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xml" ContentType="application/vnd.openxmlformats-officedocument.presentationml.notesSlide+xml"/>
  <Override PartName="/ppt/charts/chart11.xml" ContentType="application/vnd.openxmlformats-officedocument.drawingml.chart+xml"/>
  <Override PartName="/ppt/charts/chart12.xml" ContentType="application/vnd.openxmlformats-officedocument.drawingml.chart+xml"/>
  <Override PartName="/ppt/drawings/drawing1.xml" ContentType="application/vnd.openxmlformats-officedocument.drawingml.chartshapes+xml"/>
  <Override PartName="/ppt/charts/chart13.xml" ContentType="application/vnd.openxmlformats-officedocument.drawingml.chart+xml"/>
  <Override PartName="/ppt/drawings/drawing2.xml" ContentType="application/vnd.openxmlformats-officedocument.drawingml.chartshapes+xml"/>
  <Override PartName="/ppt/charts/chart14.xml" ContentType="application/vnd.openxmlformats-officedocument.drawingml.chart+xml"/>
  <Override PartName="/ppt/charts/chart15.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4"/>
  </p:notesMasterIdLst>
  <p:handoutMasterIdLst>
    <p:handoutMasterId r:id="rId25"/>
  </p:handoutMasterIdLst>
  <p:sldIdLst>
    <p:sldId id="270" r:id="rId2"/>
    <p:sldId id="272" r:id="rId3"/>
    <p:sldId id="274" r:id="rId4"/>
    <p:sldId id="275" r:id="rId5"/>
    <p:sldId id="277" r:id="rId6"/>
    <p:sldId id="276" r:id="rId7"/>
    <p:sldId id="271" r:id="rId8"/>
    <p:sldId id="286" r:id="rId9"/>
    <p:sldId id="273" r:id="rId10"/>
    <p:sldId id="278" r:id="rId11"/>
    <p:sldId id="279" r:id="rId12"/>
    <p:sldId id="280" r:id="rId13"/>
    <p:sldId id="282" r:id="rId14"/>
    <p:sldId id="285" r:id="rId15"/>
    <p:sldId id="283" r:id="rId16"/>
    <p:sldId id="269" r:id="rId17"/>
    <p:sldId id="256" r:id="rId18"/>
    <p:sldId id="266" r:id="rId19"/>
    <p:sldId id="265" r:id="rId20"/>
    <p:sldId id="260" r:id="rId21"/>
    <p:sldId id="259" r:id="rId22"/>
    <p:sldId id="281" r:id="rId23"/>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5810" autoAdjust="0"/>
    <p:restoredTop sz="94698" autoAdjust="0"/>
  </p:normalViewPr>
  <p:slideViewPr>
    <p:cSldViewPr>
      <p:cViewPr varScale="1">
        <p:scale>
          <a:sx n="134" d="100"/>
          <a:sy n="134" d="100"/>
        </p:scale>
        <p:origin x="893" y="110"/>
      </p:cViewPr>
      <p:guideLst>
        <p:guide orient="horz" pos="2160"/>
        <p:guide pos="2880"/>
      </p:guideLst>
    </p:cSldViewPr>
  </p:slideViewPr>
  <p:outlineViewPr>
    <p:cViewPr>
      <p:scale>
        <a:sx n="33" d="100"/>
        <a:sy n="33" d="100"/>
      </p:scale>
      <p:origin x="0" y="0"/>
    </p:cViewPr>
  </p:outlineViewPr>
  <p:notesTextViewPr>
    <p:cViewPr>
      <p:scale>
        <a:sx n="3" d="2"/>
        <a:sy n="3" d="2"/>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handoutMaster" Target="handoutMasters/handout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notesMaster" Target="notesMasters/notesMaster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viewProps" Target="viewProps.xml"/></Relationships>
</file>

<file path=ppt/charts/_rels/chart1.xml.rels><?xml version="1.0" encoding="UTF-8" standalone="yes"?>
<Relationships xmlns="http://schemas.openxmlformats.org/package/2006/relationships"><Relationship Id="rId3" Type="http://schemas.openxmlformats.org/officeDocument/2006/relationships/oleObject" Target="file:///C:\a%20temp%20local%20downloads%20june%202011\COC\first%20contact%20docs\Charging%20Experiments%20-%20Day%203%20(fixed).xlsx" TargetMode="External"/><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oleObject" Target="file:///C:\Users\kgushwa\Desktop\T1500170-v3%20LHO%20Charge%20Exp%20Day%204%20and%205%20(fixed).xlsx" TargetMode="External"/><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1" Type="http://schemas.openxmlformats.org/officeDocument/2006/relationships/oleObject" Target="file:///C:\Users\ligo\Downloads\Material%20static%20residue.xlsx" TargetMode="External"/></Relationships>
</file>

<file path=ppt/charts/_rels/chart12.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oleObject" Target="file:///C:\Users\ligo\Downloads\Material%20static%20residue.xlsx" TargetMode="External"/></Relationships>
</file>

<file path=ppt/charts/_rels/chart13.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oleObject" Target="file:///C:\Users\ligo\Downloads\Material%20static%20residue.xlsx" TargetMode="External"/></Relationships>
</file>

<file path=ppt/charts/_rels/chart14.xml.rels><?xml version="1.0" encoding="UTF-8" standalone="yes"?>
<Relationships xmlns="http://schemas.openxmlformats.org/package/2006/relationships"><Relationship Id="rId1" Type="http://schemas.openxmlformats.org/officeDocument/2006/relationships/oleObject" Target="file:///C:\Users\ligo\Downloads\Material%20static%20residue.xlsx" TargetMode="External"/></Relationships>
</file>

<file path=ppt/charts/_rels/chart15.xml.rels><?xml version="1.0" encoding="UTF-8" standalone="yes"?>
<Relationships xmlns="http://schemas.openxmlformats.org/package/2006/relationships"><Relationship Id="rId1" Type="http://schemas.openxmlformats.org/officeDocument/2006/relationships/oleObject" Target="file:///C:\Users\ligo\Downloads\Material%20static%20residue.xlsx" TargetMode="External"/></Relationships>
</file>

<file path=ppt/charts/_rels/chart2.xml.rels><?xml version="1.0" encoding="UTF-8" standalone="yes"?>
<Relationships xmlns="http://schemas.openxmlformats.org/package/2006/relationships"><Relationship Id="rId3" Type="http://schemas.openxmlformats.org/officeDocument/2006/relationships/oleObject" Target="file:///C:\a%20temp%20local%20downloads%20june%202011\COC\first%20contact%20docs\Charging%20Experiments%20-%20Day%203%20(fixed).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file:///C:\a%20temp%20local%20downloads%20june%202011\COC\first%20contact%20docs\Charging%20Experiments%20-%20Day%203%20(fixed).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file:///C:\a%20temp%20local%20downloads%20june%202011\COC\first%20contact%20docs\Charging%20Experiments%20-%20Day%203%20(fixed).xlsx"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file:///C:\Users\ctorrie\AppData\Local\Temp\T1500170-v3%20LHO%20Charge%20Exp%20Day%204%20and%205.xlsx" TargetMode="External"/><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oleObject" Target="file:///C:\Users\ctorrie\AppData\Local\Temp\T1500170-v3%20LHO%20Charge%20Exp%20Day%204%20and%205.xlsx" TargetMode="External"/><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oleObject" Target="file:///C:\Users\ctorrie\AppData\Local\Temp\T1500170-v3%20LHO%20Charge%20Exp%20Day%204%20and%205.xlsx" TargetMode="External"/><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oleObject" Target="file:///C:\Users\ctorrie\AppData\Local\Temp\T1500170-v3%20LHO%20Charge%20Exp%20Day%204%20and%205.xlsx" TargetMode="External"/><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oleObject" Target="file:///C:\Users\kgushwa\Desktop\T1500170-v3%20LHO%20Charge%20Exp%20Day%204%20and%205%20(fixed).xlsx" TargetMode="External"/><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US" sz="1800" b="1" dirty="0" smtClean="0"/>
              <a:t>Top Gun vs No Top Gun</a:t>
            </a:r>
            <a:r>
              <a:rPr lang="en-US" sz="1800" b="1" baseline="0" dirty="0" smtClean="0"/>
              <a:t> During Peel of First Contact</a:t>
            </a:r>
            <a:endParaRPr lang="en-US" sz="1800" b="1" dirty="0" smtClean="0"/>
          </a:p>
          <a:p>
            <a:pPr>
              <a:defRPr sz="1800" b="1"/>
            </a:pPr>
            <a:r>
              <a:rPr lang="en-US" sz="1800" b="1" dirty="0" smtClean="0"/>
              <a:t>(Measured </a:t>
            </a:r>
            <a:r>
              <a:rPr lang="en-US" sz="1800" b="1" dirty="0"/>
              <a:t>from HR Side)</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scatterChart>
        <c:scatterStyle val="lineMarker"/>
        <c:varyColors val="0"/>
        <c:ser>
          <c:idx val="0"/>
          <c:order val="0"/>
          <c:tx>
            <c:strRef>
              <c:f>'Raw Data'!$C$18</c:f>
              <c:strCache>
                <c:ptCount val="1"/>
                <c:pt idx="0">
                  <c:v>1.1 - Top Gun during peel + 71s</c:v>
                </c:pt>
              </c:strCache>
            </c:strRef>
          </c:tx>
          <c:spPr>
            <a:ln w="19050" cap="rnd">
              <a:solidFill>
                <a:schemeClr val="accent1"/>
              </a:solidFill>
              <a:round/>
            </a:ln>
            <a:effectLst/>
          </c:spPr>
          <c:marker>
            <c:symbol val="none"/>
          </c:marker>
          <c:xVal>
            <c:numRef>
              <c:f>'Raw Data'!$B$22:$B$2887</c:f>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f>'Raw Data'!$C$22:$C$2887</c:f>
              <c:numCache>
                <c:formatCode>0.0</c:formatCode>
                <c:ptCount val="2866"/>
                <c:pt idx="0">
                  <c:v>56.2</c:v>
                </c:pt>
                <c:pt idx="1">
                  <c:v>56.3</c:v>
                </c:pt>
                <c:pt idx="2">
                  <c:v>56.2</c:v>
                </c:pt>
                <c:pt idx="3">
                  <c:v>56.2</c:v>
                </c:pt>
                <c:pt idx="4">
                  <c:v>56.2</c:v>
                </c:pt>
                <c:pt idx="5">
                  <c:v>56.2</c:v>
                </c:pt>
                <c:pt idx="6">
                  <c:v>56.2</c:v>
                </c:pt>
                <c:pt idx="7">
                  <c:v>56.2</c:v>
                </c:pt>
                <c:pt idx="8">
                  <c:v>56.2</c:v>
                </c:pt>
                <c:pt idx="9">
                  <c:v>56.2</c:v>
                </c:pt>
                <c:pt idx="10">
                  <c:v>56.2</c:v>
                </c:pt>
                <c:pt idx="11">
                  <c:v>56.2</c:v>
                </c:pt>
                <c:pt idx="12">
                  <c:v>56.2</c:v>
                </c:pt>
                <c:pt idx="13">
                  <c:v>56.2</c:v>
                </c:pt>
                <c:pt idx="14">
                  <c:v>56.2</c:v>
                </c:pt>
                <c:pt idx="15">
                  <c:v>56.3</c:v>
                </c:pt>
                <c:pt idx="16">
                  <c:v>56.2</c:v>
                </c:pt>
                <c:pt idx="17">
                  <c:v>56.2</c:v>
                </c:pt>
                <c:pt idx="18">
                  <c:v>56.2</c:v>
                </c:pt>
                <c:pt idx="19">
                  <c:v>56.1</c:v>
                </c:pt>
                <c:pt idx="20">
                  <c:v>56.1</c:v>
                </c:pt>
                <c:pt idx="21">
                  <c:v>56</c:v>
                </c:pt>
                <c:pt idx="22">
                  <c:v>56.2</c:v>
                </c:pt>
                <c:pt idx="23">
                  <c:v>56</c:v>
                </c:pt>
                <c:pt idx="24">
                  <c:v>55.8</c:v>
                </c:pt>
                <c:pt idx="25">
                  <c:v>55.3</c:v>
                </c:pt>
                <c:pt idx="26">
                  <c:v>55.2</c:v>
                </c:pt>
                <c:pt idx="27">
                  <c:v>54.3</c:v>
                </c:pt>
                <c:pt idx="28">
                  <c:v>48</c:v>
                </c:pt>
                <c:pt idx="29">
                  <c:v>44.5</c:v>
                </c:pt>
                <c:pt idx="30">
                  <c:v>42</c:v>
                </c:pt>
                <c:pt idx="31">
                  <c:v>39.6</c:v>
                </c:pt>
                <c:pt idx="32">
                  <c:v>38.5</c:v>
                </c:pt>
                <c:pt idx="33">
                  <c:v>38.6</c:v>
                </c:pt>
                <c:pt idx="34">
                  <c:v>38.299999999999997</c:v>
                </c:pt>
                <c:pt idx="35">
                  <c:v>36.6</c:v>
                </c:pt>
                <c:pt idx="36">
                  <c:v>34.5</c:v>
                </c:pt>
                <c:pt idx="37">
                  <c:v>32.9</c:v>
                </c:pt>
                <c:pt idx="38">
                  <c:v>31.9</c:v>
                </c:pt>
                <c:pt idx="39">
                  <c:v>31.1</c:v>
                </c:pt>
                <c:pt idx="40">
                  <c:v>30.8</c:v>
                </c:pt>
                <c:pt idx="41">
                  <c:v>30.7</c:v>
                </c:pt>
                <c:pt idx="42">
                  <c:v>30</c:v>
                </c:pt>
                <c:pt idx="43">
                  <c:v>27.9</c:v>
                </c:pt>
                <c:pt idx="44">
                  <c:v>24.3</c:v>
                </c:pt>
                <c:pt idx="45">
                  <c:v>20.8</c:v>
                </c:pt>
                <c:pt idx="46">
                  <c:v>17.7</c:v>
                </c:pt>
                <c:pt idx="47">
                  <c:v>14.9</c:v>
                </c:pt>
                <c:pt idx="48">
                  <c:v>11.9</c:v>
                </c:pt>
                <c:pt idx="49">
                  <c:v>9.8000000000000007</c:v>
                </c:pt>
                <c:pt idx="50">
                  <c:v>8.1</c:v>
                </c:pt>
                <c:pt idx="51">
                  <c:v>7.1</c:v>
                </c:pt>
                <c:pt idx="52">
                  <c:v>6.9</c:v>
                </c:pt>
                <c:pt idx="53">
                  <c:v>6.6</c:v>
                </c:pt>
                <c:pt idx="54">
                  <c:v>5.8</c:v>
                </c:pt>
                <c:pt idx="55">
                  <c:v>5.4</c:v>
                </c:pt>
                <c:pt idx="56">
                  <c:v>5.2</c:v>
                </c:pt>
                <c:pt idx="57">
                  <c:v>5.0999999999999996</c:v>
                </c:pt>
                <c:pt idx="58">
                  <c:v>5.3</c:v>
                </c:pt>
                <c:pt idx="59">
                  <c:v>5.6</c:v>
                </c:pt>
                <c:pt idx="60">
                  <c:v>5.5</c:v>
                </c:pt>
                <c:pt idx="61">
                  <c:v>5.5</c:v>
                </c:pt>
                <c:pt idx="62">
                  <c:v>7.4</c:v>
                </c:pt>
                <c:pt idx="63">
                  <c:v>11.4</c:v>
                </c:pt>
                <c:pt idx="64">
                  <c:v>14.8</c:v>
                </c:pt>
                <c:pt idx="65">
                  <c:v>17.7</c:v>
                </c:pt>
                <c:pt idx="66">
                  <c:v>19.8</c:v>
                </c:pt>
                <c:pt idx="67">
                  <c:v>22.3</c:v>
                </c:pt>
                <c:pt idx="68">
                  <c:v>25.1</c:v>
                </c:pt>
                <c:pt idx="69">
                  <c:v>27.7</c:v>
                </c:pt>
                <c:pt idx="70">
                  <c:v>33</c:v>
                </c:pt>
                <c:pt idx="71">
                  <c:v>38.6</c:v>
                </c:pt>
                <c:pt idx="72">
                  <c:v>43.8</c:v>
                </c:pt>
                <c:pt idx="73">
                  <c:v>48.6</c:v>
                </c:pt>
                <c:pt idx="74">
                  <c:v>53.9</c:v>
                </c:pt>
                <c:pt idx="75">
                  <c:v>59.5</c:v>
                </c:pt>
                <c:pt idx="76">
                  <c:v>65.5</c:v>
                </c:pt>
                <c:pt idx="77">
                  <c:v>70.900000000000006</c:v>
                </c:pt>
                <c:pt idx="78">
                  <c:v>74.3</c:v>
                </c:pt>
                <c:pt idx="79">
                  <c:v>75.599999999999994</c:v>
                </c:pt>
                <c:pt idx="80">
                  <c:v>76.3</c:v>
                </c:pt>
                <c:pt idx="81">
                  <c:v>79.8</c:v>
                </c:pt>
                <c:pt idx="82">
                  <c:v>88.9</c:v>
                </c:pt>
                <c:pt idx="83">
                  <c:v>96.3</c:v>
                </c:pt>
                <c:pt idx="84">
                  <c:v>102</c:v>
                </c:pt>
                <c:pt idx="85">
                  <c:v>107.3</c:v>
                </c:pt>
                <c:pt idx="86">
                  <c:v>117</c:v>
                </c:pt>
                <c:pt idx="87">
                  <c:v>126.7</c:v>
                </c:pt>
                <c:pt idx="88">
                  <c:v>136.19999999999999</c:v>
                </c:pt>
                <c:pt idx="89">
                  <c:v>146.80000000000001</c:v>
                </c:pt>
                <c:pt idx="90">
                  <c:v>160.4</c:v>
                </c:pt>
                <c:pt idx="91">
                  <c:v>167.8</c:v>
                </c:pt>
                <c:pt idx="92">
                  <c:v>174.8</c:v>
                </c:pt>
                <c:pt idx="93">
                  <c:v>181.2</c:v>
                </c:pt>
                <c:pt idx="94">
                  <c:v>191.3</c:v>
                </c:pt>
                <c:pt idx="95">
                  <c:v>199</c:v>
                </c:pt>
                <c:pt idx="96">
                  <c:v>205.6</c:v>
                </c:pt>
                <c:pt idx="97">
                  <c:v>212.5</c:v>
                </c:pt>
                <c:pt idx="98">
                  <c:v>218.6</c:v>
                </c:pt>
                <c:pt idx="99">
                  <c:v>224.2</c:v>
                </c:pt>
                <c:pt idx="100">
                  <c:v>226.8</c:v>
                </c:pt>
                <c:pt idx="101">
                  <c:v>230.9</c:v>
                </c:pt>
                <c:pt idx="102">
                  <c:v>233.9</c:v>
                </c:pt>
                <c:pt idx="103">
                  <c:v>234.2</c:v>
                </c:pt>
                <c:pt idx="104">
                  <c:v>231.6</c:v>
                </c:pt>
                <c:pt idx="105">
                  <c:v>229.8</c:v>
                </c:pt>
                <c:pt idx="106">
                  <c:v>228.6</c:v>
                </c:pt>
                <c:pt idx="107">
                  <c:v>224.6</c:v>
                </c:pt>
                <c:pt idx="108">
                  <c:v>215.9</c:v>
                </c:pt>
                <c:pt idx="109">
                  <c:v>207.7</c:v>
                </c:pt>
                <c:pt idx="110">
                  <c:v>196.7</c:v>
                </c:pt>
                <c:pt idx="111">
                  <c:v>183.2</c:v>
                </c:pt>
                <c:pt idx="112">
                  <c:v>169.8</c:v>
                </c:pt>
                <c:pt idx="113">
                  <c:v>173.9</c:v>
                </c:pt>
                <c:pt idx="114">
                  <c:v>188.3</c:v>
                </c:pt>
                <c:pt idx="115">
                  <c:v>208.8</c:v>
                </c:pt>
                <c:pt idx="116">
                  <c:v>230.3</c:v>
                </c:pt>
                <c:pt idx="117">
                  <c:v>247.3</c:v>
                </c:pt>
                <c:pt idx="118">
                  <c:v>248.6</c:v>
                </c:pt>
                <c:pt idx="119">
                  <c:v>239.9</c:v>
                </c:pt>
                <c:pt idx="120">
                  <c:v>221.5</c:v>
                </c:pt>
                <c:pt idx="121">
                  <c:v>194.4</c:v>
                </c:pt>
                <c:pt idx="122">
                  <c:v>179.1</c:v>
                </c:pt>
                <c:pt idx="123">
                  <c:v>166.4</c:v>
                </c:pt>
                <c:pt idx="124">
                  <c:v>157</c:v>
                </c:pt>
                <c:pt idx="125">
                  <c:v>147.4</c:v>
                </c:pt>
                <c:pt idx="126">
                  <c:v>135.9</c:v>
                </c:pt>
                <c:pt idx="127">
                  <c:v>136.80000000000001</c:v>
                </c:pt>
                <c:pt idx="128">
                  <c:v>141.6</c:v>
                </c:pt>
                <c:pt idx="129">
                  <c:v>143.30000000000001</c:v>
                </c:pt>
                <c:pt idx="130">
                  <c:v>148.5</c:v>
                </c:pt>
                <c:pt idx="131">
                  <c:v>159.80000000000001</c:v>
                </c:pt>
                <c:pt idx="132">
                  <c:v>174.2</c:v>
                </c:pt>
                <c:pt idx="133">
                  <c:v>188.9</c:v>
                </c:pt>
                <c:pt idx="134">
                  <c:v>202.1</c:v>
                </c:pt>
                <c:pt idx="135">
                  <c:v>208.4</c:v>
                </c:pt>
                <c:pt idx="136">
                  <c:v>199.7</c:v>
                </c:pt>
                <c:pt idx="137">
                  <c:v>176.8</c:v>
                </c:pt>
                <c:pt idx="138">
                  <c:v>141.6</c:v>
                </c:pt>
                <c:pt idx="139">
                  <c:v>101.5</c:v>
                </c:pt>
                <c:pt idx="140">
                  <c:v>53.9</c:v>
                </c:pt>
                <c:pt idx="141">
                  <c:v>23.6</c:v>
                </c:pt>
                <c:pt idx="142">
                  <c:v>8.8000000000000007</c:v>
                </c:pt>
                <c:pt idx="143">
                  <c:v>7.6</c:v>
                </c:pt>
                <c:pt idx="144">
                  <c:v>20</c:v>
                </c:pt>
                <c:pt idx="145">
                  <c:v>38.4</c:v>
                </c:pt>
                <c:pt idx="146">
                  <c:v>57.1</c:v>
                </c:pt>
                <c:pt idx="147">
                  <c:v>71</c:v>
                </c:pt>
                <c:pt idx="148">
                  <c:v>81.2</c:v>
                </c:pt>
                <c:pt idx="149">
                  <c:v>78.400000000000006</c:v>
                </c:pt>
                <c:pt idx="150">
                  <c:v>70.5</c:v>
                </c:pt>
                <c:pt idx="151">
                  <c:v>59</c:v>
                </c:pt>
                <c:pt idx="152">
                  <c:v>35.700000000000003</c:v>
                </c:pt>
                <c:pt idx="153">
                  <c:v>12.3</c:v>
                </c:pt>
                <c:pt idx="154">
                  <c:v>-6</c:v>
                </c:pt>
                <c:pt idx="155">
                  <c:v>-16.100000000000001</c:v>
                </c:pt>
                <c:pt idx="156">
                  <c:v>-22.6</c:v>
                </c:pt>
                <c:pt idx="157">
                  <c:v>-32.5</c:v>
                </c:pt>
                <c:pt idx="158">
                  <c:v>-47</c:v>
                </c:pt>
                <c:pt idx="159">
                  <c:v>-60.7</c:v>
                </c:pt>
                <c:pt idx="160">
                  <c:v>-70.3</c:v>
                </c:pt>
                <c:pt idx="161">
                  <c:v>-67.900000000000006</c:v>
                </c:pt>
                <c:pt idx="162">
                  <c:v>-54.3</c:v>
                </c:pt>
                <c:pt idx="163">
                  <c:v>-29.5</c:v>
                </c:pt>
                <c:pt idx="164">
                  <c:v>-5.2</c:v>
                </c:pt>
                <c:pt idx="165">
                  <c:v>17.899999999999999</c:v>
                </c:pt>
                <c:pt idx="166">
                  <c:v>23.2</c:v>
                </c:pt>
                <c:pt idx="167">
                  <c:v>11.8</c:v>
                </c:pt>
                <c:pt idx="168">
                  <c:v>-11</c:v>
                </c:pt>
                <c:pt idx="169">
                  <c:v>-47.4</c:v>
                </c:pt>
                <c:pt idx="170">
                  <c:v>-68.5</c:v>
                </c:pt>
                <c:pt idx="171">
                  <c:v>-73.900000000000006</c:v>
                </c:pt>
                <c:pt idx="172">
                  <c:v>-68.2</c:v>
                </c:pt>
                <c:pt idx="173">
                  <c:v>-59.2</c:v>
                </c:pt>
                <c:pt idx="174">
                  <c:v>-50.8</c:v>
                </c:pt>
                <c:pt idx="175">
                  <c:v>-49.4</c:v>
                </c:pt>
                <c:pt idx="176">
                  <c:v>-53.1</c:v>
                </c:pt>
                <c:pt idx="177">
                  <c:v>-61.4</c:v>
                </c:pt>
                <c:pt idx="178">
                  <c:v>-81</c:v>
                </c:pt>
                <c:pt idx="179">
                  <c:v>-100.6</c:v>
                </c:pt>
                <c:pt idx="180">
                  <c:v>-116.3</c:v>
                </c:pt>
                <c:pt idx="181">
                  <c:v>-126.3</c:v>
                </c:pt>
                <c:pt idx="182">
                  <c:v>-129</c:v>
                </c:pt>
                <c:pt idx="183">
                  <c:v>-115.5</c:v>
                </c:pt>
                <c:pt idx="184">
                  <c:v>-100.6</c:v>
                </c:pt>
                <c:pt idx="185">
                  <c:v>-92.9</c:v>
                </c:pt>
                <c:pt idx="186">
                  <c:v>-94.6</c:v>
                </c:pt>
                <c:pt idx="187">
                  <c:v>-115.1</c:v>
                </c:pt>
                <c:pt idx="188">
                  <c:v>-131.80000000000001</c:v>
                </c:pt>
                <c:pt idx="189">
                  <c:v>-143.19999999999999</c:v>
                </c:pt>
                <c:pt idx="190">
                  <c:v>-154</c:v>
                </c:pt>
                <c:pt idx="191">
                  <c:v>-166.3</c:v>
                </c:pt>
                <c:pt idx="192">
                  <c:v>-181.6</c:v>
                </c:pt>
                <c:pt idx="193">
                  <c:v>-197.2</c:v>
                </c:pt>
                <c:pt idx="194">
                  <c:v>-215.3</c:v>
                </c:pt>
                <c:pt idx="195">
                  <c:v>-230.9</c:v>
                </c:pt>
                <c:pt idx="196">
                  <c:v>-244.3</c:v>
                </c:pt>
                <c:pt idx="197">
                  <c:v>-245.2</c:v>
                </c:pt>
                <c:pt idx="198">
                  <c:v>-237.9</c:v>
                </c:pt>
                <c:pt idx="199">
                  <c:v>-225.3</c:v>
                </c:pt>
                <c:pt idx="200">
                  <c:v>-202.5</c:v>
                </c:pt>
                <c:pt idx="201">
                  <c:v>-188.1</c:v>
                </c:pt>
                <c:pt idx="202">
                  <c:v>-182.8</c:v>
                </c:pt>
                <c:pt idx="203">
                  <c:v>-180.1</c:v>
                </c:pt>
                <c:pt idx="204">
                  <c:v>-177</c:v>
                </c:pt>
                <c:pt idx="205">
                  <c:v>-178.7</c:v>
                </c:pt>
                <c:pt idx="206">
                  <c:v>-189.9</c:v>
                </c:pt>
                <c:pt idx="207">
                  <c:v>-211</c:v>
                </c:pt>
                <c:pt idx="208">
                  <c:v>-232.9</c:v>
                </c:pt>
                <c:pt idx="209">
                  <c:v>-258.60000000000002</c:v>
                </c:pt>
                <c:pt idx="210">
                  <c:v>-273.7</c:v>
                </c:pt>
                <c:pt idx="211">
                  <c:v>-281.5</c:v>
                </c:pt>
                <c:pt idx="212">
                  <c:v>-287</c:v>
                </c:pt>
                <c:pt idx="213">
                  <c:v>-290.2</c:v>
                </c:pt>
                <c:pt idx="214">
                  <c:v>-280.2</c:v>
                </c:pt>
                <c:pt idx="215">
                  <c:v>-264.3</c:v>
                </c:pt>
                <c:pt idx="216">
                  <c:v>-246.9</c:v>
                </c:pt>
                <c:pt idx="217">
                  <c:v>-229.7</c:v>
                </c:pt>
                <c:pt idx="218">
                  <c:v>-214.1</c:v>
                </c:pt>
                <c:pt idx="219">
                  <c:v>-207.5</c:v>
                </c:pt>
                <c:pt idx="220">
                  <c:v>-204.5</c:v>
                </c:pt>
                <c:pt idx="221">
                  <c:v>-206.6</c:v>
                </c:pt>
                <c:pt idx="222">
                  <c:v>-216.8</c:v>
                </c:pt>
                <c:pt idx="223">
                  <c:v>-240.1</c:v>
                </c:pt>
                <c:pt idx="224">
                  <c:v>-256.3</c:v>
                </c:pt>
                <c:pt idx="225">
                  <c:v>-269.8</c:v>
                </c:pt>
                <c:pt idx="226">
                  <c:v>-276.39999999999998</c:v>
                </c:pt>
                <c:pt idx="227">
                  <c:v>-277.10000000000002</c:v>
                </c:pt>
                <c:pt idx="228">
                  <c:v>-275.3</c:v>
                </c:pt>
                <c:pt idx="229">
                  <c:v>-275.5</c:v>
                </c:pt>
                <c:pt idx="230">
                  <c:v>-273.5</c:v>
                </c:pt>
                <c:pt idx="231">
                  <c:v>-271.7</c:v>
                </c:pt>
                <c:pt idx="232">
                  <c:v>-273.39999999999998</c:v>
                </c:pt>
                <c:pt idx="233">
                  <c:v>-273.8</c:v>
                </c:pt>
                <c:pt idx="234">
                  <c:v>-278.60000000000002</c:v>
                </c:pt>
                <c:pt idx="235">
                  <c:v>-287.7</c:v>
                </c:pt>
                <c:pt idx="236">
                  <c:v>-297.3</c:v>
                </c:pt>
                <c:pt idx="237">
                  <c:v>-305</c:v>
                </c:pt>
                <c:pt idx="238">
                  <c:v>-312.39999999999998</c:v>
                </c:pt>
                <c:pt idx="239">
                  <c:v>-315.5</c:v>
                </c:pt>
                <c:pt idx="240">
                  <c:v>-317.2</c:v>
                </c:pt>
                <c:pt idx="241">
                  <c:v>-313.7</c:v>
                </c:pt>
                <c:pt idx="242">
                  <c:v>-307.10000000000002</c:v>
                </c:pt>
                <c:pt idx="243">
                  <c:v>-309.8</c:v>
                </c:pt>
                <c:pt idx="244">
                  <c:v>-320</c:v>
                </c:pt>
                <c:pt idx="245">
                  <c:v>-359.8</c:v>
                </c:pt>
                <c:pt idx="246">
                  <c:v>-387.1</c:v>
                </c:pt>
                <c:pt idx="247">
                  <c:v>-374.7</c:v>
                </c:pt>
                <c:pt idx="248">
                  <c:v>-347.8</c:v>
                </c:pt>
                <c:pt idx="249">
                  <c:v>-306.2</c:v>
                </c:pt>
                <c:pt idx="250">
                  <c:v>-280.10000000000002</c:v>
                </c:pt>
                <c:pt idx="251">
                  <c:v>-262</c:v>
                </c:pt>
                <c:pt idx="252">
                  <c:v>-251</c:v>
                </c:pt>
                <c:pt idx="253">
                  <c:v>-241.3</c:v>
                </c:pt>
                <c:pt idx="254">
                  <c:v>-219.9</c:v>
                </c:pt>
                <c:pt idx="255">
                  <c:v>-198</c:v>
                </c:pt>
                <c:pt idx="256">
                  <c:v>-176.3</c:v>
                </c:pt>
                <c:pt idx="257">
                  <c:v>-158</c:v>
                </c:pt>
                <c:pt idx="258">
                  <c:v>-145.5</c:v>
                </c:pt>
                <c:pt idx="259">
                  <c:v>-141</c:v>
                </c:pt>
                <c:pt idx="260">
                  <c:v>-138.30000000000001</c:v>
                </c:pt>
                <c:pt idx="261">
                  <c:v>-136.5</c:v>
                </c:pt>
                <c:pt idx="262">
                  <c:v>-134.80000000000001</c:v>
                </c:pt>
                <c:pt idx="263">
                  <c:v>-132.4</c:v>
                </c:pt>
                <c:pt idx="264">
                  <c:v>-130.9</c:v>
                </c:pt>
                <c:pt idx="265">
                  <c:v>-128.5</c:v>
                </c:pt>
                <c:pt idx="266">
                  <c:v>-125.4</c:v>
                </c:pt>
                <c:pt idx="267">
                  <c:v>-119.1</c:v>
                </c:pt>
                <c:pt idx="268">
                  <c:v>-113.5</c:v>
                </c:pt>
                <c:pt idx="269">
                  <c:v>-107.3</c:v>
                </c:pt>
                <c:pt idx="270">
                  <c:v>-100.3</c:v>
                </c:pt>
                <c:pt idx="271">
                  <c:v>-88.7</c:v>
                </c:pt>
                <c:pt idx="272">
                  <c:v>-80.2</c:v>
                </c:pt>
                <c:pt idx="273">
                  <c:v>-71.900000000000006</c:v>
                </c:pt>
                <c:pt idx="274">
                  <c:v>-65.2</c:v>
                </c:pt>
                <c:pt idx="275">
                  <c:v>-60.1</c:v>
                </c:pt>
                <c:pt idx="276">
                  <c:v>-54.7</c:v>
                </c:pt>
                <c:pt idx="277">
                  <c:v>-51.8</c:v>
                </c:pt>
                <c:pt idx="278">
                  <c:v>-49.7</c:v>
                </c:pt>
                <c:pt idx="279">
                  <c:v>-47.7</c:v>
                </c:pt>
                <c:pt idx="280">
                  <c:v>-45</c:v>
                </c:pt>
                <c:pt idx="281">
                  <c:v>-43.3</c:v>
                </c:pt>
                <c:pt idx="282">
                  <c:v>-41.6</c:v>
                </c:pt>
                <c:pt idx="283">
                  <c:v>-40.200000000000003</c:v>
                </c:pt>
                <c:pt idx="284">
                  <c:v>-38.5</c:v>
                </c:pt>
                <c:pt idx="285">
                  <c:v>-37.200000000000003</c:v>
                </c:pt>
                <c:pt idx="286">
                  <c:v>-36.4</c:v>
                </c:pt>
                <c:pt idx="287">
                  <c:v>-35.9</c:v>
                </c:pt>
                <c:pt idx="288">
                  <c:v>-35.1</c:v>
                </c:pt>
                <c:pt idx="289">
                  <c:v>-34.700000000000003</c:v>
                </c:pt>
                <c:pt idx="290">
                  <c:v>-34.6</c:v>
                </c:pt>
                <c:pt idx="291">
                  <c:v>-34.5</c:v>
                </c:pt>
                <c:pt idx="292">
                  <c:v>-34.1</c:v>
                </c:pt>
                <c:pt idx="293">
                  <c:v>-33.299999999999997</c:v>
                </c:pt>
                <c:pt idx="294">
                  <c:v>-31.9</c:v>
                </c:pt>
                <c:pt idx="295">
                  <c:v>-30.4</c:v>
                </c:pt>
                <c:pt idx="296">
                  <c:v>-29.1</c:v>
                </c:pt>
                <c:pt idx="297">
                  <c:v>-28.2</c:v>
                </c:pt>
                <c:pt idx="298">
                  <c:v>-27.6</c:v>
                </c:pt>
                <c:pt idx="299">
                  <c:v>-27.1</c:v>
                </c:pt>
                <c:pt idx="300">
                  <c:v>-26.7</c:v>
                </c:pt>
                <c:pt idx="301">
                  <c:v>-26.2</c:v>
                </c:pt>
                <c:pt idx="302">
                  <c:v>-25.3</c:v>
                </c:pt>
                <c:pt idx="303">
                  <c:v>-24</c:v>
                </c:pt>
                <c:pt idx="304">
                  <c:v>-22.8</c:v>
                </c:pt>
                <c:pt idx="305">
                  <c:v>-21.4</c:v>
                </c:pt>
                <c:pt idx="306">
                  <c:v>-20.5</c:v>
                </c:pt>
                <c:pt idx="307">
                  <c:v>-19.600000000000001</c:v>
                </c:pt>
                <c:pt idx="308">
                  <c:v>-19.2</c:v>
                </c:pt>
                <c:pt idx="309">
                  <c:v>-19</c:v>
                </c:pt>
                <c:pt idx="310">
                  <c:v>-19.3</c:v>
                </c:pt>
                <c:pt idx="311">
                  <c:v>-19</c:v>
                </c:pt>
                <c:pt idx="312">
                  <c:v>-18.8</c:v>
                </c:pt>
                <c:pt idx="313">
                  <c:v>-18.8</c:v>
                </c:pt>
                <c:pt idx="314">
                  <c:v>-19.100000000000001</c:v>
                </c:pt>
                <c:pt idx="315">
                  <c:v>-19.3</c:v>
                </c:pt>
                <c:pt idx="316">
                  <c:v>-19.3</c:v>
                </c:pt>
                <c:pt idx="317">
                  <c:v>-19.600000000000001</c:v>
                </c:pt>
                <c:pt idx="318">
                  <c:v>-19.7</c:v>
                </c:pt>
                <c:pt idx="319">
                  <c:v>-20</c:v>
                </c:pt>
                <c:pt idx="320">
                  <c:v>-20.2</c:v>
                </c:pt>
                <c:pt idx="321">
                  <c:v>-20.100000000000001</c:v>
                </c:pt>
                <c:pt idx="322">
                  <c:v>-19.600000000000001</c:v>
                </c:pt>
                <c:pt idx="323">
                  <c:v>-18.899999999999999</c:v>
                </c:pt>
                <c:pt idx="324">
                  <c:v>-18.3</c:v>
                </c:pt>
                <c:pt idx="325">
                  <c:v>-17.7</c:v>
                </c:pt>
                <c:pt idx="326">
                  <c:v>-17.3</c:v>
                </c:pt>
                <c:pt idx="327">
                  <c:v>-16.3</c:v>
                </c:pt>
                <c:pt idx="328">
                  <c:v>-15.9</c:v>
                </c:pt>
                <c:pt idx="329">
                  <c:v>-15.2</c:v>
                </c:pt>
                <c:pt idx="330">
                  <c:v>-14.9</c:v>
                </c:pt>
                <c:pt idx="331">
                  <c:v>-14.4</c:v>
                </c:pt>
                <c:pt idx="332">
                  <c:v>-13.7</c:v>
                </c:pt>
                <c:pt idx="333">
                  <c:v>-13.6</c:v>
                </c:pt>
                <c:pt idx="334">
                  <c:v>-13.7</c:v>
                </c:pt>
                <c:pt idx="335">
                  <c:v>-13.5</c:v>
                </c:pt>
                <c:pt idx="336">
                  <c:v>-13.3</c:v>
                </c:pt>
                <c:pt idx="337">
                  <c:v>-13.4</c:v>
                </c:pt>
                <c:pt idx="338">
                  <c:v>-13.3</c:v>
                </c:pt>
                <c:pt idx="339">
                  <c:v>-12.9</c:v>
                </c:pt>
                <c:pt idx="340">
                  <c:v>-12.3</c:v>
                </c:pt>
                <c:pt idx="341">
                  <c:v>-11.9</c:v>
                </c:pt>
                <c:pt idx="342">
                  <c:v>-11.8</c:v>
                </c:pt>
                <c:pt idx="343">
                  <c:v>-11.6</c:v>
                </c:pt>
                <c:pt idx="344">
                  <c:v>-10.9</c:v>
                </c:pt>
                <c:pt idx="345">
                  <c:v>-10.8</c:v>
                </c:pt>
                <c:pt idx="346">
                  <c:v>-10.6</c:v>
                </c:pt>
                <c:pt idx="347">
                  <c:v>-10.199999999999999</c:v>
                </c:pt>
                <c:pt idx="348">
                  <c:v>-9.9</c:v>
                </c:pt>
                <c:pt idx="349">
                  <c:v>-9.5</c:v>
                </c:pt>
                <c:pt idx="350">
                  <c:v>-9.5</c:v>
                </c:pt>
                <c:pt idx="351">
                  <c:v>-9.6</c:v>
                </c:pt>
                <c:pt idx="352">
                  <c:v>-9.6</c:v>
                </c:pt>
                <c:pt idx="353">
                  <c:v>-9.6999999999999993</c:v>
                </c:pt>
                <c:pt idx="354">
                  <c:v>-9.9</c:v>
                </c:pt>
                <c:pt idx="355">
                  <c:v>-9.9</c:v>
                </c:pt>
                <c:pt idx="356">
                  <c:v>-9.6999999999999993</c:v>
                </c:pt>
                <c:pt idx="357">
                  <c:v>-8.9</c:v>
                </c:pt>
                <c:pt idx="358">
                  <c:v>-8.6</c:v>
                </c:pt>
                <c:pt idx="359">
                  <c:v>-8.6</c:v>
                </c:pt>
                <c:pt idx="360">
                  <c:v>-8.1999999999999993</c:v>
                </c:pt>
                <c:pt idx="361">
                  <c:v>-7.9</c:v>
                </c:pt>
                <c:pt idx="362">
                  <c:v>-7.2</c:v>
                </c:pt>
                <c:pt idx="363">
                  <c:v>-6.9</c:v>
                </c:pt>
                <c:pt idx="364">
                  <c:v>-6.7</c:v>
                </c:pt>
                <c:pt idx="365">
                  <c:v>-6.5</c:v>
                </c:pt>
                <c:pt idx="366">
                  <c:v>-6.1</c:v>
                </c:pt>
                <c:pt idx="367">
                  <c:v>-6.3</c:v>
                </c:pt>
                <c:pt idx="368">
                  <c:v>-6.6</c:v>
                </c:pt>
                <c:pt idx="369">
                  <c:v>-6.4</c:v>
                </c:pt>
                <c:pt idx="370">
                  <c:v>-6.7</c:v>
                </c:pt>
                <c:pt idx="371">
                  <c:v>-6.7</c:v>
                </c:pt>
                <c:pt idx="372">
                  <c:v>-6.6</c:v>
                </c:pt>
                <c:pt idx="373">
                  <c:v>-6.5</c:v>
                </c:pt>
                <c:pt idx="374">
                  <c:v>-6.4</c:v>
                </c:pt>
                <c:pt idx="375">
                  <c:v>-6</c:v>
                </c:pt>
                <c:pt idx="376">
                  <c:v>-6.2</c:v>
                </c:pt>
                <c:pt idx="377">
                  <c:v>-5.9</c:v>
                </c:pt>
                <c:pt idx="378">
                  <c:v>-5.9</c:v>
                </c:pt>
                <c:pt idx="379">
                  <c:v>-5.8</c:v>
                </c:pt>
                <c:pt idx="380">
                  <c:v>-5.6</c:v>
                </c:pt>
                <c:pt idx="381">
                  <c:v>-5.8</c:v>
                </c:pt>
                <c:pt idx="382">
                  <c:v>-5.9</c:v>
                </c:pt>
                <c:pt idx="383">
                  <c:v>-5.9</c:v>
                </c:pt>
                <c:pt idx="384">
                  <c:v>-6</c:v>
                </c:pt>
                <c:pt idx="385">
                  <c:v>-6</c:v>
                </c:pt>
                <c:pt idx="386">
                  <c:v>-5.8</c:v>
                </c:pt>
                <c:pt idx="387">
                  <c:v>-5.9</c:v>
                </c:pt>
                <c:pt idx="388">
                  <c:v>-5.4</c:v>
                </c:pt>
                <c:pt idx="389">
                  <c:v>-5.6</c:v>
                </c:pt>
                <c:pt idx="390">
                  <c:v>-5.9</c:v>
                </c:pt>
                <c:pt idx="391">
                  <c:v>-5.9</c:v>
                </c:pt>
                <c:pt idx="392">
                  <c:v>-6</c:v>
                </c:pt>
                <c:pt idx="393">
                  <c:v>-6.1</c:v>
                </c:pt>
                <c:pt idx="394">
                  <c:v>-6.1</c:v>
                </c:pt>
                <c:pt idx="395">
                  <c:v>-6.1</c:v>
                </c:pt>
                <c:pt idx="396">
                  <c:v>-5.9</c:v>
                </c:pt>
                <c:pt idx="397">
                  <c:v>-5.8</c:v>
                </c:pt>
                <c:pt idx="398">
                  <c:v>-5.8</c:v>
                </c:pt>
                <c:pt idx="399">
                  <c:v>-5.9</c:v>
                </c:pt>
                <c:pt idx="400">
                  <c:v>-5.7</c:v>
                </c:pt>
                <c:pt idx="401">
                  <c:v>-5.6</c:v>
                </c:pt>
                <c:pt idx="402">
                  <c:v>-5.6</c:v>
                </c:pt>
                <c:pt idx="403">
                  <c:v>-5.7</c:v>
                </c:pt>
                <c:pt idx="404">
                  <c:v>-5.7</c:v>
                </c:pt>
                <c:pt idx="405">
                  <c:v>-5.4</c:v>
                </c:pt>
                <c:pt idx="406">
                  <c:v>-5.5</c:v>
                </c:pt>
                <c:pt idx="407">
                  <c:v>-5.8</c:v>
                </c:pt>
                <c:pt idx="408">
                  <c:v>-5.8</c:v>
                </c:pt>
                <c:pt idx="409">
                  <c:v>-5.6</c:v>
                </c:pt>
                <c:pt idx="410">
                  <c:v>-5.4</c:v>
                </c:pt>
                <c:pt idx="411">
                  <c:v>-5.2</c:v>
                </c:pt>
                <c:pt idx="412">
                  <c:v>-5.0999999999999996</c:v>
                </c:pt>
                <c:pt idx="413">
                  <c:v>-5.2</c:v>
                </c:pt>
                <c:pt idx="414">
                  <c:v>-4.7</c:v>
                </c:pt>
                <c:pt idx="415">
                  <c:v>-4.8</c:v>
                </c:pt>
                <c:pt idx="416">
                  <c:v>-5</c:v>
                </c:pt>
                <c:pt idx="417">
                  <c:v>-4.7</c:v>
                </c:pt>
                <c:pt idx="418">
                  <c:v>-4.5999999999999996</c:v>
                </c:pt>
                <c:pt idx="419">
                  <c:v>-4.3</c:v>
                </c:pt>
                <c:pt idx="420">
                  <c:v>-4.2</c:v>
                </c:pt>
                <c:pt idx="421">
                  <c:v>-4.5</c:v>
                </c:pt>
                <c:pt idx="422">
                  <c:v>-4.5999999999999996</c:v>
                </c:pt>
                <c:pt idx="423">
                  <c:v>-4.0999999999999996</c:v>
                </c:pt>
                <c:pt idx="424">
                  <c:v>-4.4000000000000004</c:v>
                </c:pt>
                <c:pt idx="425">
                  <c:v>-4.3</c:v>
                </c:pt>
                <c:pt idx="426">
                  <c:v>-4.3</c:v>
                </c:pt>
                <c:pt idx="427">
                  <c:v>-3.8</c:v>
                </c:pt>
                <c:pt idx="428">
                  <c:v>-3.6</c:v>
                </c:pt>
                <c:pt idx="429">
                  <c:v>-3.5</c:v>
                </c:pt>
                <c:pt idx="430">
                  <c:v>-3.6</c:v>
                </c:pt>
                <c:pt idx="431">
                  <c:v>-3.1</c:v>
                </c:pt>
                <c:pt idx="432">
                  <c:v>-3</c:v>
                </c:pt>
                <c:pt idx="433">
                  <c:v>-2.9</c:v>
                </c:pt>
                <c:pt idx="434">
                  <c:v>-2.7</c:v>
                </c:pt>
                <c:pt idx="435">
                  <c:v>-2.6</c:v>
                </c:pt>
                <c:pt idx="436">
                  <c:v>-1.8</c:v>
                </c:pt>
                <c:pt idx="437">
                  <c:v>-1.5</c:v>
                </c:pt>
                <c:pt idx="438">
                  <c:v>-1.6</c:v>
                </c:pt>
                <c:pt idx="439">
                  <c:v>-1.4</c:v>
                </c:pt>
                <c:pt idx="440">
                  <c:v>-0.8</c:v>
                </c:pt>
                <c:pt idx="441">
                  <c:v>-0.6</c:v>
                </c:pt>
                <c:pt idx="442">
                  <c:v>-0.4</c:v>
                </c:pt>
                <c:pt idx="443">
                  <c:v>-0.3</c:v>
                </c:pt>
                <c:pt idx="444">
                  <c:v>0.2</c:v>
                </c:pt>
                <c:pt idx="445">
                  <c:v>-0.5</c:v>
                </c:pt>
                <c:pt idx="446">
                  <c:v>-0.9</c:v>
                </c:pt>
                <c:pt idx="447">
                  <c:v>-0.9</c:v>
                </c:pt>
                <c:pt idx="448">
                  <c:v>-0.8</c:v>
                </c:pt>
                <c:pt idx="449">
                  <c:v>-1.3</c:v>
                </c:pt>
                <c:pt idx="450">
                  <c:v>-1.3</c:v>
                </c:pt>
                <c:pt idx="451">
                  <c:v>-1.3</c:v>
                </c:pt>
                <c:pt idx="452">
                  <c:v>-1.5</c:v>
                </c:pt>
                <c:pt idx="453">
                  <c:v>-2.1</c:v>
                </c:pt>
                <c:pt idx="454">
                  <c:v>-1.9</c:v>
                </c:pt>
                <c:pt idx="455">
                  <c:v>-1.7</c:v>
                </c:pt>
                <c:pt idx="456">
                  <c:v>-2</c:v>
                </c:pt>
                <c:pt idx="457">
                  <c:v>-1.8</c:v>
                </c:pt>
                <c:pt idx="458">
                  <c:v>-1.6</c:v>
                </c:pt>
                <c:pt idx="459">
                  <c:v>-1.7</c:v>
                </c:pt>
                <c:pt idx="460">
                  <c:v>-1.9</c:v>
                </c:pt>
                <c:pt idx="461">
                  <c:v>-2</c:v>
                </c:pt>
                <c:pt idx="462">
                  <c:v>-2</c:v>
                </c:pt>
                <c:pt idx="463">
                  <c:v>-2.5</c:v>
                </c:pt>
                <c:pt idx="464">
                  <c:v>-2.5</c:v>
                </c:pt>
                <c:pt idx="465">
                  <c:v>-2.2999999999999998</c:v>
                </c:pt>
                <c:pt idx="466">
                  <c:v>-2.4</c:v>
                </c:pt>
                <c:pt idx="467">
                  <c:v>-2.2000000000000002</c:v>
                </c:pt>
                <c:pt idx="468">
                  <c:v>-2</c:v>
                </c:pt>
                <c:pt idx="469">
                  <c:v>-1.5</c:v>
                </c:pt>
                <c:pt idx="470">
                  <c:v>-1.6</c:v>
                </c:pt>
                <c:pt idx="471">
                  <c:v>-1.8</c:v>
                </c:pt>
                <c:pt idx="472">
                  <c:v>-1.5</c:v>
                </c:pt>
                <c:pt idx="473">
                  <c:v>-1.4</c:v>
                </c:pt>
                <c:pt idx="474">
                  <c:v>-1.6</c:v>
                </c:pt>
                <c:pt idx="475">
                  <c:v>-1.5</c:v>
                </c:pt>
                <c:pt idx="476">
                  <c:v>-1.4</c:v>
                </c:pt>
                <c:pt idx="477">
                  <c:v>-1.3</c:v>
                </c:pt>
                <c:pt idx="478">
                  <c:v>-1.5</c:v>
                </c:pt>
                <c:pt idx="479">
                  <c:v>-1.8</c:v>
                </c:pt>
                <c:pt idx="480">
                  <c:v>-1.7</c:v>
                </c:pt>
                <c:pt idx="481">
                  <c:v>-1.9</c:v>
                </c:pt>
                <c:pt idx="482">
                  <c:v>-1.9</c:v>
                </c:pt>
                <c:pt idx="483">
                  <c:v>-2.2000000000000002</c:v>
                </c:pt>
                <c:pt idx="484">
                  <c:v>-2.1</c:v>
                </c:pt>
                <c:pt idx="485">
                  <c:v>-2</c:v>
                </c:pt>
                <c:pt idx="486">
                  <c:v>-2.4</c:v>
                </c:pt>
                <c:pt idx="487">
                  <c:v>-2.2999999999999998</c:v>
                </c:pt>
                <c:pt idx="488">
                  <c:v>-2.2000000000000002</c:v>
                </c:pt>
                <c:pt idx="489">
                  <c:v>-2.1</c:v>
                </c:pt>
                <c:pt idx="490">
                  <c:v>-2</c:v>
                </c:pt>
                <c:pt idx="491">
                  <c:v>-1.9</c:v>
                </c:pt>
                <c:pt idx="492">
                  <c:v>-1.8</c:v>
                </c:pt>
                <c:pt idx="493">
                  <c:v>-1.7</c:v>
                </c:pt>
                <c:pt idx="494">
                  <c:v>-1.8</c:v>
                </c:pt>
                <c:pt idx="495">
                  <c:v>-2.4</c:v>
                </c:pt>
                <c:pt idx="496">
                  <c:v>-2.5</c:v>
                </c:pt>
                <c:pt idx="497">
                  <c:v>-2.7</c:v>
                </c:pt>
                <c:pt idx="498">
                  <c:v>-2.7</c:v>
                </c:pt>
                <c:pt idx="499">
                  <c:v>-2.9</c:v>
                </c:pt>
                <c:pt idx="500">
                  <c:v>-3</c:v>
                </c:pt>
                <c:pt idx="501">
                  <c:v>-3</c:v>
                </c:pt>
                <c:pt idx="502">
                  <c:v>-3.1</c:v>
                </c:pt>
                <c:pt idx="503">
                  <c:v>-3.2</c:v>
                </c:pt>
                <c:pt idx="504">
                  <c:v>-2.9</c:v>
                </c:pt>
                <c:pt idx="505">
                  <c:v>-2.7</c:v>
                </c:pt>
                <c:pt idx="506">
                  <c:v>-2.7</c:v>
                </c:pt>
                <c:pt idx="507">
                  <c:v>-2.7</c:v>
                </c:pt>
                <c:pt idx="508">
                  <c:v>-2.9</c:v>
                </c:pt>
                <c:pt idx="509">
                  <c:v>-2.8</c:v>
                </c:pt>
                <c:pt idx="510">
                  <c:v>-2.8</c:v>
                </c:pt>
                <c:pt idx="511">
                  <c:v>-2.9</c:v>
                </c:pt>
                <c:pt idx="512">
                  <c:v>-2.8</c:v>
                </c:pt>
                <c:pt idx="513">
                  <c:v>-3</c:v>
                </c:pt>
                <c:pt idx="514">
                  <c:v>-3.2</c:v>
                </c:pt>
                <c:pt idx="515">
                  <c:v>-3.4</c:v>
                </c:pt>
                <c:pt idx="516">
                  <c:v>-3.4</c:v>
                </c:pt>
                <c:pt idx="517">
                  <c:v>-3.4</c:v>
                </c:pt>
                <c:pt idx="518">
                  <c:v>-3</c:v>
                </c:pt>
                <c:pt idx="519">
                  <c:v>-2.9</c:v>
                </c:pt>
                <c:pt idx="520">
                  <c:v>-2.9</c:v>
                </c:pt>
                <c:pt idx="521">
                  <c:v>-2.2000000000000002</c:v>
                </c:pt>
                <c:pt idx="522">
                  <c:v>-1.8</c:v>
                </c:pt>
                <c:pt idx="523">
                  <c:v>-1.2</c:v>
                </c:pt>
                <c:pt idx="524">
                  <c:v>-0.7</c:v>
                </c:pt>
                <c:pt idx="525">
                  <c:v>-0.3</c:v>
                </c:pt>
                <c:pt idx="526">
                  <c:v>-0.1</c:v>
                </c:pt>
                <c:pt idx="527">
                  <c:v>0.3</c:v>
                </c:pt>
                <c:pt idx="528">
                  <c:v>0.2</c:v>
                </c:pt>
                <c:pt idx="529">
                  <c:v>0.9</c:v>
                </c:pt>
                <c:pt idx="530">
                  <c:v>2.5</c:v>
                </c:pt>
                <c:pt idx="531">
                  <c:v>2.2999999999999998</c:v>
                </c:pt>
                <c:pt idx="532">
                  <c:v>2.1</c:v>
                </c:pt>
                <c:pt idx="533">
                  <c:v>1.6</c:v>
                </c:pt>
                <c:pt idx="534">
                  <c:v>-0.1</c:v>
                </c:pt>
                <c:pt idx="535">
                  <c:v>-1.2</c:v>
                </c:pt>
                <c:pt idx="536">
                  <c:v>-1.9</c:v>
                </c:pt>
                <c:pt idx="537">
                  <c:v>-2.6</c:v>
                </c:pt>
                <c:pt idx="538">
                  <c:v>-3.1</c:v>
                </c:pt>
                <c:pt idx="539">
                  <c:v>-3.4</c:v>
                </c:pt>
                <c:pt idx="540">
                  <c:v>-3.7</c:v>
                </c:pt>
                <c:pt idx="541">
                  <c:v>-4</c:v>
                </c:pt>
                <c:pt idx="542">
                  <c:v>-4.0999999999999996</c:v>
                </c:pt>
                <c:pt idx="543">
                  <c:v>-4.3</c:v>
                </c:pt>
                <c:pt idx="544">
                  <c:v>-4.5</c:v>
                </c:pt>
                <c:pt idx="545">
                  <c:v>-5.2</c:v>
                </c:pt>
                <c:pt idx="546">
                  <c:v>-6</c:v>
                </c:pt>
                <c:pt idx="547">
                  <c:v>-6.1</c:v>
                </c:pt>
                <c:pt idx="548">
                  <c:v>-6</c:v>
                </c:pt>
                <c:pt idx="549">
                  <c:v>-6</c:v>
                </c:pt>
                <c:pt idx="550">
                  <c:v>-5.9</c:v>
                </c:pt>
                <c:pt idx="551">
                  <c:v>-5.9</c:v>
                </c:pt>
                <c:pt idx="552">
                  <c:v>-5.7</c:v>
                </c:pt>
                <c:pt idx="553">
                  <c:v>-5.8</c:v>
                </c:pt>
                <c:pt idx="554">
                  <c:v>-5.8</c:v>
                </c:pt>
                <c:pt idx="555">
                  <c:v>-5.8</c:v>
                </c:pt>
                <c:pt idx="556">
                  <c:v>-5.7</c:v>
                </c:pt>
                <c:pt idx="557">
                  <c:v>-5.7</c:v>
                </c:pt>
                <c:pt idx="558">
                  <c:v>-5.7</c:v>
                </c:pt>
                <c:pt idx="559">
                  <c:v>-5.7</c:v>
                </c:pt>
                <c:pt idx="560">
                  <c:v>-5.8</c:v>
                </c:pt>
                <c:pt idx="561">
                  <c:v>-5.9</c:v>
                </c:pt>
                <c:pt idx="562">
                  <c:v>-6.2</c:v>
                </c:pt>
                <c:pt idx="563">
                  <c:v>-6.3</c:v>
                </c:pt>
                <c:pt idx="564">
                  <c:v>-6.5</c:v>
                </c:pt>
                <c:pt idx="565">
                  <c:v>-6.6</c:v>
                </c:pt>
                <c:pt idx="566">
                  <c:v>-6.7</c:v>
                </c:pt>
                <c:pt idx="567">
                  <c:v>-6.8</c:v>
                </c:pt>
                <c:pt idx="568">
                  <c:v>-6.9</c:v>
                </c:pt>
                <c:pt idx="569">
                  <c:v>-7</c:v>
                </c:pt>
                <c:pt idx="570">
                  <c:v>-6.9</c:v>
                </c:pt>
                <c:pt idx="571">
                  <c:v>-6.9</c:v>
                </c:pt>
                <c:pt idx="572">
                  <c:v>-6.9</c:v>
                </c:pt>
                <c:pt idx="573">
                  <c:v>-6.9</c:v>
                </c:pt>
                <c:pt idx="574">
                  <c:v>-6.9</c:v>
                </c:pt>
                <c:pt idx="575">
                  <c:v>-6.9</c:v>
                </c:pt>
                <c:pt idx="576">
                  <c:v>-6.8</c:v>
                </c:pt>
                <c:pt idx="577">
                  <c:v>-6.7</c:v>
                </c:pt>
                <c:pt idx="578">
                  <c:v>-6.8</c:v>
                </c:pt>
                <c:pt idx="579">
                  <c:v>-6.7</c:v>
                </c:pt>
                <c:pt idx="580">
                  <c:v>-6.8</c:v>
                </c:pt>
                <c:pt idx="581">
                  <c:v>-6.8</c:v>
                </c:pt>
                <c:pt idx="582">
                  <c:v>-6.8</c:v>
                </c:pt>
                <c:pt idx="583">
                  <c:v>-6.8</c:v>
                </c:pt>
                <c:pt idx="584">
                  <c:v>-6.8</c:v>
                </c:pt>
                <c:pt idx="585">
                  <c:v>-6.8</c:v>
                </c:pt>
                <c:pt idx="586">
                  <c:v>-6.8</c:v>
                </c:pt>
                <c:pt idx="587">
                  <c:v>-6.6</c:v>
                </c:pt>
                <c:pt idx="588">
                  <c:v>-6.5</c:v>
                </c:pt>
                <c:pt idx="589">
                  <c:v>-7</c:v>
                </c:pt>
                <c:pt idx="590">
                  <c:v>-7.2</c:v>
                </c:pt>
                <c:pt idx="591">
                  <c:v>-7.1</c:v>
                </c:pt>
                <c:pt idx="592">
                  <c:v>-7.6</c:v>
                </c:pt>
                <c:pt idx="593">
                  <c:v>-7.5</c:v>
                </c:pt>
                <c:pt idx="594">
                  <c:v>-7.3</c:v>
                </c:pt>
                <c:pt idx="595">
                  <c:v>-7.8</c:v>
                </c:pt>
                <c:pt idx="596">
                  <c:v>-7.1</c:v>
                </c:pt>
                <c:pt idx="597">
                  <c:v>-6.7</c:v>
                </c:pt>
                <c:pt idx="598">
                  <c:v>-6.1</c:v>
                </c:pt>
                <c:pt idx="599">
                  <c:v>-5.2</c:v>
                </c:pt>
                <c:pt idx="600">
                  <c:v>-4.5999999999999996</c:v>
                </c:pt>
                <c:pt idx="601">
                  <c:v>-4.0999999999999996</c:v>
                </c:pt>
                <c:pt idx="602">
                  <c:v>-3.6</c:v>
                </c:pt>
                <c:pt idx="603">
                  <c:v>-3.1</c:v>
                </c:pt>
                <c:pt idx="604">
                  <c:v>-3</c:v>
                </c:pt>
                <c:pt idx="605">
                  <c:v>-2.9</c:v>
                </c:pt>
                <c:pt idx="606">
                  <c:v>-2.8</c:v>
                </c:pt>
                <c:pt idx="607">
                  <c:v>-2.8</c:v>
                </c:pt>
                <c:pt idx="608">
                  <c:v>-2.7</c:v>
                </c:pt>
                <c:pt idx="609">
                  <c:v>-2.8</c:v>
                </c:pt>
                <c:pt idx="610">
                  <c:v>-2.7</c:v>
                </c:pt>
                <c:pt idx="611">
                  <c:v>-2.7</c:v>
                </c:pt>
                <c:pt idx="612">
                  <c:v>-2.7</c:v>
                </c:pt>
                <c:pt idx="613">
                  <c:v>-2.8</c:v>
                </c:pt>
                <c:pt idx="614">
                  <c:v>-2.7</c:v>
                </c:pt>
                <c:pt idx="615">
                  <c:v>-2.7</c:v>
                </c:pt>
                <c:pt idx="616">
                  <c:v>-2.7</c:v>
                </c:pt>
                <c:pt idx="617">
                  <c:v>-2.7</c:v>
                </c:pt>
                <c:pt idx="618">
                  <c:v>-2.7</c:v>
                </c:pt>
                <c:pt idx="619">
                  <c:v>-2.7</c:v>
                </c:pt>
                <c:pt idx="620">
                  <c:v>-2.7</c:v>
                </c:pt>
                <c:pt idx="621">
                  <c:v>-2.7</c:v>
                </c:pt>
                <c:pt idx="622">
                  <c:v>-2.7</c:v>
                </c:pt>
                <c:pt idx="623">
                  <c:v>-2.6</c:v>
                </c:pt>
                <c:pt idx="624">
                  <c:v>-2.6</c:v>
                </c:pt>
                <c:pt idx="625">
                  <c:v>-2.6</c:v>
                </c:pt>
                <c:pt idx="626">
                  <c:v>-2.6</c:v>
                </c:pt>
                <c:pt idx="627">
                  <c:v>-2.6</c:v>
                </c:pt>
                <c:pt idx="628">
                  <c:v>-2.6</c:v>
                </c:pt>
                <c:pt idx="629">
                  <c:v>-2.6</c:v>
                </c:pt>
                <c:pt idx="630">
                  <c:v>-2.7</c:v>
                </c:pt>
                <c:pt idx="631">
                  <c:v>-2.7</c:v>
                </c:pt>
                <c:pt idx="632">
                  <c:v>-2.7</c:v>
                </c:pt>
                <c:pt idx="633">
                  <c:v>-2.7</c:v>
                </c:pt>
                <c:pt idx="634">
                  <c:v>-2.7</c:v>
                </c:pt>
                <c:pt idx="635">
                  <c:v>-2.7</c:v>
                </c:pt>
                <c:pt idx="636">
                  <c:v>-2.7</c:v>
                </c:pt>
                <c:pt idx="637">
                  <c:v>-2.7</c:v>
                </c:pt>
                <c:pt idx="638">
                  <c:v>-2.6</c:v>
                </c:pt>
                <c:pt idx="639">
                  <c:v>-2.7</c:v>
                </c:pt>
                <c:pt idx="640">
                  <c:v>-2.6</c:v>
                </c:pt>
                <c:pt idx="641">
                  <c:v>-2.7</c:v>
                </c:pt>
                <c:pt idx="642">
                  <c:v>-2.7</c:v>
                </c:pt>
                <c:pt idx="643">
                  <c:v>-2.7</c:v>
                </c:pt>
                <c:pt idx="644">
                  <c:v>-2.6</c:v>
                </c:pt>
                <c:pt idx="645">
                  <c:v>-2.7</c:v>
                </c:pt>
                <c:pt idx="646">
                  <c:v>-2.6</c:v>
                </c:pt>
                <c:pt idx="647">
                  <c:v>-2.7</c:v>
                </c:pt>
                <c:pt idx="648">
                  <c:v>-2.7</c:v>
                </c:pt>
                <c:pt idx="649">
                  <c:v>-2.7</c:v>
                </c:pt>
                <c:pt idx="650">
                  <c:v>-2.7</c:v>
                </c:pt>
                <c:pt idx="651">
                  <c:v>-2.7</c:v>
                </c:pt>
                <c:pt idx="652">
                  <c:v>-2.7</c:v>
                </c:pt>
                <c:pt idx="653">
                  <c:v>-2.8</c:v>
                </c:pt>
                <c:pt idx="654">
                  <c:v>-2.8</c:v>
                </c:pt>
                <c:pt idx="655">
                  <c:v>-2.8</c:v>
                </c:pt>
                <c:pt idx="656">
                  <c:v>-2.7</c:v>
                </c:pt>
                <c:pt idx="657">
                  <c:v>-2.8</c:v>
                </c:pt>
                <c:pt idx="658">
                  <c:v>-2.8</c:v>
                </c:pt>
                <c:pt idx="659">
                  <c:v>-2.8</c:v>
                </c:pt>
                <c:pt idx="660">
                  <c:v>-2.8</c:v>
                </c:pt>
                <c:pt idx="661">
                  <c:v>-2.8</c:v>
                </c:pt>
                <c:pt idx="662">
                  <c:v>-2.7</c:v>
                </c:pt>
                <c:pt idx="663">
                  <c:v>-2.7</c:v>
                </c:pt>
                <c:pt idx="664">
                  <c:v>-2.7</c:v>
                </c:pt>
                <c:pt idx="665">
                  <c:v>-2.6</c:v>
                </c:pt>
                <c:pt idx="666">
                  <c:v>-2.6</c:v>
                </c:pt>
                <c:pt idx="667">
                  <c:v>-2.6</c:v>
                </c:pt>
                <c:pt idx="668">
                  <c:v>-2.6</c:v>
                </c:pt>
                <c:pt idx="669">
                  <c:v>-2.5</c:v>
                </c:pt>
                <c:pt idx="670">
                  <c:v>-2.7</c:v>
                </c:pt>
                <c:pt idx="671">
                  <c:v>-2.6</c:v>
                </c:pt>
                <c:pt idx="672">
                  <c:v>-2.6</c:v>
                </c:pt>
                <c:pt idx="673">
                  <c:v>-2.5</c:v>
                </c:pt>
              </c:numCache>
            </c:numRef>
          </c:yVal>
          <c:smooth val="0"/>
        </c:ser>
        <c:ser>
          <c:idx val="1"/>
          <c:order val="1"/>
          <c:tx>
            <c:strRef>
              <c:f>'Raw Data'!$D$18</c:f>
              <c:strCache>
                <c:ptCount val="1"/>
                <c:pt idx="0">
                  <c:v>1.2 - No Top Gun</c:v>
                </c:pt>
              </c:strCache>
            </c:strRef>
          </c:tx>
          <c:spPr>
            <a:ln w="19050" cap="rnd">
              <a:solidFill>
                <a:schemeClr val="accent2"/>
              </a:solidFill>
              <a:round/>
            </a:ln>
            <a:effectLst/>
          </c:spPr>
          <c:marker>
            <c:symbol val="none"/>
          </c:marker>
          <c:xVal>
            <c:numRef>
              <c:f>'Raw Data'!$B$22:$B$2887</c:f>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f>'Raw Data'!$D$22:$D$2887</c:f>
              <c:numCache>
                <c:formatCode>0.0</c:formatCode>
                <c:ptCount val="2866"/>
                <c:pt idx="0">
                  <c:v>302.39999999999998</c:v>
                </c:pt>
                <c:pt idx="1">
                  <c:v>302.39999999999998</c:v>
                </c:pt>
                <c:pt idx="2">
                  <c:v>302.2</c:v>
                </c:pt>
                <c:pt idx="3">
                  <c:v>302.2</c:v>
                </c:pt>
                <c:pt idx="4">
                  <c:v>302.10000000000002</c:v>
                </c:pt>
                <c:pt idx="5">
                  <c:v>302</c:v>
                </c:pt>
                <c:pt idx="6">
                  <c:v>302.2</c:v>
                </c:pt>
                <c:pt idx="7">
                  <c:v>302.3</c:v>
                </c:pt>
                <c:pt idx="8">
                  <c:v>302.5</c:v>
                </c:pt>
                <c:pt idx="9">
                  <c:v>302.39999999999998</c:v>
                </c:pt>
                <c:pt idx="10">
                  <c:v>302.2</c:v>
                </c:pt>
                <c:pt idx="11">
                  <c:v>302</c:v>
                </c:pt>
                <c:pt idx="12">
                  <c:v>301.89999999999998</c:v>
                </c:pt>
                <c:pt idx="13">
                  <c:v>301.8</c:v>
                </c:pt>
                <c:pt idx="14">
                  <c:v>302.10000000000002</c:v>
                </c:pt>
                <c:pt idx="15">
                  <c:v>302.2</c:v>
                </c:pt>
                <c:pt idx="16">
                  <c:v>302.3</c:v>
                </c:pt>
                <c:pt idx="17">
                  <c:v>302.2</c:v>
                </c:pt>
                <c:pt idx="18">
                  <c:v>302</c:v>
                </c:pt>
                <c:pt idx="19">
                  <c:v>301.8</c:v>
                </c:pt>
                <c:pt idx="20">
                  <c:v>301.8</c:v>
                </c:pt>
                <c:pt idx="21">
                  <c:v>301.7</c:v>
                </c:pt>
                <c:pt idx="22">
                  <c:v>301.89999999999998</c:v>
                </c:pt>
                <c:pt idx="23">
                  <c:v>302.10000000000002</c:v>
                </c:pt>
                <c:pt idx="24">
                  <c:v>302.10000000000002</c:v>
                </c:pt>
                <c:pt idx="25">
                  <c:v>302.10000000000002</c:v>
                </c:pt>
                <c:pt idx="26">
                  <c:v>301.7</c:v>
                </c:pt>
                <c:pt idx="27">
                  <c:v>301.60000000000002</c:v>
                </c:pt>
                <c:pt idx="28">
                  <c:v>301.39999999999998</c:v>
                </c:pt>
                <c:pt idx="29">
                  <c:v>301.39999999999998</c:v>
                </c:pt>
                <c:pt idx="30">
                  <c:v>301.60000000000002</c:v>
                </c:pt>
                <c:pt idx="31">
                  <c:v>301.7</c:v>
                </c:pt>
                <c:pt idx="32">
                  <c:v>301.8</c:v>
                </c:pt>
                <c:pt idx="33">
                  <c:v>301.89999999999998</c:v>
                </c:pt>
                <c:pt idx="34">
                  <c:v>301.60000000000002</c:v>
                </c:pt>
                <c:pt idx="35">
                  <c:v>301.39999999999998</c:v>
                </c:pt>
                <c:pt idx="36">
                  <c:v>301.2</c:v>
                </c:pt>
                <c:pt idx="37">
                  <c:v>301.2</c:v>
                </c:pt>
                <c:pt idx="38">
                  <c:v>301.39999999999998</c:v>
                </c:pt>
                <c:pt idx="39">
                  <c:v>301.60000000000002</c:v>
                </c:pt>
                <c:pt idx="40">
                  <c:v>301.7</c:v>
                </c:pt>
                <c:pt idx="41">
                  <c:v>301.7</c:v>
                </c:pt>
                <c:pt idx="42">
                  <c:v>301.7</c:v>
                </c:pt>
                <c:pt idx="43">
                  <c:v>301.7</c:v>
                </c:pt>
                <c:pt idx="44">
                  <c:v>301.7</c:v>
                </c:pt>
                <c:pt idx="45">
                  <c:v>301.60000000000002</c:v>
                </c:pt>
                <c:pt idx="46">
                  <c:v>301.39999999999998</c:v>
                </c:pt>
                <c:pt idx="47">
                  <c:v>301.2</c:v>
                </c:pt>
                <c:pt idx="48">
                  <c:v>301.10000000000002</c:v>
                </c:pt>
                <c:pt idx="49">
                  <c:v>301</c:v>
                </c:pt>
                <c:pt idx="50">
                  <c:v>301.2</c:v>
                </c:pt>
                <c:pt idx="51">
                  <c:v>301.39999999999998</c:v>
                </c:pt>
                <c:pt idx="52">
                  <c:v>301.39999999999998</c:v>
                </c:pt>
                <c:pt idx="53">
                  <c:v>301.5</c:v>
                </c:pt>
                <c:pt idx="54">
                  <c:v>301.39999999999998</c:v>
                </c:pt>
                <c:pt idx="55">
                  <c:v>301</c:v>
                </c:pt>
                <c:pt idx="56">
                  <c:v>300.8</c:v>
                </c:pt>
                <c:pt idx="57">
                  <c:v>300.7</c:v>
                </c:pt>
                <c:pt idx="58">
                  <c:v>300.89999999999998</c:v>
                </c:pt>
                <c:pt idx="59">
                  <c:v>301.10000000000002</c:v>
                </c:pt>
                <c:pt idx="60">
                  <c:v>301.2</c:v>
                </c:pt>
                <c:pt idx="61">
                  <c:v>301.2</c:v>
                </c:pt>
                <c:pt idx="62">
                  <c:v>300.89999999999998</c:v>
                </c:pt>
                <c:pt idx="63">
                  <c:v>300.7</c:v>
                </c:pt>
                <c:pt idx="64">
                  <c:v>300.60000000000002</c:v>
                </c:pt>
                <c:pt idx="65">
                  <c:v>300.60000000000002</c:v>
                </c:pt>
                <c:pt idx="66">
                  <c:v>300.7</c:v>
                </c:pt>
                <c:pt idx="67">
                  <c:v>300.89999999999998</c:v>
                </c:pt>
                <c:pt idx="68">
                  <c:v>301</c:v>
                </c:pt>
                <c:pt idx="69">
                  <c:v>301.10000000000002</c:v>
                </c:pt>
                <c:pt idx="70">
                  <c:v>301.2</c:v>
                </c:pt>
                <c:pt idx="71">
                  <c:v>301.3</c:v>
                </c:pt>
                <c:pt idx="72">
                  <c:v>301.3</c:v>
                </c:pt>
                <c:pt idx="73">
                  <c:v>301.3</c:v>
                </c:pt>
                <c:pt idx="74">
                  <c:v>301.3</c:v>
                </c:pt>
                <c:pt idx="75">
                  <c:v>301.2</c:v>
                </c:pt>
                <c:pt idx="76">
                  <c:v>301.2</c:v>
                </c:pt>
                <c:pt idx="77">
                  <c:v>301.2</c:v>
                </c:pt>
                <c:pt idx="78">
                  <c:v>301.2</c:v>
                </c:pt>
                <c:pt idx="79">
                  <c:v>300.89999999999998</c:v>
                </c:pt>
                <c:pt idx="80">
                  <c:v>300.7</c:v>
                </c:pt>
                <c:pt idx="81">
                  <c:v>300.39999999999998</c:v>
                </c:pt>
                <c:pt idx="82">
                  <c:v>299.5</c:v>
                </c:pt>
                <c:pt idx="83">
                  <c:v>298.2</c:v>
                </c:pt>
                <c:pt idx="84">
                  <c:v>297.8</c:v>
                </c:pt>
                <c:pt idx="85">
                  <c:v>297.7</c:v>
                </c:pt>
                <c:pt idx="86">
                  <c:v>295.89999999999998</c:v>
                </c:pt>
                <c:pt idx="87">
                  <c:v>292.39999999999998</c:v>
                </c:pt>
                <c:pt idx="88">
                  <c:v>286.7</c:v>
                </c:pt>
                <c:pt idx="89">
                  <c:v>272.8</c:v>
                </c:pt>
                <c:pt idx="90">
                  <c:v>261.10000000000002</c:v>
                </c:pt>
                <c:pt idx="91">
                  <c:v>248.4</c:v>
                </c:pt>
                <c:pt idx="92">
                  <c:v>238.2</c:v>
                </c:pt>
                <c:pt idx="93">
                  <c:v>228.4</c:v>
                </c:pt>
                <c:pt idx="94">
                  <c:v>222.9</c:v>
                </c:pt>
                <c:pt idx="95">
                  <c:v>217.6</c:v>
                </c:pt>
                <c:pt idx="96">
                  <c:v>214.3</c:v>
                </c:pt>
                <c:pt idx="97">
                  <c:v>212.3</c:v>
                </c:pt>
                <c:pt idx="98">
                  <c:v>211.3</c:v>
                </c:pt>
                <c:pt idx="99">
                  <c:v>210</c:v>
                </c:pt>
                <c:pt idx="100">
                  <c:v>208.1</c:v>
                </c:pt>
                <c:pt idx="101">
                  <c:v>204.9</c:v>
                </c:pt>
                <c:pt idx="102">
                  <c:v>203.6</c:v>
                </c:pt>
                <c:pt idx="103">
                  <c:v>209.5</c:v>
                </c:pt>
                <c:pt idx="104">
                  <c:v>213.7</c:v>
                </c:pt>
                <c:pt idx="105">
                  <c:v>222.7</c:v>
                </c:pt>
                <c:pt idx="106">
                  <c:v>229.5</c:v>
                </c:pt>
                <c:pt idx="107">
                  <c:v>235.4</c:v>
                </c:pt>
                <c:pt idx="108">
                  <c:v>241.3</c:v>
                </c:pt>
                <c:pt idx="109">
                  <c:v>247.8</c:v>
                </c:pt>
                <c:pt idx="110">
                  <c:v>258.8</c:v>
                </c:pt>
                <c:pt idx="111">
                  <c:v>269.60000000000002</c:v>
                </c:pt>
                <c:pt idx="112">
                  <c:v>279.2</c:v>
                </c:pt>
                <c:pt idx="113">
                  <c:v>285.7</c:v>
                </c:pt>
                <c:pt idx="114">
                  <c:v>298</c:v>
                </c:pt>
                <c:pt idx="115">
                  <c:v>312.60000000000002</c:v>
                </c:pt>
                <c:pt idx="116">
                  <c:v>330.8</c:v>
                </c:pt>
                <c:pt idx="117">
                  <c:v>346.8</c:v>
                </c:pt>
                <c:pt idx="118">
                  <c:v>367.9</c:v>
                </c:pt>
                <c:pt idx="119">
                  <c:v>382.4</c:v>
                </c:pt>
                <c:pt idx="120">
                  <c:v>398</c:v>
                </c:pt>
                <c:pt idx="121">
                  <c:v>416.7</c:v>
                </c:pt>
                <c:pt idx="122">
                  <c:v>445.5</c:v>
                </c:pt>
                <c:pt idx="123">
                  <c:v>467.7</c:v>
                </c:pt>
                <c:pt idx="124">
                  <c:v>488.8</c:v>
                </c:pt>
                <c:pt idx="125">
                  <c:v>508</c:v>
                </c:pt>
                <c:pt idx="126">
                  <c:v>540.70000000000005</c:v>
                </c:pt>
                <c:pt idx="127">
                  <c:v>568.9</c:v>
                </c:pt>
                <c:pt idx="128">
                  <c:v>604.20000000000005</c:v>
                </c:pt>
                <c:pt idx="129">
                  <c:v>640.70000000000005</c:v>
                </c:pt>
                <c:pt idx="130">
                  <c:v>699.4</c:v>
                </c:pt>
                <c:pt idx="131">
                  <c:v>757</c:v>
                </c:pt>
                <c:pt idx="132">
                  <c:v>813.1</c:v>
                </c:pt>
                <c:pt idx="133">
                  <c:v>868.6</c:v>
                </c:pt>
                <c:pt idx="134">
                  <c:v>942.8</c:v>
                </c:pt>
                <c:pt idx="135">
                  <c:v>992.3</c:v>
                </c:pt>
                <c:pt idx="136">
                  <c:v>1041.0999999999999</c:v>
                </c:pt>
                <c:pt idx="137">
                  <c:v>1086.9000000000001</c:v>
                </c:pt>
                <c:pt idx="138">
                  <c:v>1154.7</c:v>
                </c:pt>
                <c:pt idx="139">
                  <c:v>1195.0999999999999</c:v>
                </c:pt>
                <c:pt idx="140">
                  <c:v>1232.5</c:v>
                </c:pt>
                <c:pt idx="141">
                  <c:v>1273.9000000000001</c:v>
                </c:pt>
                <c:pt idx="142">
                  <c:v>1327.9</c:v>
                </c:pt>
                <c:pt idx="143">
                  <c:v>1368.6</c:v>
                </c:pt>
                <c:pt idx="144">
                  <c:v>1404</c:v>
                </c:pt>
                <c:pt idx="145">
                  <c:v>1434.8</c:v>
                </c:pt>
                <c:pt idx="146">
                  <c:v>1475.5</c:v>
                </c:pt>
                <c:pt idx="147">
                  <c:v>1508.2</c:v>
                </c:pt>
                <c:pt idx="148">
                  <c:v>1543.4</c:v>
                </c:pt>
                <c:pt idx="149">
                  <c:v>1580.8</c:v>
                </c:pt>
                <c:pt idx="150">
                  <c:v>1617.4</c:v>
                </c:pt>
                <c:pt idx="151">
                  <c:v>1667.4</c:v>
                </c:pt>
                <c:pt idx="152">
                  <c:v>1703.7</c:v>
                </c:pt>
                <c:pt idx="153">
                  <c:v>1725.7</c:v>
                </c:pt>
                <c:pt idx="154">
                  <c:v>1750.9</c:v>
                </c:pt>
                <c:pt idx="155">
                  <c:v>1801.1</c:v>
                </c:pt>
                <c:pt idx="156">
                  <c:v>1844.9</c:v>
                </c:pt>
                <c:pt idx="157">
                  <c:v>1885.3</c:v>
                </c:pt>
                <c:pt idx="158">
                  <c:v>1924.6</c:v>
                </c:pt>
                <c:pt idx="159">
                  <c:v>1967.3</c:v>
                </c:pt>
                <c:pt idx="160">
                  <c:v>1995.8</c:v>
                </c:pt>
                <c:pt idx="161">
                  <c:v>2022.5</c:v>
                </c:pt>
                <c:pt idx="162">
                  <c:v>2049.6</c:v>
                </c:pt>
                <c:pt idx="163">
                  <c:v>2088.6</c:v>
                </c:pt>
                <c:pt idx="164">
                  <c:v>2117.5</c:v>
                </c:pt>
                <c:pt idx="165">
                  <c:v>2138.1</c:v>
                </c:pt>
                <c:pt idx="166">
                  <c:v>2157.6999999999998</c:v>
                </c:pt>
                <c:pt idx="167">
                  <c:v>2180</c:v>
                </c:pt>
                <c:pt idx="168">
                  <c:v>2199.1999999999998</c:v>
                </c:pt>
                <c:pt idx="169">
                  <c:v>2219.5</c:v>
                </c:pt>
                <c:pt idx="170">
                  <c:v>2240.6</c:v>
                </c:pt>
                <c:pt idx="171">
                  <c:v>2270</c:v>
                </c:pt>
                <c:pt idx="172">
                  <c:v>2286.4</c:v>
                </c:pt>
                <c:pt idx="173">
                  <c:v>2299.5</c:v>
                </c:pt>
                <c:pt idx="174">
                  <c:v>2310.1999999999998</c:v>
                </c:pt>
                <c:pt idx="175">
                  <c:v>2327.3000000000002</c:v>
                </c:pt>
                <c:pt idx="176">
                  <c:v>2344.5</c:v>
                </c:pt>
                <c:pt idx="177">
                  <c:v>2365.4</c:v>
                </c:pt>
                <c:pt idx="178">
                  <c:v>2392.6</c:v>
                </c:pt>
                <c:pt idx="179">
                  <c:v>2428</c:v>
                </c:pt>
                <c:pt idx="180">
                  <c:v>2453.8000000000002</c:v>
                </c:pt>
                <c:pt idx="181">
                  <c:v>2479.9</c:v>
                </c:pt>
                <c:pt idx="182">
                  <c:v>2508</c:v>
                </c:pt>
                <c:pt idx="183">
                  <c:v>2538.6</c:v>
                </c:pt>
                <c:pt idx="184">
                  <c:v>2564.5</c:v>
                </c:pt>
                <c:pt idx="185">
                  <c:v>2581.9</c:v>
                </c:pt>
                <c:pt idx="186">
                  <c:v>2592.5</c:v>
                </c:pt>
                <c:pt idx="187">
                  <c:v>2615.9</c:v>
                </c:pt>
                <c:pt idx="188">
                  <c:v>2639.9</c:v>
                </c:pt>
                <c:pt idx="189">
                  <c:v>2660.6</c:v>
                </c:pt>
                <c:pt idx="190">
                  <c:v>2677.2</c:v>
                </c:pt>
                <c:pt idx="191">
                  <c:v>2695.8</c:v>
                </c:pt>
                <c:pt idx="192">
                  <c:v>2708.3</c:v>
                </c:pt>
                <c:pt idx="193">
                  <c:v>2718.7</c:v>
                </c:pt>
                <c:pt idx="194">
                  <c:v>2729.7</c:v>
                </c:pt>
                <c:pt idx="195">
                  <c:v>2740.8</c:v>
                </c:pt>
                <c:pt idx="196">
                  <c:v>2746.9</c:v>
                </c:pt>
                <c:pt idx="197">
                  <c:v>2752.3</c:v>
                </c:pt>
                <c:pt idx="198">
                  <c:v>2754.9</c:v>
                </c:pt>
                <c:pt idx="199">
                  <c:v>2756</c:v>
                </c:pt>
                <c:pt idx="200">
                  <c:v>2757.3</c:v>
                </c:pt>
                <c:pt idx="201">
                  <c:v>2757.7</c:v>
                </c:pt>
                <c:pt idx="202">
                  <c:v>2759.9</c:v>
                </c:pt>
                <c:pt idx="203">
                  <c:v>2761.8</c:v>
                </c:pt>
                <c:pt idx="204">
                  <c:v>2762.9</c:v>
                </c:pt>
                <c:pt idx="205">
                  <c:v>2763.6</c:v>
                </c:pt>
                <c:pt idx="206">
                  <c:v>2763.7</c:v>
                </c:pt>
                <c:pt idx="207">
                  <c:v>2763.7</c:v>
                </c:pt>
                <c:pt idx="208">
                  <c:v>2763.6</c:v>
                </c:pt>
                <c:pt idx="209">
                  <c:v>2763.4</c:v>
                </c:pt>
                <c:pt idx="210">
                  <c:v>2763.2</c:v>
                </c:pt>
                <c:pt idx="211">
                  <c:v>2762.8</c:v>
                </c:pt>
                <c:pt idx="212">
                  <c:v>2762.5</c:v>
                </c:pt>
                <c:pt idx="213">
                  <c:v>2762</c:v>
                </c:pt>
                <c:pt idx="214">
                  <c:v>2761.8</c:v>
                </c:pt>
                <c:pt idx="215">
                  <c:v>2761.3</c:v>
                </c:pt>
                <c:pt idx="216">
                  <c:v>2761.1</c:v>
                </c:pt>
                <c:pt idx="217">
                  <c:v>2760.9</c:v>
                </c:pt>
                <c:pt idx="218">
                  <c:v>2760.8</c:v>
                </c:pt>
                <c:pt idx="219">
                  <c:v>2760.6</c:v>
                </c:pt>
                <c:pt idx="220">
                  <c:v>2760.6</c:v>
                </c:pt>
                <c:pt idx="221">
                  <c:v>2760.4</c:v>
                </c:pt>
                <c:pt idx="222">
                  <c:v>2760</c:v>
                </c:pt>
                <c:pt idx="223">
                  <c:v>2759.5</c:v>
                </c:pt>
                <c:pt idx="224">
                  <c:v>2758.9</c:v>
                </c:pt>
                <c:pt idx="225">
                  <c:v>2758.6</c:v>
                </c:pt>
                <c:pt idx="226">
                  <c:v>2758.6</c:v>
                </c:pt>
                <c:pt idx="227">
                  <c:v>2758.6</c:v>
                </c:pt>
                <c:pt idx="228">
                  <c:v>2758.6</c:v>
                </c:pt>
                <c:pt idx="229">
                  <c:v>2758.4</c:v>
                </c:pt>
                <c:pt idx="230">
                  <c:v>2758.4</c:v>
                </c:pt>
                <c:pt idx="231">
                  <c:v>2758.2</c:v>
                </c:pt>
                <c:pt idx="232">
                  <c:v>2757.9</c:v>
                </c:pt>
                <c:pt idx="233">
                  <c:v>2757.8</c:v>
                </c:pt>
                <c:pt idx="234">
                  <c:v>2757.5</c:v>
                </c:pt>
                <c:pt idx="235">
                  <c:v>2757.4</c:v>
                </c:pt>
                <c:pt idx="236">
                  <c:v>2757.1</c:v>
                </c:pt>
                <c:pt idx="237">
                  <c:v>2756.9</c:v>
                </c:pt>
                <c:pt idx="238">
                  <c:v>2756.7</c:v>
                </c:pt>
                <c:pt idx="239">
                  <c:v>2756.6</c:v>
                </c:pt>
                <c:pt idx="240">
                  <c:v>2756.5</c:v>
                </c:pt>
                <c:pt idx="241">
                  <c:v>2756.2</c:v>
                </c:pt>
                <c:pt idx="242">
                  <c:v>2755.9</c:v>
                </c:pt>
                <c:pt idx="243">
                  <c:v>2755.7</c:v>
                </c:pt>
                <c:pt idx="244">
                  <c:v>2755.5</c:v>
                </c:pt>
                <c:pt idx="245">
                  <c:v>2755.2</c:v>
                </c:pt>
                <c:pt idx="246">
                  <c:v>2755.1</c:v>
                </c:pt>
                <c:pt idx="247">
                  <c:v>2754.9</c:v>
                </c:pt>
                <c:pt idx="248">
                  <c:v>2754.7</c:v>
                </c:pt>
                <c:pt idx="249">
                  <c:v>2754.6</c:v>
                </c:pt>
                <c:pt idx="250">
                  <c:v>2754.4</c:v>
                </c:pt>
                <c:pt idx="251">
                  <c:v>2754.1</c:v>
                </c:pt>
                <c:pt idx="252">
                  <c:v>2753.8</c:v>
                </c:pt>
                <c:pt idx="253">
                  <c:v>2753.7</c:v>
                </c:pt>
                <c:pt idx="254">
                  <c:v>2755.5</c:v>
                </c:pt>
                <c:pt idx="255">
                  <c:v>2757.4</c:v>
                </c:pt>
                <c:pt idx="256">
                  <c:v>2758.1</c:v>
                </c:pt>
                <c:pt idx="257">
                  <c:v>2758.3</c:v>
                </c:pt>
                <c:pt idx="258">
                  <c:v>2756.3</c:v>
                </c:pt>
                <c:pt idx="259">
                  <c:v>2754.6</c:v>
                </c:pt>
                <c:pt idx="260">
                  <c:v>2753.2</c:v>
                </c:pt>
                <c:pt idx="261">
                  <c:v>2752.4</c:v>
                </c:pt>
                <c:pt idx="262">
                  <c:v>2754.1</c:v>
                </c:pt>
                <c:pt idx="263">
                  <c:v>2755.5</c:v>
                </c:pt>
                <c:pt idx="264">
                  <c:v>2756</c:v>
                </c:pt>
                <c:pt idx="265">
                  <c:v>2755.7</c:v>
                </c:pt>
                <c:pt idx="266">
                  <c:v>2753.6</c:v>
                </c:pt>
                <c:pt idx="267">
                  <c:v>2752.2</c:v>
                </c:pt>
                <c:pt idx="268">
                  <c:v>2751.4</c:v>
                </c:pt>
                <c:pt idx="269">
                  <c:v>2751.1</c:v>
                </c:pt>
                <c:pt idx="270">
                  <c:v>2753.4</c:v>
                </c:pt>
                <c:pt idx="271">
                  <c:v>2754.7</c:v>
                </c:pt>
                <c:pt idx="272">
                  <c:v>2755.3</c:v>
                </c:pt>
                <c:pt idx="273">
                  <c:v>2755.8</c:v>
                </c:pt>
                <c:pt idx="274">
                  <c:v>2753.8</c:v>
                </c:pt>
                <c:pt idx="275">
                  <c:v>2752.7</c:v>
                </c:pt>
                <c:pt idx="276">
                  <c:v>2752.2</c:v>
                </c:pt>
                <c:pt idx="277">
                  <c:v>2751.9</c:v>
                </c:pt>
                <c:pt idx="278">
                  <c:v>2753.4</c:v>
                </c:pt>
                <c:pt idx="279">
                  <c:v>2755.3</c:v>
                </c:pt>
                <c:pt idx="280">
                  <c:v>2756</c:v>
                </c:pt>
                <c:pt idx="281">
                  <c:v>2756.3</c:v>
                </c:pt>
                <c:pt idx="282">
                  <c:v>2754.4</c:v>
                </c:pt>
                <c:pt idx="283">
                  <c:v>2752.2</c:v>
                </c:pt>
                <c:pt idx="284">
                  <c:v>2751.2</c:v>
                </c:pt>
                <c:pt idx="285">
                  <c:v>2750.5</c:v>
                </c:pt>
                <c:pt idx="286">
                  <c:v>2752.2</c:v>
                </c:pt>
                <c:pt idx="287">
                  <c:v>2753.8</c:v>
                </c:pt>
                <c:pt idx="288">
                  <c:v>2754.8</c:v>
                </c:pt>
                <c:pt idx="289">
                  <c:v>2755.2</c:v>
                </c:pt>
                <c:pt idx="290">
                  <c:v>2753.7</c:v>
                </c:pt>
                <c:pt idx="291">
                  <c:v>2752.3</c:v>
                </c:pt>
                <c:pt idx="292">
                  <c:v>2751</c:v>
                </c:pt>
                <c:pt idx="293">
                  <c:v>2750.4</c:v>
                </c:pt>
                <c:pt idx="294">
                  <c:v>2749.9</c:v>
                </c:pt>
                <c:pt idx="295">
                  <c:v>2749.6</c:v>
                </c:pt>
                <c:pt idx="296">
                  <c:v>2749.2</c:v>
                </c:pt>
                <c:pt idx="297">
                  <c:v>2748.9</c:v>
                </c:pt>
                <c:pt idx="298">
                  <c:v>2748.7</c:v>
                </c:pt>
                <c:pt idx="299">
                  <c:v>2748.6</c:v>
                </c:pt>
                <c:pt idx="300">
                  <c:v>2748.5</c:v>
                </c:pt>
                <c:pt idx="301">
                  <c:v>2748.4</c:v>
                </c:pt>
                <c:pt idx="302">
                  <c:v>2748.1</c:v>
                </c:pt>
                <c:pt idx="303">
                  <c:v>2747.9</c:v>
                </c:pt>
                <c:pt idx="304">
                  <c:v>2747.7</c:v>
                </c:pt>
                <c:pt idx="305">
                  <c:v>2747.4</c:v>
                </c:pt>
                <c:pt idx="306">
                  <c:v>2747.2</c:v>
                </c:pt>
                <c:pt idx="307">
                  <c:v>2747.1</c:v>
                </c:pt>
                <c:pt idx="308">
                  <c:v>2746.7</c:v>
                </c:pt>
                <c:pt idx="309">
                  <c:v>2746.4</c:v>
                </c:pt>
                <c:pt idx="310">
                  <c:v>2746</c:v>
                </c:pt>
                <c:pt idx="311">
                  <c:v>2745.9</c:v>
                </c:pt>
                <c:pt idx="312">
                  <c:v>2745.6</c:v>
                </c:pt>
                <c:pt idx="313">
                  <c:v>2745.5</c:v>
                </c:pt>
                <c:pt idx="314">
                  <c:v>2745.3</c:v>
                </c:pt>
                <c:pt idx="315">
                  <c:v>2745</c:v>
                </c:pt>
                <c:pt idx="316">
                  <c:v>2744.8</c:v>
                </c:pt>
                <c:pt idx="317">
                  <c:v>2744.6</c:v>
                </c:pt>
                <c:pt idx="318">
                  <c:v>2744.4</c:v>
                </c:pt>
                <c:pt idx="319">
                  <c:v>2744.5</c:v>
                </c:pt>
                <c:pt idx="320">
                  <c:v>2744.8</c:v>
                </c:pt>
                <c:pt idx="321">
                  <c:v>2744.9</c:v>
                </c:pt>
                <c:pt idx="322">
                  <c:v>2742.7</c:v>
                </c:pt>
                <c:pt idx="323">
                  <c:v>2740.4</c:v>
                </c:pt>
                <c:pt idx="324">
                  <c:v>2738.9</c:v>
                </c:pt>
                <c:pt idx="325">
                  <c:v>2738.3</c:v>
                </c:pt>
                <c:pt idx="326">
                  <c:v>2740</c:v>
                </c:pt>
                <c:pt idx="327">
                  <c:v>2741.6</c:v>
                </c:pt>
                <c:pt idx="328">
                  <c:v>2742.5</c:v>
                </c:pt>
                <c:pt idx="329">
                  <c:v>2742.7</c:v>
                </c:pt>
                <c:pt idx="330">
                  <c:v>2742.8</c:v>
                </c:pt>
                <c:pt idx="331">
                  <c:v>2743</c:v>
                </c:pt>
                <c:pt idx="332">
                  <c:v>2742.9</c:v>
                </c:pt>
                <c:pt idx="333">
                  <c:v>2742.8</c:v>
                </c:pt>
                <c:pt idx="334">
                  <c:v>2742.6</c:v>
                </c:pt>
                <c:pt idx="335">
                  <c:v>2742.5</c:v>
                </c:pt>
                <c:pt idx="336">
                  <c:v>2742.3</c:v>
                </c:pt>
                <c:pt idx="337">
                  <c:v>2742</c:v>
                </c:pt>
                <c:pt idx="338">
                  <c:v>2741.9</c:v>
                </c:pt>
                <c:pt idx="339">
                  <c:v>2741.7</c:v>
                </c:pt>
                <c:pt idx="340">
                  <c:v>2741.4</c:v>
                </c:pt>
                <c:pt idx="341">
                  <c:v>2741.2</c:v>
                </c:pt>
                <c:pt idx="342">
                  <c:v>2740.9</c:v>
                </c:pt>
                <c:pt idx="343">
                  <c:v>2740.8</c:v>
                </c:pt>
                <c:pt idx="344">
                  <c:v>2740.6</c:v>
                </c:pt>
                <c:pt idx="345">
                  <c:v>2740.5</c:v>
                </c:pt>
                <c:pt idx="346">
                  <c:v>2740.6</c:v>
                </c:pt>
                <c:pt idx="347">
                  <c:v>2741.5</c:v>
                </c:pt>
                <c:pt idx="348">
                  <c:v>2742.9</c:v>
                </c:pt>
                <c:pt idx="349">
                  <c:v>2743.9</c:v>
                </c:pt>
                <c:pt idx="350">
                  <c:v>2742.9</c:v>
                </c:pt>
                <c:pt idx="351">
                  <c:v>2741.7</c:v>
                </c:pt>
                <c:pt idx="352">
                  <c:v>2741</c:v>
                </c:pt>
                <c:pt idx="353">
                  <c:v>2740.4</c:v>
                </c:pt>
                <c:pt idx="354">
                  <c:v>2737.6</c:v>
                </c:pt>
                <c:pt idx="355">
                  <c:v>2734.1</c:v>
                </c:pt>
                <c:pt idx="356">
                  <c:v>2732.5</c:v>
                </c:pt>
                <c:pt idx="357">
                  <c:v>2731.3</c:v>
                </c:pt>
                <c:pt idx="358">
                  <c:v>2732.4</c:v>
                </c:pt>
                <c:pt idx="359">
                  <c:v>2734</c:v>
                </c:pt>
                <c:pt idx="360">
                  <c:v>2734.5</c:v>
                </c:pt>
                <c:pt idx="361">
                  <c:v>2734.7</c:v>
                </c:pt>
                <c:pt idx="362">
                  <c:v>2736.4</c:v>
                </c:pt>
                <c:pt idx="363">
                  <c:v>2737.9</c:v>
                </c:pt>
                <c:pt idx="364">
                  <c:v>2738.9</c:v>
                </c:pt>
                <c:pt idx="365">
                  <c:v>2738.8</c:v>
                </c:pt>
                <c:pt idx="366">
                  <c:v>2736.5</c:v>
                </c:pt>
                <c:pt idx="367">
                  <c:v>2734.3</c:v>
                </c:pt>
                <c:pt idx="368">
                  <c:v>2732.5</c:v>
                </c:pt>
                <c:pt idx="369">
                  <c:v>2731.5</c:v>
                </c:pt>
                <c:pt idx="370">
                  <c:v>2732.8</c:v>
                </c:pt>
                <c:pt idx="371">
                  <c:v>2734.1</c:v>
                </c:pt>
                <c:pt idx="372">
                  <c:v>2734.9</c:v>
                </c:pt>
                <c:pt idx="373">
                  <c:v>2734.8</c:v>
                </c:pt>
                <c:pt idx="374">
                  <c:v>2732.2</c:v>
                </c:pt>
                <c:pt idx="375">
                  <c:v>2730.5</c:v>
                </c:pt>
                <c:pt idx="376">
                  <c:v>2729.4</c:v>
                </c:pt>
                <c:pt idx="377">
                  <c:v>2729</c:v>
                </c:pt>
                <c:pt idx="378">
                  <c:v>2731</c:v>
                </c:pt>
                <c:pt idx="379">
                  <c:v>2732.4</c:v>
                </c:pt>
                <c:pt idx="380">
                  <c:v>2732.9</c:v>
                </c:pt>
                <c:pt idx="381">
                  <c:v>2733.3</c:v>
                </c:pt>
                <c:pt idx="382">
                  <c:v>2733.2</c:v>
                </c:pt>
                <c:pt idx="383">
                  <c:v>2733</c:v>
                </c:pt>
                <c:pt idx="384">
                  <c:v>2732.8</c:v>
                </c:pt>
                <c:pt idx="385">
                  <c:v>2732.6</c:v>
                </c:pt>
                <c:pt idx="386">
                  <c:v>2732.4</c:v>
                </c:pt>
                <c:pt idx="387">
                  <c:v>2732.1</c:v>
                </c:pt>
                <c:pt idx="388">
                  <c:v>2731.8</c:v>
                </c:pt>
                <c:pt idx="389">
                  <c:v>2731.6</c:v>
                </c:pt>
                <c:pt idx="390">
                  <c:v>2731.4</c:v>
                </c:pt>
                <c:pt idx="391">
                  <c:v>2731.1</c:v>
                </c:pt>
                <c:pt idx="392">
                  <c:v>2731.5</c:v>
                </c:pt>
                <c:pt idx="393">
                  <c:v>2731.8</c:v>
                </c:pt>
                <c:pt idx="394">
                  <c:v>2730.2</c:v>
                </c:pt>
                <c:pt idx="395">
                  <c:v>2727.9</c:v>
                </c:pt>
                <c:pt idx="396">
                  <c:v>2727</c:v>
                </c:pt>
                <c:pt idx="397">
                  <c:v>2726.4</c:v>
                </c:pt>
                <c:pt idx="398">
                  <c:v>2728.1</c:v>
                </c:pt>
                <c:pt idx="399">
                  <c:v>2729.8</c:v>
                </c:pt>
                <c:pt idx="400">
                  <c:v>2730.2</c:v>
                </c:pt>
                <c:pt idx="401">
                  <c:v>2730.2</c:v>
                </c:pt>
                <c:pt idx="402">
                  <c:v>2727.9</c:v>
                </c:pt>
                <c:pt idx="403">
                  <c:v>2725</c:v>
                </c:pt>
                <c:pt idx="404">
                  <c:v>2723.8</c:v>
                </c:pt>
                <c:pt idx="405">
                  <c:v>2723.1</c:v>
                </c:pt>
                <c:pt idx="406">
                  <c:v>2724.7</c:v>
                </c:pt>
                <c:pt idx="407">
                  <c:v>2726.3</c:v>
                </c:pt>
                <c:pt idx="408">
                  <c:v>2727.3</c:v>
                </c:pt>
                <c:pt idx="409">
                  <c:v>2727.6</c:v>
                </c:pt>
                <c:pt idx="410">
                  <c:v>2727.7</c:v>
                </c:pt>
                <c:pt idx="411">
                  <c:v>2727.7</c:v>
                </c:pt>
                <c:pt idx="412">
                  <c:v>2727.6</c:v>
                </c:pt>
                <c:pt idx="413">
                  <c:v>2727.4</c:v>
                </c:pt>
                <c:pt idx="414">
                  <c:v>2727.2</c:v>
                </c:pt>
                <c:pt idx="415">
                  <c:v>2727</c:v>
                </c:pt>
                <c:pt idx="416">
                  <c:v>2726.9</c:v>
                </c:pt>
                <c:pt idx="417">
                  <c:v>2726.8</c:v>
                </c:pt>
                <c:pt idx="418">
                  <c:v>2726.5</c:v>
                </c:pt>
                <c:pt idx="419">
                  <c:v>2726.3</c:v>
                </c:pt>
                <c:pt idx="420">
                  <c:v>2726.1</c:v>
                </c:pt>
                <c:pt idx="421">
                  <c:v>2725.9</c:v>
                </c:pt>
                <c:pt idx="422">
                  <c:v>2725.6</c:v>
                </c:pt>
                <c:pt idx="423">
                  <c:v>2725.3</c:v>
                </c:pt>
                <c:pt idx="424">
                  <c:v>2725.1</c:v>
                </c:pt>
                <c:pt idx="425">
                  <c:v>2724.9</c:v>
                </c:pt>
                <c:pt idx="426">
                  <c:v>2724.5</c:v>
                </c:pt>
                <c:pt idx="427">
                  <c:v>2724.4</c:v>
                </c:pt>
                <c:pt idx="428">
                  <c:v>2724.2</c:v>
                </c:pt>
                <c:pt idx="429">
                  <c:v>2724.1</c:v>
                </c:pt>
                <c:pt idx="430">
                  <c:v>2723.8</c:v>
                </c:pt>
                <c:pt idx="431">
                  <c:v>2723.7</c:v>
                </c:pt>
                <c:pt idx="432">
                  <c:v>2723.6</c:v>
                </c:pt>
                <c:pt idx="433">
                  <c:v>2723.4</c:v>
                </c:pt>
                <c:pt idx="434">
                  <c:v>2723.3</c:v>
                </c:pt>
                <c:pt idx="435">
                  <c:v>2723.1</c:v>
                </c:pt>
                <c:pt idx="436">
                  <c:v>2722.7</c:v>
                </c:pt>
                <c:pt idx="437">
                  <c:v>2722.6</c:v>
                </c:pt>
                <c:pt idx="438">
                  <c:v>2722.4</c:v>
                </c:pt>
                <c:pt idx="439">
                  <c:v>2722.1</c:v>
                </c:pt>
                <c:pt idx="440">
                  <c:v>2722</c:v>
                </c:pt>
                <c:pt idx="441">
                  <c:v>2721.8</c:v>
                </c:pt>
                <c:pt idx="442">
                  <c:v>2721.7</c:v>
                </c:pt>
                <c:pt idx="443">
                  <c:v>2721.5</c:v>
                </c:pt>
                <c:pt idx="444">
                  <c:v>2721.4</c:v>
                </c:pt>
                <c:pt idx="445">
                  <c:v>2721.2</c:v>
                </c:pt>
                <c:pt idx="446">
                  <c:v>2721.2</c:v>
                </c:pt>
                <c:pt idx="447">
                  <c:v>2721.5</c:v>
                </c:pt>
                <c:pt idx="448">
                  <c:v>2722.1</c:v>
                </c:pt>
                <c:pt idx="449">
                  <c:v>2722.3</c:v>
                </c:pt>
                <c:pt idx="450">
                  <c:v>2720</c:v>
                </c:pt>
                <c:pt idx="451">
                  <c:v>2717.1</c:v>
                </c:pt>
                <c:pt idx="452">
                  <c:v>2715.7</c:v>
                </c:pt>
                <c:pt idx="453">
                  <c:v>2714.6</c:v>
                </c:pt>
                <c:pt idx="454">
                  <c:v>2716</c:v>
                </c:pt>
                <c:pt idx="455">
                  <c:v>2717.9</c:v>
                </c:pt>
                <c:pt idx="456">
                  <c:v>2718.8</c:v>
                </c:pt>
                <c:pt idx="457">
                  <c:v>2719.5</c:v>
                </c:pt>
                <c:pt idx="458">
                  <c:v>2717.6</c:v>
                </c:pt>
                <c:pt idx="459">
                  <c:v>2715.8</c:v>
                </c:pt>
                <c:pt idx="460">
                  <c:v>2714.3</c:v>
                </c:pt>
                <c:pt idx="461">
                  <c:v>2713.7</c:v>
                </c:pt>
                <c:pt idx="462">
                  <c:v>2715.3</c:v>
                </c:pt>
                <c:pt idx="463">
                  <c:v>2716.7</c:v>
                </c:pt>
                <c:pt idx="464">
                  <c:v>2717.4</c:v>
                </c:pt>
                <c:pt idx="465">
                  <c:v>2717.7</c:v>
                </c:pt>
                <c:pt idx="466">
                  <c:v>2717.7</c:v>
                </c:pt>
                <c:pt idx="467">
                  <c:v>2718</c:v>
                </c:pt>
                <c:pt idx="468">
                  <c:v>2719</c:v>
                </c:pt>
                <c:pt idx="469">
                  <c:v>2720</c:v>
                </c:pt>
                <c:pt idx="470">
                  <c:v>2718.7</c:v>
                </c:pt>
                <c:pt idx="471">
                  <c:v>2718.6</c:v>
                </c:pt>
                <c:pt idx="472">
                  <c:v>2719.6</c:v>
                </c:pt>
                <c:pt idx="473">
                  <c:v>2720.2</c:v>
                </c:pt>
                <c:pt idx="474">
                  <c:v>2718.7</c:v>
                </c:pt>
                <c:pt idx="475">
                  <c:v>2717.9</c:v>
                </c:pt>
                <c:pt idx="476">
                  <c:v>2717.6</c:v>
                </c:pt>
                <c:pt idx="477">
                  <c:v>2717.5</c:v>
                </c:pt>
                <c:pt idx="478">
                  <c:v>2715.4</c:v>
                </c:pt>
                <c:pt idx="479">
                  <c:v>2713.9</c:v>
                </c:pt>
                <c:pt idx="480">
                  <c:v>2712.9</c:v>
                </c:pt>
                <c:pt idx="481">
                  <c:v>2712.5</c:v>
                </c:pt>
                <c:pt idx="482">
                  <c:v>2714.2</c:v>
                </c:pt>
                <c:pt idx="483">
                  <c:v>2715.2</c:v>
                </c:pt>
                <c:pt idx="484">
                  <c:v>2715.5</c:v>
                </c:pt>
                <c:pt idx="485">
                  <c:v>2715.4</c:v>
                </c:pt>
                <c:pt idx="486">
                  <c:v>2712.1</c:v>
                </c:pt>
                <c:pt idx="487">
                  <c:v>2710</c:v>
                </c:pt>
                <c:pt idx="488">
                  <c:v>2708.5</c:v>
                </c:pt>
                <c:pt idx="489">
                  <c:v>2707.4</c:v>
                </c:pt>
                <c:pt idx="490">
                  <c:v>2709.3</c:v>
                </c:pt>
                <c:pt idx="491">
                  <c:v>2710.3</c:v>
                </c:pt>
                <c:pt idx="492">
                  <c:v>2710.6</c:v>
                </c:pt>
                <c:pt idx="493">
                  <c:v>2710.5</c:v>
                </c:pt>
                <c:pt idx="494">
                  <c:v>2712.3</c:v>
                </c:pt>
                <c:pt idx="495">
                  <c:v>2713.9</c:v>
                </c:pt>
                <c:pt idx="496">
                  <c:v>2714.2</c:v>
                </c:pt>
                <c:pt idx="497">
                  <c:v>2713.9</c:v>
                </c:pt>
                <c:pt idx="498">
                  <c:v>2711.5</c:v>
                </c:pt>
                <c:pt idx="499">
                  <c:v>2708.5</c:v>
                </c:pt>
                <c:pt idx="500">
                  <c:v>2707.1</c:v>
                </c:pt>
                <c:pt idx="501">
                  <c:v>2706.1</c:v>
                </c:pt>
                <c:pt idx="502">
                  <c:v>2707.6</c:v>
                </c:pt>
                <c:pt idx="503">
                  <c:v>2708.8</c:v>
                </c:pt>
                <c:pt idx="504">
                  <c:v>2709.3</c:v>
                </c:pt>
                <c:pt idx="505">
                  <c:v>2709.3</c:v>
                </c:pt>
                <c:pt idx="506">
                  <c:v>2709.1</c:v>
                </c:pt>
                <c:pt idx="507">
                  <c:v>2708.7</c:v>
                </c:pt>
                <c:pt idx="508">
                  <c:v>2708.1</c:v>
                </c:pt>
                <c:pt idx="509">
                  <c:v>2707.6</c:v>
                </c:pt>
                <c:pt idx="510">
                  <c:v>2709.2</c:v>
                </c:pt>
                <c:pt idx="511">
                  <c:v>2710.4</c:v>
                </c:pt>
                <c:pt idx="512">
                  <c:v>2710.6</c:v>
                </c:pt>
                <c:pt idx="513">
                  <c:v>2710</c:v>
                </c:pt>
                <c:pt idx="514">
                  <c:v>2707.2</c:v>
                </c:pt>
                <c:pt idx="515">
                  <c:v>2705.4</c:v>
                </c:pt>
                <c:pt idx="516">
                  <c:v>2704.2</c:v>
                </c:pt>
                <c:pt idx="517">
                  <c:v>2703.9</c:v>
                </c:pt>
                <c:pt idx="518">
                  <c:v>2705.7</c:v>
                </c:pt>
                <c:pt idx="519">
                  <c:v>2706.9</c:v>
                </c:pt>
                <c:pt idx="520">
                  <c:v>2707.6</c:v>
                </c:pt>
                <c:pt idx="521">
                  <c:v>2707.9</c:v>
                </c:pt>
                <c:pt idx="522">
                  <c:v>2707.6</c:v>
                </c:pt>
                <c:pt idx="523">
                  <c:v>2707.6</c:v>
                </c:pt>
                <c:pt idx="524">
                  <c:v>2707.5</c:v>
                </c:pt>
                <c:pt idx="525">
                  <c:v>2707</c:v>
                </c:pt>
                <c:pt idx="526">
                  <c:v>2704.4</c:v>
                </c:pt>
                <c:pt idx="527">
                  <c:v>2702.7</c:v>
                </c:pt>
                <c:pt idx="528">
                  <c:v>2701.6</c:v>
                </c:pt>
                <c:pt idx="529">
                  <c:v>2701.1</c:v>
                </c:pt>
                <c:pt idx="530">
                  <c:v>2703.5</c:v>
                </c:pt>
                <c:pt idx="531">
                  <c:v>2704.8</c:v>
                </c:pt>
                <c:pt idx="532">
                  <c:v>2705.4</c:v>
                </c:pt>
                <c:pt idx="533">
                  <c:v>2705.7</c:v>
                </c:pt>
                <c:pt idx="534">
                  <c:v>2705.9</c:v>
                </c:pt>
                <c:pt idx="535">
                  <c:v>2705.9</c:v>
                </c:pt>
                <c:pt idx="536">
                  <c:v>2705.7</c:v>
                </c:pt>
                <c:pt idx="537">
                  <c:v>2705.7</c:v>
                </c:pt>
                <c:pt idx="538">
                  <c:v>2705.3</c:v>
                </c:pt>
                <c:pt idx="539">
                  <c:v>2705.1</c:v>
                </c:pt>
                <c:pt idx="540">
                  <c:v>2704.7</c:v>
                </c:pt>
                <c:pt idx="541">
                  <c:v>2704.3</c:v>
                </c:pt>
                <c:pt idx="542">
                  <c:v>2703.9</c:v>
                </c:pt>
                <c:pt idx="543">
                  <c:v>2703.6</c:v>
                </c:pt>
                <c:pt idx="544">
                  <c:v>2703.3</c:v>
                </c:pt>
                <c:pt idx="545">
                  <c:v>2703.1</c:v>
                </c:pt>
                <c:pt idx="546">
                  <c:v>2702.8</c:v>
                </c:pt>
                <c:pt idx="547">
                  <c:v>2702.7</c:v>
                </c:pt>
                <c:pt idx="548">
                  <c:v>2702.5</c:v>
                </c:pt>
                <c:pt idx="549">
                  <c:v>2702.4</c:v>
                </c:pt>
                <c:pt idx="550">
                  <c:v>2702.3</c:v>
                </c:pt>
                <c:pt idx="551">
                  <c:v>2702</c:v>
                </c:pt>
                <c:pt idx="552">
                  <c:v>2701.8</c:v>
                </c:pt>
                <c:pt idx="553">
                  <c:v>2701.6</c:v>
                </c:pt>
                <c:pt idx="554">
                  <c:v>2701.5</c:v>
                </c:pt>
                <c:pt idx="555">
                  <c:v>2701.4</c:v>
                </c:pt>
                <c:pt idx="556">
                  <c:v>2701.1</c:v>
                </c:pt>
                <c:pt idx="557">
                  <c:v>2701</c:v>
                </c:pt>
                <c:pt idx="558">
                  <c:v>2700.8</c:v>
                </c:pt>
                <c:pt idx="559">
                  <c:v>2700.7</c:v>
                </c:pt>
                <c:pt idx="560">
                  <c:v>2700.5</c:v>
                </c:pt>
                <c:pt idx="561">
                  <c:v>2700.2</c:v>
                </c:pt>
                <c:pt idx="562">
                  <c:v>2700.1</c:v>
                </c:pt>
                <c:pt idx="563">
                  <c:v>2699.9</c:v>
                </c:pt>
                <c:pt idx="564">
                  <c:v>2699.8</c:v>
                </c:pt>
                <c:pt idx="565">
                  <c:v>2699.7</c:v>
                </c:pt>
                <c:pt idx="566">
                  <c:v>2699.6</c:v>
                </c:pt>
                <c:pt idx="567">
                  <c:v>2699.6</c:v>
                </c:pt>
                <c:pt idx="568">
                  <c:v>2699.4</c:v>
                </c:pt>
                <c:pt idx="569">
                  <c:v>2699.4</c:v>
                </c:pt>
                <c:pt idx="570">
                  <c:v>2699.1</c:v>
                </c:pt>
                <c:pt idx="571">
                  <c:v>2698.9</c:v>
                </c:pt>
                <c:pt idx="572">
                  <c:v>2698.7</c:v>
                </c:pt>
                <c:pt idx="573">
                  <c:v>2698.4</c:v>
                </c:pt>
                <c:pt idx="574">
                  <c:v>2698.2</c:v>
                </c:pt>
                <c:pt idx="575">
                  <c:v>2697.9</c:v>
                </c:pt>
                <c:pt idx="576">
                  <c:v>2697.8</c:v>
                </c:pt>
                <c:pt idx="577">
                  <c:v>2697.7</c:v>
                </c:pt>
                <c:pt idx="578">
                  <c:v>2697.6</c:v>
                </c:pt>
                <c:pt idx="579">
                  <c:v>2697.3</c:v>
                </c:pt>
                <c:pt idx="580">
                  <c:v>2697.1</c:v>
                </c:pt>
                <c:pt idx="581">
                  <c:v>2696.9</c:v>
                </c:pt>
                <c:pt idx="582">
                  <c:v>2696.8</c:v>
                </c:pt>
                <c:pt idx="583">
                  <c:v>2696.7</c:v>
                </c:pt>
                <c:pt idx="584">
                  <c:v>2696.5</c:v>
                </c:pt>
                <c:pt idx="585">
                  <c:v>2696.5</c:v>
                </c:pt>
                <c:pt idx="586">
                  <c:v>2696.5</c:v>
                </c:pt>
                <c:pt idx="587">
                  <c:v>2696.4</c:v>
                </c:pt>
                <c:pt idx="588">
                  <c:v>2696.3</c:v>
                </c:pt>
                <c:pt idx="589">
                  <c:v>2696</c:v>
                </c:pt>
                <c:pt idx="590">
                  <c:v>2695.9</c:v>
                </c:pt>
                <c:pt idx="591">
                  <c:v>2695.8</c:v>
                </c:pt>
                <c:pt idx="592">
                  <c:v>2695.5</c:v>
                </c:pt>
                <c:pt idx="593">
                  <c:v>2695.3</c:v>
                </c:pt>
                <c:pt idx="594">
                  <c:v>2695.2</c:v>
                </c:pt>
                <c:pt idx="595">
                  <c:v>2695</c:v>
                </c:pt>
                <c:pt idx="596">
                  <c:v>2694.9</c:v>
                </c:pt>
                <c:pt idx="597">
                  <c:v>2694.6</c:v>
                </c:pt>
                <c:pt idx="598">
                  <c:v>2694.5</c:v>
                </c:pt>
                <c:pt idx="599">
                  <c:v>2694.2</c:v>
                </c:pt>
                <c:pt idx="600">
                  <c:v>2694</c:v>
                </c:pt>
                <c:pt idx="601">
                  <c:v>2693.8</c:v>
                </c:pt>
                <c:pt idx="602">
                  <c:v>2693.6</c:v>
                </c:pt>
                <c:pt idx="603">
                  <c:v>2693.4</c:v>
                </c:pt>
                <c:pt idx="604">
                  <c:v>2693.3</c:v>
                </c:pt>
                <c:pt idx="605">
                  <c:v>2693.2</c:v>
                </c:pt>
                <c:pt idx="606">
                  <c:v>2693</c:v>
                </c:pt>
                <c:pt idx="607">
                  <c:v>2692.9</c:v>
                </c:pt>
                <c:pt idx="608">
                  <c:v>2692.7</c:v>
                </c:pt>
                <c:pt idx="609">
                  <c:v>2692.6</c:v>
                </c:pt>
                <c:pt idx="610">
                  <c:v>2692.4</c:v>
                </c:pt>
                <c:pt idx="611">
                  <c:v>2692.3</c:v>
                </c:pt>
                <c:pt idx="612">
                  <c:v>2692.2</c:v>
                </c:pt>
                <c:pt idx="613">
                  <c:v>2692</c:v>
                </c:pt>
                <c:pt idx="614">
                  <c:v>2691.9</c:v>
                </c:pt>
                <c:pt idx="615">
                  <c:v>2691.7</c:v>
                </c:pt>
                <c:pt idx="616">
                  <c:v>2691.4</c:v>
                </c:pt>
                <c:pt idx="617">
                  <c:v>2691.1</c:v>
                </c:pt>
                <c:pt idx="618">
                  <c:v>2690.9</c:v>
                </c:pt>
                <c:pt idx="619">
                  <c:v>2690.6</c:v>
                </c:pt>
                <c:pt idx="620">
                  <c:v>2690.5</c:v>
                </c:pt>
                <c:pt idx="621">
                  <c:v>2690.3</c:v>
                </c:pt>
                <c:pt idx="622">
                  <c:v>2690</c:v>
                </c:pt>
                <c:pt idx="623">
                  <c:v>2689.8</c:v>
                </c:pt>
                <c:pt idx="624">
                  <c:v>2689.6</c:v>
                </c:pt>
                <c:pt idx="625">
                  <c:v>2689.5</c:v>
                </c:pt>
                <c:pt idx="626">
                  <c:v>2691.3</c:v>
                </c:pt>
                <c:pt idx="627">
                  <c:v>2693.4</c:v>
                </c:pt>
                <c:pt idx="628">
                  <c:v>2694.1</c:v>
                </c:pt>
                <c:pt idx="629">
                  <c:v>2694.5</c:v>
                </c:pt>
                <c:pt idx="630">
                  <c:v>2692.8</c:v>
                </c:pt>
                <c:pt idx="631">
                  <c:v>2690.7</c:v>
                </c:pt>
                <c:pt idx="632">
                  <c:v>2689.8</c:v>
                </c:pt>
                <c:pt idx="633">
                  <c:v>2689.1</c:v>
                </c:pt>
                <c:pt idx="634">
                  <c:v>2688.6</c:v>
                </c:pt>
                <c:pt idx="635">
                  <c:v>2688.2</c:v>
                </c:pt>
                <c:pt idx="636">
                  <c:v>2687.8</c:v>
                </c:pt>
                <c:pt idx="637">
                  <c:v>2687.7</c:v>
                </c:pt>
                <c:pt idx="638">
                  <c:v>2689.4</c:v>
                </c:pt>
                <c:pt idx="639">
                  <c:v>2691</c:v>
                </c:pt>
                <c:pt idx="640">
                  <c:v>2691.8</c:v>
                </c:pt>
                <c:pt idx="641">
                  <c:v>2691.9</c:v>
                </c:pt>
                <c:pt idx="642">
                  <c:v>2689.8</c:v>
                </c:pt>
                <c:pt idx="643">
                  <c:v>2688.3</c:v>
                </c:pt>
                <c:pt idx="644">
                  <c:v>2687.4</c:v>
                </c:pt>
                <c:pt idx="645">
                  <c:v>2686.9</c:v>
                </c:pt>
                <c:pt idx="646">
                  <c:v>2689.1</c:v>
                </c:pt>
                <c:pt idx="647">
                  <c:v>2690.2</c:v>
                </c:pt>
                <c:pt idx="648">
                  <c:v>2690.8</c:v>
                </c:pt>
                <c:pt idx="649">
                  <c:v>2691</c:v>
                </c:pt>
                <c:pt idx="650">
                  <c:v>2688.6</c:v>
                </c:pt>
                <c:pt idx="651">
                  <c:v>2687.1</c:v>
                </c:pt>
                <c:pt idx="652">
                  <c:v>2686.2</c:v>
                </c:pt>
                <c:pt idx="653">
                  <c:v>2685.8</c:v>
                </c:pt>
                <c:pt idx="654">
                  <c:v>2685.5</c:v>
                </c:pt>
                <c:pt idx="655">
                  <c:v>2685.2</c:v>
                </c:pt>
                <c:pt idx="656">
                  <c:v>2684.9</c:v>
                </c:pt>
                <c:pt idx="657">
                  <c:v>2684.7</c:v>
                </c:pt>
                <c:pt idx="658">
                  <c:v>2684.6</c:v>
                </c:pt>
                <c:pt idx="659">
                  <c:v>2684.5</c:v>
                </c:pt>
                <c:pt idx="660">
                  <c:v>2684.3</c:v>
                </c:pt>
                <c:pt idx="661">
                  <c:v>2684.3</c:v>
                </c:pt>
                <c:pt idx="662">
                  <c:v>2684.1</c:v>
                </c:pt>
                <c:pt idx="663">
                  <c:v>2683.8</c:v>
                </c:pt>
                <c:pt idx="664">
                  <c:v>2683.6</c:v>
                </c:pt>
                <c:pt idx="665">
                  <c:v>2683.4</c:v>
                </c:pt>
                <c:pt idx="666">
                  <c:v>2683.3</c:v>
                </c:pt>
                <c:pt idx="667">
                  <c:v>2683.1</c:v>
                </c:pt>
                <c:pt idx="668">
                  <c:v>2683</c:v>
                </c:pt>
                <c:pt idx="669">
                  <c:v>2682.8</c:v>
                </c:pt>
                <c:pt idx="670">
                  <c:v>2682.7</c:v>
                </c:pt>
                <c:pt idx="671">
                  <c:v>2682.5</c:v>
                </c:pt>
                <c:pt idx="672">
                  <c:v>2682.4</c:v>
                </c:pt>
                <c:pt idx="673">
                  <c:v>2682.3</c:v>
                </c:pt>
                <c:pt idx="674">
                  <c:v>2682.2</c:v>
                </c:pt>
                <c:pt idx="675">
                  <c:v>2682.2</c:v>
                </c:pt>
                <c:pt idx="676">
                  <c:v>2682.1</c:v>
                </c:pt>
                <c:pt idx="677">
                  <c:v>2682.2</c:v>
                </c:pt>
                <c:pt idx="678">
                  <c:v>2682</c:v>
                </c:pt>
                <c:pt idx="679">
                  <c:v>2681.9</c:v>
                </c:pt>
                <c:pt idx="680">
                  <c:v>2681.6</c:v>
                </c:pt>
                <c:pt idx="681">
                  <c:v>2681.4</c:v>
                </c:pt>
                <c:pt idx="682">
                  <c:v>2681.2</c:v>
                </c:pt>
                <c:pt idx="683">
                  <c:v>2681.1</c:v>
                </c:pt>
                <c:pt idx="684">
                  <c:v>2681</c:v>
                </c:pt>
                <c:pt idx="685">
                  <c:v>2681.1</c:v>
                </c:pt>
                <c:pt idx="686">
                  <c:v>2681.1</c:v>
                </c:pt>
                <c:pt idx="687">
                  <c:v>2681.3</c:v>
                </c:pt>
                <c:pt idx="688">
                  <c:v>2681.3</c:v>
                </c:pt>
                <c:pt idx="689">
                  <c:v>2680.6</c:v>
                </c:pt>
                <c:pt idx="690">
                  <c:v>2678</c:v>
                </c:pt>
                <c:pt idx="691">
                  <c:v>2676.1</c:v>
                </c:pt>
                <c:pt idx="692">
                  <c:v>2674.8</c:v>
                </c:pt>
                <c:pt idx="693">
                  <c:v>2674.5</c:v>
                </c:pt>
                <c:pt idx="694">
                  <c:v>2676.3</c:v>
                </c:pt>
                <c:pt idx="695">
                  <c:v>2677.7</c:v>
                </c:pt>
                <c:pt idx="696">
                  <c:v>2678.3</c:v>
                </c:pt>
                <c:pt idx="697">
                  <c:v>2678.7</c:v>
                </c:pt>
                <c:pt idx="698">
                  <c:v>2678.7</c:v>
                </c:pt>
                <c:pt idx="699">
                  <c:v>2678.7</c:v>
                </c:pt>
                <c:pt idx="700">
                  <c:v>2678.6</c:v>
                </c:pt>
                <c:pt idx="701">
                  <c:v>2678.5</c:v>
                </c:pt>
                <c:pt idx="702">
                  <c:v>2678.4</c:v>
                </c:pt>
                <c:pt idx="703">
                  <c:v>2678.4</c:v>
                </c:pt>
                <c:pt idx="704">
                  <c:v>2678.3</c:v>
                </c:pt>
                <c:pt idx="705">
                  <c:v>2678.1</c:v>
                </c:pt>
                <c:pt idx="706">
                  <c:v>2677.9</c:v>
                </c:pt>
                <c:pt idx="707">
                  <c:v>2677.7</c:v>
                </c:pt>
                <c:pt idx="708">
                  <c:v>2677.7</c:v>
                </c:pt>
                <c:pt idx="709">
                  <c:v>2677.5</c:v>
                </c:pt>
                <c:pt idx="710">
                  <c:v>2677.3</c:v>
                </c:pt>
                <c:pt idx="711">
                  <c:v>2677</c:v>
                </c:pt>
                <c:pt idx="712">
                  <c:v>2676.8</c:v>
                </c:pt>
                <c:pt idx="713">
                  <c:v>2676.5</c:v>
                </c:pt>
                <c:pt idx="714">
                  <c:v>2676.3</c:v>
                </c:pt>
                <c:pt idx="715">
                  <c:v>2676.1</c:v>
                </c:pt>
                <c:pt idx="716">
                  <c:v>2675.7</c:v>
                </c:pt>
                <c:pt idx="717">
                  <c:v>2675.6</c:v>
                </c:pt>
                <c:pt idx="718">
                  <c:v>2675.4</c:v>
                </c:pt>
                <c:pt idx="719">
                  <c:v>2675.2</c:v>
                </c:pt>
                <c:pt idx="720">
                  <c:v>2675.1</c:v>
                </c:pt>
                <c:pt idx="721">
                  <c:v>2674.8</c:v>
                </c:pt>
                <c:pt idx="722">
                  <c:v>2674.6</c:v>
                </c:pt>
                <c:pt idx="723">
                  <c:v>2674.4</c:v>
                </c:pt>
                <c:pt idx="724">
                  <c:v>2674.3</c:v>
                </c:pt>
                <c:pt idx="725">
                  <c:v>2674.4</c:v>
                </c:pt>
                <c:pt idx="726">
                  <c:v>2676.3</c:v>
                </c:pt>
                <c:pt idx="727">
                  <c:v>2677.7</c:v>
                </c:pt>
                <c:pt idx="728">
                  <c:v>2678.3</c:v>
                </c:pt>
                <c:pt idx="729">
                  <c:v>2678.5</c:v>
                </c:pt>
                <c:pt idx="730">
                  <c:v>2676.1</c:v>
                </c:pt>
                <c:pt idx="731">
                  <c:v>2674.6</c:v>
                </c:pt>
                <c:pt idx="732">
                  <c:v>2673.8</c:v>
                </c:pt>
                <c:pt idx="733">
                  <c:v>2673.2</c:v>
                </c:pt>
                <c:pt idx="734">
                  <c:v>2674.9</c:v>
                </c:pt>
                <c:pt idx="735">
                  <c:v>2676.6</c:v>
                </c:pt>
                <c:pt idx="736">
                  <c:v>2677.2</c:v>
                </c:pt>
                <c:pt idx="737">
                  <c:v>2677.5</c:v>
                </c:pt>
                <c:pt idx="738">
                  <c:v>2675.7</c:v>
                </c:pt>
                <c:pt idx="739">
                  <c:v>2673.6</c:v>
                </c:pt>
                <c:pt idx="740">
                  <c:v>2672.7</c:v>
                </c:pt>
                <c:pt idx="741">
                  <c:v>2672.1</c:v>
                </c:pt>
                <c:pt idx="742">
                  <c:v>2671.8</c:v>
                </c:pt>
                <c:pt idx="743">
                  <c:v>2671.5</c:v>
                </c:pt>
                <c:pt idx="744">
                  <c:v>2671.1</c:v>
                </c:pt>
                <c:pt idx="745">
                  <c:v>2670.9</c:v>
                </c:pt>
                <c:pt idx="746">
                  <c:v>2672.6</c:v>
                </c:pt>
                <c:pt idx="747">
                  <c:v>2674.1</c:v>
                </c:pt>
                <c:pt idx="748">
                  <c:v>2674.9</c:v>
                </c:pt>
                <c:pt idx="749">
                  <c:v>2675</c:v>
                </c:pt>
                <c:pt idx="750">
                  <c:v>2673</c:v>
                </c:pt>
                <c:pt idx="751">
                  <c:v>2671.6</c:v>
                </c:pt>
                <c:pt idx="752">
                  <c:v>2670.7</c:v>
                </c:pt>
                <c:pt idx="753">
                  <c:v>2670.5</c:v>
                </c:pt>
                <c:pt idx="754">
                  <c:v>2672.3</c:v>
                </c:pt>
                <c:pt idx="755">
                  <c:v>2673.4</c:v>
                </c:pt>
                <c:pt idx="756">
                  <c:v>2674</c:v>
                </c:pt>
                <c:pt idx="757">
                  <c:v>2674.2</c:v>
                </c:pt>
                <c:pt idx="758">
                  <c:v>2671.6</c:v>
                </c:pt>
                <c:pt idx="759">
                  <c:v>2670.1</c:v>
                </c:pt>
                <c:pt idx="760">
                  <c:v>2669</c:v>
                </c:pt>
                <c:pt idx="761">
                  <c:v>2668.5</c:v>
                </c:pt>
                <c:pt idx="762">
                  <c:v>2670.1</c:v>
                </c:pt>
                <c:pt idx="763">
                  <c:v>2671.8</c:v>
                </c:pt>
                <c:pt idx="764">
                  <c:v>2672.4</c:v>
                </c:pt>
                <c:pt idx="765">
                  <c:v>2672.7</c:v>
                </c:pt>
                <c:pt idx="766">
                  <c:v>2670.8</c:v>
                </c:pt>
                <c:pt idx="767">
                  <c:v>2669.2</c:v>
                </c:pt>
                <c:pt idx="768">
                  <c:v>2668.5</c:v>
                </c:pt>
                <c:pt idx="769">
                  <c:v>2668</c:v>
                </c:pt>
                <c:pt idx="770">
                  <c:v>2667.5</c:v>
                </c:pt>
                <c:pt idx="771">
                  <c:v>2667.3</c:v>
                </c:pt>
                <c:pt idx="772">
                  <c:v>2667.4</c:v>
                </c:pt>
                <c:pt idx="773">
                  <c:v>2667.2</c:v>
                </c:pt>
                <c:pt idx="774">
                  <c:v>2667</c:v>
                </c:pt>
                <c:pt idx="775">
                  <c:v>2666.8</c:v>
                </c:pt>
                <c:pt idx="776">
                  <c:v>2666.4</c:v>
                </c:pt>
                <c:pt idx="777">
                  <c:v>2666.5</c:v>
                </c:pt>
                <c:pt idx="778">
                  <c:v>2668.3</c:v>
                </c:pt>
                <c:pt idx="779">
                  <c:v>2669.4</c:v>
                </c:pt>
                <c:pt idx="780">
                  <c:v>2670.1</c:v>
                </c:pt>
                <c:pt idx="781">
                  <c:v>2669.8</c:v>
                </c:pt>
                <c:pt idx="782">
                  <c:v>2667.7</c:v>
                </c:pt>
                <c:pt idx="783">
                  <c:v>2666.2</c:v>
                </c:pt>
                <c:pt idx="784">
                  <c:v>2665.3</c:v>
                </c:pt>
                <c:pt idx="785">
                  <c:v>2664.8</c:v>
                </c:pt>
                <c:pt idx="786">
                  <c:v>2667.1</c:v>
                </c:pt>
                <c:pt idx="787">
                  <c:v>2668.5</c:v>
                </c:pt>
                <c:pt idx="788">
                  <c:v>2669</c:v>
                </c:pt>
                <c:pt idx="789">
                  <c:v>2669.2</c:v>
                </c:pt>
                <c:pt idx="790">
                  <c:v>2666.6</c:v>
                </c:pt>
                <c:pt idx="791">
                  <c:v>2665.1</c:v>
                </c:pt>
                <c:pt idx="792">
                  <c:v>2664.1</c:v>
                </c:pt>
                <c:pt idx="793">
                  <c:v>2663.5</c:v>
                </c:pt>
                <c:pt idx="794">
                  <c:v>2665.1</c:v>
                </c:pt>
                <c:pt idx="795">
                  <c:v>2666.9</c:v>
                </c:pt>
                <c:pt idx="796">
                  <c:v>2667.6</c:v>
                </c:pt>
                <c:pt idx="797">
                  <c:v>2667.8</c:v>
                </c:pt>
                <c:pt idx="798">
                  <c:v>2665.8</c:v>
                </c:pt>
                <c:pt idx="799">
                  <c:v>2663.6</c:v>
                </c:pt>
                <c:pt idx="800">
                  <c:v>2662.9</c:v>
                </c:pt>
                <c:pt idx="801">
                  <c:v>2662.5</c:v>
                </c:pt>
                <c:pt idx="802">
                  <c:v>2664.2</c:v>
                </c:pt>
                <c:pt idx="803">
                  <c:v>2665.7</c:v>
                </c:pt>
                <c:pt idx="804">
                  <c:v>2666.6</c:v>
                </c:pt>
                <c:pt idx="805">
                  <c:v>2666.9</c:v>
                </c:pt>
                <c:pt idx="806">
                  <c:v>2665</c:v>
                </c:pt>
                <c:pt idx="807">
                  <c:v>2663.3</c:v>
                </c:pt>
                <c:pt idx="808">
                  <c:v>2662.3</c:v>
                </c:pt>
                <c:pt idx="809">
                  <c:v>2661.9</c:v>
                </c:pt>
                <c:pt idx="810">
                  <c:v>2663.8</c:v>
                </c:pt>
                <c:pt idx="811">
                  <c:v>2664.9</c:v>
                </c:pt>
                <c:pt idx="812">
                  <c:v>2665.6</c:v>
                </c:pt>
                <c:pt idx="813">
                  <c:v>2665.5</c:v>
                </c:pt>
                <c:pt idx="814">
                  <c:v>2663.4</c:v>
                </c:pt>
                <c:pt idx="815">
                  <c:v>2661.8</c:v>
                </c:pt>
                <c:pt idx="816">
                  <c:v>2660.8</c:v>
                </c:pt>
                <c:pt idx="817">
                  <c:v>2660.6</c:v>
                </c:pt>
                <c:pt idx="818">
                  <c:v>2662.5</c:v>
                </c:pt>
                <c:pt idx="819">
                  <c:v>2663.6</c:v>
                </c:pt>
                <c:pt idx="820">
                  <c:v>2664.4</c:v>
                </c:pt>
                <c:pt idx="821">
                  <c:v>2664.6</c:v>
                </c:pt>
                <c:pt idx="822">
                  <c:v>2662.1</c:v>
                </c:pt>
                <c:pt idx="823">
                  <c:v>2660.7</c:v>
                </c:pt>
                <c:pt idx="824">
                  <c:v>2659.9</c:v>
                </c:pt>
                <c:pt idx="825">
                  <c:v>2659.4</c:v>
                </c:pt>
                <c:pt idx="826">
                  <c:v>2661.5</c:v>
                </c:pt>
                <c:pt idx="827">
                  <c:v>2662.6</c:v>
                </c:pt>
                <c:pt idx="828">
                  <c:v>2663.2</c:v>
                </c:pt>
                <c:pt idx="829">
                  <c:v>2663.4</c:v>
                </c:pt>
                <c:pt idx="830">
                  <c:v>2661.5</c:v>
                </c:pt>
                <c:pt idx="831">
                  <c:v>2659.3</c:v>
                </c:pt>
                <c:pt idx="832">
                  <c:v>2658.3</c:v>
                </c:pt>
                <c:pt idx="833">
                  <c:v>2657.8</c:v>
                </c:pt>
                <c:pt idx="834">
                  <c:v>2659.4</c:v>
                </c:pt>
                <c:pt idx="835">
                  <c:v>2660.9</c:v>
                </c:pt>
                <c:pt idx="836">
                  <c:v>2661.9</c:v>
                </c:pt>
                <c:pt idx="837">
                  <c:v>2662.1</c:v>
                </c:pt>
                <c:pt idx="838">
                  <c:v>2660.3</c:v>
                </c:pt>
                <c:pt idx="839">
                  <c:v>2658.8</c:v>
                </c:pt>
                <c:pt idx="840">
                  <c:v>2657.8</c:v>
                </c:pt>
                <c:pt idx="841">
                  <c:v>2657.4</c:v>
                </c:pt>
                <c:pt idx="842">
                  <c:v>2657.1</c:v>
                </c:pt>
                <c:pt idx="843">
                  <c:v>2656.8</c:v>
                </c:pt>
                <c:pt idx="844">
                  <c:v>2656.5</c:v>
                </c:pt>
                <c:pt idx="845">
                  <c:v>2656</c:v>
                </c:pt>
                <c:pt idx="846">
                  <c:v>2655.6</c:v>
                </c:pt>
                <c:pt idx="847">
                  <c:v>2655.2</c:v>
                </c:pt>
                <c:pt idx="848">
                  <c:v>2654.9</c:v>
                </c:pt>
                <c:pt idx="849">
                  <c:v>2655</c:v>
                </c:pt>
                <c:pt idx="850">
                  <c:v>2657.1</c:v>
                </c:pt>
                <c:pt idx="851">
                  <c:v>2658.4</c:v>
                </c:pt>
                <c:pt idx="852">
                  <c:v>2659.1</c:v>
                </c:pt>
                <c:pt idx="853">
                  <c:v>2659.5</c:v>
                </c:pt>
                <c:pt idx="854">
                  <c:v>2657.3</c:v>
                </c:pt>
                <c:pt idx="855">
                  <c:v>2656</c:v>
                </c:pt>
                <c:pt idx="856">
                  <c:v>2655.4</c:v>
                </c:pt>
                <c:pt idx="857">
                  <c:v>2655</c:v>
                </c:pt>
                <c:pt idx="858">
                  <c:v>2654.7</c:v>
                </c:pt>
                <c:pt idx="859">
                  <c:v>2654.3</c:v>
                </c:pt>
                <c:pt idx="860">
                  <c:v>2654.1</c:v>
                </c:pt>
                <c:pt idx="861">
                  <c:v>2653.8</c:v>
                </c:pt>
                <c:pt idx="862">
                  <c:v>2655.5</c:v>
                </c:pt>
                <c:pt idx="863">
                  <c:v>2657.3</c:v>
                </c:pt>
                <c:pt idx="864">
                  <c:v>2657.9</c:v>
                </c:pt>
                <c:pt idx="865">
                  <c:v>2658.1</c:v>
                </c:pt>
                <c:pt idx="866">
                  <c:v>2656.1</c:v>
                </c:pt>
                <c:pt idx="867">
                  <c:v>2654.5</c:v>
                </c:pt>
                <c:pt idx="868">
                  <c:v>2653.1</c:v>
                </c:pt>
                <c:pt idx="869">
                  <c:v>2652.6</c:v>
                </c:pt>
                <c:pt idx="870">
                  <c:v>2654</c:v>
                </c:pt>
                <c:pt idx="871">
                  <c:v>2655.5</c:v>
                </c:pt>
                <c:pt idx="872">
                  <c:v>2656.3</c:v>
                </c:pt>
                <c:pt idx="873">
                  <c:v>2656.3</c:v>
                </c:pt>
                <c:pt idx="874">
                  <c:v>2654.2</c:v>
                </c:pt>
                <c:pt idx="875">
                  <c:v>2652.8</c:v>
                </c:pt>
                <c:pt idx="876">
                  <c:v>2651.9</c:v>
                </c:pt>
                <c:pt idx="877">
                  <c:v>2651.7</c:v>
                </c:pt>
                <c:pt idx="878">
                  <c:v>2653.5</c:v>
                </c:pt>
                <c:pt idx="879">
                  <c:v>2654.7</c:v>
                </c:pt>
                <c:pt idx="880">
                  <c:v>2655.2</c:v>
                </c:pt>
                <c:pt idx="881">
                  <c:v>2655.5</c:v>
                </c:pt>
                <c:pt idx="882">
                  <c:v>2653</c:v>
                </c:pt>
                <c:pt idx="883">
                  <c:v>2651.4</c:v>
                </c:pt>
                <c:pt idx="884">
                  <c:v>2650.6</c:v>
                </c:pt>
                <c:pt idx="885">
                  <c:v>2650.1</c:v>
                </c:pt>
                <c:pt idx="886">
                  <c:v>2651.6</c:v>
                </c:pt>
                <c:pt idx="887">
                  <c:v>2653.4</c:v>
                </c:pt>
                <c:pt idx="888">
                  <c:v>2654.1</c:v>
                </c:pt>
                <c:pt idx="889">
                  <c:v>2654.5</c:v>
                </c:pt>
                <c:pt idx="890">
                  <c:v>2652.7</c:v>
                </c:pt>
                <c:pt idx="891">
                  <c:v>2650.4</c:v>
                </c:pt>
                <c:pt idx="892">
                  <c:v>2649.6</c:v>
                </c:pt>
                <c:pt idx="893">
                  <c:v>2649</c:v>
                </c:pt>
                <c:pt idx="894">
                  <c:v>2650.5</c:v>
                </c:pt>
                <c:pt idx="895">
                  <c:v>2652</c:v>
                </c:pt>
                <c:pt idx="896">
                  <c:v>2652.9</c:v>
                </c:pt>
                <c:pt idx="897">
                  <c:v>2653</c:v>
                </c:pt>
                <c:pt idx="898">
                  <c:v>2651.3</c:v>
                </c:pt>
                <c:pt idx="899">
                  <c:v>2649.5</c:v>
                </c:pt>
                <c:pt idx="900">
                  <c:v>2648.6</c:v>
                </c:pt>
                <c:pt idx="901">
                  <c:v>2648.3</c:v>
                </c:pt>
                <c:pt idx="902">
                  <c:v>2650.1</c:v>
                </c:pt>
                <c:pt idx="903">
                  <c:v>2651.2</c:v>
                </c:pt>
                <c:pt idx="904">
                  <c:v>2651.8</c:v>
                </c:pt>
                <c:pt idx="905">
                  <c:v>2651.6</c:v>
                </c:pt>
                <c:pt idx="906">
                  <c:v>2649.5</c:v>
                </c:pt>
                <c:pt idx="907">
                  <c:v>2648.2</c:v>
                </c:pt>
                <c:pt idx="908">
                  <c:v>2647.4</c:v>
                </c:pt>
                <c:pt idx="909">
                  <c:v>2647.2</c:v>
                </c:pt>
                <c:pt idx="910">
                  <c:v>2649.1</c:v>
                </c:pt>
                <c:pt idx="911">
                  <c:v>2650.4</c:v>
                </c:pt>
                <c:pt idx="912">
                  <c:v>2651.1</c:v>
                </c:pt>
                <c:pt idx="913">
                  <c:v>2651.3</c:v>
                </c:pt>
                <c:pt idx="914">
                  <c:v>2648.8</c:v>
                </c:pt>
                <c:pt idx="915">
                  <c:v>2647.4</c:v>
                </c:pt>
                <c:pt idx="916">
                  <c:v>2646.5</c:v>
                </c:pt>
                <c:pt idx="917">
                  <c:v>2646</c:v>
                </c:pt>
                <c:pt idx="918">
                  <c:v>2648.1</c:v>
                </c:pt>
                <c:pt idx="919">
                  <c:v>2649.3</c:v>
                </c:pt>
                <c:pt idx="920">
                  <c:v>2649.9</c:v>
                </c:pt>
                <c:pt idx="921">
                  <c:v>2650.1</c:v>
                </c:pt>
                <c:pt idx="922">
                  <c:v>2648.3</c:v>
                </c:pt>
                <c:pt idx="923">
                  <c:v>2646.1</c:v>
                </c:pt>
                <c:pt idx="924">
                  <c:v>2645.2</c:v>
                </c:pt>
                <c:pt idx="925">
                  <c:v>2644.6</c:v>
                </c:pt>
                <c:pt idx="926">
                  <c:v>2646.1</c:v>
                </c:pt>
                <c:pt idx="927">
                  <c:v>2647.5</c:v>
                </c:pt>
                <c:pt idx="928">
                  <c:v>2648.3</c:v>
                </c:pt>
                <c:pt idx="929">
                  <c:v>2648.6</c:v>
                </c:pt>
                <c:pt idx="930">
                  <c:v>2646.7</c:v>
                </c:pt>
                <c:pt idx="931">
                  <c:v>2645.1</c:v>
                </c:pt>
                <c:pt idx="932">
                  <c:v>2643.8</c:v>
                </c:pt>
                <c:pt idx="933">
                  <c:v>2643.2</c:v>
                </c:pt>
                <c:pt idx="934">
                  <c:v>2644.7</c:v>
                </c:pt>
                <c:pt idx="935">
                  <c:v>2646.1</c:v>
                </c:pt>
                <c:pt idx="936">
                  <c:v>2646.8</c:v>
                </c:pt>
                <c:pt idx="937">
                  <c:v>2646.8</c:v>
                </c:pt>
                <c:pt idx="938">
                  <c:v>2644.8</c:v>
                </c:pt>
                <c:pt idx="939">
                  <c:v>2643.3</c:v>
                </c:pt>
                <c:pt idx="940">
                  <c:v>2642.4</c:v>
                </c:pt>
                <c:pt idx="941">
                  <c:v>2642.2</c:v>
                </c:pt>
                <c:pt idx="942">
                  <c:v>2644</c:v>
                </c:pt>
                <c:pt idx="943">
                  <c:v>2645.4</c:v>
                </c:pt>
                <c:pt idx="944">
                  <c:v>2645.9</c:v>
                </c:pt>
                <c:pt idx="945">
                  <c:v>2646.2</c:v>
                </c:pt>
                <c:pt idx="946">
                  <c:v>2643.7</c:v>
                </c:pt>
                <c:pt idx="947">
                  <c:v>2642.2</c:v>
                </c:pt>
                <c:pt idx="948">
                  <c:v>2641.2</c:v>
                </c:pt>
                <c:pt idx="949">
                  <c:v>2640.6</c:v>
                </c:pt>
                <c:pt idx="950">
                  <c:v>2642.7</c:v>
                </c:pt>
                <c:pt idx="951">
                  <c:v>2644</c:v>
                </c:pt>
                <c:pt idx="952">
                  <c:v>2644.7</c:v>
                </c:pt>
                <c:pt idx="953">
                  <c:v>2645</c:v>
                </c:pt>
                <c:pt idx="954">
                  <c:v>2643.3</c:v>
                </c:pt>
                <c:pt idx="955">
                  <c:v>2641.3</c:v>
                </c:pt>
                <c:pt idx="956">
                  <c:v>2640.4</c:v>
                </c:pt>
                <c:pt idx="957">
                  <c:v>2639.8</c:v>
                </c:pt>
                <c:pt idx="958">
                  <c:v>2641.4</c:v>
                </c:pt>
                <c:pt idx="959">
                  <c:v>2642.8</c:v>
                </c:pt>
                <c:pt idx="960">
                  <c:v>2643.8</c:v>
                </c:pt>
                <c:pt idx="961">
                  <c:v>2644.1</c:v>
                </c:pt>
                <c:pt idx="962">
                  <c:v>2642.4</c:v>
                </c:pt>
                <c:pt idx="963">
                  <c:v>2640.7</c:v>
                </c:pt>
                <c:pt idx="964">
                  <c:v>2639.4</c:v>
                </c:pt>
                <c:pt idx="965">
                  <c:v>2638.8</c:v>
                </c:pt>
                <c:pt idx="966">
                  <c:v>2640.5</c:v>
                </c:pt>
                <c:pt idx="967">
                  <c:v>2641.9</c:v>
                </c:pt>
                <c:pt idx="968">
                  <c:v>2642.7</c:v>
                </c:pt>
                <c:pt idx="969">
                  <c:v>2642.8</c:v>
                </c:pt>
                <c:pt idx="970">
                  <c:v>2640.7</c:v>
                </c:pt>
                <c:pt idx="971">
                  <c:v>2639.2</c:v>
                </c:pt>
                <c:pt idx="972">
                  <c:v>2638.3</c:v>
                </c:pt>
                <c:pt idx="973">
                  <c:v>2637.9</c:v>
                </c:pt>
                <c:pt idx="974">
                  <c:v>2639.6</c:v>
                </c:pt>
                <c:pt idx="975">
                  <c:v>2640.8</c:v>
                </c:pt>
                <c:pt idx="976">
                  <c:v>2641.4</c:v>
                </c:pt>
                <c:pt idx="977">
                  <c:v>2641.9</c:v>
                </c:pt>
                <c:pt idx="978">
                  <c:v>2639.5</c:v>
                </c:pt>
                <c:pt idx="979">
                  <c:v>2638</c:v>
                </c:pt>
                <c:pt idx="980">
                  <c:v>2637.1</c:v>
                </c:pt>
                <c:pt idx="981">
                  <c:v>2636.5</c:v>
                </c:pt>
                <c:pt idx="982">
                  <c:v>2638.7</c:v>
                </c:pt>
                <c:pt idx="983">
                  <c:v>2640</c:v>
                </c:pt>
                <c:pt idx="984">
                  <c:v>2640.7</c:v>
                </c:pt>
                <c:pt idx="985">
                  <c:v>2640.9</c:v>
                </c:pt>
                <c:pt idx="986">
                  <c:v>2639.1</c:v>
                </c:pt>
                <c:pt idx="987">
                  <c:v>2636.9</c:v>
                </c:pt>
                <c:pt idx="988">
                  <c:v>2635.9</c:v>
                </c:pt>
                <c:pt idx="989">
                  <c:v>2635.4</c:v>
                </c:pt>
                <c:pt idx="990">
                  <c:v>2637</c:v>
                </c:pt>
                <c:pt idx="991">
                  <c:v>2638.3</c:v>
                </c:pt>
                <c:pt idx="992">
                  <c:v>2639.1</c:v>
                </c:pt>
                <c:pt idx="993">
                  <c:v>2639.4</c:v>
                </c:pt>
                <c:pt idx="994">
                  <c:v>2637.6</c:v>
                </c:pt>
                <c:pt idx="995">
                  <c:v>2635.9</c:v>
                </c:pt>
                <c:pt idx="996">
                  <c:v>2634.6</c:v>
                </c:pt>
                <c:pt idx="997">
                  <c:v>2634.1</c:v>
                </c:pt>
                <c:pt idx="998">
                  <c:v>2635.8</c:v>
                </c:pt>
                <c:pt idx="999">
                  <c:v>2637.2</c:v>
                </c:pt>
                <c:pt idx="1000">
                  <c:v>2638.1</c:v>
                </c:pt>
                <c:pt idx="1001">
                  <c:v>2638</c:v>
                </c:pt>
                <c:pt idx="1002">
                  <c:v>2635.9</c:v>
                </c:pt>
                <c:pt idx="1003">
                  <c:v>2634.6</c:v>
                </c:pt>
                <c:pt idx="1004">
                  <c:v>2633.9</c:v>
                </c:pt>
                <c:pt idx="1005">
                  <c:v>2633.8</c:v>
                </c:pt>
                <c:pt idx="1006">
                  <c:v>2635.6</c:v>
                </c:pt>
                <c:pt idx="1007">
                  <c:v>2636.8</c:v>
                </c:pt>
                <c:pt idx="1008">
                  <c:v>2637.5</c:v>
                </c:pt>
                <c:pt idx="1009">
                  <c:v>2637.7</c:v>
                </c:pt>
                <c:pt idx="1010">
                  <c:v>2635.3</c:v>
                </c:pt>
                <c:pt idx="1011">
                  <c:v>2633.7</c:v>
                </c:pt>
                <c:pt idx="1012">
                  <c:v>2632.7</c:v>
                </c:pt>
                <c:pt idx="1013">
                  <c:v>2632.1</c:v>
                </c:pt>
                <c:pt idx="1014">
                  <c:v>2634.2</c:v>
                </c:pt>
                <c:pt idx="1015">
                  <c:v>2635.6</c:v>
                </c:pt>
                <c:pt idx="1016">
                  <c:v>2636.2</c:v>
                </c:pt>
                <c:pt idx="1017">
                  <c:v>2636.4</c:v>
                </c:pt>
                <c:pt idx="1018">
                  <c:v>2634.6</c:v>
                </c:pt>
                <c:pt idx="1019">
                  <c:v>2632.4</c:v>
                </c:pt>
                <c:pt idx="1020">
                  <c:v>2631.5</c:v>
                </c:pt>
                <c:pt idx="1021">
                  <c:v>2631</c:v>
                </c:pt>
                <c:pt idx="1022">
                  <c:v>2632.6</c:v>
                </c:pt>
                <c:pt idx="1023">
                  <c:v>2634.1</c:v>
                </c:pt>
                <c:pt idx="1024">
                  <c:v>2635.1</c:v>
                </c:pt>
                <c:pt idx="1025">
                  <c:v>2635.4</c:v>
                </c:pt>
                <c:pt idx="1026">
                  <c:v>2633.6</c:v>
                </c:pt>
                <c:pt idx="1027">
                  <c:v>2631.7</c:v>
                </c:pt>
                <c:pt idx="1028">
                  <c:v>2630.2</c:v>
                </c:pt>
                <c:pt idx="1029">
                  <c:v>2629.7</c:v>
                </c:pt>
                <c:pt idx="1030">
                  <c:v>2631.2</c:v>
                </c:pt>
                <c:pt idx="1031">
                  <c:v>2632.6</c:v>
                </c:pt>
                <c:pt idx="1032">
                  <c:v>2633.4</c:v>
                </c:pt>
                <c:pt idx="1033">
                  <c:v>2633.2</c:v>
                </c:pt>
                <c:pt idx="1034">
                  <c:v>2631.2</c:v>
                </c:pt>
                <c:pt idx="1035">
                  <c:v>2629.7</c:v>
                </c:pt>
                <c:pt idx="1036">
                  <c:v>2628.8</c:v>
                </c:pt>
                <c:pt idx="1037">
                  <c:v>2628.6</c:v>
                </c:pt>
                <c:pt idx="1038">
                  <c:v>2630.5</c:v>
                </c:pt>
                <c:pt idx="1039">
                  <c:v>2631.8</c:v>
                </c:pt>
                <c:pt idx="1040">
                  <c:v>2632.5</c:v>
                </c:pt>
                <c:pt idx="1041">
                  <c:v>2632.5</c:v>
                </c:pt>
                <c:pt idx="1042">
                  <c:v>2630.6</c:v>
                </c:pt>
                <c:pt idx="1043">
                  <c:v>2629</c:v>
                </c:pt>
                <c:pt idx="1044">
                  <c:v>2628</c:v>
                </c:pt>
                <c:pt idx="1045">
                  <c:v>2627.5</c:v>
                </c:pt>
                <c:pt idx="1046">
                  <c:v>2629.6</c:v>
                </c:pt>
                <c:pt idx="1047">
                  <c:v>2630.9</c:v>
                </c:pt>
                <c:pt idx="1048">
                  <c:v>2631.6</c:v>
                </c:pt>
                <c:pt idx="1049">
                  <c:v>2631.8</c:v>
                </c:pt>
                <c:pt idx="1050">
                  <c:v>2629.4</c:v>
                </c:pt>
                <c:pt idx="1051">
                  <c:v>2627.8</c:v>
                </c:pt>
                <c:pt idx="1052">
                  <c:v>2626.9</c:v>
                </c:pt>
                <c:pt idx="1053">
                  <c:v>2626.5</c:v>
                </c:pt>
                <c:pt idx="1054">
                  <c:v>2628.3</c:v>
                </c:pt>
                <c:pt idx="1055">
                  <c:v>2630.3</c:v>
                </c:pt>
                <c:pt idx="1056">
                  <c:v>2631</c:v>
                </c:pt>
                <c:pt idx="1057">
                  <c:v>2631.3</c:v>
                </c:pt>
                <c:pt idx="1058">
                  <c:v>2629.6</c:v>
                </c:pt>
                <c:pt idx="1059">
                  <c:v>2627.7</c:v>
                </c:pt>
                <c:pt idx="1060">
                  <c:v>2626.3</c:v>
                </c:pt>
                <c:pt idx="1061">
                  <c:v>2625.7</c:v>
                </c:pt>
                <c:pt idx="1062">
                  <c:v>2627.4</c:v>
                </c:pt>
                <c:pt idx="1063">
                  <c:v>2628.9</c:v>
                </c:pt>
                <c:pt idx="1064">
                  <c:v>2630.1</c:v>
                </c:pt>
                <c:pt idx="1065">
                  <c:v>2630.4</c:v>
                </c:pt>
                <c:pt idx="1066">
                  <c:v>2628.6</c:v>
                </c:pt>
                <c:pt idx="1067">
                  <c:v>2626.9</c:v>
                </c:pt>
                <c:pt idx="1068">
                  <c:v>2625.9</c:v>
                </c:pt>
                <c:pt idx="1069">
                  <c:v>2625.5</c:v>
                </c:pt>
                <c:pt idx="1070">
                  <c:v>2627.2</c:v>
                </c:pt>
                <c:pt idx="1071">
                  <c:v>2628.4</c:v>
                </c:pt>
                <c:pt idx="1072">
                  <c:v>2628.9</c:v>
                </c:pt>
                <c:pt idx="1073">
                  <c:v>2628.7</c:v>
                </c:pt>
                <c:pt idx="1074">
                  <c:v>2626.6</c:v>
                </c:pt>
                <c:pt idx="1075">
                  <c:v>2625</c:v>
                </c:pt>
                <c:pt idx="1076">
                  <c:v>2624.1</c:v>
                </c:pt>
                <c:pt idx="1077">
                  <c:v>2623.8</c:v>
                </c:pt>
                <c:pt idx="1078">
                  <c:v>2625.7</c:v>
                </c:pt>
                <c:pt idx="1079">
                  <c:v>2626.8</c:v>
                </c:pt>
                <c:pt idx="1080">
                  <c:v>2627.5</c:v>
                </c:pt>
                <c:pt idx="1081">
                  <c:v>2627.3</c:v>
                </c:pt>
                <c:pt idx="1082">
                  <c:v>2625.3</c:v>
                </c:pt>
                <c:pt idx="1083">
                  <c:v>2623.8</c:v>
                </c:pt>
                <c:pt idx="1084">
                  <c:v>2622.9</c:v>
                </c:pt>
                <c:pt idx="1085">
                  <c:v>2622.4</c:v>
                </c:pt>
                <c:pt idx="1086">
                  <c:v>2624.6</c:v>
                </c:pt>
                <c:pt idx="1087">
                  <c:v>2625.8</c:v>
                </c:pt>
                <c:pt idx="1088">
                  <c:v>2626.6</c:v>
                </c:pt>
                <c:pt idx="1089">
                  <c:v>2626.8</c:v>
                </c:pt>
                <c:pt idx="1090">
                  <c:v>2624.9</c:v>
                </c:pt>
                <c:pt idx="1091">
                  <c:v>2622.8</c:v>
                </c:pt>
                <c:pt idx="1092">
                  <c:v>2621.9</c:v>
                </c:pt>
                <c:pt idx="1093">
                  <c:v>2621.3000000000002</c:v>
                </c:pt>
                <c:pt idx="1094">
                  <c:v>2622.8</c:v>
                </c:pt>
                <c:pt idx="1095">
                  <c:v>2624.8</c:v>
                </c:pt>
                <c:pt idx="1096">
                  <c:v>2625.4</c:v>
                </c:pt>
                <c:pt idx="1097">
                  <c:v>2625.5</c:v>
                </c:pt>
                <c:pt idx="1098">
                  <c:v>2623.6</c:v>
                </c:pt>
                <c:pt idx="1099">
                  <c:v>2621.8</c:v>
                </c:pt>
                <c:pt idx="1100">
                  <c:v>2620.5</c:v>
                </c:pt>
                <c:pt idx="1101">
                  <c:v>2620</c:v>
                </c:pt>
                <c:pt idx="1102">
                  <c:v>2621.6</c:v>
                </c:pt>
                <c:pt idx="1103">
                  <c:v>2623.3</c:v>
                </c:pt>
                <c:pt idx="1104">
                  <c:v>2624.2</c:v>
                </c:pt>
                <c:pt idx="1105">
                  <c:v>2624.4</c:v>
                </c:pt>
                <c:pt idx="1106">
                  <c:v>2622.7</c:v>
                </c:pt>
                <c:pt idx="1107">
                  <c:v>2620.9</c:v>
                </c:pt>
                <c:pt idx="1108">
                  <c:v>2619.9</c:v>
                </c:pt>
                <c:pt idx="1109">
                  <c:v>2619.6</c:v>
                </c:pt>
                <c:pt idx="1110">
                  <c:v>2621.5</c:v>
                </c:pt>
                <c:pt idx="1111">
                  <c:v>2622.7</c:v>
                </c:pt>
                <c:pt idx="1112">
                  <c:v>2623.4</c:v>
                </c:pt>
                <c:pt idx="1113">
                  <c:v>2623.2</c:v>
                </c:pt>
                <c:pt idx="1114">
                  <c:v>2621</c:v>
                </c:pt>
                <c:pt idx="1115">
                  <c:v>2619.3000000000002</c:v>
                </c:pt>
                <c:pt idx="1116">
                  <c:v>2618.1999999999998</c:v>
                </c:pt>
                <c:pt idx="1117">
                  <c:v>2617.9</c:v>
                </c:pt>
                <c:pt idx="1118">
                  <c:v>2619.8000000000002</c:v>
                </c:pt>
                <c:pt idx="1119">
                  <c:v>2621.1</c:v>
                </c:pt>
                <c:pt idx="1120">
                  <c:v>2622</c:v>
                </c:pt>
                <c:pt idx="1121">
                  <c:v>2621.8</c:v>
                </c:pt>
                <c:pt idx="1122">
                  <c:v>2620</c:v>
                </c:pt>
                <c:pt idx="1123">
                  <c:v>2618.6</c:v>
                </c:pt>
                <c:pt idx="1124">
                  <c:v>2617.8000000000002</c:v>
                </c:pt>
                <c:pt idx="1125">
                  <c:v>2617.1999999999998</c:v>
                </c:pt>
                <c:pt idx="1126">
                  <c:v>2619.5</c:v>
                </c:pt>
                <c:pt idx="1127">
                  <c:v>2620.6999999999998</c:v>
                </c:pt>
                <c:pt idx="1128">
                  <c:v>2621.3000000000002</c:v>
                </c:pt>
                <c:pt idx="1129">
                  <c:v>2621.5</c:v>
                </c:pt>
                <c:pt idx="1130">
                  <c:v>2619</c:v>
                </c:pt>
                <c:pt idx="1131">
                  <c:v>2617.6</c:v>
                </c:pt>
                <c:pt idx="1132">
                  <c:v>2616.6999999999998</c:v>
                </c:pt>
                <c:pt idx="1133">
                  <c:v>2616.1</c:v>
                </c:pt>
                <c:pt idx="1134">
                  <c:v>2617.6</c:v>
                </c:pt>
                <c:pt idx="1135">
                  <c:v>2619.4</c:v>
                </c:pt>
                <c:pt idx="1136">
                  <c:v>2619.9</c:v>
                </c:pt>
                <c:pt idx="1137">
                  <c:v>2620.1999999999998</c:v>
                </c:pt>
                <c:pt idx="1138">
                  <c:v>2618.3000000000002</c:v>
                </c:pt>
                <c:pt idx="1139">
                  <c:v>2616.1</c:v>
                </c:pt>
                <c:pt idx="1140">
                  <c:v>2615.1</c:v>
                </c:pt>
                <c:pt idx="1141">
                  <c:v>2614.6</c:v>
                </c:pt>
                <c:pt idx="1142">
                  <c:v>2616.1999999999998</c:v>
                </c:pt>
                <c:pt idx="1143">
                  <c:v>2617.8000000000002</c:v>
                </c:pt>
                <c:pt idx="1144">
                  <c:v>2618.6999999999998</c:v>
                </c:pt>
                <c:pt idx="1145">
                  <c:v>2619.1</c:v>
                </c:pt>
                <c:pt idx="1146">
                  <c:v>2617.4</c:v>
                </c:pt>
                <c:pt idx="1147">
                  <c:v>2615.8000000000002</c:v>
                </c:pt>
                <c:pt idx="1148">
                  <c:v>2614.5</c:v>
                </c:pt>
                <c:pt idx="1149">
                  <c:v>2614</c:v>
                </c:pt>
                <c:pt idx="1150">
                  <c:v>2615.6</c:v>
                </c:pt>
                <c:pt idx="1151">
                  <c:v>2617.1</c:v>
                </c:pt>
                <c:pt idx="1152">
                  <c:v>2617.9</c:v>
                </c:pt>
                <c:pt idx="1153">
                  <c:v>2618.3000000000002</c:v>
                </c:pt>
                <c:pt idx="1154">
                  <c:v>2616.9</c:v>
                </c:pt>
                <c:pt idx="1155">
                  <c:v>2615.8000000000002</c:v>
                </c:pt>
                <c:pt idx="1156">
                  <c:v>2615.3000000000002</c:v>
                </c:pt>
                <c:pt idx="1157">
                  <c:v>2614.9</c:v>
                </c:pt>
                <c:pt idx="1158">
                  <c:v>2614.6</c:v>
                </c:pt>
                <c:pt idx="1159">
                  <c:v>2614.6</c:v>
                </c:pt>
                <c:pt idx="1160">
                  <c:v>2615</c:v>
                </c:pt>
                <c:pt idx="1161">
                  <c:v>2615.3000000000002</c:v>
                </c:pt>
                <c:pt idx="1162">
                  <c:v>2612.8000000000002</c:v>
                </c:pt>
                <c:pt idx="1163">
                  <c:v>2611.8000000000002</c:v>
                </c:pt>
                <c:pt idx="1164">
                  <c:v>2611.5</c:v>
                </c:pt>
                <c:pt idx="1165">
                  <c:v>2611.5</c:v>
                </c:pt>
                <c:pt idx="1166">
                  <c:v>2613.5</c:v>
                </c:pt>
                <c:pt idx="1167">
                  <c:v>2615.6999999999998</c:v>
                </c:pt>
                <c:pt idx="1168">
                  <c:v>2616.8000000000002</c:v>
                </c:pt>
                <c:pt idx="1169">
                  <c:v>2617.6</c:v>
                </c:pt>
                <c:pt idx="1170">
                  <c:v>2616.8000000000002</c:v>
                </c:pt>
                <c:pt idx="1171">
                  <c:v>2616.1</c:v>
                </c:pt>
                <c:pt idx="1172">
                  <c:v>2616</c:v>
                </c:pt>
                <c:pt idx="1173">
                  <c:v>2615.9</c:v>
                </c:pt>
                <c:pt idx="1174">
                  <c:v>2614.1999999999998</c:v>
                </c:pt>
                <c:pt idx="1175">
                  <c:v>2612.5</c:v>
                </c:pt>
                <c:pt idx="1176">
                  <c:v>2611.5</c:v>
                </c:pt>
                <c:pt idx="1177">
                  <c:v>2611.6999999999998</c:v>
                </c:pt>
                <c:pt idx="1178">
                  <c:v>2611.9</c:v>
                </c:pt>
                <c:pt idx="1179">
                  <c:v>2612.1999999999998</c:v>
                </c:pt>
                <c:pt idx="1180">
                  <c:v>2612.6999999999998</c:v>
                </c:pt>
                <c:pt idx="1181">
                  <c:v>2612.8000000000002</c:v>
                </c:pt>
                <c:pt idx="1182">
                  <c:v>2610.9</c:v>
                </c:pt>
                <c:pt idx="1183">
                  <c:v>2609.6999999999998</c:v>
                </c:pt>
                <c:pt idx="1184">
                  <c:v>2609.4</c:v>
                </c:pt>
                <c:pt idx="1185">
                  <c:v>2614.1999999999998</c:v>
                </c:pt>
                <c:pt idx="1186">
                  <c:v>2618.6999999999998</c:v>
                </c:pt>
                <c:pt idx="1187">
                  <c:v>2622.8</c:v>
                </c:pt>
                <c:pt idx="1188">
                  <c:v>2626</c:v>
                </c:pt>
                <c:pt idx="1189">
                  <c:v>2628.7</c:v>
                </c:pt>
                <c:pt idx="1190">
                  <c:v>2629.2</c:v>
                </c:pt>
                <c:pt idx="1191">
                  <c:v>2629.7</c:v>
                </c:pt>
                <c:pt idx="1192">
                  <c:v>2630.1</c:v>
                </c:pt>
                <c:pt idx="1193">
                  <c:v>2630.3</c:v>
                </c:pt>
                <c:pt idx="1194">
                  <c:v>2629.6</c:v>
                </c:pt>
                <c:pt idx="1195">
                  <c:v>2629.1</c:v>
                </c:pt>
                <c:pt idx="1196">
                  <c:v>2628.9</c:v>
                </c:pt>
                <c:pt idx="1197">
                  <c:v>2628.8</c:v>
                </c:pt>
                <c:pt idx="1198">
                  <c:v>2627.7</c:v>
                </c:pt>
                <c:pt idx="1199">
                  <c:v>2626.7</c:v>
                </c:pt>
                <c:pt idx="1200">
                  <c:v>2626.3</c:v>
                </c:pt>
                <c:pt idx="1201">
                  <c:v>2626.1</c:v>
                </c:pt>
                <c:pt idx="1202">
                  <c:v>2625</c:v>
                </c:pt>
                <c:pt idx="1203">
                  <c:v>2624.1</c:v>
                </c:pt>
                <c:pt idx="1204">
                  <c:v>2623.7</c:v>
                </c:pt>
                <c:pt idx="1205">
                  <c:v>2623.6</c:v>
                </c:pt>
                <c:pt idx="1206">
                  <c:v>2622.3</c:v>
                </c:pt>
                <c:pt idx="1207">
                  <c:v>2621.1</c:v>
                </c:pt>
                <c:pt idx="1208">
                  <c:v>2620.4</c:v>
                </c:pt>
                <c:pt idx="1209">
                  <c:v>2620.1999999999998</c:v>
                </c:pt>
                <c:pt idx="1210">
                  <c:v>2618.4</c:v>
                </c:pt>
                <c:pt idx="1211">
                  <c:v>2616.9</c:v>
                </c:pt>
                <c:pt idx="1212">
                  <c:v>2616.1999999999998</c:v>
                </c:pt>
                <c:pt idx="1213">
                  <c:v>2615.1999999999998</c:v>
                </c:pt>
                <c:pt idx="1214">
                  <c:v>2613</c:v>
                </c:pt>
              </c:numCache>
            </c:numRef>
          </c:yVal>
          <c:smooth val="0"/>
        </c:ser>
        <c:dLbls>
          <c:showLegendKey val="0"/>
          <c:showVal val="0"/>
          <c:showCatName val="0"/>
          <c:showSerName val="0"/>
          <c:showPercent val="0"/>
          <c:showBubbleSize val="0"/>
        </c:dLbls>
        <c:axId val="197473000"/>
        <c:axId val="197472608"/>
        <c:extLst>
          <c:ext xmlns:c15="http://schemas.microsoft.com/office/drawing/2012/chart" uri="{02D57815-91ED-43cb-92C2-25804820EDAC}">
            <c15:filteredScatterSeries>
              <c15:ser>
                <c:idx val="2"/>
                <c:order val="2"/>
                <c:tx>
                  <c:strRef>
                    <c:extLst>
                      <c:ext uri="{02D57815-91ED-43cb-92C2-25804820EDAC}">
                        <c15:formulaRef>
                          <c15:sqref>'Raw Data'!$E$18</c15:sqref>
                        </c15:formulaRef>
                      </c:ext>
                    </c:extLst>
                    <c:strCache>
                      <c:ptCount val="1"/>
                      <c:pt idx="0">
                        <c:v>2.1 - No Top Gun during peel, ~30s "clean up" 2x</c:v>
                      </c:pt>
                    </c:strCache>
                  </c:strRef>
                </c:tx>
                <c:spPr>
                  <a:ln w="19050" cap="rnd">
                    <a:solidFill>
                      <a:schemeClr val="accent3"/>
                    </a:solidFill>
                    <a:round/>
                  </a:ln>
                  <a:effectLst/>
                </c:spPr>
                <c:marker>
                  <c:symbol val="none"/>
                </c:marker>
                <c:xVal>
                  <c:numRef>
                    <c:extLst>
                      <c:ext uri="{02D57815-91ED-43cb-92C2-25804820EDAC}">
                        <c15:formulaRef>
                          <c15:sqref>'Raw Data'!$B$22:$B$2887</c15:sqref>
                        </c15:formulaRef>
                      </c:ext>
                    </c:extLst>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extLst>
                      <c:ext uri="{02D57815-91ED-43cb-92C2-25804820EDAC}">
                        <c15:formulaRef>
                          <c15:sqref>'Raw Data'!$E$22:$E$2887</c15:sqref>
                        </c15:formulaRef>
                      </c:ext>
                    </c:extLst>
                    <c:numCache>
                      <c:formatCode>0.0</c:formatCode>
                      <c:ptCount val="2866"/>
                      <c:pt idx="0">
                        <c:v>765.6</c:v>
                      </c:pt>
                      <c:pt idx="1">
                        <c:v>765.6</c:v>
                      </c:pt>
                      <c:pt idx="2">
                        <c:v>765.6</c:v>
                      </c:pt>
                      <c:pt idx="3">
                        <c:v>765.7</c:v>
                      </c:pt>
                      <c:pt idx="4">
                        <c:v>765.7</c:v>
                      </c:pt>
                      <c:pt idx="5">
                        <c:v>765.6</c:v>
                      </c:pt>
                      <c:pt idx="6">
                        <c:v>765.6</c:v>
                      </c:pt>
                      <c:pt idx="7">
                        <c:v>765.6</c:v>
                      </c:pt>
                      <c:pt idx="8">
                        <c:v>765.6</c:v>
                      </c:pt>
                      <c:pt idx="9">
                        <c:v>765.4</c:v>
                      </c:pt>
                      <c:pt idx="10">
                        <c:v>765.4</c:v>
                      </c:pt>
                      <c:pt idx="11">
                        <c:v>765.4</c:v>
                      </c:pt>
                      <c:pt idx="12">
                        <c:v>765.3</c:v>
                      </c:pt>
                      <c:pt idx="13">
                        <c:v>765</c:v>
                      </c:pt>
                      <c:pt idx="14">
                        <c:v>764.7</c:v>
                      </c:pt>
                      <c:pt idx="15">
                        <c:v>764.3</c:v>
                      </c:pt>
                      <c:pt idx="16">
                        <c:v>763.7</c:v>
                      </c:pt>
                      <c:pt idx="17">
                        <c:v>762.7</c:v>
                      </c:pt>
                      <c:pt idx="18">
                        <c:v>761.9</c:v>
                      </c:pt>
                      <c:pt idx="19">
                        <c:v>760.4</c:v>
                      </c:pt>
                      <c:pt idx="20">
                        <c:v>758.5</c:v>
                      </c:pt>
                      <c:pt idx="21">
                        <c:v>757.7</c:v>
                      </c:pt>
                      <c:pt idx="22">
                        <c:v>752.9</c:v>
                      </c:pt>
                      <c:pt idx="23">
                        <c:v>749.6</c:v>
                      </c:pt>
                      <c:pt idx="24">
                        <c:v>745.3</c:v>
                      </c:pt>
                      <c:pt idx="25">
                        <c:v>734.4</c:v>
                      </c:pt>
                      <c:pt idx="26">
                        <c:v>720.4</c:v>
                      </c:pt>
                      <c:pt idx="27">
                        <c:v>711</c:v>
                      </c:pt>
                      <c:pt idx="28">
                        <c:v>701.4</c:v>
                      </c:pt>
                      <c:pt idx="29">
                        <c:v>690.8</c:v>
                      </c:pt>
                      <c:pt idx="30">
                        <c:v>680.8</c:v>
                      </c:pt>
                      <c:pt idx="31">
                        <c:v>670.8</c:v>
                      </c:pt>
                      <c:pt idx="32">
                        <c:v>665.8</c:v>
                      </c:pt>
                      <c:pt idx="33">
                        <c:v>660.2</c:v>
                      </c:pt>
                      <c:pt idx="34">
                        <c:v>654.4</c:v>
                      </c:pt>
                      <c:pt idx="35">
                        <c:v>650</c:v>
                      </c:pt>
                      <c:pt idx="36">
                        <c:v>648.20000000000005</c:v>
                      </c:pt>
                      <c:pt idx="37">
                        <c:v>651.79999999999995</c:v>
                      </c:pt>
                      <c:pt idx="38">
                        <c:v>658.2</c:v>
                      </c:pt>
                      <c:pt idx="39">
                        <c:v>664.9</c:v>
                      </c:pt>
                      <c:pt idx="40">
                        <c:v>671.4</c:v>
                      </c:pt>
                      <c:pt idx="41">
                        <c:v>675.8</c:v>
                      </c:pt>
                      <c:pt idx="42">
                        <c:v>677.8</c:v>
                      </c:pt>
                      <c:pt idx="43">
                        <c:v>680</c:v>
                      </c:pt>
                      <c:pt idx="44">
                        <c:v>681.8</c:v>
                      </c:pt>
                      <c:pt idx="45">
                        <c:v>680.8</c:v>
                      </c:pt>
                      <c:pt idx="46">
                        <c:v>679.4</c:v>
                      </c:pt>
                      <c:pt idx="47">
                        <c:v>687.1</c:v>
                      </c:pt>
                      <c:pt idx="48">
                        <c:v>711.6</c:v>
                      </c:pt>
                      <c:pt idx="49">
                        <c:v>741.5</c:v>
                      </c:pt>
                      <c:pt idx="50">
                        <c:v>770.3</c:v>
                      </c:pt>
                      <c:pt idx="51">
                        <c:v>784.8</c:v>
                      </c:pt>
                      <c:pt idx="52">
                        <c:v>796.3</c:v>
                      </c:pt>
                      <c:pt idx="53">
                        <c:v>809.7</c:v>
                      </c:pt>
                      <c:pt idx="54">
                        <c:v>830.2</c:v>
                      </c:pt>
                      <c:pt idx="55">
                        <c:v>847.9</c:v>
                      </c:pt>
                      <c:pt idx="56">
                        <c:v>868.1</c:v>
                      </c:pt>
                      <c:pt idx="57">
                        <c:v>891</c:v>
                      </c:pt>
                      <c:pt idx="58">
                        <c:v>929.2</c:v>
                      </c:pt>
                      <c:pt idx="59">
                        <c:v>968.1</c:v>
                      </c:pt>
                      <c:pt idx="60">
                        <c:v>1013.8</c:v>
                      </c:pt>
                      <c:pt idx="61">
                        <c:v>1066.0999999999999</c:v>
                      </c:pt>
                      <c:pt idx="62">
                        <c:v>1120.3</c:v>
                      </c:pt>
                      <c:pt idx="63">
                        <c:v>1192.2</c:v>
                      </c:pt>
                      <c:pt idx="64">
                        <c:v>1237.7</c:v>
                      </c:pt>
                      <c:pt idx="65">
                        <c:v>1283</c:v>
                      </c:pt>
                      <c:pt idx="66">
                        <c:v>1334.6</c:v>
                      </c:pt>
                      <c:pt idx="67">
                        <c:v>1401.2</c:v>
                      </c:pt>
                      <c:pt idx="68">
                        <c:v>1527.4</c:v>
                      </c:pt>
                      <c:pt idx="69">
                        <c:v>1656.5</c:v>
                      </c:pt>
                      <c:pt idx="70">
                        <c:v>1758.8</c:v>
                      </c:pt>
                      <c:pt idx="71">
                        <c:v>1867.9</c:v>
                      </c:pt>
                      <c:pt idx="72">
                        <c:v>2009.3</c:v>
                      </c:pt>
                      <c:pt idx="73">
                        <c:v>2073.6</c:v>
                      </c:pt>
                      <c:pt idx="74">
                        <c:v>2131.1</c:v>
                      </c:pt>
                      <c:pt idx="75">
                        <c:v>2164.9</c:v>
                      </c:pt>
                      <c:pt idx="76">
                        <c:v>2188.5</c:v>
                      </c:pt>
                      <c:pt idx="77">
                        <c:v>2220.4</c:v>
                      </c:pt>
                      <c:pt idx="78">
                        <c:v>2220</c:v>
                      </c:pt>
                      <c:pt idx="79">
                        <c:v>2253.1</c:v>
                      </c:pt>
                      <c:pt idx="80">
                        <c:v>2274.6</c:v>
                      </c:pt>
                      <c:pt idx="81">
                        <c:v>2272</c:v>
                      </c:pt>
                      <c:pt idx="82">
                        <c:v>2252.1999999999998</c:v>
                      </c:pt>
                      <c:pt idx="83">
                        <c:v>2320.1</c:v>
                      </c:pt>
                      <c:pt idx="84">
                        <c:v>2453.4</c:v>
                      </c:pt>
                      <c:pt idx="85">
                        <c:v>2505.6999999999998</c:v>
                      </c:pt>
                      <c:pt idx="86">
                        <c:v>2579.8000000000002</c:v>
                      </c:pt>
                      <c:pt idx="87">
                        <c:v>2632.5</c:v>
                      </c:pt>
                      <c:pt idx="88">
                        <c:v>2660.8</c:v>
                      </c:pt>
                      <c:pt idx="89">
                        <c:v>2736.1</c:v>
                      </c:pt>
                      <c:pt idx="90">
                        <c:v>2965.7</c:v>
                      </c:pt>
                      <c:pt idx="91">
                        <c:v>3204.4</c:v>
                      </c:pt>
                      <c:pt idx="92">
                        <c:v>3449.8</c:v>
                      </c:pt>
                      <c:pt idx="93">
                        <c:v>3830.9</c:v>
                      </c:pt>
                      <c:pt idx="94">
                        <c:v>4328.6000000000004</c:v>
                      </c:pt>
                      <c:pt idx="95">
                        <c:v>5063.8</c:v>
                      </c:pt>
                      <c:pt idx="96">
                        <c:v>5735</c:v>
                      </c:pt>
                      <c:pt idx="97">
                        <c:v>6567.2</c:v>
                      </c:pt>
                      <c:pt idx="98">
                        <c:v>6428.1</c:v>
                      </c:pt>
                      <c:pt idx="99">
                        <c:v>5446.1</c:v>
                      </c:pt>
                      <c:pt idx="100">
                        <c:v>4459.7</c:v>
                      </c:pt>
                      <c:pt idx="101">
                        <c:v>3770.7</c:v>
                      </c:pt>
                      <c:pt idx="102">
                        <c:v>3207.5</c:v>
                      </c:pt>
                      <c:pt idx="103">
                        <c:v>2744.5</c:v>
                      </c:pt>
                      <c:pt idx="104">
                        <c:v>2198.3000000000002</c:v>
                      </c:pt>
                      <c:pt idx="105">
                        <c:v>1955</c:v>
                      </c:pt>
                      <c:pt idx="106">
                        <c:v>1615.9</c:v>
                      </c:pt>
                      <c:pt idx="107">
                        <c:v>1426.7</c:v>
                      </c:pt>
                      <c:pt idx="108">
                        <c:v>1593.3</c:v>
                      </c:pt>
                      <c:pt idx="109">
                        <c:v>1708</c:v>
                      </c:pt>
                      <c:pt idx="110">
                        <c:v>1650.5</c:v>
                      </c:pt>
                      <c:pt idx="111">
                        <c:v>1486.9</c:v>
                      </c:pt>
                      <c:pt idx="112">
                        <c:v>1311.2</c:v>
                      </c:pt>
                      <c:pt idx="113">
                        <c:v>552.79999999999995</c:v>
                      </c:pt>
                      <c:pt idx="114">
                        <c:v>79.099999999999994</c:v>
                      </c:pt>
                      <c:pt idx="115">
                        <c:v>-253.1</c:v>
                      </c:pt>
                      <c:pt idx="116">
                        <c:v>-668.9</c:v>
                      </c:pt>
                      <c:pt idx="117">
                        <c:v>-985.6</c:v>
                      </c:pt>
                      <c:pt idx="118">
                        <c:v>-983</c:v>
                      </c:pt>
                      <c:pt idx="119">
                        <c:v>-601.9</c:v>
                      </c:pt>
                      <c:pt idx="120">
                        <c:v>-506.7</c:v>
                      </c:pt>
                      <c:pt idx="121">
                        <c:v>-640.6</c:v>
                      </c:pt>
                      <c:pt idx="122">
                        <c:v>-580.29999999999995</c:v>
                      </c:pt>
                      <c:pt idx="123">
                        <c:v>-428.2</c:v>
                      </c:pt>
                      <c:pt idx="124">
                        <c:v>-15.8</c:v>
                      </c:pt>
                      <c:pt idx="125">
                        <c:v>406.5</c:v>
                      </c:pt>
                      <c:pt idx="126">
                        <c:v>690.6</c:v>
                      </c:pt>
                      <c:pt idx="127">
                        <c:v>532.79999999999995</c:v>
                      </c:pt>
                      <c:pt idx="128">
                        <c:v>435.7</c:v>
                      </c:pt>
                      <c:pt idx="129">
                        <c:v>706.3</c:v>
                      </c:pt>
                      <c:pt idx="130">
                        <c:v>898</c:v>
                      </c:pt>
                      <c:pt idx="131">
                        <c:v>645.4</c:v>
                      </c:pt>
                      <c:pt idx="132">
                        <c:v>594.4</c:v>
                      </c:pt>
                      <c:pt idx="133">
                        <c:v>666.8</c:v>
                      </c:pt>
                      <c:pt idx="134">
                        <c:v>463.5</c:v>
                      </c:pt>
                      <c:pt idx="135">
                        <c:v>-119.8</c:v>
                      </c:pt>
                      <c:pt idx="136">
                        <c:v>-442.7</c:v>
                      </c:pt>
                      <c:pt idx="137">
                        <c:v>-912.5</c:v>
                      </c:pt>
                      <c:pt idx="138">
                        <c:v>-1078.9000000000001</c:v>
                      </c:pt>
                      <c:pt idx="139">
                        <c:v>-957</c:v>
                      </c:pt>
                      <c:pt idx="140">
                        <c:v>-290.89999999999998</c:v>
                      </c:pt>
                      <c:pt idx="141">
                        <c:v>434.2</c:v>
                      </c:pt>
                      <c:pt idx="142">
                        <c:v>755.9</c:v>
                      </c:pt>
                      <c:pt idx="143">
                        <c:v>1126.5</c:v>
                      </c:pt>
                      <c:pt idx="144">
                        <c:v>896.6</c:v>
                      </c:pt>
                      <c:pt idx="145">
                        <c:v>-270.39999999999998</c:v>
                      </c:pt>
                      <c:pt idx="146">
                        <c:v>-678</c:v>
                      </c:pt>
                      <c:pt idx="147">
                        <c:v>-1209.5</c:v>
                      </c:pt>
                      <c:pt idx="148">
                        <c:v>-1513.6</c:v>
                      </c:pt>
                      <c:pt idx="149">
                        <c:v>-1085.5</c:v>
                      </c:pt>
                      <c:pt idx="150">
                        <c:v>-807.9</c:v>
                      </c:pt>
                      <c:pt idx="151">
                        <c:v>-761.3</c:v>
                      </c:pt>
                      <c:pt idx="152">
                        <c:v>-518.9</c:v>
                      </c:pt>
                      <c:pt idx="153">
                        <c:v>-1478.2</c:v>
                      </c:pt>
                      <c:pt idx="154">
                        <c:v>-4790.6000000000004</c:v>
                      </c:pt>
                      <c:pt idx="155">
                        <c:v>-7969</c:v>
                      </c:pt>
                      <c:pt idx="156">
                        <c:v>-10168.700000000001</c:v>
                      </c:pt>
                      <c:pt idx="157">
                        <c:v>-11702.3</c:v>
                      </c:pt>
                      <c:pt idx="158">
                        <c:v>-12918.1</c:v>
                      </c:pt>
                      <c:pt idx="159">
                        <c:v>-13462.9</c:v>
                      </c:pt>
                      <c:pt idx="160">
                        <c:v>-13899</c:v>
                      </c:pt>
                      <c:pt idx="161">
                        <c:v>-14435.7</c:v>
                      </c:pt>
                      <c:pt idx="162">
                        <c:v>-15043.3</c:v>
                      </c:pt>
                      <c:pt idx="163">
                        <c:v>-15328</c:v>
                      </c:pt>
                      <c:pt idx="164">
                        <c:v>-15533.9</c:v>
                      </c:pt>
                      <c:pt idx="165">
                        <c:v>-15721.5</c:v>
                      </c:pt>
                      <c:pt idx="166">
                        <c:v>-15875.9</c:v>
                      </c:pt>
                      <c:pt idx="167">
                        <c:v>-16014.6</c:v>
                      </c:pt>
                      <c:pt idx="168">
                        <c:v>-16082.8</c:v>
                      </c:pt>
                      <c:pt idx="169">
                        <c:v>-16129.3</c:v>
                      </c:pt>
                      <c:pt idx="170">
                        <c:v>-16158.1</c:v>
                      </c:pt>
                      <c:pt idx="171">
                        <c:v>-16198.6</c:v>
                      </c:pt>
                      <c:pt idx="172">
                        <c:v>-16218.2</c:v>
                      </c:pt>
                      <c:pt idx="173">
                        <c:v>-16230.7</c:v>
                      </c:pt>
                      <c:pt idx="174">
                        <c:v>-16237.2</c:v>
                      </c:pt>
                      <c:pt idx="175">
                        <c:v>-16228.7</c:v>
                      </c:pt>
                      <c:pt idx="176">
                        <c:v>-16216.1</c:v>
                      </c:pt>
                      <c:pt idx="177">
                        <c:v>-16210.9</c:v>
                      </c:pt>
                      <c:pt idx="178">
                        <c:v>-16207.5</c:v>
                      </c:pt>
                      <c:pt idx="179">
                        <c:v>-16217.4</c:v>
                      </c:pt>
                      <c:pt idx="180">
                        <c:v>-16228</c:v>
                      </c:pt>
                      <c:pt idx="181">
                        <c:v>-16231.8</c:v>
                      </c:pt>
                      <c:pt idx="182">
                        <c:v>-16234</c:v>
                      </c:pt>
                      <c:pt idx="183">
                        <c:v>-16221.6</c:v>
                      </c:pt>
                      <c:pt idx="184">
                        <c:v>-16210</c:v>
                      </c:pt>
                      <c:pt idx="185">
                        <c:v>-16202.6</c:v>
                      </c:pt>
                      <c:pt idx="186">
                        <c:v>-16200.7</c:v>
                      </c:pt>
                      <c:pt idx="187">
                        <c:v>-16212</c:v>
                      </c:pt>
                      <c:pt idx="188">
                        <c:v>-16219.3</c:v>
                      </c:pt>
                      <c:pt idx="189">
                        <c:v>-16222.6</c:v>
                      </c:pt>
                      <c:pt idx="190">
                        <c:v>-16223.7</c:v>
                      </c:pt>
                      <c:pt idx="191">
                        <c:v>-16206.8</c:v>
                      </c:pt>
                      <c:pt idx="192">
                        <c:v>-16196.6</c:v>
                      </c:pt>
                      <c:pt idx="193">
                        <c:v>-16190.5</c:v>
                      </c:pt>
                      <c:pt idx="194">
                        <c:v>-16187.1</c:v>
                      </c:pt>
                      <c:pt idx="195">
                        <c:v>-16199.4</c:v>
                      </c:pt>
                      <c:pt idx="196">
                        <c:v>-16207</c:v>
                      </c:pt>
                      <c:pt idx="197">
                        <c:v>-16211.2</c:v>
                      </c:pt>
                      <c:pt idx="198">
                        <c:v>-16212.5</c:v>
                      </c:pt>
                      <c:pt idx="199">
                        <c:v>-16200</c:v>
                      </c:pt>
                      <c:pt idx="200">
                        <c:v>-16186</c:v>
                      </c:pt>
                      <c:pt idx="201">
                        <c:v>-16180</c:v>
                      </c:pt>
                      <c:pt idx="202">
                        <c:v>-16176.1</c:v>
                      </c:pt>
                      <c:pt idx="203">
                        <c:v>-16186.4</c:v>
                      </c:pt>
                      <c:pt idx="204">
                        <c:v>-16195.9</c:v>
                      </c:pt>
                      <c:pt idx="205">
                        <c:v>-16201.9</c:v>
                      </c:pt>
                      <c:pt idx="206">
                        <c:v>-16203.1</c:v>
                      </c:pt>
                      <c:pt idx="207">
                        <c:v>-16191</c:v>
                      </c:pt>
                      <c:pt idx="208">
                        <c:v>-16179.5</c:v>
                      </c:pt>
                      <c:pt idx="209">
                        <c:v>-16171.8</c:v>
                      </c:pt>
                      <c:pt idx="210">
                        <c:v>-16170.1</c:v>
                      </c:pt>
                      <c:pt idx="211">
                        <c:v>-16182</c:v>
                      </c:pt>
                      <c:pt idx="212">
                        <c:v>-16190</c:v>
                      </c:pt>
                      <c:pt idx="213">
                        <c:v>-16195</c:v>
                      </c:pt>
                      <c:pt idx="214">
                        <c:v>-16197.3</c:v>
                      </c:pt>
                      <c:pt idx="215">
                        <c:v>-16180.9</c:v>
                      </c:pt>
                      <c:pt idx="216">
                        <c:v>-16171.6</c:v>
                      </c:pt>
                      <c:pt idx="217">
                        <c:v>-16165.5</c:v>
                      </c:pt>
                      <c:pt idx="218">
                        <c:v>-16161.8</c:v>
                      </c:pt>
                      <c:pt idx="219">
                        <c:v>-16174.9</c:v>
                      </c:pt>
                      <c:pt idx="220">
                        <c:v>-16182.7</c:v>
                      </c:pt>
                      <c:pt idx="221">
                        <c:v>-16187.6</c:v>
                      </c:pt>
                      <c:pt idx="222">
                        <c:v>-16189.2</c:v>
                      </c:pt>
                      <c:pt idx="223">
                        <c:v>-16177</c:v>
                      </c:pt>
                      <c:pt idx="224">
                        <c:v>-16163</c:v>
                      </c:pt>
                      <c:pt idx="225">
                        <c:v>-16156.6</c:v>
                      </c:pt>
                      <c:pt idx="226">
                        <c:v>-16152.7</c:v>
                      </c:pt>
                      <c:pt idx="227">
                        <c:v>-16162.9</c:v>
                      </c:pt>
                      <c:pt idx="228">
                        <c:v>-16172.6</c:v>
                      </c:pt>
                      <c:pt idx="229">
                        <c:v>-16179.3</c:v>
                      </c:pt>
                      <c:pt idx="230">
                        <c:v>-16181.9</c:v>
                      </c:pt>
                      <c:pt idx="231">
                        <c:v>-16171.1</c:v>
                      </c:pt>
                      <c:pt idx="232">
                        <c:v>-16160.1</c:v>
                      </c:pt>
                      <c:pt idx="233">
                        <c:v>-16154</c:v>
                      </c:pt>
                      <c:pt idx="234">
                        <c:v>-16152.3</c:v>
                      </c:pt>
                      <c:pt idx="235">
                        <c:v>-16163.8</c:v>
                      </c:pt>
                      <c:pt idx="236">
                        <c:v>-16171.4</c:v>
                      </c:pt>
                      <c:pt idx="237">
                        <c:v>-16175.6</c:v>
                      </c:pt>
                      <c:pt idx="238">
                        <c:v>-16174.6</c:v>
                      </c:pt>
                      <c:pt idx="239">
                        <c:v>-16160.7</c:v>
                      </c:pt>
                      <c:pt idx="240">
                        <c:v>-16151.2</c:v>
                      </c:pt>
                      <c:pt idx="241">
                        <c:v>-16144.7</c:v>
                      </c:pt>
                      <c:pt idx="242">
                        <c:v>-16141.1</c:v>
                      </c:pt>
                      <c:pt idx="243">
                        <c:v>-16154.2</c:v>
                      </c:pt>
                      <c:pt idx="244">
                        <c:v>-16162.3</c:v>
                      </c:pt>
                      <c:pt idx="245">
                        <c:v>-16166.5</c:v>
                      </c:pt>
                      <c:pt idx="246">
                        <c:v>-16168.1</c:v>
                      </c:pt>
                      <c:pt idx="247">
                        <c:v>-16155.7</c:v>
                      </c:pt>
                      <c:pt idx="248">
                        <c:v>-16141.7</c:v>
                      </c:pt>
                      <c:pt idx="249">
                        <c:v>-16135.7</c:v>
                      </c:pt>
                      <c:pt idx="250">
                        <c:v>-16133.4</c:v>
                      </c:pt>
                      <c:pt idx="251">
                        <c:v>-16145</c:v>
                      </c:pt>
                      <c:pt idx="252">
                        <c:v>-16157.2</c:v>
                      </c:pt>
                      <c:pt idx="253">
                        <c:v>-16161.7</c:v>
                      </c:pt>
                      <c:pt idx="254">
                        <c:v>-16163.9</c:v>
                      </c:pt>
                      <c:pt idx="255">
                        <c:v>-16152</c:v>
                      </c:pt>
                      <c:pt idx="256">
                        <c:v>-16140.3</c:v>
                      </c:pt>
                      <c:pt idx="257">
                        <c:v>-16133.5</c:v>
                      </c:pt>
                      <c:pt idx="258">
                        <c:v>-16132.5</c:v>
                      </c:pt>
                      <c:pt idx="259">
                        <c:v>-16144.8</c:v>
                      </c:pt>
                      <c:pt idx="260">
                        <c:v>-16152.6</c:v>
                      </c:pt>
                      <c:pt idx="261">
                        <c:v>-16157.2</c:v>
                      </c:pt>
                      <c:pt idx="262">
                        <c:v>-16156.6</c:v>
                      </c:pt>
                      <c:pt idx="263">
                        <c:v>-16142.6</c:v>
                      </c:pt>
                      <c:pt idx="264">
                        <c:v>-16132.6</c:v>
                      </c:pt>
                      <c:pt idx="265">
                        <c:v>-16126.8</c:v>
                      </c:pt>
                      <c:pt idx="266">
                        <c:v>-16123.7</c:v>
                      </c:pt>
                      <c:pt idx="267">
                        <c:v>-16138.1</c:v>
                      </c:pt>
                      <c:pt idx="268">
                        <c:v>-16146.3</c:v>
                      </c:pt>
                      <c:pt idx="269">
                        <c:v>-16150.9</c:v>
                      </c:pt>
                      <c:pt idx="270">
                        <c:v>-16153.1</c:v>
                      </c:pt>
                      <c:pt idx="271">
                        <c:v>-16141.3</c:v>
                      </c:pt>
                      <c:pt idx="272">
                        <c:v>-16126.6</c:v>
                      </c:pt>
                      <c:pt idx="273">
                        <c:v>-16120.9</c:v>
                      </c:pt>
                      <c:pt idx="274">
                        <c:v>-16117.5</c:v>
                      </c:pt>
                      <c:pt idx="275">
                        <c:v>-16127.5</c:v>
                      </c:pt>
                      <c:pt idx="276">
                        <c:v>-16139.5</c:v>
                      </c:pt>
                      <c:pt idx="277">
                        <c:v>-16143.4</c:v>
                      </c:pt>
                      <c:pt idx="278">
                        <c:v>-16145.4</c:v>
                      </c:pt>
                      <c:pt idx="279">
                        <c:v>-16133.8</c:v>
                      </c:pt>
                      <c:pt idx="280">
                        <c:v>-16122.7</c:v>
                      </c:pt>
                      <c:pt idx="281">
                        <c:v>-16115.7</c:v>
                      </c:pt>
                      <c:pt idx="282">
                        <c:v>-16113.6</c:v>
                      </c:pt>
                      <c:pt idx="283">
                        <c:v>-16125.6</c:v>
                      </c:pt>
                      <c:pt idx="284">
                        <c:v>-16133.6</c:v>
                      </c:pt>
                      <c:pt idx="285">
                        <c:v>-16137.5</c:v>
                      </c:pt>
                      <c:pt idx="286">
                        <c:v>-16136.5</c:v>
                      </c:pt>
                      <c:pt idx="287">
                        <c:v>-16122.9</c:v>
                      </c:pt>
                      <c:pt idx="288">
                        <c:v>-16113.4</c:v>
                      </c:pt>
                      <c:pt idx="289">
                        <c:v>-16107.3</c:v>
                      </c:pt>
                      <c:pt idx="290">
                        <c:v>-16103.8</c:v>
                      </c:pt>
                      <c:pt idx="291">
                        <c:v>-16117.1</c:v>
                      </c:pt>
                      <c:pt idx="292">
                        <c:v>-16125.2</c:v>
                      </c:pt>
                      <c:pt idx="293">
                        <c:v>-16129.5</c:v>
                      </c:pt>
                      <c:pt idx="294">
                        <c:v>-16131.5</c:v>
                      </c:pt>
                      <c:pt idx="295">
                        <c:v>-16119.9</c:v>
                      </c:pt>
                      <c:pt idx="296">
                        <c:v>-16105.7</c:v>
                      </c:pt>
                      <c:pt idx="297">
                        <c:v>-16100.3</c:v>
                      </c:pt>
                      <c:pt idx="298">
                        <c:v>-16096.9</c:v>
                      </c:pt>
                      <c:pt idx="299">
                        <c:v>-16107.3</c:v>
                      </c:pt>
                      <c:pt idx="300">
                        <c:v>-16118.6</c:v>
                      </c:pt>
                      <c:pt idx="301">
                        <c:v>-16122.2</c:v>
                      </c:pt>
                      <c:pt idx="302">
                        <c:v>-16124.3</c:v>
                      </c:pt>
                      <c:pt idx="303">
                        <c:v>-16111.8</c:v>
                      </c:pt>
                      <c:pt idx="304">
                        <c:v>-16100.2</c:v>
                      </c:pt>
                      <c:pt idx="305">
                        <c:v>-16091.4</c:v>
                      </c:pt>
                      <c:pt idx="306">
                        <c:v>-16089.2</c:v>
                      </c:pt>
                      <c:pt idx="307">
                        <c:v>-16100.2</c:v>
                      </c:pt>
                      <c:pt idx="308">
                        <c:v>-16110.1</c:v>
                      </c:pt>
                      <c:pt idx="309">
                        <c:v>-16115.1</c:v>
                      </c:pt>
                      <c:pt idx="310">
                        <c:v>-16115.4</c:v>
                      </c:pt>
                      <c:pt idx="311">
                        <c:v>-16101</c:v>
                      </c:pt>
                      <c:pt idx="312">
                        <c:v>-16091.4</c:v>
                      </c:pt>
                      <c:pt idx="313">
                        <c:v>-16085.4</c:v>
                      </c:pt>
                      <c:pt idx="314">
                        <c:v>-16084.5</c:v>
                      </c:pt>
                      <c:pt idx="315">
                        <c:v>-16096.6</c:v>
                      </c:pt>
                      <c:pt idx="316">
                        <c:v>-16104.6</c:v>
                      </c:pt>
                      <c:pt idx="317">
                        <c:v>-16108.5</c:v>
                      </c:pt>
                      <c:pt idx="318">
                        <c:v>-16110.8</c:v>
                      </c:pt>
                      <c:pt idx="319">
                        <c:v>-16111.4</c:v>
                      </c:pt>
                      <c:pt idx="320">
                        <c:v>-16111.2</c:v>
                      </c:pt>
                      <c:pt idx="321">
                        <c:v>-16110.9</c:v>
                      </c:pt>
                      <c:pt idx="322">
                        <c:v>-16110.1</c:v>
                      </c:pt>
                      <c:pt idx="323">
                        <c:v>-16108.9</c:v>
                      </c:pt>
                      <c:pt idx="324">
                        <c:v>-16108.5</c:v>
                      </c:pt>
                      <c:pt idx="325">
                        <c:v>-16107.4</c:v>
                      </c:pt>
                      <c:pt idx="326">
                        <c:v>-16107.1</c:v>
                      </c:pt>
                      <c:pt idx="327">
                        <c:v>-16106.8</c:v>
                      </c:pt>
                      <c:pt idx="328">
                        <c:v>-16105.4</c:v>
                      </c:pt>
                      <c:pt idx="329">
                        <c:v>-16104.4</c:v>
                      </c:pt>
                      <c:pt idx="330">
                        <c:v>-16103.3</c:v>
                      </c:pt>
                      <c:pt idx="331">
                        <c:v>-16102.8</c:v>
                      </c:pt>
                      <c:pt idx="332">
                        <c:v>-16102.3</c:v>
                      </c:pt>
                      <c:pt idx="333">
                        <c:v>-16101.4</c:v>
                      </c:pt>
                      <c:pt idx="334">
                        <c:v>-16101.1</c:v>
                      </c:pt>
                      <c:pt idx="335">
                        <c:v>-16100.9</c:v>
                      </c:pt>
                      <c:pt idx="336">
                        <c:v>-16100.1</c:v>
                      </c:pt>
                      <c:pt idx="337">
                        <c:v>-16099.8</c:v>
                      </c:pt>
                      <c:pt idx="338">
                        <c:v>-16099</c:v>
                      </c:pt>
                      <c:pt idx="339">
                        <c:v>-16098.1</c:v>
                      </c:pt>
                      <c:pt idx="340">
                        <c:v>-16096.8</c:v>
                      </c:pt>
                      <c:pt idx="341">
                        <c:v>-16096.3</c:v>
                      </c:pt>
                      <c:pt idx="342">
                        <c:v>-16095.3</c:v>
                      </c:pt>
                      <c:pt idx="343">
                        <c:v>-16094.5</c:v>
                      </c:pt>
                      <c:pt idx="344">
                        <c:v>-16093.8</c:v>
                      </c:pt>
                      <c:pt idx="345">
                        <c:v>-16092.8</c:v>
                      </c:pt>
                      <c:pt idx="346">
                        <c:v>-16092.5</c:v>
                      </c:pt>
                      <c:pt idx="347">
                        <c:v>-16091.7</c:v>
                      </c:pt>
                      <c:pt idx="348">
                        <c:v>-16091</c:v>
                      </c:pt>
                      <c:pt idx="349">
                        <c:v>-16090.2</c:v>
                      </c:pt>
                      <c:pt idx="350">
                        <c:v>-16089.8</c:v>
                      </c:pt>
                      <c:pt idx="351">
                        <c:v>-16089.6</c:v>
                      </c:pt>
                      <c:pt idx="352">
                        <c:v>-16088.9</c:v>
                      </c:pt>
                      <c:pt idx="353">
                        <c:v>-16088</c:v>
                      </c:pt>
                      <c:pt idx="354">
                        <c:v>-16087.1</c:v>
                      </c:pt>
                      <c:pt idx="355">
                        <c:v>-16086.7</c:v>
                      </c:pt>
                      <c:pt idx="356">
                        <c:v>-16085.6</c:v>
                      </c:pt>
                      <c:pt idx="357">
                        <c:v>-16084.2</c:v>
                      </c:pt>
                      <c:pt idx="358">
                        <c:v>-16083.6</c:v>
                      </c:pt>
                      <c:pt idx="359">
                        <c:v>-16083.7</c:v>
                      </c:pt>
                      <c:pt idx="360">
                        <c:v>-16083.2</c:v>
                      </c:pt>
                      <c:pt idx="361">
                        <c:v>-16082.3</c:v>
                      </c:pt>
                      <c:pt idx="362">
                        <c:v>-16081.7</c:v>
                      </c:pt>
                      <c:pt idx="363">
                        <c:v>-16080.8</c:v>
                      </c:pt>
                      <c:pt idx="364">
                        <c:v>-16079.5</c:v>
                      </c:pt>
                      <c:pt idx="365">
                        <c:v>-16078.1</c:v>
                      </c:pt>
                      <c:pt idx="366">
                        <c:v>-16077.1</c:v>
                      </c:pt>
                      <c:pt idx="367">
                        <c:v>-16075.8</c:v>
                      </c:pt>
                      <c:pt idx="368">
                        <c:v>-16075.4</c:v>
                      </c:pt>
                      <c:pt idx="369">
                        <c:v>-16073.7</c:v>
                      </c:pt>
                      <c:pt idx="370">
                        <c:v>-16072.8</c:v>
                      </c:pt>
                      <c:pt idx="371">
                        <c:v>-16071.9</c:v>
                      </c:pt>
                      <c:pt idx="372">
                        <c:v>-16071.5</c:v>
                      </c:pt>
                      <c:pt idx="373">
                        <c:v>-16071.1</c:v>
                      </c:pt>
                      <c:pt idx="374">
                        <c:v>-16070.3</c:v>
                      </c:pt>
                      <c:pt idx="375">
                        <c:v>-16069.4</c:v>
                      </c:pt>
                      <c:pt idx="376">
                        <c:v>-16068.6</c:v>
                      </c:pt>
                      <c:pt idx="377">
                        <c:v>-16068.2</c:v>
                      </c:pt>
                      <c:pt idx="378">
                        <c:v>-16067.5</c:v>
                      </c:pt>
                      <c:pt idx="379">
                        <c:v>-16067</c:v>
                      </c:pt>
                      <c:pt idx="380">
                        <c:v>-16066.1</c:v>
                      </c:pt>
                      <c:pt idx="381">
                        <c:v>-16065.1</c:v>
                      </c:pt>
                      <c:pt idx="382">
                        <c:v>-16066.2</c:v>
                      </c:pt>
                      <c:pt idx="383">
                        <c:v>-16065.5</c:v>
                      </c:pt>
                      <c:pt idx="384">
                        <c:v>-16065.2</c:v>
                      </c:pt>
                      <c:pt idx="385">
                        <c:v>-16064.8</c:v>
                      </c:pt>
                      <c:pt idx="386">
                        <c:v>-16064.3</c:v>
                      </c:pt>
                      <c:pt idx="387">
                        <c:v>-16063.6</c:v>
                      </c:pt>
                      <c:pt idx="388">
                        <c:v>-16063.1</c:v>
                      </c:pt>
                      <c:pt idx="389">
                        <c:v>-16062.4</c:v>
                      </c:pt>
                      <c:pt idx="390">
                        <c:v>-16061.6</c:v>
                      </c:pt>
                      <c:pt idx="391">
                        <c:v>-16061.1</c:v>
                      </c:pt>
                      <c:pt idx="392">
                        <c:v>-16060.8</c:v>
                      </c:pt>
                      <c:pt idx="393">
                        <c:v>-16060.1</c:v>
                      </c:pt>
                      <c:pt idx="394">
                        <c:v>-16059.2</c:v>
                      </c:pt>
                      <c:pt idx="395">
                        <c:v>-16058.4</c:v>
                      </c:pt>
                      <c:pt idx="396">
                        <c:v>-16057.4</c:v>
                      </c:pt>
                      <c:pt idx="397">
                        <c:v>-16056.1</c:v>
                      </c:pt>
                      <c:pt idx="398">
                        <c:v>-16055.6</c:v>
                      </c:pt>
                      <c:pt idx="399">
                        <c:v>-16054.1</c:v>
                      </c:pt>
                      <c:pt idx="400">
                        <c:v>-16052.3</c:v>
                      </c:pt>
                      <c:pt idx="401">
                        <c:v>-16051.8</c:v>
                      </c:pt>
                      <c:pt idx="402">
                        <c:v>-16050.7</c:v>
                      </c:pt>
                      <c:pt idx="403">
                        <c:v>-16049.7</c:v>
                      </c:pt>
                      <c:pt idx="404">
                        <c:v>-16048.8</c:v>
                      </c:pt>
                      <c:pt idx="405">
                        <c:v>-16048.7</c:v>
                      </c:pt>
                      <c:pt idx="406">
                        <c:v>-16047.8</c:v>
                      </c:pt>
                      <c:pt idx="407">
                        <c:v>-16046.5</c:v>
                      </c:pt>
                      <c:pt idx="408">
                        <c:v>-16044.9</c:v>
                      </c:pt>
                      <c:pt idx="409">
                        <c:v>-16044.4</c:v>
                      </c:pt>
                      <c:pt idx="410">
                        <c:v>-16043.3</c:v>
                      </c:pt>
                      <c:pt idx="411">
                        <c:v>-16043.3</c:v>
                      </c:pt>
                      <c:pt idx="412">
                        <c:v>-16042.9</c:v>
                      </c:pt>
                      <c:pt idx="413">
                        <c:v>-16043.3</c:v>
                      </c:pt>
                      <c:pt idx="414">
                        <c:v>-16042.9</c:v>
                      </c:pt>
                      <c:pt idx="415">
                        <c:v>-16042.3</c:v>
                      </c:pt>
                      <c:pt idx="416">
                        <c:v>-16041.3</c:v>
                      </c:pt>
                      <c:pt idx="417">
                        <c:v>-16040.7</c:v>
                      </c:pt>
                      <c:pt idx="418">
                        <c:v>-16040</c:v>
                      </c:pt>
                      <c:pt idx="419">
                        <c:v>-16039.5</c:v>
                      </c:pt>
                      <c:pt idx="420">
                        <c:v>-16037.8</c:v>
                      </c:pt>
                      <c:pt idx="421">
                        <c:v>-16037.8</c:v>
                      </c:pt>
                      <c:pt idx="422">
                        <c:v>-16038.6</c:v>
                      </c:pt>
                      <c:pt idx="423">
                        <c:v>-16039.5</c:v>
                      </c:pt>
                      <c:pt idx="424">
                        <c:v>-16040.3</c:v>
                      </c:pt>
                      <c:pt idx="425">
                        <c:v>-16039.2</c:v>
                      </c:pt>
                      <c:pt idx="426">
                        <c:v>-16038.2</c:v>
                      </c:pt>
                      <c:pt idx="427">
                        <c:v>-16039</c:v>
                      </c:pt>
                      <c:pt idx="428">
                        <c:v>-16039.9</c:v>
                      </c:pt>
                      <c:pt idx="429">
                        <c:v>-16039.7</c:v>
                      </c:pt>
                      <c:pt idx="430">
                        <c:v>-16037.8</c:v>
                      </c:pt>
                      <c:pt idx="431">
                        <c:v>-16036.4</c:v>
                      </c:pt>
                      <c:pt idx="432">
                        <c:v>-16035.7</c:v>
                      </c:pt>
                      <c:pt idx="433">
                        <c:v>-16034.3</c:v>
                      </c:pt>
                      <c:pt idx="434">
                        <c:v>-16032.5</c:v>
                      </c:pt>
                      <c:pt idx="435">
                        <c:v>-16030.7</c:v>
                      </c:pt>
                      <c:pt idx="436">
                        <c:v>-16030.6</c:v>
                      </c:pt>
                      <c:pt idx="437">
                        <c:v>-16030.3</c:v>
                      </c:pt>
                      <c:pt idx="438">
                        <c:v>-16030.6</c:v>
                      </c:pt>
                      <c:pt idx="439">
                        <c:v>-16029.6</c:v>
                      </c:pt>
                      <c:pt idx="440">
                        <c:v>-16028.9</c:v>
                      </c:pt>
                      <c:pt idx="441">
                        <c:v>-16027.9</c:v>
                      </c:pt>
                      <c:pt idx="442">
                        <c:v>-16027.3</c:v>
                      </c:pt>
                      <c:pt idx="443">
                        <c:v>-16026.6</c:v>
                      </c:pt>
                      <c:pt idx="444">
                        <c:v>-16025.2</c:v>
                      </c:pt>
                      <c:pt idx="445">
                        <c:v>-16023.7</c:v>
                      </c:pt>
                      <c:pt idx="446">
                        <c:v>-16022.5</c:v>
                      </c:pt>
                      <c:pt idx="447">
                        <c:v>-16022</c:v>
                      </c:pt>
                      <c:pt idx="448">
                        <c:v>-16021.2</c:v>
                      </c:pt>
                      <c:pt idx="449">
                        <c:v>-16020</c:v>
                      </c:pt>
                      <c:pt idx="450">
                        <c:v>-16019.5</c:v>
                      </c:pt>
                      <c:pt idx="451">
                        <c:v>-16018.1</c:v>
                      </c:pt>
                      <c:pt idx="452">
                        <c:v>-16017.4</c:v>
                      </c:pt>
                      <c:pt idx="453">
                        <c:v>-16016.6</c:v>
                      </c:pt>
                      <c:pt idx="454">
                        <c:v>-16015.2</c:v>
                      </c:pt>
                      <c:pt idx="455">
                        <c:v>-16014.3</c:v>
                      </c:pt>
                      <c:pt idx="456">
                        <c:v>-16013.9</c:v>
                      </c:pt>
                      <c:pt idx="457">
                        <c:v>-16012.9</c:v>
                      </c:pt>
                      <c:pt idx="458">
                        <c:v>-16011.9</c:v>
                      </c:pt>
                      <c:pt idx="459">
                        <c:v>-16010.8</c:v>
                      </c:pt>
                      <c:pt idx="460">
                        <c:v>-16010.4</c:v>
                      </c:pt>
                      <c:pt idx="461">
                        <c:v>-16009.8</c:v>
                      </c:pt>
                      <c:pt idx="462">
                        <c:v>-16009.6</c:v>
                      </c:pt>
                      <c:pt idx="463">
                        <c:v>-16008.7</c:v>
                      </c:pt>
                      <c:pt idx="464">
                        <c:v>-16007</c:v>
                      </c:pt>
                      <c:pt idx="465">
                        <c:v>-16005.9</c:v>
                      </c:pt>
                      <c:pt idx="466">
                        <c:v>-16004.9</c:v>
                      </c:pt>
                      <c:pt idx="467">
                        <c:v>-16015.8</c:v>
                      </c:pt>
                      <c:pt idx="468">
                        <c:v>-16027.5</c:v>
                      </c:pt>
                      <c:pt idx="469">
                        <c:v>-16032</c:v>
                      </c:pt>
                      <c:pt idx="470">
                        <c:v>-16034</c:v>
                      </c:pt>
                      <c:pt idx="471">
                        <c:v>-16023.1</c:v>
                      </c:pt>
                      <c:pt idx="472">
                        <c:v>-16010</c:v>
                      </c:pt>
                      <c:pt idx="473">
                        <c:v>-16004.8</c:v>
                      </c:pt>
                      <c:pt idx="474">
                        <c:v>-16001.3</c:v>
                      </c:pt>
                      <c:pt idx="475">
                        <c:v>-16010.9</c:v>
                      </c:pt>
                      <c:pt idx="476">
                        <c:v>-16020</c:v>
                      </c:pt>
                      <c:pt idx="477">
                        <c:v>-16026.8</c:v>
                      </c:pt>
                      <c:pt idx="478">
                        <c:v>-16028.8</c:v>
                      </c:pt>
                      <c:pt idx="479">
                        <c:v>-16017.5</c:v>
                      </c:pt>
                      <c:pt idx="480">
                        <c:v>-16006.7</c:v>
                      </c:pt>
                      <c:pt idx="481">
                        <c:v>-16000.1</c:v>
                      </c:pt>
                      <c:pt idx="482">
                        <c:v>-15998.9</c:v>
                      </c:pt>
                      <c:pt idx="483">
                        <c:v>-16009.1</c:v>
                      </c:pt>
                      <c:pt idx="484">
                        <c:v>-16016</c:v>
                      </c:pt>
                      <c:pt idx="485">
                        <c:v>-16019.9</c:v>
                      </c:pt>
                      <c:pt idx="486">
                        <c:v>-16019.4</c:v>
                      </c:pt>
                      <c:pt idx="487">
                        <c:v>-16007.3</c:v>
                      </c:pt>
                      <c:pt idx="488">
                        <c:v>-15999.2</c:v>
                      </c:pt>
                      <c:pt idx="489">
                        <c:v>-15993.9</c:v>
                      </c:pt>
                      <c:pt idx="490">
                        <c:v>-15992.9</c:v>
                      </c:pt>
                      <c:pt idx="491">
                        <c:v>-16004.4</c:v>
                      </c:pt>
                      <c:pt idx="492">
                        <c:v>-16011.6</c:v>
                      </c:pt>
                      <c:pt idx="493">
                        <c:v>-16015.7</c:v>
                      </c:pt>
                      <c:pt idx="494">
                        <c:v>-16017.8</c:v>
                      </c:pt>
                      <c:pt idx="495">
                        <c:v>-16002.9</c:v>
                      </c:pt>
                      <c:pt idx="496">
                        <c:v>-15994</c:v>
                      </c:pt>
                      <c:pt idx="497">
                        <c:v>-15988.4</c:v>
                      </c:pt>
                      <c:pt idx="498">
                        <c:v>-15985</c:v>
                      </c:pt>
                      <c:pt idx="499">
                        <c:v>-15994.6</c:v>
                      </c:pt>
                      <c:pt idx="500">
                        <c:v>-16005.2</c:v>
                      </c:pt>
                      <c:pt idx="501">
                        <c:v>-16009.6</c:v>
                      </c:pt>
                      <c:pt idx="502">
                        <c:v>-16011</c:v>
                      </c:pt>
                      <c:pt idx="503">
                        <c:v>-16000.4</c:v>
                      </c:pt>
                      <c:pt idx="504">
                        <c:v>-15987.7</c:v>
                      </c:pt>
                      <c:pt idx="505">
                        <c:v>-15982</c:v>
                      </c:pt>
                      <c:pt idx="506">
                        <c:v>-15978.4</c:v>
                      </c:pt>
                      <c:pt idx="507">
                        <c:v>-15987.7</c:v>
                      </c:pt>
                      <c:pt idx="508">
                        <c:v>-15996.4</c:v>
                      </c:pt>
                      <c:pt idx="509">
                        <c:v>-16002.9</c:v>
                      </c:pt>
                      <c:pt idx="510">
                        <c:v>-16004.7</c:v>
                      </c:pt>
                      <c:pt idx="511">
                        <c:v>-15994</c:v>
                      </c:pt>
                      <c:pt idx="512">
                        <c:v>-15984</c:v>
                      </c:pt>
                      <c:pt idx="513">
                        <c:v>-15978.1</c:v>
                      </c:pt>
                      <c:pt idx="514">
                        <c:v>-15976.1</c:v>
                      </c:pt>
                      <c:pt idx="515">
                        <c:v>-15987.2</c:v>
                      </c:pt>
                      <c:pt idx="516">
                        <c:v>-15994.5</c:v>
                      </c:pt>
                      <c:pt idx="517">
                        <c:v>-15997.8</c:v>
                      </c:pt>
                      <c:pt idx="518">
                        <c:v>-15997.5</c:v>
                      </c:pt>
                      <c:pt idx="519">
                        <c:v>-15985</c:v>
                      </c:pt>
                      <c:pt idx="520">
                        <c:v>-15975.9</c:v>
                      </c:pt>
                      <c:pt idx="521">
                        <c:v>-15970.8</c:v>
                      </c:pt>
                      <c:pt idx="522">
                        <c:v>-15968.1</c:v>
                      </c:pt>
                      <c:pt idx="523">
                        <c:v>-15981.5</c:v>
                      </c:pt>
                      <c:pt idx="524">
                        <c:v>-15989.2</c:v>
                      </c:pt>
                      <c:pt idx="525">
                        <c:v>-15992.9</c:v>
                      </c:pt>
                      <c:pt idx="526">
                        <c:v>-15994.6</c:v>
                      </c:pt>
                      <c:pt idx="527">
                        <c:v>-15978.8</c:v>
                      </c:pt>
                      <c:pt idx="528">
                        <c:v>-15969.8</c:v>
                      </c:pt>
                      <c:pt idx="529">
                        <c:v>-15964.3</c:v>
                      </c:pt>
                      <c:pt idx="530">
                        <c:v>-15961.2</c:v>
                      </c:pt>
                      <c:pt idx="531">
                        <c:v>-15971.6</c:v>
                      </c:pt>
                      <c:pt idx="532">
                        <c:v>-15982.7</c:v>
                      </c:pt>
                      <c:pt idx="533">
                        <c:v>-15986.7</c:v>
                      </c:pt>
                      <c:pt idx="534">
                        <c:v>-15988.3</c:v>
                      </c:pt>
                      <c:pt idx="535">
                        <c:v>-15977.4</c:v>
                      </c:pt>
                      <c:pt idx="536">
                        <c:v>-15967.3</c:v>
                      </c:pt>
                      <c:pt idx="537">
                        <c:v>-15961.1</c:v>
                      </c:pt>
                      <c:pt idx="538">
                        <c:v>-15959.7</c:v>
                      </c:pt>
                      <c:pt idx="539">
                        <c:v>-15970.6</c:v>
                      </c:pt>
                      <c:pt idx="540">
                        <c:v>-15977.9</c:v>
                      </c:pt>
                      <c:pt idx="541">
                        <c:v>-15982</c:v>
                      </c:pt>
                      <c:pt idx="542">
                        <c:v>-15981.1</c:v>
                      </c:pt>
                      <c:pt idx="543">
                        <c:v>-15968.1</c:v>
                      </c:pt>
                      <c:pt idx="544">
                        <c:v>-15958.7</c:v>
                      </c:pt>
                      <c:pt idx="545">
                        <c:v>-15952.8</c:v>
                      </c:pt>
                      <c:pt idx="546">
                        <c:v>-15952.3</c:v>
                      </c:pt>
                      <c:pt idx="547">
                        <c:v>-15963.5</c:v>
                      </c:pt>
                      <c:pt idx="548">
                        <c:v>-15970.7</c:v>
                      </c:pt>
                      <c:pt idx="549">
                        <c:v>-15974.9</c:v>
                      </c:pt>
                      <c:pt idx="550">
                        <c:v>-15976.9</c:v>
                      </c:pt>
                      <c:pt idx="551">
                        <c:v>-15961.5</c:v>
                      </c:pt>
                      <c:pt idx="552">
                        <c:v>-15952.4</c:v>
                      </c:pt>
                      <c:pt idx="553">
                        <c:v>-15947.3</c:v>
                      </c:pt>
                      <c:pt idx="554">
                        <c:v>-15944.3</c:v>
                      </c:pt>
                      <c:pt idx="555">
                        <c:v>-15954.3</c:v>
                      </c:pt>
                      <c:pt idx="556">
                        <c:v>-15965.8</c:v>
                      </c:pt>
                      <c:pt idx="557">
                        <c:v>-15970</c:v>
                      </c:pt>
                      <c:pt idx="558">
                        <c:v>-15971.6</c:v>
                      </c:pt>
                      <c:pt idx="559">
                        <c:v>-15960.7</c:v>
                      </c:pt>
                      <c:pt idx="560">
                        <c:v>-15947.7</c:v>
                      </c:pt>
                      <c:pt idx="561">
                        <c:v>-15942.5</c:v>
                      </c:pt>
                      <c:pt idx="562">
                        <c:v>-15939.5</c:v>
                      </c:pt>
                      <c:pt idx="563">
                        <c:v>-15949.6</c:v>
                      </c:pt>
                      <c:pt idx="564">
                        <c:v>-15958.9</c:v>
                      </c:pt>
                      <c:pt idx="565">
                        <c:v>-15964.7</c:v>
                      </c:pt>
                      <c:pt idx="566">
                        <c:v>-15966</c:v>
                      </c:pt>
                      <c:pt idx="567">
                        <c:v>-15955.6</c:v>
                      </c:pt>
                      <c:pt idx="568">
                        <c:v>-15947.4</c:v>
                      </c:pt>
                      <c:pt idx="569">
                        <c:v>-15941.7</c:v>
                      </c:pt>
                      <c:pt idx="570">
                        <c:v>-15939.9</c:v>
                      </c:pt>
                      <c:pt idx="571">
                        <c:v>-15950.6</c:v>
                      </c:pt>
                      <c:pt idx="572">
                        <c:v>-15957.4</c:v>
                      </c:pt>
                      <c:pt idx="573">
                        <c:v>-15960.4</c:v>
                      </c:pt>
                      <c:pt idx="574">
                        <c:v>-15961.7</c:v>
                      </c:pt>
                      <c:pt idx="575">
                        <c:v>-15946.4</c:v>
                      </c:pt>
                      <c:pt idx="576">
                        <c:v>-15936.9</c:v>
                      </c:pt>
                      <c:pt idx="577">
                        <c:v>-15931.4</c:v>
                      </c:pt>
                      <c:pt idx="578">
                        <c:v>-15928.4</c:v>
                      </c:pt>
                      <c:pt idx="579">
                        <c:v>-15937.8</c:v>
                      </c:pt>
                      <c:pt idx="580">
                        <c:v>-15950.1</c:v>
                      </c:pt>
                      <c:pt idx="581">
                        <c:v>-15954.3</c:v>
                      </c:pt>
                      <c:pt idx="582">
                        <c:v>-15956.7</c:v>
                      </c:pt>
                      <c:pt idx="583">
                        <c:v>-15945.6</c:v>
                      </c:pt>
                      <c:pt idx="584">
                        <c:v>-15934.6</c:v>
                      </c:pt>
                      <c:pt idx="585">
                        <c:v>-15928.5</c:v>
                      </c:pt>
                      <c:pt idx="586">
                        <c:v>-15926.6</c:v>
                      </c:pt>
                      <c:pt idx="587">
                        <c:v>-15938.4</c:v>
                      </c:pt>
                      <c:pt idx="588">
                        <c:v>-15946.4</c:v>
                      </c:pt>
                      <c:pt idx="589">
                        <c:v>-15950.2</c:v>
                      </c:pt>
                      <c:pt idx="590">
                        <c:v>-15951.7</c:v>
                      </c:pt>
                      <c:pt idx="591">
                        <c:v>-15936.1</c:v>
                      </c:pt>
                      <c:pt idx="592">
                        <c:v>-15926.9</c:v>
                      </c:pt>
                      <c:pt idx="593">
                        <c:v>-15921.7</c:v>
                      </c:pt>
                      <c:pt idx="594">
                        <c:v>-15918.9</c:v>
                      </c:pt>
                      <c:pt idx="595">
                        <c:v>-15932.2</c:v>
                      </c:pt>
                      <c:pt idx="596">
                        <c:v>-15939.2</c:v>
                      </c:pt>
                      <c:pt idx="597">
                        <c:v>-15943.2</c:v>
                      </c:pt>
                      <c:pt idx="598">
                        <c:v>-15945</c:v>
                      </c:pt>
                      <c:pt idx="599">
                        <c:v>-15933.9</c:v>
                      </c:pt>
                      <c:pt idx="600">
                        <c:v>-15923.2</c:v>
                      </c:pt>
                      <c:pt idx="601">
                        <c:v>-15915.2</c:v>
                      </c:pt>
                      <c:pt idx="602">
                        <c:v>-15912.6</c:v>
                      </c:pt>
                      <c:pt idx="603">
                        <c:v>-15922.9</c:v>
                      </c:pt>
                      <c:pt idx="604">
                        <c:v>-15932.3</c:v>
                      </c:pt>
                      <c:pt idx="605">
                        <c:v>-15937.7</c:v>
                      </c:pt>
                      <c:pt idx="606">
                        <c:v>-15937.9</c:v>
                      </c:pt>
                      <c:pt idx="607">
                        <c:v>-15925.6</c:v>
                      </c:pt>
                      <c:pt idx="608">
                        <c:v>-15916.6</c:v>
                      </c:pt>
                      <c:pt idx="609">
                        <c:v>-15911.4</c:v>
                      </c:pt>
                      <c:pt idx="610">
                        <c:v>-15910.5</c:v>
                      </c:pt>
                      <c:pt idx="611">
                        <c:v>-15922.4</c:v>
                      </c:pt>
                      <c:pt idx="612">
                        <c:v>-15929.6</c:v>
                      </c:pt>
                      <c:pt idx="613">
                        <c:v>-15933.6</c:v>
                      </c:pt>
                      <c:pt idx="614">
                        <c:v>-15935.9</c:v>
                      </c:pt>
                      <c:pt idx="615">
                        <c:v>-15920.9</c:v>
                      </c:pt>
                      <c:pt idx="616">
                        <c:v>-15912.2</c:v>
                      </c:pt>
                      <c:pt idx="617">
                        <c:v>-15906.5</c:v>
                      </c:pt>
                      <c:pt idx="618">
                        <c:v>-15903.3</c:v>
                      </c:pt>
                      <c:pt idx="619">
                        <c:v>-15913.2</c:v>
                      </c:pt>
                      <c:pt idx="620">
                        <c:v>-15924</c:v>
                      </c:pt>
                      <c:pt idx="621">
                        <c:v>-15928.3</c:v>
                      </c:pt>
                      <c:pt idx="622">
                        <c:v>-15930.2</c:v>
                      </c:pt>
                      <c:pt idx="623">
                        <c:v>-15919</c:v>
                      </c:pt>
                      <c:pt idx="624">
                        <c:v>-15909.6</c:v>
                      </c:pt>
                      <c:pt idx="625">
                        <c:v>-15901.7</c:v>
                      </c:pt>
                      <c:pt idx="626">
                        <c:v>-15898.9</c:v>
                      </c:pt>
                      <c:pt idx="627">
                        <c:v>-15908.4</c:v>
                      </c:pt>
                      <c:pt idx="628">
                        <c:v>-15918.2</c:v>
                      </c:pt>
                      <c:pt idx="629">
                        <c:v>-15923.6</c:v>
                      </c:pt>
                      <c:pt idx="630">
                        <c:v>-15924.3</c:v>
                      </c:pt>
                      <c:pt idx="631">
                        <c:v>-15911.5</c:v>
                      </c:pt>
                      <c:pt idx="632">
                        <c:v>-15902.8</c:v>
                      </c:pt>
                      <c:pt idx="633">
                        <c:v>-15897.9</c:v>
                      </c:pt>
                      <c:pt idx="634">
                        <c:v>-15897</c:v>
                      </c:pt>
                      <c:pt idx="635">
                        <c:v>-15908.8</c:v>
                      </c:pt>
                      <c:pt idx="636">
                        <c:v>-15916.4</c:v>
                      </c:pt>
                      <c:pt idx="637">
                        <c:v>-15920.3</c:v>
                      </c:pt>
                      <c:pt idx="638">
                        <c:v>-15919.8</c:v>
                      </c:pt>
                      <c:pt idx="639">
                        <c:v>-15907.2</c:v>
                      </c:pt>
                      <c:pt idx="640">
                        <c:v>-15898.3</c:v>
                      </c:pt>
                      <c:pt idx="641">
                        <c:v>-15893</c:v>
                      </c:pt>
                      <c:pt idx="642">
                        <c:v>-15889.5</c:v>
                      </c:pt>
                      <c:pt idx="643">
                        <c:v>-15903</c:v>
                      </c:pt>
                      <c:pt idx="644">
                        <c:v>-15910.6</c:v>
                      </c:pt>
                      <c:pt idx="645">
                        <c:v>-15914.7</c:v>
                      </c:pt>
                      <c:pt idx="646">
                        <c:v>-15916.1</c:v>
                      </c:pt>
                      <c:pt idx="647">
                        <c:v>-15901.5</c:v>
                      </c:pt>
                      <c:pt idx="648">
                        <c:v>-15892.7</c:v>
                      </c:pt>
                      <c:pt idx="649">
                        <c:v>-15887.6</c:v>
                      </c:pt>
                      <c:pt idx="650">
                        <c:v>-15884.8</c:v>
                      </c:pt>
                      <c:pt idx="651">
                        <c:v>-15895.2</c:v>
                      </c:pt>
                      <c:pt idx="652">
                        <c:v>-15906.1</c:v>
                      </c:pt>
                      <c:pt idx="653">
                        <c:v>-15910.3</c:v>
                      </c:pt>
                      <c:pt idx="654">
                        <c:v>-15912.1</c:v>
                      </c:pt>
                      <c:pt idx="655">
                        <c:v>-15901.2</c:v>
                      </c:pt>
                      <c:pt idx="656">
                        <c:v>-15889.8</c:v>
                      </c:pt>
                      <c:pt idx="657">
                        <c:v>-15882.7</c:v>
                      </c:pt>
                      <c:pt idx="658">
                        <c:v>-15880.1</c:v>
                      </c:pt>
                      <c:pt idx="659">
                        <c:v>-15890.1</c:v>
                      </c:pt>
                      <c:pt idx="660">
                        <c:v>-15898.1</c:v>
                      </c:pt>
                      <c:pt idx="661">
                        <c:v>-15903.4</c:v>
                      </c:pt>
                      <c:pt idx="662">
                        <c:v>-15903.6</c:v>
                      </c:pt>
                      <c:pt idx="663">
                        <c:v>-15891.2</c:v>
                      </c:pt>
                      <c:pt idx="664">
                        <c:v>-15882.7</c:v>
                      </c:pt>
                      <c:pt idx="665">
                        <c:v>-15877.3</c:v>
                      </c:pt>
                      <c:pt idx="666">
                        <c:v>-15875.7</c:v>
                      </c:pt>
                      <c:pt idx="667">
                        <c:v>-15887.7</c:v>
                      </c:pt>
                      <c:pt idx="668">
                        <c:v>-15895.4</c:v>
                      </c:pt>
                      <c:pt idx="669">
                        <c:v>-15899.6</c:v>
                      </c:pt>
                      <c:pt idx="670">
                        <c:v>-15899.3</c:v>
                      </c:pt>
                      <c:pt idx="671">
                        <c:v>-15886.8</c:v>
                      </c:pt>
                      <c:pt idx="672">
                        <c:v>-15877.4</c:v>
                      </c:pt>
                      <c:pt idx="673">
                        <c:v>-15871.9</c:v>
                      </c:pt>
                      <c:pt idx="674">
                        <c:v>-15868.4</c:v>
                      </c:pt>
                      <c:pt idx="675">
                        <c:v>-15881.8</c:v>
                      </c:pt>
                      <c:pt idx="676">
                        <c:v>-15889.3</c:v>
                      </c:pt>
                      <c:pt idx="677">
                        <c:v>-15893.4</c:v>
                      </c:pt>
                      <c:pt idx="678">
                        <c:v>-15894.8</c:v>
                      </c:pt>
                      <c:pt idx="679">
                        <c:v>-15880.2</c:v>
                      </c:pt>
                      <c:pt idx="680">
                        <c:v>-15871.5</c:v>
                      </c:pt>
                      <c:pt idx="681">
                        <c:v>-15866.6</c:v>
                      </c:pt>
                      <c:pt idx="682">
                        <c:v>-15864</c:v>
                      </c:pt>
                      <c:pt idx="683">
                        <c:v>-15874.4</c:v>
                      </c:pt>
                      <c:pt idx="684">
                        <c:v>-15886.2</c:v>
                      </c:pt>
                      <c:pt idx="685">
                        <c:v>-15891.3</c:v>
                      </c:pt>
                      <c:pt idx="686">
                        <c:v>-15893.6</c:v>
                      </c:pt>
                      <c:pt idx="687">
                        <c:v>-15883.7</c:v>
                      </c:pt>
                      <c:pt idx="688">
                        <c:v>-15871.2</c:v>
                      </c:pt>
                      <c:pt idx="689">
                        <c:v>-15865.8</c:v>
                      </c:pt>
                      <c:pt idx="690">
                        <c:v>-15862</c:v>
                      </c:pt>
                      <c:pt idx="691">
                        <c:v>-15871.2</c:v>
                      </c:pt>
                      <c:pt idx="692">
                        <c:v>-15880.3</c:v>
                      </c:pt>
                      <c:pt idx="693">
                        <c:v>-15886.1</c:v>
                      </c:pt>
                      <c:pt idx="694">
                        <c:v>-15888</c:v>
                      </c:pt>
                      <c:pt idx="695">
                        <c:v>-15877</c:v>
                      </c:pt>
                      <c:pt idx="696">
                        <c:v>-15865.5</c:v>
                      </c:pt>
                      <c:pt idx="697">
                        <c:v>-15858.1</c:v>
                      </c:pt>
                      <c:pt idx="698">
                        <c:v>-15858</c:v>
                      </c:pt>
                      <c:pt idx="699">
                        <c:v>-15869.6</c:v>
                      </c:pt>
                      <c:pt idx="700">
                        <c:v>-15877.3</c:v>
                      </c:pt>
                      <c:pt idx="701">
                        <c:v>-15881.6</c:v>
                      </c:pt>
                      <c:pt idx="702">
                        <c:v>-15880.8</c:v>
                      </c:pt>
                      <c:pt idx="703">
                        <c:v>-15867.4</c:v>
                      </c:pt>
                      <c:pt idx="704">
                        <c:v>-15858</c:v>
                      </c:pt>
                      <c:pt idx="705">
                        <c:v>-15853</c:v>
                      </c:pt>
                      <c:pt idx="706">
                        <c:v>-15849.5</c:v>
                      </c:pt>
                      <c:pt idx="707">
                        <c:v>-15863.1</c:v>
                      </c:pt>
                      <c:pt idx="708">
                        <c:v>-15870.9</c:v>
                      </c:pt>
                      <c:pt idx="709">
                        <c:v>-15875.4</c:v>
                      </c:pt>
                      <c:pt idx="710">
                        <c:v>-15877.1</c:v>
                      </c:pt>
                      <c:pt idx="711">
                        <c:v>-15866.4</c:v>
                      </c:pt>
                      <c:pt idx="712">
                        <c:v>-15853.3</c:v>
                      </c:pt>
                      <c:pt idx="713">
                        <c:v>-15847.8</c:v>
                      </c:pt>
                      <c:pt idx="714">
                        <c:v>-15844.7</c:v>
                      </c:pt>
                      <c:pt idx="715">
                        <c:v>-15854.6</c:v>
                      </c:pt>
                      <c:pt idx="716">
                        <c:v>-15864.1</c:v>
                      </c:pt>
                      <c:pt idx="717">
                        <c:v>-15870.4</c:v>
                      </c:pt>
                      <c:pt idx="718">
                        <c:v>-15873.1</c:v>
                      </c:pt>
                      <c:pt idx="719">
                        <c:v>-15862.3</c:v>
                      </c:pt>
                      <c:pt idx="720">
                        <c:v>-15852.5</c:v>
                      </c:pt>
                      <c:pt idx="721">
                        <c:v>-15846</c:v>
                      </c:pt>
                      <c:pt idx="722">
                        <c:v>-15844.8</c:v>
                      </c:pt>
                      <c:pt idx="723">
                        <c:v>-15856.5</c:v>
                      </c:pt>
                      <c:pt idx="724">
                        <c:v>-15863.8</c:v>
                      </c:pt>
                      <c:pt idx="725">
                        <c:v>-15868.2</c:v>
                      </c:pt>
                      <c:pt idx="726">
                        <c:v>-15870.6</c:v>
                      </c:pt>
                      <c:pt idx="727">
                        <c:v>-15855.3</c:v>
                      </c:pt>
                      <c:pt idx="728">
                        <c:v>-15845.6</c:v>
                      </c:pt>
                      <c:pt idx="729">
                        <c:v>-15839.6</c:v>
                      </c:pt>
                      <c:pt idx="730">
                        <c:v>-15836.7</c:v>
                      </c:pt>
                      <c:pt idx="731">
                        <c:v>-15846.8</c:v>
                      </c:pt>
                      <c:pt idx="732">
                        <c:v>-15857.6</c:v>
                      </c:pt>
                      <c:pt idx="733">
                        <c:v>-15861.7</c:v>
                      </c:pt>
                      <c:pt idx="734">
                        <c:v>-15863.5</c:v>
                      </c:pt>
                      <c:pt idx="735">
                        <c:v>-15851.8</c:v>
                      </c:pt>
                      <c:pt idx="736">
                        <c:v>-15841</c:v>
                      </c:pt>
                      <c:pt idx="737">
                        <c:v>-15834.7</c:v>
                      </c:pt>
                      <c:pt idx="738">
                        <c:v>-15832.7</c:v>
                      </c:pt>
                      <c:pt idx="739">
                        <c:v>-15843.9</c:v>
                      </c:pt>
                      <c:pt idx="740">
                        <c:v>-15851.5</c:v>
                      </c:pt>
                      <c:pt idx="741">
                        <c:v>-15855.9</c:v>
                      </c:pt>
                      <c:pt idx="742">
                        <c:v>-15855.8</c:v>
                      </c:pt>
                      <c:pt idx="743">
                        <c:v>-15842.8</c:v>
                      </c:pt>
                      <c:pt idx="744">
                        <c:v>-15833.5</c:v>
                      </c:pt>
                      <c:pt idx="745">
                        <c:v>-15827.8</c:v>
                      </c:pt>
                      <c:pt idx="746">
                        <c:v>-15824.3</c:v>
                      </c:pt>
                      <c:pt idx="747">
                        <c:v>-15838.6</c:v>
                      </c:pt>
                      <c:pt idx="748">
                        <c:v>-15846.9</c:v>
                      </c:pt>
                      <c:pt idx="749">
                        <c:v>-15851.2</c:v>
                      </c:pt>
                      <c:pt idx="750">
                        <c:v>-15852.6</c:v>
                      </c:pt>
                      <c:pt idx="751">
                        <c:v>-15841.6</c:v>
                      </c:pt>
                      <c:pt idx="752">
                        <c:v>-15828.9</c:v>
                      </c:pt>
                      <c:pt idx="753">
                        <c:v>-15823.2</c:v>
                      </c:pt>
                      <c:pt idx="754">
                        <c:v>-15820.1</c:v>
                      </c:pt>
                      <c:pt idx="755">
                        <c:v>-15830.2</c:v>
                      </c:pt>
                      <c:pt idx="756">
                        <c:v>-15839.6</c:v>
                      </c:pt>
                      <c:pt idx="757">
                        <c:v>-15844.9</c:v>
                      </c:pt>
                      <c:pt idx="758">
                        <c:v>-15846.7</c:v>
                      </c:pt>
                      <c:pt idx="759">
                        <c:v>-15835.3</c:v>
                      </c:pt>
                      <c:pt idx="760">
                        <c:v>-15824.2</c:v>
                      </c:pt>
                      <c:pt idx="761">
                        <c:v>-15818</c:v>
                      </c:pt>
                      <c:pt idx="762">
                        <c:v>-15817.1</c:v>
                      </c:pt>
                      <c:pt idx="763">
                        <c:v>-15828.7</c:v>
                      </c:pt>
                      <c:pt idx="764">
                        <c:v>-15836.5</c:v>
                      </c:pt>
                      <c:pt idx="765">
                        <c:v>-15840.9</c:v>
                      </c:pt>
                      <c:pt idx="766">
                        <c:v>-15842.4</c:v>
                      </c:pt>
                      <c:pt idx="767">
                        <c:v>-15826.9</c:v>
                      </c:pt>
                      <c:pt idx="768">
                        <c:v>-15817.6</c:v>
                      </c:pt>
                      <c:pt idx="769">
                        <c:v>-15811.5</c:v>
                      </c:pt>
                      <c:pt idx="770">
                        <c:v>-15808.1</c:v>
                      </c:pt>
                      <c:pt idx="771">
                        <c:v>-15817.6</c:v>
                      </c:pt>
                      <c:pt idx="772">
                        <c:v>-15829.5</c:v>
                      </c:pt>
                      <c:pt idx="773">
                        <c:v>-15834.1</c:v>
                      </c:pt>
                      <c:pt idx="774">
                        <c:v>-15836.7</c:v>
                      </c:pt>
                      <c:pt idx="775">
                        <c:v>-15826</c:v>
                      </c:pt>
                      <c:pt idx="776">
                        <c:v>-15815.9</c:v>
                      </c:pt>
                      <c:pt idx="777">
                        <c:v>-15807.5</c:v>
                      </c:pt>
                      <c:pt idx="778">
                        <c:v>-15804.3</c:v>
                      </c:pt>
                      <c:pt idx="779">
                        <c:v>-15814.4</c:v>
                      </c:pt>
                      <c:pt idx="780">
                        <c:v>-15823.6</c:v>
                      </c:pt>
                      <c:pt idx="781">
                        <c:v>-15828.9</c:v>
                      </c:pt>
                      <c:pt idx="782">
                        <c:v>-15829.9</c:v>
                      </c:pt>
                      <c:pt idx="783">
                        <c:v>-15817.8</c:v>
                      </c:pt>
                      <c:pt idx="784">
                        <c:v>-15809.4</c:v>
                      </c:pt>
                      <c:pt idx="785">
                        <c:v>-15804.3</c:v>
                      </c:pt>
                      <c:pt idx="786">
                        <c:v>-15803.3</c:v>
                      </c:pt>
                      <c:pt idx="787">
                        <c:v>-15815</c:v>
                      </c:pt>
                      <c:pt idx="788">
                        <c:v>-15822.8</c:v>
                      </c:pt>
                      <c:pt idx="789">
                        <c:v>-15826.9</c:v>
                      </c:pt>
                      <c:pt idx="790">
                        <c:v>-15825.9</c:v>
                      </c:pt>
                      <c:pt idx="791">
                        <c:v>-15813.1</c:v>
                      </c:pt>
                      <c:pt idx="792">
                        <c:v>-15804.4</c:v>
                      </c:pt>
                      <c:pt idx="793">
                        <c:v>-15798.6</c:v>
                      </c:pt>
                      <c:pt idx="794">
                        <c:v>-15795.2</c:v>
                      </c:pt>
                      <c:pt idx="795">
                        <c:v>-15808.8</c:v>
                      </c:pt>
                      <c:pt idx="796">
                        <c:v>-15816.2</c:v>
                      </c:pt>
                      <c:pt idx="797">
                        <c:v>-15820.1</c:v>
                      </c:pt>
                      <c:pt idx="798">
                        <c:v>-15821.8</c:v>
                      </c:pt>
                      <c:pt idx="799">
                        <c:v>-15810.1</c:v>
                      </c:pt>
                      <c:pt idx="800">
                        <c:v>-15796.5</c:v>
                      </c:pt>
                      <c:pt idx="801">
                        <c:v>-15790.7</c:v>
                      </c:pt>
                      <c:pt idx="802">
                        <c:v>-15788</c:v>
                      </c:pt>
                      <c:pt idx="803">
                        <c:v>-15798.9</c:v>
                      </c:pt>
                      <c:pt idx="804">
                        <c:v>-15809.1</c:v>
                      </c:pt>
                      <c:pt idx="805">
                        <c:v>-15815.9</c:v>
                      </c:pt>
                      <c:pt idx="806">
                        <c:v>-15817.4</c:v>
                      </c:pt>
                      <c:pt idx="807">
                        <c:v>-15806</c:v>
                      </c:pt>
                      <c:pt idx="808">
                        <c:v>-15794.6</c:v>
                      </c:pt>
                      <c:pt idx="809">
                        <c:v>-15787.9</c:v>
                      </c:pt>
                      <c:pt idx="810">
                        <c:v>-15785.8</c:v>
                      </c:pt>
                      <c:pt idx="811">
                        <c:v>-15797.6</c:v>
                      </c:pt>
                      <c:pt idx="812">
                        <c:v>-15804.9</c:v>
                      </c:pt>
                      <c:pt idx="813">
                        <c:v>-15809</c:v>
                      </c:pt>
                      <c:pt idx="814">
                        <c:v>-15810.9</c:v>
                      </c:pt>
                      <c:pt idx="815">
                        <c:v>-15795.3</c:v>
                      </c:pt>
                      <c:pt idx="816">
                        <c:v>-15786.3</c:v>
                      </c:pt>
                      <c:pt idx="817">
                        <c:v>-15780.8</c:v>
                      </c:pt>
                      <c:pt idx="818">
                        <c:v>-15778.1</c:v>
                      </c:pt>
                      <c:pt idx="819">
                        <c:v>-15792.8</c:v>
                      </c:pt>
                      <c:pt idx="820">
                        <c:v>-15800.5</c:v>
                      </c:pt>
                      <c:pt idx="821">
                        <c:v>-15805.7</c:v>
                      </c:pt>
                      <c:pt idx="822">
                        <c:v>-15807.7</c:v>
                      </c:pt>
                      <c:pt idx="823">
                        <c:v>-15796.5</c:v>
                      </c:pt>
                      <c:pt idx="824">
                        <c:v>-15782.7</c:v>
                      </c:pt>
                      <c:pt idx="825">
                        <c:v>-15776.8</c:v>
                      </c:pt>
                      <c:pt idx="826">
                        <c:v>-15773.5</c:v>
                      </c:pt>
                      <c:pt idx="827">
                        <c:v>-15783.6</c:v>
                      </c:pt>
                      <c:pt idx="828">
                        <c:v>-15792.9</c:v>
                      </c:pt>
                      <c:pt idx="829">
                        <c:v>-15799.2</c:v>
                      </c:pt>
                      <c:pt idx="830">
                        <c:v>-15801.3</c:v>
                      </c:pt>
                      <c:pt idx="831">
                        <c:v>-15790.6</c:v>
                      </c:pt>
                      <c:pt idx="832">
                        <c:v>-15780.2</c:v>
                      </c:pt>
                      <c:pt idx="833">
                        <c:v>-15773.3</c:v>
                      </c:pt>
                      <c:pt idx="834">
                        <c:v>-15771.3</c:v>
                      </c:pt>
                      <c:pt idx="835">
                        <c:v>-15782.9</c:v>
                      </c:pt>
                      <c:pt idx="836">
                        <c:v>-15791.1</c:v>
                      </c:pt>
                      <c:pt idx="837">
                        <c:v>-15795.2</c:v>
                      </c:pt>
                      <c:pt idx="838">
                        <c:v>-15797.3</c:v>
                      </c:pt>
                      <c:pt idx="839">
                        <c:v>-15781.9</c:v>
                      </c:pt>
                      <c:pt idx="840">
                        <c:v>-15771.9</c:v>
                      </c:pt>
                      <c:pt idx="841">
                        <c:v>-15765.9</c:v>
                      </c:pt>
                      <c:pt idx="842">
                        <c:v>-15762.7</c:v>
                      </c:pt>
                      <c:pt idx="843">
                        <c:v>-15777.1</c:v>
                      </c:pt>
                      <c:pt idx="844">
                        <c:v>-15784.8</c:v>
                      </c:pt>
                      <c:pt idx="845">
                        <c:v>-15789.2</c:v>
                      </c:pt>
                      <c:pt idx="846">
                        <c:v>-15791.2</c:v>
                      </c:pt>
                      <c:pt idx="847">
                        <c:v>-15779.3</c:v>
                      </c:pt>
                      <c:pt idx="848">
                        <c:v>-15765.4</c:v>
                      </c:pt>
                      <c:pt idx="849">
                        <c:v>-15760.6</c:v>
                      </c:pt>
                      <c:pt idx="850">
                        <c:v>-15758</c:v>
                      </c:pt>
                      <c:pt idx="851">
                        <c:v>-15768</c:v>
                      </c:pt>
                      <c:pt idx="852">
                        <c:v>-15777.8</c:v>
                      </c:pt>
                      <c:pt idx="853">
                        <c:v>-15784.1</c:v>
                      </c:pt>
                      <c:pt idx="854">
                        <c:v>-15785.7</c:v>
                      </c:pt>
                      <c:pt idx="855">
                        <c:v>-15787</c:v>
                      </c:pt>
                      <c:pt idx="856">
                        <c:v>-15787.9</c:v>
                      </c:pt>
                      <c:pt idx="857">
                        <c:v>-15787.6</c:v>
                      </c:pt>
                      <c:pt idx="858">
                        <c:v>-15784</c:v>
                      </c:pt>
                      <c:pt idx="859">
                        <c:v>-15769.4</c:v>
                      </c:pt>
                      <c:pt idx="860">
                        <c:v>-15759.5</c:v>
                      </c:pt>
                      <c:pt idx="861">
                        <c:v>-15754.4</c:v>
                      </c:pt>
                      <c:pt idx="862">
                        <c:v>-15753.7</c:v>
                      </c:pt>
                      <c:pt idx="863">
                        <c:v>-15765.1</c:v>
                      </c:pt>
                      <c:pt idx="864">
                        <c:v>-15773.1</c:v>
                      </c:pt>
                      <c:pt idx="865">
                        <c:v>-15777.8</c:v>
                      </c:pt>
                      <c:pt idx="866">
                        <c:v>-15778.1</c:v>
                      </c:pt>
                      <c:pt idx="867">
                        <c:v>-15764.9</c:v>
                      </c:pt>
                      <c:pt idx="868">
                        <c:v>-15755.5</c:v>
                      </c:pt>
                      <c:pt idx="869">
                        <c:v>-15749.2</c:v>
                      </c:pt>
                      <c:pt idx="870">
                        <c:v>-15746.2</c:v>
                      </c:pt>
                      <c:pt idx="871">
                        <c:v>-15760.3</c:v>
                      </c:pt>
                      <c:pt idx="872">
                        <c:v>-15768.5</c:v>
                      </c:pt>
                      <c:pt idx="873">
                        <c:v>-15773.5</c:v>
                      </c:pt>
                      <c:pt idx="874">
                        <c:v>-15775.3</c:v>
                      </c:pt>
                      <c:pt idx="875">
                        <c:v>-15764.1</c:v>
                      </c:pt>
                      <c:pt idx="876">
                        <c:v>-15750.5</c:v>
                      </c:pt>
                      <c:pt idx="877">
                        <c:v>-15745.6</c:v>
                      </c:pt>
                      <c:pt idx="878">
                        <c:v>-15743.5</c:v>
                      </c:pt>
                      <c:pt idx="879">
                        <c:v>-15754.1</c:v>
                      </c:pt>
                      <c:pt idx="880">
                        <c:v>-15766.8</c:v>
                      </c:pt>
                      <c:pt idx="881">
                        <c:v>-15771.6</c:v>
                      </c:pt>
                      <c:pt idx="882">
                        <c:v>-15773.3</c:v>
                      </c:pt>
                      <c:pt idx="883">
                        <c:v>-15761.8</c:v>
                      </c:pt>
                      <c:pt idx="884">
                        <c:v>-15751.3</c:v>
                      </c:pt>
                      <c:pt idx="885">
                        <c:v>-15744.7</c:v>
                      </c:pt>
                      <c:pt idx="886">
                        <c:v>-15743.3</c:v>
                      </c:pt>
                      <c:pt idx="887">
                        <c:v>-15755.1</c:v>
                      </c:pt>
                      <c:pt idx="888">
                        <c:v>-15762.8</c:v>
                      </c:pt>
                      <c:pt idx="889">
                        <c:v>-15766.7</c:v>
                      </c:pt>
                      <c:pt idx="890">
                        <c:v>-15765.3</c:v>
                      </c:pt>
                      <c:pt idx="891">
                        <c:v>-15752.3</c:v>
                      </c:pt>
                      <c:pt idx="892">
                        <c:v>-15743</c:v>
                      </c:pt>
                      <c:pt idx="893">
                        <c:v>-15738</c:v>
                      </c:pt>
                      <c:pt idx="894">
                        <c:v>-15734.7</c:v>
                      </c:pt>
                      <c:pt idx="895">
                        <c:v>-15748.6</c:v>
                      </c:pt>
                      <c:pt idx="896">
                        <c:v>-15756.6</c:v>
                      </c:pt>
                      <c:pt idx="897">
                        <c:v>-15761.1</c:v>
                      </c:pt>
                      <c:pt idx="898">
                        <c:v>-15763.4</c:v>
                      </c:pt>
                      <c:pt idx="899">
                        <c:v>-15751.5</c:v>
                      </c:pt>
                      <c:pt idx="900">
                        <c:v>-15738.9</c:v>
                      </c:pt>
                      <c:pt idx="901">
                        <c:v>-15733.3</c:v>
                      </c:pt>
                      <c:pt idx="902">
                        <c:v>-15730.4</c:v>
                      </c:pt>
                      <c:pt idx="903">
                        <c:v>-15740.7</c:v>
                      </c:pt>
                      <c:pt idx="904">
                        <c:v>-15753.1</c:v>
                      </c:pt>
                      <c:pt idx="905">
                        <c:v>-15757.5</c:v>
                      </c:pt>
                      <c:pt idx="906">
                        <c:v>-15759.6</c:v>
                      </c:pt>
                      <c:pt idx="907">
                        <c:v>-15747.9</c:v>
                      </c:pt>
                      <c:pt idx="908">
                        <c:v>-15736.4</c:v>
                      </c:pt>
                      <c:pt idx="909">
                        <c:v>-15729.8</c:v>
                      </c:pt>
                      <c:pt idx="910">
                        <c:v>-15728.1</c:v>
                      </c:pt>
                      <c:pt idx="911">
                        <c:v>-15739.9</c:v>
                      </c:pt>
                      <c:pt idx="912">
                        <c:v>-15747.6</c:v>
                      </c:pt>
                      <c:pt idx="913">
                        <c:v>-15752.1</c:v>
                      </c:pt>
                      <c:pt idx="914">
                        <c:v>-15751.8</c:v>
                      </c:pt>
                      <c:pt idx="915">
                        <c:v>-15739.3</c:v>
                      </c:pt>
                      <c:pt idx="916">
                        <c:v>-15730.5</c:v>
                      </c:pt>
                      <c:pt idx="917">
                        <c:v>-15725.3</c:v>
                      </c:pt>
                      <c:pt idx="918">
                        <c:v>-15722.7</c:v>
                      </c:pt>
                      <c:pt idx="919">
                        <c:v>-15737.2</c:v>
                      </c:pt>
                      <c:pt idx="920">
                        <c:v>-15745.5</c:v>
                      </c:pt>
                      <c:pt idx="921">
                        <c:v>-15749.7</c:v>
                      </c:pt>
                      <c:pt idx="922">
                        <c:v>-15751.7</c:v>
                      </c:pt>
                      <c:pt idx="923">
                        <c:v>-15740</c:v>
                      </c:pt>
                      <c:pt idx="924">
                        <c:v>-15725.4</c:v>
                      </c:pt>
                      <c:pt idx="925">
                        <c:v>-15719.8</c:v>
                      </c:pt>
                      <c:pt idx="926">
                        <c:v>-15716.7</c:v>
                      </c:pt>
                      <c:pt idx="927">
                        <c:v>-15727.1</c:v>
                      </c:pt>
                      <c:pt idx="928">
                        <c:v>-15739.2</c:v>
                      </c:pt>
                      <c:pt idx="929">
                        <c:v>-15743.8</c:v>
                      </c:pt>
                      <c:pt idx="930">
                        <c:v>-15746.3</c:v>
                      </c:pt>
                      <c:pt idx="931">
                        <c:v>-15734.3</c:v>
                      </c:pt>
                      <c:pt idx="932">
                        <c:v>-15724</c:v>
                      </c:pt>
                      <c:pt idx="933">
                        <c:v>-15716.6</c:v>
                      </c:pt>
                      <c:pt idx="934">
                        <c:v>-15713.4</c:v>
                      </c:pt>
                      <c:pt idx="935">
                        <c:v>-15723.4</c:v>
                      </c:pt>
                      <c:pt idx="936">
                        <c:v>-15732.9</c:v>
                      </c:pt>
                      <c:pt idx="937">
                        <c:v>-15738</c:v>
                      </c:pt>
                      <c:pt idx="938">
                        <c:v>-15738.6</c:v>
                      </c:pt>
                      <c:pt idx="939">
                        <c:v>-15725.3</c:v>
                      </c:pt>
                      <c:pt idx="940">
                        <c:v>-15716.7</c:v>
                      </c:pt>
                      <c:pt idx="941">
                        <c:v>-15711.7</c:v>
                      </c:pt>
                      <c:pt idx="942">
                        <c:v>-15711.1</c:v>
                      </c:pt>
                      <c:pt idx="943">
                        <c:v>-15722.2</c:v>
                      </c:pt>
                      <c:pt idx="944">
                        <c:v>-15730.5</c:v>
                      </c:pt>
                      <c:pt idx="945">
                        <c:v>-15735.7</c:v>
                      </c:pt>
                      <c:pt idx="946">
                        <c:v>-15736.3</c:v>
                      </c:pt>
                      <c:pt idx="947">
                        <c:v>-15723.1</c:v>
                      </c:pt>
                      <c:pt idx="948">
                        <c:v>-15714.6</c:v>
                      </c:pt>
                      <c:pt idx="949">
                        <c:v>-15708.5</c:v>
                      </c:pt>
                      <c:pt idx="950">
                        <c:v>-15706.1</c:v>
                      </c:pt>
                      <c:pt idx="951">
                        <c:v>-15720.5</c:v>
                      </c:pt>
                      <c:pt idx="952">
                        <c:v>-15727.9</c:v>
                      </c:pt>
                      <c:pt idx="953">
                        <c:v>-15732</c:v>
                      </c:pt>
                      <c:pt idx="954">
                        <c:v>-15733.3</c:v>
                      </c:pt>
                      <c:pt idx="955">
                        <c:v>-15721.4</c:v>
                      </c:pt>
                      <c:pt idx="956">
                        <c:v>-15707.9</c:v>
                      </c:pt>
                      <c:pt idx="957">
                        <c:v>-15703.6</c:v>
                      </c:pt>
                      <c:pt idx="958">
                        <c:v>-15701.1</c:v>
                      </c:pt>
                      <c:pt idx="959">
                        <c:v>-15711.2</c:v>
                      </c:pt>
                      <c:pt idx="960">
                        <c:v>-15720.3</c:v>
                      </c:pt>
                      <c:pt idx="961">
                        <c:v>-15726.8</c:v>
                      </c:pt>
                      <c:pt idx="962">
                        <c:v>-15728.1</c:v>
                      </c:pt>
                      <c:pt idx="963">
                        <c:v>-15716.7</c:v>
                      </c:pt>
                      <c:pt idx="964">
                        <c:v>-15707.6</c:v>
                      </c:pt>
                      <c:pt idx="965">
                        <c:v>-15702.5</c:v>
                      </c:pt>
                      <c:pt idx="966">
                        <c:v>-15702.1</c:v>
                      </c:pt>
                      <c:pt idx="967">
                        <c:v>-15713.8</c:v>
                      </c:pt>
                      <c:pt idx="968">
                        <c:v>-15721.8</c:v>
                      </c:pt>
                      <c:pt idx="969">
                        <c:v>-15725.7</c:v>
                      </c:pt>
                      <c:pt idx="970">
                        <c:v>-15724.3</c:v>
                      </c:pt>
                      <c:pt idx="971">
                        <c:v>-15711.2</c:v>
                      </c:pt>
                      <c:pt idx="972">
                        <c:v>-15701.9</c:v>
                      </c:pt>
                      <c:pt idx="973">
                        <c:v>-15696.4</c:v>
                      </c:pt>
                      <c:pt idx="974">
                        <c:v>-15693</c:v>
                      </c:pt>
                      <c:pt idx="975">
                        <c:v>-15707</c:v>
                      </c:pt>
                      <c:pt idx="976">
                        <c:v>-15715</c:v>
                      </c:pt>
                      <c:pt idx="977">
                        <c:v>-15719.3</c:v>
                      </c:pt>
                      <c:pt idx="978">
                        <c:v>-15721.1</c:v>
                      </c:pt>
                      <c:pt idx="979">
                        <c:v>-15709.7</c:v>
                      </c:pt>
                      <c:pt idx="980">
                        <c:v>-15696.4</c:v>
                      </c:pt>
                      <c:pt idx="981">
                        <c:v>-15691.2</c:v>
                      </c:pt>
                      <c:pt idx="982">
                        <c:v>-15687.9</c:v>
                      </c:pt>
                      <c:pt idx="983">
                        <c:v>-15698.4</c:v>
                      </c:pt>
                      <c:pt idx="984">
                        <c:v>-15708.7</c:v>
                      </c:pt>
                      <c:pt idx="985">
                        <c:v>-15715.5</c:v>
                      </c:pt>
                      <c:pt idx="986">
                        <c:v>-15717.3</c:v>
                      </c:pt>
                      <c:pt idx="987">
                        <c:v>-15706.2</c:v>
                      </c:pt>
                      <c:pt idx="988">
                        <c:v>-15695.5</c:v>
                      </c:pt>
                      <c:pt idx="989">
                        <c:v>-15689.1</c:v>
                      </c:pt>
                      <c:pt idx="990">
                        <c:v>-15686.9</c:v>
                      </c:pt>
                      <c:pt idx="991">
                        <c:v>-15698.4</c:v>
                      </c:pt>
                      <c:pt idx="992">
                        <c:v>-15706</c:v>
                      </c:pt>
                      <c:pt idx="993">
                        <c:v>-15709.8</c:v>
                      </c:pt>
                      <c:pt idx="994">
                        <c:v>-15709.5</c:v>
                      </c:pt>
                      <c:pt idx="995">
                        <c:v>-15696.2</c:v>
                      </c:pt>
                      <c:pt idx="996">
                        <c:v>-15686.7</c:v>
                      </c:pt>
                      <c:pt idx="997">
                        <c:v>-15681.2</c:v>
                      </c:pt>
                      <c:pt idx="998">
                        <c:v>-15678.3</c:v>
                      </c:pt>
                      <c:pt idx="999">
                        <c:v>-15692.3</c:v>
                      </c:pt>
                      <c:pt idx="1000">
                        <c:v>-15700.2</c:v>
                      </c:pt>
                      <c:pt idx="1001">
                        <c:v>-15704.6</c:v>
                      </c:pt>
                      <c:pt idx="1002">
                        <c:v>-15707.4</c:v>
                      </c:pt>
                      <c:pt idx="1003">
                        <c:v>-15695.1</c:v>
                      </c:pt>
                      <c:pt idx="1004">
                        <c:v>-15681</c:v>
                      </c:pt>
                      <c:pt idx="1005">
                        <c:v>-15676.3</c:v>
                      </c:pt>
                      <c:pt idx="1006">
                        <c:v>-15673.8</c:v>
                      </c:pt>
                      <c:pt idx="1007">
                        <c:v>-15684.5</c:v>
                      </c:pt>
                      <c:pt idx="1008">
                        <c:v>-15696.4</c:v>
                      </c:pt>
                      <c:pt idx="1009">
                        <c:v>-15700.9</c:v>
                      </c:pt>
                      <c:pt idx="1010">
                        <c:v>-15702.6</c:v>
                      </c:pt>
                      <c:pt idx="1011">
                        <c:v>-15691</c:v>
                      </c:pt>
                      <c:pt idx="1012">
                        <c:v>-15679.9</c:v>
                      </c:pt>
                      <c:pt idx="1013">
                        <c:v>-15672.4</c:v>
                      </c:pt>
                      <c:pt idx="1014">
                        <c:v>-15669.2</c:v>
                      </c:pt>
                      <c:pt idx="1015">
                        <c:v>-15679.3</c:v>
                      </c:pt>
                      <c:pt idx="1016">
                        <c:v>-15688.8</c:v>
                      </c:pt>
                      <c:pt idx="1017">
                        <c:v>-15694</c:v>
                      </c:pt>
                      <c:pt idx="1018">
                        <c:v>-15694.5</c:v>
                      </c:pt>
                      <c:pt idx="1019">
                        <c:v>-15681.6</c:v>
                      </c:pt>
                      <c:pt idx="1020">
                        <c:v>-15672.3</c:v>
                      </c:pt>
                      <c:pt idx="1021">
                        <c:v>-15666.8</c:v>
                      </c:pt>
                      <c:pt idx="1022">
                        <c:v>-15665.5</c:v>
                      </c:pt>
                      <c:pt idx="1023">
                        <c:v>-15677.9</c:v>
                      </c:pt>
                      <c:pt idx="1024">
                        <c:v>-15685.8</c:v>
                      </c:pt>
                      <c:pt idx="1025">
                        <c:v>-15690.4</c:v>
                      </c:pt>
                      <c:pt idx="1026">
                        <c:v>-15690.2</c:v>
                      </c:pt>
                      <c:pt idx="1027">
                        <c:v>-15676.3</c:v>
                      </c:pt>
                      <c:pt idx="1028">
                        <c:v>-15667.1</c:v>
                      </c:pt>
                      <c:pt idx="1029">
                        <c:v>-15661.3</c:v>
                      </c:pt>
                      <c:pt idx="1030">
                        <c:v>-15658.6</c:v>
                      </c:pt>
                      <c:pt idx="1031">
                        <c:v>-15673.5</c:v>
                      </c:pt>
                      <c:pt idx="1032">
                        <c:v>-15681.9</c:v>
                      </c:pt>
                      <c:pt idx="1033">
                        <c:v>-15685.8</c:v>
                      </c:pt>
                      <c:pt idx="1034">
                        <c:v>-15688.2</c:v>
                      </c:pt>
                      <c:pt idx="1035">
                        <c:v>-15689</c:v>
                      </c:pt>
                      <c:pt idx="1036">
                        <c:v>-15689.6</c:v>
                      </c:pt>
                      <c:pt idx="1037">
                        <c:v>-15689.4</c:v>
                      </c:pt>
                      <c:pt idx="1038">
                        <c:v>-15689.3</c:v>
                      </c:pt>
                      <c:pt idx="1039">
                        <c:v>-15676.2</c:v>
                      </c:pt>
                      <c:pt idx="1040">
                        <c:v>-15664.2</c:v>
                      </c:pt>
                      <c:pt idx="1041">
                        <c:v>-15655.1</c:v>
                      </c:pt>
                      <c:pt idx="1042">
                        <c:v>-15652.1</c:v>
                      </c:pt>
                      <c:pt idx="1043">
                        <c:v>-15662.6</c:v>
                      </c:pt>
                      <c:pt idx="1044">
                        <c:v>-15672.3</c:v>
                      </c:pt>
                      <c:pt idx="1045">
                        <c:v>-15679.6</c:v>
                      </c:pt>
                      <c:pt idx="1046">
                        <c:v>-15682.9</c:v>
                      </c:pt>
                      <c:pt idx="1047">
                        <c:v>-15673.4</c:v>
                      </c:pt>
                      <c:pt idx="1048">
                        <c:v>-15663.1</c:v>
                      </c:pt>
                      <c:pt idx="1049">
                        <c:v>-15657.3</c:v>
                      </c:pt>
                      <c:pt idx="1050">
                        <c:v>-15655.8</c:v>
                      </c:pt>
                      <c:pt idx="1051">
                        <c:v>-15667.6</c:v>
                      </c:pt>
                      <c:pt idx="1052">
                        <c:v>-15677.2</c:v>
                      </c:pt>
                      <c:pt idx="1053">
                        <c:v>-15683.5</c:v>
                      </c:pt>
                      <c:pt idx="1054">
                        <c:v>-15686.2</c:v>
                      </c:pt>
                      <c:pt idx="1055">
                        <c:v>-15672</c:v>
                      </c:pt>
                      <c:pt idx="1056">
                        <c:v>-15662.1</c:v>
                      </c:pt>
                      <c:pt idx="1057">
                        <c:v>-15655.8</c:v>
                      </c:pt>
                      <c:pt idx="1058">
                        <c:v>-15652.2</c:v>
                      </c:pt>
                      <c:pt idx="1059">
                        <c:v>-15661.5</c:v>
                      </c:pt>
                      <c:pt idx="1060">
                        <c:v>-15671.9</c:v>
                      </c:pt>
                      <c:pt idx="1061">
                        <c:v>-15675.1</c:v>
                      </c:pt>
                      <c:pt idx="1062">
                        <c:v>-15676.4</c:v>
                      </c:pt>
                      <c:pt idx="1063">
                        <c:v>-15664.6</c:v>
                      </c:pt>
                      <c:pt idx="1064">
                        <c:v>-15653.3</c:v>
                      </c:pt>
                      <c:pt idx="1065">
                        <c:v>-15644.3</c:v>
                      </c:pt>
                      <c:pt idx="1066">
                        <c:v>-15640.6</c:v>
                      </c:pt>
                      <c:pt idx="1067">
                        <c:v>-15650.5</c:v>
                      </c:pt>
                      <c:pt idx="1068">
                        <c:v>-15660.3</c:v>
                      </c:pt>
                      <c:pt idx="1069">
                        <c:v>-15667</c:v>
                      </c:pt>
                      <c:pt idx="1070">
                        <c:v>-15669.1</c:v>
                      </c:pt>
                      <c:pt idx="1071">
                        <c:v>-15670.3</c:v>
                      </c:pt>
                      <c:pt idx="1072">
                        <c:v>-15670.8</c:v>
                      </c:pt>
                      <c:pt idx="1073">
                        <c:v>-15670.4</c:v>
                      </c:pt>
                      <c:pt idx="1074">
                        <c:v>-15667.7</c:v>
                      </c:pt>
                      <c:pt idx="1075">
                        <c:v>-15652.8</c:v>
                      </c:pt>
                      <c:pt idx="1076">
                        <c:v>-15642.3</c:v>
                      </c:pt>
                      <c:pt idx="1077">
                        <c:v>-15635.9</c:v>
                      </c:pt>
                      <c:pt idx="1078">
                        <c:v>-15635.2</c:v>
                      </c:pt>
                      <c:pt idx="1079">
                        <c:v>-15646.7</c:v>
                      </c:pt>
                      <c:pt idx="1080">
                        <c:v>-15655.4</c:v>
                      </c:pt>
                      <c:pt idx="1081">
                        <c:v>-15660.4</c:v>
                      </c:pt>
                      <c:pt idx="1082">
                        <c:v>-15663.4</c:v>
                      </c:pt>
                      <c:pt idx="1083">
                        <c:v>-15648.1</c:v>
                      </c:pt>
                      <c:pt idx="1084">
                        <c:v>-15638.2</c:v>
                      </c:pt>
                      <c:pt idx="1085">
                        <c:v>-15632.3</c:v>
                      </c:pt>
                      <c:pt idx="1086">
                        <c:v>-15628.8</c:v>
                      </c:pt>
                      <c:pt idx="1087">
                        <c:v>-15642.8</c:v>
                      </c:pt>
                      <c:pt idx="1088">
                        <c:v>-15651</c:v>
                      </c:pt>
                      <c:pt idx="1089">
                        <c:v>-15655.1</c:v>
                      </c:pt>
                      <c:pt idx="1090">
                        <c:v>-15657</c:v>
                      </c:pt>
                      <c:pt idx="1091">
                        <c:v>-15658.7</c:v>
                      </c:pt>
                      <c:pt idx="1092">
                        <c:v>-15659</c:v>
                      </c:pt>
                      <c:pt idx="1093">
                        <c:v>-15658.7</c:v>
                      </c:pt>
                      <c:pt idx="1094">
                        <c:v>-15657.8</c:v>
                      </c:pt>
                      <c:pt idx="1095">
                        <c:v>-15657</c:v>
                      </c:pt>
                      <c:pt idx="1096">
                        <c:v>-15656.2</c:v>
                      </c:pt>
                      <c:pt idx="1097">
                        <c:v>-15655.7</c:v>
                      </c:pt>
                      <c:pt idx="1098">
                        <c:v>-15655.4</c:v>
                      </c:pt>
                      <c:pt idx="1099">
                        <c:v>-15655</c:v>
                      </c:pt>
                      <c:pt idx="1100">
                        <c:v>-15654</c:v>
                      </c:pt>
                      <c:pt idx="1101">
                        <c:v>-15653.8</c:v>
                      </c:pt>
                      <c:pt idx="1102">
                        <c:v>-15653.3</c:v>
                      </c:pt>
                      <c:pt idx="1103">
                        <c:v>-15652.9</c:v>
                      </c:pt>
                      <c:pt idx="1104">
                        <c:v>-15652.1</c:v>
                      </c:pt>
                      <c:pt idx="1105">
                        <c:v>-15651.2</c:v>
                      </c:pt>
                      <c:pt idx="1106">
                        <c:v>-15650</c:v>
                      </c:pt>
                      <c:pt idx="1107">
                        <c:v>-15650.1</c:v>
                      </c:pt>
                      <c:pt idx="1108">
                        <c:v>-15650.3</c:v>
                      </c:pt>
                      <c:pt idx="1109">
                        <c:v>-15649.6</c:v>
                      </c:pt>
                      <c:pt idx="1110">
                        <c:v>-15649.2</c:v>
                      </c:pt>
                      <c:pt idx="1111">
                        <c:v>-15649</c:v>
                      </c:pt>
                      <c:pt idx="1112">
                        <c:v>-15648.7</c:v>
                      </c:pt>
                      <c:pt idx="1113">
                        <c:v>-15648.1</c:v>
                      </c:pt>
                      <c:pt idx="1114">
                        <c:v>-15647.8</c:v>
                      </c:pt>
                      <c:pt idx="1115">
                        <c:v>-15647.4</c:v>
                      </c:pt>
                      <c:pt idx="1116">
                        <c:v>-15647.5</c:v>
                      </c:pt>
                      <c:pt idx="1117">
                        <c:v>-15646.6</c:v>
                      </c:pt>
                      <c:pt idx="1118">
                        <c:v>-15646.3</c:v>
                      </c:pt>
                      <c:pt idx="1119">
                        <c:v>-15645.5</c:v>
                      </c:pt>
                      <c:pt idx="1120">
                        <c:v>-15645.1</c:v>
                      </c:pt>
                      <c:pt idx="1121">
                        <c:v>-15644.8</c:v>
                      </c:pt>
                      <c:pt idx="1122">
                        <c:v>-15643.8</c:v>
                      </c:pt>
                      <c:pt idx="1123">
                        <c:v>-15643.6</c:v>
                      </c:pt>
                      <c:pt idx="1124">
                        <c:v>-15643.4</c:v>
                      </c:pt>
                      <c:pt idx="1125">
                        <c:v>-15643.2</c:v>
                      </c:pt>
                      <c:pt idx="1126">
                        <c:v>-15642.5</c:v>
                      </c:pt>
                      <c:pt idx="1127">
                        <c:v>-15642.3</c:v>
                      </c:pt>
                      <c:pt idx="1128">
                        <c:v>-15641.3</c:v>
                      </c:pt>
                      <c:pt idx="1129">
                        <c:v>-15640.8</c:v>
                      </c:pt>
                      <c:pt idx="1130">
                        <c:v>-15639.8</c:v>
                      </c:pt>
                      <c:pt idx="1131">
                        <c:v>-15638.3</c:v>
                      </c:pt>
                      <c:pt idx="1132">
                        <c:v>-15637.3</c:v>
                      </c:pt>
                      <c:pt idx="1133">
                        <c:v>-15636.6</c:v>
                      </c:pt>
                      <c:pt idx="1134">
                        <c:v>-15635.9</c:v>
                      </c:pt>
                      <c:pt idx="1135">
                        <c:v>-15635.8</c:v>
                      </c:pt>
                      <c:pt idx="1136">
                        <c:v>-15635.5</c:v>
                      </c:pt>
                      <c:pt idx="1137">
                        <c:v>-15634.9</c:v>
                      </c:pt>
                      <c:pt idx="1138">
                        <c:v>-15633.8</c:v>
                      </c:pt>
                      <c:pt idx="1139">
                        <c:v>-15633</c:v>
                      </c:pt>
                      <c:pt idx="1140">
                        <c:v>-15632.1</c:v>
                      </c:pt>
                      <c:pt idx="1141">
                        <c:v>-15631.7</c:v>
                      </c:pt>
                      <c:pt idx="1142">
                        <c:v>-15631.1</c:v>
                      </c:pt>
                      <c:pt idx="1143">
                        <c:v>-15631</c:v>
                      </c:pt>
                      <c:pt idx="1144">
                        <c:v>-15630.2</c:v>
                      </c:pt>
                      <c:pt idx="1145">
                        <c:v>-15629.2</c:v>
                      </c:pt>
                      <c:pt idx="1146">
                        <c:v>-15628.6</c:v>
                      </c:pt>
                      <c:pt idx="1147">
                        <c:v>-15627.9</c:v>
                      </c:pt>
                      <c:pt idx="1148">
                        <c:v>-15627.3</c:v>
                      </c:pt>
                      <c:pt idx="1149">
                        <c:v>-15626.5</c:v>
                      </c:pt>
                      <c:pt idx="1150">
                        <c:v>-15626.2</c:v>
                      </c:pt>
                      <c:pt idx="1151">
                        <c:v>-15625.5</c:v>
                      </c:pt>
                      <c:pt idx="1152">
                        <c:v>-15625.6</c:v>
                      </c:pt>
                      <c:pt idx="1153">
                        <c:v>-15625.5</c:v>
                      </c:pt>
                      <c:pt idx="1154">
                        <c:v>-15624.9</c:v>
                      </c:pt>
                      <c:pt idx="1155">
                        <c:v>-15623.9</c:v>
                      </c:pt>
                      <c:pt idx="1156">
                        <c:v>-15623.9</c:v>
                      </c:pt>
                      <c:pt idx="1157">
                        <c:v>-15623.7</c:v>
                      </c:pt>
                      <c:pt idx="1158">
                        <c:v>-15623.2</c:v>
                      </c:pt>
                      <c:pt idx="1159">
                        <c:v>-15623.1</c:v>
                      </c:pt>
                      <c:pt idx="1160">
                        <c:v>-15622.9</c:v>
                      </c:pt>
                      <c:pt idx="1161">
                        <c:v>-15622.5</c:v>
                      </c:pt>
                      <c:pt idx="1162">
                        <c:v>-15623.2</c:v>
                      </c:pt>
                      <c:pt idx="1163">
                        <c:v>-15623.9</c:v>
                      </c:pt>
                      <c:pt idx="1164">
                        <c:v>-15624.4</c:v>
                      </c:pt>
                      <c:pt idx="1165">
                        <c:v>-15624</c:v>
                      </c:pt>
                      <c:pt idx="1166">
                        <c:v>-15622.5</c:v>
                      </c:pt>
                      <c:pt idx="1167">
                        <c:v>-15621.3</c:v>
                      </c:pt>
                      <c:pt idx="1168">
                        <c:v>-15620.3</c:v>
                      </c:pt>
                      <c:pt idx="1169">
                        <c:v>-15619.2</c:v>
                      </c:pt>
                      <c:pt idx="1170">
                        <c:v>-15618.3</c:v>
                      </c:pt>
                      <c:pt idx="1171">
                        <c:v>-15617.5</c:v>
                      </c:pt>
                      <c:pt idx="1172">
                        <c:v>-15617.1</c:v>
                      </c:pt>
                      <c:pt idx="1173">
                        <c:v>-15616.5</c:v>
                      </c:pt>
                      <c:pt idx="1174">
                        <c:v>-15615.7</c:v>
                      </c:pt>
                      <c:pt idx="1175">
                        <c:v>-15614.6</c:v>
                      </c:pt>
                      <c:pt idx="1176">
                        <c:v>-15613.4</c:v>
                      </c:pt>
                      <c:pt idx="1177">
                        <c:v>-15613.1</c:v>
                      </c:pt>
                      <c:pt idx="1178">
                        <c:v>-15612.5</c:v>
                      </c:pt>
                      <c:pt idx="1179">
                        <c:v>-15611.5</c:v>
                      </c:pt>
                      <c:pt idx="1180">
                        <c:v>-15611.2</c:v>
                      </c:pt>
                      <c:pt idx="1181">
                        <c:v>-15610.5</c:v>
                      </c:pt>
                      <c:pt idx="1182">
                        <c:v>-15610.2</c:v>
                      </c:pt>
                      <c:pt idx="1183">
                        <c:v>-15609.7</c:v>
                      </c:pt>
                      <c:pt idx="1184">
                        <c:v>-15608.7</c:v>
                      </c:pt>
                      <c:pt idx="1185">
                        <c:v>-15608.2</c:v>
                      </c:pt>
                      <c:pt idx="1186">
                        <c:v>-15607.9</c:v>
                      </c:pt>
                      <c:pt idx="1187">
                        <c:v>-15607.7</c:v>
                      </c:pt>
                      <c:pt idx="1188">
                        <c:v>-15607.3</c:v>
                      </c:pt>
                      <c:pt idx="1189">
                        <c:v>-15606.1</c:v>
                      </c:pt>
                      <c:pt idx="1190">
                        <c:v>-15605.6</c:v>
                      </c:pt>
                      <c:pt idx="1191">
                        <c:v>-15606.4</c:v>
                      </c:pt>
                      <c:pt idx="1192">
                        <c:v>-15606.6</c:v>
                      </c:pt>
                      <c:pt idx="1193">
                        <c:v>-15606.4</c:v>
                      </c:pt>
                      <c:pt idx="1194">
                        <c:v>-15606.7</c:v>
                      </c:pt>
                      <c:pt idx="1195">
                        <c:v>-15606.1</c:v>
                      </c:pt>
                      <c:pt idx="1196">
                        <c:v>-15605.3</c:v>
                      </c:pt>
                      <c:pt idx="1197">
                        <c:v>-15604.2</c:v>
                      </c:pt>
                      <c:pt idx="1198">
                        <c:v>-15603.8</c:v>
                      </c:pt>
                      <c:pt idx="1199">
                        <c:v>-15603.7</c:v>
                      </c:pt>
                      <c:pt idx="1200">
                        <c:v>-15603.6</c:v>
                      </c:pt>
                      <c:pt idx="1201">
                        <c:v>-15602.7</c:v>
                      </c:pt>
                      <c:pt idx="1202">
                        <c:v>-15602</c:v>
                      </c:pt>
                      <c:pt idx="1203">
                        <c:v>-15601.3</c:v>
                      </c:pt>
                      <c:pt idx="1204">
                        <c:v>-15601</c:v>
                      </c:pt>
                      <c:pt idx="1205">
                        <c:v>-15600.5</c:v>
                      </c:pt>
                      <c:pt idx="1206">
                        <c:v>-15600.3</c:v>
                      </c:pt>
                      <c:pt idx="1207">
                        <c:v>-15599.6</c:v>
                      </c:pt>
                      <c:pt idx="1208">
                        <c:v>-15599.1</c:v>
                      </c:pt>
                      <c:pt idx="1209">
                        <c:v>-15599.2</c:v>
                      </c:pt>
                      <c:pt idx="1210">
                        <c:v>-15598.5</c:v>
                      </c:pt>
                      <c:pt idx="1211">
                        <c:v>-15598.1</c:v>
                      </c:pt>
                      <c:pt idx="1212">
                        <c:v>-15598.2</c:v>
                      </c:pt>
                      <c:pt idx="1213">
                        <c:v>-15598.1</c:v>
                      </c:pt>
                      <c:pt idx="1214">
                        <c:v>-15597.5</c:v>
                      </c:pt>
                      <c:pt idx="1215">
                        <c:v>-15597.2</c:v>
                      </c:pt>
                      <c:pt idx="1216">
                        <c:v>-15596.8</c:v>
                      </c:pt>
                      <c:pt idx="1217">
                        <c:v>-15596.8</c:v>
                      </c:pt>
                      <c:pt idx="1218">
                        <c:v>-15596.1</c:v>
                      </c:pt>
                      <c:pt idx="1219">
                        <c:v>-15596.3</c:v>
                      </c:pt>
                      <c:pt idx="1220">
                        <c:v>-15595.9</c:v>
                      </c:pt>
                      <c:pt idx="1221">
                        <c:v>-15595.1</c:v>
                      </c:pt>
                      <c:pt idx="1222">
                        <c:v>-15594.8</c:v>
                      </c:pt>
                      <c:pt idx="1223">
                        <c:v>-15594.8</c:v>
                      </c:pt>
                      <c:pt idx="1224">
                        <c:v>-15592</c:v>
                      </c:pt>
                      <c:pt idx="1225">
                        <c:v>-15574.6</c:v>
                      </c:pt>
                      <c:pt idx="1226">
                        <c:v>-15540.8</c:v>
                      </c:pt>
                      <c:pt idx="1227">
                        <c:v>-15487.8</c:v>
                      </c:pt>
                      <c:pt idx="1228">
                        <c:v>-15444.3</c:v>
                      </c:pt>
                      <c:pt idx="1229">
                        <c:v>-15406.2</c:v>
                      </c:pt>
                      <c:pt idx="1230">
                        <c:v>-15148.9</c:v>
                      </c:pt>
                      <c:pt idx="1231">
                        <c:v>-13949.4</c:v>
                      </c:pt>
                      <c:pt idx="1232">
                        <c:v>-12363</c:v>
                      </c:pt>
                      <c:pt idx="1233">
                        <c:v>-10871.7</c:v>
                      </c:pt>
                      <c:pt idx="1234">
                        <c:v>-9256.1</c:v>
                      </c:pt>
                      <c:pt idx="1235">
                        <c:v>-8261.2999999999993</c:v>
                      </c:pt>
                      <c:pt idx="1236">
                        <c:v>-7442.5</c:v>
                      </c:pt>
                      <c:pt idx="1237">
                        <c:v>-6746.3</c:v>
                      </c:pt>
                      <c:pt idx="1238">
                        <c:v>-6146.5</c:v>
                      </c:pt>
                      <c:pt idx="1239">
                        <c:v>-5439.1</c:v>
                      </c:pt>
                      <c:pt idx="1240">
                        <c:v>-4954.8999999999996</c:v>
                      </c:pt>
                      <c:pt idx="1241">
                        <c:v>-4512.3</c:v>
                      </c:pt>
                      <c:pt idx="1242">
                        <c:v>-4115.7</c:v>
                      </c:pt>
                      <c:pt idx="1243">
                        <c:v>-3757.7</c:v>
                      </c:pt>
                      <c:pt idx="1244">
                        <c:v>-3348.3</c:v>
                      </c:pt>
                      <c:pt idx="1245">
                        <c:v>-3083.8</c:v>
                      </c:pt>
                      <c:pt idx="1246">
                        <c:v>-2857.5</c:v>
                      </c:pt>
                      <c:pt idx="1247">
                        <c:v>-2655.5</c:v>
                      </c:pt>
                      <c:pt idx="1248">
                        <c:v>-2478.6</c:v>
                      </c:pt>
                      <c:pt idx="1249">
                        <c:v>-2275.8000000000002</c:v>
                      </c:pt>
                      <c:pt idx="1250">
                        <c:v>-2152.5</c:v>
                      </c:pt>
                      <c:pt idx="1251">
                        <c:v>-2027.6</c:v>
                      </c:pt>
                      <c:pt idx="1252">
                        <c:v>-1906.8</c:v>
                      </c:pt>
                      <c:pt idx="1253">
                        <c:v>-1753</c:v>
                      </c:pt>
                      <c:pt idx="1254">
                        <c:v>-1641.2</c:v>
                      </c:pt>
                      <c:pt idx="1255">
                        <c:v>-1533.7</c:v>
                      </c:pt>
                      <c:pt idx="1256">
                        <c:v>-1430.4</c:v>
                      </c:pt>
                      <c:pt idx="1257">
                        <c:v>-1328.8</c:v>
                      </c:pt>
                      <c:pt idx="1258">
                        <c:v>-1203</c:v>
                      </c:pt>
                      <c:pt idx="1259">
                        <c:v>-1108.5999999999999</c:v>
                      </c:pt>
                      <c:pt idx="1260">
                        <c:v>-1018.4</c:v>
                      </c:pt>
                      <c:pt idx="1261">
                        <c:v>-934.7</c:v>
                      </c:pt>
                      <c:pt idx="1262">
                        <c:v>-842.6</c:v>
                      </c:pt>
                      <c:pt idx="1263">
                        <c:v>-773.1</c:v>
                      </c:pt>
                      <c:pt idx="1264">
                        <c:v>-706.7</c:v>
                      </c:pt>
                      <c:pt idx="1265">
                        <c:v>-643.20000000000005</c:v>
                      </c:pt>
                      <c:pt idx="1266">
                        <c:v>-568.29999999999995</c:v>
                      </c:pt>
                      <c:pt idx="1267">
                        <c:v>-515.20000000000005</c:v>
                      </c:pt>
                      <c:pt idx="1268">
                        <c:v>-470.6</c:v>
                      </c:pt>
                      <c:pt idx="1269">
                        <c:v>-430.4</c:v>
                      </c:pt>
                      <c:pt idx="1270">
                        <c:v>-373.9</c:v>
                      </c:pt>
                      <c:pt idx="1271">
                        <c:v>-327.7</c:v>
                      </c:pt>
                      <c:pt idx="1272">
                        <c:v>-279.39999999999998</c:v>
                      </c:pt>
                      <c:pt idx="1273">
                        <c:v>-236.2</c:v>
                      </c:pt>
                      <c:pt idx="1274">
                        <c:v>-203.1</c:v>
                      </c:pt>
                      <c:pt idx="1275">
                        <c:v>-179.3</c:v>
                      </c:pt>
                      <c:pt idx="1276">
                        <c:v>-174.4</c:v>
                      </c:pt>
                      <c:pt idx="1277">
                        <c:v>-168.6</c:v>
                      </c:pt>
                      <c:pt idx="1278">
                        <c:v>-159.30000000000001</c:v>
                      </c:pt>
                      <c:pt idx="1279">
                        <c:v>-140.19999999999999</c:v>
                      </c:pt>
                      <c:pt idx="1280">
                        <c:v>-127.6</c:v>
                      </c:pt>
                      <c:pt idx="1281">
                        <c:v>-115.3</c:v>
                      </c:pt>
                      <c:pt idx="1282">
                        <c:v>-104.2</c:v>
                      </c:pt>
                      <c:pt idx="1283">
                        <c:v>-96</c:v>
                      </c:pt>
                      <c:pt idx="1284">
                        <c:v>-91.3</c:v>
                      </c:pt>
                      <c:pt idx="1285">
                        <c:v>-87.7</c:v>
                      </c:pt>
                      <c:pt idx="1286">
                        <c:v>-82.8</c:v>
                      </c:pt>
                      <c:pt idx="1287">
                        <c:v>-77.099999999999994</c:v>
                      </c:pt>
                      <c:pt idx="1288">
                        <c:v>-69.900000000000006</c:v>
                      </c:pt>
                      <c:pt idx="1289">
                        <c:v>-65.5</c:v>
                      </c:pt>
                      <c:pt idx="1290">
                        <c:v>-61.1</c:v>
                      </c:pt>
                      <c:pt idx="1291">
                        <c:v>-53.1</c:v>
                      </c:pt>
                      <c:pt idx="1292">
                        <c:v>-36.5</c:v>
                      </c:pt>
                      <c:pt idx="1293">
                        <c:v>-23.5</c:v>
                      </c:pt>
                      <c:pt idx="1294">
                        <c:v>-10.5</c:v>
                      </c:pt>
                      <c:pt idx="1295">
                        <c:v>2.2999999999999998</c:v>
                      </c:pt>
                      <c:pt idx="1296">
                        <c:v>14.4</c:v>
                      </c:pt>
                      <c:pt idx="1297">
                        <c:v>18.5</c:v>
                      </c:pt>
                      <c:pt idx="1298">
                        <c:v>20.100000000000001</c:v>
                      </c:pt>
                      <c:pt idx="1299">
                        <c:v>21.1</c:v>
                      </c:pt>
                      <c:pt idx="1300">
                        <c:v>21.3</c:v>
                      </c:pt>
                      <c:pt idx="1301">
                        <c:v>20.9</c:v>
                      </c:pt>
                      <c:pt idx="1302">
                        <c:v>20.5</c:v>
                      </c:pt>
                      <c:pt idx="1303">
                        <c:v>20.6</c:v>
                      </c:pt>
                      <c:pt idx="1304">
                        <c:v>20.6</c:v>
                      </c:pt>
                      <c:pt idx="1305">
                        <c:v>20</c:v>
                      </c:pt>
                      <c:pt idx="1306">
                        <c:v>19.5</c:v>
                      </c:pt>
                      <c:pt idx="1307">
                        <c:v>19.5</c:v>
                      </c:pt>
                      <c:pt idx="1308">
                        <c:v>19</c:v>
                      </c:pt>
                      <c:pt idx="1309">
                        <c:v>19.600000000000001</c:v>
                      </c:pt>
                      <c:pt idx="1310">
                        <c:v>19.7</c:v>
                      </c:pt>
                      <c:pt idx="1311">
                        <c:v>19.399999999999999</c:v>
                      </c:pt>
                      <c:pt idx="1312">
                        <c:v>19.899999999999999</c:v>
                      </c:pt>
                      <c:pt idx="1313">
                        <c:v>20.2</c:v>
                      </c:pt>
                      <c:pt idx="1314">
                        <c:v>20.2</c:v>
                      </c:pt>
                      <c:pt idx="1315">
                        <c:v>20.2</c:v>
                      </c:pt>
                      <c:pt idx="1316">
                        <c:v>20.8</c:v>
                      </c:pt>
                      <c:pt idx="1317">
                        <c:v>21.3</c:v>
                      </c:pt>
                      <c:pt idx="1318">
                        <c:v>21.9</c:v>
                      </c:pt>
                      <c:pt idx="1319">
                        <c:v>21.6</c:v>
                      </c:pt>
                      <c:pt idx="1320">
                        <c:v>20.100000000000001</c:v>
                      </c:pt>
                      <c:pt idx="1321">
                        <c:v>18.7</c:v>
                      </c:pt>
                      <c:pt idx="1322">
                        <c:v>18.2</c:v>
                      </c:pt>
                      <c:pt idx="1323">
                        <c:v>17.3</c:v>
                      </c:pt>
                      <c:pt idx="1324">
                        <c:v>16</c:v>
                      </c:pt>
                      <c:pt idx="1325">
                        <c:v>18.399999999999999</c:v>
                      </c:pt>
                      <c:pt idx="1326">
                        <c:v>18.7</c:v>
                      </c:pt>
                      <c:pt idx="1327">
                        <c:v>17.600000000000001</c:v>
                      </c:pt>
                      <c:pt idx="1328">
                        <c:v>15.6</c:v>
                      </c:pt>
                      <c:pt idx="1329">
                        <c:v>15.8</c:v>
                      </c:pt>
                      <c:pt idx="1330">
                        <c:v>17.399999999999999</c:v>
                      </c:pt>
                      <c:pt idx="1331">
                        <c:v>17.5</c:v>
                      </c:pt>
                      <c:pt idx="1332">
                        <c:v>15.3</c:v>
                      </c:pt>
                      <c:pt idx="1333">
                        <c:v>14.7</c:v>
                      </c:pt>
                      <c:pt idx="1334">
                        <c:v>14</c:v>
                      </c:pt>
                      <c:pt idx="1335">
                        <c:v>13</c:v>
                      </c:pt>
                      <c:pt idx="1336">
                        <c:v>12.4</c:v>
                      </c:pt>
                      <c:pt idx="1337">
                        <c:v>13.2</c:v>
                      </c:pt>
                      <c:pt idx="1338">
                        <c:v>14</c:v>
                      </c:pt>
                      <c:pt idx="1339">
                        <c:v>13.4</c:v>
                      </c:pt>
                      <c:pt idx="1340">
                        <c:v>10.6</c:v>
                      </c:pt>
                      <c:pt idx="1341">
                        <c:v>9.9</c:v>
                      </c:pt>
                      <c:pt idx="1342">
                        <c:v>10.199999999999999</c:v>
                      </c:pt>
                      <c:pt idx="1343">
                        <c:v>10.199999999999999</c:v>
                      </c:pt>
                      <c:pt idx="1344">
                        <c:v>11.5</c:v>
                      </c:pt>
                      <c:pt idx="1345">
                        <c:v>12.9</c:v>
                      </c:pt>
                      <c:pt idx="1346">
                        <c:v>14</c:v>
                      </c:pt>
                      <c:pt idx="1347">
                        <c:v>14.5</c:v>
                      </c:pt>
                      <c:pt idx="1348">
                        <c:v>13.7</c:v>
                      </c:pt>
                      <c:pt idx="1349">
                        <c:v>13.1</c:v>
                      </c:pt>
                      <c:pt idx="1350">
                        <c:v>12.8</c:v>
                      </c:pt>
                      <c:pt idx="1351">
                        <c:v>12.8</c:v>
                      </c:pt>
                      <c:pt idx="1352">
                        <c:v>11.9</c:v>
                      </c:pt>
                      <c:pt idx="1353">
                        <c:v>12</c:v>
                      </c:pt>
                      <c:pt idx="1354">
                        <c:v>12.9</c:v>
                      </c:pt>
                      <c:pt idx="1355">
                        <c:v>13.5</c:v>
                      </c:pt>
                      <c:pt idx="1356">
                        <c:v>13.5</c:v>
                      </c:pt>
                      <c:pt idx="1357">
                        <c:v>13.9</c:v>
                      </c:pt>
                      <c:pt idx="1358">
                        <c:v>14.6</c:v>
                      </c:pt>
                      <c:pt idx="1359">
                        <c:v>15.9</c:v>
                      </c:pt>
                      <c:pt idx="1360">
                        <c:v>16.7</c:v>
                      </c:pt>
                      <c:pt idx="1361">
                        <c:v>17.7</c:v>
                      </c:pt>
                      <c:pt idx="1362">
                        <c:v>18.399999999999999</c:v>
                      </c:pt>
                      <c:pt idx="1363">
                        <c:v>19.8</c:v>
                      </c:pt>
                      <c:pt idx="1364">
                        <c:v>19.399999999999999</c:v>
                      </c:pt>
                      <c:pt idx="1365">
                        <c:v>18.399999999999999</c:v>
                      </c:pt>
                      <c:pt idx="1366">
                        <c:v>16.899999999999999</c:v>
                      </c:pt>
                      <c:pt idx="1367">
                        <c:v>11.7</c:v>
                      </c:pt>
                      <c:pt idx="1368">
                        <c:v>7.6</c:v>
                      </c:pt>
                      <c:pt idx="1369">
                        <c:v>4.4000000000000004</c:v>
                      </c:pt>
                      <c:pt idx="1370">
                        <c:v>2.1</c:v>
                      </c:pt>
                      <c:pt idx="1371">
                        <c:v>1.7</c:v>
                      </c:pt>
                      <c:pt idx="1372">
                        <c:v>1.2</c:v>
                      </c:pt>
                      <c:pt idx="1373">
                        <c:v>0.7</c:v>
                      </c:pt>
                      <c:pt idx="1374">
                        <c:v>0.3</c:v>
                      </c:pt>
                      <c:pt idx="1375">
                        <c:v>0</c:v>
                      </c:pt>
                      <c:pt idx="1376">
                        <c:v>-0.1</c:v>
                      </c:pt>
                      <c:pt idx="1377">
                        <c:v>-0.7</c:v>
                      </c:pt>
                      <c:pt idx="1378">
                        <c:v>-1.2</c:v>
                      </c:pt>
                      <c:pt idx="1379">
                        <c:v>-1.8</c:v>
                      </c:pt>
                      <c:pt idx="1380">
                        <c:v>-1.7</c:v>
                      </c:pt>
                      <c:pt idx="1381">
                        <c:v>-1.8</c:v>
                      </c:pt>
                      <c:pt idx="1382">
                        <c:v>-1.9</c:v>
                      </c:pt>
                      <c:pt idx="1383">
                        <c:v>-1.9</c:v>
                      </c:pt>
                      <c:pt idx="1384">
                        <c:v>-1.7</c:v>
                      </c:pt>
                      <c:pt idx="1385">
                        <c:v>-2.1</c:v>
                      </c:pt>
                      <c:pt idx="1386">
                        <c:v>-2.2000000000000002</c:v>
                      </c:pt>
                      <c:pt idx="1387">
                        <c:v>-2.1</c:v>
                      </c:pt>
                      <c:pt idx="1388">
                        <c:v>-1.7</c:v>
                      </c:pt>
                      <c:pt idx="1389">
                        <c:v>-1.6</c:v>
                      </c:pt>
                      <c:pt idx="1390">
                        <c:v>-1.5</c:v>
                      </c:pt>
                      <c:pt idx="1391">
                        <c:v>-1.6</c:v>
                      </c:pt>
                      <c:pt idx="1392">
                        <c:v>-1.6</c:v>
                      </c:pt>
                      <c:pt idx="1393">
                        <c:v>-1.7</c:v>
                      </c:pt>
                      <c:pt idx="1394">
                        <c:v>-1.9</c:v>
                      </c:pt>
                      <c:pt idx="1395">
                        <c:v>-2</c:v>
                      </c:pt>
                      <c:pt idx="1396">
                        <c:v>-2.1</c:v>
                      </c:pt>
                      <c:pt idx="1397">
                        <c:v>-2.2000000000000002</c:v>
                      </c:pt>
                      <c:pt idx="1398">
                        <c:v>-2.2999999999999998</c:v>
                      </c:pt>
                      <c:pt idx="1399">
                        <c:v>-2.5</c:v>
                      </c:pt>
                      <c:pt idx="1400">
                        <c:v>-2.6</c:v>
                      </c:pt>
                      <c:pt idx="1401">
                        <c:v>-2.7</c:v>
                      </c:pt>
                      <c:pt idx="1402">
                        <c:v>-2.8</c:v>
                      </c:pt>
                      <c:pt idx="1403">
                        <c:v>-2.8</c:v>
                      </c:pt>
                      <c:pt idx="1404">
                        <c:v>-3</c:v>
                      </c:pt>
                      <c:pt idx="1405">
                        <c:v>-3.2</c:v>
                      </c:pt>
                      <c:pt idx="1406">
                        <c:v>-3.2</c:v>
                      </c:pt>
                      <c:pt idx="1407">
                        <c:v>-3.3</c:v>
                      </c:pt>
                      <c:pt idx="1408">
                        <c:v>-3.4</c:v>
                      </c:pt>
                      <c:pt idx="1409">
                        <c:v>-3.5</c:v>
                      </c:pt>
                      <c:pt idx="1410">
                        <c:v>-3.6</c:v>
                      </c:pt>
                      <c:pt idx="1411">
                        <c:v>-3.7</c:v>
                      </c:pt>
                      <c:pt idx="1412">
                        <c:v>-3.8</c:v>
                      </c:pt>
                      <c:pt idx="1413">
                        <c:v>-3.9</c:v>
                      </c:pt>
                      <c:pt idx="1414">
                        <c:v>-4</c:v>
                      </c:pt>
                      <c:pt idx="1415">
                        <c:v>-4.0999999999999996</c:v>
                      </c:pt>
                      <c:pt idx="1416">
                        <c:v>-4.0999999999999996</c:v>
                      </c:pt>
                      <c:pt idx="1417">
                        <c:v>-4.2</c:v>
                      </c:pt>
                      <c:pt idx="1418">
                        <c:v>-4.2</c:v>
                      </c:pt>
                      <c:pt idx="1419">
                        <c:v>-4.2</c:v>
                      </c:pt>
                      <c:pt idx="1420">
                        <c:v>-4.3</c:v>
                      </c:pt>
                      <c:pt idx="1421">
                        <c:v>-4.4000000000000004</c:v>
                      </c:pt>
                      <c:pt idx="1422">
                        <c:v>-4.4000000000000004</c:v>
                      </c:pt>
                      <c:pt idx="1423">
                        <c:v>-4.4000000000000004</c:v>
                      </c:pt>
                      <c:pt idx="1424">
                        <c:v>-4.5</c:v>
                      </c:pt>
                      <c:pt idx="1425">
                        <c:v>-4.5</c:v>
                      </c:pt>
                      <c:pt idx="1426">
                        <c:v>-4.5</c:v>
                      </c:pt>
                      <c:pt idx="1427">
                        <c:v>-4.5999999999999996</c:v>
                      </c:pt>
                      <c:pt idx="1428">
                        <c:v>-4.5999999999999996</c:v>
                      </c:pt>
                      <c:pt idx="1429">
                        <c:v>-4.5999999999999996</c:v>
                      </c:pt>
                      <c:pt idx="1430">
                        <c:v>-4.7</c:v>
                      </c:pt>
                      <c:pt idx="1431">
                        <c:v>-4.5999999999999996</c:v>
                      </c:pt>
                      <c:pt idx="1432">
                        <c:v>-4.7</c:v>
                      </c:pt>
                      <c:pt idx="1433">
                        <c:v>-4.7</c:v>
                      </c:pt>
                      <c:pt idx="1434">
                        <c:v>-4.9000000000000004</c:v>
                      </c:pt>
                      <c:pt idx="1435">
                        <c:v>-4.9000000000000004</c:v>
                      </c:pt>
                      <c:pt idx="1436">
                        <c:v>-4.9000000000000004</c:v>
                      </c:pt>
                      <c:pt idx="1437">
                        <c:v>-4.9000000000000004</c:v>
                      </c:pt>
                      <c:pt idx="1438">
                        <c:v>-5</c:v>
                      </c:pt>
                      <c:pt idx="1439">
                        <c:v>-5.0999999999999996</c:v>
                      </c:pt>
                      <c:pt idx="1440">
                        <c:v>-5</c:v>
                      </c:pt>
                      <c:pt idx="1441">
                        <c:v>-5.2</c:v>
                      </c:pt>
                      <c:pt idx="1442">
                        <c:v>-5.0999999999999996</c:v>
                      </c:pt>
                      <c:pt idx="1443">
                        <c:v>-5.0999999999999996</c:v>
                      </c:pt>
                      <c:pt idx="1444">
                        <c:v>-5.2</c:v>
                      </c:pt>
                      <c:pt idx="1445">
                        <c:v>-5.2</c:v>
                      </c:pt>
                      <c:pt idx="1446">
                        <c:v>-5.2</c:v>
                      </c:pt>
                      <c:pt idx="1447">
                        <c:v>-5.2</c:v>
                      </c:pt>
                      <c:pt idx="1448">
                        <c:v>-5.3</c:v>
                      </c:pt>
                      <c:pt idx="1449">
                        <c:v>-5.3</c:v>
                      </c:pt>
                      <c:pt idx="1450">
                        <c:v>-5.3</c:v>
                      </c:pt>
                      <c:pt idx="1451">
                        <c:v>-5.4</c:v>
                      </c:pt>
                      <c:pt idx="1452">
                        <c:v>-5.4</c:v>
                      </c:pt>
                      <c:pt idx="1453">
                        <c:v>-5.3</c:v>
                      </c:pt>
                      <c:pt idx="1454">
                        <c:v>-5.4</c:v>
                      </c:pt>
                      <c:pt idx="1455">
                        <c:v>-5.4</c:v>
                      </c:pt>
                      <c:pt idx="1456">
                        <c:v>-5.5</c:v>
                      </c:pt>
                      <c:pt idx="1457">
                        <c:v>-5.5</c:v>
                      </c:pt>
                      <c:pt idx="1458">
                        <c:v>-5.5</c:v>
                      </c:pt>
                      <c:pt idx="1459">
                        <c:v>-5.5</c:v>
                      </c:pt>
                      <c:pt idx="1460">
                        <c:v>-5.6</c:v>
                      </c:pt>
                      <c:pt idx="1461">
                        <c:v>-5.6</c:v>
                      </c:pt>
                      <c:pt idx="1462">
                        <c:v>-5.7</c:v>
                      </c:pt>
                      <c:pt idx="1463">
                        <c:v>-5.7</c:v>
                      </c:pt>
                      <c:pt idx="1464">
                        <c:v>-5.6</c:v>
                      </c:pt>
                      <c:pt idx="1465">
                        <c:v>-5.7</c:v>
                      </c:pt>
                      <c:pt idx="1466">
                        <c:v>-5.8</c:v>
                      </c:pt>
                      <c:pt idx="1467">
                        <c:v>-5.8</c:v>
                      </c:pt>
                      <c:pt idx="1468">
                        <c:v>-5.8</c:v>
                      </c:pt>
                      <c:pt idx="1469">
                        <c:v>-5.8</c:v>
                      </c:pt>
                      <c:pt idx="1470">
                        <c:v>-5.8</c:v>
                      </c:pt>
                      <c:pt idx="1471">
                        <c:v>-5.8</c:v>
                      </c:pt>
                      <c:pt idx="1472">
                        <c:v>-5.9</c:v>
                      </c:pt>
                      <c:pt idx="1473">
                        <c:v>-5.9</c:v>
                      </c:pt>
                      <c:pt idx="1474">
                        <c:v>-5.9</c:v>
                      </c:pt>
                      <c:pt idx="1475">
                        <c:v>-6</c:v>
                      </c:pt>
                      <c:pt idx="1476">
                        <c:v>-6</c:v>
                      </c:pt>
                      <c:pt idx="1477">
                        <c:v>-6</c:v>
                      </c:pt>
                      <c:pt idx="1478">
                        <c:v>-6</c:v>
                      </c:pt>
                      <c:pt idx="1479">
                        <c:v>-6</c:v>
                      </c:pt>
                      <c:pt idx="1480">
                        <c:v>-6.1</c:v>
                      </c:pt>
                      <c:pt idx="1481">
                        <c:v>-6.1</c:v>
                      </c:pt>
                      <c:pt idx="1482">
                        <c:v>-6.1</c:v>
                      </c:pt>
                      <c:pt idx="1483">
                        <c:v>-6.1</c:v>
                      </c:pt>
                      <c:pt idx="1484">
                        <c:v>-6.1</c:v>
                      </c:pt>
                      <c:pt idx="1485">
                        <c:v>-6.1</c:v>
                      </c:pt>
                      <c:pt idx="1486">
                        <c:v>-6.2</c:v>
                      </c:pt>
                      <c:pt idx="1487">
                        <c:v>-6.3</c:v>
                      </c:pt>
                      <c:pt idx="1488">
                        <c:v>-6.3</c:v>
                      </c:pt>
                      <c:pt idx="1489">
                        <c:v>-6.2</c:v>
                      </c:pt>
                      <c:pt idx="1490">
                        <c:v>-6.2</c:v>
                      </c:pt>
                      <c:pt idx="1491">
                        <c:v>-6.2</c:v>
                      </c:pt>
                      <c:pt idx="1492">
                        <c:v>-6.3</c:v>
                      </c:pt>
                      <c:pt idx="1493">
                        <c:v>-6.2</c:v>
                      </c:pt>
                      <c:pt idx="1494">
                        <c:v>-6.2</c:v>
                      </c:pt>
                      <c:pt idx="1495">
                        <c:v>-6.3</c:v>
                      </c:pt>
                      <c:pt idx="1496">
                        <c:v>-6.2</c:v>
                      </c:pt>
                      <c:pt idx="1497">
                        <c:v>-6.2</c:v>
                      </c:pt>
                      <c:pt idx="1498">
                        <c:v>-6.3</c:v>
                      </c:pt>
                      <c:pt idx="1499">
                        <c:v>-6.3</c:v>
                      </c:pt>
                      <c:pt idx="1500">
                        <c:v>-6.3</c:v>
                      </c:pt>
                      <c:pt idx="1501">
                        <c:v>-6.3</c:v>
                      </c:pt>
                      <c:pt idx="1502">
                        <c:v>-6.2</c:v>
                      </c:pt>
                      <c:pt idx="1503">
                        <c:v>-6.3</c:v>
                      </c:pt>
                      <c:pt idx="1504">
                        <c:v>-6.3</c:v>
                      </c:pt>
                      <c:pt idx="1505">
                        <c:v>-6.3</c:v>
                      </c:pt>
                      <c:pt idx="1506">
                        <c:v>-6.3</c:v>
                      </c:pt>
                      <c:pt idx="1507">
                        <c:v>-6.3</c:v>
                      </c:pt>
                      <c:pt idx="1508">
                        <c:v>-6.4</c:v>
                      </c:pt>
                      <c:pt idx="1509">
                        <c:v>-6.4</c:v>
                      </c:pt>
                      <c:pt idx="1510">
                        <c:v>-6.4</c:v>
                      </c:pt>
                      <c:pt idx="1511">
                        <c:v>-6.4</c:v>
                      </c:pt>
                      <c:pt idx="1512">
                        <c:v>-6.3</c:v>
                      </c:pt>
                      <c:pt idx="1513">
                        <c:v>-6.4</c:v>
                      </c:pt>
                      <c:pt idx="1514">
                        <c:v>-6.4</c:v>
                      </c:pt>
                      <c:pt idx="1515">
                        <c:v>-6.5</c:v>
                      </c:pt>
                      <c:pt idx="1516">
                        <c:v>-6.5</c:v>
                      </c:pt>
                      <c:pt idx="1517">
                        <c:v>-6.5</c:v>
                      </c:pt>
                      <c:pt idx="1518">
                        <c:v>-6.5</c:v>
                      </c:pt>
                      <c:pt idx="1519">
                        <c:v>-6.5</c:v>
                      </c:pt>
                      <c:pt idx="1520">
                        <c:v>-6.5</c:v>
                      </c:pt>
                      <c:pt idx="1521">
                        <c:v>-6.5</c:v>
                      </c:pt>
                      <c:pt idx="1522">
                        <c:v>-6.6</c:v>
                      </c:pt>
                      <c:pt idx="1523">
                        <c:v>-6.6</c:v>
                      </c:pt>
                      <c:pt idx="1524">
                        <c:v>-6.6</c:v>
                      </c:pt>
                      <c:pt idx="1525">
                        <c:v>-6.6</c:v>
                      </c:pt>
                      <c:pt idx="1526">
                        <c:v>-6.7</c:v>
                      </c:pt>
                      <c:pt idx="1527">
                        <c:v>-6.7</c:v>
                      </c:pt>
                      <c:pt idx="1528">
                        <c:v>-6.6</c:v>
                      </c:pt>
                      <c:pt idx="1529">
                        <c:v>-6.7</c:v>
                      </c:pt>
                      <c:pt idx="1530">
                        <c:v>-6.7</c:v>
                      </c:pt>
                      <c:pt idx="1531">
                        <c:v>-6.7</c:v>
                      </c:pt>
                      <c:pt idx="1532">
                        <c:v>-6.7</c:v>
                      </c:pt>
                      <c:pt idx="1533">
                        <c:v>-6.8</c:v>
                      </c:pt>
                      <c:pt idx="1534">
                        <c:v>-6.8</c:v>
                      </c:pt>
                      <c:pt idx="1535">
                        <c:v>-6.8</c:v>
                      </c:pt>
                      <c:pt idx="1536">
                        <c:v>-6.9</c:v>
                      </c:pt>
                      <c:pt idx="1537">
                        <c:v>-6.9</c:v>
                      </c:pt>
                      <c:pt idx="1538">
                        <c:v>-6.8</c:v>
                      </c:pt>
                      <c:pt idx="1539">
                        <c:v>-6.9</c:v>
                      </c:pt>
                      <c:pt idx="1540">
                        <c:v>-6.9</c:v>
                      </c:pt>
                      <c:pt idx="1541">
                        <c:v>-6.9</c:v>
                      </c:pt>
                      <c:pt idx="1542">
                        <c:v>-6.9</c:v>
                      </c:pt>
                      <c:pt idx="1543">
                        <c:v>-6.9</c:v>
                      </c:pt>
                      <c:pt idx="1544">
                        <c:v>-7</c:v>
                      </c:pt>
                      <c:pt idx="1545">
                        <c:v>-7</c:v>
                      </c:pt>
                      <c:pt idx="1546">
                        <c:v>-7</c:v>
                      </c:pt>
                      <c:pt idx="1547">
                        <c:v>-7</c:v>
                      </c:pt>
                      <c:pt idx="1548">
                        <c:v>-7</c:v>
                      </c:pt>
                      <c:pt idx="1549">
                        <c:v>-7</c:v>
                      </c:pt>
                      <c:pt idx="1550">
                        <c:v>-7</c:v>
                      </c:pt>
                      <c:pt idx="1551">
                        <c:v>-7</c:v>
                      </c:pt>
                      <c:pt idx="1552">
                        <c:v>-7</c:v>
                      </c:pt>
                      <c:pt idx="1553">
                        <c:v>-7.1</c:v>
                      </c:pt>
                      <c:pt idx="1554">
                        <c:v>-7.1</c:v>
                      </c:pt>
                      <c:pt idx="1555">
                        <c:v>-7.1</c:v>
                      </c:pt>
                      <c:pt idx="1556">
                        <c:v>-7.1</c:v>
                      </c:pt>
                      <c:pt idx="1557">
                        <c:v>-7.1</c:v>
                      </c:pt>
                      <c:pt idx="1558">
                        <c:v>-7.2</c:v>
                      </c:pt>
                      <c:pt idx="1559">
                        <c:v>-7.2</c:v>
                      </c:pt>
                      <c:pt idx="1560">
                        <c:v>-7.2</c:v>
                      </c:pt>
                      <c:pt idx="1561">
                        <c:v>-7.2</c:v>
                      </c:pt>
                      <c:pt idx="1562">
                        <c:v>-7.2</c:v>
                      </c:pt>
                      <c:pt idx="1563">
                        <c:v>-7.3</c:v>
                      </c:pt>
                      <c:pt idx="1564">
                        <c:v>-7.3</c:v>
                      </c:pt>
                      <c:pt idx="1565">
                        <c:v>-7.3</c:v>
                      </c:pt>
                      <c:pt idx="1566">
                        <c:v>-7.3</c:v>
                      </c:pt>
                      <c:pt idx="1567">
                        <c:v>-7.3</c:v>
                      </c:pt>
                      <c:pt idx="1568">
                        <c:v>-7.3</c:v>
                      </c:pt>
                      <c:pt idx="1569">
                        <c:v>-7.3</c:v>
                      </c:pt>
                      <c:pt idx="1570">
                        <c:v>-7.4</c:v>
                      </c:pt>
                      <c:pt idx="1571">
                        <c:v>-7.3</c:v>
                      </c:pt>
                      <c:pt idx="1572">
                        <c:v>-7.4</c:v>
                      </c:pt>
                      <c:pt idx="1573">
                        <c:v>-7.4</c:v>
                      </c:pt>
                      <c:pt idx="1574">
                        <c:v>-7.5</c:v>
                      </c:pt>
                      <c:pt idx="1575">
                        <c:v>-7.4</c:v>
                      </c:pt>
                      <c:pt idx="1576">
                        <c:v>-7.4</c:v>
                      </c:pt>
                      <c:pt idx="1577">
                        <c:v>-7.5</c:v>
                      </c:pt>
                      <c:pt idx="1578">
                        <c:v>-7.4</c:v>
                      </c:pt>
                      <c:pt idx="1579">
                        <c:v>-7.5</c:v>
                      </c:pt>
                      <c:pt idx="1580">
                        <c:v>-7.5</c:v>
                      </c:pt>
                      <c:pt idx="1581">
                        <c:v>-7.5</c:v>
                      </c:pt>
                      <c:pt idx="1582">
                        <c:v>-7.5</c:v>
                      </c:pt>
                      <c:pt idx="1583">
                        <c:v>-7.5</c:v>
                      </c:pt>
                      <c:pt idx="1584">
                        <c:v>-7.5</c:v>
                      </c:pt>
                      <c:pt idx="1585">
                        <c:v>-7.6</c:v>
                      </c:pt>
                      <c:pt idx="1586">
                        <c:v>-7.6</c:v>
                      </c:pt>
                      <c:pt idx="1587">
                        <c:v>-7.6</c:v>
                      </c:pt>
                      <c:pt idx="1588">
                        <c:v>-7.6</c:v>
                      </c:pt>
                      <c:pt idx="1589">
                        <c:v>-7.7</c:v>
                      </c:pt>
                      <c:pt idx="1590">
                        <c:v>-7.6</c:v>
                      </c:pt>
                      <c:pt idx="1591">
                        <c:v>-7.7</c:v>
                      </c:pt>
                      <c:pt idx="1592">
                        <c:v>-7.7</c:v>
                      </c:pt>
                      <c:pt idx="1593">
                        <c:v>-7.7</c:v>
                      </c:pt>
                      <c:pt idx="1594">
                        <c:v>-7.7</c:v>
                      </c:pt>
                      <c:pt idx="1595">
                        <c:v>-7.7</c:v>
                      </c:pt>
                      <c:pt idx="1596">
                        <c:v>-7.7</c:v>
                      </c:pt>
                      <c:pt idx="1597">
                        <c:v>-7.7</c:v>
                      </c:pt>
                      <c:pt idx="1598">
                        <c:v>-7.8</c:v>
                      </c:pt>
                      <c:pt idx="1599">
                        <c:v>-7.7</c:v>
                      </c:pt>
                      <c:pt idx="1600">
                        <c:v>-7.8</c:v>
                      </c:pt>
                      <c:pt idx="1601">
                        <c:v>-7.8</c:v>
                      </c:pt>
                      <c:pt idx="1602">
                        <c:v>-7.8</c:v>
                      </c:pt>
                      <c:pt idx="1603">
                        <c:v>-7.8</c:v>
                      </c:pt>
                      <c:pt idx="1604">
                        <c:v>-7.8</c:v>
                      </c:pt>
                      <c:pt idx="1605">
                        <c:v>-7.8</c:v>
                      </c:pt>
                      <c:pt idx="1606">
                        <c:v>-7.8</c:v>
                      </c:pt>
                      <c:pt idx="1607">
                        <c:v>-7.9</c:v>
                      </c:pt>
                      <c:pt idx="1608">
                        <c:v>-7.8</c:v>
                      </c:pt>
                      <c:pt idx="1609">
                        <c:v>-8</c:v>
                      </c:pt>
                      <c:pt idx="1610">
                        <c:v>-7.9</c:v>
                      </c:pt>
                      <c:pt idx="1611">
                        <c:v>-7.9</c:v>
                      </c:pt>
                      <c:pt idx="1612">
                        <c:v>-7.9</c:v>
                      </c:pt>
                      <c:pt idx="1613">
                        <c:v>-8</c:v>
                      </c:pt>
                      <c:pt idx="1614">
                        <c:v>-8</c:v>
                      </c:pt>
                      <c:pt idx="1615">
                        <c:v>-8</c:v>
                      </c:pt>
                      <c:pt idx="1616">
                        <c:v>-8</c:v>
                      </c:pt>
                      <c:pt idx="1617">
                        <c:v>-8</c:v>
                      </c:pt>
                      <c:pt idx="1618">
                        <c:v>-8.1</c:v>
                      </c:pt>
                      <c:pt idx="1619">
                        <c:v>-8</c:v>
                      </c:pt>
                      <c:pt idx="1620">
                        <c:v>-8.1</c:v>
                      </c:pt>
                      <c:pt idx="1621">
                        <c:v>-8.1</c:v>
                      </c:pt>
                      <c:pt idx="1622">
                        <c:v>-8.1</c:v>
                      </c:pt>
                      <c:pt idx="1623">
                        <c:v>-8.1</c:v>
                      </c:pt>
                      <c:pt idx="1624">
                        <c:v>-8.1999999999999993</c:v>
                      </c:pt>
                      <c:pt idx="1625">
                        <c:v>-8.1999999999999993</c:v>
                      </c:pt>
                      <c:pt idx="1626">
                        <c:v>-8.1999999999999993</c:v>
                      </c:pt>
                      <c:pt idx="1627">
                        <c:v>-8.1999999999999993</c:v>
                      </c:pt>
                      <c:pt idx="1628">
                        <c:v>-8.1999999999999993</c:v>
                      </c:pt>
                      <c:pt idx="1629">
                        <c:v>-8.3000000000000007</c:v>
                      </c:pt>
                      <c:pt idx="1630">
                        <c:v>-8.3000000000000007</c:v>
                      </c:pt>
                      <c:pt idx="1631">
                        <c:v>-8.1999999999999993</c:v>
                      </c:pt>
                      <c:pt idx="1632">
                        <c:v>-8.3000000000000007</c:v>
                      </c:pt>
                      <c:pt idx="1633">
                        <c:v>-8.3000000000000007</c:v>
                      </c:pt>
                      <c:pt idx="1634">
                        <c:v>-8.4</c:v>
                      </c:pt>
                      <c:pt idx="1635">
                        <c:v>-8.3000000000000007</c:v>
                      </c:pt>
                      <c:pt idx="1636">
                        <c:v>-8.3000000000000007</c:v>
                      </c:pt>
                      <c:pt idx="1637">
                        <c:v>-8.3000000000000007</c:v>
                      </c:pt>
                      <c:pt idx="1638">
                        <c:v>-8.4</c:v>
                      </c:pt>
                      <c:pt idx="1639">
                        <c:v>-8.3000000000000007</c:v>
                      </c:pt>
                      <c:pt idx="1640">
                        <c:v>-8.4</c:v>
                      </c:pt>
                      <c:pt idx="1641">
                        <c:v>-8.4</c:v>
                      </c:pt>
                      <c:pt idx="1642">
                        <c:v>-8.4</c:v>
                      </c:pt>
                      <c:pt idx="1643">
                        <c:v>-8.4</c:v>
                      </c:pt>
                      <c:pt idx="1644">
                        <c:v>-8.4</c:v>
                      </c:pt>
                      <c:pt idx="1645">
                        <c:v>-8.4</c:v>
                      </c:pt>
                      <c:pt idx="1646">
                        <c:v>-8.4</c:v>
                      </c:pt>
                      <c:pt idx="1647">
                        <c:v>-8.4</c:v>
                      </c:pt>
                      <c:pt idx="1648">
                        <c:v>-8.5</c:v>
                      </c:pt>
                      <c:pt idx="1649">
                        <c:v>-8.5</c:v>
                      </c:pt>
                      <c:pt idx="1650">
                        <c:v>-8.5</c:v>
                      </c:pt>
                      <c:pt idx="1651">
                        <c:v>-8.5</c:v>
                      </c:pt>
                      <c:pt idx="1652">
                        <c:v>-8.6</c:v>
                      </c:pt>
                      <c:pt idx="1653">
                        <c:v>-8.5</c:v>
                      </c:pt>
                      <c:pt idx="1654">
                        <c:v>-8.5</c:v>
                      </c:pt>
                      <c:pt idx="1655">
                        <c:v>-8.5</c:v>
                      </c:pt>
                      <c:pt idx="1656">
                        <c:v>-8.6</c:v>
                      </c:pt>
                      <c:pt idx="1657">
                        <c:v>-8.6</c:v>
                      </c:pt>
                      <c:pt idx="1658">
                        <c:v>-8.6</c:v>
                      </c:pt>
                      <c:pt idx="1659">
                        <c:v>-8.6</c:v>
                      </c:pt>
                      <c:pt idx="1660">
                        <c:v>-8.6</c:v>
                      </c:pt>
                      <c:pt idx="1661">
                        <c:v>-8.6999999999999993</c:v>
                      </c:pt>
                      <c:pt idx="1662">
                        <c:v>-8.6999999999999993</c:v>
                      </c:pt>
                      <c:pt idx="1663">
                        <c:v>-8.6999999999999993</c:v>
                      </c:pt>
                      <c:pt idx="1664">
                        <c:v>-8.6999999999999993</c:v>
                      </c:pt>
                      <c:pt idx="1665">
                        <c:v>-8.6999999999999993</c:v>
                      </c:pt>
                      <c:pt idx="1666">
                        <c:v>-8.8000000000000007</c:v>
                      </c:pt>
                      <c:pt idx="1667">
                        <c:v>-8.6999999999999993</c:v>
                      </c:pt>
                      <c:pt idx="1668">
                        <c:v>-8.6999999999999993</c:v>
                      </c:pt>
                      <c:pt idx="1669">
                        <c:v>-8.8000000000000007</c:v>
                      </c:pt>
                      <c:pt idx="1670">
                        <c:v>-8.8000000000000007</c:v>
                      </c:pt>
                      <c:pt idx="1671">
                        <c:v>-8.8000000000000007</c:v>
                      </c:pt>
                      <c:pt idx="1672">
                        <c:v>-8.9</c:v>
                      </c:pt>
                      <c:pt idx="1673">
                        <c:v>-8.9</c:v>
                      </c:pt>
                      <c:pt idx="1674">
                        <c:v>-8.9</c:v>
                      </c:pt>
                      <c:pt idx="1675">
                        <c:v>-8.9</c:v>
                      </c:pt>
                      <c:pt idx="1676">
                        <c:v>-8.9</c:v>
                      </c:pt>
                      <c:pt idx="1677">
                        <c:v>-8.9</c:v>
                      </c:pt>
                      <c:pt idx="1678">
                        <c:v>-8.9</c:v>
                      </c:pt>
                      <c:pt idx="1679">
                        <c:v>-9</c:v>
                      </c:pt>
                      <c:pt idx="1680">
                        <c:v>-8.9</c:v>
                      </c:pt>
                      <c:pt idx="1681">
                        <c:v>-9</c:v>
                      </c:pt>
                      <c:pt idx="1682">
                        <c:v>-9</c:v>
                      </c:pt>
                      <c:pt idx="1683">
                        <c:v>-9</c:v>
                      </c:pt>
                      <c:pt idx="1684">
                        <c:v>-9</c:v>
                      </c:pt>
                      <c:pt idx="1685">
                        <c:v>-9</c:v>
                      </c:pt>
                      <c:pt idx="1686">
                        <c:v>-8.9</c:v>
                      </c:pt>
                      <c:pt idx="1687">
                        <c:v>-9.1</c:v>
                      </c:pt>
                      <c:pt idx="1688">
                        <c:v>-9</c:v>
                      </c:pt>
                      <c:pt idx="1689">
                        <c:v>-9</c:v>
                      </c:pt>
                      <c:pt idx="1690">
                        <c:v>-9.1</c:v>
                      </c:pt>
                      <c:pt idx="1691">
                        <c:v>-9.1</c:v>
                      </c:pt>
                      <c:pt idx="1692">
                        <c:v>-9</c:v>
                      </c:pt>
                      <c:pt idx="1693">
                        <c:v>-9.1</c:v>
                      </c:pt>
                      <c:pt idx="1694">
                        <c:v>-9.1</c:v>
                      </c:pt>
                      <c:pt idx="1695">
                        <c:v>-9.1</c:v>
                      </c:pt>
                      <c:pt idx="1696">
                        <c:v>-9.1999999999999993</c:v>
                      </c:pt>
                      <c:pt idx="1697">
                        <c:v>-9.1</c:v>
                      </c:pt>
                      <c:pt idx="1698">
                        <c:v>-9.1</c:v>
                      </c:pt>
                      <c:pt idx="1699">
                        <c:v>-9.1999999999999993</c:v>
                      </c:pt>
                      <c:pt idx="1700">
                        <c:v>-9.1999999999999993</c:v>
                      </c:pt>
                      <c:pt idx="1701">
                        <c:v>-9.1999999999999993</c:v>
                      </c:pt>
                      <c:pt idx="1702">
                        <c:v>-9.1999999999999993</c:v>
                      </c:pt>
                      <c:pt idx="1703">
                        <c:v>-9.1999999999999993</c:v>
                      </c:pt>
                      <c:pt idx="1704">
                        <c:v>-9.3000000000000007</c:v>
                      </c:pt>
                      <c:pt idx="1705">
                        <c:v>-9.3000000000000007</c:v>
                      </c:pt>
                      <c:pt idx="1706">
                        <c:v>-9.3000000000000007</c:v>
                      </c:pt>
                      <c:pt idx="1707">
                        <c:v>-9.3000000000000007</c:v>
                      </c:pt>
                      <c:pt idx="1708">
                        <c:v>-9.4</c:v>
                      </c:pt>
                      <c:pt idx="1709">
                        <c:v>-9.4</c:v>
                      </c:pt>
                      <c:pt idx="1710">
                        <c:v>-9.3000000000000007</c:v>
                      </c:pt>
                      <c:pt idx="1711">
                        <c:v>-9.4</c:v>
                      </c:pt>
                      <c:pt idx="1712">
                        <c:v>-9.3000000000000007</c:v>
                      </c:pt>
                      <c:pt idx="1713">
                        <c:v>-9.4</c:v>
                      </c:pt>
                      <c:pt idx="1714">
                        <c:v>-9.4</c:v>
                      </c:pt>
                      <c:pt idx="1715">
                        <c:v>-9.4</c:v>
                      </c:pt>
                      <c:pt idx="1716">
                        <c:v>-9.4</c:v>
                      </c:pt>
                      <c:pt idx="1717">
                        <c:v>-9.3000000000000007</c:v>
                      </c:pt>
                      <c:pt idx="1718">
                        <c:v>-9.4</c:v>
                      </c:pt>
                      <c:pt idx="1719">
                        <c:v>-9.4</c:v>
                      </c:pt>
                      <c:pt idx="1720">
                        <c:v>-9.5</c:v>
                      </c:pt>
                      <c:pt idx="1721">
                        <c:v>-9.5</c:v>
                      </c:pt>
                      <c:pt idx="1722">
                        <c:v>-9.5</c:v>
                      </c:pt>
                      <c:pt idx="1723">
                        <c:v>-9.4</c:v>
                      </c:pt>
                      <c:pt idx="1724">
                        <c:v>-9.5</c:v>
                      </c:pt>
                      <c:pt idx="1725">
                        <c:v>-9.5</c:v>
                      </c:pt>
                      <c:pt idx="1726">
                        <c:v>-9.5</c:v>
                      </c:pt>
                      <c:pt idx="1727">
                        <c:v>-9.6</c:v>
                      </c:pt>
                      <c:pt idx="1728">
                        <c:v>-9.5</c:v>
                      </c:pt>
                      <c:pt idx="1729">
                        <c:v>-9.6</c:v>
                      </c:pt>
                      <c:pt idx="1730">
                        <c:v>-9.6</c:v>
                      </c:pt>
                      <c:pt idx="1731">
                        <c:v>-9.5</c:v>
                      </c:pt>
                      <c:pt idx="1732">
                        <c:v>-9.5</c:v>
                      </c:pt>
                      <c:pt idx="1733">
                        <c:v>-9.5</c:v>
                      </c:pt>
                      <c:pt idx="1734">
                        <c:v>-9.6</c:v>
                      </c:pt>
                      <c:pt idx="1735">
                        <c:v>-9.6</c:v>
                      </c:pt>
                      <c:pt idx="1736">
                        <c:v>-9.6</c:v>
                      </c:pt>
                      <c:pt idx="1737">
                        <c:v>-9.6</c:v>
                      </c:pt>
                      <c:pt idx="1738">
                        <c:v>-9.6999999999999993</c:v>
                      </c:pt>
                      <c:pt idx="1739">
                        <c:v>-9.6999999999999993</c:v>
                      </c:pt>
                      <c:pt idx="1740">
                        <c:v>-9.6999999999999993</c:v>
                      </c:pt>
                      <c:pt idx="1741">
                        <c:v>-9.6999999999999993</c:v>
                      </c:pt>
                      <c:pt idx="1742">
                        <c:v>-9.6999999999999993</c:v>
                      </c:pt>
                      <c:pt idx="1743">
                        <c:v>-9.6999999999999993</c:v>
                      </c:pt>
                      <c:pt idx="1744">
                        <c:v>-9.8000000000000007</c:v>
                      </c:pt>
                      <c:pt idx="1745">
                        <c:v>-9.8000000000000007</c:v>
                      </c:pt>
                      <c:pt idx="1746">
                        <c:v>-9.8000000000000007</c:v>
                      </c:pt>
                      <c:pt idx="1747">
                        <c:v>-9.8000000000000007</c:v>
                      </c:pt>
                      <c:pt idx="1748">
                        <c:v>-9.8000000000000007</c:v>
                      </c:pt>
                      <c:pt idx="1749">
                        <c:v>-9.8000000000000007</c:v>
                      </c:pt>
                      <c:pt idx="1750">
                        <c:v>-9.8000000000000007</c:v>
                      </c:pt>
                      <c:pt idx="1751">
                        <c:v>-9.9</c:v>
                      </c:pt>
                      <c:pt idx="1752">
                        <c:v>-9.8000000000000007</c:v>
                      </c:pt>
                      <c:pt idx="1753">
                        <c:v>-9.8000000000000007</c:v>
                      </c:pt>
                      <c:pt idx="1754">
                        <c:v>-9.8000000000000007</c:v>
                      </c:pt>
                      <c:pt idx="1755">
                        <c:v>-9.8000000000000007</c:v>
                      </c:pt>
                      <c:pt idx="1756">
                        <c:v>-9.8000000000000007</c:v>
                      </c:pt>
                      <c:pt idx="1757">
                        <c:v>-9.8000000000000007</c:v>
                      </c:pt>
                      <c:pt idx="1758">
                        <c:v>-9.8000000000000007</c:v>
                      </c:pt>
                      <c:pt idx="1759">
                        <c:v>-9.9</c:v>
                      </c:pt>
                      <c:pt idx="1760">
                        <c:v>-9.9</c:v>
                      </c:pt>
                      <c:pt idx="1761">
                        <c:v>-9.9</c:v>
                      </c:pt>
                      <c:pt idx="1762">
                        <c:v>-9.9</c:v>
                      </c:pt>
                      <c:pt idx="1763">
                        <c:v>-9.9</c:v>
                      </c:pt>
                      <c:pt idx="1764">
                        <c:v>-9.9</c:v>
                      </c:pt>
                      <c:pt idx="1765">
                        <c:v>-9.9</c:v>
                      </c:pt>
                      <c:pt idx="1766">
                        <c:v>-9.9</c:v>
                      </c:pt>
                      <c:pt idx="1767">
                        <c:v>-10</c:v>
                      </c:pt>
                      <c:pt idx="1768">
                        <c:v>-10</c:v>
                      </c:pt>
                      <c:pt idx="1769">
                        <c:v>-10</c:v>
                      </c:pt>
                      <c:pt idx="1770">
                        <c:v>-10</c:v>
                      </c:pt>
                      <c:pt idx="1771">
                        <c:v>-10</c:v>
                      </c:pt>
                      <c:pt idx="1772">
                        <c:v>-10</c:v>
                      </c:pt>
                      <c:pt idx="1773">
                        <c:v>-10</c:v>
                      </c:pt>
                      <c:pt idx="1774">
                        <c:v>-10</c:v>
                      </c:pt>
                      <c:pt idx="1775">
                        <c:v>-10</c:v>
                      </c:pt>
                      <c:pt idx="1776">
                        <c:v>-10.1</c:v>
                      </c:pt>
                      <c:pt idx="1777">
                        <c:v>-10.1</c:v>
                      </c:pt>
                      <c:pt idx="1778">
                        <c:v>-10.1</c:v>
                      </c:pt>
                      <c:pt idx="1779">
                        <c:v>-10.1</c:v>
                      </c:pt>
                      <c:pt idx="1780">
                        <c:v>-10.1</c:v>
                      </c:pt>
                      <c:pt idx="1781">
                        <c:v>-10.1</c:v>
                      </c:pt>
                      <c:pt idx="1782">
                        <c:v>-10.1</c:v>
                      </c:pt>
                      <c:pt idx="1783">
                        <c:v>-10.1</c:v>
                      </c:pt>
                      <c:pt idx="1784">
                        <c:v>-10.1</c:v>
                      </c:pt>
                      <c:pt idx="1785">
                        <c:v>-10.3</c:v>
                      </c:pt>
                      <c:pt idx="1786">
                        <c:v>-10.3</c:v>
                      </c:pt>
                      <c:pt idx="1787">
                        <c:v>-10.3</c:v>
                      </c:pt>
                      <c:pt idx="1788">
                        <c:v>-10.3</c:v>
                      </c:pt>
                      <c:pt idx="1789">
                        <c:v>-10.3</c:v>
                      </c:pt>
                      <c:pt idx="1790">
                        <c:v>-10.3</c:v>
                      </c:pt>
                      <c:pt idx="1791">
                        <c:v>-10.4</c:v>
                      </c:pt>
                      <c:pt idx="1792">
                        <c:v>-10.4</c:v>
                      </c:pt>
                      <c:pt idx="1793">
                        <c:v>-10.4</c:v>
                      </c:pt>
                      <c:pt idx="1794">
                        <c:v>-10.4</c:v>
                      </c:pt>
                      <c:pt idx="1795">
                        <c:v>-10.4</c:v>
                      </c:pt>
                      <c:pt idx="1796">
                        <c:v>-10.5</c:v>
                      </c:pt>
                      <c:pt idx="1797">
                        <c:v>-10.4</c:v>
                      </c:pt>
                      <c:pt idx="1798">
                        <c:v>-10.4</c:v>
                      </c:pt>
                      <c:pt idx="1799">
                        <c:v>-10.5</c:v>
                      </c:pt>
                      <c:pt idx="1800">
                        <c:v>-10.5</c:v>
                      </c:pt>
                      <c:pt idx="1801">
                        <c:v>-10.5</c:v>
                      </c:pt>
                      <c:pt idx="1802">
                        <c:v>-10.6</c:v>
                      </c:pt>
                      <c:pt idx="1803">
                        <c:v>-10.6</c:v>
                      </c:pt>
                      <c:pt idx="1804">
                        <c:v>-10.6</c:v>
                      </c:pt>
                      <c:pt idx="1805">
                        <c:v>-10.6</c:v>
                      </c:pt>
                      <c:pt idx="1806">
                        <c:v>-10.6</c:v>
                      </c:pt>
                      <c:pt idx="1807">
                        <c:v>-10.6</c:v>
                      </c:pt>
                      <c:pt idx="1808">
                        <c:v>-10.6</c:v>
                      </c:pt>
                      <c:pt idx="1809">
                        <c:v>-10.7</c:v>
                      </c:pt>
                      <c:pt idx="1810">
                        <c:v>-10.6</c:v>
                      </c:pt>
                      <c:pt idx="1811">
                        <c:v>-10.6</c:v>
                      </c:pt>
                      <c:pt idx="1812">
                        <c:v>-10.6</c:v>
                      </c:pt>
                      <c:pt idx="1813">
                        <c:v>-10.6</c:v>
                      </c:pt>
                      <c:pt idx="1814">
                        <c:v>-10.6</c:v>
                      </c:pt>
                      <c:pt idx="1815">
                        <c:v>-10.7</c:v>
                      </c:pt>
                      <c:pt idx="1816">
                        <c:v>-10.7</c:v>
                      </c:pt>
                      <c:pt idx="1817">
                        <c:v>-10.7</c:v>
                      </c:pt>
                      <c:pt idx="1818">
                        <c:v>-10.7</c:v>
                      </c:pt>
                      <c:pt idx="1819">
                        <c:v>-10.7</c:v>
                      </c:pt>
                      <c:pt idx="1820">
                        <c:v>-10.7</c:v>
                      </c:pt>
                      <c:pt idx="1821">
                        <c:v>-10.6</c:v>
                      </c:pt>
                      <c:pt idx="1822">
                        <c:v>-10.6</c:v>
                      </c:pt>
                      <c:pt idx="1823">
                        <c:v>-10.7</c:v>
                      </c:pt>
                      <c:pt idx="1824">
                        <c:v>-10.7</c:v>
                      </c:pt>
                      <c:pt idx="1825">
                        <c:v>-10.7</c:v>
                      </c:pt>
                      <c:pt idx="1826">
                        <c:v>-10.8</c:v>
                      </c:pt>
                      <c:pt idx="1827">
                        <c:v>-10.7</c:v>
                      </c:pt>
                      <c:pt idx="1828">
                        <c:v>-10.7</c:v>
                      </c:pt>
                      <c:pt idx="1829">
                        <c:v>-10.7</c:v>
                      </c:pt>
                      <c:pt idx="1830">
                        <c:v>-10.7</c:v>
                      </c:pt>
                      <c:pt idx="1831">
                        <c:v>-10.8</c:v>
                      </c:pt>
                      <c:pt idx="1832">
                        <c:v>-10.8</c:v>
                      </c:pt>
                      <c:pt idx="1833">
                        <c:v>-10.9</c:v>
                      </c:pt>
                      <c:pt idx="1834">
                        <c:v>-11</c:v>
                      </c:pt>
                      <c:pt idx="1835">
                        <c:v>-10.9</c:v>
                      </c:pt>
                      <c:pt idx="1836">
                        <c:v>-10.9</c:v>
                      </c:pt>
                      <c:pt idx="1837">
                        <c:v>-10.9</c:v>
                      </c:pt>
                      <c:pt idx="1838">
                        <c:v>-10.9</c:v>
                      </c:pt>
                      <c:pt idx="1839">
                        <c:v>-10.9</c:v>
                      </c:pt>
                      <c:pt idx="1840">
                        <c:v>-11</c:v>
                      </c:pt>
                      <c:pt idx="1841">
                        <c:v>-11</c:v>
                      </c:pt>
                      <c:pt idx="1842">
                        <c:v>-11</c:v>
                      </c:pt>
                      <c:pt idx="1843">
                        <c:v>-11</c:v>
                      </c:pt>
                      <c:pt idx="1844">
                        <c:v>-11</c:v>
                      </c:pt>
                      <c:pt idx="1845">
                        <c:v>-11</c:v>
                      </c:pt>
                      <c:pt idx="1846">
                        <c:v>-11.1</c:v>
                      </c:pt>
                      <c:pt idx="1847">
                        <c:v>-11.1</c:v>
                      </c:pt>
                      <c:pt idx="1848">
                        <c:v>-11.1</c:v>
                      </c:pt>
                      <c:pt idx="1849">
                        <c:v>-11.1</c:v>
                      </c:pt>
                      <c:pt idx="1850">
                        <c:v>-11.2</c:v>
                      </c:pt>
                      <c:pt idx="1851">
                        <c:v>-11.2</c:v>
                      </c:pt>
                      <c:pt idx="1852">
                        <c:v>-11.1</c:v>
                      </c:pt>
                      <c:pt idx="1853">
                        <c:v>-11.2</c:v>
                      </c:pt>
                      <c:pt idx="1854">
                        <c:v>-11.1</c:v>
                      </c:pt>
                      <c:pt idx="1855">
                        <c:v>-11.1</c:v>
                      </c:pt>
                      <c:pt idx="1856">
                        <c:v>-11.1</c:v>
                      </c:pt>
                      <c:pt idx="1857">
                        <c:v>-11.2</c:v>
                      </c:pt>
                      <c:pt idx="1858">
                        <c:v>-11.2</c:v>
                      </c:pt>
                      <c:pt idx="1859">
                        <c:v>-11.1</c:v>
                      </c:pt>
                      <c:pt idx="1860">
                        <c:v>-11.2</c:v>
                      </c:pt>
                      <c:pt idx="1861">
                        <c:v>-11.2</c:v>
                      </c:pt>
                      <c:pt idx="1862">
                        <c:v>-11.2</c:v>
                      </c:pt>
                      <c:pt idx="1863">
                        <c:v>-11.2</c:v>
                      </c:pt>
                      <c:pt idx="1864">
                        <c:v>-11.2</c:v>
                      </c:pt>
                      <c:pt idx="1865">
                        <c:v>-11.3</c:v>
                      </c:pt>
                      <c:pt idx="1866">
                        <c:v>-11.3</c:v>
                      </c:pt>
                      <c:pt idx="1867">
                        <c:v>-11.2</c:v>
                      </c:pt>
                      <c:pt idx="1868">
                        <c:v>-11.3</c:v>
                      </c:pt>
                      <c:pt idx="1869">
                        <c:v>-11.2</c:v>
                      </c:pt>
                      <c:pt idx="1870">
                        <c:v>-11.3</c:v>
                      </c:pt>
                      <c:pt idx="1871">
                        <c:v>-11.4</c:v>
                      </c:pt>
                      <c:pt idx="1872">
                        <c:v>-11.4</c:v>
                      </c:pt>
                      <c:pt idx="1873">
                        <c:v>-11.6</c:v>
                      </c:pt>
                      <c:pt idx="1874">
                        <c:v>-11.7</c:v>
                      </c:pt>
                      <c:pt idx="1875">
                        <c:v>-12.1</c:v>
                      </c:pt>
                      <c:pt idx="1876">
                        <c:v>-12.5</c:v>
                      </c:pt>
                      <c:pt idx="1877">
                        <c:v>-13</c:v>
                      </c:pt>
                      <c:pt idx="1878">
                        <c:v>-14</c:v>
                      </c:pt>
                      <c:pt idx="1879">
                        <c:v>-14.5</c:v>
                      </c:pt>
                      <c:pt idx="1880">
                        <c:v>-14.4</c:v>
                      </c:pt>
                      <c:pt idx="1881">
                        <c:v>-14.1</c:v>
                      </c:pt>
                      <c:pt idx="1882">
                        <c:v>-14</c:v>
                      </c:pt>
                      <c:pt idx="1883">
                        <c:v>-14.1</c:v>
                      </c:pt>
                      <c:pt idx="1884">
                        <c:v>-13.9</c:v>
                      </c:pt>
                      <c:pt idx="1885">
                        <c:v>-15.1</c:v>
                      </c:pt>
                      <c:pt idx="1886">
                        <c:v>-16.600000000000001</c:v>
                      </c:pt>
                      <c:pt idx="1887">
                        <c:v>-18</c:v>
                      </c:pt>
                      <c:pt idx="1888">
                        <c:v>-18.2</c:v>
                      </c:pt>
                      <c:pt idx="1889">
                        <c:v>-21</c:v>
                      </c:pt>
                      <c:pt idx="1890">
                        <c:v>-22.5</c:v>
                      </c:pt>
                      <c:pt idx="1891">
                        <c:v>-19.7</c:v>
                      </c:pt>
                      <c:pt idx="1892">
                        <c:v>-20.2</c:v>
                      </c:pt>
                      <c:pt idx="1893">
                        <c:v>-18.600000000000001</c:v>
                      </c:pt>
                      <c:pt idx="1894">
                        <c:v>-14.9</c:v>
                      </c:pt>
                      <c:pt idx="1895">
                        <c:v>-7.1</c:v>
                      </c:pt>
                      <c:pt idx="1896">
                        <c:v>-2.6</c:v>
                      </c:pt>
                      <c:pt idx="1897">
                        <c:v>1.4</c:v>
                      </c:pt>
                      <c:pt idx="1898">
                        <c:v>4.0999999999999996</c:v>
                      </c:pt>
                      <c:pt idx="1899">
                        <c:v>6.2</c:v>
                      </c:pt>
                      <c:pt idx="1900">
                        <c:v>7.6</c:v>
                      </c:pt>
                      <c:pt idx="1901">
                        <c:v>8.6</c:v>
                      </c:pt>
                      <c:pt idx="1902">
                        <c:v>9.1</c:v>
                      </c:pt>
                      <c:pt idx="1903">
                        <c:v>9.6999999999999993</c:v>
                      </c:pt>
                      <c:pt idx="1904">
                        <c:v>9.5</c:v>
                      </c:pt>
                      <c:pt idx="1905">
                        <c:v>9.6999999999999993</c:v>
                      </c:pt>
                      <c:pt idx="1906">
                        <c:v>9.5</c:v>
                      </c:pt>
                      <c:pt idx="1907">
                        <c:v>8.8000000000000007</c:v>
                      </c:pt>
                      <c:pt idx="1908">
                        <c:v>9.4</c:v>
                      </c:pt>
                      <c:pt idx="1909">
                        <c:v>10.3</c:v>
                      </c:pt>
                      <c:pt idx="1910">
                        <c:v>11</c:v>
                      </c:pt>
                      <c:pt idx="1911">
                        <c:v>11</c:v>
                      </c:pt>
                      <c:pt idx="1912">
                        <c:v>10</c:v>
                      </c:pt>
                      <c:pt idx="1913">
                        <c:v>11.3</c:v>
                      </c:pt>
                      <c:pt idx="1914">
                        <c:v>11.5</c:v>
                      </c:pt>
                      <c:pt idx="1915">
                        <c:v>12.8</c:v>
                      </c:pt>
                      <c:pt idx="1916">
                        <c:v>13.3</c:v>
                      </c:pt>
                      <c:pt idx="1917">
                        <c:v>14.6</c:v>
                      </c:pt>
                      <c:pt idx="1918">
                        <c:v>13.8</c:v>
                      </c:pt>
                      <c:pt idx="1919">
                        <c:v>11.2</c:v>
                      </c:pt>
                      <c:pt idx="1920">
                        <c:v>9.3000000000000007</c:v>
                      </c:pt>
                      <c:pt idx="1921">
                        <c:v>9.4</c:v>
                      </c:pt>
                      <c:pt idx="1922">
                        <c:v>8.5</c:v>
                      </c:pt>
                      <c:pt idx="1923">
                        <c:v>9</c:v>
                      </c:pt>
                      <c:pt idx="1924">
                        <c:v>9.6</c:v>
                      </c:pt>
                      <c:pt idx="1925">
                        <c:v>10.4</c:v>
                      </c:pt>
                      <c:pt idx="1926">
                        <c:v>10</c:v>
                      </c:pt>
                      <c:pt idx="1927">
                        <c:v>9.8000000000000007</c:v>
                      </c:pt>
                      <c:pt idx="1928">
                        <c:v>9.8000000000000007</c:v>
                      </c:pt>
                      <c:pt idx="1929">
                        <c:v>9.1</c:v>
                      </c:pt>
                      <c:pt idx="1930">
                        <c:v>8.3000000000000007</c:v>
                      </c:pt>
                      <c:pt idx="1931">
                        <c:v>8.5</c:v>
                      </c:pt>
                      <c:pt idx="1932">
                        <c:v>8.9</c:v>
                      </c:pt>
                      <c:pt idx="1933">
                        <c:v>10</c:v>
                      </c:pt>
                      <c:pt idx="1934">
                        <c:v>12.8</c:v>
                      </c:pt>
                      <c:pt idx="1935">
                        <c:v>13.5</c:v>
                      </c:pt>
                      <c:pt idx="1936">
                        <c:v>14</c:v>
                      </c:pt>
                      <c:pt idx="1937">
                        <c:v>14.4</c:v>
                      </c:pt>
                      <c:pt idx="1938">
                        <c:v>13.3</c:v>
                      </c:pt>
                      <c:pt idx="1939">
                        <c:v>12</c:v>
                      </c:pt>
                      <c:pt idx="1940">
                        <c:v>10.199999999999999</c:v>
                      </c:pt>
                      <c:pt idx="1941">
                        <c:v>8.8000000000000007</c:v>
                      </c:pt>
                      <c:pt idx="1942">
                        <c:v>7.2</c:v>
                      </c:pt>
                      <c:pt idx="1943">
                        <c:v>7.6</c:v>
                      </c:pt>
                      <c:pt idx="1944">
                        <c:v>10.3</c:v>
                      </c:pt>
                      <c:pt idx="1945">
                        <c:v>9.9</c:v>
                      </c:pt>
                      <c:pt idx="1946">
                        <c:v>10.4</c:v>
                      </c:pt>
                      <c:pt idx="1947">
                        <c:v>10.1</c:v>
                      </c:pt>
                      <c:pt idx="1948">
                        <c:v>9.8000000000000007</c:v>
                      </c:pt>
                      <c:pt idx="1949">
                        <c:v>8.5</c:v>
                      </c:pt>
                      <c:pt idx="1950">
                        <c:v>7.5</c:v>
                      </c:pt>
                      <c:pt idx="1951">
                        <c:v>6.2</c:v>
                      </c:pt>
                      <c:pt idx="1952">
                        <c:v>4.8</c:v>
                      </c:pt>
                      <c:pt idx="1953">
                        <c:v>4.7</c:v>
                      </c:pt>
                      <c:pt idx="1954">
                        <c:v>4.8</c:v>
                      </c:pt>
                      <c:pt idx="1955">
                        <c:v>4.9000000000000004</c:v>
                      </c:pt>
                      <c:pt idx="1956">
                        <c:v>5.0999999999999996</c:v>
                      </c:pt>
                      <c:pt idx="1957">
                        <c:v>5.5</c:v>
                      </c:pt>
                      <c:pt idx="1958">
                        <c:v>6.5</c:v>
                      </c:pt>
                      <c:pt idx="1959">
                        <c:v>5.6</c:v>
                      </c:pt>
                      <c:pt idx="1960">
                        <c:v>5.6</c:v>
                      </c:pt>
                      <c:pt idx="1961">
                        <c:v>6.2</c:v>
                      </c:pt>
                      <c:pt idx="1962">
                        <c:v>6.9</c:v>
                      </c:pt>
                      <c:pt idx="1963">
                        <c:v>8.1</c:v>
                      </c:pt>
                      <c:pt idx="1964">
                        <c:v>9</c:v>
                      </c:pt>
                      <c:pt idx="1965">
                        <c:v>8.6</c:v>
                      </c:pt>
                      <c:pt idx="1966">
                        <c:v>6.5</c:v>
                      </c:pt>
                      <c:pt idx="1967">
                        <c:v>6.2</c:v>
                      </c:pt>
                      <c:pt idx="1968">
                        <c:v>10.199999999999999</c:v>
                      </c:pt>
                      <c:pt idx="1969">
                        <c:v>12.2</c:v>
                      </c:pt>
                      <c:pt idx="1970">
                        <c:v>12</c:v>
                      </c:pt>
                      <c:pt idx="1971">
                        <c:v>11.7</c:v>
                      </c:pt>
                      <c:pt idx="1972">
                        <c:v>9.6999999999999993</c:v>
                      </c:pt>
                      <c:pt idx="1973">
                        <c:v>8.1999999999999993</c:v>
                      </c:pt>
                      <c:pt idx="1974">
                        <c:v>6.6</c:v>
                      </c:pt>
                      <c:pt idx="1975">
                        <c:v>6.5</c:v>
                      </c:pt>
                      <c:pt idx="1976">
                        <c:v>6.6</c:v>
                      </c:pt>
                      <c:pt idx="1977">
                        <c:v>7.3</c:v>
                      </c:pt>
                      <c:pt idx="1978">
                        <c:v>9.8000000000000007</c:v>
                      </c:pt>
                      <c:pt idx="1979">
                        <c:v>8.4</c:v>
                      </c:pt>
                      <c:pt idx="1980">
                        <c:v>6.4</c:v>
                      </c:pt>
                      <c:pt idx="1981">
                        <c:v>5.7</c:v>
                      </c:pt>
                      <c:pt idx="1982">
                        <c:v>6.9</c:v>
                      </c:pt>
                      <c:pt idx="1983">
                        <c:v>8</c:v>
                      </c:pt>
                      <c:pt idx="1984">
                        <c:v>9.3000000000000007</c:v>
                      </c:pt>
                      <c:pt idx="1985">
                        <c:v>9.9</c:v>
                      </c:pt>
                      <c:pt idx="1986">
                        <c:v>10.8</c:v>
                      </c:pt>
                      <c:pt idx="1987">
                        <c:v>8.5</c:v>
                      </c:pt>
                      <c:pt idx="1988">
                        <c:v>8.5</c:v>
                      </c:pt>
                      <c:pt idx="1989">
                        <c:v>8.9</c:v>
                      </c:pt>
                      <c:pt idx="1990">
                        <c:v>9.1</c:v>
                      </c:pt>
                      <c:pt idx="1991">
                        <c:v>9.4</c:v>
                      </c:pt>
                      <c:pt idx="1992">
                        <c:v>8.1999999999999993</c:v>
                      </c:pt>
                      <c:pt idx="1993">
                        <c:v>9.3000000000000007</c:v>
                      </c:pt>
                      <c:pt idx="1994">
                        <c:v>10.6</c:v>
                      </c:pt>
                      <c:pt idx="1995">
                        <c:v>11.4</c:v>
                      </c:pt>
                      <c:pt idx="1996">
                        <c:v>12.9</c:v>
                      </c:pt>
                      <c:pt idx="1997">
                        <c:v>13.5</c:v>
                      </c:pt>
                      <c:pt idx="1998">
                        <c:v>13.9</c:v>
                      </c:pt>
                      <c:pt idx="1999">
                        <c:v>14</c:v>
                      </c:pt>
                      <c:pt idx="2000">
                        <c:v>12.8</c:v>
                      </c:pt>
                      <c:pt idx="2001">
                        <c:v>13.6</c:v>
                      </c:pt>
                      <c:pt idx="2002">
                        <c:v>13.8</c:v>
                      </c:pt>
                      <c:pt idx="2003">
                        <c:v>14</c:v>
                      </c:pt>
                      <c:pt idx="2004">
                        <c:v>14.4</c:v>
                      </c:pt>
                      <c:pt idx="2005">
                        <c:v>15.1</c:v>
                      </c:pt>
                      <c:pt idx="2006">
                        <c:v>15.7</c:v>
                      </c:pt>
                      <c:pt idx="2007">
                        <c:v>15</c:v>
                      </c:pt>
                      <c:pt idx="2008">
                        <c:v>12.6</c:v>
                      </c:pt>
                      <c:pt idx="2009">
                        <c:v>11.5</c:v>
                      </c:pt>
                      <c:pt idx="2010">
                        <c:v>9.8000000000000007</c:v>
                      </c:pt>
                      <c:pt idx="2011">
                        <c:v>10.199999999999999</c:v>
                      </c:pt>
                      <c:pt idx="2012">
                        <c:v>10.199999999999999</c:v>
                      </c:pt>
                      <c:pt idx="2013">
                        <c:v>11.1</c:v>
                      </c:pt>
                      <c:pt idx="2014">
                        <c:v>10.6</c:v>
                      </c:pt>
                      <c:pt idx="2015">
                        <c:v>7.3</c:v>
                      </c:pt>
                      <c:pt idx="2016">
                        <c:v>5.7</c:v>
                      </c:pt>
                      <c:pt idx="2017">
                        <c:v>7.1</c:v>
                      </c:pt>
                      <c:pt idx="2018">
                        <c:v>8</c:v>
                      </c:pt>
                      <c:pt idx="2019">
                        <c:v>8</c:v>
                      </c:pt>
                      <c:pt idx="2020">
                        <c:v>6.6</c:v>
                      </c:pt>
                      <c:pt idx="2021">
                        <c:v>6.4</c:v>
                      </c:pt>
                      <c:pt idx="2022">
                        <c:v>8.8000000000000007</c:v>
                      </c:pt>
                      <c:pt idx="2023">
                        <c:v>8.4</c:v>
                      </c:pt>
                      <c:pt idx="2024">
                        <c:v>9.1</c:v>
                      </c:pt>
                      <c:pt idx="2025">
                        <c:v>9.9</c:v>
                      </c:pt>
                      <c:pt idx="2026">
                        <c:v>8.1999999999999993</c:v>
                      </c:pt>
                      <c:pt idx="2027">
                        <c:v>8.5</c:v>
                      </c:pt>
                      <c:pt idx="2028">
                        <c:v>8.4</c:v>
                      </c:pt>
                      <c:pt idx="2029">
                        <c:v>7.6</c:v>
                      </c:pt>
                      <c:pt idx="2030">
                        <c:v>8.6</c:v>
                      </c:pt>
                      <c:pt idx="2031">
                        <c:v>8.1</c:v>
                      </c:pt>
                      <c:pt idx="2032">
                        <c:v>10</c:v>
                      </c:pt>
                      <c:pt idx="2033">
                        <c:v>12.2</c:v>
                      </c:pt>
                      <c:pt idx="2034">
                        <c:v>11.7</c:v>
                      </c:pt>
                      <c:pt idx="2035">
                        <c:v>11.6</c:v>
                      </c:pt>
                      <c:pt idx="2036">
                        <c:v>10.199999999999999</c:v>
                      </c:pt>
                      <c:pt idx="2037">
                        <c:v>5.2</c:v>
                      </c:pt>
                      <c:pt idx="2038">
                        <c:v>3.3</c:v>
                      </c:pt>
                      <c:pt idx="2039">
                        <c:v>3.3</c:v>
                      </c:pt>
                      <c:pt idx="2040">
                        <c:v>4.4000000000000004</c:v>
                      </c:pt>
                      <c:pt idx="2041">
                        <c:v>4.2</c:v>
                      </c:pt>
                      <c:pt idx="2042">
                        <c:v>3.6</c:v>
                      </c:pt>
                      <c:pt idx="2043">
                        <c:v>3.1</c:v>
                      </c:pt>
                      <c:pt idx="2044">
                        <c:v>2.8</c:v>
                      </c:pt>
                      <c:pt idx="2045">
                        <c:v>2.7</c:v>
                      </c:pt>
                      <c:pt idx="2046">
                        <c:v>2.2999999999999998</c:v>
                      </c:pt>
                      <c:pt idx="2047">
                        <c:v>2</c:v>
                      </c:pt>
                      <c:pt idx="2048">
                        <c:v>1.6</c:v>
                      </c:pt>
                      <c:pt idx="2049">
                        <c:v>2.1</c:v>
                      </c:pt>
                      <c:pt idx="2050">
                        <c:v>2.2999999999999998</c:v>
                      </c:pt>
                      <c:pt idx="2051">
                        <c:v>2.6</c:v>
                      </c:pt>
                      <c:pt idx="2052">
                        <c:v>2.8</c:v>
                      </c:pt>
                      <c:pt idx="2053">
                        <c:v>3.2</c:v>
                      </c:pt>
                      <c:pt idx="2054">
                        <c:v>3.2</c:v>
                      </c:pt>
                      <c:pt idx="2055">
                        <c:v>3.4</c:v>
                      </c:pt>
                      <c:pt idx="2056">
                        <c:v>3.7</c:v>
                      </c:pt>
                      <c:pt idx="2057">
                        <c:v>3.9</c:v>
                      </c:pt>
                      <c:pt idx="2058">
                        <c:v>4</c:v>
                      </c:pt>
                      <c:pt idx="2059">
                        <c:v>4</c:v>
                      </c:pt>
                      <c:pt idx="2060">
                        <c:v>4.0999999999999996</c:v>
                      </c:pt>
                      <c:pt idx="2061">
                        <c:v>4</c:v>
                      </c:pt>
                      <c:pt idx="2062">
                        <c:v>3.9</c:v>
                      </c:pt>
                      <c:pt idx="2063">
                        <c:v>3.8</c:v>
                      </c:pt>
                      <c:pt idx="2064">
                        <c:v>3.8</c:v>
                      </c:pt>
                      <c:pt idx="2065">
                        <c:v>3.8</c:v>
                      </c:pt>
                      <c:pt idx="2066">
                        <c:v>3.8</c:v>
                      </c:pt>
                      <c:pt idx="2067">
                        <c:v>3.7</c:v>
                      </c:pt>
                      <c:pt idx="2068">
                        <c:v>3.7</c:v>
                      </c:pt>
                      <c:pt idx="2069">
                        <c:v>3.6</c:v>
                      </c:pt>
                      <c:pt idx="2070">
                        <c:v>3.5</c:v>
                      </c:pt>
                      <c:pt idx="2071">
                        <c:v>3.4</c:v>
                      </c:pt>
                      <c:pt idx="2072">
                        <c:v>3.4</c:v>
                      </c:pt>
                      <c:pt idx="2073">
                        <c:v>3.4</c:v>
                      </c:pt>
                      <c:pt idx="2074">
                        <c:v>3.2</c:v>
                      </c:pt>
                      <c:pt idx="2075">
                        <c:v>3.2</c:v>
                      </c:pt>
                      <c:pt idx="2076">
                        <c:v>3.1</c:v>
                      </c:pt>
                      <c:pt idx="2077">
                        <c:v>3.1</c:v>
                      </c:pt>
                      <c:pt idx="2078">
                        <c:v>3.1</c:v>
                      </c:pt>
                      <c:pt idx="2079">
                        <c:v>3</c:v>
                      </c:pt>
                      <c:pt idx="2080">
                        <c:v>3</c:v>
                      </c:pt>
                      <c:pt idx="2081">
                        <c:v>2.9</c:v>
                      </c:pt>
                      <c:pt idx="2082">
                        <c:v>2.9</c:v>
                      </c:pt>
                      <c:pt idx="2083">
                        <c:v>2.8</c:v>
                      </c:pt>
                      <c:pt idx="2084">
                        <c:v>2.8</c:v>
                      </c:pt>
                      <c:pt idx="2085">
                        <c:v>2.8</c:v>
                      </c:pt>
                      <c:pt idx="2086">
                        <c:v>2.7</c:v>
                      </c:pt>
                      <c:pt idx="2087">
                        <c:v>2.7</c:v>
                      </c:pt>
                      <c:pt idx="2088">
                        <c:v>2.7</c:v>
                      </c:pt>
                      <c:pt idx="2089">
                        <c:v>2.6</c:v>
                      </c:pt>
                      <c:pt idx="2090">
                        <c:v>2.6</c:v>
                      </c:pt>
                      <c:pt idx="2091">
                        <c:v>2.5</c:v>
                      </c:pt>
                      <c:pt idx="2092">
                        <c:v>2.6</c:v>
                      </c:pt>
                      <c:pt idx="2093">
                        <c:v>2.5</c:v>
                      </c:pt>
                      <c:pt idx="2094">
                        <c:v>2.5</c:v>
                      </c:pt>
                      <c:pt idx="2095">
                        <c:v>2.5</c:v>
                      </c:pt>
                      <c:pt idx="2096">
                        <c:v>2.4</c:v>
                      </c:pt>
                      <c:pt idx="2097">
                        <c:v>2.4</c:v>
                      </c:pt>
                      <c:pt idx="2098">
                        <c:v>2.4</c:v>
                      </c:pt>
                      <c:pt idx="2099">
                        <c:v>2.2999999999999998</c:v>
                      </c:pt>
                      <c:pt idx="2100">
                        <c:v>2.2999999999999998</c:v>
                      </c:pt>
                      <c:pt idx="2101">
                        <c:v>2.2999999999999998</c:v>
                      </c:pt>
                      <c:pt idx="2102">
                        <c:v>2.2999999999999998</c:v>
                      </c:pt>
                      <c:pt idx="2103">
                        <c:v>2.2999999999999998</c:v>
                      </c:pt>
                      <c:pt idx="2104">
                        <c:v>2.2999999999999998</c:v>
                      </c:pt>
                      <c:pt idx="2105">
                        <c:v>2.2000000000000002</c:v>
                      </c:pt>
                      <c:pt idx="2106">
                        <c:v>2.2999999999999998</c:v>
                      </c:pt>
                      <c:pt idx="2107">
                        <c:v>2.2000000000000002</c:v>
                      </c:pt>
                      <c:pt idx="2108">
                        <c:v>2.2000000000000002</c:v>
                      </c:pt>
                      <c:pt idx="2109">
                        <c:v>2.2000000000000002</c:v>
                      </c:pt>
                      <c:pt idx="2110">
                        <c:v>2.2000000000000002</c:v>
                      </c:pt>
                      <c:pt idx="2111">
                        <c:v>2.2000000000000002</c:v>
                      </c:pt>
                      <c:pt idx="2112">
                        <c:v>2.2000000000000002</c:v>
                      </c:pt>
                      <c:pt idx="2113">
                        <c:v>2.2000000000000002</c:v>
                      </c:pt>
                      <c:pt idx="2114">
                        <c:v>2.1</c:v>
                      </c:pt>
                      <c:pt idx="2115">
                        <c:v>2.1</c:v>
                      </c:pt>
                      <c:pt idx="2116">
                        <c:v>2.1</c:v>
                      </c:pt>
                      <c:pt idx="2117">
                        <c:v>2.1</c:v>
                      </c:pt>
                      <c:pt idx="2118">
                        <c:v>2</c:v>
                      </c:pt>
                      <c:pt idx="2119">
                        <c:v>2</c:v>
                      </c:pt>
                      <c:pt idx="2120">
                        <c:v>1.9</c:v>
                      </c:pt>
                      <c:pt idx="2121">
                        <c:v>2</c:v>
                      </c:pt>
                      <c:pt idx="2122">
                        <c:v>2</c:v>
                      </c:pt>
                      <c:pt idx="2123">
                        <c:v>2</c:v>
                      </c:pt>
                      <c:pt idx="2124">
                        <c:v>2</c:v>
                      </c:pt>
                      <c:pt idx="2125">
                        <c:v>2</c:v>
                      </c:pt>
                      <c:pt idx="2126">
                        <c:v>2</c:v>
                      </c:pt>
                      <c:pt idx="2127">
                        <c:v>2</c:v>
                      </c:pt>
                      <c:pt idx="2128">
                        <c:v>2</c:v>
                      </c:pt>
                      <c:pt idx="2129">
                        <c:v>2</c:v>
                      </c:pt>
                      <c:pt idx="2130">
                        <c:v>1.9</c:v>
                      </c:pt>
                      <c:pt idx="2131">
                        <c:v>2</c:v>
                      </c:pt>
                      <c:pt idx="2132">
                        <c:v>1.9</c:v>
                      </c:pt>
                      <c:pt idx="2133">
                        <c:v>1.9</c:v>
                      </c:pt>
                      <c:pt idx="2134">
                        <c:v>1.9</c:v>
                      </c:pt>
                      <c:pt idx="2135">
                        <c:v>1.8</c:v>
                      </c:pt>
                      <c:pt idx="2136">
                        <c:v>1.9</c:v>
                      </c:pt>
                      <c:pt idx="2137">
                        <c:v>1.9</c:v>
                      </c:pt>
                      <c:pt idx="2138">
                        <c:v>1.8</c:v>
                      </c:pt>
                      <c:pt idx="2139">
                        <c:v>1.9</c:v>
                      </c:pt>
                      <c:pt idx="2140">
                        <c:v>1.9</c:v>
                      </c:pt>
                      <c:pt idx="2141">
                        <c:v>1.8</c:v>
                      </c:pt>
                      <c:pt idx="2142">
                        <c:v>1.8</c:v>
                      </c:pt>
                      <c:pt idx="2143">
                        <c:v>1.8</c:v>
                      </c:pt>
                      <c:pt idx="2144">
                        <c:v>1.8</c:v>
                      </c:pt>
                      <c:pt idx="2145">
                        <c:v>1.8</c:v>
                      </c:pt>
                      <c:pt idx="2146">
                        <c:v>1.8</c:v>
                      </c:pt>
                      <c:pt idx="2147">
                        <c:v>1.7</c:v>
                      </c:pt>
                      <c:pt idx="2148">
                        <c:v>1.7</c:v>
                      </c:pt>
                      <c:pt idx="2149">
                        <c:v>1.7</c:v>
                      </c:pt>
                      <c:pt idx="2150">
                        <c:v>1.7</c:v>
                      </c:pt>
                      <c:pt idx="2151">
                        <c:v>1.7</c:v>
                      </c:pt>
                      <c:pt idx="2152">
                        <c:v>1.7</c:v>
                      </c:pt>
                      <c:pt idx="2153">
                        <c:v>1.7</c:v>
                      </c:pt>
                      <c:pt idx="2154">
                        <c:v>1.7</c:v>
                      </c:pt>
                      <c:pt idx="2155">
                        <c:v>1.7</c:v>
                      </c:pt>
                      <c:pt idx="2156">
                        <c:v>1.7</c:v>
                      </c:pt>
                      <c:pt idx="2157">
                        <c:v>1.7</c:v>
                      </c:pt>
                      <c:pt idx="2158">
                        <c:v>1.7</c:v>
                      </c:pt>
                      <c:pt idx="2159">
                        <c:v>1.7</c:v>
                      </c:pt>
                      <c:pt idx="2160">
                        <c:v>1.6</c:v>
                      </c:pt>
                      <c:pt idx="2161">
                        <c:v>1.6</c:v>
                      </c:pt>
                      <c:pt idx="2162">
                        <c:v>1.6</c:v>
                      </c:pt>
                      <c:pt idx="2163">
                        <c:v>1.6</c:v>
                      </c:pt>
                      <c:pt idx="2164">
                        <c:v>1.6</c:v>
                      </c:pt>
                      <c:pt idx="2165">
                        <c:v>1.6</c:v>
                      </c:pt>
                      <c:pt idx="2166">
                        <c:v>1.5</c:v>
                      </c:pt>
                      <c:pt idx="2167">
                        <c:v>1.5</c:v>
                      </c:pt>
                      <c:pt idx="2168">
                        <c:v>1.5</c:v>
                      </c:pt>
                      <c:pt idx="2169">
                        <c:v>1.5</c:v>
                      </c:pt>
                      <c:pt idx="2170">
                        <c:v>1.5</c:v>
                      </c:pt>
                      <c:pt idx="2171">
                        <c:v>1.5</c:v>
                      </c:pt>
                      <c:pt idx="2172">
                        <c:v>1.5</c:v>
                      </c:pt>
                      <c:pt idx="2173">
                        <c:v>1.5</c:v>
                      </c:pt>
                      <c:pt idx="2174">
                        <c:v>1.5</c:v>
                      </c:pt>
                      <c:pt idx="2175">
                        <c:v>1.6</c:v>
                      </c:pt>
                      <c:pt idx="2176">
                        <c:v>1.5</c:v>
                      </c:pt>
                      <c:pt idx="2177">
                        <c:v>1.6</c:v>
                      </c:pt>
                      <c:pt idx="2178">
                        <c:v>1.5</c:v>
                      </c:pt>
                      <c:pt idx="2179">
                        <c:v>1.6</c:v>
                      </c:pt>
                      <c:pt idx="2180">
                        <c:v>1.5</c:v>
                      </c:pt>
                      <c:pt idx="2181">
                        <c:v>1.6</c:v>
                      </c:pt>
                      <c:pt idx="2182">
                        <c:v>1.6</c:v>
                      </c:pt>
                      <c:pt idx="2183">
                        <c:v>1.5</c:v>
                      </c:pt>
                      <c:pt idx="2184">
                        <c:v>1.5</c:v>
                      </c:pt>
                      <c:pt idx="2185">
                        <c:v>1.5</c:v>
                      </c:pt>
                      <c:pt idx="2186">
                        <c:v>1.5</c:v>
                      </c:pt>
                      <c:pt idx="2187">
                        <c:v>1.5</c:v>
                      </c:pt>
                      <c:pt idx="2188">
                        <c:v>1.5</c:v>
                      </c:pt>
                      <c:pt idx="2189">
                        <c:v>1.5</c:v>
                      </c:pt>
                      <c:pt idx="2190">
                        <c:v>1.6</c:v>
                      </c:pt>
                      <c:pt idx="2191">
                        <c:v>1.4</c:v>
                      </c:pt>
                      <c:pt idx="2192">
                        <c:v>1.4</c:v>
                      </c:pt>
                      <c:pt idx="2193">
                        <c:v>1.5</c:v>
                      </c:pt>
                      <c:pt idx="2194">
                        <c:v>1.5</c:v>
                      </c:pt>
                      <c:pt idx="2195">
                        <c:v>1.5</c:v>
                      </c:pt>
                      <c:pt idx="2196">
                        <c:v>1.4</c:v>
                      </c:pt>
                      <c:pt idx="2197">
                        <c:v>1.5</c:v>
                      </c:pt>
                      <c:pt idx="2198">
                        <c:v>1.5</c:v>
                      </c:pt>
                      <c:pt idx="2199">
                        <c:v>1.4</c:v>
                      </c:pt>
                      <c:pt idx="2200">
                        <c:v>1.3</c:v>
                      </c:pt>
                      <c:pt idx="2201">
                        <c:v>1.4</c:v>
                      </c:pt>
                      <c:pt idx="2202">
                        <c:v>1.4</c:v>
                      </c:pt>
                      <c:pt idx="2203">
                        <c:v>1.4</c:v>
                      </c:pt>
                      <c:pt idx="2204">
                        <c:v>1.5</c:v>
                      </c:pt>
                      <c:pt idx="2205">
                        <c:v>1.4</c:v>
                      </c:pt>
                      <c:pt idx="2206">
                        <c:v>1.4</c:v>
                      </c:pt>
                      <c:pt idx="2207">
                        <c:v>1.4</c:v>
                      </c:pt>
                      <c:pt idx="2208">
                        <c:v>1.4</c:v>
                      </c:pt>
                      <c:pt idx="2209">
                        <c:v>1.4</c:v>
                      </c:pt>
                      <c:pt idx="2210">
                        <c:v>1.3</c:v>
                      </c:pt>
                      <c:pt idx="2211">
                        <c:v>1.4</c:v>
                      </c:pt>
                      <c:pt idx="2212">
                        <c:v>1.3</c:v>
                      </c:pt>
                      <c:pt idx="2213">
                        <c:v>1.4</c:v>
                      </c:pt>
                      <c:pt idx="2214">
                        <c:v>1.4</c:v>
                      </c:pt>
                      <c:pt idx="2215">
                        <c:v>1.4</c:v>
                      </c:pt>
                      <c:pt idx="2216">
                        <c:v>1.4</c:v>
                      </c:pt>
                      <c:pt idx="2217">
                        <c:v>1.4</c:v>
                      </c:pt>
                      <c:pt idx="2218">
                        <c:v>1.3</c:v>
                      </c:pt>
                      <c:pt idx="2219">
                        <c:v>1.4</c:v>
                      </c:pt>
                      <c:pt idx="2220">
                        <c:v>1.4</c:v>
                      </c:pt>
                      <c:pt idx="2221">
                        <c:v>1.4</c:v>
                      </c:pt>
                      <c:pt idx="2222">
                        <c:v>1.3</c:v>
                      </c:pt>
                      <c:pt idx="2223">
                        <c:v>1.4</c:v>
                      </c:pt>
                      <c:pt idx="2224">
                        <c:v>1.3</c:v>
                      </c:pt>
                      <c:pt idx="2225">
                        <c:v>1.3</c:v>
                      </c:pt>
                      <c:pt idx="2226">
                        <c:v>1.3</c:v>
                      </c:pt>
                      <c:pt idx="2227">
                        <c:v>1.3</c:v>
                      </c:pt>
                      <c:pt idx="2228">
                        <c:v>1.3</c:v>
                      </c:pt>
                      <c:pt idx="2229">
                        <c:v>1.3</c:v>
                      </c:pt>
                      <c:pt idx="2230">
                        <c:v>1.3</c:v>
                      </c:pt>
                      <c:pt idx="2231">
                        <c:v>1.3</c:v>
                      </c:pt>
                      <c:pt idx="2232">
                        <c:v>1.2</c:v>
                      </c:pt>
                      <c:pt idx="2233">
                        <c:v>1.2</c:v>
                      </c:pt>
                      <c:pt idx="2234">
                        <c:v>1.2</c:v>
                      </c:pt>
                      <c:pt idx="2235">
                        <c:v>1.3</c:v>
                      </c:pt>
                      <c:pt idx="2236">
                        <c:v>1.3</c:v>
                      </c:pt>
                      <c:pt idx="2237">
                        <c:v>1.2</c:v>
                      </c:pt>
                      <c:pt idx="2238">
                        <c:v>1.3</c:v>
                      </c:pt>
                      <c:pt idx="2239">
                        <c:v>1.3</c:v>
                      </c:pt>
                      <c:pt idx="2240">
                        <c:v>1.2</c:v>
                      </c:pt>
                      <c:pt idx="2241">
                        <c:v>1.2</c:v>
                      </c:pt>
                      <c:pt idx="2242">
                        <c:v>1.2</c:v>
                      </c:pt>
                      <c:pt idx="2243">
                        <c:v>1.2</c:v>
                      </c:pt>
                      <c:pt idx="2244">
                        <c:v>1.2</c:v>
                      </c:pt>
                      <c:pt idx="2245">
                        <c:v>1.3</c:v>
                      </c:pt>
                      <c:pt idx="2246">
                        <c:v>1.2</c:v>
                      </c:pt>
                      <c:pt idx="2247">
                        <c:v>1.2</c:v>
                      </c:pt>
                      <c:pt idx="2248">
                        <c:v>1.2</c:v>
                      </c:pt>
                      <c:pt idx="2249">
                        <c:v>1.2</c:v>
                      </c:pt>
                      <c:pt idx="2250">
                        <c:v>1.2</c:v>
                      </c:pt>
                      <c:pt idx="2251">
                        <c:v>1.2</c:v>
                      </c:pt>
                      <c:pt idx="2252">
                        <c:v>1.2</c:v>
                      </c:pt>
                      <c:pt idx="2253">
                        <c:v>1.2</c:v>
                      </c:pt>
                      <c:pt idx="2254">
                        <c:v>1.1000000000000001</c:v>
                      </c:pt>
                      <c:pt idx="2255">
                        <c:v>1.1000000000000001</c:v>
                      </c:pt>
                      <c:pt idx="2256">
                        <c:v>1.1000000000000001</c:v>
                      </c:pt>
                      <c:pt idx="2257">
                        <c:v>1.1000000000000001</c:v>
                      </c:pt>
                      <c:pt idx="2258">
                        <c:v>1.1000000000000001</c:v>
                      </c:pt>
                      <c:pt idx="2259">
                        <c:v>1</c:v>
                      </c:pt>
                      <c:pt idx="2260">
                        <c:v>1.1000000000000001</c:v>
                      </c:pt>
                      <c:pt idx="2261">
                        <c:v>1.1000000000000001</c:v>
                      </c:pt>
                      <c:pt idx="2262">
                        <c:v>1.1000000000000001</c:v>
                      </c:pt>
                      <c:pt idx="2263">
                        <c:v>1</c:v>
                      </c:pt>
                      <c:pt idx="2264">
                        <c:v>0.9</c:v>
                      </c:pt>
                      <c:pt idx="2265">
                        <c:v>1</c:v>
                      </c:pt>
                      <c:pt idx="2266">
                        <c:v>1</c:v>
                      </c:pt>
                      <c:pt idx="2267">
                        <c:v>1</c:v>
                      </c:pt>
                      <c:pt idx="2268">
                        <c:v>1</c:v>
                      </c:pt>
                      <c:pt idx="2269">
                        <c:v>1</c:v>
                      </c:pt>
                      <c:pt idx="2270">
                        <c:v>1</c:v>
                      </c:pt>
                      <c:pt idx="2271">
                        <c:v>0.9</c:v>
                      </c:pt>
                      <c:pt idx="2272">
                        <c:v>1</c:v>
                      </c:pt>
                      <c:pt idx="2273">
                        <c:v>1</c:v>
                      </c:pt>
                      <c:pt idx="2274">
                        <c:v>1</c:v>
                      </c:pt>
                      <c:pt idx="2275">
                        <c:v>0.9</c:v>
                      </c:pt>
                      <c:pt idx="2276">
                        <c:v>0.9</c:v>
                      </c:pt>
                      <c:pt idx="2277">
                        <c:v>0.9</c:v>
                      </c:pt>
                      <c:pt idx="2278">
                        <c:v>0.9</c:v>
                      </c:pt>
                      <c:pt idx="2279">
                        <c:v>1</c:v>
                      </c:pt>
                      <c:pt idx="2280">
                        <c:v>1</c:v>
                      </c:pt>
                      <c:pt idx="2281">
                        <c:v>1</c:v>
                      </c:pt>
                      <c:pt idx="2282">
                        <c:v>1</c:v>
                      </c:pt>
                      <c:pt idx="2283">
                        <c:v>0.9</c:v>
                      </c:pt>
                      <c:pt idx="2284">
                        <c:v>1</c:v>
                      </c:pt>
                      <c:pt idx="2285">
                        <c:v>1</c:v>
                      </c:pt>
                      <c:pt idx="2286">
                        <c:v>0.9</c:v>
                      </c:pt>
                      <c:pt idx="2287">
                        <c:v>0.9</c:v>
                      </c:pt>
                      <c:pt idx="2288">
                        <c:v>1</c:v>
                      </c:pt>
                      <c:pt idx="2289">
                        <c:v>1</c:v>
                      </c:pt>
                      <c:pt idx="2290">
                        <c:v>0.9</c:v>
                      </c:pt>
                      <c:pt idx="2291">
                        <c:v>0.9</c:v>
                      </c:pt>
                      <c:pt idx="2292">
                        <c:v>0.9</c:v>
                      </c:pt>
                      <c:pt idx="2293">
                        <c:v>0.9</c:v>
                      </c:pt>
                      <c:pt idx="2294">
                        <c:v>0.8</c:v>
                      </c:pt>
                      <c:pt idx="2295">
                        <c:v>0.8</c:v>
                      </c:pt>
                      <c:pt idx="2296">
                        <c:v>0.8</c:v>
                      </c:pt>
                      <c:pt idx="2297">
                        <c:v>0.9</c:v>
                      </c:pt>
                      <c:pt idx="2298">
                        <c:v>0.9</c:v>
                      </c:pt>
                      <c:pt idx="2299">
                        <c:v>0.9</c:v>
                      </c:pt>
                      <c:pt idx="2300">
                        <c:v>0.8</c:v>
                      </c:pt>
                      <c:pt idx="2301">
                        <c:v>0.8</c:v>
                      </c:pt>
                      <c:pt idx="2302">
                        <c:v>0.9</c:v>
                      </c:pt>
                      <c:pt idx="2303">
                        <c:v>0.9</c:v>
                      </c:pt>
                      <c:pt idx="2304">
                        <c:v>0.8</c:v>
                      </c:pt>
                      <c:pt idx="2305">
                        <c:v>0.9</c:v>
                      </c:pt>
                      <c:pt idx="2306">
                        <c:v>0.8</c:v>
                      </c:pt>
                      <c:pt idx="2307">
                        <c:v>0.8</c:v>
                      </c:pt>
                      <c:pt idx="2308">
                        <c:v>0.8</c:v>
                      </c:pt>
                      <c:pt idx="2309">
                        <c:v>0.8</c:v>
                      </c:pt>
                      <c:pt idx="2310">
                        <c:v>0.8</c:v>
                      </c:pt>
                      <c:pt idx="2311">
                        <c:v>0.7</c:v>
                      </c:pt>
                      <c:pt idx="2312">
                        <c:v>0.7</c:v>
                      </c:pt>
                      <c:pt idx="2313">
                        <c:v>0.8</c:v>
                      </c:pt>
                      <c:pt idx="2314">
                        <c:v>0.8</c:v>
                      </c:pt>
                      <c:pt idx="2315">
                        <c:v>0.8</c:v>
                      </c:pt>
                      <c:pt idx="2316">
                        <c:v>0.8</c:v>
                      </c:pt>
                      <c:pt idx="2317">
                        <c:v>0.8</c:v>
                      </c:pt>
                      <c:pt idx="2318">
                        <c:v>0.8</c:v>
                      </c:pt>
                      <c:pt idx="2319">
                        <c:v>0.8</c:v>
                      </c:pt>
                      <c:pt idx="2320">
                        <c:v>0.7</c:v>
                      </c:pt>
                      <c:pt idx="2321">
                        <c:v>0.8</c:v>
                      </c:pt>
                    </c:numCache>
                  </c:numRef>
                </c:yVal>
                <c:smooth val="0"/>
              </c15:ser>
            </c15:filteredScatterSeries>
            <c15:filteredScatterSeries>
              <c15:ser>
                <c:idx val="3"/>
                <c:order val="3"/>
                <c:tx>
                  <c:strRef>
                    <c:extLst xmlns:c15="http://schemas.microsoft.com/office/drawing/2012/chart">
                      <c:ext xmlns:c15="http://schemas.microsoft.com/office/drawing/2012/chart" uri="{02D57815-91ED-43cb-92C2-25804820EDAC}">
                        <c15:formulaRef>
                          <c15:sqref>'Raw Data'!$F$18</c15:sqref>
                        </c15:formulaRef>
                      </c:ext>
                    </c:extLst>
                    <c:strCache>
                      <c:ptCount val="1"/>
                      <c:pt idx="0">
                        <c:v>2.2 - Top Gun during peel</c:v>
                      </c:pt>
                    </c:strCache>
                  </c:strRef>
                </c:tx>
                <c:spPr>
                  <a:ln w="19050" cap="rnd">
                    <a:solidFill>
                      <a:schemeClr val="accent4"/>
                    </a:solidFill>
                    <a:round/>
                  </a:ln>
                  <a:effectLst/>
                </c:spPr>
                <c:marker>
                  <c:symbol val="none"/>
                </c:marker>
                <c:xVal>
                  <c:numRef>
                    <c:extLst xmlns:c15="http://schemas.microsoft.com/office/drawing/2012/chart">
                      <c:ext xmlns:c15="http://schemas.microsoft.com/office/drawing/2012/chart" uri="{02D57815-91ED-43cb-92C2-25804820EDAC}">
                        <c15:formulaRef>
                          <c15:sqref>'Raw Data'!$B$22:$B$2887</c15:sqref>
                        </c15:formulaRef>
                      </c:ext>
                    </c:extLst>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extLst xmlns:c15="http://schemas.microsoft.com/office/drawing/2012/chart">
                      <c:ext xmlns:c15="http://schemas.microsoft.com/office/drawing/2012/chart" uri="{02D57815-91ED-43cb-92C2-25804820EDAC}">
                        <c15:formulaRef>
                          <c15:sqref>'Raw Data'!$F$22:$F$2887</c15:sqref>
                        </c15:formulaRef>
                      </c:ext>
                    </c:extLst>
                    <c:numCache>
                      <c:formatCode>0.0</c:formatCode>
                      <c:ptCount val="2866"/>
                      <c:pt idx="0">
                        <c:v>897.5</c:v>
                      </c:pt>
                      <c:pt idx="1">
                        <c:v>897.4</c:v>
                      </c:pt>
                      <c:pt idx="2">
                        <c:v>898</c:v>
                      </c:pt>
                      <c:pt idx="3">
                        <c:v>898.6</c:v>
                      </c:pt>
                      <c:pt idx="4">
                        <c:v>898.9</c:v>
                      </c:pt>
                      <c:pt idx="5">
                        <c:v>899.1</c:v>
                      </c:pt>
                      <c:pt idx="6">
                        <c:v>898.5</c:v>
                      </c:pt>
                      <c:pt idx="7">
                        <c:v>897.8</c:v>
                      </c:pt>
                      <c:pt idx="8">
                        <c:v>897.4</c:v>
                      </c:pt>
                      <c:pt idx="9">
                        <c:v>897.2</c:v>
                      </c:pt>
                      <c:pt idx="10">
                        <c:v>897.8</c:v>
                      </c:pt>
                      <c:pt idx="11">
                        <c:v>898.4</c:v>
                      </c:pt>
                      <c:pt idx="12">
                        <c:v>898.8</c:v>
                      </c:pt>
                      <c:pt idx="13">
                        <c:v>898.8</c:v>
                      </c:pt>
                      <c:pt idx="14">
                        <c:v>898.1</c:v>
                      </c:pt>
                      <c:pt idx="15">
                        <c:v>897.6</c:v>
                      </c:pt>
                      <c:pt idx="16">
                        <c:v>897.4</c:v>
                      </c:pt>
                      <c:pt idx="17">
                        <c:v>897.3</c:v>
                      </c:pt>
                      <c:pt idx="18">
                        <c:v>897.9</c:v>
                      </c:pt>
                      <c:pt idx="19">
                        <c:v>898.2</c:v>
                      </c:pt>
                      <c:pt idx="20">
                        <c:v>898.5</c:v>
                      </c:pt>
                      <c:pt idx="21">
                        <c:v>898.2</c:v>
                      </c:pt>
                      <c:pt idx="22">
                        <c:v>897.1</c:v>
                      </c:pt>
                      <c:pt idx="23">
                        <c:v>896.4</c:v>
                      </c:pt>
                      <c:pt idx="24">
                        <c:v>895.8</c:v>
                      </c:pt>
                      <c:pt idx="25">
                        <c:v>895.3</c:v>
                      </c:pt>
                      <c:pt idx="26">
                        <c:v>895.7</c:v>
                      </c:pt>
                      <c:pt idx="27">
                        <c:v>895.5</c:v>
                      </c:pt>
                      <c:pt idx="28">
                        <c:v>895.5</c:v>
                      </c:pt>
                      <c:pt idx="29">
                        <c:v>895.4</c:v>
                      </c:pt>
                      <c:pt idx="30">
                        <c:v>894.4</c:v>
                      </c:pt>
                      <c:pt idx="31">
                        <c:v>892.4</c:v>
                      </c:pt>
                      <c:pt idx="32">
                        <c:v>891.3</c:v>
                      </c:pt>
                      <c:pt idx="33">
                        <c:v>891.3</c:v>
                      </c:pt>
                      <c:pt idx="34">
                        <c:v>889.4</c:v>
                      </c:pt>
                      <c:pt idx="35">
                        <c:v>887.5</c:v>
                      </c:pt>
                      <c:pt idx="36">
                        <c:v>882.6</c:v>
                      </c:pt>
                      <c:pt idx="37">
                        <c:v>861.7</c:v>
                      </c:pt>
                      <c:pt idx="38">
                        <c:v>835.1</c:v>
                      </c:pt>
                      <c:pt idx="39">
                        <c:v>822.1</c:v>
                      </c:pt>
                      <c:pt idx="40">
                        <c:v>813.7</c:v>
                      </c:pt>
                      <c:pt idx="41">
                        <c:v>805.1</c:v>
                      </c:pt>
                      <c:pt idx="42">
                        <c:v>792.5</c:v>
                      </c:pt>
                      <c:pt idx="43">
                        <c:v>783.1</c:v>
                      </c:pt>
                      <c:pt idx="44">
                        <c:v>775.1</c:v>
                      </c:pt>
                      <c:pt idx="45">
                        <c:v>767.6</c:v>
                      </c:pt>
                      <c:pt idx="46">
                        <c:v>753.9</c:v>
                      </c:pt>
                      <c:pt idx="47">
                        <c:v>746.7</c:v>
                      </c:pt>
                      <c:pt idx="48">
                        <c:v>742.2</c:v>
                      </c:pt>
                      <c:pt idx="49">
                        <c:v>740.4</c:v>
                      </c:pt>
                      <c:pt idx="50">
                        <c:v>732.8</c:v>
                      </c:pt>
                      <c:pt idx="51">
                        <c:v>715.3</c:v>
                      </c:pt>
                      <c:pt idx="52">
                        <c:v>690.7</c:v>
                      </c:pt>
                      <c:pt idx="53">
                        <c:v>664.4</c:v>
                      </c:pt>
                      <c:pt idx="54">
                        <c:v>638.4</c:v>
                      </c:pt>
                      <c:pt idx="55">
                        <c:v>608.70000000000005</c:v>
                      </c:pt>
                      <c:pt idx="56">
                        <c:v>592.5</c:v>
                      </c:pt>
                      <c:pt idx="57">
                        <c:v>586.4</c:v>
                      </c:pt>
                      <c:pt idx="58">
                        <c:v>589.70000000000005</c:v>
                      </c:pt>
                      <c:pt idx="59">
                        <c:v>609.70000000000005</c:v>
                      </c:pt>
                      <c:pt idx="60">
                        <c:v>632.20000000000005</c:v>
                      </c:pt>
                      <c:pt idx="61">
                        <c:v>655.9</c:v>
                      </c:pt>
                      <c:pt idx="62">
                        <c:v>679.1</c:v>
                      </c:pt>
                      <c:pt idx="63">
                        <c:v>706.9</c:v>
                      </c:pt>
                      <c:pt idx="64">
                        <c:v>725</c:v>
                      </c:pt>
                      <c:pt idx="65">
                        <c:v>741.3</c:v>
                      </c:pt>
                      <c:pt idx="66">
                        <c:v>757.6</c:v>
                      </c:pt>
                      <c:pt idx="67">
                        <c:v>787.1</c:v>
                      </c:pt>
                      <c:pt idx="68">
                        <c:v>818.7</c:v>
                      </c:pt>
                      <c:pt idx="69">
                        <c:v>860.9</c:v>
                      </c:pt>
                      <c:pt idx="70">
                        <c:v>919.7</c:v>
                      </c:pt>
                      <c:pt idx="71">
                        <c:v>984.6</c:v>
                      </c:pt>
                      <c:pt idx="72">
                        <c:v>1085.7</c:v>
                      </c:pt>
                      <c:pt idx="73">
                        <c:v>1171.9000000000001</c:v>
                      </c:pt>
                      <c:pt idx="74">
                        <c:v>1283.9000000000001</c:v>
                      </c:pt>
                      <c:pt idx="75">
                        <c:v>1408.1</c:v>
                      </c:pt>
                      <c:pt idx="76">
                        <c:v>1588.4</c:v>
                      </c:pt>
                      <c:pt idx="77">
                        <c:v>1699.5</c:v>
                      </c:pt>
                      <c:pt idx="78">
                        <c:v>1789.4</c:v>
                      </c:pt>
                      <c:pt idx="79">
                        <c:v>1872.8</c:v>
                      </c:pt>
                      <c:pt idx="80">
                        <c:v>1999</c:v>
                      </c:pt>
                      <c:pt idx="81">
                        <c:v>2088.3000000000002</c:v>
                      </c:pt>
                      <c:pt idx="82">
                        <c:v>2164.4</c:v>
                      </c:pt>
                      <c:pt idx="83">
                        <c:v>2216.1999999999998</c:v>
                      </c:pt>
                      <c:pt idx="84">
                        <c:v>2254.6</c:v>
                      </c:pt>
                      <c:pt idx="85">
                        <c:v>2271.8000000000002</c:v>
                      </c:pt>
                      <c:pt idx="86">
                        <c:v>2278.4</c:v>
                      </c:pt>
                      <c:pt idx="87">
                        <c:v>2290.6</c:v>
                      </c:pt>
                      <c:pt idx="88">
                        <c:v>2315.9</c:v>
                      </c:pt>
                      <c:pt idx="89">
                        <c:v>2346.6999999999998</c:v>
                      </c:pt>
                      <c:pt idx="90">
                        <c:v>2371.9</c:v>
                      </c:pt>
                      <c:pt idx="91">
                        <c:v>2401.1</c:v>
                      </c:pt>
                      <c:pt idx="92">
                        <c:v>2433.1999999999998</c:v>
                      </c:pt>
                      <c:pt idx="93">
                        <c:v>2485.6</c:v>
                      </c:pt>
                      <c:pt idx="94">
                        <c:v>2557.9</c:v>
                      </c:pt>
                      <c:pt idx="95">
                        <c:v>2654.5</c:v>
                      </c:pt>
                      <c:pt idx="96">
                        <c:v>2747.1</c:v>
                      </c:pt>
                      <c:pt idx="97">
                        <c:v>2773.9</c:v>
                      </c:pt>
                      <c:pt idx="98">
                        <c:v>2767</c:v>
                      </c:pt>
                      <c:pt idx="99">
                        <c:v>2775.7</c:v>
                      </c:pt>
                      <c:pt idx="100">
                        <c:v>2809.9</c:v>
                      </c:pt>
                      <c:pt idx="101">
                        <c:v>2825.4</c:v>
                      </c:pt>
                      <c:pt idx="102">
                        <c:v>2839.3</c:v>
                      </c:pt>
                      <c:pt idx="103">
                        <c:v>2881.9</c:v>
                      </c:pt>
                      <c:pt idx="104">
                        <c:v>3000.5</c:v>
                      </c:pt>
                      <c:pt idx="105">
                        <c:v>3255.5</c:v>
                      </c:pt>
                      <c:pt idx="106">
                        <c:v>3847</c:v>
                      </c:pt>
                      <c:pt idx="107">
                        <c:v>4927.1000000000004</c:v>
                      </c:pt>
                      <c:pt idx="108">
                        <c:v>4933.8</c:v>
                      </c:pt>
                      <c:pt idx="109">
                        <c:v>4589.8</c:v>
                      </c:pt>
                      <c:pt idx="110">
                        <c:v>4085.8</c:v>
                      </c:pt>
                      <c:pt idx="111">
                        <c:v>3738.6</c:v>
                      </c:pt>
                      <c:pt idx="112">
                        <c:v>3361</c:v>
                      </c:pt>
                      <c:pt idx="113">
                        <c:v>2966.4</c:v>
                      </c:pt>
                      <c:pt idx="114">
                        <c:v>2656</c:v>
                      </c:pt>
                      <c:pt idx="115">
                        <c:v>2291</c:v>
                      </c:pt>
                      <c:pt idx="116">
                        <c:v>2015.4</c:v>
                      </c:pt>
                      <c:pt idx="117">
                        <c:v>1784.8</c:v>
                      </c:pt>
                      <c:pt idx="118">
                        <c:v>1624.5</c:v>
                      </c:pt>
                      <c:pt idx="119">
                        <c:v>1564.2</c:v>
                      </c:pt>
                      <c:pt idx="120">
                        <c:v>1561.1</c:v>
                      </c:pt>
                      <c:pt idx="121">
                        <c:v>1815.5</c:v>
                      </c:pt>
                      <c:pt idx="122">
                        <c:v>2198</c:v>
                      </c:pt>
                      <c:pt idx="123">
                        <c:v>2214.8000000000002</c:v>
                      </c:pt>
                      <c:pt idx="124">
                        <c:v>2012.8</c:v>
                      </c:pt>
                      <c:pt idx="125">
                        <c:v>1891.9</c:v>
                      </c:pt>
                      <c:pt idx="126">
                        <c:v>1849.9</c:v>
                      </c:pt>
                      <c:pt idx="127">
                        <c:v>1875</c:v>
                      </c:pt>
                      <c:pt idx="128">
                        <c:v>1893.1</c:v>
                      </c:pt>
                      <c:pt idx="129">
                        <c:v>1950.8</c:v>
                      </c:pt>
                      <c:pt idx="130">
                        <c:v>1968.8</c:v>
                      </c:pt>
                      <c:pt idx="131">
                        <c:v>2028.1</c:v>
                      </c:pt>
                      <c:pt idx="132">
                        <c:v>1953.1</c:v>
                      </c:pt>
                      <c:pt idx="133">
                        <c:v>1695.4</c:v>
                      </c:pt>
                      <c:pt idx="134">
                        <c:v>1464.8</c:v>
                      </c:pt>
                      <c:pt idx="135">
                        <c:v>1276.2</c:v>
                      </c:pt>
                      <c:pt idx="136">
                        <c:v>1106.3</c:v>
                      </c:pt>
                      <c:pt idx="137">
                        <c:v>990.4</c:v>
                      </c:pt>
                      <c:pt idx="138">
                        <c:v>795.7</c:v>
                      </c:pt>
                      <c:pt idx="139">
                        <c:v>680.8</c:v>
                      </c:pt>
                      <c:pt idx="140">
                        <c:v>739.8</c:v>
                      </c:pt>
                      <c:pt idx="141">
                        <c:v>970.7</c:v>
                      </c:pt>
                      <c:pt idx="142">
                        <c:v>1188.2</c:v>
                      </c:pt>
                      <c:pt idx="143">
                        <c:v>1293.8</c:v>
                      </c:pt>
                      <c:pt idx="144">
                        <c:v>1365.9</c:v>
                      </c:pt>
                      <c:pt idx="145">
                        <c:v>1143.9000000000001</c:v>
                      </c:pt>
                      <c:pt idx="146">
                        <c:v>1072.2</c:v>
                      </c:pt>
                      <c:pt idx="147">
                        <c:v>1323.9</c:v>
                      </c:pt>
                      <c:pt idx="148">
                        <c:v>4039.6</c:v>
                      </c:pt>
                      <c:pt idx="149">
                        <c:v>3849.2</c:v>
                      </c:pt>
                      <c:pt idx="150">
                        <c:v>2971.9</c:v>
                      </c:pt>
                      <c:pt idx="151">
                        <c:v>2546.5</c:v>
                      </c:pt>
                      <c:pt idx="152">
                        <c:v>2312.3000000000002</c:v>
                      </c:pt>
                      <c:pt idx="153">
                        <c:v>1596.7</c:v>
                      </c:pt>
                      <c:pt idx="154">
                        <c:v>104.6</c:v>
                      </c:pt>
                      <c:pt idx="155">
                        <c:v>-1459.1</c:v>
                      </c:pt>
                      <c:pt idx="156">
                        <c:v>-2333.1999999999998</c:v>
                      </c:pt>
                      <c:pt idx="157">
                        <c:v>-2657.7</c:v>
                      </c:pt>
                      <c:pt idx="158">
                        <c:v>-2523.1999999999998</c:v>
                      </c:pt>
                      <c:pt idx="159">
                        <c:v>-2189.3000000000002</c:v>
                      </c:pt>
                      <c:pt idx="160">
                        <c:v>-1840</c:v>
                      </c:pt>
                      <c:pt idx="161">
                        <c:v>-1632.3</c:v>
                      </c:pt>
                      <c:pt idx="162">
                        <c:v>-1513.4</c:v>
                      </c:pt>
                      <c:pt idx="163">
                        <c:v>-1433.6</c:v>
                      </c:pt>
                      <c:pt idx="164">
                        <c:v>-1403.8</c:v>
                      </c:pt>
                      <c:pt idx="165">
                        <c:v>-1388.2</c:v>
                      </c:pt>
                      <c:pt idx="166">
                        <c:v>-1377.3</c:v>
                      </c:pt>
                      <c:pt idx="167">
                        <c:v>-1370.3</c:v>
                      </c:pt>
                      <c:pt idx="168">
                        <c:v>-1367.8</c:v>
                      </c:pt>
                      <c:pt idx="169">
                        <c:v>-1366.5</c:v>
                      </c:pt>
                      <c:pt idx="170">
                        <c:v>-1367.1</c:v>
                      </c:pt>
                      <c:pt idx="171">
                        <c:v>-1368.3</c:v>
                      </c:pt>
                      <c:pt idx="172">
                        <c:v>-1368.9</c:v>
                      </c:pt>
                      <c:pt idx="173">
                        <c:v>-1369.2</c:v>
                      </c:pt>
                      <c:pt idx="174">
                        <c:v>-1367.9</c:v>
                      </c:pt>
                      <c:pt idx="175">
                        <c:v>-1366.6</c:v>
                      </c:pt>
                      <c:pt idx="176">
                        <c:v>-1366.3</c:v>
                      </c:pt>
                      <c:pt idx="177">
                        <c:v>-1366.3</c:v>
                      </c:pt>
                      <c:pt idx="178">
                        <c:v>-1367.8</c:v>
                      </c:pt>
                      <c:pt idx="179">
                        <c:v>-1369.3</c:v>
                      </c:pt>
                      <c:pt idx="180">
                        <c:v>-1370.4</c:v>
                      </c:pt>
                      <c:pt idx="181">
                        <c:v>-1370.9</c:v>
                      </c:pt>
                      <c:pt idx="182">
                        <c:v>-1371.3</c:v>
                      </c:pt>
                      <c:pt idx="183">
                        <c:v>-1371.6</c:v>
                      </c:pt>
                      <c:pt idx="184">
                        <c:v>-1371.9</c:v>
                      </c:pt>
                      <c:pt idx="185">
                        <c:v>-1372.1</c:v>
                      </c:pt>
                      <c:pt idx="186">
                        <c:v>-1372.3</c:v>
                      </c:pt>
                      <c:pt idx="187">
                        <c:v>-1372.6</c:v>
                      </c:pt>
                      <c:pt idx="188">
                        <c:v>-1372.9</c:v>
                      </c:pt>
                      <c:pt idx="189">
                        <c:v>-1373.2</c:v>
                      </c:pt>
                      <c:pt idx="190">
                        <c:v>-1373.5</c:v>
                      </c:pt>
                      <c:pt idx="191">
                        <c:v>-1373.9</c:v>
                      </c:pt>
                      <c:pt idx="192">
                        <c:v>-1374.1</c:v>
                      </c:pt>
                      <c:pt idx="193">
                        <c:v>-1374.1</c:v>
                      </c:pt>
                      <c:pt idx="194">
                        <c:v>-1372.9</c:v>
                      </c:pt>
                      <c:pt idx="195">
                        <c:v>-1372.1</c:v>
                      </c:pt>
                      <c:pt idx="196">
                        <c:v>-1371.8</c:v>
                      </c:pt>
                      <c:pt idx="197">
                        <c:v>-1372.1</c:v>
                      </c:pt>
                      <c:pt idx="198">
                        <c:v>-1373.9</c:v>
                      </c:pt>
                      <c:pt idx="199">
                        <c:v>-1375.3</c:v>
                      </c:pt>
                      <c:pt idx="200">
                        <c:v>-1376.2</c:v>
                      </c:pt>
                      <c:pt idx="201">
                        <c:v>-1376.8</c:v>
                      </c:pt>
                      <c:pt idx="202">
                        <c:v>-1377.4</c:v>
                      </c:pt>
                      <c:pt idx="203">
                        <c:v>-1377.8</c:v>
                      </c:pt>
                      <c:pt idx="204">
                        <c:v>-1378.2</c:v>
                      </c:pt>
                      <c:pt idx="205">
                        <c:v>-1378.5</c:v>
                      </c:pt>
                      <c:pt idx="206">
                        <c:v>-1377.1</c:v>
                      </c:pt>
                      <c:pt idx="207">
                        <c:v>-1376.2</c:v>
                      </c:pt>
                      <c:pt idx="208">
                        <c:v>-1375.9</c:v>
                      </c:pt>
                      <c:pt idx="209">
                        <c:v>-1375.9</c:v>
                      </c:pt>
                      <c:pt idx="210">
                        <c:v>-1377.9</c:v>
                      </c:pt>
                      <c:pt idx="211">
                        <c:v>-1379.2</c:v>
                      </c:pt>
                      <c:pt idx="212">
                        <c:v>-1380.1</c:v>
                      </c:pt>
                      <c:pt idx="213">
                        <c:v>-1380.7</c:v>
                      </c:pt>
                      <c:pt idx="214">
                        <c:v>-1381.1</c:v>
                      </c:pt>
                      <c:pt idx="215">
                        <c:v>-1381.7</c:v>
                      </c:pt>
                      <c:pt idx="216">
                        <c:v>-1382.1</c:v>
                      </c:pt>
                      <c:pt idx="217">
                        <c:v>-1382.5</c:v>
                      </c:pt>
                      <c:pt idx="218">
                        <c:v>-1382.9</c:v>
                      </c:pt>
                      <c:pt idx="219">
                        <c:v>-1383.3</c:v>
                      </c:pt>
                      <c:pt idx="220">
                        <c:v>-1383.7</c:v>
                      </c:pt>
                      <c:pt idx="221">
                        <c:v>-1384.1</c:v>
                      </c:pt>
                      <c:pt idx="222">
                        <c:v>-1382.8</c:v>
                      </c:pt>
                      <c:pt idx="223">
                        <c:v>-1381.9</c:v>
                      </c:pt>
                      <c:pt idx="224">
                        <c:v>-1381.5</c:v>
                      </c:pt>
                      <c:pt idx="225">
                        <c:v>-1381.5</c:v>
                      </c:pt>
                      <c:pt idx="226">
                        <c:v>-1383.1</c:v>
                      </c:pt>
                      <c:pt idx="227">
                        <c:v>-1384.6</c:v>
                      </c:pt>
                      <c:pt idx="228">
                        <c:v>-1385.9</c:v>
                      </c:pt>
                      <c:pt idx="229">
                        <c:v>-1386.5</c:v>
                      </c:pt>
                      <c:pt idx="230">
                        <c:v>-1385.6</c:v>
                      </c:pt>
                      <c:pt idx="231">
                        <c:v>-1384.6</c:v>
                      </c:pt>
                      <c:pt idx="232">
                        <c:v>-1384.2</c:v>
                      </c:pt>
                      <c:pt idx="233">
                        <c:v>-1384.3</c:v>
                      </c:pt>
                      <c:pt idx="234">
                        <c:v>-1385.8</c:v>
                      </c:pt>
                      <c:pt idx="235">
                        <c:v>-1387.2</c:v>
                      </c:pt>
                      <c:pt idx="236">
                        <c:v>-1388.5</c:v>
                      </c:pt>
                      <c:pt idx="237">
                        <c:v>-1389.1</c:v>
                      </c:pt>
                      <c:pt idx="238">
                        <c:v>-1389.7</c:v>
                      </c:pt>
                      <c:pt idx="239">
                        <c:v>-1390.1</c:v>
                      </c:pt>
                      <c:pt idx="240">
                        <c:v>-1390.4</c:v>
                      </c:pt>
                      <c:pt idx="241">
                        <c:v>-1390.4</c:v>
                      </c:pt>
                      <c:pt idx="242">
                        <c:v>-1389.1</c:v>
                      </c:pt>
                      <c:pt idx="243">
                        <c:v>-1388.4</c:v>
                      </c:pt>
                      <c:pt idx="244">
                        <c:v>-1388</c:v>
                      </c:pt>
                      <c:pt idx="245">
                        <c:v>-1388.4</c:v>
                      </c:pt>
                      <c:pt idx="246">
                        <c:v>-1390.2</c:v>
                      </c:pt>
                      <c:pt idx="247">
                        <c:v>-1391.5</c:v>
                      </c:pt>
                      <c:pt idx="248">
                        <c:v>-1392.5</c:v>
                      </c:pt>
                      <c:pt idx="249">
                        <c:v>-1393.1</c:v>
                      </c:pt>
                      <c:pt idx="250">
                        <c:v>-1393.7</c:v>
                      </c:pt>
                      <c:pt idx="251">
                        <c:v>-1394.1</c:v>
                      </c:pt>
                      <c:pt idx="252">
                        <c:v>-1394.6</c:v>
                      </c:pt>
                      <c:pt idx="253">
                        <c:v>-1394.9</c:v>
                      </c:pt>
                      <c:pt idx="254">
                        <c:v>-1395.3</c:v>
                      </c:pt>
                      <c:pt idx="255">
                        <c:v>-1395.7</c:v>
                      </c:pt>
                      <c:pt idx="256">
                        <c:v>-1396</c:v>
                      </c:pt>
                      <c:pt idx="257">
                        <c:v>-1396.3</c:v>
                      </c:pt>
                      <c:pt idx="258">
                        <c:v>-1395.2</c:v>
                      </c:pt>
                      <c:pt idx="259">
                        <c:v>-1394.1</c:v>
                      </c:pt>
                      <c:pt idx="260">
                        <c:v>-1393.8</c:v>
                      </c:pt>
                      <c:pt idx="261">
                        <c:v>-1393.8</c:v>
                      </c:pt>
                      <c:pt idx="262">
                        <c:v>-1395.4</c:v>
                      </c:pt>
                      <c:pt idx="263">
                        <c:v>-1396.9</c:v>
                      </c:pt>
                      <c:pt idx="264">
                        <c:v>-1398.1</c:v>
                      </c:pt>
                      <c:pt idx="265">
                        <c:v>-1398.5</c:v>
                      </c:pt>
                      <c:pt idx="266">
                        <c:v>-1397.4</c:v>
                      </c:pt>
                      <c:pt idx="267">
                        <c:v>-1396.5</c:v>
                      </c:pt>
                      <c:pt idx="268">
                        <c:v>-1396.1</c:v>
                      </c:pt>
                      <c:pt idx="269">
                        <c:v>-1396.5</c:v>
                      </c:pt>
                      <c:pt idx="270">
                        <c:v>-1398.2</c:v>
                      </c:pt>
                      <c:pt idx="271">
                        <c:v>-1399.5</c:v>
                      </c:pt>
                      <c:pt idx="272">
                        <c:v>-1400.5</c:v>
                      </c:pt>
                      <c:pt idx="273">
                        <c:v>-1401</c:v>
                      </c:pt>
                      <c:pt idx="274">
                        <c:v>-1399.8</c:v>
                      </c:pt>
                      <c:pt idx="275">
                        <c:v>-1399.1</c:v>
                      </c:pt>
                      <c:pt idx="276">
                        <c:v>-1398.8</c:v>
                      </c:pt>
                      <c:pt idx="277">
                        <c:v>-1399.3</c:v>
                      </c:pt>
                      <c:pt idx="278">
                        <c:v>-1401</c:v>
                      </c:pt>
                      <c:pt idx="279">
                        <c:v>-1402.3</c:v>
                      </c:pt>
                      <c:pt idx="280">
                        <c:v>-1403.2</c:v>
                      </c:pt>
                      <c:pt idx="281">
                        <c:v>-1403.7</c:v>
                      </c:pt>
                      <c:pt idx="282">
                        <c:v>-1402.5</c:v>
                      </c:pt>
                      <c:pt idx="283">
                        <c:v>-1401.8</c:v>
                      </c:pt>
                      <c:pt idx="284">
                        <c:v>-1401.6</c:v>
                      </c:pt>
                      <c:pt idx="285">
                        <c:v>-1402</c:v>
                      </c:pt>
                      <c:pt idx="286">
                        <c:v>-1403.8</c:v>
                      </c:pt>
                      <c:pt idx="287">
                        <c:v>-1405.2</c:v>
                      </c:pt>
                      <c:pt idx="288">
                        <c:v>-1406.1</c:v>
                      </c:pt>
                      <c:pt idx="289">
                        <c:v>-1406.8</c:v>
                      </c:pt>
                      <c:pt idx="290">
                        <c:v>-1405.6</c:v>
                      </c:pt>
                      <c:pt idx="291">
                        <c:v>-1404.8</c:v>
                      </c:pt>
                      <c:pt idx="292">
                        <c:v>-1404.6</c:v>
                      </c:pt>
                      <c:pt idx="293">
                        <c:v>-1404.5</c:v>
                      </c:pt>
                      <c:pt idx="294">
                        <c:v>-1406.6</c:v>
                      </c:pt>
                      <c:pt idx="295">
                        <c:v>-1407.8</c:v>
                      </c:pt>
                      <c:pt idx="296">
                        <c:v>-1408.8</c:v>
                      </c:pt>
                      <c:pt idx="297">
                        <c:v>-1409.3</c:v>
                      </c:pt>
                      <c:pt idx="298">
                        <c:v>-1408.1</c:v>
                      </c:pt>
                      <c:pt idx="299">
                        <c:v>-1407.3</c:v>
                      </c:pt>
                      <c:pt idx="300">
                        <c:v>-1407.1</c:v>
                      </c:pt>
                      <c:pt idx="301">
                        <c:v>-1407.1</c:v>
                      </c:pt>
                      <c:pt idx="302">
                        <c:v>-1408.7</c:v>
                      </c:pt>
                      <c:pt idx="303">
                        <c:v>-1410.5</c:v>
                      </c:pt>
                      <c:pt idx="304">
                        <c:v>-1411.3</c:v>
                      </c:pt>
                      <c:pt idx="305">
                        <c:v>-1411.9</c:v>
                      </c:pt>
                      <c:pt idx="306">
                        <c:v>-1411</c:v>
                      </c:pt>
                      <c:pt idx="307">
                        <c:v>-1409.9</c:v>
                      </c:pt>
                      <c:pt idx="308">
                        <c:v>-1409.6</c:v>
                      </c:pt>
                      <c:pt idx="309">
                        <c:v>-1409.8</c:v>
                      </c:pt>
                      <c:pt idx="310">
                        <c:v>-1411.4</c:v>
                      </c:pt>
                      <c:pt idx="311">
                        <c:v>-1413.3</c:v>
                      </c:pt>
                      <c:pt idx="312">
                        <c:v>-1414.1</c:v>
                      </c:pt>
                      <c:pt idx="313">
                        <c:v>-1414.8</c:v>
                      </c:pt>
                      <c:pt idx="314">
                        <c:v>-1413.9</c:v>
                      </c:pt>
                      <c:pt idx="315">
                        <c:v>-1412.8</c:v>
                      </c:pt>
                      <c:pt idx="316">
                        <c:v>-1412.6</c:v>
                      </c:pt>
                      <c:pt idx="317">
                        <c:v>-1412.5</c:v>
                      </c:pt>
                      <c:pt idx="318">
                        <c:v>-1414.2</c:v>
                      </c:pt>
                      <c:pt idx="319">
                        <c:v>-1415.7</c:v>
                      </c:pt>
                      <c:pt idx="320">
                        <c:v>-1416.9</c:v>
                      </c:pt>
                      <c:pt idx="321">
                        <c:v>-1417.5</c:v>
                      </c:pt>
                      <c:pt idx="322">
                        <c:v>-1416.6</c:v>
                      </c:pt>
                      <c:pt idx="323">
                        <c:v>-1415.7</c:v>
                      </c:pt>
                      <c:pt idx="324">
                        <c:v>-1415.2</c:v>
                      </c:pt>
                      <c:pt idx="325">
                        <c:v>-1415.2</c:v>
                      </c:pt>
                      <c:pt idx="326">
                        <c:v>-1416.9</c:v>
                      </c:pt>
                      <c:pt idx="327">
                        <c:v>-1418.4</c:v>
                      </c:pt>
                      <c:pt idx="328">
                        <c:v>-1419.2</c:v>
                      </c:pt>
                      <c:pt idx="329">
                        <c:v>-1419.7</c:v>
                      </c:pt>
                      <c:pt idx="330">
                        <c:v>-1418.6</c:v>
                      </c:pt>
                      <c:pt idx="331">
                        <c:v>-1418</c:v>
                      </c:pt>
                      <c:pt idx="332">
                        <c:v>-1417.9</c:v>
                      </c:pt>
                      <c:pt idx="333">
                        <c:v>-1418.2</c:v>
                      </c:pt>
                      <c:pt idx="334">
                        <c:v>-1420.1</c:v>
                      </c:pt>
                      <c:pt idx="335">
                        <c:v>-1421.4</c:v>
                      </c:pt>
                      <c:pt idx="336">
                        <c:v>-1422.3</c:v>
                      </c:pt>
                      <c:pt idx="337">
                        <c:v>-1422.7</c:v>
                      </c:pt>
                      <c:pt idx="338">
                        <c:v>-1421.5</c:v>
                      </c:pt>
                      <c:pt idx="339">
                        <c:v>-1420.8</c:v>
                      </c:pt>
                      <c:pt idx="340">
                        <c:v>-1420.6</c:v>
                      </c:pt>
                      <c:pt idx="341">
                        <c:v>-1420.9</c:v>
                      </c:pt>
                      <c:pt idx="342">
                        <c:v>-1422.6</c:v>
                      </c:pt>
                      <c:pt idx="343">
                        <c:v>-1423.8</c:v>
                      </c:pt>
                      <c:pt idx="344">
                        <c:v>-1424.7</c:v>
                      </c:pt>
                      <c:pt idx="345">
                        <c:v>-1425</c:v>
                      </c:pt>
                      <c:pt idx="346">
                        <c:v>-1423.8</c:v>
                      </c:pt>
                      <c:pt idx="347">
                        <c:v>-1423.1</c:v>
                      </c:pt>
                      <c:pt idx="348">
                        <c:v>-1422.9</c:v>
                      </c:pt>
                      <c:pt idx="349">
                        <c:v>-1423.3</c:v>
                      </c:pt>
                      <c:pt idx="350">
                        <c:v>-1425.2</c:v>
                      </c:pt>
                      <c:pt idx="351">
                        <c:v>-1426.6</c:v>
                      </c:pt>
                      <c:pt idx="352">
                        <c:v>-1427.4</c:v>
                      </c:pt>
                      <c:pt idx="353">
                        <c:v>-1428</c:v>
                      </c:pt>
                      <c:pt idx="354">
                        <c:v>-1426.7</c:v>
                      </c:pt>
                      <c:pt idx="355">
                        <c:v>-1425.9</c:v>
                      </c:pt>
                      <c:pt idx="356">
                        <c:v>-1425.7</c:v>
                      </c:pt>
                      <c:pt idx="357">
                        <c:v>-1425.7</c:v>
                      </c:pt>
                      <c:pt idx="358">
                        <c:v>-1427.8</c:v>
                      </c:pt>
                      <c:pt idx="359">
                        <c:v>-1429.2</c:v>
                      </c:pt>
                      <c:pt idx="360">
                        <c:v>-1430.1</c:v>
                      </c:pt>
                      <c:pt idx="361">
                        <c:v>-1430.7</c:v>
                      </c:pt>
                      <c:pt idx="362">
                        <c:v>-1429.3</c:v>
                      </c:pt>
                      <c:pt idx="363">
                        <c:v>-1428.5</c:v>
                      </c:pt>
                      <c:pt idx="364">
                        <c:v>-1428.2</c:v>
                      </c:pt>
                      <c:pt idx="365">
                        <c:v>-1428.2</c:v>
                      </c:pt>
                      <c:pt idx="366">
                        <c:v>-1429.9</c:v>
                      </c:pt>
                      <c:pt idx="367">
                        <c:v>-1431.9</c:v>
                      </c:pt>
                      <c:pt idx="368">
                        <c:v>-1432.8</c:v>
                      </c:pt>
                      <c:pt idx="369">
                        <c:v>-1433.3</c:v>
                      </c:pt>
                      <c:pt idx="370">
                        <c:v>-1432.4</c:v>
                      </c:pt>
                      <c:pt idx="371">
                        <c:v>-1431.3</c:v>
                      </c:pt>
                      <c:pt idx="372">
                        <c:v>-1430.9</c:v>
                      </c:pt>
                      <c:pt idx="373">
                        <c:v>-1430.8</c:v>
                      </c:pt>
                      <c:pt idx="374">
                        <c:v>-1432.4</c:v>
                      </c:pt>
                      <c:pt idx="375">
                        <c:v>-1434.4</c:v>
                      </c:pt>
                      <c:pt idx="376">
                        <c:v>-1435.4</c:v>
                      </c:pt>
                      <c:pt idx="377">
                        <c:v>-1436.1</c:v>
                      </c:pt>
                      <c:pt idx="378">
                        <c:v>-1435.1</c:v>
                      </c:pt>
                      <c:pt idx="379">
                        <c:v>-1434</c:v>
                      </c:pt>
                      <c:pt idx="380">
                        <c:v>-1433.7</c:v>
                      </c:pt>
                      <c:pt idx="381">
                        <c:v>-1433.7</c:v>
                      </c:pt>
                      <c:pt idx="382">
                        <c:v>-1435.3</c:v>
                      </c:pt>
                      <c:pt idx="383">
                        <c:v>-1436.8</c:v>
                      </c:pt>
                      <c:pt idx="384">
                        <c:v>-1438.2</c:v>
                      </c:pt>
                      <c:pt idx="385">
                        <c:v>-1438.9</c:v>
                      </c:pt>
                      <c:pt idx="386">
                        <c:v>-1438.2</c:v>
                      </c:pt>
                      <c:pt idx="387">
                        <c:v>-1437.3</c:v>
                      </c:pt>
                      <c:pt idx="388">
                        <c:v>-1437</c:v>
                      </c:pt>
                      <c:pt idx="389">
                        <c:v>-1437.2</c:v>
                      </c:pt>
                      <c:pt idx="390">
                        <c:v>-1438.9</c:v>
                      </c:pt>
                      <c:pt idx="391">
                        <c:v>-1440.1</c:v>
                      </c:pt>
                      <c:pt idx="392">
                        <c:v>-1441</c:v>
                      </c:pt>
                      <c:pt idx="393">
                        <c:v>-1441.3</c:v>
                      </c:pt>
                      <c:pt idx="394">
                        <c:v>-1440.1</c:v>
                      </c:pt>
                      <c:pt idx="395">
                        <c:v>-1439.3</c:v>
                      </c:pt>
                      <c:pt idx="396">
                        <c:v>-1439</c:v>
                      </c:pt>
                      <c:pt idx="397">
                        <c:v>-1439.3</c:v>
                      </c:pt>
                      <c:pt idx="398">
                        <c:v>-1441</c:v>
                      </c:pt>
                      <c:pt idx="399">
                        <c:v>-1442.3</c:v>
                      </c:pt>
                      <c:pt idx="400">
                        <c:v>-1443.2</c:v>
                      </c:pt>
                      <c:pt idx="401">
                        <c:v>-1443.6</c:v>
                      </c:pt>
                      <c:pt idx="402">
                        <c:v>-1442.4</c:v>
                      </c:pt>
                      <c:pt idx="403">
                        <c:v>-1441.7</c:v>
                      </c:pt>
                      <c:pt idx="404">
                        <c:v>-1441.5</c:v>
                      </c:pt>
                      <c:pt idx="405">
                        <c:v>-1441.4</c:v>
                      </c:pt>
                      <c:pt idx="406">
                        <c:v>-1443.6</c:v>
                      </c:pt>
                      <c:pt idx="407">
                        <c:v>-1444.9</c:v>
                      </c:pt>
                      <c:pt idx="408">
                        <c:v>-1445.8</c:v>
                      </c:pt>
                      <c:pt idx="409">
                        <c:v>-1446.4</c:v>
                      </c:pt>
                      <c:pt idx="410">
                        <c:v>-1445</c:v>
                      </c:pt>
                      <c:pt idx="411">
                        <c:v>-1444.2</c:v>
                      </c:pt>
                      <c:pt idx="412">
                        <c:v>-1444</c:v>
                      </c:pt>
                      <c:pt idx="413">
                        <c:v>-1444</c:v>
                      </c:pt>
                      <c:pt idx="414">
                        <c:v>-1446.3</c:v>
                      </c:pt>
                      <c:pt idx="415">
                        <c:v>-1447.6</c:v>
                      </c:pt>
                      <c:pt idx="416">
                        <c:v>-1448.5</c:v>
                      </c:pt>
                      <c:pt idx="417">
                        <c:v>-1449.2</c:v>
                      </c:pt>
                      <c:pt idx="418">
                        <c:v>-1447.9</c:v>
                      </c:pt>
                      <c:pt idx="419">
                        <c:v>-1447.2</c:v>
                      </c:pt>
                      <c:pt idx="420">
                        <c:v>-1446.9</c:v>
                      </c:pt>
                      <c:pt idx="421">
                        <c:v>-1447</c:v>
                      </c:pt>
                      <c:pt idx="422">
                        <c:v>-1448.6</c:v>
                      </c:pt>
                      <c:pt idx="423">
                        <c:v>-1450.4</c:v>
                      </c:pt>
                      <c:pt idx="424">
                        <c:v>-1451.2</c:v>
                      </c:pt>
                      <c:pt idx="425">
                        <c:v>-1451.8</c:v>
                      </c:pt>
                      <c:pt idx="426">
                        <c:v>-1450.8</c:v>
                      </c:pt>
                      <c:pt idx="427">
                        <c:v>-1449.7</c:v>
                      </c:pt>
                      <c:pt idx="428">
                        <c:v>-1449.4</c:v>
                      </c:pt>
                      <c:pt idx="429">
                        <c:v>-1449.4</c:v>
                      </c:pt>
                      <c:pt idx="430">
                        <c:v>-1450.9</c:v>
                      </c:pt>
                      <c:pt idx="431">
                        <c:v>-1452.3</c:v>
                      </c:pt>
                      <c:pt idx="432">
                        <c:v>-1453.6</c:v>
                      </c:pt>
                      <c:pt idx="433">
                        <c:v>-1454.1</c:v>
                      </c:pt>
                      <c:pt idx="434">
                        <c:v>-1453.1</c:v>
                      </c:pt>
                      <c:pt idx="435">
                        <c:v>-1452.1</c:v>
                      </c:pt>
                      <c:pt idx="436">
                        <c:v>-1451.8</c:v>
                      </c:pt>
                      <c:pt idx="437">
                        <c:v>-1451.7</c:v>
                      </c:pt>
                      <c:pt idx="438">
                        <c:v>-1453.3</c:v>
                      </c:pt>
                      <c:pt idx="439">
                        <c:v>-1454.9</c:v>
                      </c:pt>
                      <c:pt idx="440">
                        <c:v>-1456.1</c:v>
                      </c:pt>
                      <c:pt idx="441">
                        <c:v>-1456.7</c:v>
                      </c:pt>
                      <c:pt idx="442">
                        <c:v>-1455.8</c:v>
                      </c:pt>
                      <c:pt idx="443">
                        <c:v>-1454.8</c:v>
                      </c:pt>
                      <c:pt idx="444">
                        <c:v>-1454.3</c:v>
                      </c:pt>
                      <c:pt idx="445">
                        <c:v>-1454.3</c:v>
                      </c:pt>
                      <c:pt idx="446">
                        <c:v>-1455.8</c:v>
                      </c:pt>
                      <c:pt idx="447">
                        <c:v>-1457.3</c:v>
                      </c:pt>
                      <c:pt idx="448">
                        <c:v>-1458.3</c:v>
                      </c:pt>
                      <c:pt idx="449">
                        <c:v>-1458.9</c:v>
                      </c:pt>
                      <c:pt idx="450">
                        <c:v>-1457.8</c:v>
                      </c:pt>
                      <c:pt idx="451">
                        <c:v>-1457.1</c:v>
                      </c:pt>
                      <c:pt idx="452">
                        <c:v>-1456.7</c:v>
                      </c:pt>
                      <c:pt idx="453">
                        <c:v>-1457</c:v>
                      </c:pt>
                      <c:pt idx="454">
                        <c:v>-1458.9</c:v>
                      </c:pt>
                      <c:pt idx="455">
                        <c:v>-1460.2</c:v>
                      </c:pt>
                      <c:pt idx="456">
                        <c:v>-1461</c:v>
                      </c:pt>
                      <c:pt idx="457">
                        <c:v>-1461.4</c:v>
                      </c:pt>
                      <c:pt idx="458">
                        <c:v>-1460.3</c:v>
                      </c:pt>
                      <c:pt idx="459">
                        <c:v>-1459.6</c:v>
                      </c:pt>
                      <c:pt idx="460">
                        <c:v>-1459.4</c:v>
                      </c:pt>
                      <c:pt idx="461">
                        <c:v>-1459.3</c:v>
                      </c:pt>
                      <c:pt idx="462">
                        <c:v>-1461.5</c:v>
                      </c:pt>
                      <c:pt idx="463">
                        <c:v>-1462.8</c:v>
                      </c:pt>
                      <c:pt idx="464">
                        <c:v>-1463.7</c:v>
                      </c:pt>
                      <c:pt idx="465">
                        <c:v>-1464.2</c:v>
                      </c:pt>
                      <c:pt idx="466">
                        <c:v>-1463.2</c:v>
                      </c:pt>
                      <c:pt idx="467">
                        <c:v>-1462</c:v>
                      </c:pt>
                      <c:pt idx="468">
                        <c:v>-1461.8</c:v>
                      </c:pt>
                      <c:pt idx="469">
                        <c:v>-1461.7</c:v>
                      </c:pt>
                      <c:pt idx="470">
                        <c:v>-1463.4</c:v>
                      </c:pt>
                      <c:pt idx="471">
                        <c:v>-1465.4</c:v>
                      </c:pt>
                      <c:pt idx="472">
                        <c:v>-1466.3</c:v>
                      </c:pt>
                      <c:pt idx="473">
                        <c:v>-1466.9</c:v>
                      </c:pt>
                      <c:pt idx="474">
                        <c:v>-1465.8</c:v>
                      </c:pt>
                      <c:pt idx="475">
                        <c:v>-1464.9</c:v>
                      </c:pt>
                      <c:pt idx="476">
                        <c:v>-1464.4</c:v>
                      </c:pt>
                      <c:pt idx="477">
                        <c:v>-1464.4</c:v>
                      </c:pt>
                      <c:pt idx="478">
                        <c:v>-1466.1</c:v>
                      </c:pt>
                      <c:pt idx="479">
                        <c:v>-1467.7</c:v>
                      </c:pt>
                      <c:pt idx="480">
                        <c:v>-1468.6</c:v>
                      </c:pt>
                      <c:pt idx="481">
                        <c:v>-1469.4</c:v>
                      </c:pt>
                      <c:pt idx="482">
                        <c:v>-1469.8</c:v>
                      </c:pt>
                      <c:pt idx="483">
                        <c:v>-1470.3</c:v>
                      </c:pt>
                      <c:pt idx="484">
                        <c:v>-1470.6</c:v>
                      </c:pt>
                      <c:pt idx="485">
                        <c:v>-1470.7</c:v>
                      </c:pt>
                      <c:pt idx="486">
                        <c:v>-1469.4</c:v>
                      </c:pt>
                      <c:pt idx="487">
                        <c:v>-1468.5</c:v>
                      </c:pt>
                      <c:pt idx="488">
                        <c:v>-1468.2</c:v>
                      </c:pt>
                      <c:pt idx="489">
                        <c:v>-1468.4</c:v>
                      </c:pt>
                      <c:pt idx="490">
                        <c:v>-1470.3</c:v>
                      </c:pt>
                      <c:pt idx="491">
                        <c:v>-1471.6</c:v>
                      </c:pt>
                      <c:pt idx="492">
                        <c:v>-1472.6</c:v>
                      </c:pt>
                      <c:pt idx="493">
                        <c:v>-1473.2</c:v>
                      </c:pt>
                      <c:pt idx="494">
                        <c:v>-1471.8</c:v>
                      </c:pt>
                      <c:pt idx="495">
                        <c:v>-1471.1</c:v>
                      </c:pt>
                      <c:pt idx="496">
                        <c:v>-1470.7</c:v>
                      </c:pt>
                      <c:pt idx="497">
                        <c:v>-1470.6</c:v>
                      </c:pt>
                      <c:pt idx="498">
                        <c:v>-1472.2</c:v>
                      </c:pt>
                      <c:pt idx="499">
                        <c:v>-1474.2</c:v>
                      </c:pt>
                      <c:pt idx="500">
                        <c:v>-1475.1</c:v>
                      </c:pt>
                      <c:pt idx="501">
                        <c:v>-1475.8</c:v>
                      </c:pt>
                      <c:pt idx="502">
                        <c:v>-1474.7</c:v>
                      </c:pt>
                      <c:pt idx="503">
                        <c:v>-1473.7</c:v>
                      </c:pt>
                      <c:pt idx="504">
                        <c:v>-1473.4</c:v>
                      </c:pt>
                      <c:pt idx="505">
                        <c:v>-1473.3</c:v>
                      </c:pt>
                      <c:pt idx="506">
                        <c:v>-1474.9</c:v>
                      </c:pt>
                      <c:pt idx="507">
                        <c:v>-1476.6</c:v>
                      </c:pt>
                      <c:pt idx="508">
                        <c:v>-1477.8</c:v>
                      </c:pt>
                      <c:pt idx="509">
                        <c:v>-1478.5</c:v>
                      </c:pt>
                      <c:pt idx="510">
                        <c:v>-1477.4</c:v>
                      </c:pt>
                      <c:pt idx="511">
                        <c:v>-1476.5</c:v>
                      </c:pt>
                      <c:pt idx="512">
                        <c:v>-1476</c:v>
                      </c:pt>
                      <c:pt idx="513">
                        <c:v>-1476.4</c:v>
                      </c:pt>
                      <c:pt idx="514">
                        <c:v>-1478.1</c:v>
                      </c:pt>
                      <c:pt idx="515">
                        <c:v>-1479.4</c:v>
                      </c:pt>
                      <c:pt idx="516">
                        <c:v>-1480.4</c:v>
                      </c:pt>
                      <c:pt idx="517">
                        <c:v>-1481</c:v>
                      </c:pt>
                      <c:pt idx="518">
                        <c:v>-1479.5</c:v>
                      </c:pt>
                      <c:pt idx="519">
                        <c:v>-1478.8</c:v>
                      </c:pt>
                      <c:pt idx="520">
                        <c:v>-1478.5</c:v>
                      </c:pt>
                      <c:pt idx="521">
                        <c:v>-1478.5</c:v>
                      </c:pt>
                      <c:pt idx="522">
                        <c:v>-1480.6</c:v>
                      </c:pt>
                      <c:pt idx="523">
                        <c:v>-1481.9</c:v>
                      </c:pt>
                      <c:pt idx="524">
                        <c:v>-1482.8</c:v>
                      </c:pt>
                      <c:pt idx="525">
                        <c:v>-1483.4</c:v>
                      </c:pt>
                      <c:pt idx="526">
                        <c:v>-1482.4</c:v>
                      </c:pt>
                      <c:pt idx="527">
                        <c:v>-1481.2</c:v>
                      </c:pt>
                      <c:pt idx="528">
                        <c:v>-1480.9</c:v>
                      </c:pt>
                      <c:pt idx="529">
                        <c:v>-1480.9</c:v>
                      </c:pt>
                      <c:pt idx="530">
                        <c:v>-1482.6</c:v>
                      </c:pt>
                      <c:pt idx="531">
                        <c:v>-1484.2</c:v>
                      </c:pt>
                      <c:pt idx="532">
                        <c:v>-1485.5</c:v>
                      </c:pt>
                      <c:pt idx="533">
                        <c:v>-1486.1</c:v>
                      </c:pt>
                      <c:pt idx="534">
                        <c:v>-1485</c:v>
                      </c:pt>
                      <c:pt idx="535">
                        <c:v>-1484.1</c:v>
                      </c:pt>
                      <c:pt idx="536">
                        <c:v>-1483.7</c:v>
                      </c:pt>
                      <c:pt idx="537">
                        <c:v>-1484.1</c:v>
                      </c:pt>
                      <c:pt idx="538">
                        <c:v>-1485.9</c:v>
                      </c:pt>
                      <c:pt idx="539">
                        <c:v>-1487.3</c:v>
                      </c:pt>
                      <c:pt idx="540">
                        <c:v>-1488.2</c:v>
                      </c:pt>
                      <c:pt idx="541">
                        <c:v>-1488.8</c:v>
                      </c:pt>
                      <c:pt idx="542">
                        <c:v>-1487.6</c:v>
                      </c:pt>
                      <c:pt idx="543">
                        <c:v>-1487</c:v>
                      </c:pt>
                      <c:pt idx="544">
                        <c:v>-1486.8</c:v>
                      </c:pt>
                      <c:pt idx="545">
                        <c:v>-1486.9</c:v>
                      </c:pt>
                      <c:pt idx="546">
                        <c:v>-1489.2</c:v>
                      </c:pt>
                      <c:pt idx="547">
                        <c:v>-1490.5</c:v>
                      </c:pt>
                      <c:pt idx="548">
                        <c:v>-1491.3</c:v>
                      </c:pt>
                      <c:pt idx="549">
                        <c:v>-1491.9</c:v>
                      </c:pt>
                      <c:pt idx="550">
                        <c:v>-1490.8</c:v>
                      </c:pt>
                      <c:pt idx="551">
                        <c:v>-1489.6</c:v>
                      </c:pt>
                      <c:pt idx="552">
                        <c:v>-1489.2</c:v>
                      </c:pt>
                      <c:pt idx="553">
                        <c:v>-1489.1</c:v>
                      </c:pt>
                      <c:pt idx="554">
                        <c:v>-1490.6</c:v>
                      </c:pt>
                      <c:pt idx="555">
                        <c:v>-1492.6</c:v>
                      </c:pt>
                      <c:pt idx="556">
                        <c:v>-1493.5</c:v>
                      </c:pt>
                      <c:pt idx="557">
                        <c:v>-1494.1</c:v>
                      </c:pt>
                      <c:pt idx="558">
                        <c:v>-1493</c:v>
                      </c:pt>
                      <c:pt idx="559">
                        <c:v>-1492.1</c:v>
                      </c:pt>
                      <c:pt idx="560">
                        <c:v>-1491.5</c:v>
                      </c:pt>
                      <c:pt idx="561">
                        <c:v>-1491.6</c:v>
                      </c:pt>
                      <c:pt idx="562">
                        <c:v>-1493.2</c:v>
                      </c:pt>
                      <c:pt idx="563">
                        <c:v>-1494.8</c:v>
                      </c:pt>
                      <c:pt idx="564">
                        <c:v>-1495.8</c:v>
                      </c:pt>
                      <c:pt idx="565">
                        <c:v>-1496.6</c:v>
                      </c:pt>
                      <c:pt idx="566">
                        <c:v>-1497.1</c:v>
                      </c:pt>
                      <c:pt idx="567">
                        <c:v>-1497.5</c:v>
                      </c:pt>
                      <c:pt idx="568">
                        <c:v>-1497.8</c:v>
                      </c:pt>
                      <c:pt idx="569">
                        <c:v>-1498.2</c:v>
                      </c:pt>
                      <c:pt idx="570">
                        <c:v>-1498.4</c:v>
                      </c:pt>
                      <c:pt idx="571">
                        <c:v>-1498.7</c:v>
                      </c:pt>
                      <c:pt idx="572">
                        <c:v>-1499</c:v>
                      </c:pt>
                      <c:pt idx="573">
                        <c:v>-1499.4</c:v>
                      </c:pt>
                      <c:pt idx="574">
                        <c:v>-1499.8</c:v>
                      </c:pt>
                      <c:pt idx="575">
                        <c:v>-1500.1</c:v>
                      </c:pt>
                      <c:pt idx="576">
                        <c:v>-1500.4</c:v>
                      </c:pt>
                      <c:pt idx="577">
                        <c:v>-1500.7</c:v>
                      </c:pt>
                      <c:pt idx="578">
                        <c:v>-1500.9</c:v>
                      </c:pt>
                      <c:pt idx="579">
                        <c:v>-1501.2</c:v>
                      </c:pt>
                      <c:pt idx="580">
                        <c:v>-1501.6</c:v>
                      </c:pt>
                      <c:pt idx="581">
                        <c:v>-1501.9</c:v>
                      </c:pt>
                      <c:pt idx="582">
                        <c:v>-1502.1</c:v>
                      </c:pt>
                      <c:pt idx="583">
                        <c:v>-1502.4</c:v>
                      </c:pt>
                      <c:pt idx="584">
                        <c:v>-1502.9</c:v>
                      </c:pt>
                      <c:pt idx="585">
                        <c:v>-1503.2</c:v>
                      </c:pt>
                      <c:pt idx="586">
                        <c:v>-1503.5</c:v>
                      </c:pt>
                      <c:pt idx="587">
                        <c:v>-1503.9</c:v>
                      </c:pt>
                      <c:pt idx="588">
                        <c:v>-1504</c:v>
                      </c:pt>
                      <c:pt idx="589">
                        <c:v>-1504.5</c:v>
                      </c:pt>
                      <c:pt idx="590">
                        <c:v>-1504.8</c:v>
                      </c:pt>
                      <c:pt idx="591">
                        <c:v>-1505</c:v>
                      </c:pt>
                      <c:pt idx="592">
                        <c:v>-1505.3</c:v>
                      </c:pt>
                      <c:pt idx="593">
                        <c:v>-1505.6</c:v>
                      </c:pt>
                      <c:pt idx="594">
                        <c:v>-1505.8</c:v>
                      </c:pt>
                      <c:pt idx="595">
                        <c:v>-1506.2</c:v>
                      </c:pt>
                      <c:pt idx="596">
                        <c:v>-1506.5</c:v>
                      </c:pt>
                      <c:pt idx="597">
                        <c:v>-1506.8</c:v>
                      </c:pt>
                      <c:pt idx="598">
                        <c:v>-1507.2</c:v>
                      </c:pt>
                      <c:pt idx="599">
                        <c:v>-1507.5</c:v>
                      </c:pt>
                      <c:pt idx="600">
                        <c:v>-1508</c:v>
                      </c:pt>
                      <c:pt idx="601">
                        <c:v>-1508.2</c:v>
                      </c:pt>
                      <c:pt idx="602">
                        <c:v>-1508.4</c:v>
                      </c:pt>
                      <c:pt idx="603">
                        <c:v>-1508.7</c:v>
                      </c:pt>
                      <c:pt idx="604">
                        <c:v>-1509.1</c:v>
                      </c:pt>
                      <c:pt idx="605">
                        <c:v>-1509.5</c:v>
                      </c:pt>
                      <c:pt idx="606">
                        <c:v>-1509.7</c:v>
                      </c:pt>
                      <c:pt idx="607">
                        <c:v>-1510.1</c:v>
                      </c:pt>
                      <c:pt idx="608">
                        <c:v>-1510.4</c:v>
                      </c:pt>
                      <c:pt idx="609">
                        <c:v>-1510.8</c:v>
                      </c:pt>
                      <c:pt idx="610">
                        <c:v>-1511.1</c:v>
                      </c:pt>
                      <c:pt idx="611">
                        <c:v>-1511.4</c:v>
                      </c:pt>
                      <c:pt idx="612">
                        <c:v>-1511.6</c:v>
                      </c:pt>
                      <c:pt idx="613">
                        <c:v>-1511.9</c:v>
                      </c:pt>
                      <c:pt idx="614">
                        <c:v>-1512.4</c:v>
                      </c:pt>
                      <c:pt idx="615">
                        <c:v>-1512.6</c:v>
                      </c:pt>
                      <c:pt idx="616">
                        <c:v>-1512.9</c:v>
                      </c:pt>
                      <c:pt idx="617">
                        <c:v>-1513.1</c:v>
                      </c:pt>
                      <c:pt idx="618">
                        <c:v>-1513.5</c:v>
                      </c:pt>
                      <c:pt idx="619">
                        <c:v>-1513.8</c:v>
                      </c:pt>
                      <c:pt idx="620">
                        <c:v>-1514.1</c:v>
                      </c:pt>
                      <c:pt idx="621">
                        <c:v>-1514.4</c:v>
                      </c:pt>
                      <c:pt idx="622">
                        <c:v>-1514.7</c:v>
                      </c:pt>
                      <c:pt idx="623">
                        <c:v>-1515</c:v>
                      </c:pt>
                      <c:pt idx="624">
                        <c:v>-1515.3</c:v>
                      </c:pt>
                      <c:pt idx="625">
                        <c:v>-1515.6</c:v>
                      </c:pt>
                      <c:pt idx="626">
                        <c:v>-1515.9</c:v>
                      </c:pt>
                      <c:pt idx="627">
                        <c:v>-1516.2</c:v>
                      </c:pt>
                      <c:pt idx="628">
                        <c:v>-1516.5</c:v>
                      </c:pt>
                      <c:pt idx="629">
                        <c:v>-1516.9</c:v>
                      </c:pt>
                      <c:pt idx="630">
                        <c:v>-1517.3</c:v>
                      </c:pt>
                      <c:pt idx="631">
                        <c:v>-1517.5</c:v>
                      </c:pt>
                      <c:pt idx="632">
                        <c:v>-1517.7</c:v>
                      </c:pt>
                      <c:pt idx="633">
                        <c:v>-1518</c:v>
                      </c:pt>
                      <c:pt idx="634">
                        <c:v>-1518.4</c:v>
                      </c:pt>
                      <c:pt idx="635">
                        <c:v>-1518.7</c:v>
                      </c:pt>
                      <c:pt idx="636">
                        <c:v>-1519</c:v>
                      </c:pt>
                      <c:pt idx="637">
                        <c:v>-1519.4</c:v>
                      </c:pt>
                      <c:pt idx="638">
                        <c:v>-1519.5</c:v>
                      </c:pt>
                      <c:pt idx="639">
                        <c:v>-1519.9</c:v>
                      </c:pt>
                      <c:pt idx="640">
                        <c:v>-1520.3</c:v>
                      </c:pt>
                      <c:pt idx="641">
                        <c:v>-1520.6</c:v>
                      </c:pt>
                      <c:pt idx="642">
                        <c:v>-1520.9</c:v>
                      </c:pt>
                      <c:pt idx="643">
                        <c:v>-1521.2</c:v>
                      </c:pt>
                      <c:pt idx="644">
                        <c:v>-1521.6</c:v>
                      </c:pt>
                      <c:pt idx="645">
                        <c:v>-1521.9</c:v>
                      </c:pt>
                      <c:pt idx="646">
                        <c:v>-1522.1</c:v>
                      </c:pt>
                      <c:pt idx="647">
                        <c:v>-1522.5</c:v>
                      </c:pt>
                      <c:pt idx="648">
                        <c:v>-1522.8</c:v>
                      </c:pt>
                      <c:pt idx="649">
                        <c:v>-1523.1</c:v>
                      </c:pt>
                      <c:pt idx="650">
                        <c:v>-1523.3</c:v>
                      </c:pt>
                      <c:pt idx="651">
                        <c:v>-1523.6</c:v>
                      </c:pt>
                      <c:pt idx="652">
                        <c:v>-1524.1</c:v>
                      </c:pt>
                      <c:pt idx="653">
                        <c:v>-1524.3</c:v>
                      </c:pt>
                      <c:pt idx="654">
                        <c:v>-1524.7</c:v>
                      </c:pt>
                      <c:pt idx="655">
                        <c:v>-1525</c:v>
                      </c:pt>
                      <c:pt idx="656">
                        <c:v>-1525.3</c:v>
                      </c:pt>
                      <c:pt idx="657">
                        <c:v>-1525.7</c:v>
                      </c:pt>
                      <c:pt idx="658">
                        <c:v>-1526</c:v>
                      </c:pt>
                      <c:pt idx="659">
                        <c:v>-1526.3</c:v>
                      </c:pt>
                      <c:pt idx="660">
                        <c:v>-1526.6</c:v>
                      </c:pt>
                      <c:pt idx="661">
                        <c:v>-1527.1</c:v>
                      </c:pt>
                      <c:pt idx="662">
                        <c:v>-1527.3</c:v>
                      </c:pt>
                      <c:pt idx="663">
                        <c:v>-1527.5</c:v>
                      </c:pt>
                      <c:pt idx="664">
                        <c:v>-1527.8</c:v>
                      </c:pt>
                      <c:pt idx="665">
                        <c:v>-1528</c:v>
                      </c:pt>
                      <c:pt idx="666">
                        <c:v>-1528.4</c:v>
                      </c:pt>
                      <c:pt idx="667">
                        <c:v>-1528.7</c:v>
                      </c:pt>
                      <c:pt idx="668">
                        <c:v>-1529</c:v>
                      </c:pt>
                      <c:pt idx="669">
                        <c:v>-1529.3</c:v>
                      </c:pt>
                      <c:pt idx="670">
                        <c:v>-1529.5</c:v>
                      </c:pt>
                      <c:pt idx="671">
                        <c:v>-1529.8</c:v>
                      </c:pt>
                      <c:pt idx="672">
                        <c:v>-1530.2</c:v>
                      </c:pt>
                      <c:pt idx="673">
                        <c:v>-1530.5</c:v>
                      </c:pt>
                      <c:pt idx="674">
                        <c:v>-1530.9</c:v>
                      </c:pt>
                      <c:pt idx="675">
                        <c:v>-1531.2</c:v>
                      </c:pt>
                      <c:pt idx="676">
                        <c:v>-1531.5</c:v>
                      </c:pt>
                      <c:pt idx="677">
                        <c:v>-1531.8</c:v>
                      </c:pt>
                      <c:pt idx="678">
                        <c:v>-1532.1</c:v>
                      </c:pt>
                      <c:pt idx="679">
                        <c:v>-1532.5</c:v>
                      </c:pt>
                      <c:pt idx="680">
                        <c:v>-1532.8</c:v>
                      </c:pt>
                      <c:pt idx="681">
                        <c:v>-1533.1</c:v>
                      </c:pt>
                      <c:pt idx="682">
                        <c:v>-1533.3</c:v>
                      </c:pt>
                      <c:pt idx="683">
                        <c:v>-1533.6</c:v>
                      </c:pt>
                      <c:pt idx="684">
                        <c:v>-1533.9</c:v>
                      </c:pt>
                      <c:pt idx="685">
                        <c:v>-1534.2</c:v>
                      </c:pt>
                      <c:pt idx="686">
                        <c:v>-1534.6</c:v>
                      </c:pt>
                      <c:pt idx="687">
                        <c:v>-1534.8</c:v>
                      </c:pt>
                      <c:pt idx="688">
                        <c:v>-1535.1</c:v>
                      </c:pt>
                      <c:pt idx="689">
                        <c:v>-1535.4</c:v>
                      </c:pt>
                      <c:pt idx="690">
                        <c:v>-1535.7</c:v>
                      </c:pt>
                      <c:pt idx="691">
                        <c:v>-1536.2</c:v>
                      </c:pt>
                      <c:pt idx="692">
                        <c:v>-1536.5</c:v>
                      </c:pt>
                      <c:pt idx="693">
                        <c:v>-1536.9</c:v>
                      </c:pt>
                      <c:pt idx="694">
                        <c:v>-1537.2</c:v>
                      </c:pt>
                      <c:pt idx="695">
                        <c:v>-1537.5</c:v>
                      </c:pt>
                      <c:pt idx="696">
                        <c:v>-1538</c:v>
                      </c:pt>
                      <c:pt idx="697">
                        <c:v>-1538.1</c:v>
                      </c:pt>
                      <c:pt idx="698">
                        <c:v>-1538.4</c:v>
                      </c:pt>
                      <c:pt idx="699">
                        <c:v>-1538.6</c:v>
                      </c:pt>
                      <c:pt idx="700">
                        <c:v>-1539</c:v>
                      </c:pt>
                      <c:pt idx="701">
                        <c:v>-1539.3</c:v>
                      </c:pt>
                      <c:pt idx="702">
                        <c:v>-1539.6</c:v>
                      </c:pt>
                      <c:pt idx="703">
                        <c:v>-1539.9</c:v>
                      </c:pt>
                      <c:pt idx="704">
                        <c:v>-1540.3</c:v>
                      </c:pt>
                      <c:pt idx="705">
                        <c:v>-1540.5</c:v>
                      </c:pt>
                      <c:pt idx="706">
                        <c:v>-1540.6</c:v>
                      </c:pt>
                      <c:pt idx="707">
                        <c:v>-1541</c:v>
                      </c:pt>
                      <c:pt idx="708">
                        <c:v>-1541.4</c:v>
                      </c:pt>
                      <c:pt idx="709">
                        <c:v>-1541.8</c:v>
                      </c:pt>
                      <c:pt idx="710">
                        <c:v>-1542</c:v>
                      </c:pt>
                      <c:pt idx="711">
                        <c:v>-1542.3</c:v>
                      </c:pt>
                      <c:pt idx="712">
                        <c:v>-1542.5</c:v>
                      </c:pt>
                      <c:pt idx="713">
                        <c:v>-1542.9</c:v>
                      </c:pt>
                      <c:pt idx="714">
                        <c:v>-1543.2</c:v>
                      </c:pt>
                      <c:pt idx="715">
                        <c:v>-1543.6</c:v>
                      </c:pt>
                      <c:pt idx="716">
                        <c:v>-1543.9</c:v>
                      </c:pt>
                      <c:pt idx="717">
                        <c:v>-1544.2</c:v>
                      </c:pt>
                      <c:pt idx="718">
                        <c:v>-1544.5</c:v>
                      </c:pt>
                      <c:pt idx="719">
                        <c:v>-1544.8</c:v>
                      </c:pt>
                      <c:pt idx="720">
                        <c:v>-1545.1</c:v>
                      </c:pt>
                      <c:pt idx="721">
                        <c:v>-1545.5</c:v>
                      </c:pt>
                      <c:pt idx="722">
                        <c:v>-1545.8</c:v>
                      </c:pt>
                      <c:pt idx="723">
                        <c:v>-1546.1</c:v>
                      </c:pt>
                      <c:pt idx="724">
                        <c:v>-1546.3</c:v>
                      </c:pt>
                      <c:pt idx="725">
                        <c:v>-1546.6</c:v>
                      </c:pt>
                      <c:pt idx="726">
                        <c:v>-1547</c:v>
                      </c:pt>
                      <c:pt idx="727">
                        <c:v>-1547.3</c:v>
                      </c:pt>
                      <c:pt idx="728">
                        <c:v>-1547.6</c:v>
                      </c:pt>
                      <c:pt idx="729">
                        <c:v>-1548</c:v>
                      </c:pt>
                      <c:pt idx="730">
                        <c:v>-1546.3</c:v>
                      </c:pt>
                      <c:pt idx="731">
                        <c:v>-1545.3</c:v>
                      </c:pt>
                      <c:pt idx="732">
                        <c:v>-1545</c:v>
                      </c:pt>
                      <c:pt idx="733">
                        <c:v>-1544.9</c:v>
                      </c:pt>
                      <c:pt idx="734">
                        <c:v>-1547.1</c:v>
                      </c:pt>
                      <c:pt idx="735">
                        <c:v>-1548.4</c:v>
                      </c:pt>
                      <c:pt idx="736">
                        <c:v>-1549.2</c:v>
                      </c:pt>
                      <c:pt idx="737">
                        <c:v>-1549.9</c:v>
                      </c:pt>
                      <c:pt idx="738">
                        <c:v>-1548.9</c:v>
                      </c:pt>
                      <c:pt idx="739">
                        <c:v>-1547.6</c:v>
                      </c:pt>
                      <c:pt idx="740">
                        <c:v>-1547.3</c:v>
                      </c:pt>
                      <c:pt idx="741">
                        <c:v>-1547.2</c:v>
                      </c:pt>
                      <c:pt idx="742">
                        <c:v>-1548.9</c:v>
                      </c:pt>
                      <c:pt idx="743">
                        <c:v>-1550.9</c:v>
                      </c:pt>
                      <c:pt idx="744">
                        <c:v>-1551.8</c:v>
                      </c:pt>
                      <c:pt idx="745">
                        <c:v>-1552.4</c:v>
                      </c:pt>
                      <c:pt idx="746">
                        <c:v>-1552.8</c:v>
                      </c:pt>
                      <c:pt idx="747">
                        <c:v>-1553.2</c:v>
                      </c:pt>
                      <c:pt idx="748">
                        <c:v>-1553.8</c:v>
                      </c:pt>
                      <c:pt idx="749">
                        <c:v>-1554</c:v>
                      </c:pt>
                      <c:pt idx="750">
                        <c:v>-1554.3</c:v>
                      </c:pt>
                      <c:pt idx="751">
                        <c:v>-1554.6</c:v>
                      </c:pt>
                      <c:pt idx="752">
                        <c:v>-1554.9</c:v>
                      </c:pt>
                      <c:pt idx="753">
                        <c:v>-1555.1</c:v>
                      </c:pt>
                      <c:pt idx="754">
                        <c:v>-1555.4</c:v>
                      </c:pt>
                      <c:pt idx="755">
                        <c:v>-1555.8</c:v>
                      </c:pt>
                      <c:pt idx="756">
                        <c:v>-1556</c:v>
                      </c:pt>
                      <c:pt idx="757">
                        <c:v>-1556.1</c:v>
                      </c:pt>
                      <c:pt idx="758">
                        <c:v>-1554.7</c:v>
                      </c:pt>
                      <c:pt idx="759">
                        <c:v>-1553.7</c:v>
                      </c:pt>
                      <c:pt idx="760">
                        <c:v>-1553.4</c:v>
                      </c:pt>
                      <c:pt idx="761">
                        <c:v>-1553.8</c:v>
                      </c:pt>
                      <c:pt idx="762">
                        <c:v>-1555.7</c:v>
                      </c:pt>
                      <c:pt idx="763">
                        <c:v>-1557</c:v>
                      </c:pt>
                      <c:pt idx="764">
                        <c:v>-1557.8</c:v>
                      </c:pt>
                      <c:pt idx="765">
                        <c:v>-1558.6</c:v>
                      </c:pt>
                      <c:pt idx="766">
                        <c:v>-1557</c:v>
                      </c:pt>
                      <c:pt idx="767">
                        <c:v>-1556.1</c:v>
                      </c:pt>
                      <c:pt idx="768">
                        <c:v>-1555.8</c:v>
                      </c:pt>
                      <c:pt idx="769">
                        <c:v>-1555.7</c:v>
                      </c:pt>
                      <c:pt idx="770">
                        <c:v>-1557.3</c:v>
                      </c:pt>
                      <c:pt idx="771">
                        <c:v>-1559.2</c:v>
                      </c:pt>
                      <c:pt idx="772">
                        <c:v>-1560.2</c:v>
                      </c:pt>
                      <c:pt idx="773">
                        <c:v>-1560.8</c:v>
                      </c:pt>
                      <c:pt idx="774">
                        <c:v>-1559.7</c:v>
                      </c:pt>
                      <c:pt idx="775">
                        <c:v>-1558.7</c:v>
                      </c:pt>
                      <c:pt idx="776">
                        <c:v>-1558.2</c:v>
                      </c:pt>
                      <c:pt idx="777">
                        <c:v>-1558.2</c:v>
                      </c:pt>
                      <c:pt idx="778">
                        <c:v>-1559.8</c:v>
                      </c:pt>
                      <c:pt idx="779">
                        <c:v>-1561.4</c:v>
                      </c:pt>
                      <c:pt idx="780">
                        <c:v>-1562.7</c:v>
                      </c:pt>
                      <c:pt idx="781">
                        <c:v>-1563.2</c:v>
                      </c:pt>
                      <c:pt idx="782">
                        <c:v>-1563.7</c:v>
                      </c:pt>
                      <c:pt idx="783">
                        <c:v>-1564</c:v>
                      </c:pt>
                      <c:pt idx="784">
                        <c:v>-1564.4</c:v>
                      </c:pt>
                      <c:pt idx="785">
                        <c:v>-1564.8</c:v>
                      </c:pt>
                      <c:pt idx="786">
                        <c:v>-1565.1</c:v>
                      </c:pt>
                      <c:pt idx="787">
                        <c:v>-1565.4</c:v>
                      </c:pt>
                      <c:pt idx="788">
                        <c:v>-1565.7</c:v>
                      </c:pt>
                      <c:pt idx="789">
                        <c:v>-1566.1</c:v>
                      </c:pt>
                      <c:pt idx="790">
                        <c:v>-1566.4</c:v>
                      </c:pt>
                      <c:pt idx="791">
                        <c:v>-1566.6</c:v>
                      </c:pt>
                      <c:pt idx="792">
                        <c:v>-1567</c:v>
                      </c:pt>
                      <c:pt idx="793">
                        <c:v>-1567.3</c:v>
                      </c:pt>
                      <c:pt idx="794">
                        <c:v>-1567.7</c:v>
                      </c:pt>
                      <c:pt idx="795">
                        <c:v>-1567.9</c:v>
                      </c:pt>
                      <c:pt idx="796">
                        <c:v>-1568.3</c:v>
                      </c:pt>
                      <c:pt idx="797">
                        <c:v>-1568.5</c:v>
                      </c:pt>
                      <c:pt idx="798">
                        <c:v>-1568.9</c:v>
                      </c:pt>
                      <c:pt idx="799">
                        <c:v>-1569.2</c:v>
                      </c:pt>
                      <c:pt idx="800">
                        <c:v>-1569.5</c:v>
                      </c:pt>
                      <c:pt idx="801">
                        <c:v>-1569.9</c:v>
                      </c:pt>
                      <c:pt idx="802">
                        <c:v>-1570.1</c:v>
                      </c:pt>
                      <c:pt idx="803">
                        <c:v>-1570.4</c:v>
                      </c:pt>
                      <c:pt idx="804">
                        <c:v>-1570.7</c:v>
                      </c:pt>
                      <c:pt idx="805">
                        <c:v>-1570.9</c:v>
                      </c:pt>
                      <c:pt idx="806">
                        <c:v>-1569.6</c:v>
                      </c:pt>
                      <c:pt idx="807">
                        <c:v>-1568.5</c:v>
                      </c:pt>
                      <c:pt idx="808">
                        <c:v>-1568</c:v>
                      </c:pt>
                      <c:pt idx="809">
                        <c:v>-1568.2</c:v>
                      </c:pt>
                      <c:pt idx="810">
                        <c:v>-1570.1</c:v>
                      </c:pt>
                      <c:pt idx="811">
                        <c:v>-1571.5</c:v>
                      </c:pt>
                      <c:pt idx="812">
                        <c:v>-1572.4</c:v>
                      </c:pt>
                      <c:pt idx="813">
                        <c:v>-1572.8</c:v>
                      </c:pt>
                      <c:pt idx="814">
                        <c:v>-1571.4</c:v>
                      </c:pt>
                      <c:pt idx="815">
                        <c:v>-1570.6</c:v>
                      </c:pt>
                      <c:pt idx="816">
                        <c:v>-1570.1</c:v>
                      </c:pt>
                      <c:pt idx="817">
                        <c:v>-1570.4</c:v>
                      </c:pt>
                      <c:pt idx="818">
                        <c:v>-1572.3</c:v>
                      </c:pt>
                      <c:pt idx="819">
                        <c:v>-1573.7</c:v>
                      </c:pt>
                      <c:pt idx="820">
                        <c:v>-1574.5</c:v>
                      </c:pt>
                      <c:pt idx="821">
                        <c:v>-1575.1</c:v>
                      </c:pt>
                      <c:pt idx="822">
                        <c:v>-1575.7</c:v>
                      </c:pt>
                      <c:pt idx="823">
                        <c:v>-1576.1</c:v>
                      </c:pt>
                      <c:pt idx="824">
                        <c:v>-1576.3</c:v>
                      </c:pt>
                      <c:pt idx="825">
                        <c:v>-1576.7</c:v>
                      </c:pt>
                      <c:pt idx="826">
                        <c:v>-1577</c:v>
                      </c:pt>
                      <c:pt idx="827">
                        <c:v>-1577.3</c:v>
                      </c:pt>
                      <c:pt idx="828">
                        <c:v>-1577.8</c:v>
                      </c:pt>
                      <c:pt idx="829">
                        <c:v>-1578.1</c:v>
                      </c:pt>
                      <c:pt idx="830">
                        <c:v>-1578.3</c:v>
                      </c:pt>
                      <c:pt idx="831">
                        <c:v>-1578.5</c:v>
                      </c:pt>
                      <c:pt idx="832">
                        <c:v>-1578.8</c:v>
                      </c:pt>
                      <c:pt idx="833">
                        <c:v>-1579.3</c:v>
                      </c:pt>
                      <c:pt idx="834">
                        <c:v>-1579.6</c:v>
                      </c:pt>
                      <c:pt idx="835">
                        <c:v>-1579.8</c:v>
                      </c:pt>
                      <c:pt idx="836">
                        <c:v>-1580.1</c:v>
                      </c:pt>
                      <c:pt idx="837">
                        <c:v>-1580.3</c:v>
                      </c:pt>
                      <c:pt idx="838">
                        <c:v>-1580.7</c:v>
                      </c:pt>
                      <c:pt idx="839">
                        <c:v>-1581</c:v>
                      </c:pt>
                      <c:pt idx="840">
                        <c:v>-1581.3</c:v>
                      </c:pt>
                      <c:pt idx="841">
                        <c:v>-1581.5</c:v>
                      </c:pt>
                      <c:pt idx="842">
                        <c:v>-1581.9</c:v>
                      </c:pt>
                      <c:pt idx="843">
                        <c:v>-1582.3</c:v>
                      </c:pt>
                      <c:pt idx="844">
                        <c:v>-1582.7</c:v>
                      </c:pt>
                      <c:pt idx="845">
                        <c:v>-1583</c:v>
                      </c:pt>
                      <c:pt idx="846">
                        <c:v>-1583.3</c:v>
                      </c:pt>
                      <c:pt idx="847">
                        <c:v>-1583.6</c:v>
                      </c:pt>
                      <c:pt idx="848">
                        <c:v>-1583.8</c:v>
                      </c:pt>
                      <c:pt idx="849">
                        <c:v>-1584.1</c:v>
                      </c:pt>
                      <c:pt idx="850">
                        <c:v>-1584.3</c:v>
                      </c:pt>
                      <c:pt idx="851">
                        <c:v>-1584.6</c:v>
                      </c:pt>
                      <c:pt idx="852">
                        <c:v>-1584.9</c:v>
                      </c:pt>
                      <c:pt idx="853">
                        <c:v>-1585.2</c:v>
                      </c:pt>
                      <c:pt idx="854">
                        <c:v>-1585.4</c:v>
                      </c:pt>
                      <c:pt idx="855">
                        <c:v>-1585.7</c:v>
                      </c:pt>
                      <c:pt idx="856">
                        <c:v>-1586.1</c:v>
                      </c:pt>
                      <c:pt idx="857">
                        <c:v>-1586.4</c:v>
                      </c:pt>
                      <c:pt idx="858">
                        <c:v>-1586.6</c:v>
                      </c:pt>
                      <c:pt idx="859">
                        <c:v>-1586.9</c:v>
                      </c:pt>
                      <c:pt idx="860">
                        <c:v>-1587.2</c:v>
                      </c:pt>
                      <c:pt idx="861">
                        <c:v>-1587.6</c:v>
                      </c:pt>
                      <c:pt idx="862">
                        <c:v>-1587.8</c:v>
                      </c:pt>
                      <c:pt idx="863">
                        <c:v>-1588.1</c:v>
                      </c:pt>
                      <c:pt idx="864">
                        <c:v>-1588.3</c:v>
                      </c:pt>
                      <c:pt idx="865">
                        <c:v>-1588.7</c:v>
                      </c:pt>
                      <c:pt idx="866">
                        <c:v>-1589</c:v>
                      </c:pt>
                      <c:pt idx="867">
                        <c:v>-1589.3</c:v>
                      </c:pt>
                      <c:pt idx="868">
                        <c:v>-1589.6</c:v>
                      </c:pt>
                      <c:pt idx="869">
                        <c:v>-1589.9</c:v>
                      </c:pt>
                      <c:pt idx="870">
                        <c:v>-1590.2</c:v>
                      </c:pt>
                      <c:pt idx="871">
                        <c:v>-1590.5</c:v>
                      </c:pt>
                      <c:pt idx="872">
                        <c:v>-1590.7</c:v>
                      </c:pt>
                      <c:pt idx="873">
                        <c:v>-1590.9</c:v>
                      </c:pt>
                      <c:pt idx="874">
                        <c:v>-1591.2</c:v>
                      </c:pt>
                      <c:pt idx="875">
                        <c:v>-1591.7</c:v>
                      </c:pt>
                      <c:pt idx="876">
                        <c:v>-1591.9</c:v>
                      </c:pt>
                      <c:pt idx="877">
                        <c:v>-1592.1</c:v>
                      </c:pt>
                      <c:pt idx="878">
                        <c:v>-1592.3</c:v>
                      </c:pt>
                      <c:pt idx="879">
                        <c:v>-1592.6</c:v>
                      </c:pt>
                      <c:pt idx="880">
                        <c:v>-1592.9</c:v>
                      </c:pt>
                      <c:pt idx="881">
                        <c:v>-1593.2</c:v>
                      </c:pt>
                      <c:pt idx="882">
                        <c:v>-1593.5</c:v>
                      </c:pt>
                      <c:pt idx="883">
                        <c:v>-1593.8</c:v>
                      </c:pt>
                      <c:pt idx="884">
                        <c:v>-1594.1</c:v>
                      </c:pt>
                      <c:pt idx="885">
                        <c:v>-1594.4</c:v>
                      </c:pt>
                      <c:pt idx="886">
                        <c:v>-1594.6</c:v>
                      </c:pt>
                      <c:pt idx="887">
                        <c:v>-1595</c:v>
                      </c:pt>
                      <c:pt idx="888">
                        <c:v>-1595.2</c:v>
                      </c:pt>
                      <c:pt idx="889">
                        <c:v>-1595.6</c:v>
                      </c:pt>
                      <c:pt idx="890">
                        <c:v>-1595.8</c:v>
                      </c:pt>
                      <c:pt idx="891">
                        <c:v>-1596.1</c:v>
                      </c:pt>
                      <c:pt idx="892">
                        <c:v>-1596.3</c:v>
                      </c:pt>
                      <c:pt idx="893">
                        <c:v>-1596.6</c:v>
                      </c:pt>
                      <c:pt idx="894">
                        <c:v>-1597</c:v>
                      </c:pt>
                      <c:pt idx="895">
                        <c:v>-1597.4</c:v>
                      </c:pt>
                      <c:pt idx="896">
                        <c:v>-1597.7</c:v>
                      </c:pt>
                      <c:pt idx="897">
                        <c:v>-1597.9</c:v>
                      </c:pt>
                      <c:pt idx="898">
                        <c:v>-1598.2</c:v>
                      </c:pt>
                      <c:pt idx="899">
                        <c:v>-1598.5</c:v>
                      </c:pt>
                      <c:pt idx="900">
                        <c:v>-1598.8</c:v>
                      </c:pt>
                      <c:pt idx="901">
                        <c:v>-1599</c:v>
                      </c:pt>
                      <c:pt idx="902">
                        <c:v>-1599.3</c:v>
                      </c:pt>
                      <c:pt idx="903">
                        <c:v>-1599.6</c:v>
                      </c:pt>
                      <c:pt idx="904">
                        <c:v>-1599.9</c:v>
                      </c:pt>
                      <c:pt idx="905">
                        <c:v>-1600.1</c:v>
                      </c:pt>
                      <c:pt idx="906">
                        <c:v>-1600.5</c:v>
                      </c:pt>
                      <c:pt idx="907">
                        <c:v>-1600.8</c:v>
                      </c:pt>
                      <c:pt idx="908">
                        <c:v>-1601</c:v>
                      </c:pt>
                      <c:pt idx="909">
                        <c:v>-1601.3</c:v>
                      </c:pt>
                      <c:pt idx="910">
                        <c:v>-1601.6</c:v>
                      </c:pt>
                      <c:pt idx="911">
                        <c:v>-1601.8</c:v>
                      </c:pt>
                      <c:pt idx="912">
                        <c:v>-1602.1</c:v>
                      </c:pt>
                      <c:pt idx="913">
                        <c:v>-1602.4</c:v>
                      </c:pt>
                      <c:pt idx="914">
                        <c:v>-1602.7</c:v>
                      </c:pt>
                      <c:pt idx="915">
                        <c:v>-1603</c:v>
                      </c:pt>
                      <c:pt idx="916">
                        <c:v>-1603.3</c:v>
                      </c:pt>
                      <c:pt idx="917">
                        <c:v>-1603.7</c:v>
                      </c:pt>
                      <c:pt idx="918">
                        <c:v>-1603.9</c:v>
                      </c:pt>
                      <c:pt idx="919">
                        <c:v>-1604.2</c:v>
                      </c:pt>
                      <c:pt idx="920">
                        <c:v>-1604.5</c:v>
                      </c:pt>
                      <c:pt idx="921">
                        <c:v>-1604.8</c:v>
                      </c:pt>
                      <c:pt idx="922">
                        <c:v>-1605.1</c:v>
                      </c:pt>
                      <c:pt idx="923">
                        <c:v>-1605.4</c:v>
                      </c:pt>
                      <c:pt idx="924">
                        <c:v>-1605.7</c:v>
                      </c:pt>
                      <c:pt idx="925">
                        <c:v>-1605.9</c:v>
                      </c:pt>
                      <c:pt idx="926">
                        <c:v>-1606.3</c:v>
                      </c:pt>
                      <c:pt idx="927">
                        <c:v>-1606.5</c:v>
                      </c:pt>
                      <c:pt idx="928">
                        <c:v>-1606.8</c:v>
                      </c:pt>
                      <c:pt idx="929">
                        <c:v>-1607</c:v>
                      </c:pt>
                      <c:pt idx="930">
                        <c:v>-1607.4</c:v>
                      </c:pt>
                      <c:pt idx="931">
                        <c:v>-1607.8</c:v>
                      </c:pt>
                      <c:pt idx="932">
                        <c:v>-1608.1</c:v>
                      </c:pt>
                      <c:pt idx="933">
                        <c:v>-1608.5</c:v>
                      </c:pt>
                      <c:pt idx="934">
                        <c:v>-1608.8</c:v>
                      </c:pt>
                      <c:pt idx="935">
                        <c:v>-1609.2</c:v>
                      </c:pt>
                      <c:pt idx="936">
                        <c:v>-1609.5</c:v>
                      </c:pt>
                      <c:pt idx="937">
                        <c:v>-1609.7</c:v>
                      </c:pt>
                      <c:pt idx="938">
                        <c:v>-1610</c:v>
                      </c:pt>
                      <c:pt idx="939">
                        <c:v>-1610.3</c:v>
                      </c:pt>
                      <c:pt idx="940">
                        <c:v>-1610.5</c:v>
                      </c:pt>
                      <c:pt idx="941">
                        <c:v>-1610.7</c:v>
                      </c:pt>
                      <c:pt idx="942">
                        <c:v>-1611</c:v>
                      </c:pt>
                      <c:pt idx="943">
                        <c:v>-1611.3</c:v>
                      </c:pt>
                      <c:pt idx="944">
                        <c:v>-1611.5</c:v>
                      </c:pt>
                      <c:pt idx="945">
                        <c:v>-1611.9</c:v>
                      </c:pt>
                      <c:pt idx="946">
                        <c:v>-1612.2</c:v>
                      </c:pt>
                      <c:pt idx="947">
                        <c:v>-1612.4</c:v>
                      </c:pt>
                      <c:pt idx="948">
                        <c:v>-1612.8</c:v>
                      </c:pt>
                      <c:pt idx="949">
                        <c:v>-1613.2</c:v>
                      </c:pt>
                      <c:pt idx="950">
                        <c:v>-1613.6</c:v>
                      </c:pt>
                      <c:pt idx="951">
                        <c:v>-1613.9</c:v>
                      </c:pt>
                      <c:pt idx="952">
                        <c:v>-1614.2</c:v>
                      </c:pt>
                      <c:pt idx="953">
                        <c:v>-1614.5</c:v>
                      </c:pt>
                      <c:pt idx="954">
                        <c:v>-1614.8</c:v>
                      </c:pt>
                      <c:pt idx="955">
                        <c:v>-1615</c:v>
                      </c:pt>
                      <c:pt idx="956">
                        <c:v>-1615.2</c:v>
                      </c:pt>
                      <c:pt idx="957">
                        <c:v>-1615.5</c:v>
                      </c:pt>
                      <c:pt idx="958">
                        <c:v>-1615.9</c:v>
                      </c:pt>
                      <c:pt idx="959">
                        <c:v>-1616.2</c:v>
                      </c:pt>
                      <c:pt idx="960">
                        <c:v>-1616.6</c:v>
                      </c:pt>
                      <c:pt idx="961">
                        <c:v>-1616.9</c:v>
                      </c:pt>
                      <c:pt idx="962">
                        <c:v>-1617.2</c:v>
                      </c:pt>
                      <c:pt idx="963">
                        <c:v>-1617.5</c:v>
                      </c:pt>
                      <c:pt idx="964">
                        <c:v>-1617.9</c:v>
                      </c:pt>
                      <c:pt idx="965">
                        <c:v>-1617.9</c:v>
                      </c:pt>
                      <c:pt idx="966">
                        <c:v>-1618.1</c:v>
                      </c:pt>
                      <c:pt idx="967">
                        <c:v>-1618.4</c:v>
                      </c:pt>
                      <c:pt idx="968">
                        <c:v>-1618.8</c:v>
                      </c:pt>
                      <c:pt idx="969">
                        <c:v>-1619.2</c:v>
                      </c:pt>
                      <c:pt idx="970">
                        <c:v>-1619.5</c:v>
                      </c:pt>
                      <c:pt idx="971">
                        <c:v>-1619.7</c:v>
                      </c:pt>
                      <c:pt idx="972">
                        <c:v>-1620</c:v>
                      </c:pt>
                      <c:pt idx="973">
                        <c:v>-1620.3</c:v>
                      </c:pt>
                      <c:pt idx="974">
                        <c:v>-1620.6</c:v>
                      </c:pt>
                      <c:pt idx="975">
                        <c:v>-1620.9</c:v>
                      </c:pt>
                      <c:pt idx="976">
                        <c:v>-1621.1</c:v>
                      </c:pt>
                      <c:pt idx="977">
                        <c:v>-1621.4</c:v>
                      </c:pt>
                      <c:pt idx="978">
                        <c:v>-1621.8</c:v>
                      </c:pt>
                      <c:pt idx="979">
                        <c:v>-1622.1</c:v>
                      </c:pt>
                      <c:pt idx="980">
                        <c:v>-1622.4</c:v>
                      </c:pt>
                      <c:pt idx="981">
                        <c:v>-1622.7</c:v>
                      </c:pt>
                      <c:pt idx="982">
                        <c:v>-1623</c:v>
                      </c:pt>
                      <c:pt idx="983">
                        <c:v>-1623.3</c:v>
                      </c:pt>
                      <c:pt idx="984">
                        <c:v>-1623.4</c:v>
                      </c:pt>
                      <c:pt idx="985">
                        <c:v>-1623.7</c:v>
                      </c:pt>
                      <c:pt idx="986">
                        <c:v>-1624</c:v>
                      </c:pt>
                      <c:pt idx="987">
                        <c:v>-1624.2</c:v>
                      </c:pt>
                      <c:pt idx="988">
                        <c:v>-1624.5</c:v>
                      </c:pt>
                      <c:pt idx="989">
                        <c:v>-1624.7</c:v>
                      </c:pt>
                      <c:pt idx="990">
                        <c:v>-1624.9</c:v>
                      </c:pt>
                      <c:pt idx="991">
                        <c:v>-1625.2</c:v>
                      </c:pt>
                      <c:pt idx="992">
                        <c:v>-1625.4</c:v>
                      </c:pt>
                      <c:pt idx="993">
                        <c:v>-1625.7</c:v>
                      </c:pt>
                      <c:pt idx="994">
                        <c:v>-1626</c:v>
                      </c:pt>
                      <c:pt idx="995">
                        <c:v>-1626.3</c:v>
                      </c:pt>
                      <c:pt idx="996">
                        <c:v>-1626.7</c:v>
                      </c:pt>
                      <c:pt idx="997">
                        <c:v>-1627.1</c:v>
                      </c:pt>
                      <c:pt idx="998">
                        <c:v>-1627.3</c:v>
                      </c:pt>
                      <c:pt idx="999">
                        <c:v>-1627.6</c:v>
                      </c:pt>
                      <c:pt idx="1000">
                        <c:v>-1627.9</c:v>
                      </c:pt>
                      <c:pt idx="1001">
                        <c:v>-1628.1</c:v>
                      </c:pt>
                      <c:pt idx="1002">
                        <c:v>-1628.4</c:v>
                      </c:pt>
                      <c:pt idx="1003">
                        <c:v>-1628.7</c:v>
                      </c:pt>
                      <c:pt idx="1004">
                        <c:v>-1628.9</c:v>
                      </c:pt>
                      <c:pt idx="1005">
                        <c:v>-1629.2</c:v>
                      </c:pt>
                      <c:pt idx="1006">
                        <c:v>-1629.5</c:v>
                      </c:pt>
                      <c:pt idx="1007">
                        <c:v>-1629.7</c:v>
                      </c:pt>
                      <c:pt idx="1008">
                        <c:v>-1630.1</c:v>
                      </c:pt>
                      <c:pt idx="1009">
                        <c:v>-1630.3</c:v>
                      </c:pt>
                      <c:pt idx="1010">
                        <c:v>-1630.7</c:v>
                      </c:pt>
                      <c:pt idx="1011">
                        <c:v>-1631</c:v>
                      </c:pt>
                      <c:pt idx="1012">
                        <c:v>-1631.3</c:v>
                      </c:pt>
                      <c:pt idx="1013">
                        <c:v>-1631.5</c:v>
                      </c:pt>
                      <c:pt idx="1014">
                        <c:v>-1631.8</c:v>
                      </c:pt>
                      <c:pt idx="1015">
                        <c:v>-1632.1</c:v>
                      </c:pt>
                      <c:pt idx="1016">
                        <c:v>-1632.4</c:v>
                      </c:pt>
                      <c:pt idx="1017">
                        <c:v>-1632.6</c:v>
                      </c:pt>
                      <c:pt idx="1018">
                        <c:v>-1632.9</c:v>
                      </c:pt>
                      <c:pt idx="1019">
                        <c:v>-1633.2</c:v>
                      </c:pt>
                      <c:pt idx="1020">
                        <c:v>-1633.5</c:v>
                      </c:pt>
                      <c:pt idx="1021">
                        <c:v>-1633.7</c:v>
                      </c:pt>
                      <c:pt idx="1022">
                        <c:v>-1634</c:v>
                      </c:pt>
                      <c:pt idx="1023">
                        <c:v>-1634.3</c:v>
                      </c:pt>
                      <c:pt idx="1024">
                        <c:v>-1634.6</c:v>
                      </c:pt>
                      <c:pt idx="1025">
                        <c:v>-1634.9</c:v>
                      </c:pt>
                      <c:pt idx="1026">
                        <c:v>-1635.2</c:v>
                      </c:pt>
                      <c:pt idx="1027">
                        <c:v>-1635.4</c:v>
                      </c:pt>
                      <c:pt idx="1028">
                        <c:v>-1635.7</c:v>
                      </c:pt>
                      <c:pt idx="1029">
                        <c:v>-1635.9</c:v>
                      </c:pt>
                      <c:pt idx="1030">
                        <c:v>-1636.2</c:v>
                      </c:pt>
                      <c:pt idx="1031">
                        <c:v>-1636.6</c:v>
                      </c:pt>
                      <c:pt idx="1032">
                        <c:v>-1636.9</c:v>
                      </c:pt>
                      <c:pt idx="1033">
                        <c:v>-1637.2</c:v>
                      </c:pt>
                      <c:pt idx="1034">
                        <c:v>-1637.5</c:v>
                      </c:pt>
                      <c:pt idx="1035">
                        <c:v>-1637.8</c:v>
                      </c:pt>
                      <c:pt idx="1036">
                        <c:v>-1638.1</c:v>
                      </c:pt>
                      <c:pt idx="1037">
                        <c:v>-1638.3</c:v>
                      </c:pt>
                      <c:pt idx="1038">
                        <c:v>-1638.6</c:v>
                      </c:pt>
                      <c:pt idx="1039">
                        <c:v>-1639</c:v>
                      </c:pt>
                      <c:pt idx="1040">
                        <c:v>-1639.1</c:v>
                      </c:pt>
                      <c:pt idx="1041">
                        <c:v>-1639.5</c:v>
                      </c:pt>
                      <c:pt idx="1042">
                        <c:v>-1639.7</c:v>
                      </c:pt>
                      <c:pt idx="1043">
                        <c:v>-1639.9</c:v>
                      </c:pt>
                      <c:pt idx="1044">
                        <c:v>-1640.3</c:v>
                      </c:pt>
                      <c:pt idx="1045">
                        <c:v>-1640.6</c:v>
                      </c:pt>
                      <c:pt idx="1046">
                        <c:v>-1640.9</c:v>
                      </c:pt>
                      <c:pt idx="1047">
                        <c:v>-1641.2</c:v>
                      </c:pt>
                      <c:pt idx="1048">
                        <c:v>-1641.5</c:v>
                      </c:pt>
                      <c:pt idx="1049">
                        <c:v>-1641.8</c:v>
                      </c:pt>
                      <c:pt idx="1050">
                        <c:v>-1642.1</c:v>
                      </c:pt>
                      <c:pt idx="1051">
                        <c:v>-1642.4</c:v>
                      </c:pt>
                      <c:pt idx="1052">
                        <c:v>-1642.6</c:v>
                      </c:pt>
                      <c:pt idx="1053">
                        <c:v>-1642.9</c:v>
                      </c:pt>
                      <c:pt idx="1054">
                        <c:v>-1643.1</c:v>
                      </c:pt>
                      <c:pt idx="1055">
                        <c:v>-1643.4</c:v>
                      </c:pt>
                      <c:pt idx="1056">
                        <c:v>-1643.6</c:v>
                      </c:pt>
                      <c:pt idx="1057">
                        <c:v>-1643.9</c:v>
                      </c:pt>
                      <c:pt idx="1058">
                        <c:v>-1644.2</c:v>
                      </c:pt>
                      <c:pt idx="1059">
                        <c:v>-1644.5</c:v>
                      </c:pt>
                      <c:pt idx="1060">
                        <c:v>-1644.8</c:v>
                      </c:pt>
                      <c:pt idx="1061">
                        <c:v>-1645.1</c:v>
                      </c:pt>
                      <c:pt idx="1062">
                        <c:v>-1645.3</c:v>
                      </c:pt>
                      <c:pt idx="1063">
                        <c:v>-1645.7</c:v>
                      </c:pt>
                      <c:pt idx="1064">
                        <c:v>-1645.9</c:v>
                      </c:pt>
                      <c:pt idx="1065">
                        <c:v>-1646.3</c:v>
                      </c:pt>
                      <c:pt idx="1066">
                        <c:v>-1646.6</c:v>
                      </c:pt>
                      <c:pt idx="1067">
                        <c:v>-1646.8</c:v>
                      </c:pt>
                      <c:pt idx="1068">
                        <c:v>-1647.1</c:v>
                      </c:pt>
                      <c:pt idx="1069">
                        <c:v>-1647.3</c:v>
                      </c:pt>
                      <c:pt idx="1070">
                        <c:v>-1647.5</c:v>
                      </c:pt>
                      <c:pt idx="1071">
                        <c:v>-1647.7</c:v>
                      </c:pt>
                      <c:pt idx="1072">
                        <c:v>-1647.9</c:v>
                      </c:pt>
                      <c:pt idx="1073">
                        <c:v>-1648.2</c:v>
                      </c:pt>
                      <c:pt idx="1074">
                        <c:v>-1648.6</c:v>
                      </c:pt>
                      <c:pt idx="1075">
                        <c:v>-1648.9</c:v>
                      </c:pt>
                      <c:pt idx="1076">
                        <c:v>-1649.2</c:v>
                      </c:pt>
                      <c:pt idx="1077">
                        <c:v>-1649.6</c:v>
                      </c:pt>
                      <c:pt idx="1078">
                        <c:v>-1649.9</c:v>
                      </c:pt>
                      <c:pt idx="1079">
                        <c:v>-1650.1</c:v>
                      </c:pt>
                      <c:pt idx="1080">
                        <c:v>-1650.3</c:v>
                      </c:pt>
                      <c:pt idx="1081">
                        <c:v>-1650.6</c:v>
                      </c:pt>
                      <c:pt idx="1082">
                        <c:v>-1651</c:v>
                      </c:pt>
                      <c:pt idx="1083">
                        <c:v>-1651.2</c:v>
                      </c:pt>
                      <c:pt idx="1084">
                        <c:v>-1651.5</c:v>
                      </c:pt>
                      <c:pt idx="1085">
                        <c:v>-1651.8</c:v>
                      </c:pt>
                      <c:pt idx="1086">
                        <c:v>-1652</c:v>
                      </c:pt>
                      <c:pt idx="1087">
                        <c:v>-1652.3</c:v>
                      </c:pt>
                      <c:pt idx="1088">
                        <c:v>-1652.6</c:v>
                      </c:pt>
                      <c:pt idx="1089">
                        <c:v>-1652.7</c:v>
                      </c:pt>
                      <c:pt idx="1090">
                        <c:v>-1653</c:v>
                      </c:pt>
                      <c:pt idx="1091">
                        <c:v>-1653.3</c:v>
                      </c:pt>
                      <c:pt idx="1092">
                        <c:v>-1653.6</c:v>
                      </c:pt>
                      <c:pt idx="1093">
                        <c:v>-1653.8</c:v>
                      </c:pt>
                      <c:pt idx="1094">
                        <c:v>-1654</c:v>
                      </c:pt>
                      <c:pt idx="1095">
                        <c:v>-1654.3</c:v>
                      </c:pt>
                      <c:pt idx="1096">
                        <c:v>-1654.6</c:v>
                      </c:pt>
                      <c:pt idx="1097">
                        <c:v>-1654.8</c:v>
                      </c:pt>
                      <c:pt idx="1098">
                        <c:v>-1655.1</c:v>
                      </c:pt>
                      <c:pt idx="1099">
                        <c:v>-1655.4</c:v>
                      </c:pt>
                      <c:pt idx="1100">
                        <c:v>-1655.7</c:v>
                      </c:pt>
                      <c:pt idx="1101">
                        <c:v>-1656</c:v>
                      </c:pt>
                      <c:pt idx="1102">
                        <c:v>-1656.3</c:v>
                      </c:pt>
                      <c:pt idx="1103">
                        <c:v>-1656.6</c:v>
                      </c:pt>
                      <c:pt idx="1104">
                        <c:v>-1656.8</c:v>
                      </c:pt>
                      <c:pt idx="1105">
                        <c:v>-1657.2</c:v>
                      </c:pt>
                      <c:pt idx="1106">
                        <c:v>-1657.4</c:v>
                      </c:pt>
                      <c:pt idx="1107">
                        <c:v>-1657.6</c:v>
                      </c:pt>
                      <c:pt idx="1108">
                        <c:v>-1657.9</c:v>
                      </c:pt>
                      <c:pt idx="1109">
                        <c:v>-1658.1</c:v>
                      </c:pt>
                      <c:pt idx="1110">
                        <c:v>-1658.6</c:v>
                      </c:pt>
                      <c:pt idx="1111">
                        <c:v>-1658.9</c:v>
                      </c:pt>
                      <c:pt idx="1112">
                        <c:v>-1659.1</c:v>
                      </c:pt>
                      <c:pt idx="1113">
                        <c:v>-1659.4</c:v>
                      </c:pt>
                      <c:pt idx="1114">
                        <c:v>-1659.7</c:v>
                      </c:pt>
                      <c:pt idx="1115">
                        <c:v>-1660</c:v>
                      </c:pt>
                      <c:pt idx="1116">
                        <c:v>-1660.3</c:v>
                      </c:pt>
                      <c:pt idx="1117">
                        <c:v>-1660.5</c:v>
                      </c:pt>
                      <c:pt idx="1118">
                        <c:v>-1660.9</c:v>
                      </c:pt>
                      <c:pt idx="1119">
                        <c:v>-1661.1</c:v>
                      </c:pt>
                      <c:pt idx="1120">
                        <c:v>-1661.4</c:v>
                      </c:pt>
                      <c:pt idx="1121">
                        <c:v>-1661.7</c:v>
                      </c:pt>
                      <c:pt idx="1122">
                        <c:v>-1662.1</c:v>
                      </c:pt>
                      <c:pt idx="1123">
                        <c:v>-1662.2</c:v>
                      </c:pt>
                      <c:pt idx="1124">
                        <c:v>-1662.6</c:v>
                      </c:pt>
                      <c:pt idx="1125">
                        <c:v>-1662.8</c:v>
                      </c:pt>
                      <c:pt idx="1126">
                        <c:v>-1663.2</c:v>
                      </c:pt>
                      <c:pt idx="1127">
                        <c:v>-1663.3</c:v>
                      </c:pt>
                      <c:pt idx="1128">
                        <c:v>-1663.5</c:v>
                      </c:pt>
                      <c:pt idx="1129">
                        <c:v>-1663.8</c:v>
                      </c:pt>
                      <c:pt idx="1130">
                        <c:v>-1664.2</c:v>
                      </c:pt>
                      <c:pt idx="1131">
                        <c:v>-1664.5</c:v>
                      </c:pt>
                      <c:pt idx="1132">
                        <c:v>-1664.8</c:v>
                      </c:pt>
                      <c:pt idx="1133">
                        <c:v>-1665.1</c:v>
                      </c:pt>
                      <c:pt idx="1134">
                        <c:v>-1665.3</c:v>
                      </c:pt>
                      <c:pt idx="1135">
                        <c:v>-1665.6</c:v>
                      </c:pt>
                      <c:pt idx="1136">
                        <c:v>-1665.8</c:v>
                      </c:pt>
                      <c:pt idx="1137">
                        <c:v>-1666</c:v>
                      </c:pt>
                      <c:pt idx="1138">
                        <c:v>-1666.4</c:v>
                      </c:pt>
                      <c:pt idx="1139">
                        <c:v>-1666.7</c:v>
                      </c:pt>
                      <c:pt idx="1140">
                        <c:v>-1667</c:v>
                      </c:pt>
                      <c:pt idx="1141">
                        <c:v>-1667.3</c:v>
                      </c:pt>
                      <c:pt idx="1142">
                        <c:v>-1667.6</c:v>
                      </c:pt>
                      <c:pt idx="1143">
                        <c:v>-1667.8</c:v>
                      </c:pt>
                      <c:pt idx="1144">
                        <c:v>-1668.1</c:v>
                      </c:pt>
                      <c:pt idx="1145">
                        <c:v>-1668.3</c:v>
                      </c:pt>
                      <c:pt idx="1146">
                        <c:v>-1668.6</c:v>
                      </c:pt>
                      <c:pt idx="1147">
                        <c:v>-1668.9</c:v>
                      </c:pt>
                      <c:pt idx="1148">
                        <c:v>-1669.2</c:v>
                      </c:pt>
                      <c:pt idx="1149">
                        <c:v>-1669.6</c:v>
                      </c:pt>
                      <c:pt idx="1150">
                        <c:v>-1669.8</c:v>
                      </c:pt>
                      <c:pt idx="1151">
                        <c:v>-1670.2</c:v>
                      </c:pt>
                      <c:pt idx="1152">
                        <c:v>-1670.4</c:v>
                      </c:pt>
                      <c:pt idx="1153">
                        <c:v>-1670.8</c:v>
                      </c:pt>
                      <c:pt idx="1154">
                        <c:v>-1671.1</c:v>
                      </c:pt>
                      <c:pt idx="1155">
                        <c:v>-1671.2</c:v>
                      </c:pt>
                      <c:pt idx="1156">
                        <c:v>-1671.5</c:v>
                      </c:pt>
                      <c:pt idx="1157">
                        <c:v>-1671.8</c:v>
                      </c:pt>
                      <c:pt idx="1158">
                        <c:v>-1672.2</c:v>
                      </c:pt>
                      <c:pt idx="1159">
                        <c:v>-1672.4</c:v>
                      </c:pt>
                      <c:pt idx="1160">
                        <c:v>-1672.7</c:v>
                      </c:pt>
                      <c:pt idx="1161">
                        <c:v>-1673</c:v>
                      </c:pt>
                      <c:pt idx="1162">
                        <c:v>-1673.4</c:v>
                      </c:pt>
                      <c:pt idx="1163">
                        <c:v>-1673.7</c:v>
                      </c:pt>
                      <c:pt idx="1164">
                        <c:v>-1674</c:v>
                      </c:pt>
                      <c:pt idx="1165">
                        <c:v>-1674.3</c:v>
                      </c:pt>
                      <c:pt idx="1166">
                        <c:v>-1674.6</c:v>
                      </c:pt>
                      <c:pt idx="1167">
                        <c:v>-1674.8</c:v>
                      </c:pt>
                      <c:pt idx="1168">
                        <c:v>-1675.1</c:v>
                      </c:pt>
                      <c:pt idx="1169">
                        <c:v>-1675.3</c:v>
                      </c:pt>
                      <c:pt idx="1170">
                        <c:v>-1675.6</c:v>
                      </c:pt>
                      <c:pt idx="1171">
                        <c:v>-1675.8</c:v>
                      </c:pt>
                      <c:pt idx="1172">
                        <c:v>-1676</c:v>
                      </c:pt>
                      <c:pt idx="1173">
                        <c:v>-1676.5</c:v>
                      </c:pt>
                      <c:pt idx="1174">
                        <c:v>-1676.8</c:v>
                      </c:pt>
                      <c:pt idx="1175">
                        <c:v>-1677</c:v>
                      </c:pt>
                      <c:pt idx="1176">
                        <c:v>-1677.3</c:v>
                      </c:pt>
                      <c:pt idx="1177">
                        <c:v>-1677.6</c:v>
                      </c:pt>
                      <c:pt idx="1178">
                        <c:v>-1677.8</c:v>
                      </c:pt>
                      <c:pt idx="1179">
                        <c:v>-1678</c:v>
                      </c:pt>
                      <c:pt idx="1180">
                        <c:v>-1678.3</c:v>
                      </c:pt>
                      <c:pt idx="1181">
                        <c:v>-1678.7</c:v>
                      </c:pt>
                      <c:pt idx="1182">
                        <c:v>-1679.1</c:v>
                      </c:pt>
                      <c:pt idx="1183">
                        <c:v>-1679.3</c:v>
                      </c:pt>
                      <c:pt idx="1184">
                        <c:v>-1679.6</c:v>
                      </c:pt>
                      <c:pt idx="1185">
                        <c:v>-1679.7</c:v>
                      </c:pt>
                      <c:pt idx="1186">
                        <c:v>-1680.1</c:v>
                      </c:pt>
                      <c:pt idx="1187">
                        <c:v>-1680.3</c:v>
                      </c:pt>
                      <c:pt idx="1188">
                        <c:v>-1680.7</c:v>
                      </c:pt>
                      <c:pt idx="1189">
                        <c:v>-1680.8</c:v>
                      </c:pt>
                      <c:pt idx="1190">
                        <c:v>-1681.2</c:v>
                      </c:pt>
                      <c:pt idx="1191">
                        <c:v>-1681.3</c:v>
                      </c:pt>
                      <c:pt idx="1192">
                        <c:v>-1681.6</c:v>
                      </c:pt>
                      <c:pt idx="1193">
                        <c:v>-1681.8</c:v>
                      </c:pt>
                      <c:pt idx="1194">
                        <c:v>-1682.2</c:v>
                      </c:pt>
                      <c:pt idx="1195">
                        <c:v>-1682.4</c:v>
                      </c:pt>
                      <c:pt idx="1196">
                        <c:v>-1682.7</c:v>
                      </c:pt>
                      <c:pt idx="1197">
                        <c:v>-1682.9</c:v>
                      </c:pt>
                      <c:pt idx="1198">
                        <c:v>-1683.4</c:v>
                      </c:pt>
                      <c:pt idx="1199">
                        <c:v>-1683.7</c:v>
                      </c:pt>
                      <c:pt idx="1200">
                        <c:v>-1683.9</c:v>
                      </c:pt>
                      <c:pt idx="1201">
                        <c:v>-1684.2</c:v>
                      </c:pt>
                      <c:pt idx="1202">
                        <c:v>-1684.5</c:v>
                      </c:pt>
                      <c:pt idx="1203">
                        <c:v>-1684.8</c:v>
                      </c:pt>
                      <c:pt idx="1204">
                        <c:v>-1685</c:v>
                      </c:pt>
                      <c:pt idx="1205">
                        <c:v>-1685.2</c:v>
                      </c:pt>
                      <c:pt idx="1206">
                        <c:v>-1685.6</c:v>
                      </c:pt>
                      <c:pt idx="1207">
                        <c:v>-1685.8</c:v>
                      </c:pt>
                      <c:pt idx="1208">
                        <c:v>-1686.1</c:v>
                      </c:pt>
                      <c:pt idx="1209">
                        <c:v>-1686.2</c:v>
                      </c:pt>
                      <c:pt idx="1210">
                        <c:v>-1686.6</c:v>
                      </c:pt>
                      <c:pt idx="1211">
                        <c:v>-1686.8</c:v>
                      </c:pt>
                      <c:pt idx="1212">
                        <c:v>-1687.1</c:v>
                      </c:pt>
                      <c:pt idx="1213">
                        <c:v>-1687.3</c:v>
                      </c:pt>
                      <c:pt idx="1214">
                        <c:v>-1687.6</c:v>
                      </c:pt>
                      <c:pt idx="1215">
                        <c:v>-1687.9</c:v>
                      </c:pt>
                      <c:pt idx="1216">
                        <c:v>-1688.1</c:v>
                      </c:pt>
                      <c:pt idx="1217">
                        <c:v>-1688.3</c:v>
                      </c:pt>
                      <c:pt idx="1218">
                        <c:v>-1688.8</c:v>
                      </c:pt>
                      <c:pt idx="1219">
                        <c:v>-1689.1</c:v>
                      </c:pt>
                      <c:pt idx="1220">
                        <c:v>-1689.3</c:v>
                      </c:pt>
                      <c:pt idx="1221">
                        <c:v>-1689.6</c:v>
                      </c:pt>
                      <c:pt idx="1222">
                        <c:v>-1689.9</c:v>
                      </c:pt>
                      <c:pt idx="1223">
                        <c:v>-1690.2</c:v>
                      </c:pt>
                      <c:pt idx="1224">
                        <c:v>-1690.4</c:v>
                      </c:pt>
                      <c:pt idx="1225">
                        <c:v>-1690.6</c:v>
                      </c:pt>
                      <c:pt idx="1226">
                        <c:v>-1690.9</c:v>
                      </c:pt>
                      <c:pt idx="1227">
                        <c:v>-1691.1</c:v>
                      </c:pt>
                      <c:pt idx="1228">
                        <c:v>-1691.4</c:v>
                      </c:pt>
                      <c:pt idx="1229">
                        <c:v>-1691.7</c:v>
                      </c:pt>
                      <c:pt idx="1230">
                        <c:v>-1691.9</c:v>
                      </c:pt>
                      <c:pt idx="1231">
                        <c:v>-1692.1</c:v>
                      </c:pt>
                      <c:pt idx="1232">
                        <c:v>-1692.3</c:v>
                      </c:pt>
                      <c:pt idx="1233">
                        <c:v>-1692.7</c:v>
                      </c:pt>
                      <c:pt idx="1234">
                        <c:v>-1693</c:v>
                      </c:pt>
                      <c:pt idx="1235">
                        <c:v>-1693.3</c:v>
                      </c:pt>
                      <c:pt idx="1236">
                        <c:v>-1693.5</c:v>
                      </c:pt>
                      <c:pt idx="1237">
                        <c:v>-1693.9</c:v>
                      </c:pt>
                      <c:pt idx="1238">
                        <c:v>-1694.4</c:v>
                      </c:pt>
                      <c:pt idx="1239">
                        <c:v>-1694.6</c:v>
                      </c:pt>
                      <c:pt idx="1240">
                        <c:v>-1694.8</c:v>
                      </c:pt>
                      <c:pt idx="1241">
                        <c:v>-1695.1</c:v>
                      </c:pt>
                      <c:pt idx="1242">
                        <c:v>-1695.4</c:v>
                      </c:pt>
                      <c:pt idx="1243">
                        <c:v>-1695.8</c:v>
                      </c:pt>
                      <c:pt idx="1244">
                        <c:v>-1696.1</c:v>
                      </c:pt>
                    </c:numCache>
                  </c:numRef>
                </c:yVal>
                <c:smooth val="0"/>
              </c15:ser>
            </c15:filteredScatterSeries>
            <c15:filteredScatterSeries>
              <c15:ser>
                <c:idx val="4"/>
                <c:order val="4"/>
                <c:tx>
                  <c:strRef>
                    <c:extLst xmlns:c15="http://schemas.microsoft.com/office/drawing/2012/chart">
                      <c:ext xmlns:c15="http://schemas.microsoft.com/office/drawing/2012/chart" uri="{02D57815-91ED-43cb-92C2-25804820EDAC}">
                        <c15:formulaRef>
                          <c15:sqref>'Raw Data'!$G$18</c15:sqref>
                        </c15:formulaRef>
                      </c:ext>
                    </c:extLst>
                    <c:strCache>
                      <c:ptCount val="1"/>
                      <c:pt idx="0">
                        <c:v>2.3 - Top Gun during peel + 30s</c:v>
                      </c:pt>
                    </c:strCache>
                  </c:strRef>
                </c:tx>
                <c:spPr>
                  <a:ln w="19050" cap="rnd">
                    <a:solidFill>
                      <a:schemeClr val="accent5"/>
                    </a:solidFill>
                    <a:round/>
                  </a:ln>
                  <a:effectLst/>
                </c:spPr>
                <c:marker>
                  <c:symbol val="none"/>
                </c:marker>
                <c:xVal>
                  <c:numRef>
                    <c:extLst xmlns:c15="http://schemas.microsoft.com/office/drawing/2012/chart">
                      <c:ext xmlns:c15="http://schemas.microsoft.com/office/drawing/2012/chart" uri="{02D57815-91ED-43cb-92C2-25804820EDAC}">
                        <c15:formulaRef>
                          <c15:sqref>'Raw Data'!$B$22:$B$2887</c15:sqref>
                        </c15:formulaRef>
                      </c:ext>
                    </c:extLst>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extLst xmlns:c15="http://schemas.microsoft.com/office/drawing/2012/chart">
                      <c:ext xmlns:c15="http://schemas.microsoft.com/office/drawing/2012/chart" uri="{02D57815-91ED-43cb-92C2-25804820EDAC}">
                        <c15:formulaRef>
                          <c15:sqref>'Raw Data'!$G$22:$G$2887</c15:sqref>
                        </c15:formulaRef>
                      </c:ext>
                    </c:extLst>
                    <c:numCache>
                      <c:formatCode>0.0</c:formatCode>
                      <c:ptCount val="2866"/>
                      <c:pt idx="0">
                        <c:v>1005.1</c:v>
                      </c:pt>
                      <c:pt idx="1">
                        <c:v>1005</c:v>
                      </c:pt>
                      <c:pt idx="2">
                        <c:v>1004.9</c:v>
                      </c:pt>
                      <c:pt idx="3">
                        <c:v>1004.9</c:v>
                      </c:pt>
                      <c:pt idx="4">
                        <c:v>1004.8</c:v>
                      </c:pt>
                      <c:pt idx="5">
                        <c:v>1004.8</c:v>
                      </c:pt>
                      <c:pt idx="6">
                        <c:v>1004.9</c:v>
                      </c:pt>
                      <c:pt idx="7">
                        <c:v>1004.8</c:v>
                      </c:pt>
                      <c:pt idx="8">
                        <c:v>1004.7</c:v>
                      </c:pt>
                      <c:pt idx="9">
                        <c:v>1004.6</c:v>
                      </c:pt>
                      <c:pt idx="10">
                        <c:v>1004.6</c:v>
                      </c:pt>
                      <c:pt idx="11">
                        <c:v>1004.6</c:v>
                      </c:pt>
                      <c:pt idx="12">
                        <c:v>1004.5</c:v>
                      </c:pt>
                      <c:pt idx="13">
                        <c:v>1004.5</c:v>
                      </c:pt>
                      <c:pt idx="14">
                        <c:v>1004.4</c:v>
                      </c:pt>
                      <c:pt idx="15">
                        <c:v>1004.4</c:v>
                      </c:pt>
                      <c:pt idx="16">
                        <c:v>1004.4</c:v>
                      </c:pt>
                      <c:pt idx="17">
                        <c:v>1004.4</c:v>
                      </c:pt>
                      <c:pt idx="18">
                        <c:v>1004.4</c:v>
                      </c:pt>
                      <c:pt idx="19">
                        <c:v>1004.3</c:v>
                      </c:pt>
                      <c:pt idx="20">
                        <c:v>1004.2</c:v>
                      </c:pt>
                      <c:pt idx="21">
                        <c:v>1004.2</c:v>
                      </c:pt>
                      <c:pt idx="22">
                        <c:v>1004.1</c:v>
                      </c:pt>
                      <c:pt idx="23">
                        <c:v>1004.1</c:v>
                      </c:pt>
                      <c:pt idx="24">
                        <c:v>1004.1</c:v>
                      </c:pt>
                      <c:pt idx="25">
                        <c:v>1004</c:v>
                      </c:pt>
                      <c:pt idx="26">
                        <c:v>1004</c:v>
                      </c:pt>
                      <c:pt idx="27">
                        <c:v>1003.9</c:v>
                      </c:pt>
                      <c:pt idx="28">
                        <c:v>1003.8</c:v>
                      </c:pt>
                      <c:pt idx="29">
                        <c:v>1003.8</c:v>
                      </c:pt>
                      <c:pt idx="30">
                        <c:v>1003.8</c:v>
                      </c:pt>
                      <c:pt idx="31">
                        <c:v>1003.7</c:v>
                      </c:pt>
                      <c:pt idx="32">
                        <c:v>1003.6</c:v>
                      </c:pt>
                      <c:pt idx="33">
                        <c:v>1003.6</c:v>
                      </c:pt>
                      <c:pt idx="34">
                        <c:v>1003.6</c:v>
                      </c:pt>
                      <c:pt idx="35">
                        <c:v>1003.6</c:v>
                      </c:pt>
                      <c:pt idx="36">
                        <c:v>1003.5</c:v>
                      </c:pt>
                      <c:pt idx="37">
                        <c:v>1003.4</c:v>
                      </c:pt>
                      <c:pt idx="38">
                        <c:v>1003.3</c:v>
                      </c:pt>
                      <c:pt idx="39">
                        <c:v>1003.3</c:v>
                      </c:pt>
                      <c:pt idx="40">
                        <c:v>1003.3</c:v>
                      </c:pt>
                      <c:pt idx="41">
                        <c:v>1003.4</c:v>
                      </c:pt>
                      <c:pt idx="42">
                        <c:v>1003.4</c:v>
                      </c:pt>
                      <c:pt idx="43">
                        <c:v>1003.4</c:v>
                      </c:pt>
                      <c:pt idx="44">
                        <c:v>1003.3</c:v>
                      </c:pt>
                      <c:pt idx="45">
                        <c:v>1003.2</c:v>
                      </c:pt>
                      <c:pt idx="46">
                        <c:v>1003</c:v>
                      </c:pt>
                      <c:pt idx="47">
                        <c:v>1002.9</c:v>
                      </c:pt>
                      <c:pt idx="48">
                        <c:v>1002.7</c:v>
                      </c:pt>
                      <c:pt idx="49">
                        <c:v>1002.3</c:v>
                      </c:pt>
                      <c:pt idx="50">
                        <c:v>1001.9</c:v>
                      </c:pt>
                      <c:pt idx="51">
                        <c:v>1001.4</c:v>
                      </c:pt>
                      <c:pt idx="52">
                        <c:v>1000.5</c:v>
                      </c:pt>
                      <c:pt idx="53">
                        <c:v>999.9</c:v>
                      </c:pt>
                      <c:pt idx="54">
                        <c:v>999.5</c:v>
                      </c:pt>
                      <c:pt idx="55">
                        <c:v>998</c:v>
                      </c:pt>
                      <c:pt idx="56">
                        <c:v>996.5</c:v>
                      </c:pt>
                      <c:pt idx="57">
                        <c:v>996.3</c:v>
                      </c:pt>
                      <c:pt idx="58">
                        <c:v>996.6</c:v>
                      </c:pt>
                      <c:pt idx="59">
                        <c:v>996.2</c:v>
                      </c:pt>
                      <c:pt idx="60">
                        <c:v>995.2</c:v>
                      </c:pt>
                      <c:pt idx="61">
                        <c:v>996</c:v>
                      </c:pt>
                      <c:pt idx="62">
                        <c:v>995.8</c:v>
                      </c:pt>
                      <c:pt idx="63">
                        <c:v>994</c:v>
                      </c:pt>
                      <c:pt idx="64">
                        <c:v>994.4</c:v>
                      </c:pt>
                      <c:pt idx="65">
                        <c:v>994.9</c:v>
                      </c:pt>
                      <c:pt idx="66">
                        <c:v>993.3</c:v>
                      </c:pt>
                      <c:pt idx="67">
                        <c:v>985.9</c:v>
                      </c:pt>
                      <c:pt idx="68">
                        <c:v>969.2</c:v>
                      </c:pt>
                      <c:pt idx="69">
                        <c:v>947.1</c:v>
                      </c:pt>
                      <c:pt idx="70">
                        <c:v>915.6</c:v>
                      </c:pt>
                      <c:pt idx="71">
                        <c:v>891.9</c:v>
                      </c:pt>
                      <c:pt idx="72">
                        <c:v>875.8</c:v>
                      </c:pt>
                      <c:pt idx="73">
                        <c:v>866.7</c:v>
                      </c:pt>
                      <c:pt idx="74">
                        <c:v>856</c:v>
                      </c:pt>
                      <c:pt idx="75">
                        <c:v>848</c:v>
                      </c:pt>
                      <c:pt idx="76">
                        <c:v>843.7</c:v>
                      </c:pt>
                      <c:pt idx="77">
                        <c:v>844</c:v>
                      </c:pt>
                      <c:pt idx="78">
                        <c:v>847.2</c:v>
                      </c:pt>
                      <c:pt idx="79">
                        <c:v>856</c:v>
                      </c:pt>
                      <c:pt idx="80">
                        <c:v>863.8</c:v>
                      </c:pt>
                      <c:pt idx="81">
                        <c:v>867.6</c:v>
                      </c:pt>
                      <c:pt idx="82">
                        <c:v>857</c:v>
                      </c:pt>
                      <c:pt idx="83">
                        <c:v>827</c:v>
                      </c:pt>
                      <c:pt idx="84">
                        <c:v>791.8</c:v>
                      </c:pt>
                      <c:pt idx="85">
                        <c:v>755.3</c:v>
                      </c:pt>
                      <c:pt idx="86">
                        <c:v>722.9</c:v>
                      </c:pt>
                      <c:pt idx="87">
                        <c:v>695.1</c:v>
                      </c:pt>
                      <c:pt idx="88">
                        <c:v>663.6</c:v>
                      </c:pt>
                      <c:pt idx="89">
                        <c:v>641.9</c:v>
                      </c:pt>
                      <c:pt idx="90">
                        <c:v>620.29999999999995</c:v>
                      </c:pt>
                      <c:pt idx="91">
                        <c:v>599.70000000000005</c:v>
                      </c:pt>
                      <c:pt idx="92">
                        <c:v>573.4</c:v>
                      </c:pt>
                      <c:pt idx="93">
                        <c:v>556.29999999999995</c:v>
                      </c:pt>
                      <c:pt idx="94">
                        <c:v>539.29999999999995</c:v>
                      </c:pt>
                      <c:pt idx="95">
                        <c:v>524.79999999999995</c:v>
                      </c:pt>
                      <c:pt idx="96">
                        <c:v>504.2</c:v>
                      </c:pt>
                      <c:pt idx="97">
                        <c:v>473.3</c:v>
                      </c:pt>
                      <c:pt idx="98">
                        <c:v>451.2</c:v>
                      </c:pt>
                      <c:pt idx="99">
                        <c:v>436</c:v>
                      </c:pt>
                      <c:pt idx="100">
                        <c:v>441.2</c:v>
                      </c:pt>
                      <c:pt idx="101">
                        <c:v>460.3</c:v>
                      </c:pt>
                      <c:pt idx="102">
                        <c:v>475.3</c:v>
                      </c:pt>
                      <c:pt idx="103">
                        <c:v>494.2</c:v>
                      </c:pt>
                      <c:pt idx="104">
                        <c:v>509.8</c:v>
                      </c:pt>
                      <c:pt idx="105">
                        <c:v>526.20000000000005</c:v>
                      </c:pt>
                      <c:pt idx="106">
                        <c:v>549.9</c:v>
                      </c:pt>
                      <c:pt idx="107">
                        <c:v>587.5</c:v>
                      </c:pt>
                      <c:pt idx="108">
                        <c:v>627.29999999999995</c:v>
                      </c:pt>
                      <c:pt idx="109">
                        <c:v>679.5</c:v>
                      </c:pt>
                      <c:pt idx="110">
                        <c:v>711.9</c:v>
                      </c:pt>
                      <c:pt idx="111">
                        <c:v>743.6</c:v>
                      </c:pt>
                      <c:pt idx="112">
                        <c:v>774</c:v>
                      </c:pt>
                      <c:pt idx="113">
                        <c:v>813.2</c:v>
                      </c:pt>
                      <c:pt idx="114">
                        <c:v>837.2</c:v>
                      </c:pt>
                      <c:pt idx="115">
                        <c:v>854.2</c:v>
                      </c:pt>
                      <c:pt idx="116">
                        <c:v>863.7</c:v>
                      </c:pt>
                      <c:pt idx="117">
                        <c:v>864.3</c:v>
                      </c:pt>
                      <c:pt idx="118">
                        <c:v>858.1</c:v>
                      </c:pt>
                      <c:pt idx="119">
                        <c:v>848.1</c:v>
                      </c:pt>
                      <c:pt idx="120">
                        <c:v>837.8</c:v>
                      </c:pt>
                      <c:pt idx="121">
                        <c:v>826.5</c:v>
                      </c:pt>
                      <c:pt idx="122">
                        <c:v>816</c:v>
                      </c:pt>
                      <c:pt idx="123">
                        <c:v>809.5</c:v>
                      </c:pt>
                      <c:pt idx="124">
                        <c:v>802.1</c:v>
                      </c:pt>
                      <c:pt idx="125">
                        <c:v>796.9</c:v>
                      </c:pt>
                      <c:pt idx="126">
                        <c:v>794.7</c:v>
                      </c:pt>
                      <c:pt idx="127">
                        <c:v>794.4</c:v>
                      </c:pt>
                      <c:pt idx="128">
                        <c:v>794.5</c:v>
                      </c:pt>
                      <c:pt idx="129">
                        <c:v>796.6</c:v>
                      </c:pt>
                      <c:pt idx="130">
                        <c:v>805.5</c:v>
                      </c:pt>
                      <c:pt idx="131">
                        <c:v>824.9</c:v>
                      </c:pt>
                      <c:pt idx="132">
                        <c:v>859.1</c:v>
                      </c:pt>
                      <c:pt idx="133">
                        <c:v>887.5</c:v>
                      </c:pt>
                      <c:pt idx="134">
                        <c:v>911.8</c:v>
                      </c:pt>
                      <c:pt idx="135">
                        <c:v>929.4</c:v>
                      </c:pt>
                      <c:pt idx="136">
                        <c:v>940.4</c:v>
                      </c:pt>
                      <c:pt idx="137">
                        <c:v>942.6</c:v>
                      </c:pt>
                      <c:pt idx="138">
                        <c:v>945</c:v>
                      </c:pt>
                      <c:pt idx="139">
                        <c:v>950.1</c:v>
                      </c:pt>
                      <c:pt idx="140">
                        <c:v>952.3</c:v>
                      </c:pt>
                      <c:pt idx="141">
                        <c:v>950.8</c:v>
                      </c:pt>
                      <c:pt idx="142">
                        <c:v>941</c:v>
                      </c:pt>
                      <c:pt idx="143">
                        <c:v>930.3</c:v>
                      </c:pt>
                      <c:pt idx="144">
                        <c:v>923.5</c:v>
                      </c:pt>
                      <c:pt idx="145">
                        <c:v>930.3</c:v>
                      </c:pt>
                      <c:pt idx="146">
                        <c:v>964.4</c:v>
                      </c:pt>
                      <c:pt idx="147">
                        <c:v>1023.4</c:v>
                      </c:pt>
                      <c:pt idx="148">
                        <c:v>1063.5999999999999</c:v>
                      </c:pt>
                      <c:pt idx="149">
                        <c:v>1089.8</c:v>
                      </c:pt>
                      <c:pt idx="150">
                        <c:v>1193.5</c:v>
                      </c:pt>
                      <c:pt idx="151">
                        <c:v>1305.0999999999999</c:v>
                      </c:pt>
                      <c:pt idx="152">
                        <c:v>1344.3</c:v>
                      </c:pt>
                      <c:pt idx="153">
                        <c:v>1354.7</c:v>
                      </c:pt>
                      <c:pt idx="154">
                        <c:v>1351</c:v>
                      </c:pt>
                      <c:pt idx="155">
                        <c:v>1344.5</c:v>
                      </c:pt>
                      <c:pt idx="156">
                        <c:v>1340.1</c:v>
                      </c:pt>
                      <c:pt idx="157">
                        <c:v>1339.3</c:v>
                      </c:pt>
                      <c:pt idx="158">
                        <c:v>1343.2</c:v>
                      </c:pt>
                      <c:pt idx="159">
                        <c:v>1365.5</c:v>
                      </c:pt>
                      <c:pt idx="160">
                        <c:v>1396.2</c:v>
                      </c:pt>
                      <c:pt idx="161">
                        <c:v>1417.1</c:v>
                      </c:pt>
                      <c:pt idx="162">
                        <c:v>1463</c:v>
                      </c:pt>
                      <c:pt idx="163">
                        <c:v>1559.1</c:v>
                      </c:pt>
                      <c:pt idx="164">
                        <c:v>1625.9</c:v>
                      </c:pt>
                      <c:pt idx="165">
                        <c:v>1633.2</c:v>
                      </c:pt>
                      <c:pt idx="166">
                        <c:v>1585.2</c:v>
                      </c:pt>
                      <c:pt idx="167">
                        <c:v>1558.7</c:v>
                      </c:pt>
                      <c:pt idx="168">
                        <c:v>1516.4</c:v>
                      </c:pt>
                      <c:pt idx="169">
                        <c:v>1492.4</c:v>
                      </c:pt>
                      <c:pt idx="170">
                        <c:v>1499.6</c:v>
                      </c:pt>
                      <c:pt idx="171">
                        <c:v>1560.3</c:v>
                      </c:pt>
                      <c:pt idx="172">
                        <c:v>1668.2</c:v>
                      </c:pt>
                      <c:pt idx="173">
                        <c:v>1856.8</c:v>
                      </c:pt>
                      <c:pt idx="174">
                        <c:v>1965</c:v>
                      </c:pt>
                      <c:pt idx="175">
                        <c:v>2079.6</c:v>
                      </c:pt>
                      <c:pt idx="176">
                        <c:v>2183.5</c:v>
                      </c:pt>
                      <c:pt idx="177">
                        <c:v>2873.6</c:v>
                      </c:pt>
                      <c:pt idx="178">
                        <c:v>4043.9</c:v>
                      </c:pt>
                      <c:pt idx="179">
                        <c:v>4725.3999999999996</c:v>
                      </c:pt>
                      <c:pt idx="180">
                        <c:v>4777.3</c:v>
                      </c:pt>
                      <c:pt idx="181">
                        <c:v>4630.5</c:v>
                      </c:pt>
                      <c:pt idx="182">
                        <c:v>3969.8</c:v>
                      </c:pt>
                      <c:pt idx="183">
                        <c:v>3500.1</c:v>
                      </c:pt>
                      <c:pt idx="184">
                        <c:v>3085.6</c:v>
                      </c:pt>
                      <c:pt idx="185">
                        <c:v>2699.3</c:v>
                      </c:pt>
                      <c:pt idx="186">
                        <c:v>2409.4</c:v>
                      </c:pt>
                      <c:pt idx="187">
                        <c:v>2088.8000000000002</c:v>
                      </c:pt>
                      <c:pt idx="188">
                        <c:v>1903.6</c:v>
                      </c:pt>
                      <c:pt idx="189">
                        <c:v>1773.6</c:v>
                      </c:pt>
                      <c:pt idx="190">
                        <c:v>1653.6</c:v>
                      </c:pt>
                      <c:pt idx="191">
                        <c:v>1581.7</c:v>
                      </c:pt>
                      <c:pt idx="192">
                        <c:v>1546</c:v>
                      </c:pt>
                      <c:pt idx="193">
                        <c:v>1503.3</c:v>
                      </c:pt>
                      <c:pt idx="194">
                        <c:v>1509.1</c:v>
                      </c:pt>
                      <c:pt idx="195">
                        <c:v>1576.4</c:v>
                      </c:pt>
                      <c:pt idx="196">
                        <c:v>1600.3</c:v>
                      </c:pt>
                      <c:pt idx="197">
                        <c:v>1428.2</c:v>
                      </c:pt>
                      <c:pt idx="198">
                        <c:v>1270.4000000000001</c:v>
                      </c:pt>
                      <c:pt idx="199">
                        <c:v>1170.2</c:v>
                      </c:pt>
                      <c:pt idx="200">
                        <c:v>1087.5999999999999</c:v>
                      </c:pt>
                      <c:pt idx="201">
                        <c:v>1063</c:v>
                      </c:pt>
                      <c:pt idx="202">
                        <c:v>1044.7</c:v>
                      </c:pt>
                      <c:pt idx="203">
                        <c:v>1023.1</c:v>
                      </c:pt>
                      <c:pt idx="204">
                        <c:v>959.8</c:v>
                      </c:pt>
                      <c:pt idx="205">
                        <c:v>854.3</c:v>
                      </c:pt>
                      <c:pt idx="206">
                        <c:v>789.3</c:v>
                      </c:pt>
                      <c:pt idx="207">
                        <c:v>719.5</c:v>
                      </c:pt>
                      <c:pt idx="208">
                        <c:v>647.6</c:v>
                      </c:pt>
                      <c:pt idx="209">
                        <c:v>683.1</c:v>
                      </c:pt>
                      <c:pt idx="210">
                        <c:v>1167.2</c:v>
                      </c:pt>
                      <c:pt idx="211">
                        <c:v>1463.6</c:v>
                      </c:pt>
                      <c:pt idx="212">
                        <c:v>1497.5</c:v>
                      </c:pt>
                      <c:pt idx="213">
                        <c:v>1439.7</c:v>
                      </c:pt>
                      <c:pt idx="214">
                        <c:v>1530.8</c:v>
                      </c:pt>
                      <c:pt idx="215">
                        <c:v>1873.5</c:v>
                      </c:pt>
                      <c:pt idx="216">
                        <c:v>1906.6</c:v>
                      </c:pt>
                      <c:pt idx="217">
                        <c:v>1853.8</c:v>
                      </c:pt>
                      <c:pt idx="218">
                        <c:v>1635.1</c:v>
                      </c:pt>
                      <c:pt idx="219">
                        <c:v>1623.1</c:v>
                      </c:pt>
                      <c:pt idx="220">
                        <c:v>2343.9</c:v>
                      </c:pt>
                      <c:pt idx="221">
                        <c:v>2840.7</c:v>
                      </c:pt>
                      <c:pt idx="222">
                        <c:v>2265.3000000000002</c:v>
                      </c:pt>
                      <c:pt idx="223">
                        <c:v>737.4</c:v>
                      </c:pt>
                      <c:pt idx="224">
                        <c:v>-894.8</c:v>
                      </c:pt>
                      <c:pt idx="225">
                        <c:v>-1573.1</c:v>
                      </c:pt>
                      <c:pt idx="226">
                        <c:v>-1921.6</c:v>
                      </c:pt>
                      <c:pt idx="227">
                        <c:v>-2056.1999999999998</c:v>
                      </c:pt>
                      <c:pt idx="228">
                        <c:v>-2065.9</c:v>
                      </c:pt>
                      <c:pt idx="229">
                        <c:v>-1966.9</c:v>
                      </c:pt>
                      <c:pt idx="230">
                        <c:v>-1837.9</c:v>
                      </c:pt>
                      <c:pt idx="231">
                        <c:v>-1703.4</c:v>
                      </c:pt>
                      <c:pt idx="232">
                        <c:v>-1588</c:v>
                      </c:pt>
                      <c:pt idx="233">
                        <c:v>-1492.8</c:v>
                      </c:pt>
                      <c:pt idx="234">
                        <c:v>-1361.6</c:v>
                      </c:pt>
                      <c:pt idx="235">
                        <c:v>-1257.9000000000001</c:v>
                      </c:pt>
                      <c:pt idx="236">
                        <c:v>-1171.3</c:v>
                      </c:pt>
                      <c:pt idx="237">
                        <c:v>-1106.0999999999999</c:v>
                      </c:pt>
                      <c:pt idx="238">
                        <c:v>-1061.5999999999999</c:v>
                      </c:pt>
                      <c:pt idx="239">
                        <c:v>-1042.2</c:v>
                      </c:pt>
                      <c:pt idx="240">
                        <c:v>-1018.2</c:v>
                      </c:pt>
                      <c:pt idx="241">
                        <c:v>-975.8</c:v>
                      </c:pt>
                      <c:pt idx="242">
                        <c:v>-901.8</c:v>
                      </c:pt>
                      <c:pt idx="243">
                        <c:v>-841.9</c:v>
                      </c:pt>
                      <c:pt idx="244">
                        <c:v>-795.8</c:v>
                      </c:pt>
                      <c:pt idx="245">
                        <c:v>-778.8</c:v>
                      </c:pt>
                      <c:pt idx="246">
                        <c:v>-773.6</c:v>
                      </c:pt>
                      <c:pt idx="247">
                        <c:v>-742.6</c:v>
                      </c:pt>
                      <c:pt idx="248">
                        <c:v>-697.1</c:v>
                      </c:pt>
                      <c:pt idx="249">
                        <c:v>-636.20000000000005</c:v>
                      </c:pt>
                      <c:pt idx="250">
                        <c:v>-565.20000000000005</c:v>
                      </c:pt>
                      <c:pt idx="251">
                        <c:v>-487</c:v>
                      </c:pt>
                      <c:pt idx="252">
                        <c:v>-362.6</c:v>
                      </c:pt>
                      <c:pt idx="253">
                        <c:v>-252.6</c:v>
                      </c:pt>
                      <c:pt idx="254">
                        <c:v>-140</c:v>
                      </c:pt>
                      <c:pt idx="255">
                        <c:v>-38.700000000000003</c:v>
                      </c:pt>
                      <c:pt idx="256">
                        <c:v>16.5</c:v>
                      </c:pt>
                      <c:pt idx="257">
                        <c:v>-15.3</c:v>
                      </c:pt>
                      <c:pt idx="258">
                        <c:v>-65.900000000000006</c:v>
                      </c:pt>
                      <c:pt idx="259">
                        <c:v>-94.2</c:v>
                      </c:pt>
                      <c:pt idx="260">
                        <c:v>-89.1</c:v>
                      </c:pt>
                      <c:pt idx="261">
                        <c:v>-59.5</c:v>
                      </c:pt>
                      <c:pt idx="262">
                        <c:v>-34.1</c:v>
                      </c:pt>
                      <c:pt idx="263">
                        <c:v>-10.9</c:v>
                      </c:pt>
                      <c:pt idx="264">
                        <c:v>9.1</c:v>
                      </c:pt>
                      <c:pt idx="265">
                        <c:v>39.6</c:v>
                      </c:pt>
                      <c:pt idx="266">
                        <c:v>68.599999999999994</c:v>
                      </c:pt>
                      <c:pt idx="267">
                        <c:v>96.3</c:v>
                      </c:pt>
                      <c:pt idx="268">
                        <c:v>119.1</c:v>
                      </c:pt>
                      <c:pt idx="269">
                        <c:v>147.4</c:v>
                      </c:pt>
                      <c:pt idx="270">
                        <c:v>166.7</c:v>
                      </c:pt>
                      <c:pt idx="271">
                        <c:v>183</c:v>
                      </c:pt>
                      <c:pt idx="272">
                        <c:v>194.6</c:v>
                      </c:pt>
                      <c:pt idx="273">
                        <c:v>199</c:v>
                      </c:pt>
                      <c:pt idx="274">
                        <c:v>180.9</c:v>
                      </c:pt>
                      <c:pt idx="275">
                        <c:v>142</c:v>
                      </c:pt>
                      <c:pt idx="276">
                        <c:v>106.6</c:v>
                      </c:pt>
                      <c:pt idx="277">
                        <c:v>85</c:v>
                      </c:pt>
                      <c:pt idx="278">
                        <c:v>76.599999999999994</c:v>
                      </c:pt>
                      <c:pt idx="279">
                        <c:v>73.8</c:v>
                      </c:pt>
                      <c:pt idx="280">
                        <c:v>73.400000000000006</c:v>
                      </c:pt>
                      <c:pt idx="281">
                        <c:v>71.099999999999994</c:v>
                      </c:pt>
                      <c:pt idx="282">
                        <c:v>70.099999999999994</c:v>
                      </c:pt>
                      <c:pt idx="283">
                        <c:v>67.2</c:v>
                      </c:pt>
                      <c:pt idx="284">
                        <c:v>62</c:v>
                      </c:pt>
                      <c:pt idx="285">
                        <c:v>53.4</c:v>
                      </c:pt>
                      <c:pt idx="286">
                        <c:v>36.799999999999997</c:v>
                      </c:pt>
                      <c:pt idx="287">
                        <c:v>25.1</c:v>
                      </c:pt>
                      <c:pt idx="288">
                        <c:v>16</c:v>
                      </c:pt>
                      <c:pt idx="289">
                        <c:v>10.7</c:v>
                      </c:pt>
                      <c:pt idx="290">
                        <c:v>9.3000000000000007</c:v>
                      </c:pt>
                      <c:pt idx="291">
                        <c:v>11.1</c:v>
                      </c:pt>
                      <c:pt idx="292">
                        <c:v>15.7</c:v>
                      </c:pt>
                      <c:pt idx="293">
                        <c:v>15.1</c:v>
                      </c:pt>
                      <c:pt idx="294">
                        <c:v>13.8</c:v>
                      </c:pt>
                      <c:pt idx="295">
                        <c:v>11.2</c:v>
                      </c:pt>
                      <c:pt idx="296">
                        <c:v>10.9</c:v>
                      </c:pt>
                      <c:pt idx="297">
                        <c:v>9.8000000000000007</c:v>
                      </c:pt>
                      <c:pt idx="298">
                        <c:v>9.1</c:v>
                      </c:pt>
                      <c:pt idx="299">
                        <c:v>10.4</c:v>
                      </c:pt>
                      <c:pt idx="300">
                        <c:v>11.7</c:v>
                      </c:pt>
                      <c:pt idx="301">
                        <c:v>13</c:v>
                      </c:pt>
                      <c:pt idx="302">
                        <c:v>13.6</c:v>
                      </c:pt>
                      <c:pt idx="303">
                        <c:v>16.100000000000001</c:v>
                      </c:pt>
                      <c:pt idx="304">
                        <c:v>16.5</c:v>
                      </c:pt>
                      <c:pt idx="305">
                        <c:v>16.5</c:v>
                      </c:pt>
                      <c:pt idx="306">
                        <c:v>17.5</c:v>
                      </c:pt>
                      <c:pt idx="307">
                        <c:v>15.1</c:v>
                      </c:pt>
                      <c:pt idx="308">
                        <c:v>11.7</c:v>
                      </c:pt>
                      <c:pt idx="309">
                        <c:v>10.3</c:v>
                      </c:pt>
                      <c:pt idx="310">
                        <c:v>10.8</c:v>
                      </c:pt>
                      <c:pt idx="311">
                        <c:v>13.9</c:v>
                      </c:pt>
                      <c:pt idx="312">
                        <c:v>14.5</c:v>
                      </c:pt>
                      <c:pt idx="313">
                        <c:v>15.4</c:v>
                      </c:pt>
                      <c:pt idx="314">
                        <c:v>14.3</c:v>
                      </c:pt>
                      <c:pt idx="315">
                        <c:v>15.8</c:v>
                      </c:pt>
                      <c:pt idx="316">
                        <c:v>12.6</c:v>
                      </c:pt>
                      <c:pt idx="317">
                        <c:v>11.9</c:v>
                      </c:pt>
                      <c:pt idx="318">
                        <c:v>12.9</c:v>
                      </c:pt>
                      <c:pt idx="319">
                        <c:v>13.4</c:v>
                      </c:pt>
                      <c:pt idx="320">
                        <c:v>12</c:v>
                      </c:pt>
                      <c:pt idx="321">
                        <c:v>8.5</c:v>
                      </c:pt>
                      <c:pt idx="322">
                        <c:v>8</c:v>
                      </c:pt>
                      <c:pt idx="323">
                        <c:v>10.5</c:v>
                      </c:pt>
                      <c:pt idx="324">
                        <c:v>12.4</c:v>
                      </c:pt>
                      <c:pt idx="325">
                        <c:v>13.4</c:v>
                      </c:pt>
                      <c:pt idx="326">
                        <c:v>14</c:v>
                      </c:pt>
                      <c:pt idx="327">
                        <c:v>15.6</c:v>
                      </c:pt>
                      <c:pt idx="328">
                        <c:v>15.9</c:v>
                      </c:pt>
                      <c:pt idx="329">
                        <c:v>15.9</c:v>
                      </c:pt>
                      <c:pt idx="330">
                        <c:v>13.3</c:v>
                      </c:pt>
                      <c:pt idx="331">
                        <c:v>11.1</c:v>
                      </c:pt>
                      <c:pt idx="332">
                        <c:v>9.6999999999999993</c:v>
                      </c:pt>
                      <c:pt idx="333">
                        <c:v>9.9</c:v>
                      </c:pt>
                      <c:pt idx="334">
                        <c:v>10.3</c:v>
                      </c:pt>
                      <c:pt idx="335">
                        <c:v>10.5</c:v>
                      </c:pt>
                      <c:pt idx="336">
                        <c:v>10</c:v>
                      </c:pt>
                      <c:pt idx="337">
                        <c:v>9.8000000000000007</c:v>
                      </c:pt>
                      <c:pt idx="338">
                        <c:v>10</c:v>
                      </c:pt>
                      <c:pt idx="339">
                        <c:v>11</c:v>
                      </c:pt>
                      <c:pt idx="340">
                        <c:v>12.3</c:v>
                      </c:pt>
                      <c:pt idx="341">
                        <c:v>12.7</c:v>
                      </c:pt>
                      <c:pt idx="342">
                        <c:v>13.6</c:v>
                      </c:pt>
                      <c:pt idx="343">
                        <c:v>14.3</c:v>
                      </c:pt>
                      <c:pt idx="344">
                        <c:v>15.1</c:v>
                      </c:pt>
                      <c:pt idx="345">
                        <c:v>15.6</c:v>
                      </c:pt>
                      <c:pt idx="346">
                        <c:v>15.9</c:v>
                      </c:pt>
                      <c:pt idx="347">
                        <c:v>15.7</c:v>
                      </c:pt>
                      <c:pt idx="348">
                        <c:v>15.3</c:v>
                      </c:pt>
                      <c:pt idx="349">
                        <c:v>14.6</c:v>
                      </c:pt>
                      <c:pt idx="350">
                        <c:v>14</c:v>
                      </c:pt>
                      <c:pt idx="351">
                        <c:v>12.4</c:v>
                      </c:pt>
                      <c:pt idx="352">
                        <c:v>10.8</c:v>
                      </c:pt>
                      <c:pt idx="353">
                        <c:v>9.8000000000000007</c:v>
                      </c:pt>
                      <c:pt idx="354">
                        <c:v>9</c:v>
                      </c:pt>
                      <c:pt idx="355">
                        <c:v>8</c:v>
                      </c:pt>
                      <c:pt idx="356">
                        <c:v>7</c:v>
                      </c:pt>
                      <c:pt idx="357">
                        <c:v>6.3</c:v>
                      </c:pt>
                      <c:pt idx="358">
                        <c:v>5.6</c:v>
                      </c:pt>
                      <c:pt idx="359">
                        <c:v>5</c:v>
                      </c:pt>
                      <c:pt idx="360">
                        <c:v>4.7</c:v>
                      </c:pt>
                      <c:pt idx="361">
                        <c:v>4.3</c:v>
                      </c:pt>
                      <c:pt idx="362">
                        <c:v>3.8</c:v>
                      </c:pt>
                      <c:pt idx="363">
                        <c:v>3.4</c:v>
                      </c:pt>
                      <c:pt idx="364">
                        <c:v>3.1</c:v>
                      </c:pt>
                      <c:pt idx="365">
                        <c:v>2.8</c:v>
                      </c:pt>
                      <c:pt idx="366">
                        <c:v>2.2999999999999998</c:v>
                      </c:pt>
                      <c:pt idx="367">
                        <c:v>2</c:v>
                      </c:pt>
                      <c:pt idx="368">
                        <c:v>1.9</c:v>
                      </c:pt>
                      <c:pt idx="369">
                        <c:v>2</c:v>
                      </c:pt>
                      <c:pt idx="370">
                        <c:v>2.1</c:v>
                      </c:pt>
                      <c:pt idx="371">
                        <c:v>2.1</c:v>
                      </c:pt>
                      <c:pt idx="372">
                        <c:v>2.2000000000000002</c:v>
                      </c:pt>
                      <c:pt idx="373">
                        <c:v>2.1</c:v>
                      </c:pt>
                      <c:pt idx="374">
                        <c:v>2</c:v>
                      </c:pt>
                      <c:pt idx="375">
                        <c:v>1.9</c:v>
                      </c:pt>
                      <c:pt idx="376">
                        <c:v>1.8</c:v>
                      </c:pt>
                      <c:pt idx="377">
                        <c:v>1.6</c:v>
                      </c:pt>
                      <c:pt idx="378">
                        <c:v>1.5</c:v>
                      </c:pt>
                      <c:pt idx="379">
                        <c:v>1.3</c:v>
                      </c:pt>
                      <c:pt idx="380">
                        <c:v>1.2</c:v>
                      </c:pt>
                      <c:pt idx="381">
                        <c:v>1.1000000000000001</c:v>
                      </c:pt>
                      <c:pt idx="382">
                        <c:v>0.9</c:v>
                      </c:pt>
                      <c:pt idx="383">
                        <c:v>0.8</c:v>
                      </c:pt>
                      <c:pt idx="384">
                        <c:v>0.7</c:v>
                      </c:pt>
                      <c:pt idx="385">
                        <c:v>0.6</c:v>
                      </c:pt>
                      <c:pt idx="386">
                        <c:v>0.4</c:v>
                      </c:pt>
                      <c:pt idx="387">
                        <c:v>0.4</c:v>
                      </c:pt>
                      <c:pt idx="388">
                        <c:v>0.4</c:v>
                      </c:pt>
                      <c:pt idx="389">
                        <c:v>0.3</c:v>
                      </c:pt>
                      <c:pt idx="390">
                        <c:v>0.2</c:v>
                      </c:pt>
                      <c:pt idx="391">
                        <c:v>0.1</c:v>
                      </c:pt>
                      <c:pt idx="392">
                        <c:v>0</c:v>
                      </c:pt>
                      <c:pt idx="393">
                        <c:v>0</c:v>
                      </c:pt>
                      <c:pt idx="394">
                        <c:v>-0.1</c:v>
                      </c:pt>
                      <c:pt idx="395">
                        <c:v>-0.2</c:v>
                      </c:pt>
                      <c:pt idx="396">
                        <c:v>-0.3</c:v>
                      </c:pt>
                      <c:pt idx="397">
                        <c:v>-0.4</c:v>
                      </c:pt>
                      <c:pt idx="398">
                        <c:v>-0.5</c:v>
                      </c:pt>
                      <c:pt idx="399">
                        <c:v>-0.6</c:v>
                      </c:pt>
                      <c:pt idx="400">
                        <c:v>-0.7</c:v>
                      </c:pt>
                      <c:pt idx="401">
                        <c:v>-0.8</c:v>
                      </c:pt>
                      <c:pt idx="402">
                        <c:v>-0.9</c:v>
                      </c:pt>
                      <c:pt idx="403">
                        <c:v>-0.9</c:v>
                      </c:pt>
                      <c:pt idx="404">
                        <c:v>-1</c:v>
                      </c:pt>
                      <c:pt idx="405">
                        <c:v>-1.2</c:v>
                      </c:pt>
                      <c:pt idx="406">
                        <c:v>-1.3</c:v>
                      </c:pt>
                      <c:pt idx="407">
                        <c:v>-1.4</c:v>
                      </c:pt>
                      <c:pt idx="408">
                        <c:v>-1.3</c:v>
                      </c:pt>
                      <c:pt idx="409">
                        <c:v>-1.2</c:v>
                      </c:pt>
                      <c:pt idx="410">
                        <c:v>-1.2</c:v>
                      </c:pt>
                      <c:pt idx="411">
                        <c:v>-1.2</c:v>
                      </c:pt>
                      <c:pt idx="412">
                        <c:v>-1.2</c:v>
                      </c:pt>
                      <c:pt idx="413">
                        <c:v>-1.2</c:v>
                      </c:pt>
                      <c:pt idx="414">
                        <c:v>-1.3</c:v>
                      </c:pt>
                      <c:pt idx="415">
                        <c:v>-1.2</c:v>
                      </c:pt>
                      <c:pt idx="416">
                        <c:v>-1.2</c:v>
                      </c:pt>
                      <c:pt idx="417">
                        <c:v>-1.3</c:v>
                      </c:pt>
                      <c:pt idx="418">
                        <c:v>-1.3</c:v>
                      </c:pt>
                      <c:pt idx="419">
                        <c:v>-1.4</c:v>
                      </c:pt>
                      <c:pt idx="420">
                        <c:v>-1.4</c:v>
                      </c:pt>
                      <c:pt idx="421">
                        <c:v>-1.4</c:v>
                      </c:pt>
                      <c:pt idx="422">
                        <c:v>-1.4</c:v>
                      </c:pt>
                      <c:pt idx="423">
                        <c:v>-1.4</c:v>
                      </c:pt>
                      <c:pt idx="424">
                        <c:v>-1.4</c:v>
                      </c:pt>
                      <c:pt idx="425">
                        <c:v>-1.5</c:v>
                      </c:pt>
                      <c:pt idx="426">
                        <c:v>-1.6</c:v>
                      </c:pt>
                      <c:pt idx="427">
                        <c:v>-1.6</c:v>
                      </c:pt>
                      <c:pt idx="428">
                        <c:v>-1.6</c:v>
                      </c:pt>
                      <c:pt idx="429">
                        <c:v>-1.7</c:v>
                      </c:pt>
                      <c:pt idx="430">
                        <c:v>-1.7</c:v>
                      </c:pt>
                      <c:pt idx="431">
                        <c:v>-1.7</c:v>
                      </c:pt>
                      <c:pt idx="432">
                        <c:v>-1.7</c:v>
                      </c:pt>
                      <c:pt idx="433">
                        <c:v>-1.7</c:v>
                      </c:pt>
                      <c:pt idx="434">
                        <c:v>-1.7</c:v>
                      </c:pt>
                      <c:pt idx="435">
                        <c:v>-1.6</c:v>
                      </c:pt>
                      <c:pt idx="436">
                        <c:v>-1.6</c:v>
                      </c:pt>
                      <c:pt idx="437">
                        <c:v>-1.7</c:v>
                      </c:pt>
                      <c:pt idx="438">
                        <c:v>-1.7</c:v>
                      </c:pt>
                      <c:pt idx="439">
                        <c:v>-1.7</c:v>
                      </c:pt>
                      <c:pt idx="440">
                        <c:v>-1.7</c:v>
                      </c:pt>
                      <c:pt idx="441">
                        <c:v>-1.6</c:v>
                      </c:pt>
                      <c:pt idx="442">
                        <c:v>-1.7</c:v>
                      </c:pt>
                      <c:pt idx="443">
                        <c:v>-1.7</c:v>
                      </c:pt>
                      <c:pt idx="444">
                        <c:v>-1.8</c:v>
                      </c:pt>
                      <c:pt idx="445">
                        <c:v>-1.8</c:v>
                      </c:pt>
                      <c:pt idx="446">
                        <c:v>-1.8</c:v>
                      </c:pt>
                      <c:pt idx="447">
                        <c:v>-1.9</c:v>
                      </c:pt>
                      <c:pt idx="448">
                        <c:v>-1.9</c:v>
                      </c:pt>
                      <c:pt idx="449">
                        <c:v>-1.9</c:v>
                      </c:pt>
                      <c:pt idx="450">
                        <c:v>-1.9</c:v>
                      </c:pt>
                      <c:pt idx="451">
                        <c:v>-1.8</c:v>
                      </c:pt>
                      <c:pt idx="452">
                        <c:v>-1.9</c:v>
                      </c:pt>
                      <c:pt idx="453">
                        <c:v>-1.9</c:v>
                      </c:pt>
                      <c:pt idx="454">
                        <c:v>-2</c:v>
                      </c:pt>
                      <c:pt idx="455">
                        <c:v>-2</c:v>
                      </c:pt>
                      <c:pt idx="456">
                        <c:v>-2</c:v>
                      </c:pt>
                      <c:pt idx="457">
                        <c:v>-1.9</c:v>
                      </c:pt>
                      <c:pt idx="458">
                        <c:v>-2</c:v>
                      </c:pt>
                      <c:pt idx="459">
                        <c:v>-2</c:v>
                      </c:pt>
                      <c:pt idx="460">
                        <c:v>-1.9</c:v>
                      </c:pt>
                      <c:pt idx="461">
                        <c:v>-2</c:v>
                      </c:pt>
                      <c:pt idx="462">
                        <c:v>-2</c:v>
                      </c:pt>
                      <c:pt idx="463">
                        <c:v>-2</c:v>
                      </c:pt>
                      <c:pt idx="464">
                        <c:v>-2</c:v>
                      </c:pt>
                      <c:pt idx="465">
                        <c:v>-2</c:v>
                      </c:pt>
                      <c:pt idx="466">
                        <c:v>-2</c:v>
                      </c:pt>
                      <c:pt idx="467">
                        <c:v>-2.1</c:v>
                      </c:pt>
                      <c:pt idx="468">
                        <c:v>-2.1</c:v>
                      </c:pt>
                      <c:pt idx="469">
                        <c:v>-2.1</c:v>
                      </c:pt>
                      <c:pt idx="470">
                        <c:v>-2.1</c:v>
                      </c:pt>
                      <c:pt idx="471">
                        <c:v>-2.1</c:v>
                      </c:pt>
                      <c:pt idx="472">
                        <c:v>-2</c:v>
                      </c:pt>
                      <c:pt idx="473">
                        <c:v>-2.1</c:v>
                      </c:pt>
                      <c:pt idx="474">
                        <c:v>-2</c:v>
                      </c:pt>
                      <c:pt idx="475">
                        <c:v>-2.1</c:v>
                      </c:pt>
                      <c:pt idx="476">
                        <c:v>-2.1</c:v>
                      </c:pt>
                      <c:pt idx="477">
                        <c:v>-2</c:v>
                      </c:pt>
                      <c:pt idx="478">
                        <c:v>-2.1</c:v>
                      </c:pt>
                      <c:pt idx="479">
                        <c:v>-2.1</c:v>
                      </c:pt>
                      <c:pt idx="480">
                        <c:v>-2.1</c:v>
                      </c:pt>
                      <c:pt idx="481">
                        <c:v>-2.1</c:v>
                      </c:pt>
                      <c:pt idx="482">
                        <c:v>-2.1</c:v>
                      </c:pt>
                      <c:pt idx="483">
                        <c:v>-2.2000000000000002</c:v>
                      </c:pt>
                      <c:pt idx="484">
                        <c:v>-2.2000000000000002</c:v>
                      </c:pt>
                      <c:pt idx="485">
                        <c:v>-2.2000000000000002</c:v>
                      </c:pt>
                      <c:pt idx="486">
                        <c:v>-2.2000000000000002</c:v>
                      </c:pt>
                      <c:pt idx="487">
                        <c:v>-2.2000000000000002</c:v>
                      </c:pt>
                      <c:pt idx="488">
                        <c:v>-2.1</c:v>
                      </c:pt>
                      <c:pt idx="489">
                        <c:v>-2.2000000000000002</c:v>
                      </c:pt>
                      <c:pt idx="490">
                        <c:v>-2.1</c:v>
                      </c:pt>
                      <c:pt idx="491">
                        <c:v>-2.2000000000000002</c:v>
                      </c:pt>
                      <c:pt idx="492">
                        <c:v>-2.2000000000000002</c:v>
                      </c:pt>
                      <c:pt idx="493">
                        <c:v>-2.2000000000000002</c:v>
                      </c:pt>
                      <c:pt idx="494">
                        <c:v>-2.2000000000000002</c:v>
                      </c:pt>
                      <c:pt idx="495">
                        <c:v>-2.2000000000000002</c:v>
                      </c:pt>
                      <c:pt idx="496">
                        <c:v>-2.2999999999999998</c:v>
                      </c:pt>
                      <c:pt idx="497">
                        <c:v>-2.2000000000000002</c:v>
                      </c:pt>
                      <c:pt idx="498">
                        <c:v>-2.2000000000000002</c:v>
                      </c:pt>
                      <c:pt idx="499">
                        <c:v>-2.2000000000000002</c:v>
                      </c:pt>
                      <c:pt idx="500">
                        <c:v>-2.2000000000000002</c:v>
                      </c:pt>
                      <c:pt idx="501">
                        <c:v>-2.2000000000000002</c:v>
                      </c:pt>
                      <c:pt idx="502">
                        <c:v>-2.2000000000000002</c:v>
                      </c:pt>
                      <c:pt idx="503">
                        <c:v>-2.2000000000000002</c:v>
                      </c:pt>
                      <c:pt idx="504">
                        <c:v>-2.2000000000000002</c:v>
                      </c:pt>
                      <c:pt idx="505">
                        <c:v>-2.2000000000000002</c:v>
                      </c:pt>
                      <c:pt idx="506">
                        <c:v>-2.2000000000000002</c:v>
                      </c:pt>
                      <c:pt idx="507">
                        <c:v>-2.2000000000000002</c:v>
                      </c:pt>
                      <c:pt idx="508">
                        <c:v>-2.2000000000000002</c:v>
                      </c:pt>
                      <c:pt idx="509">
                        <c:v>-2.2000000000000002</c:v>
                      </c:pt>
                      <c:pt idx="510">
                        <c:v>-2.2999999999999998</c:v>
                      </c:pt>
                      <c:pt idx="511">
                        <c:v>-2.2000000000000002</c:v>
                      </c:pt>
                      <c:pt idx="512">
                        <c:v>-2.2999999999999998</c:v>
                      </c:pt>
                      <c:pt idx="513">
                        <c:v>-2.2000000000000002</c:v>
                      </c:pt>
                      <c:pt idx="514">
                        <c:v>-2.2000000000000002</c:v>
                      </c:pt>
                      <c:pt idx="515">
                        <c:v>-2.2999999999999998</c:v>
                      </c:pt>
                      <c:pt idx="516">
                        <c:v>-2.2000000000000002</c:v>
                      </c:pt>
                      <c:pt idx="517">
                        <c:v>-2.2000000000000002</c:v>
                      </c:pt>
                      <c:pt idx="518">
                        <c:v>-2.2000000000000002</c:v>
                      </c:pt>
                      <c:pt idx="519">
                        <c:v>-2.2999999999999998</c:v>
                      </c:pt>
                      <c:pt idx="520">
                        <c:v>-2.2000000000000002</c:v>
                      </c:pt>
                      <c:pt idx="521">
                        <c:v>-2.2999999999999998</c:v>
                      </c:pt>
                      <c:pt idx="522">
                        <c:v>-2.2999999999999998</c:v>
                      </c:pt>
                      <c:pt idx="523">
                        <c:v>-2.4</c:v>
                      </c:pt>
                      <c:pt idx="524">
                        <c:v>-2.2999999999999998</c:v>
                      </c:pt>
                      <c:pt idx="525">
                        <c:v>-2.2999999999999998</c:v>
                      </c:pt>
                      <c:pt idx="526">
                        <c:v>-2.2999999999999998</c:v>
                      </c:pt>
                      <c:pt idx="527">
                        <c:v>-2.2999999999999998</c:v>
                      </c:pt>
                      <c:pt idx="528">
                        <c:v>-2.2999999999999998</c:v>
                      </c:pt>
                      <c:pt idx="529">
                        <c:v>-2.2999999999999998</c:v>
                      </c:pt>
                      <c:pt idx="530">
                        <c:v>-2.2999999999999998</c:v>
                      </c:pt>
                      <c:pt idx="531">
                        <c:v>-2.2999999999999998</c:v>
                      </c:pt>
                      <c:pt idx="532">
                        <c:v>-2.2999999999999998</c:v>
                      </c:pt>
                      <c:pt idx="533">
                        <c:v>-2.2999999999999998</c:v>
                      </c:pt>
                      <c:pt idx="534">
                        <c:v>-2.2999999999999998</c:v>
                      </c:pt>
                      <c:pt idx="535">
                        <c:v>-2.2000000000000002</c:v>
                      </c:pt>
                      <c:pt idx="536">
                        <c:v>-2.2999999999999998</c:v>
                      </c:pt>
                      <c:pt idx="537">
                        <c:v>-2.2999999999999998</c:v>
                      </c:pt>
                      <c:pt idx="538">
                        <c:v>-2.2999999999999998</c:v>
                      </c:pt>
                      <c:pt idx="539">
                        <c:v>-2.2999999999999998</c:v>
                      </c:pt>
                      <c:pt idx="540">
                        <c:v>-2.4</c:v>
                      </c:pt>
                      <c:pt idx="541">
                        <c:v>-2.4</c:v>
                      </c:pt>
                      <c:pt idx="542">
                        <c:v>-2.4</c:v>
                      </c:pt>
                      <c:pt idx="543">
                        <c:v>-2.4</c:v>
                      </c:pt>
                      <c:pt idx="544">
                        <c:v>-2.4</c:v>
                      </c:pt>
                      <c:pt idx="545">
                        <c:v>-2.4</c:v>
                      </c:pt>
                      <c:pt idx="546">
                        <c:v>-2.4</c:v>
                      </c:pt>
                      <c:pt idx="547">
                        <c:v>-2.4</c:v>
                      </c:pt>
                      <c:pt idx="548">
                        <c:v>-2.4</c:v>
                      </c:pt>
                      <c:pt idx="549">
                        <c:v>-2.5</c:v>
                      </c:pt>
                      <c:pt idx="550">
                        <c:v>-2.4</c:v>
                      </c:pt>
                      <c:pt idx="551">
                        <c:v>-2.4</c:v>
                      </c:pt>
                      <c:pt idx="552">
                        <c:v>-2.4</c:v>
                      </c:pt>
                      <c:pt idx="553">
                        <c:v>-2.5</c:v>
                      </c:pt>
                      <c:pt idx="554">
                        <c:v>-2.4</c:v>
                      </c:pt>
                      <c:pt idx="555">
                        <c:v>-2.5</c:v>
                      </c:pt>
                      <c:pt idx="556">
                        <c:v>-2.4</c:v>
                      </c:pt>
                      <c:pt idx="557">
                        <c:v>-2.5</c:v>
                      </c:pt>
                      <c:pt idx="558">
                        <c:v>-2.5</c:v>
                      </c:pt>
                      <c:pt idx="559">
                        <c:v>-2.5</c:v>
                      </c:pt>
                      <c:pt idx="560">
                        <c:v>-2.5</c:v>
                      </c:pt>
                      <c:pt idx="561">
                        <c:v>-2.5</c:v>
                      </c:pt>
                      <c:pt idx="562">
                        <c:v>-2.5</c:v>
                      </c:pt>
                      <c:pt idx="563">
                        <c:v>-2.5</c:v>
                      </c:pt>
                      <c:pt idx="564">
                        <c:v>-2.6</c:v>
                      </c:pt>
                      <c:pt idx="565">
                        <c:v>-2.5</c:v>
                      </c:pt>
                      <c:pt idx="566">
                        <c:v>-2.5</c:v>
                      </c:pt>
                      <c:pt idx="567">
                        <c:v>-2.6</c:v>
                      </c:pt>
                      <c:pt idx="568">
                        <c:v>-2.5</c:v>
                      </c:pt>
                      <c:pt idx="569">
                        <c:v>-2.6</c:v>
                      </c:pt>
                      <c:pt idx="570">
                        <c:v>-2.7</c:v>
                      </c:pt>
                      <c:pt idx="571">
                        <c:v>-2.6</c:v>
                      </c:pt>
                      <c:pt idx="572">
                        <c:v>-2.7</c:v>
                      </c:pt>
                      <c:pt idx="573">
                        <c:v>-2.6</c:v>
                      </c:pt>
                      <c:pt idx="574">
                        <c:v>-2.6</c:v>
                      </c:pt>
                      <c:pt idx="575">
                        <c:v>-2.6</c:v>
                      </c:pt>
                      <c:pt idx="576">
                        <c:v>-2.6</c:v>
                      </c:pt>
                      <c:pt idx="577">
                        <c:v>-2.7</c:v>
                      </c:pt>
                      <c:pt idx="578">
                        <c:v>-2.7</c:v>
                      </c:pt>
                      <c:pt idx="579">
                        <c:v>-2.7</c:v>
                      </c:pt>
                      <c:pt idx="580">
                        <c:v>-2.7</c:v>
                      </c:pt>
                      <c:pt idx="581">
                        <c:v>-2.7</c:v>
                      </c:pt>
                      <c:pt idx="582">
                        <c:v>-2.7</c:v>
                      </c:pt>
                      <c:pt idx="583">
                        <c:v>-2.6</c:v>
                      </c:pt>
                      <c:pt idx="584">
                        <c:v>-2.7</c:v>
                      </c:pt>
                      <c:pt idx="585">
                        <c:v>-2.6</c:v>
                      </c:pt>
                      <c:pt idx="586">
                        <c:v>-2.6</c:v>
                      </c:pt>
                      <c:pt idx="587">
                        <c:v>-2.6</c:v>
                      </c:pt>
                      <c:pt idx="588">
                        <c:v>-2.6</c:v>
                      </c:pt>
                      <c:pt idx="589">
                        <c:v>-2.6</c:v>
                      </c:pt>
                      <c:pt idx="590">
                        <c:v>-2.6</c:v>
                      </c:pt>
                      <c:pt idx="591">
                        <c:v>-2.6</c:v>
                      </c:pt>
                      <c:pt idx="592">
                        <c:v>-2.7</c:v>
                      </c:pt>
                      <c:pt idx="593">
                        <c:v>-2.6</c:v>
                      </c:pt>
                      <c:pt idx="594">
                        <c:v>-2.7</c:v>
                      </c:pt>
                      <c:pt idx="595">
                        <c:v>-2.6</c:v>
                      </c:pt>
                      <c:pt idx="596">
                        <c:v>-2.6</c:v>
                      </c:pt>
                      <c:pt idx="597">
                        <c:v>-2.7</c:v>
                      </c:pt>
                      <c:pt idx="598">
                        <c:v>-2.6</c:v>
                      </c:pt>
                      <c:pt idx="599">
                        <c:v>-2.6</c:v>
                      </c:pt>
                      <c:pt idx="600">
                        <c:v>-2.6</c:v>
                      </c:pt>
                      <c:pt idx="601">
                        <c:v>-2.6</c:v>
                      </c:pt>
                      <c:pt idx="602">
                        <c:v>-2.6</c:v>
                      </c:pt>
                      <c:pt idx="603">
                        <c:v>-2.6</c:v>
                      </c:pt>
                      <c:pt idx="604">
                        <c:v>-2.6</c:v>
                      </c:pt>
                      <c:pt idx="605">
                        <c:v>-2.6</c:v>
                      </c:pt>
                      <c:pt idx="606">
                        <c:v>-2.6</c:v>
                      </c:pt>
                      <c:pt idx="607">
                        <c:v>-2.6</c:v>
                      </c:pt>
                      <c:pt idx="608">
                        <c:v>-2.6</c:v>
                      </c:pt>
                      <c:pt idx="609">
                        <c:v>-2.6</c:v>
                      </c:pt>
                      <c:pt idx="610">
                        <c:v>-2.6</c:v>
                      </c:pt>
                      <c:pt idx="611">
                        <c:v>-2.7</c:v>
                      </c:pt>
                      <c:pt idx="612">
                        <c:v>-2.6</c:v>
                      </c:pt>
                      <c:pt idx="613">
                        <c:v>-2.7</c:v>
                      </c:pt>
                      <c:pt idx="614">
                        <c:v>-2.7</c:v>
                      </c:pt>
                      <c:pt idx="615">
                        <c:v>-2.7</c:v>
                      </c:pt>
                      <c:pt idx="616">
                        <c:v>-2.7</c:v>
                      </c:pt>
                      <c:pt idx="617">
                        <c:v>-2.7</c:v>
                      </c:pt>
                      <c:pt idx="618">
                        <c:v>-2.7</c:v>
                      </c:pt>
                      <c:pt idx="619">
                        <c:v>-2.7</c:v>
                      </c:pt>
                      <c:pt idx="620">
                        <c:v>-2.7</c:v>
                      </c:pt>
                      <c:pt idx="621">
                        <c:v>-2.7</c:v>
                      </c:pt>
                      <c:pt idx="622">
                        <c:v>-2.7</c:v>
                      </c:pt>
                      <c:pt idx="623">
                        <c:v>-2.7</c:v>
                      </c:pt>
                      <c:pt idx="624">
                        <c:v>-2.6</c:v>
                      </c:pt>
                      <c:pt idx="625">
                        <c:v>-2.7</c:v>
                      </c:pt>
                      <c:pt idx="626">
                        <c:v>-2.6</c:v>
                      </c:pt>
                      <c:pt idx="627">
                        <c:v>-2.6</c:v>
                      </c:pt>
                      <c:pt idx="628">
                        <c:v>-2.7</c:v>
                      </c:pt>
                      <c:pt idx="629">
                        <c:v>-2.6</c:v>
                      </c:pt>
                      <c:pt idx="630">
                        <c:v>-2.6</c:v>
                      </c:pt>
                      <c:pt idx="631">
                        <c:v>-2.7</c:v>
                      </c:pt>
                      <c:pt idx="632">
                        <c:v>-2.6</c:v>
                      </c:pt>
                      <c:pt idx="633">
                        <c:v>-2.7</c:v>
                      </c:pt>
                      <c:pt idx="634">
                        <c:v>-2.7</c:v>
                      </c:pt>
                      <c:pt idx="635">
                        <c:v>-2.7</c:v>
                      </c:pt>
                      <c:pt idx="636">
                        <c:v>-2.7</c:v>
                      </c:pt>
                      <c:pt idx="637">
                        <c:v>-2.7</c:v>
                      </c:pt>
                      <c:pt idx="638">
                        <c:v>-2.7</c:v>
                      </c:pt>
                      <c:pt idx="639">
                        <c:v>-2.7</c:v>
                      </c:pt>
                      <c:pt idx="640">
                        <c:v>-2.7</c:v>
                      </c:pt>
                      <c:pt idx="641">
                        <c:v>-2.8</c:v>
                      </c:pt>
                      <c:pt idx="642">
                        <c:v>-2.7</c:v>
                      </c:pt>
                      <c:pt idx="643">
                        <c:v>-2.8</c:v>
                      </c:pt>
                      <c:pt idx="644">
                        <c:v>-2.7</c:v>
                      </c:pt>
                      <c:pt idx="645">
                        <c:v>-2.8</c:v>
                      </c:pt>
                      <c:pt idx="646">
                        <c:v>-2.7</c:v>
                      </c:pt>
                      <c:pt idx="647">
                        <c:v>-2.7</c:v>
                      </c:pt>
                      <c:pt idx="648">
                        <c:v>-2.7</c:v>
                      </c:pt>
                      <c:pt idx="649">
                        <c:v>-2.7</c:v>
                      </c:pt>
                      <c:pt idx="650">
                        <c:v>-2.7</c:v>
                      </c:pt>
                      <c:pt idx="651">
                        <c:v>-2.7</c:v>
                      </c:pt>
                      <c:pt idx="652">
                        <c:v>-2.7</c:v>
                      </c:pt>
                      <c:pt idx="653">
                        <c:v>-2.6</c:v>
                      </c:pt>
                      <c:pt idx="654">
                        <c:v>-2.7</c:v>
                      </c:pt>
                      <c:pt idx="655">
                        <c:v>-2.7</c:v>
                      </c:pt>
                      <c:pt idx="656">
                        <c:v>-2.7</c:v>
                      </c:pt>
                      <c:pt idx="657">
                        <c:v>-2.6</c:v>
                      </c:pt>
                      <c:pt idx="658">
                        <c:v>-2.8</c:v>
                      </c:pt>
                      <c:pt idx="659">
                        <c:v>-2.7</c:v>
                      </c:pt>
                      <c:pt idx="660">
                        <c:v>-2.7</c:v>
                      </c:pt>
                      <c:pt idx="661">
                        <c:v>-2.7</c:v>
                      </c:pt>
                      <c:pt idx="662">
                        <c:v>-2.8</c:v>
                      </c:pt>
                      <c:pt idx="663">
                        <c:v>-2.8</c:v>
                      </c:pt>
                      <c:pt idx="664">
                        <c:v>-2.7</c:v>
                      </c:pt>
                      <c:pt idx="665">
                        <c:v>-2.8</c:v>
                      </c:pt>
                      <c:pt idx="666">
                        <c:v>-2.8</c:v>
                      </c:pt>
                      <c:pt idx="667">
                        <c:v>-2.8</c:v>
                      </c:pt>
                      <c:pt idx="668">
                        <c:v>-2.8</c:v>
                      </c:pt>
                      <c:pt idx="669">
                        <c:v>-2.8</c:v>
                      </c:pt>
                      <c:pt idx="670">
                        <c:v>-2.8</c:v>
                      </c:pt>
                      <c:pt idx="671">
                        <c:v>-2.8</c:v>
                      </c:pt>
                      <c:pt idx="672">
                        <c:v>-2.7</c:v>
                      </c:pt>
                      <c:pt idx="673">
                        <c:v>-2.8</c:v>
                      </c:pt>
                      <c:pt idx="674">
                        <c:v>-2.8</c:v>
                      </c:pt>
                      <c:pt idx="675">
                        <c:v>-2.8</c:v>
                      </c:pt>
                      <c:pt idx="676">
                        <c:v>-2.7</c:v>
                      </c:pt>
                      <c:pt idx="677">
                        <c:v>-2.8</c:v>
                      </c:pt>
                      <c:pt idx="678">
                        <c:v>-2.8</c:v>
                      </c:pt>
                      <c:pt idx="679">
                        <c:v>-2.8</c:v>
                      </c:pt>
                      <c:pt idx="680">
                        <c:v>-2.8</c:v>
                      </c:pt>
                      <c:pt idx="681">
                        <c:v>-2.8</c:v>
                      </c:pt>
                      <c:pt idx="682">
                        <c:v>-2.8</c:v>
                      </c:pt>
                      <c:pt idx="683">
                        <c:v>-2.8</c:v>
                      </c:pt>
                      <c:pt idx="684">
                        <c:v>-2.9</c:v>
                      </c:pt>
                      <c:pt idx="685">
                        <c:v>-2.8</c:v>
                      </c:pt>
                      <c:pt idx="686">
                        <c:v>-2.8</c:v>
                      </c:pt>
                      <c:pt idx="687">
                        <c:v>-2.7</c:v>
                      </c:pt>
                      <c:pt idx="688">
                        <c:v>-2.8</c:v>
                      </c:pt>
                      <c:pt idx="689">
                        <c:v>-2.8</c:v>
                      </c:pt>
                      <c:pt idx="690">
                        <c:v>-2.8</c:v>
                      </c:pt>
                      <c:pt idx="691">
                        <c:v>-2.8</c:v>
                      </c:pt>
                      <c:pt idx="692">
                        <c:v>-2.8</c:v>
                      </c:pt>
                      <c:pt idx="693">
                        <c:v>-2.8</c:v>
                      </c:pt>
                      <c:pt idx="694">
                        <c:v>-2.8</c:v>
                      </c:pt>
                      <c:pt idx="695">
                        <c:v>-2.8</c:v>
                      </c:pt>
                      <c:pt idx="696">
                        <c:v>-2.8</c:v>
                      </c:pt>
                      <c:pt idx="697">
                        <c:v>-2.8</c:v>
                      </c:pt>
                      <c:pt idx="698">
                        <c:v>-2.8</c:v>
                      </c:pt>
                      <c:pt idx="699">
                        <c:v>-2.9</c:v>
                      </c:pt>
                      <c:pt idx="700">
                        <c:v>-2.9</c:v>
                      </c:pt>
                      <c:pt idx="701">
                        <c:v>-2.8</c:v>
                      </c:pt>
                      <c:pt idx="702">
                        <c:v>-2.9</c:v>
                      </c:pt>
                      <c:pt idx="703">
                        <c:v>-2.9</c:v>
                      </c:pt>
                      <c:pt idx="704">
                        <c:v>-2.8</c:v>
                      </c:pt>
                      <c:pt idx="705">
                        <c:v>-2.8</c:v>
                      </c:pt>
                      <c:pt idx="706">
                        <c:v>-2.9</c:v>
                      </c:pt>
                      <c:pt idx="707">
                        <c:v>-2.9</c:v>
                      </c:pt>
                      <c:pt idx="708">
                        <c:v>-2.9</c:v>
                      </c:pt>
                      <c:pt idx="709">
                        <c:v>-2.8</c:v>
                      </c:pt>
                      <c:pt idx="710">
                        <c:v>-2.9</c:v>
                      </c:pt>
                      <c:pt idx="711">
                        <c:v>-2.9</c:v>
                      </c:pt>
                      <c:pt idx="712">
                        <c:v>-2.9</c:v>
                      </c:pt>
                      <c:pt idx="713">
                        <c:v>-2.8</c:v>
                      </c:pt>
                      <c:pt idx="714">
                        <c:v>-2.9</c:v>
                      </c:pt>
                      <c:pt idx="715">
                        <c:v>-2.9</c:v>
                      </c:pt>
                      <c:pt idx="716">
                        <c:v>-2.9</c:v>
                      </c:pt>
                      <c:pt idx="717">
                        <c:v>-2.9</c:v>
                      </c:pt>
                      <c:pt idx="718">
                        <c:v>-2.9</c:v>
                      </c:pt>
                      <c:pt idx="719">
                        <c:v>-2.9</c:v>
                      </c:pt>
                      <c:pt idx="720">
                        <c:v>-2.9</c:v>
                      </c:pt>
                      <c:pt idx="721">
                        <c:v>-2.8</c:v>
                      </c:pt>
                      <c:pt idx="722">
                        <c:v>-2.9</c:v>
                      </c:pt>
                      <c:pt idx="723">
                        <c:v>-2.9</c:v>
                      </c:pt>
                      <c:pt idx="724">
                        <c:v>-3</c:v>
                      </c:pt>
                      <c:pt idx="725">
                        <c:v>-3</c:v>
                      </c:pt>
                      <c:pt idx="726">
                        <c:v>-3</c:v>
                      </c:pt>
                      <c:pt idx="727">
                        <c:v>-3</c:v>
                      </c:pt>
                      <c:pt idx="728">
                        <c:v>-3</c:v>
                      </c:pt>
                      <c:pt idx="729">
                        <c:v>-3</c:v>
                      </c:pt>
                      <c:pt idx="730">
                        <c:v>-3</c:v>
                      </c:pt>
                      <c:pt idx="731">
                        <c:v>-3</c:v>
                      </c:pt>
                      <c:pt idx="732">
                        <c:v>-3</c:v>
                      </c:pt>
                      <c:pt idx="733">
                        <c:v>-3</c:v>
                      </c:pt>
                      <c:pt idx="734">
                        <c:v>-3</c:v>
                      </c:pt>
                      <c:pt idx="735">
                        <c:v>-3</c:v>
                      </c:pt>
                      <c:pt idx="736">
                        <c:v>-2.9</c:v>
                      </c:pt>
                      <c:pt idx="737">
                        <c:v>-2.9</c:v>
                      </c:pt>
                      <c:pt idx="738">
                        <c:v>-2.9</c:v>
                      </c:pt>
                      <c:pt idx="739">
                        <c:v>-2.9</c:v>
                      </c:pt>
                      <c:pt idx="740">
                        <c:v>-2.9</c:v>
                      </c:pt>
                      <c:pt idx="741">
                        <c:v>-2.9</c:v>
                      </c:pt>
                      <c:pt idx="742">
                        <c:v>-2.9</c:v>
                      </c:pt>
                      <c:pt idx="743">
                        <c:v>-2.9</c:v>
                      </c:pt>
                      <c:pt idx="744">
                        <c:v>-3</c:v>
                      </c:pt>
                      <c:pt idx="745">
                        <c:v>-2.9</c:v>
                      </c:pt>
                      <c:pt idx="746">
                        <c:v>-3</c:v>
                      </c:pt>
                      <c:pt idx="747">
                        <c:v>-3</c:v>
                      </c:pt>
                      <c:pt idx="748">
                        <c:v>-3</c:v>
                      </c:pt>
                      <c:pt idx="749">
                        <c:v>-2.9</c:v>
                      </c:pt>
                      <c:pt idx="750">
                        <c:v>-2.9</c:v>
                      </c:pt>
                      <c:pt idx="751">
                        <c:v>-2.9</c:v>
                      </c:pt>
                      <c:pt idx="752">
                        <c:v>-2.9</c:v>
                      </c:pt>
                      <c:pt idx="753">
                        <c:v>-3</c:v>
                      </c:pt>
                      <c:pt idx="754">
                        <c:v>-3.1</c:v>
                      </c:pt>
                      <c:pt idx="755">
                        <c:v>-3</c:v>
                      </c:pt>
                      <c:pt idx="756">
                        <c:v>-3</c:v>
                      </c:pt>
                      <c:pt idx="757">
                        <c:v>-3</c:v>
                      </c:pt>
                      <c:pt idx="758">
                        <c:v>-3</c:v>
                      </c:pt>
                      <c:pt idx="759">
                        <c:v>-2.9</c:v>
                      </c:pt>
                      <c:pt idx="760">
                        <c:v>-3</c:v>
                      </c:pt>
                      <c:pt idx="761">
                        <c:v>-3</c:v>
                      </c:pt>
                      <c:pt idx="762">
                        <c:v>-3.1</c:v>
                      </c:pt>
                      <c:pt idx="763">
                        <c:v>-3</c:v>
                      </c:pt>
                      <c:pt idx="764">
                        <c:v>-3</c:v>
                      </c:pt>
                      <c:pt idx="765">
                        <c:v>-3</c:v>
                      </c:pt>
                      <c:pt idx="766">
                        <c:v>-3</c:v>
                      </c:pt>
                      <c:pt idx="767">
                        <c:v>-3</c:v>
                      </c:pt>
                      <c:pt idx="768">
                        <c:v>-3</c:v>
                      </c:pt>
                      <c:pt idx="769">
                        <c:v>-3</c:v>
                      </c:pt>
                      <c:pt idx="770">
                        <c:v>-3</c:v>
                      </c:pt>
                      <c:pt idx="771">
                        <c:v>-3</c:v>
                      </c:pt>
                      <c:pt idx="772">
                        <c:v>-3</c:v>
                      </c:pt>
                      <c:pt idx="773">
                        <c:v>-3</c:v>
                      </c:pt>
                      <c:pt idx="774">
                        <c:v>-3</c:v>
                      </c:pt>
                      <c:pt idx="775">
                        <c:v>-3</c:v>
                      </c:pt>
                      <c:pt idx="776">
                        <c:v>-3</c:v>
                      </c:pt>
                      <c:pt idx="777">
                        <c:v>-3</c:v>
                      </c:pt>
                      <c:pt idx="778">
                        <c:v>-3</c:v>
                      </c:pt>
                      <c:pt idx="779">
                        <c:v>-3</c:v>
                      </c:pt>
                      <c:pt idx="780">
                        <c:v>-3</c:v>
                      </c:pt>
                      <c:pt idx="781">
                        <c:v>-3.1</c:v>
                      </c:pt>
                      <c:pt idx="782">
                        <c:v>-3</c:v>
                      </c:pt>
                      <c:pt idx="783">
                        <c:v>-3</c:v>
                      </c:pt>
                      <c:pt idx="784">
                        <c:v>-3</c:v>
                      </c:pt>
                      <c:pt idx="785">
                        <c:v>-3</c:v>
                      </c:pt>
                      <c:pt idx="786">
                        <c:v>-3</c:v>
                      </c:pt>
                      <c:pt idx="787">
                        <c:v>-3</c:v>
                      </c:pt>
                      <c:pt idx="788">
                        <c:v>-3</c:v>
                      </c:pt>
                      <c:pt idx="789">
                        <c:v>-3.1</c:v>
                      </c:pt>
                      <c:pt idx="790">
                        <c:v>-3</c:v>
                      </c:pt>
                      <c:pt idx="791">
                        <c:v>-3.1</c:v>
                      </c:pt>
                      <c:pt idx="792">
                        <c:v>-3.1</c:v>
                      </c:pt>
                      <c:pt idx="793">
                        <c:v>-3.1</c:v>
                      </c:pt>
                      <c:pt idx="794">
                        <c:v>-3</c:v>
                      </c:pt>
                      <c:pt idx="795">
                        <c:v>-3</c:v>
                      </c:pt>
                      <c:pt idx="796">
                        <c:v>-3</c:v>
                      </c:pt>
                      <c:pt idx="797">
                        <c:v>-3.1</c:v>
                      </c:pt>
                      <c:pt idx="798">
                        <c:v>-3.1</c:v>
                      </c:pt>
                      <c:pt idx="799">
                        <c:v>-3.1</c:v>
                      </c:pt>
                      <c:pt idx="800">
                        <c:v>-3</c:v>
                      </c:pt>
                      <c:pt idx="801">
                        <c:v>-3.1</c:v>
                      </c:pt>
                      <c:pt idx="802">
                        <c:v>-3.1</c:v>
                      </c:pt>
                      <c:pt idx="803">
                        <c:v>-3</c:v>
                      </c:pt>
                      <c:pt idx="804">
                        <c:v>-3</c:v>
                      </c:pt>
                      <c:pt idx="805">
                        <c:v>-3.1</c:v>
                      </c:pt>
                      <c:pt idx="806">
                        <c:v>-3</c:v>
                      </c:pt>
                      <c:pt idx="807">
                        <c:v>-3</c:v>
                      </c:pt>
                      <c:pt idx="808">
                        <c:v>-3</c:v>
                      </c:pt>
                      <c:pt idx="809">
                        <c:v>-3.1</c:v>
                      </c:pt>
                      <c:pt idx="810">
                        <c:v>-3</c:v>
                      </c:pt>
                      <c:pt idx="811">
                        <c:v>-3</c:v>
                      </c:pt>
                      <c:pt idx="812">
                        <c:v>-3</c:v>
                      </c:pt>
                      <c:pt idx="813">
                        <c:v>-3</c:v>
                      </c:pt>
                      <c:pt idx="814">
                        <c:v>-3</c:v>
                      </c:pt>
                      <c:pt idx="815">
                        <c:v>-3</c:v>
                      </c:pt>
                      <c:pt idx="816">
                        <c:v>-3.1</c:v>
                      </c:pt>
                      <c:pt idx="817">
                        <c:v>-3.1</c:v>
                      </c:pt>
                      <c:pt idx="818">
                        <c:v>-3.1</c:v>
                      </c:pt>
                      <c:pt idx="819">
                        <c:v>-3.1</c:v>
                      </c:pt>
                      <c:pt idx="820">
                        <c:v>-3.2</c:v>
                      </c:pt>
                      <c:pt idx="821">
                        <c:v>-3.1</c:v>
                      </c:pt>
                      <c:pt idx="822">
                        <c:v>-3.2</c:v>
                      </c:pt>
                      <c:pt idx="823">
                        <c:v>-3.1</c:v>
                      </c:pt>
                      <c:pt idx="824">
                        <c:v>-3.2</c:v>
                      </c:pt>
                      <c:pt idx="825">
                        <c:v>-3.1</c:v>
                      </c:pt>
                      <c:pt idx="826">
                        <c:v>-3.1</c:v>
                      </c:pt>
                      <c:pt idx="827">
                        <c:v>-3.1</c:v>
                      </c:pt>
                      <c:pt idx="828">
                        <c:v>-3.1</c:v>
                      </c:pt>
                      <c:pt idx="829">
                        <c:v>-3.1</c:v>
                      </c:pt>
                      <c:pt idx="830">
                        <c:v>-3.2</c:v>
                      </c:pt>
                      <c:pt idx="831">
                        <c:v>-3.1</c:v>
                      </c:pt>
                      <c:pt idx="832">
                        <c:v>-3.2</c:v>
                      </c:pt>
                      <c:pt idx="833">
                        <c:v>-3.1</c:v>
                      </c:pt>
                      <c:pt idx="834">
                        <c:v>-3.1</c:v>
                      </c:pt>
                      <c:pt idx="835">
                        <c:v>-3</c:v>
                      </c:pt>
                      <c:pt idx="836">
                        <c:v>-3.1</c:v>
                      </c:pt>
                      <c:pt idx="837">
                        <c:v>-3.2</c:v>
                      </c:pt>
                      <c:pt idx="838">
                        <c:v>-3.2</c:v>
                      </c:pt>
                      <c:pt idx="839">
                        <c:v>-3.2</c:v>
                      </c:pt>
                      <c:pt idx="840">
                        <c:v>-3.1</c:v>
                      </c:pt>
                      <c:pt idx="841">
                        <c:v>-3.1</c:v>
                      </c:pt>
                      <c:pt idx="842">
                        <c:v>-3.1</c:v>
                      </c:pt>
                      <c:pt idx="843">
                        <c:v>-3.1</c:v>
                      </c:pt>
                      <c:pt idx="844">
                        <c:v>-3.1</c:v>
                      </c:pt>
                      <c:pt idx="845">
                        <c:v>-3.1</c:v>
                      </c:pt>
                      <c:pt idx="846">
                        <c:v>-3.1</c:v>
                      </c:pt>
                      <c:pt idx="847">
                        <c:v>-3.1</c:v>
                      </c:pt>
                      <c:pt idx="848">
                        <c:v>-3.1</c:v>
                      </c:pt>
                      <c:pt idx="849">
                        <c:v>-3.1</c:v>
                      </c:pt>
                      <c:pt idx="850">
                        <c:v>-3.2</c:v>
                      </c:pt>
                      <c:pt idx="851">
                        <c:v>-3.2</c:v>
                      </c:pt>
                      <c:pt idx="852">
                        <c:v>-3.1</c:v>
                      </c:pt>
                      <c:pt idx="853">
                        <c:v>-3.2</c:v>
                      </c:pt>
                      <c:pt idx="854">
                        <c:v>-3.2</c:v>
                      </c:pt>
                      <c:pt idx="855">
                        <c:v>-3.1</c:v>
                      </c:pt>
                      <c:pt idx="856">
                        <c:v>-3.1</c:v>
                      </c:pt>
                      <c:pt idx="857">
                        <c:v>-3.1</c:v>
                      </c:pt>
                      <c:pt idx="858">
                        <c:v>-3.1</c:v>
                      </c:pt>
                      <c:pt idx="859">
                        <c:v>-3.1</c:v>
                      </c:pt>
                      <c:pt idx="860">
                        <c:v>-3.1</c:v>
                      </c:pt>
                      <c:pt idx="861">
                        <c:v>-3.2</c:v>
                      </c:pt>
                      <c:pt idx="862">
                        <c:v>-3.1</c:v>
                      </c:pt>
                      <c:pt idx="863">
                        <c:v>-3.1</c:v>
                      </c:pt>
                      <c:pt idx="864">
                        <c:v>-3.1</c:v>
                      </c:pt>
                      <c:pt idx="865">
                        <c:v>-3.1</c:v>
                      </c:pt>
                      <c:pt idx="866">
                        <c:v>-3.2</c:v>
                      </c:pt>
                      <c:pt idx="867">
                        <c:v>-3.2</c:v>
                      </c:pt>
                      <c:pt idx="868">
                        <c:v>-3.1</c:v>
                      </c:pt>
                      <c:pt idx="869">
                        <c:v>-3.2</c:v>
                      </c:pt>
                      <c:pt idx="870">
                        <c:v>-3.2</c:v>
                      </c:pt>
                      <c:pt idx="871">
                        <c:v>-3.2</c:v>
                      </c:pt>
                      <c:pt idx="872">
                        <c:v>-3.2</c:v>
                      </c:pt>
                      <c:pt idx="873">
                        <c:v>-3.2</c:v>
                      </c:pt>
                      <c:pt idx="874">
                        <c:v>-3.3</c:v>
                      </c:pt>
                      <c:pt idx="875">
                        <c:v>-3.2</c:v>
                      </c:pt>
                      <c:pt idx="876">
                        <c:v>-3.3</c:v>
                      </c:pt>
                      <c:pt idx="877">
                        <c:v>-3.2</c:v>
                      </c:pt>
                      <c:pt idx="878">
                        <c:v>-3.2</c:v>
                      </c:pt>
                      <c:pt idx="879">
                        <c:v>-3.2</c:v>
                      </c:pt>
                      <c:pt idx="880">
                        <c:v>-3.2</c:v>
                      </c:pt>
                      <c:pt idx="881">
                        <c:v>-3.2</c:v>
                      </c:pt>
                      <c:pt idx="882">
                        <c:v>-3.2</c:v>
                      </c:pt>
                      <c:pt idx="883">
                        <c:v>-3.3</c:v>
                      </c:pt>
                      <c:pt idx="884">
                        <c:v>-3.2</c:v>
                      </c:pt>
                      <c:pt idx="885">
                        <c:v>-3.2</c:v>
                      </c:pt>
                      <c:pt idx="886">
                        <c:v>-3.2</c:v>
                      </c:pt>
                      <c:pt idx="887">
                        <c:v>-3.3</c:v>
                      </c:pt>
                      <c:pt idx="888">
                        <c:v>-3.2</c:v>
                      </c:pt>
                      <c:pt idx="889">
                        <c:v>-3.1</c:v>
                      </c:pt>
                      <c:pt idx="890">
                        <c:v>-3.2</c:v>
                      </c:pt>
                      <c:pt idx="891">
                        <c:v>-3.2</c:v>
                      </c:pt>
                      <c:pt idx="892">
                        <c:v>-3.2</c:v>
                      </c:pt>
                      <c:pt idx="893">
                        <c:v>-3.2</c:v>
                      </c:pt>
                      <c:pt idx="894">
                        <c:v>-3.1</c:v>
                      </c:pt>
                      <c:pt idx="895">
                        <c:v>-3</c:v>
                      </c:pt>
                      <c:pt idx="896">
                        <c:v>-3</c:v>
                      </c:pt>
                      <c:pt idx="897">
                        <c:v>-3</c:v>
                      </c:pt>
                      <c:pt idx="898">
                        <c:v>-3</c:v>
                      </c:pt>
                      <c:pt idx="899">
                        <c:v>-3</c:v>
                      </c:pt>
                      <c:pt idx="900">
                        <c:v>-3</c:v>
                      </c:pt>
                      <c:pt idx="901">
                        <c:v>-3.1</c:v>
                      </c:pt>
                      <c:pt idx="902">
                        <c:v>-3</c:v>
                      </c:pt>
                      <c:pt idx="903">
                        <c:v>-3</c:v>
                      </c:pt>
                      <c:pt idx="904">
                        <c:v>-3</c:v>
                      </c:pt>
                      <c:pt idx="905">
                        <c:v>-3</c:v>
                      </c:pt>
                      <c:pt idx="906">
                        <c:v>-3</c:v>
                      </c:pt>
                      <c:pt idx="907">
                        <c:v>-3</c:v>
                      </c:pt>
                      <c:pt idx="908">
                        <c:v>-3</c:v>
                      </c:pt>
                      <c:pt idx="909">
                        <c:v>-3</c:v>
                      </c:pt>
                      <c:pt idx="910">
                        <c:v>-2.9</c:v>
                      </c:pt>
                      <c:pt idx="911">
                        <c:v>-3</c:v>
                      </c:pt>
                      <c:pt idx="912">
                        <c:v>-3</c:v>
                      </c:pt>
                      <c:pt idx="913">
                        <c:v>-3</c:v>
                      </c:pt>
                      <c:pt idx="914">
                        <c:v>-3</c:v>
                      </c:pt>
                      <c:pt idx="915">
                        <c:v>-3.1</c:v>
                      </c:pt>
                      <c:pt idx="916">
                        <c:v>-3</c:v>
                      </c:pt>
                      <c:pt idx="917">
                        <c:v>-3</c:v>
                      </c:pt>
                      <c:pt idx="918">
                        <c:v>-3.1</c:v>
                      </c:pt>
                      <c:pt idx="919">
                        <c:v>-3</c:v>
                      </c:pt>
                      <c:pt idx="920">
                        <c:v>-3</c:v>
                      </c:pt>
                      <c:pt idx="921">
                        <c:v>-3</c:v>
                      </c:pt>
                      <c:pt idx="922">
                        <c:v>-3</c:v>
                      </c:pt>
                      <c:pt idx="923">
                        <c:v>-3.1</c:v>
                      </c:pt>
                      <c:pt idx="924">
                        <c:v>-3</c:v>
                      </c:pt>
                      <c:pt idx="925">
                        <c:v>-3.1</c:v>
                      </c:pt>
                      <c:pt idx="926">
                        <c:v>-3</c:v>
                      </c:pt>
                      <c:pt idx="927">
                        <c:v>-3</c:v>
                      </c:pt>
                      <c:pt idx="928">
                        <c:v>-3.1</c:v>
                      </c:pt>
                      <c:pt idx="929">
                        <c:v>-3</c:v>
                      </c:pt>
                      <c:pt idx="930">
                        <c:v>-3</c:v>
                      </c:pt>
                      <c:pt idx="931">
                        <c:v>-3.1</c:v>
                      </c:pt>
                      <c:pt idx="932">
                        <c:v>-3.1</c:v>
                      </c:pt>
                      <c:pt idx="933">
                        <c:v>-3</c:v>
                      </c:pt>
                      <c:pt idx="934">
                        <c:v>-3</c:v>
                      </c:pt>
                      <c:pt idx="935">
                        <c:v>-3</c:v>
                      </c:pt>
                      <c:pt idx="936">
                        <c:v>-3</c:v>
                      </c:pt>
                      <c:pt idx="937">
                        <c:v>-3</c:v>
                      </c:pt>
                      <c:pt idx="938">
                        <c:v>-3</c:v>
                      </c:pt>
                      <c:pt idx="939">
                        <c:v>-3</c:v>
                      </c:pt>
                      <c:pt idx="940">
                        <c:v>-3</c:v>
                      </c:pt>
                      <c:pt idx="941">
                        <c:v>-3</c:v>
                      </c:pt>
                      <c:pt idx="942">
                        <c:v>-3.1</c:v>
                      </c:pt>
                      <c:pt idx="943">
                        <c:v>-3</c:v>
                      </c:pt>
                      <c:pt idx="944">
                        <c:v>-3</c:v>
                      </c:pt>
                      <c:pt idx="945">
                        <c:v>-3</c:v>
                      </c:pt>
                      <c:pt idx="946">
                        <c:v>-3</c:v>
                      </c:pt>
                      <c:pt idx="947">
                        <c:v>-3.1</c:v>
                      </c:pt>
                      <c:pt idx="948">
                        <c:v>-3</c:v>
                      </c:pt>
                      <c:pt idx="949">
                        <c:v>-3</c:v>
                      </c:pt>
                      <c:pt idx="950">
                        <c:v>-3</c:v>
                      </c:pt>
                      <c:pt idx="951">
                        <c:v>-3</c:v>
                      </c:pt>
                      <c:pt idx="952">
                        <c:v>-3.1</c:v>
                      </c:pt>
                      <c:pt idx="953">
                        <c:v>-3</c:v>
                      </c:pt>
                      <c:pt idx="954">
                        <c:v>-3.1</c:v>
                      </c:pt>
                      <c:pt idx="955">
                        <c:v>-3</c:v>
                      </c:pt>
                      <c:pt idx="956">
                        <c:v>-3</c:v>
                      </c:pt>
                      <c:pt idx="957">
                        <c:v>-3.1</c:v>
                      </c:pt>
                      <c:pt idx="958">
                        <c:v>-3</c:v>
                      </c:pt>
                      <c:pt idx="959">
                        <c:v>-3</c:v>
                      </c:pt>
                      <c:pt idx="960">
                        <c:v>-3</c:v>
                      </c:pt>
                      <c:pt idx="961">
                        <c:v>-3</c:v>
                      </c:pt>
                      <c:pt idx="962">
                        <c:v>-3</c:v>
                      </c:pt>
                      <c:pt idx="963">
                        <c:v>-3</c:v>
                      </c:pt>
                      <c:pt idx="964">
                        <c:v>-3</c:v>
                      </c:pt>
                      <c:pt idx="965">
                        <c:v>-3.1</c:v>
                      </c:pt>
                      <c:pt idx="966">
                        <c:v>-3.1</c:v>
                      </c:pt>
                      <c:pt idx="967">
                        <c:v>-3</c:v>
                      </c:pt>
                      <c:pt idx="968">
                        <c:v>-3</c:v>
                      </c:pt>
                      <c:pt idx="969">
                        <c:v>-3</c:v>
                      </c:pt>
                      <c:pt idx="970">
                        <c:v>-3.1</c:v>
                      </c:pt>
                      <c:pt idx="971">
                        <c:v>-3.1</c:v>
                      </c:pt>
                      <c:pt idx="972">
                        <c:v>-3.1</c:v>
                      </c:pt>
                      <c:pt idx="973">
                        <c:v>-3.1</c:v>
                      </c:pt>
                      <c:pt idx="974">
                        <c:v>-3</c:v>
                      </c:pt>
                      <c:pt idx="975">
                        <c:v>-3.1</c:v>
                      </c:pt>
                      <c:pt idx="976">
                        <c:v>-3.1</c:v>
                      </c:pt>
                      <c:pt idx="977">
                        <c:v>-3.1</c:v>
                      </c:pt>
                      <c:pt idx="978">
                        <c:v>-3.1</c:v>
                      </c:pt>
                      <c:pt idx="979">
                        <c:v>-3.1</c:v>
                      </c:pt>
                      <c:pt idx="980">
                        <c:v>-3</c:v>
                      </c:pt>
                      <c:pt idx="981">
                        <c:v>-3.1</c:v>
                      </c:pt>
                      <c:pt idx="982">
                        <c:v>-3</c:v>
                      </c:pt>
                      <c:pt idx="983">
                        <c:v>-3</c:v>
                      </c:pt>
                      <c:pt idx="984">
                        <c:v>-3.1</c:v>
                      </c:pt>
                      <c:pt idx="985">
                        <c:v>-3.1</c:v>
                      </c:pt>
                      <c:pt idx="986">
                        <c:v>-3.1</c:v>
                      </c:pt>
                      <c:pt idx="987">
                        <c:v>-3.1</c:v>
                      </c:pt>
                      <c:pt idx="988">
                        <c:v>-3.1</c:v>
                      </c:pt>
                      <c:pt idx="989">
                        <c:v>-3.3</c:v>
                      </c:pt>
                      <c:pt idx="990">
                        <c:v>-3.3</c:v>
                      </c:pt>
                      <c:pt idx="991">
                        <c:v>-3.3</c:v>
                      </c:pt>
                      <c:pt idx="992">
                        <c:v>-3.3</c:v>
                      </c:pt>
                      <c:pt idx="993">
                        <c:v>-3.3</c:v>
                      </c:pt>
                      <c:pt idx="994">
                        <c:v>-3.3</c:v>
                      </c:pt>
                      <c:pt idx="995">
                        <c:v>-3.3</c:v>
                      </c:pt>
                      <c:pt idx="996">
                        <c:v>-3.3</c:v>
                      </c:pt>
                      <c:pt idx="997">
                        <c:v>-3.3</c:v>
                      </c:pt>
                      <c:pt idx="998">
                        <c:v>-3.4</c:v>
                      </c:pt>
                      <c:pt idx="999">
                        <c:v>-3.4</c:v>
                      </c:pt>
                      <c:pt idx="1000">
                        <c:v>-3.4</c:v>
                      </c:pt>
                      <c:pt idx="1001">
                        <c:v>-3.4</c:v>
                      </c:pt>
                      <c:pt idx="1002">
                        <c:v>-3.4</c:v>
                      </c:pt>
                      <c:pt idx="1003">
                        <c:v>-3.4</c:v>
                      </c:pt>
                      <c:pt idx="1004">
                        <c:v>-3.4</c:v>
                      </c:pt>
                      <c:pt idx="1005">
                        <c:v>-3.4</c:v>
                      </c:pt>
                      <c:pt idx="1006">
                        <c:v>-3.4</c:v>
                      </c:pt>
                      <c:pt idx="1007">
                        <c:v>-3.4</c:v>
                      </c:pt>
                      <c:pt idx="1008">
                        <c:v>-3.4</c:v>
                      </c:pt>
                      <c:pt idx="1009">
                        <c:v>-3.3</c:v>
                      </c:pt>
                      <c:pt idx="1010">
                        <c:v>-3.3</c:v>
                      </c:pt>
                      <c:pt idx="1011">
                        <c:v>-3.3</c:v>
                      </c:pt>
                      <c:pt idx="1012">
                        <c:v>-3.3</c:v>
                      </c:pt>
                      <c:pt idx="1013">
                        <c:v>-3.3</c:v>
                      </c:pt>
                      <c:pt idx="1014">
                        <c:v>-3.4</c:v>
                      </c:pt>
                      <c:pt idx="1015">
                        <c:v>-3.4</c:v>
                      </c:pt>
                      <c:pt idx="1016">
                        <c:v>-3.3</c:v>
                      </c:pt>
                      <c:pt idx="1017">
                        <c:v>-3.3</c:v>
                      </c:pt>
                      <c:pt idx="1018">
                        <c:v>-3.3</c:v>
                      </c:pt>
                      <c:pt idx="1019">
                        <c:v>-3.3</c:v>
                      </c:pt>
                      <c:pt idx="1020">
                        <c:v>-3.3</c:v>
                      </c:pt>
                      <c:pt idx="1021">
                        <c:v>-3.4</c:v>
                      </c:pt>
                      <c:pt idx="1022">
                        <c:v>-3.4</c:v>
                      </c:pt>
                      <c:pt idx="1023">
                        <c:v>-3.4</c:v>
                      </c:pt>
                      <c:pt idx="1024">
                        <c:v>-3.4</c:v>
                      </c:pt>
                      <c:pt idx="1025">
                        <c:v>-3.4</c:v>
                      </c:pt>
                      <c:pt idx="1026">
                        <c:v>-3.3</c:v>
                      </c:pt>
                      <c:pt idx="1027">
                        <c:v>-3.3</c:v>
                      </c:pt>
                      <c:pt idx="1028">
                        <c:v>-3.3</c:v>
                      </c:pt>
                      <c:pt idx="1029">
                        <c:v>-3.3</c:v>
                      </c:pt>
                    </c:numCache>
                  </c:numRef>
                </c:yVal>
                <c:smooth val="0"/>
              </c15:ser>
            </c15:filteredScatterSeries>
            <c15:filteredScatterSeries>
              <c15:ser>
                <c:idx val="5"/>
                <c:order val="5"/>
                <c:tx>
                  <c:strRef>
                    <c:extLst xmlns:c15="http://schemas.microsoft.com/office/drawing/2012/chart">
                      <c:ext xmlns:c15="http://schemas.microsoft.com/office/drawing/2012/chart" uri="{02D57815-91ED-43cb-92C2-25804820EDAC}">
                        <c15:formulaRef>
                          <c15:sqref>'Raw Data'!$H$18</c15:sqref>
                        </c15:formulaRef>
                      </c:ext>
                    </c:extLst>
                    <c:strCache>
                      <c:ptCount val="1"/>
                      <c:pt idx="0">
                        <c:v>3.1 - No Top Gun during peel, ~30s "clean up" 3x</c:v>
                      </c:pt>
                    </c:strCache>
                  </c:strRef>
                </c:tx>
                <c:spPr>
                  <a:ln w="19050" cap="rnd">
                    <a:solidFill>
                      <a:schemeClr val="accent6"/>
                    </a:solidFill>
                    <a:round/>
                  </a:ln>
                  <a:effectLst/>
                </c:spPr>
                <c:marker>
                  <c:symbol val="none"/>
                </c:marker>
                <c:xVal>
                  <c:numRef>
                    <c:extLst xmlns:c15="http://schemas.microsoft.com/office/drawing/2012/chart">
                      <c:ext xmlns:c15="http://schemas.microsoft.com/office/drawing/2012/chart" uri="{02D57815-91ED-43cb-92C2-25804820EDAC}">
                        <c15:formulaRef>
                          <c15:sqref>'Raw Data'!$B$22:$B$2887</c15:sqref>
                        </c15:formulaRef>
                      </c:ext>
                    </c:extLst>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extLst xmlns:c15="http://schemas.microsoft.com/office/drawing/2012/chart">
                      <c:ext xmlns:c15="http://schemas.microsoft.com/office/drawing/2012/chart" uri="{02D57815-91ED-43cb-92C2-25804820EDAC}">
                        <c15:formulaRef>
                          <c15:sqref>'Raw Data'!$H$22:$H$2887</c15:sqref>
                        </c15:formulaRef>
                      </c:ext>
                    </c:extLst>
                    <c:numCache>
                      <c:formatCode>0.0</c:formatCode>
                      <c:ptCount val="2866"/>
                      <c:pt idx="0">
                        <c:v>373</c:v>
                      </c:pt>
                      <c:pt idx="1">
                        <c:v>372.7</c:v>
                      </c:pt>
                      <c:pt idx="2">
                        <c:v>372.4</c:v>
                      </c:pt>
                      <c:pt idx="3">
                        <c:v>372.3</c:v>
                      </c:pt>
                      <c:pt idx="4">
                        <c:v>372.6</c:v>
                      </c:pt>
                      <c:pt idx="5">
                        <c:v>372.9</c:v>
                      </c:pt>
                      <c:pt idx="6">
                        <c:v>373</c:v>
                      </c:pt>
                      <c:pt idx="7">
                        <c:v>373.1</c:v>
                      </c:pt>
                      <c:pt idx="8">
                        <c:v>372.7</c:v>
                      </c:pt>
                      <c:pt idx="9">
                        <c:v>372.5</c:v>
                      </c:pt>
                      <c:pt idx="10">
                        <c:v>372.3</c:v>
                      </c:pt>
                      <c:pt idx="11">
                        <c:v>372.2</c:v>
                      </c:pt>
                      <c:pt idx="12">
                        <c:v>372.6</c:v>
                      </c:pt>
                      <c:pt idx="13">
                        <c:v>372.7</c:v>
                      </c:pt>
                      <c:pt idx="14">
                        <c:v>372.8</c:v>
                      </c:pt>
                      <c:pt idx="15">
                        <c:v>372.8</c:v>
                      </c:pt>
                      <c:pt idx="16">
                        <c:v>372.4</c:v>
                      </c:pt>
                      <c:pt idx="17">
                        <c:v>372.1</c:v>
                      </c:pt>
                      <c:pt idx="18">
                        <c:v>371.8</c:v>
                      </c:pt>
                      <c:pt idx="19">
                        <c:v>371.6</c:v>
                      </c:pt>
                      <c:pt idx="20">
                        <c:v>371.3</c:v>
                      </c:pt>
                      <c:pt idx="21">
                        <c:v>370.4</c:v>
                      </c:pt>
                      <c:pt idx="22">
                        <c:v>369.7</c:v>
                      </c:pt>
                      <c:pt idx="23">
                        <c:v>368.4</c:v>
                      </c:pt>
                      <c:pt idx="24">
                        <c:v>365.8</c:v>
                      </c:pt>
                      <c:pt idx="25">
                        <c:v>364.6</c:v>
                      </c:pt>
                      <c:pt idx="26">
                        <c:v>359.9</c:v>
                      </c:pt>
                      <c:pt idx="27">
                        <c:v>345.7</c:v>
                      </c:pt>
                      <c:pt idx="28">
                        <c:v>334.5</c:v>
                      </c:pt>
                      <c:pt idx="29">
                        <c:v>324.89999999999998</c:v>
                      </c:pt>
                      <c:pt idx="30">
                        <c:v>317.3</c:v>
                      </c:pt>
                      <c:pt idx="31">
                        <c:v>309.10000000000002</c:v>
                      </c:pt>
                      <c:pt idx="32">
                        <c:v>301.3</c:v>
                      </c:pt>
                      <c:pt idx="33">
                        <c:v>294.3</c:v>
                      </c:pt>
                      <c:pt idx="34">
                        <c:v>289.10000000000002</c:v>
                      </c:pt>
                      <c:pt idx="35">
                        <c:v>280.8</c:v>
                      </c:pt>
                      <c:pt idx="36">
                        <c:v>273.7</c:v>
                      </c:pt>
                      <c:pt idx="37">
                        <c:v>267.3</c:v>
                      </c:pt>
                      <c:pt idx="38">
                        <c:v>262.89999999999998</c:v>
                      </c:pt>
                      <c:pt idx="39">
                        <c:v>259.2</c:v>
                      </c:pt>
                      <c:pt idx="40">
                        <c:v>254.1</c:v>
                      </c:pt>
                      <c:pt idx="41">
                        <c:v>242</c:v>
                      </c:pt>
                      <c:pt idx="42">
                        <c:v>225.6</c:v>
                      </c:pt>
                      <c:pt idx="43">
                        <c:v>210.7</c:v>
                      </c:pt>
                      <c:pt idx="44">
                        <c:v>190.9</c:v>
                      </c:pt>
                      <c:pt idx="45">
                        <c:v>173.9</c:v>
                      </c:pt>
                      <c:pt idx="46">
                        <c:v>147.80000000000001</c:v>
                      </c:pt>
                      <c:pt idx="47">
                        <c:v>125</c:v>
                      </c:pt>
                      <c:pt idx="48">
                        <c:v>96.7</c:v>
                      </c:pt>
                      <c:pt idx="49">
                        <c:v>66.5</c:v>
                      </c:pt>
                      <c:pt idx="50">
                        <c:v>28.8</c:v>
                      </c:pt>
                      <c:pt idx="51">
                        <c:v>-25.2</c:v>
                      </c:pt>
                      <c:pt idx="52">
                        <c:v>-69.2</c:v>
                      </c:pt>
                      <c:pt idx="53">
                        <c:v>-116.1</c:v>
                      </c:pt>
                      <c:pt idx="54">
                        <c:v>-166.4</c:v>
                      </c:pt>
                      <c:pt idx="55">
                        <c:v>-233.7</c:v>
                      </c:pt>
                      <c:pt idx="56">
                        <c:v>-294.8</c:v>
                      </c:pt>
                      <c:pt idx="57">
                        <c:v>-360.4</c:v>
                      </c:pt>
                      <c:pt idx="58">
                        <c:v>-431.8</c:v>
                      </c:pt>
                      <c:pt idx="59">
                        <c:v>-530.4</c:v>
                      </c:pt>
                      <c:pt idx="60">
                        <c:v>-601.70000000000005</c:v>
                      </c:pt>
                      <c:pt idx="61">
                        <c:v>-665.9</c:v>
                      </c:pt>
                      <c:pt idx="62">
                        <c:v>-724.7</c:v>
                      </c:pt>
                      <c:pt idx="63">
                        <c:v>-798</c:v>
                      </c:pt>
                      <c:pt idx="64">
                        <c:v>-856</c:v>
                      </c:pt>
                      <c:pt idx="65">
                        <c:v>-916.5</c:v>
                      </c:pt>
                      <c:pt idx="66">
                        <c:v>-985.4</c:v>
                      </c:pt>
                      <c:pt idx="67">
                        <c:v>-1066.0999999999999</c:v>
                      </c:pt>
                      <c:pt idx="68">
                        <c:v>-1196.5</c:v>
                      </c:pt>
                      <c:pt idx="69">
                        <c:v>-1294.7</c:v>
                      </c:pt>
                      <c:pt idx="70">
                        <c:v>-1394.5</c:v>
                      </c:pt>
                      <c:pt idx="71">
                        <c:v>-1486.5</c:v>
                      </c:pt>
                      <c:pt idx="72">
                        <c:v>-1615.6</c:v>
                      </c:pt>
                      <c:pt idx="73">
                        <c:v>-1711.3</c:v>
                      </c:pt>
                      <c:pt idx="74">
                        <c:v>-1794.9</c:v>
                      </c:pt>
                      <c:pt idx="75">
                        <c:v>-1857.5</c:v>
                      </c:pt>
                      <c:pt idx="76">
                        <c:v>-1915.7</c:v>
                      </c:pt>
                      <c:pt idx="77">
                        <c:v>-2013.3</c:v>
                      </c:pt>
                      <c:pt idx="78">
                        <c:v>-2100.8000000000002</c:v>
                      </c:pt>
                      <c:pt idx="79">
                        <c:v>-2182.6</c:v>
                      </c:pt>
                      <c:pt idx="80">
                        <c:v>-2269.9</c:v>
                      </c:pt>
                      <c:pt idx="81">
                        <c:v>-2350.4</c:v>
                      </c:pt>
                      <c:pt idx="82">
                        <c:v>-2442.1</c:v>
                      </c:pt>
                      <c:pt idx="83">
                        <c:v>-2486.6999999999998</c:v>
                      </c:pt>
                      <c:pt idx="84">
                        <c:v>-2533.6999999999998</c:v>
                      </c:pt>
                      <c:pt idx="85">
                        <c:v>-2597.4</c:v>
                      </c:pt>
                      <c:pt idx="86">
                        <c:v>-2687.2</c:v>
                      </c:pt>
                      <c:pt idx="87">
                        <c:v>-2864.5</c:v>
                      </c:pt>
                      <c:pt idx="88">
                        <c:v>-3014.3</c:v>
                      </c:pt>
                      <c:pt idx="89">
                        <c:v>-3136.1</c:v>
                      </c:pt>
                      <c:pt idx="90">
                        <c:v>-3235.8</c:v>
                      </c:pt>
                      <c:pt idx="91">
                        <c:v>-3365.6</c:v>
                      </c:pt>
                      <c:pt idx="92">
                        <c:v>-3470.6</c:v>
                      </c:pt>
                      <c:pt idx="93">
                        <c:v>-3564.8</c:v>
                      </c:pt>
                      <c:pt idx="94">
                        <c:v>-3570.7</c:v>
                      </c:pt>
                      <c:pt idx="95">
                        <c:v>-3543.3</c:v>
                      </c:pt>
                      <c:pt idx="96">
                        <c:v>-3553.8</c:v>
                      </c:pt>
                      <c:pt idx="97">
                        <c:v>-3604.6</c:v>
                      </c:pt>
                      <c:pt idx="98">
                        <c:v>-3674.2</c:v>
                      </c:pt>
                      <c:pt idx="99">
                        <c:v>-3749.7</c:v>
                      </c:pt>
                      <c:pt idx="100">
                        <c:v>-3806.6</c:v>
                      </c:pt>
                      <c:pt idx="101">
                        <c:v>-3837.8</c:v>
                      </c:pt>
                      <c:pt idx="102">
                        <c:v>-3941.1</c:v>
                      </c:pt>
                      <c:pt idx="103">
                        <c:v>-4088.8</c:v>
                      </c:pt>
                      <c:pt idx="104">
                        <c:v>-4284.7</c:v>
                      </c:pt>
                      <c:pt idx="105">
                        <c:v>-4412.5</c:v>
                      </c:pt>
                      <c:pt idx="106">
                        <c:v>-4531.8999999999996</c:v>
                      </c:pt>
                      <c:pt idx="107">
                        <c:v>-4645</c:v>
                      </c:pt>
                      <c:pt idx="108">
                        <c:v>-4766.8999999999996</c:v>
                      </c:pt>
                      <c:pt idx="109">
                        <c:v>-4926.3</c:v>
                      </c:pt>
                      <c:pt idx="110">
                        <c:v>-5052.6000000000004</c:v>
                      </c:pt>
                      <c:pt idx="111">
                        <c:v>-5172.3999999999996</c:v>
                      </c:pt>
                      <c:pt idx="112">
                        <c:v>-5310.7</c:v>
                      </c:pt>
                      <c:pt idx="113">
                        <c:v>-5447.5</c:v>
                      </c:pt>
                      <c:pt idx="114">
                        <c:v>-5605.8</c:v>
                      </c:pt>
                      <c:pt idx="115">
                        <c:v>-5699.7</c:v>
                      </c:pt>
                      <c:pt idx="116">
                        <c:v>-5790.7</c:v>
                      </c:pt>
                      <c:pt idx="117">
                        <c:v>-5874.5</c:v>
                      </c:pt>
                      <c:pt idx="118">
                        <c:v>-5885.5</c:v>
                      </c:pt>
                      <c:pt idx="119">
                        <c:v>-5872.3</c:v>
                      </c:pt>
                      <c:pt idx="120">
                        <c:v>-6025.8</c:v>
                      </c:pt>
                      <c:pt idx="121">
                        <c:v>-6217.6</c:v>
                      </c:pt>
                      <c:pt idx="122">
                        <c:v>-6352</c:v>
                      </c:pt>
                      <c:pt idx="123">
                        <c:v>-6463.8</c:v>
                      </c:pt>
                      <c:pt idx="124">
                        <c:v>-6519.8</c:v>
                      </c:pt>
                      <c:pt idx="125">
                        <c:v>-6554.9</c:v>
                      </c:pt>
                      <c:pt idx="126">
                        <c:v>-6576.8</c:v>
                      </c:pt>
                      <c:pt idx="127">
                        <c:v>-6593.5</c:v>
                      </c:pt>
                      <c:pt idx="128">
                        <c:v>-6600.2</c:v>
                      </c:pt>
                      <c:pt idx="129">
                        <c:v>-6606.1</c:v>
                      </c:pt>
                      <c:pt idx="130">
                        <c:v>-6610.8</c:v>
                      </c:pt>
                      <c:pt idx="131">
                        <c:v>-6613.5</c:v>
                      </c:pt>
                      <c:pt idx="132">
                        <c:v>-6622.6</c:v>
                      </c:pt>
                      <c:pt idx="133">
                        <c:v>-6627.1</c:v>
                      </c:pt>
                      <c:pt idx="134">
                        <c:v>-6629.5</c:v>
                      </c:pt>
                      <c:pt idx="135">
                        <c:v>-6631.1</c:v>
                      </c:pt>
                      <c:pt idx="136">
                        <c:v>-6626.5</c:v>
                      </c:pt>
                      <c:pt idx="137">
                        <c:v>-6623.1</c:v>
                      </c:pt>
                      <c:pt idx="138">
                        <c:v>-6620.5</c:v>
                      </c:pt>
                      <c:pt idx="139">
                        <c:v>-6618.4</c:v>
                      </c:pt>
                      <c:pt idx="140">
                        <c:v>-6621.3</c:v>
                      </c:pt>
                      <c:pt idx="141">
                        <c:v>-6625</c:v>
                      </c:pt>
                      <c:pt idx="142">
                        <c:v>-6626.3</c:v>
                      </c:pt>
                      <c:pt idx="143">
                        <c:v>-6626.5</c:v>
                      </c:pt>
                      <c:pt idx="144">
                        <c:v>-6621.5</c:v>
                      </c:pt>
                      <c:pt idx="145">
                        <c:v>-6615.5</c:v>
                      </c:pt>
                      <c:pt idx="146">
                        <c:v>-6612.9</c:v>
                      </c:pt>
                      <c:pt idx="147">
                        <c:v>-6611.3</c:v>
                      </c:pt>
                      <c:pt idx="148">
                        <c:v>-6614.9</c:v>
                      </c:pt>
                      <c:pt idx="149">
                        <c:v>-6618.4</c:v>
                      </c:pt>
                      <c:pt idx="150">
                        <c:v>-6620.2</c:v>
                      </c:pt>
                      <c:pt idx="151">
                        <c:v>-6620.5</c:v>
                      </c:pt>
                      <c:pt idx="152">
                        <c:v>-6615.6</c:v>
                      </c:pt>
                      <c:pt idx="153">
                        <c:v>-6610.7</c:v>
                      </c:pt>
                      <c:pt idx="154">
                        <c:v>-6607.5</c:v>
                      </c:pt>
                      <c:pt idx="155">
                        <c:v>-6605.9</c:v>
                      </c:pt>
                      <c:pt idx="156">
                        <c:v>-6610.1</c:v>
                      </c:pt>
                      <c:pt idx="157">
                        <c:v>-6612.9</c:v>
                      </c:pt>
                      <c:pt idx="158">
                        <c:v>-6614.3</c:v>
                      </c:pt>
                      <c:pt idx="159">
                        <c:v>-6614</c:v>
                      </c:pt>
                      <c:pt idx="160">
                        <c:v>-6608.5</c:v>
                      </c:pt>
                      <c:pt idx="161">
                        <c:v>-6604.5</c:v>
                      </c:pt>
                      <c:pt idx="162">
                        <c:v>-6602.3</c:v>
                      </c:pt>
                      <c:pt idx="163">
                        <c:v>-6600.5</c:v>
                      </c:pt>
                      <c:pt idx="164">
                        <c:v>-6605.5</c:v>
                      </c:pt>
                      <c:pt idx="165">
                        <c:v>-6608.3</c:v>
                      </c:pt>
                      <c:pt idx="166">
                        <c:v>-6609.7</c:v>
                      </c:pt>
                      <c:pt idx="167">
                        <c:v>-6610.3</c:v>
                      </c:pt>
                      <c:pt idx="168">
                        <c:v>-6603.7</c:v>
                      </c:pt>
                      <c:pt idx="169">
                        <c:v>-6599.6</c:v>
                      </c:pt>
                      <c:pt idx="170">
                        <c:v>-6596.9</c:v>
                      </c:pt>
                      <c:pt idx="171">
                        <c:v>-6595.2</c:v>
                      </c:pt>
                      <c:pt idx="172">
                        <c:v>-6598.8</c:v>
                      </c:pt>
                      <c:pt idx="173">
                        <c:v>-6602.9</c:v>
                      </c:pt>
                      <c:pt idx="174">
                        <c:v>-6604.2</c:v>
                      </c:pt>
                      <c:pt idx="175">
                        <c:v>-6604.6</c:v>
                      </c:pt>
                      <c:pt idx="176">
                        <c:v>-6600</c:v>
                      </c:pt>
                      <c:pt idx="177">
                        <c:v>-6594.2</c:v>
                      </c:pt>
                      <c:pt idx="178">
                        <c:v>-6591.7</c:v>
                      </c:pt>
                      <c:pt idx="179">
                        <c:v>-6590.1</c:v>
                      </c:pt>
                      <c:pt idx="180">
                        <c:v>-6593.8</c:v>
                      </c:pt>
                      <c:pt idx="181">
                        <c:v>-6597.5</c:v>
                      </c:pt>
                      <c:pt idx="182">
                        <c:v>-6600.4</c:v>
                      </c:pt>
                      <c:pt idx="183">
                        <c:v>-6601.1</c:v>
                      </c:pt>
                      <c:pt idx="184">
                        <c:v>-6596.2</c:v>
                      </c:pt>
                      <c:pt idx="185">
                        <c:v>-6591.1</c:v>
                      </c:pt>
                      <c:pt idx="186">
                        <c:v>-6587.5</c:v>
                      </c:pt>
                      <c:pt idx="187">
                        <c:v>-6585.8</c:v>
                      </c:pt>
                      <c:pt idx="188">
                        <c:v>-6589.5</c:v>
                      </c:pt>
                      <c:pt idx="189">
                        <c:v>-6592.8</c:v>
                      </c:pt>
                      <c:pt idx="190">
                        <c:v>-6594.6</c:v>
                      </c:pt>
                      <c:pt idx="191">
                        <c:v>-6594.4</c:v>
                      </c:pt>
                      <c:pt idx="192">
                        <c:v>-6589.1</c:v>
                      </c:pt>
                      <c:pt idx="193">
                        <c:v>-6584.8</c:v>
                      </c:pt>
                      <c:pt idx="194">
                        <c:v>-6582.3</c:v>
                      </c:pt>
                      <c:pt idx="195">
                        <c:v>-6581.8</c:v>
                      </c:pt>
                      <c:pt idx="196">
                        <c:v>-6586.5</c:v>
                      </c:pt>
                      <c:pt idx="197">
                        <c:v>-6589.2</c:v>
                      </c:pt>
                      <c:pt idx="198">
                        <c:v>-6590.5</c:v>
                      </c:pt>
                      <c:pt idx="199">
                        <c:v>-6590.9</c:v>
                      </c:pt>
                      <c:pt idx="200">
                        <c:v>-6584.1</c:v>
                      </c:pt>
                      <c:pt idx="201">
                        <c:v>-6580</c:v>
                      </c:pt>
                      <c:pt idx="202">
                        <c:v>-6577.4</c:v>
                      </c:pt>
                      <c:pt idx="203">
                        <c:v>-6576.1</c:v>
                      </c:pt>
                      <c:pt idx="204">
                        <c:v>-6580</c:v>
                      </c:pt>
                      <c:pt idx="205">
                        <c:v>-6584.2</c:v>
                      </c:pt>
                      <c:pt idx="206">
                        <c:v>-6585.4</c:v>
                      </c:pt>
                      <c:pt idx="207">
                        <c:v>-6585.6</c:v>
                      </c:pt>
                      <c:pt idx="208">
                        <c:v>-6581</c:v>
                      </c:pt>
                      <c:pt idx="209">
                        <c:v>-6575.1</c:v>
                      </c:pt>
                      <c:pt idx="210">
                        <c:v>-6572.4</c:v>
                      </c:pt>
                      <c:pt idx="211">
                        <c:v>-6571.1</c:v>
                      </c:pt>
                      <c:pt idx="212">
                        <c:v>-6574.9</c:v>
                      </c:pt>
                      <c:pt idx="213">
                        <c:v>-6578.7</c:v>
                      </c:pt>
                      <c:pt idx="214">
                        <c:v>-6581.3</c:v>
                      </c:pt>
                      <c:pt idx="215">
                        <c:v>-6582.2</c:v>
                      </c:pt>
                      <c:pt idx="216">
                        <c:v>-6577.5</c:v>
                      </c:pt>
                      <c:pt idx="217">
                        <c:v>-6572.6</c:v>
                      </c:pt>
                      <c:pt idx="218">
                        <c:v>-6569</c:v>
                      </c:pt>
                      <c:pt idx="219">
                        <c:v>-6567.7</c:v>
                      </c:pt>
                      <c:pt idx="220">
                        <c:v>-6571.6</c:v>
                      </c:pt>
                      <c:pt idx="221">
                        <c:v>-6575.1</c:v>
                      </c:pt>
                      <c:pt idx="222">
                        <c:v>-6577.1</c:v>
                      </c:pt>
                      <c:pt idx="223">
                        <c:v>-6576.9</c:v>
                      </c:pt>
                      <c:pt idx="224">
                        <c:v>-6571.6</c:v>
                      </c:pt>
                      <c:pt idx="225">
                        <c:v>-6567.4</c:v>
                      </c:pt>
                      <c:pt idx="226">
                        <c:v>-6565.2</c:v>
                      </c:pt>
                      <c:pt idx="227">
                        <c:v>-6564.2</c:v>
                      </c:pt>
                      <c:pt idx="228">
                        <c:v>-6568.3</c:v>
                      </c:pt>
                      <c:pt idx="229">
                        <c:v>-6571.4</c:v>
                      </c:pt>
                      <c:pt idx="230">
                        <c:v>-6572.7</c:v>
                      </c:pt>
                      <c:pt idx="231">
                        <c:v>-6573.1</c:v>
                      </c:pt>
                      <c:pt idx="232">
                        <c:v>-6566.4</c:v>
                      </c:pt>
                      <c:pt idx="233">
                        <c:v>-6562.5</c:v>
                      </c:pt>
                      <c:pt idx="234">
                        <c:v>-6559.9</c:v>
                      </c:pt>
                      <c:pt idx="235">
                        <c:v>-6558.3</c:v>
                      </c:pt>
                      <c:pt idx="236">
                        <c:v>-6562</c:v>
                      </c:pt>
                      <c:pt idx="237">
                        <c:v>-6566.3</c:v>
                      </c:pt>
                      <c:pt idx="238">
                        <c:v>-6567.7</c:v>
                      </c:pt>
                      <c:pt idx="239">
                        <c:v>-6568.2</c:v>
                      </c:pt>
                      <c:pt idx="240">
                        <c:v>-6563.7</c:v>
                      </c:pt>
                      <c:pt idx="241">
                        <c:v>-6558.2</c:v>
                      </c:pt>
                      <c:pt idx="242">
                        <c:v>-6555.8</c:v>
                      </c:pt>
                      <c:pt idx="243">
                        <c:v>-6554.3</c:v>
                      </c:pt>
                      <c:pt idx="244">
                        <c:v>-6557.9</c:v>
                      </c:pt>
                      <c:pt idx="245">
                        <c:v>-6561.4</c:v>
                      </c:pt>
                      <c:pt idx="246">
                        <c:v>-6563.7</c:v>
                      </c:pt>
                      <c:pt idx="247">
                        <c:v>-6564.3</c:v>
                      </c:pt>
                      <c:pt idx="248">
                        <c:v>-6559.4</c:v>
                      </c:pt>
                      <c:pt idx="249">
                        <c:v>-6554.8</c:v>
                      </c:pt>
                      <c:pt idx="250">
                        <c:v>-6551</c:v>
                      </c:pt>
                      <c:pt idx="251">
                        <c:v>-6549.6</c:v>
                      </c:pt>
                      <c:pt idx="252">
                        <c:v>-6553.6</c:v>
                      </c:pt>
                      <c:pt idx="253">
                        <c:v>-6557.1</c:v>
                      </c:pt>
                      <c:pt idx="254">
                        <c:v>-6558.7</c:v>
                      </c:pt>
                      <c:pt idx="255">
                        <c:v>-6558.3</c:v>
                      </c:pt>
                      <c:pt idx="256">
                        <c:v>-6553.1</c:v>
                      </c:pt>
                      <c:pt idx="257">
                        <c:v>-6549.4</c:v>
                      </c:pt>
                      <c:pt idx="258">
                        <c:v>-6546.9</c:v>
                      </c:pt>
                      <c:pt idx="259">
                        <c:v>-6546</c:v>
                      </c:pt>
                      <c:pt idx="260">
                        <c:v>-6550.6</c:v>
                      </c:pt>
                      <c:pt idx="261">
                        <c:v>-6553.4</c:v>
                      </c:pt>
                      <c:pt idx="262">
                        <c:v>-6554.7</c:v>
                      </c:pt>
                      <c:pt idx="263">
                        <c:v>-6555.3</c:v>
                      </c:pt>
                      <c:pt idx="264">
                        <c:v>-6548.8</c:v>
                      </c:pt>
                      <c:pt idx="265">
                        <c:v>-6544.8</c:v>
                      </c:pt>
                      <c:pt idx="266">
                        <c:v>-6542.5</c:v>
                      </c:pt>
                      <c:pt idx="267">
                        <c:v>-6541.4</c:v>
                      </c:pt>
                      <c:pt idx="268">
                        <c:v>-6546.4</c:v>
                      </c:pt>
                      <c:pt idx="269">
                        <c:v>-6549.3</c:v>
                      </c:pt>
                      <c:pt idx="270">
                        <c:v>-6550.6</c:v>
                      </c:pt>
                      <c:pt idx="271">
                        <c:v>-6551.1</c:v>
                      </c:pt>
                      <c:pt idx="272">
                        <c:v>-6546.1</c:v>
                      </c:pt>
                      <c:pt idx="273">
                        <c:v>-6540.4</c:v>
                      </c:pt>
                      <c:pt idx="274">
                        <c:v>-6537.8</c:v>
                      </c:pt>
                      <c:pt idx="275">
                        <c:v>-6536.2</c:v>
                      </c:pt>
                      <c:pt idx="276">
                        <c:v>-6540</c:v>
                      </c:pt>
                      <c:pt idx="277">
                        <c:v>-6544.2</c:v>
                      </c:pt>
                      <c:pt idx="278">
                        <c:v>-6546.9</c:v>
                      </c:pt>
                      <c:pt idx="279">
                        <c:v>-6547.6</c:v>
                      </c:pt>
                      <c:pt idx="280">
                        <c:v>-6543.2</c:v>
                      </c:pt>
                      <c:pt idx="281">
                        <c:v>-6538.3</c:v>
                      </c:pt>
                      <c:pt idx="282">
                        <c:v>-6535</c:v>
                      </c:pt>
                      <c:pt idx="283">
                        <c:v>-6533.5</c:v>
                      </c:pt>
                      <c:pt idx="284">
                        <c:v>-6537.4</c:v>
                      </c:pt>
                      <c:pt idx="285">
                        <c:v>-6540.7</c:v>
                      </c:pt>
                      <c:pt idx="286">
                        <c:v>-6542.7</c:v>
                      </c:pt>
                      <c:pt idx="287">
                        <c:v>-6542.2</c:v>
                      </c:pt>
                      <c:pt idx="288">
                        <c:v>-6536.6</c:v>
                      </c:pt>
                      <c:pt idx="289">
                        <c:v>-6532.7</c:v>
                      </c:pt>
                      <c:pt idx="290">
                        <c:v>-6530</c:v>
                      </c:pt>
                      <c:pt idx="291">
                        <c:v>-6529.3</c:v>
                      </c:pt>
                      <c:pt idx="292">
                        <c:v>-6534</c:v>
                      </c:pt>
                      <c:pt idx="293">
                        <c:v>-6537</c:v>
                      </c:pt>
                      <c:pt idx="294">
                        <c:v>-6538.3</c:v>
                      </c:pt>
                      <c:pt idx="295">
                        <c:v>-6538.8</c:v>
                      </c:pt>
                      <c:pt idx="296">
                        <c:v>-6532.2</c:v>
                      </c:pt>
                      <c:pt idx="297">
                        <c:v>-6528.2</c:v>
                      </c:pt>
                      <c:pt idx="298">
                        <c:v>-6525.7</c:v>
                      </c:pt>
                      <c:pt idx="299">
                        <c:v>-6523.9</c:v>
                      </c:pt>
                      <c:pt idx="300">
                        <c:v>-6529</c:v>
                      </c:pt>
                      <c:pt idx="301">
                        <c:v>-6531.9</c:v>
                      </c:pt>
                      <c:pt idx="302">
                        <c:v>-6533.3</c:v>
                      </c:pt>
                      <c:pt idx="303">
                        <c:v>-6533.7</c:v>
                      </c:pt>
                      <c:pt idx="304">
                        <c:v>-6529.1</c:v>
                      </c:pt>
                      <c:pt idx="305">
                        <c:v>-6523.4</c:v>
                      </c:pt>
                      <c:pt idx="306">
                        <c:v>-6521.1</c:v>
                      </c:pt>
                      <c:pt idx="307">
                        <c:v>-6519.8</c:v>
                      </c:pt>
                      <c:pt idx="308">
                        <c:v>-6523.3</c:v>
                      </c:pt>
                      <c:pt idx="309">
                        <c:v>-6526.8</c:v>
                      </c:pt>
                      <c:pt idx="310">
                        <c:v>-6529</c:v>
                      </c:pt>
                      <c:pt idx="311">
                        <c:v>-6529.6</c:v>
                      </c:pt>
                      <c:pt idx="312">
                        <c:v>-6525</c:v>
                      </c:pt>
                      <c:pt idx="313">
                        <c:v>-6520.6</c:v>
                      </c:pt>
                      <c:pt idx="314">
                        <c:v>-6517</c:v>
                      </c:pt>
                      <c:pt idx="315">
                        <c:v>-6515.5</c:v>
                      </c:pt>
                      <c:pt idx="316">
                        <c:v>-6519.2</c:v>
                      </c:pt>
                      <c:pt idx="317">
                        <c:v>-6523.3</c:v>
                      </c:pt>
                      <c:pt idx="318">
                        <c:v>-6525.5</c:v>
                      </c:pt>
                      <c:pt idx="319">
                        <c:v>-6525.7</c:v>
                      </c:pt>
                      <c:pt idx="320">
                        <c:v>-6521.1</c:v>
                      </c:pt>
                      <c:pt idx="321">
                        <c:v>-6517.6</c:v>
                      </c:pt>
                      <c:pt idx="322">
                        <c:v>-6515.3</c:v>
                      </c:pt>
                      <c:pt idx="323">
                        <c:v>-6514.3</c:v>
                      </c:pt>
                      <c:pt idx="324">
                        <c:v>-6518.6</c:v>
                      </c:pt>
                      <c:pt idx="325">
                        <c:v>-6521.1</c:v>
                      </c:pt>
                      <c:pt idx="326">
                        <c:v>-6522.2</c:v>
                      </c:pt>
                      <c:pt idx="327">
                        <c:v>-6522.6</c:v>
                      </c:pt>
                      <c:pt idx="328">
                        <c:v>-6516.3</c:v>
                      </c:pt>
                      <c:pt idx="329">
                        <c:v>-6512.1</c:v>
                      </c:pt>
                      <c:pt idx="330">
                        <c:v>-6509.4</c:v>
                      </c:pt>
                      <c:pt idx="331">
                        <c:v>-6507.7</c:v>
                      </c:pt>
                      <c:pt idx="332">
                        <c:v>-6512.8</c:v>
                      </c:pt>
                      <c:pt idx="333">
                        <c:v>-6515.7</c:v>
                      </c:pt>
                      <c:pt idx="334">
                        <c:v>-6517.5</c:v>
                      </c:pt>
                      <c:pt idx="335">
                        <c:v>-6518.1</c:v>
                      </c:pt>
                      <c:pt idx="336">
                        <c:v>-6513.6</c:v>
                      </c:pt>
                      <c:pt idx="337">
                        <c:v>-6508</c:v>
                      </c:pt>
                      <c:pt idx="338">
                        <c:v>-6505.4</c:v>
                      </c:pt>
                      <c:pt idx="339">
                        <c:v>-6504.2</c:v>
                      </c:pt>
                      <c:pt idx="340">
                        <c:v>-6507.9</c:v>
                      </c:pt>
                      <c:pt idx="341">
                        <c:v>-6511.2</c:v>
                      </c:pt>
                      <c:pt idx="342">
                        <c:v>-6513.3</c:v>
                      </c:pt>
                      <c:pt idx="343">
                        <c:v>-6513.9</c:v>
                      </c:pt>
                      <c:pt idx="344">
                        <c:v>-6509.1</c:v>
                      </c:pt>
                      <c:pt idx="345">
                        <c:v>-6504.9</c:v>
                      </c:pt>
                      <c:pt idx="346">
                        <c:v>-6501.2</c:v>
                      </c:pt>
                      <c:pt idx="347">
                        <c:v>-6499.6</c:v>
                      </c:pt>
                      <c:pt idx="348">
                        <c:v>-6503.4</c:v>
                      </c:pt>
                      <c:pt idx="349">
                        <c:v>-6506.9</c:v>
                      </c:pt>
                      <c:pt idx="350">
                        <c:v>-6508.8</c:v>
                      </c:pt>
                      <c:pt idx="351">
                        <c:v>-6508.2</c:v>
                      </c:pt>
                      <c:pt idx="352">
                        <c:v>-6502.9</c:v>
                      </c:pt>
                      <c:pt idx="353">
                        <c:v>-6499.1</c:v>
                      </c:pt>
                      <c:pt idx="354">
                        <c:v>-6496.9</c:v>
                      </c:pt>
                      <c:pt idx="355">
                        <c:v>-6496.3</c:v>
                      </c:pt>
                      <c:pt idx="356">
                        <c:v>-6500.7</c:v>
                      </c:pt>
                      <c:pt idx="357">
                        <c:v>-6503.5</c:v>
                      </c:pt>
                      <c:pt idx="358">
                        <c:v>-6504.9</c:v>
                      </c:pt>
                      <c:pt idx="359">
                        <c:v>-6505.6</c:v>
                      </c:pt>
                      <c:pt idx="360">
                        <c:v>-6499.7</c:v>
                      </c:pt>
                      <c:pt idx="361">
                        <c:v>-6496.2</c:v>
                      </c:pt>
                      <c:pt idx="362">
                        <c:v>-6494.3</c:v>
                      </c:pt>
                      <c:pt idx="363">
                        <c:v>-6493.4</c:v>
                      </c:pt>
                      <c:pt idx="364">
                        <c:v>-6497.1</c:v>
                      </c:pt>
                      <c:pt idx="365">
                        <c:v>-6501.3</c:v>
                      </c:pt>
                      <c:pt idx="366">
                        <c:v>-6502.5</c:v>
                      </c:pt>
                      <c:pt idx="367">
                        <c:v>-6502.8</c:v>
                      </c:pt>
                      <c:pt idx="368">
                        <c:v>-6498.2</c:v>
                      </c:pt>
                      <c:pt idx="369">
                        <c:v>-6492.8</c:v>
                      </c:pt>
                      <c:pt idx="370">
                        <c:v>-6490.2</c:v>
                      </c:pt>
                      <c:pt idx="371">
                        <c:v>-6488.5</c:v>
                      </c:pt>
                      <c:pt idx="372">
                        <c:v>-6492.3</c:v>
                      </c:pt>
                      <c:pt idx="373">
                        <c:v>-6495.5</c:v>
                      </c:pt>
                      <c:pt idx="374">
                        <c:v>-6497.6</c:v>
                      </c:pt>
                      <c:pt idx="375">
                        <c:v>-6498</c:v>
                      </c:pt>
                      <c:pt idx="376">
                        <c:v>-6493.5</c:v>
                      </c:pt>
                      <c:pt idx="377">
                        <c:v>-6489.3</c:v>
                      </c:pt>
                      <c:pt idx="378">
                        <c:v>-6486.2</c:v>
                      </c:pt>
                      <c:pt idx="379">
                        <c:v>-6484.6</c:v>
                      </c:pt>
                      <c:pt idx="380">
                        <c:v>-6488</c:v>
                      </c:pt>
                      <c:pt idx="381">
                        <c:v>-6491.3</c:v>
                      </c:pt>
                      <c:pt idx="382">
                        <c:v>-6493.2</c:v>
                      </c:pt>
                      <c:pt idx="383">
                        <c:v>-6493</c:v>
                      </c:pt>
                      <c:pt idx="384">
                        <c:v>-6487.8</c:v>
                      </c:pt>
                      <c:pt idx="385">
                        <c:v>-6483.9</c:v>
                      </c:pt>
                      <c:pt idx="386">
                        <c:v>-6481.4</c:v>
                      </c:pt>
                      <c:pt idx="387">
                        <c:v>-6480.5</c:v>
                      </c:pt>
                      <c:pt idx="388">
                        <c:v>-6485.5</c:v>
                      </c:pt>
                      <c:pt idx="389">
                        <c:v>-6488.3</c:v>
                      </c:pt>
                      <c:pt idx="390">
                        <c:v>-6489.7</c:v>
                      </c:pt>
                      <c:pt idx="391">
                        <c:v>-6489.9</c:v>
                      </c:pt>
                      <c:pt idx="392">
                        <c:v>-6483.5</c:v>
                      </c:pt>
                      <c:pt idx="393">
                        <c:v>-6479.7</c:v>
                      </c:pt>
                      <c:pt idx="394">
                        <c:v>-6477.3</c:v>
                      </c:pt>
                      <c:pt idx="395">
                        <c:v>-6476.1</c:v>
                      </c:pt>
                      <c:pt idx="396">
                        <c:v>-6479.8</c:v>
                      </c:pt>
                      <c:pt idx="397">
                        <c:v>-6484.1</c:v>
                      </c:pt>
                      <c:pt idx="398">
                        <c:v>-6485.5</c:v>
                      </c:pt>
                      <c:pt idx="399">
                        <c:v>-6485.8</c:v>
                      </c:pt>
                      <c:pt idx="400">
                        <c:v>-6481</c:v>
                      </c:pt>
                      <c:pt idx="401">
                        <c:v>-6475.3</c:v>
                      </c:pt>
                      <c:pt idx="402">
                        <c:v>-6473</c:v>
                      </c:pt>
                      <c:pt idx="403">
                        <c:v>-6471.6</c:v>
                      </c:pt>
                      <c:pt idx="404">
                        <c:v>-6475.2</c:v>
                      </c:pt>
                      <c:pt idx="405">
                        <c:v>-6478.7</c:v>
                      </c:pt>
                      <c:pt idx="406">
                        <c:v>-6480.9</c:v>
                      </c:pt>
                      <c:pt idx="407">
                        <c:v>-6481.8</c:v>
                      </c:pt>
                      <c:pt idx="408">
                        <c:v>-6477.5</c:v>
                      </c:pt>
                      <c:pt idx="409">
                        <c:v>-6473.2</c:v>
                      </c:pt>
                      <c:pt idx="410">
                        <c:v>-6470.6</c:v>
                      </c:pt>
                      <c:pt idx="411">
                        <c:v>-6469.7</c:v>
                      </c:pt>
                      <c:pt idx="412">
                        <c:v>-6474</c:v>
                      </c:pt>
                      <c:pt idx="413">
                        <c:v>-6476.6</c:v>
                      </c:pt>
                      <c:pt idx="414">
                        <c:v>-6478</c:v>
                      </c:pt>
                      <c:pt idx="415">
                        <c:v>-6477.7</c:v>
                      </c:pt>
                      <c:pt idx="416">
                        <c:v>-6472.2</c:v>
                      </c:pt>
                      <c:pt idx="417">
                        <c:v>-6468.4</c:v>
                      </c:pt>
                      <c:pt idx="418">
                        <c:v>-6466.1</c:v>
                      </c:pt>
                      <c:pt idx="419">
                        <c:v>-6465.3</c:v>
                      </c:pt>
                      <c:pt idx="420">
                        <c:v>-6470</c:v>
                      </c:pt>
                      <c:pt idx="421">
                        <c:v>-6473.1</c:v>
                      </c:pt>
                      <c:pt idx="422">
                        <c:v>-6474.3</c:v>
                      </c:pt>
                      <c:pt idx="423">
                        <c:v>-6473.7</c:v>
                      </c:pt>
                      <c:pt idx="424">
                        <c:v>-6468.6</c:v>
                      </c:pt>
                      <c:pt idx="425">
                        <c:v>-6464.5</c:v>
                      </c:pt>
                      <c:pt idx="426">
                        <c:v>-6462.1</c:v>
                      </c:pt>
                      <c:pt idx="427">
                        <c:v>-6460.6</c:v>
                      </c:pt>
                      <c:pt idx="428">
                        <c:v>-6465.3</c:v>
                      </c:pt>
                      <c:pt idx="429">
                        <c:v>-6468.6</c:v>
                      </c:pt>
                      <c:pt idx="430">
                        <c:v>-6470</c:v>
                      </c:pt>
                      <c:pt idx="431">
                        <c:v>-6470.7</c:v>
                      </c:pt>
                      <c:pt idx="432">
                        <c:v>-6466.2</c:v>
                      </c:pt>
                      <c:pt idx="433">
                        <c:v>-6460.7</c:v>
                      </c:pt>
                      <c:pt idx="434">
                        <c:v>-6458.8</c:v>
                      </c:pt>
                      <c:pt idx="435">
                        <c:v>-6457.6</c:v>
                      </c:pt>
                      <c:pt idx="436">
                        <c:v>-6461.2</c:v>
                      </c:pt>
                      <c:pt idx="437">
                        <c:v>-6464.7</c:v>
                      </c:pt>
                      <c:pt idx="438">
                        <c:v>-6466.7</c:v>
                      </c:pt>
                      <c:pt idx="439">
                        <c:v>-6467</c:v>
                      </c:pt>
                      <c:pt idx="440">
                        <c:v>-6462.1</c:v>
                      </c:pt>
                      <c:pt idx="441">
                        <c:v>-6457.2</c:v>
                      </c:pt>
                      <c:pt idx="442">
                        <c:v>-6453.8</c:v>
                      </c:pt>
                      <c:pt idx="443">
                        <c:v>-6452.2</c:v>
                      </c:pt>
                      <c:pt idx="444">
                        <c:v>-6455.9</c:v>
                      </c:pt>
                      <c:pt idx="445">
                        <c:v>-6459.3</c:v>
                      </c:pt>
                      <c:pt idx="446">
                        <c:v>-6461.2</c:v>
                      </c:pt>
                      <c:pt idx="447">
                        <c:v>-6461.1</c:v>
                      </c:pt>
                      <c:pt idx="448">
                        <c:v>-6455.9</c:v>
                      </c:pt>
                      <c:pt idx="449">
                        <c:v>-6452.1</c:v>
                      </c:pt>
                      <c:pt idx="450">
                        <c:v>-6449.6</c:v>
                      </c:pt>
                      <c:pt idx="451">
                        <c:v>-6449.2</c:v>
                      </c:pt>
                      <c:pt idx="452">
                        <c:v>-6453.6</c:v>
                      </c:pt>
                      <c:pt idx="453">
                        <c:v>-6456.8</c:v>
                      </c:pt>
                      <c:pt idx="454">
                        <c:v>-6458.5</c:v>
                      </c:pt>
                      <c:pt idx="455">
                        <c:v>-6458</c:v>
                      </c:pt>
                      <c:pt idx="456">
                        <c:v>-6452.6</c:v>
                      </c:pt>
                      <c:pt idx="457">
                        <c:v>-6448.8</c:v>
                      </c:pt>
                      <c:pt idx="458">
                        <c:v>-6446.6</c:v>
                      </c:pt>
                      <c:pt idx="459">
                        <c:v>-6445.2</c:v>
                      </c:pt>
                      <c:pt idx="460">
                        <c:v>-6450.2</c:v>
                      </c:pt>
                      <c:pt idx="461">
                        <c:v>-6453</c:v>
                      </c:pt>
                      <c:pt idx="462">
                        <c:v>-6454.3</c:v>
                      </c:pt>
                      <c:pt idx="463">
                        <c:v>-6454.8</c:v>
                      </c:pt>
                      <c:pt idx="464">
                        <c:v>-6450.1</c:v>
                      </c:pt>
                      <c:pt idx="465">
                        <c:v>-6444.5</c:v>
                      </c:pt>
                      <c:pt idx="466">
                        <c:v>-6442.1</c:v>
                      </c:pt>
                      <c:pt idx="467">
                        <c:v>-6440.8</c:v>
                      </c:pt>
                      <c:pt idx="468">
                        <c:v>-6444.5</c:v>
                      </c:pt>
                      <c:pt idx="469">
                        <c:v>-6448.3</c:v>
                      </c:pt>
                      <c:pt idx="470">
                        <c:v>-6450.7</c:v>
                      </c:pt>
                      <c:pt idx="471">
                        <c:v>-6451.4</c:v>
                      </c:pt>
                      <c:pt idx="472">
                        <c:v>-6446.6</c:v>
                      </c:pt>
                      <c:pt idx="473">
                        <c:v>-6442.4</c:v>
                      </c:pt>
                      <c:pt idx="474">
                        <c:v>-6438.9</c:v>
                      </c:pt>
                      <c:pt idx="475">
                        <c:v>-6437.2</c:v>
                      </c:pt>
                      <c:pt idx="476">
                        <c:v>-6441.1</c:v>
                      </c:pt>
                      <c:pt idx="477">
                        <c:v>-6444.4</c:v>
                      </c:pt>
                      <c:pt idx="478">
                        <c:v>-6446.2</c:v>
                      </c:pt>
                      <c:pt idx="479">
                        <c:v>-6446.1</c:v>
                      </c:pt>
                      <c:pt idx="480">
                        <c:v>-6440.8</c:v>
                      </c:pt>
                      <c:pt idx="481">
                        <c:v>-6437.4</c:v>
                      </c:pt>
                      <c:pt idx="482">
                        <c:v>-6435.4</c:v>
                      </c:pt>
                      <c:pt idx="483">
                        <c:v>-6434.6</c:v>
                      </c:pt>
                      <c:pt idx="484">
                        <c:v>-6438.9</c:v>
                      </c:pt>
                      <c:pt idx="485">
                        <c:v>-6441.8</c:v>
                      </c:pt>
                      <c:pt idx="486">
                        <c:v>-6443.3</c:v>
                      </c:pt>
                      <c:pt idx="487">
                        <c:v>-6443.8</c:v>
                      </c:pt>
                      <c:pt idx="488">
                        <c:v>-6437.5</c:v>
                      </c:pt>
                      <c:pt idx="489">
                        <c:v>-6433.8</c:v>
                      </c:pt>
                      <c:pt idx="490">
                        <c:v>-6431.2</c:v>
                      </c:pt>
                      <c:pt idx="491">
                        <c:v>-6429.6</c:v>
                      </c:pt>
                      <c:pt idx="492">
                        <c:v>-6433.3</c:v>
                      </c:pt>
                      <c:pt idx="493">
                        <c:v>-6437.4</c:v>
                      </c:pt>
                      <c:pt idx="494">
                        <c:v>-6438.6</c:v>
                      </c:pt>
                      <c:pt idx="495">
                        <c:v>-6439.1</c:v>
                      </c:pt>
                      <c:pt idx="496">
                        <c:v>-6434.5</c:v>
                      </c:pt>
                      <c:pt idx="497">
                        <c:v>-6429</c:v>
                      </c:pt>
                      <c:pt idx="498">
                        <c:v>-6426.7</c:v>
                      </c:pt>
                      <c:pt idx="499">
                        <c:v>-6425.3</c:v>
                      </c:pt>
                      <c:pt idx="500">
                        <c:v>-6429.4</c:v>
                      </c:pt>
                      <c:pt idx="501">
                        <c:v>-6432.9</c:v>
                      </c:pt>
                      <c:pt idx="502">
                        <c:v>-6435</c:v>
                      </c:pt>
                      <c:pt idx="503">
                        <c:v>-6435.5</c:v>
                      </c:pt>
                      <c:pt idx="504">
                        <c:v>-6430.8</c:v>
                      </c:pt>
                      <c:pt idx="505">
                        <c:v>-6426.3</c:v>
                      </c:pt>
                      <c:pt idx="506">
                        <c:v>-6423</c:v>
                      </c:pt>
                      <c:pt idx="507">
                        <c:v>-6421.4</c:v>
                      </c:pt>
                      <c:pt idx="508">
                        <c:v>-6425</c:v>
                      </c:pt>
                      <c:pt idx="509">
                        <c:v>-6428.5</c:v>
                      </c:pt>
                      <c:pt idx="510">
                        <c:v>-6430.4</c:v>
                      </c:pt>
                      <c:pt idx="511">
                        <c:v>-6430.3</c:v>
                      </c:pt>
                      <c:pt idx="512">
                        <c:v>-6425.1</c:v>
                      </c:pt>
                      <c:pt idx="513">
                        <c:v>-6421.6</c:v>
                      </c:pt>
                      <c:pt idx="514">
                        <c:v>-6419.6</c:v>
                      </c:pt>
                      <c:pt idx="515">
                        <c:v>-6418.8</c:v>
                      </c:pt>
                      <c:pt idx="516">
                        <c:v>-6423.3</c:v>
                      </c:pt>
                      <c:pt idx="517">
                        <c:v>-6426.2</c:v>
                      </c:pt>
                      <c:pt idx="518">
                        <c:v>-6427.8</c:v>
                      </c:pt>
                      <c:pt idx="519">
                        <c:v>-6428.1</c:v>
                      </c:pt>
                      <c:pt idx="520">
                        <c:v>-6422.1</c:v>
                      </c:pt>
                      <c:pt idx="521">
                        <c:v>-6418.5</c:v>
                      </c:pt>
                      <c:pt idx="522">
                        <c:v>-6416.4</c:v>
                      </c:pt>
                      <c:pt idx="523">
                        <c:v>-6415.3</c:v>
                      </c:pt>
                      <c:pt idx="524">
                        <c:v>-6419</c:v>
                      </c:pt>
                      <c:pt idx="525">
                        <c:v>-6423.2</c:v>
                      </c:pt>
                      <c:pt idx="526">
                        <c:v>-6424.6</c:v>
                      </c:pt>
                      <c:pt idx="527">
                        <c:v>-6425.4</c:v>
                      </c:pt>
                      <c:pt idx="528">
                        <c:v>-6420.8</c:v>
                      </c:pt>
                      <c:pt idx="529">
                        <c:v>-6415.5</c:v>
                      </c:pt>
                      <c:pt idx="530">
                        <c:v>-6413.3</c:v>
                      </c:pt>
                      <c:pt idx="531">
                        <c:v>-6412</c:v>
                      </c:pt>
                      <c:pt idx="532">
                        <c:v>-6415.8</c:v>
                      </c:pt>
                      <c:pt idx="533">
                        <c:v>-6420.1</c:v>
                      </c:pt>
                      <c:pt idx="534">
                        <c:v>-6422.7</c:v>
                      </c:pt>
                      <c:pt idx="535">
                        <c:v>-6423.3</c:v>
                      </c:pt>
                      <c:pt idx="536">
                        <c:v>-6419.1</c:v>
                      </c:pt>
                      <c:pt idx="537">
                        <c:v>-6415.1</c:v>
                      </c:pt>
                      <c:pt idx="538">
                        <c:v>-6411.3</c:v>
                      </c:pt>
                      <c:pt idx="539">
                        <c:v>-6409.5</c:v>
                      </c:pt>
                      <c:pt idx="540">
                        <c:v>-6412.9</c:v>
                      </c:pt>
                      <c:pt idx="541">
                        <c:v>-6416.3</c:v>
                      </c:pt>
                      <c:pt idx="542">
                        <c:v>-6418.3</c:v>
                      </c:pt>
                      <c:pt idx="543">
                        <c:v>-6418</c:v>
                      </c:pt>
                      <c:pt idx="544">
                        <c:v>-6412.7</c:v>
                      </c:pt>
                      <c:pt idx="545">
                        <c:v>-6408.7</c:v>
                      </c:pt>
                      <c:pt idx="546">
                        <c:v>-6407.2</c:v>
                      </c:pt>
                      <c:pt idx="547">
                        <c:v>-6407.4</c:v>
                      </c:pt>
                      <c:pt idx="548">
                        <c:v>-6413.3</c:v>
                      </c:pt>
                      <c:pt idx="549">
                        <c:v>-6416.8</c:v>
                      </c:pt>
                      <c:pt idx="550">
                        <c:v>-6417.9</c:v>
                      </c:pt>
                      <c:pt idx="551">
                        <c:v>-6418.2</c:v>
                      </c:pt>
                      <c:pt idx="552">
                        <c:v>-6412</c:v>
                      </c:pt>
                      <c:pt idx="553">
                        <c:v>-6407.4</c:v>
                      </c:pt>
                      <c:pt idx="554">
                        <c:v>-6403.4</c:v>
                      </c:pt>
                      <c:pt idx="555">
                        <c:v>-6400.6</c:v>
                      </c:pt>
                      <c:pt idx="556">
                        <c:v>-6402.8</c:v>
                      </c:pt>
                      <c:pt idx="557">
                        <c:v>-6402.4</c:v>
                      </c:pt>
                      <c:pt idx="558">
                        <c:v>-6402.7</c:v>
                      </c:pt>
                      <c:pt idx="559">
                        <c:v>-6403.1</c:v>
                      </c:pt>
                      <c:pt idx="560">
                        <c:v>-6396.8</c:v>
                      </c:pt>
                      <c:pt idx="561">
                        <c:v>-6388.2</c:v>
                      </c:pt>
                      <c:pt idx="562">
                        <c:v>-6367.3</c:v>
                      </c:pt>
                      <c:pt idx="563">
                        <c:v>-6346.4</c:v>
                      </c:pt>
                      <c:pt idx="564">
                        <c:v>-6326.8</c:v>
                      </c:pt>
                      <c:pt idx="565">
                        <c:v>-6304.6</c:v>
                      </c:pt>
                      <c:pt idx="566">
                        <c:v>-6286.5</c:v>
                      </c:pt>
                      <c:pt idx="567">
                        <c:v>-6272.9</c:v>
                      </c:pt>
                      <c:pt idx="568">
                        <c:v>-6254.3</c:v>
                      </c:pt>
                      <c:pt idx="569">
                        <c:v>-6163.6</c:v>
                      </c:pt>
                      <c:pt idx="570">
                        <c:v>-5532.7</c:v>
                      </c:pt>
                      <c:pt idx="571">
                        <c:v>-4342.8999999999996</c:v>
                      </c:pt>
                      <c:pt idx="572">
                        <c:v>-3426.3</c:v>
                      </c:pt>
                      <c:pt idx="573">
                        <c:v>-2664.2</c:v>
                      </c:pt>
                      <c:pt idx="574">
                        <c:v>-2073.8000000000002</c:v>
                      </c:pt>
                      <c:pt idx="575">
                        <c:v>-1524.5</c:v>
                      </c:pt>
                      <c:pt idx="576">
                        <c:v>-1222.5999999999999</c:v>
                      </c:pt>
                      <c:pt idx="577">
                        <c:v>-999.2</c:v>
                      </c:pt>
                      <c:pt idx="578">
                        <c:v>-826.8</c:v>
                      </c:pt>
                      <c:pt idx="579">
                        <c:v>-661.3</c:v>
                      </c:pt>
                      <c:pt idx="580">
                        <c:v>-562.20000000000005</c:v>
                      </c:pt>
                      <c:pt idx="581">
                        <c:v>-482.8</c:v>
                      </c:pt>
                      <c:pt idx="582">
                        <c:v>-417.5</c:v>
                      </c:pt>
                      <c:pt idx="583">
                        <c:v>-351.3</c:v>
                      </c:pt>
                      <c:pt idx="584">
                        <c:v>-310.8</c:v>
                      </c:pt>
                      <c:pt idx="585">
                        <c:v>-275.60000000000002</c:v>
                      </c:pt>
                      <c:pt idx="586">
                        <c:v>-243.1</c:v>
                      </c:pt>
                      <c:pt idx="587">
                        <c:v>-199.6</c:v>
                      </c:pt>
                      <c:pt idx="588">
                        <c:v>-159.9</c:v>
                      </c:pt>
                      <c:pt idx="589">
                        <c:v>-117.3</c:v>
                      </c:pt>
                      <c:pt idx="590">
                        <c:v>-74.400000000000006</c:v>
                      </c:pt>
                      <c:pt idx="591">
                        <c:v>-21.4</c:v>
                      </c:pt>
                      <c:pt idx="592">
                        <c:v>14.4</c:v>
                      </c:pt>
                      <c:pt idx="593">
                        <c:v>43.8</c:v>
                      </c:pt>
                      <c:pt idx="594">
                        <c:v>66.3</c:v>
                      </c:pt>
                      <c:pt idx="595">
                        <c:v>88.3</c:v>
                      </c:pt>
                      <c:pt idx="596">
                        <c:v>102.9</c:v>
                      </c:pt>
                      <c:pt idx="597">
                        <c:v>115.6</c:v>
                      </c:pt>
                      <c:pt idx="598">
                        <c:v>125.9</c:v>
                      </c:pt>
                      <c:pt idx="599">
                        <c:v>136.9</c:v>
                      </c:pt>
                      <c:pt idx="600">
                        <c:v>143.30000000000001</c:v>
                      </c:pt>
                      <c:pt idx="601">
                        <c:v>147.19999999999999</c:v>
                      </c:pt>
                      <c:pt idx="602">
                        <c:v>148.30000000000001</c:v>
                      </c:pt>
                      <c:pt idx="603">
                        <c:v>145.80000000000001</c:v>
                      </c:pt>
                      <c:pt idx="604">
                        <c:v>143</c:v>
                      </c:pt>
                      <c:pt idx="605">
                        <c:v>140</c:v>
                      </c:pt>
                      <c:pt idx="606">
                        <c:v>138.30000000000001</c:v>
                      </c:pt>
                      <c:pt idx="607">
                        <c:v>138.19999999999999</c:v>
                      </c:pt>
                      <c:pt idx="608">
                        <c:v>141.1</c:v>
                      </c:pt>
                      <c:pt idx="609">
                        <c:v>144.6</c:v>
                      </c:pt>
                      <c:pt idx="610">
                        <c:v>149</c:v>
                      </c:pt>
                      <c:pt idx="611">
                        <c:v>154.6</c:v>
                      </c:pt>
                      <c:pt idx="612">
                        <c:v>159.19999999999999</c:v>
                      </c:pt>
                      <c:pt idx="613">
                        <c:v>163.1</c:v>
                      </c:pt>
                      <c:pt idx="614">
                        <c:v>165.6</c:v>
                      </c:pt>
                      <c:pt idx="615">
                        <c:v>166.7</c:v>
                      </c:pt>
                      <c:pt idx="616">
                        <c:v>166.2</c:v>
                      </c:pt>
                      <c:pt idx="617">
                        <c:v>165.3</c:v>
                      </c:pt>
                      <c:pt idx="618">
                        <c:v>164.2</c:v>
                      </c:pt>
                      <c:pt idx="619">
                        <c:v>163.4</c:v>
                      </c:pt>
                      <c:pt idx="620">
                        <c:v>162.30000000000001</c:v>
                      </c:pt>
                      <c:pt idx="621">
                        <c:v>161.4</c:v>
                      </c:pt>
                      <c:pt idx="622">
                        <c:v>160.5</c:v>
                      </c:pt>
                      <c:pt idx="623">
                        <c:v>159.5</c:v>
                      </c:pt>
                      <c:pt idx="624">
                        <c:v>157.6</c:v>
                      </c:pt>
                      <c:pt idx="625">
                        <c:v>156.4</c:v>
                      </c:pt>
                      <c:pt idx="626">
                        <c:v>156.19999999999999</c:v>
                      </c:pt>
                      <c:pt idx="627">
                        <c:v>156.30000000000001</c:v>
                      </c:pt>
                      <c:pt idx="628">
                        <c:v>156.5</c:v>
                      </c:pt>
                      <c:pt idx="629">
                        <c:v>156.69999999999999</c:v>
                      </c:pt>
                      <c:pt idx="630">
                        <c:v>157</c:v>
                      </c:pt>
                      <c:pt idx="631">
                        <c:v>156.80000000000001</c:v>
                      </c:pt>
                      <c:pt idx="632">
                        <c:v>156.19999999999999</c:v>
                      </c:pt>
                      <c:pt idx="633">
                        <c:v>155.30000000000001</c:v>
                      </c:pt>
                      <c:pt idx="634">
                        <c:v>154.5</c:v>
                      </c:pt>
                      <c:pt idx="635">
                        <c:v>153.80000000000001</c:v>
                      </c:pt>
                      <c:pt idx="636">
                        <c:v>153.1</c:v>
                      </c:pt>
                      <c:pt idx="637">
                        <c:v>152</c:v>
                      </c:pt>
                      <c:pt idx="638">
                        <c:v>151</c:v>
                      </c:pt>
                      <c:pt idx="639">
                        <c:v>150</c:v>
                      </c:pt>
                      <c:pt idx="640">
                        <c:v>149.1</c:v>
                      </c:pt>
                      <c:pt idx="641">
                        <c:v>148.4</c:v>
                      </c:pt>
                      <c:pt idx="642">
                        <c:v>147.5</c:v>
                      </c:pt>
                      <c:pt idx="643">
                        <c:v>147</c:v>
                      </c:pt>
                      <c:pt idx="644">
                        <c:v>146.4</c:v>
                      </c:pt>
                      <c:pt idx="645">
                        <c:v>146.1</c:v>
                      </c:pt>
                      <c:pt idx="646">
                        <c:v>146</c:v>
                      </c:pt>
                      <c:pt idx="647">
                        <c:v>144.9</c:v>
                      </c:pt>
                      <c:pt idx="648">
                        <c:v>143.69999999999999</c:v>
                      </c:pt>
                      <c:pt idx="649">
                        <c:v>142.4</c:v>
                      </c:pt>
                      <c:pt idx="650">
                        <c:v>141.4</c:v>
                      </c:pt>
                      <c:pt idx="651">
                        <c:v>140.5</c:v>
                      </c:pt>
                      <c:pt idx="652">
                        <c:v>139.69999999999999</c:v>
                      </c:pt>
                      <c:pt idx="653">
                        <c:v>139.1</c:v>
                      </c:pt>
                      <c:pt idx="654">
                        <c:v>139</c:v>
                      </c:pt>
                      <c:pt idx="655">
                        <c:v>138.6</c:v>
                      </c:pt>
                      <c:pt idx="656">
                        <c:v>137.6</c:v>
                      </c:pt>
                      <c:pt idx="657">
                        <c:v>137.30000000000001</c:v>
                      </c:pt>
                      <c:pt idx="658">
                        <c:v>137.1</c:v>
                      </c:pt>
                      <c:pt idx="659">
                        <c:v>136.69999999999999</c:v>
                      </c:pt>
                      <c:pt idx="660">
                        <c:v>136</c:v>
                      </c:pt>
                      <c:pt idx="661">
                        <c:v>135.9</c:v>
                      </c:pt>
                      <c:pt idx="662">
                        <c:v>135.9</c:v>
                      </c:pt>
                      <c:pt idx="663">
                        <c:v>135.30000000000001</c:v>
                      </c:pt>
                      <c:pt idx="664">
                        <c:v>134.6</c:v>
                      </c:pt>
                      <c:pt idx="665">
                        <c:v>134.19999999999999</c:v>
                      </c:pt>
                      <c:pt idx="666">
                        <c:v>134.4</c:v>
                      </c:pt>
                      <c:pt idx="667">
                        <c:v>134.5</c:v>
                      </c:pt>
                      <c:pt idx="668">
                        <c:v>134.19999999999999</c:v>
                      </c:pt>
                      <c:pt idx="669">
                        <c:v>133.69999999999999</c:v>
                      </c:pt>
                      <c:pt idx="670">
                        <c:v>133.19999999999999</c:v>
                      </c:pt>
                      <c:pt idx="671">
                        <c:v>132.19999999999999</c:v>
                      </c:pt>
                      <c:pt idx="672">
                        <c:v>131.80000000000001</c:v>
                      </c:pt>
                      <c:pt idx="673">
                        <c:v>131.69999999999999</c:v>
                      </c:pt>
                      <c:pt idx="674">
                        <c:v>131.19999999999999</c:v>
                      </c:pt>
                      <c:pt idx="675">
                        <c:v>130.30000000000001</c:v>
                      </c:pt>
                      <c:pt idx="676">
                        <c:v>129.4</c:v>
                      </c:pt>
                      <c:pt idx="677">
                        <c:v>128.6</c:v>
                      </c:pt>
                      <c:pt idx="678">
                        <c:v>127.8</c:v>
                      </c:pt>
                      <c:pt idx="679">
                        <c:v>127.1</c:v>
                      </c:pt>
                      <c:pt idx="680">
                        <c:v>126.6</c:v>
                      </c:pt>
                      <c:pt idx="681">
                        <c:v>126</c:v>
                      </c:pt>
                      <c:pt idx="682">
                        <c:v>125.2</c:v>
                      </c:pt>
                      <c:pt idx="683">
                        <c:v>124.3</c:v>
                      </c:pt>
                      <c:pt idx="684">
                        <c:v>123.6</c:v>
                      </c:pt>
                      <c:pt idx="685">
                        <c:v>123.2</c:v>
                      </c:pt>
                      <c:pt idx="686">
                        <c:v>122.8</c:v>
                      </c:pt>
                      <c:pt idx="687">
                        <c:v>122.1</c:v>
                      </c:pt>
                      <c:pt idx="688">
                        <c:v>121.4</c:v>
                      </c:pt>
                      <c:pt idx="689">
                        <c:v>120.5</c:v>
                      </c:pt>
                      <c:pt idx="690">
                        <c:v>119.6</c:v>
                      </c:pt>
                      <c:pt idx="691">
                        <c:v>119</c:v>
                      </c:pt>
                      <c:pt idx="692">
                        <c:v>118.5</c:v>
                      </c:pt>
                      <c:pt idx="693">
                        <c:v>118.2</c:v>
                      </c:pt>
                      <c:pt idx="694">
                        <c:v>117.9</c:v>
                      </c:pt>
                      <c:pt idx="695">
                        <c:v>117.1</c:v>
                      </c:pt>
                      <c:pt idx="696">
                        <c:v>116.8</c:v>
                      </c:pt>
                      <c:pt idx="697">
                        <c:v>116.3</c:v>
                      </c:pt>
                      <c:pt idx="698">
                        <c:v>116</c:v>
                      </c:pt>
                      <c:pt idx="699">
                        <c:v>115.7</c:v>
                      </c:pt>
                      <c:pt idx="700">
                        <c:v>113.5</c:v>
                      </c:pt>
                      <c:pt idx="701">
                        <c:v>111.8</c:v>
                      </c:pt>
                      <c:pt idx="702">
                        <c:v>111.1</c:v>
                      </c:pt>
                      <c:pt idx="703">
                        <c:v>111.2</c:v>
                      </c:pt>
                      <c:pt idx="704">
                        <c:v>110.8</c:v>
                      </c:pt>
                      <c:pt idx="705">
                        <c:v>110.4</c:v>
                      </c:pt>
                      <c:pt idx="706">
                        <c:v>110.1</c:v>
                      </c:pt>
                      <c:pt idx="707">
                        <c:v>109.5</c:v>
                      </c:pt>
                      <c:pt idx="708">
                        <c:v>110.2</c:v>
                      </c:pt>
                      <c:pt idx="709">
                        <c:v>110.3</c:v>
                      </c:pt>
                      <c:pt idx="710">
                        <c:v>110.2</c:v>
                      </c:pt>
                      <c:pt idx="711">
                        <c:v>110.3</c:v>
                      </c:pt>
                      <c:pt idx="712">
                        <c:v>110.3</c:v>
                      </c:pt>
                      <c:pt idx="713">
                        <c:v>109.5</c:v>
                      </c:pt>
                      <c:pt idx="714">
                        <c:v>109</c:v>
                      </c:pt>
                      <c:pt idx="715">
                        <c:v>108.9</c:v>
                      </c:pt>
                      <c:pt idx="716">
                        <c:v>109</c:v>
                      </c:pt>
                      <c:pt idx="717">
                        <c:v>109.1</c:v>
                      </c:pt>
                      <c:pt idx="718">
                        <c:v>109</c:v>
                      </c:pt>
                      <c:pt idx="719">
                        <c:v>109.1</c:v>
                      </c:pt>
                      <c:pt idx="720">
                        <c:v>108.8</c:v>
                      </c:pt>
                      <c:pt idx="721">
                        <c:v>108.3</c:v>
                      </c:pt>
                      <c:pt idx="722">
                        <c:v>107.7</c:v>
                      </c:pt>
                      <c:pt idx="723">
                        <c:v>107.4</c:v>
                      </c:pt>
                      <c:pt idx="724">
                        <c:v>107.2</c:v>
                      </c:pt>
                      <c:pt idx="725">
                        <c:v>106.9</c:v>
                      </c:pt>
                      <c:pt idx="726">
                        <c:v>106.6</c:v>
                      </c:pt>
                      <c:pt idx="727">
                        <c:v>106.3</c:v>
                      </c:pt>
                      <c:pt idx="728">
                        <c:v>106</c:v>
                      </c:pt>
                      <c:pt idx="729">
                        <c:v>105.6</c:v>
                      </c:pt>
                      <c:pt idx="730">
                        <c:v>105.3</c:v>
                      </c:pt>
                      <c:pt idx="731">
                        <c:v>105</c:v>
                      </c:pt>
                      <c:pt idx="732">
                        <c:v>104.8</c:v>
                      </c:pt>
                      <c:pt idx="733">
                        <c:v>104.6</c:v>
                      </c:pt>
                      <c:pt idx="734">
                        <c:v>104.3</c:v>
                      </c:pt>
                      <c:pt idx="735">
                        <c:v>104.1</c:v>
                      </c:pt>
                      <c:pt idx="736">
                        <c:v>103.8</c:v>
                      </c:pt>
                      <c:pt idx="737">
                        <c:v>103.6</c:v>
                      </c:pt>
                      <c:pt idx="738">
                        <c:v>103.3</c:v>
                      </c:pt>
                      <c:pt idx="739">
                        <c:v>103</c:v>
                      </c:pt>
                      <c:pt idx="740">
                        <c:v>102.8</c:v>
                      </c:pt>
                      <c:pt idx="741">
                        <c:v>102.6</c:v>
                      </c:pt>
                      <c:pt idx="742">
                        <c:v>102.5</c:v>
                      </c:pt>
                      <c:pt idx="743">
                        <c:v>102.1</c:v>
                      </c:pt>
                      <c:pt idx="744">
                        <c:v>101.9</c:v>
                      </c:pt>
                      <c:pt idx="745">
                        <c:v>101.6</c:v>
                      </c:pt>
                      <c:pt idx="746">
                        <c:v>101.4</c:v>
                      </c:pt>
                      <c:pt idx="747">
                        <c:v>101.1</c:v>
                      </c:pt>
                      <c:pt idx="748">
                        <c:v>101</c:v>
                      </c:pt>
                      <c:pt idx="749">
                        <c:v>100.8</c:v>
                      </c:pt>
                      <c:pt idx="750">
                        <c:v>100.6</c:v>
                      </c:pt>
                      <c:pt idx="751">
                        <c:v>100.4</c:v>
                      </c:pt>
                      <c:pt idx="752">
                        <c:v>100.1</c:v>
                      </c:pt>
                      <c:pt idx="753">
                        <c:v>99.9</c:v>
                      </c:pt>
                      <c:pt idx="754">
                        <c:v>99.7</c:v>
                      </c:pt>
                      <c:pt idx="755">
                        <c:v>99.5</c:v>
                      </c:pt>
                      <c:pt idx="756">
                        <c:v>99.4</c:v>
                      </c:pt>
                      <c:pt idx="757">
                        <c:v>99.3</c:v>
                      </c:pt>
                      <c:pt idx="758">
                        <c:v>99.2</c:v>
                      </c:pt>
                      <c:pt idx="759">
                        <c:v>99</c:v>
                      </c:pt>
                      <c:pt idx="760">
                        <c:v>98.9</c:v>
                      </c:pt>
                      <c:pt idx="761">
                        <c:v>98.6</c:v>
                      </c:pt>
                      <c:pt idx="762">
                        <c:v>98.4</c:v>
                      </c:pt>
                      <c:pt idx="763">
                        <c:v>98.4</c:v>
                      </c:pt>
                      <c:pt idx="764">
                        <c:v>98.3</c:v>
                      </c:pt>
                      <c:pt idx="765">
                        <c:v>98.2</c:v>
                      </c:pt>
                      <c:pt idx="766">
                        <c:v>98.1</c:v>
                      </c:pt>
                      <c:pt idx="767">
                        <c:v>98</c:v>
                      </c:pt>
                      <c:pt idx="768">
                        <c:v>97.7</c:v>
                      </c:pt>
                      <c:pt idx="769">
                        <c:v>97.5</c:v>
                      </c:pt>
                      <c:pt idx="770">
                        <c:v>97.4</c:v>
                      </c:pt>
                      <c:pt idx="771">
                        <c:v>97.2</c:v>
                      </c:pt>
                      <c:pt idx="772">
                        <c:v>97.3</c:v>
                      </c:pt>
                      <c:pt idx="773">
                        <c:v>97.1</c:v>
                      </c:pt>
                      <c:pt idx="774">
                        <c:v>97</c:v>
                      </c:pt>
                      <c:pt idx="775">
                        <c:v>96.9</c:v>
                      </c:pt>
                      <c:pt idx="776">
                        <c:v>96.7</c:v>
                      </c:pt>
                      <c:pt idx="777">
                        <c:v>96.5</c:v>
                      </c:pt>
                      <c:pt idx="778">
                        <c:v>96.5</c:v>
                      </c:pt>
                      <c:pt idx="779">
                        <c:v>96.3</c:v>
                      </c:pt>
                      <c:pt idx="780">
                        <c:v>96.2</c:v>
                      </c:pt>
                      <c:pt idx="781">
                        <c:v>96.2</c:v>
                      </c:pt>
                      <c:pt idx="782">
                        <c:v>96.1</c:v>
                      </c:pt>
                      <c:pt idx="783">
                        <c:v>96</c:v>
                      </c:pt>
                      <c:pt idx="784">
                        <c:v>95.7</c:v>
                      </c:pt>
                      <c:pt idx="785">
                        <c:v>95.6</c:v>
                      </c:pt>
                      <c:pt idx="786">
                        <c:v>95.4</c:v>
                      </c:pt>
                      <c:pt idx="787">
                        <c:v>95.3</c:v>
                      </c:pt>
                      <c:pt idx="788">
                        <c:v>95.2</c:v>
                      </c:pt>
                      <c:pt idx="789">
                        <c:v>95.2</c:v>
                      </c:pt>
                      <c:pt idx="790">
                        <c:v>95.2</c:v>
                      </c:pt>
                      <c:pt idx="791">
                        <c:v>95.1</c:v>
                      </c:pt>
                      <c:pt idx="792">
                        <c:v>94.9</c:v>
                      </c:pt>
                      <c:pt idx="793">
                        <c:v>94.7</c:v>
                      </c:pt>
                      <c:pt idx="794">
                        <c:v>94.7</c:v>
                      </c:pt>
                      <c:pt idx="795">
                        <c:v>94.6</c:v>
                      </c:pt>
                      <c:pt idx="796">
                        <c:v>94.6</c:v>
                      </c:pt>
                      <c:pt idx="797">
                        <c:v>94.6</c:v>
                      </c:pt>
                      <c:pt idx="798">
                        <c:v>94.5</c:v>
                      </c:pt>
                      <c:pt idx="799">
                        <c:v>94.4</c:v>
                      </c:pt>
                      <c:pt idx="800">
                        <c:v>94.3</c:v>
                      </c:pt>
                      <c:pt idx="801">
                        <c:v>94.2</c:v>
                      </c:pt>
                      <c:pt idx="802">
                        <c:v>94.1</c:v>
                      </c:pt>
                      <c:pt idx="803">
                        <c:v>94</c:v>
                      </c:pt>
                      <c:pt idx="804">
                        <c:v>94</c:v>
                      </c:pt>
                      <c:pt idx="805">
                        <c:v>94</c:v>
                      </c:pt>
                      <c:pt idx="806">
                        <c:v>93.8</c:v>
                      </c:pt>
                      <c:pt idx="807">
                        <c:v>93.7</c:v>
                      </c:pt>
                      <c:pt idx="808">
                        <c:v>93.6</c:v>
                      </c:pt>
                      <c:pt idx="809">
                        <c:v>93.4</c:v>
                      </c:pt>
                      <c:pt idx="810">
                        <c:v>93.3</c:v>
                      </c:pt>
                      <c:pt idx="811">
                        <c:v>93.3</c:v>
                      </c:pt>
                      <c:pt idx="812">
                        <c:v>93.3</c:v>
                      </c:pt>
                      <c:pt idx="813">
                        <c:v>93.2</c:v>
                      </c:pt>
                      <c:pt idx="814">
                        <c:v>93.2</c:v>
                      </c:pt>
                      <c:pt idx="815">
                        <c:v>93.1</c:v>
                      </c:pt>
                      <c:pt idx="816">
                        <c:v>93</c:v>
                      </c:pt>
                      <c:pt idx="817">
                        <c:v>92.9</c:v>
                      </c:pt>
                      <c:pt idx="818">
                        <c:v>92.9</c:v>
                      </c:pt>
                      <c:pt idx="819">
                        <c:v>92.8</c:v>
                      </c:pt>
                      <c:pt idx="820">
                        <c:v>92.8</c:v>
                      </c:pt>
                      <c:pt idx="821">
                        <c:v>92.8</c:v>
                      </c:pt>
                      <c:pt idx="822">
                        <c:v>92.8</c:v>
                      </c:pt>
                      <c:pt idx="823">
                        <c:v>92.7</c:v>
                      </c:pt>
                      <c:pt idx="824">
                        <c:v>92.7</c:v>
                      </c:pt>
                      <c:pt idx="825">
                        <c:v>92.6</c:v>
                      </c:pt>
                      <c:pt idx="826">
                        <c:v>92.4</c:v>
                      </c:pt>
                      <c:pt idx="827">
                        <c:v>92.4</c:v>
                      </c:pt>
                      <c:pt idx="828">
                        <c:v>92.4</c:v>
                      </c:pt>
                      <c:pt idx="829">
                        <c:v>92.4</c:v>
                      </c:pt>
                      <c:pt idx="830">
                        <c:v>92.4</c:v>
                      </c:pt>
                      <c:pt idx="831">
                        <c:v>92.3</c:v>
                      </c:pt>
                      <c:pt idx="832">
                        <c:v>92.2</c:v>
                      </c:pt>
                      <c:pt idx="833">
                        <c:v>92.1</c:v>
                      </c:pt>
                      <c:pt idx="834">
                        <c:v>92</c:v>
                      </c:pt>
                      <c:pt idx="835">
                        <c:v>92</c:v>
                      </c:pt>
                      <c:pt idx="836">
                        <c:v>92</c:v>
                      </c:pt>
                      <c:pt idx="837">
                        <c:v>92</c:v>
                      </c:pt>
                      <c:pt idx="838">
                        <c:v>91.9</c:v>
                      </c:pt>
                      <c:pt idx="839">
                        <c:v>91.8</c:v>
                      </c:pt>
                      <c:pt idx="840">
                        <c:v>91.8</c:v>
                      </c:pt>
                      <c:pt idx="841">
                        <c:v>91.7</c:v>
                      </c:pt>
                      <c:pt idx="842">
                        <c:v>91.6</c:v>
                      </c:pt>
                      <c:pt idx="843">
                        <c:v>91.5</c:v>
                      </c:pt>
                      <c:pt idx="844">
                        <c:v>91.5</c:v>
                      </c:pt>
                      <c:pt idx="845">
                        <c:v>91.4</c:v>
                      </c:pt>
                      <c:pt idx="846">
                        <c:v>91.4</c:v>
                      </c:pt>
                      <c:pt idx="847">
                        <c:v>91.4</c:v>
                      </c:pt>
                      <c:pt idx="848">
                        <c:v>91.3</c:v>
                      </c:pt>
                      <c:pt idx="849">
                        <c:v>91.2</c:v>
                      </c:pt>
                      <c:pt idx="850">
                        <c:v>91.1</c:v>
                      </c:pt>
                      <c:pt idx="851">
                        <c:v>91</c:v>
                      </c:pt>
                      <c:pt idx="852">
                        <c:v>91</c:v>
                      </c:pt>
                      <c:pt idx="853">
                        <c:v>90.9</c:v>
                      </c:pt>
                      <c:pt idx="854">
                        <c:v>91</c:v>
                      </c:pt>
                      <c:pt idx="855">
                        <c:v>90.9</c:v>
                      </c:pt>
                      <c:pt idx="856">
                        <c:v>90.8</c:v>
                      </c:pt>
                      <c:pt idx="857">
                        <c:v>90.8</c:v>
                      </c:pt>
                      <c:pt idx="858">
                        <c:v>90.7</c:v>
                      </c:pt>
                      <c:pt idx="859">
                        <c:v>90.6</c:v>
                      </c:pt>
                      <c:pt idx="860">
                        <c:v>90.6</c:v>
                      </c:pt>
                      <c:pt idx="861">
                        <c:v>90.5</c:v>
                      </c:pt>
                      <c:pt idx="862">
                        <c:v>90.6</c:v>
                      </c:pt>
                      <c:pt idx="863">
                        <c:v>90.5</c:v>
                      </c:pt>
                      <c:pt idx="864">
                        <c:v>90.3</c:v>
                      </c:pt>
                      <c:pt idx="865">
                        <c:v>90.3</c:v>
                      </c:pt>
                      <c:pt idx="866">
                        <c:v>90.3</c:v>
                      </c:pt>
                      <c:pt idx="867">
                        <c:v>90.2</c:v>
                      </c:pt>
                      <c:pt idx="868">
                        <c:v>90.1</c:v>
                      </c:pt>
                      <c:pt idx="869">
                        <c:v>90.2</c:v>
                      </c:pt>
                      <c:pt idx="870">
                        <c:v>90.1</c:v>
                      </c:pt>
                      <c:pt idx="871">
                        <c:v>90</c:v>
                      </c:pt>
                      <c:pt idx="872">
                        <c:v>90</c:v>
                      </c:pt>
                      <c:pt idx="873">
                        <c:v>89.8</c:v>
                      </c:pt>
                      <c:pt idx="874">
                        <c:v>89.8</c:v>
                      </c:pt>
                      <c:pt idx="875">
                        <c:v>89.7</c:v>
                      </c:pt>
                      <c:pt idx="876">
                        <c:v>89.7</c:v>
                      </c:pt>
                      <c:pt idx="877">
                        <c:v>89.7</c:v>
                      </c:pt>
                      <c:pt idx="878">
                        <c:v>89.6</c:v>
                      </c:pt>
                      <c:pt idx="879">
                        <c:v>89.6</c:v>
                      </c:pt>
                      <c:pt idx="880">
                        <c:v>89.6</c:v>
                      </c:pt>
                      <c:pt idx="881">
                        <c:v>89.5</c:v>
                      </c:pt>
                      <c:pt idx="882">
                        <c:v>89.4</c:v>
                      </c:pt>
                      <c:pt idx="883">
                        <c:v>89.4</c:v>
                      </c:pt>
                      <c:pt idx="884">
                        <c:v>89.4</c:v>
                      </c:pt>
                      <c:pt idx="885">
                        <c:v>89.3</c:v>
                      </c:pt>
                      <c:pt idx="886">
                        <c:v>89.3</c:v>
                      </c:pt>
                      <c:pt idx="887">
                        <c:v>89.2</c:v>
                      </c:pt>
                      <c:pt idx="888">
                        <c:v>89.2</c:v>
                      </c:pt>
                      <c:pt idx="889">
                        <c:v>89</c:v>
                      </c:pt>
                      <c:pt idx="890">
                        <c:v>89</c:v>
                      </c:pt>
                      <c:pt idx="891">
                        <c:v>88.9</c:v>
                      </c:pt>
                      <c:pt idx="892">
                        <c:v>89</c:v>
                      </c:pt>
                      <c:pt idx="893">
                        <c:v>89</c:v>
                      </c:pt>
                      <c:pt idx="894">
                        <c:v>88.9</c:v>
                      </c:pt>
                      <c:pt idx="895">
                        <c:v>88.9</c:v>
                      </c:pt>
                      <c:pt idx="896">
                        <c:v>88.8</c:v>
                      </c:pt>
                      <c:pt idx="897">
                        <c:v>88.7</c:v>
                      </c:pt>
                      <c:pt idx="898">
                        <c:v>88.6</c:v>
                      </c:pt>
                      <c:pt idx="899">
                        <c:v>88.6</c:v>
                      </c:pt>
                      <c:pt idx="900">
                        <c:v>88.6</c:v>
                      </c:pt>
                      <c:pt idx="901">
                        <c:v>88.6</c:v>
                      </c:pt>
                      <c:pt idx="902">
                        <c:v>88.5</c:v>
                      </c:pt>
                      <c:pt idx="903">
                        <c:v>88.5</c:v>
                      </c:pt>
                      <c:pt idx="904">
                        <c:v>88.4</c:v>
                      </c:pt>
                      <c:pt idx="905">
                        <c:v>88.3</c:v>
                      </c:pt>
                      <c:pt idx="906">
                        <c:v>88.3</c:v>
                      </c:pt>
                      <c:pt idx="907">
                        <c:v>88.3</c:v>
                      </c:pt>
                      <c:pt idx="908">
                        <c:v>88.2</c:v>
                      </c:pt>
                      <c:pt idx="909">
                        <c:v>88.1</c:v>
                      </c:pt>
                      <c:pt idx="910">
                        <c:v>88</c:v>
                      </c:pt>
                      <c:pt idx="911">
                        <c:v>88.1</c:v>
                      </c:pt>
                      <c:pt idx="912">
                        <c:v>87.9</c:v>
                      </c:pt>
                      <c:pt idx="913">
                        <c:v>87.9</c:v>
                      </c:pt>
                      <c:pt idx="914">
                        <c:v>87.8</c:v>
                      </c:pt>
                      <c:pt idx="915">
                        <c:v>87.8</c:v>
                      </c:pt>
                      <c:pt idx="916">
                        <c:v>87.8</c:v>
                      </c:pt>
                      <c:pt idx="917">
                        <c:v>87.8</c:v>
                      </c:pt>
                      <c:pt idx="918">
                        <c:v>87.8</c:v>
                      </c:pt>
                      <c:pt idx="919">
                        <c:v>87.7</c:v>
                      </c:pt>
                      <c:pt idx="920">
                        <c:v>87.6</c:v>
                      </c:pt>
                      <c:pt idx="921">
                        <c:v>87.5</c:v>
                      </c:pt>
                      <c:pt idx="922">
                        <c:v>87.4</c:v>
                      </c:pt>
                      <c:pt idx="923">
                        <c:v>87.4</c:v>
                      </c:pt>
                      <c:pt idx="924">
                        <c:v>87.4</c:v>
                      </c:pt>
                      <c:pt idx="925">
                        <c:v>87.4</c:v>
                      </c:pt>
                      <c:pt idx="926">
                        <c:v>87.4</c:v>
                      </c:pt>
                      <c:pt idx="927">
                        <c:v>87.3</c:v>
                      </c:pt>
                      <c:pt idx="928">
                        <c:v>87.2</c:v>
                      </c:pt>
                      <c:pt idx="929">
                        <c:v>87.2</c:v>
                      </c:pt>
                      <c:pt idx="930">
                        <c:v>87.1</c:v>
                      </c:pt>
                      <c:pt idx="931">
                        <c:v>87</c:v>
                      </c:pt>
                      <c:pt idx="932">
                        <c:v>87.1</c:v>
                      </c:pt>
                      <c:pt idx="933">
                        <c:v>87.1</c:v>
                      </c:pt>
                      <c:pt idx="934">
                        <c:v>87.1</c:v>
                      </c:pt>
                      <c:pt idx="935">
                        <c:v>87</c:v>
                      </c:pt>
                      <c:pt idx="936">
                        <c:v>86.8</c:v>
                      </c:pt>
                      <c:pt idx="937">
                        <c:v>86.7</c:v>
                      </c:pt>
                      <c:pt idx="938">
                        <c:v>86.7</c:v>
                      </c:pt>
                      <c:pt idx="939">
                        <c:v>86.6</c:v>
                      </c:pt>
                      <c:pt idx="940">
                        <c:v>86.6</c:v>
                      </c:pt>
                      <c:pt idx="941">
                        <c:v>86.5</c:v>
                      </c:pt>
                      <c:pt idx="942">
                        <c:v>86.5</c:v>
                      </c:pt>
                      <c:pt idx="943">
                        <c:v>86.5</c:v>
                      </c:pt>
                      <c:pt idx="944">
                        <c:v>86.5</c:v>
                      </c:pt>
                      <c:pt idx="945">
                        <c:v>86.5</c:v>
                      </c:pt>
                      <c:pt idx="946">
                        <c:v>86.4</c:v>
                      </c:pt>
                      <c:pt idx="947">
                        <c:v>86.3</c:v>
                      </c:pt>
                      <c:pt idx="948">
                        <c:v>86.4</c:v>
                      </c:pt>
                      <c:pt idx="949">
                        <c:v>86.3</c:v>
                      </c:pt>
                      <c:pt idx="950">
                        <c:v>86.4</c:v>
                      </c:pt>
                      <c:pt idx="951">
                        <c:v>86.3</c:v>
                      </c:pt>
                      <c:pt idx="952">
                        <c:v>86.2</c:v>
                      </c:pt>
                      <c:pt idx="953">
                        <c:v>86.1</c:v>
                      </c:pt>
                      <c:pt idx="954">
                        <c:v>86</c:v>
                      </c:pt>
                      <c:pt idx="955">
                        <c:v>85.8</c:v>
                      </c:pt>
                      <c:pt idx="956">
                        <c:v>85.9</c:v>
                      </c:pt>
                      <c:pt idx="957">
                        <c:v>85.9</c:v>
                      </c:pt>
                      <c:pt idx="958">
                        <c:v>85.9</c:v>
                      </c:pt>
                      <c:pt idx="959">
                        <c:v>85.9</c:v>
                      </c:pt>
                      <c:pt idx="960">
                        <c:v>85.8</c:v>
                      </c:pt>
                      <c:pt idx="961">
                        <c:v>85.6</c:v>
                      </c:pt>
                      <c:pt idx="962">
                        <c:v>85.7</c:v>
                      </c:pt>
                      <c:pt idx="963">
                        <c:v>85.6</c:v>
                      </c:pt>
                      <c:pt idx="964">
                        <c:v>85.6</c:v>
                      </c:pt>
                      <c:pt idx="965">
                        <c:v>85.5</c:v>
                      </c:pt>
                      <c:pt idx="966">
                        <c:v>85.5</c:v>
                      </c:pt>
                      <c:pt idx="967">
                        <c:v>85.5</c:v>
                      </c:pt>
                      <c:pt idx="968">
                        <c:v>85.4</c:v>
                      </c:pt>
                      <c:pt idx="969">
                        <c:v>85.4</c:v>
                      </c:pt>
                      <c:pt idx="970">
                        <c:v>85.3</c:v>
                      </c:pt>
                      <c:pt idx="971">
                        <c:v>85.2</c:v>
                      </c:pt>
                      <c:pt idx="972">
                        <c:v>85.3</c:v>
                      </c:pt>
                      <c:pt idx="973">
                        <c:v>85.3</c:v>
                      </c:pt>
                      <c:pt idx="974">
                        <c:v>85.2</c:v>
                      </c:pt>
                      <c:pt idx="975">
                        <c:v>85.2</c:v>
                      </c:pt>
                      <c:pt idx="976">
                        <c:v>85.1</c:v>
                      </c:pt>
                      <c:pt idx="977">
                        <c:v>85</c:v>
                      </c:pt>
                      <c:pt idx="978">
                        <c:v>84.9</c:v>
                      </c:pt>
                      <c:pt idx="979">
                        <c:v>84.9</c:v>
                      </c:pt>
                      <c:pt idx="980">
                        <c:v>84.9</c:v>
                      </c:pt>
                      <c:pt idx="981">
                        <c:v>84.9</c:v>
                      </c:pt>
                      <c:pt idx="982">
                        <c:v>85</c:v>
                      </c:pt>
                      <c:pt idx="983">
                        <c:v>85</c:v>
                      </c:pt>
                      <c:pt idx="984">
                        <c:v>84.9</c:v>
                      </c:pt>
                      <c:pt idx="985">
                        <c:v>84.9</c:v>
                      </c:pt>
                      <c:pt idx="986">
                        <c:v>84.8</c:v>
                      </c:pt>
                      <c:pt idx="987">
                        <c:v>84.7</c:v>
                      </c:pt>
                      <c:pt idx="988">
                        <c:v>84.7</c:v>
                      </c:pt>
                      <c:pt idx="989">
                        <c:v>84.7</c:v>
                      </c:pt>
                      <c:pt idx="990">
                        <c:v>84.6</c:v>
                      </c:pt>
                      <c:pt idx="991">
                        <c:v>84.6</c:v>
                      </c:pt>
                      <c:pt idx="992">
                        <c:v>84.5</c:v>
                      </c:pt>
                      <c:pt idx="993">
                        <c:v>84.5</c:v>
                      </c:pt>
                      <c:pt idx="994">
                        <c:v>84.4</c:v>
                      </c:pt>
                      <c:pt idx="995">
                        <c:v>84.4</c:v>
                      </c:pt>
                      <c:pt idx="996">
                        <c:v>84.4</c:v>
                      </c:pt>
                      <c:pt idx="997">
                        <c:v>84.4</c:v>
                      </c:pt>
                      <c:pt idx="998">
                        <c:v>84.4</c:v>
                      </c:pt>
                      <c:pt idx="999">
                        <c:v>84.3</c:v>
                      </c:pt>
                      <c:pt idx="1000">
                        <c:v>84.2</c:v>
                      </c:pt>
                      <c:pt idx="1001">
                        <c:v>84.2</c:v>
                      </c:pt>
                      <c:pt idx="1002">
                        <c:v>84.1</c:v>
                      </c:pt>
                      <c:pt idx="1003">
                        <c:v>84.1</c:v>
                      </c:pt>
                      <c:pt idx="1004">
                        <c:v>84</c:v>
                      </c:pt>
                      <c:pt idx="1005">
                        <c:v>84.1</c:v>
                      </c:pt>
                      <c:pt idx="1006">
                        <c:v>84.1</c:v>
                      </c:pt>
                      <c:pt idx="1007">
                        <c:v>84</c:v>
                      </c:pt>
                      <c:pt idx="1008">
                        <c:v>83.9</c:v>
                      </c:pt>
                      <c:pt idx="1009">
                        <c:v>83.9</c:v>
                      </c:pt>
                      <c:pt idx="1010">
                        <c:v>83.8</c:v>
                      </c:pt>
                      <c:pt idx="1011">
                        <c:v>83.7</c:v>
                      </c:pt>
                      <c:pt idx="1012">
                        <c:v>83.6</c:v>
                      </c:pt>
                      <c:pt idx="1013">
                        <c:v>83.6</c:v>
                      </c:pt>
                      <c:pt idx="1014">
                        <c:v>83.5</c:v>
                      </c:pt>
                      <c:pt idx="1015">
                        <c:v>83.5</c:v>
                      </c:pt>
                      <c:pt idx="1016">
                        <c:v>83.4</c:v>
                      </c:pt>
                      <c:pt idx="1017">
                        <c:v>83.4</c:v>
                      </c:pt>
                      <c:pt idx="1018">
                        <c:v>83.3</c:v>
                      </c:pt>
                      <c:pt idx="1019">
                        <c:v>83.3</c:v>
                      </c:pt>
                      <c:pt idx="1020">
                        <c:v>83.3</c:v>
                      </c:pt>
                      <c:pt idx="1021">
                        <c:v>83.3</c:v>
                      </c:pt>
                      <c:pt idx="1022">
                        <c:v>83.3</c:v>
                      </c:pt>
                      <c:pt idx="1023">
                        <c:v>83.3</c:v>
                      </c:pt>
                      <c:pt idx="1024">
                        <c:v>83.2</c:v>
                      </c:pt>
                      <c:pt idx="1025">
                        <c:v>83.1</c:v>
                      </c:pt>
                      <c:pt idx="1026">
                        <c:v>83</c:v>
                      </c:pt>
                      <c:pt idx="1027">
                        <c:v>83</c:v>
                      </c:pt>
                      <c:pt idx="1028">
                        <c:v>83</c:v>
                      </c:pt>
                      <c:pt idx="1029">
                        <c:v>83.1</c:v>
                      </c:pt>
                      <c:pt idx="1030">
                        <c:v>83</c:v>
                      </c:pt>
                      <c:pt idx="1031">
                        <c:v>83</c:v>
                      </c:pt>
                      <c:pt idx="1032">
                        <c:v>82.9</c:v>
                      </c:pt>
                      <c:pt idx="1033">
                        <c:v>82.9</c:v>
                      </c:pt>
                      <c:pt idx="1034">
                        <c:v>82.8</c:v>
                      </c:pt>
                      <c:pt idx="1035">
                        <c:v>82.7</c:v>
                      </c:pt>
                      <c:pt idx="1036">
                        <c:v>82.8</c:v>
                      </c:pt>
                      <c:pt idx="1037">
                        <c:v>82.7</c:v>
                      </c:pt>
                      <c:pt idx="1038">
                        <c:v>82.7</c:v>
                      </c:pt>
                      <c:pt idx="1039">
                        <c:v>82.7</c:v>
                      </c:pt>
                      <c:pt idx="1040">
                        <c:v>82.6</c:v>
                      </c:pt>
                      <c:pt idx="1041">
                        <c:v>82.5</c:v>
                      </c:pt>
                      <c:pt idx="1042">
                        <c:v>82.4</c:v>
                      </c:pt>
                      <c:pt idx="1043">
                        <c:v>82.4</c:v>
                      </c:pt>
                      <c:pt idx="1044">
                        <c:v>82.4</c:v>
                      </c:pt>
                      <c:pt idx="1045">
                        <c:v>82.4</c:v>
                      </c:pt>
                      <c:pt idx="1046">
                        <c:v>82.3</c:v>
                      </c:pt>
                      <c:pt idx="1047">
                        <c:v>82.3</c:v>
                      </c:pt>
                      <c:pt idx="1048">
                        <c:v>82.2</c:v>
                      </c:pt>
                      <c:pt idx="1049">
                        <c:v>82</c:v>
                      </c:pt>
                      <c:pt idx="1050">
                        <c:v>82</c:v>
                      </c:pt>
                      <c:pt idx="1051">
                        <c:v>81.900000000000006</c:v>
                      </c:pt>
                      <c:pt idx="1052">
                        <c:v>81.8</c:v>
                      </c:pt>
                      <c:pt idx="1053">
                        <c:v>81.8</c:v>
                      </c:pt>
                      <c:pt idx="1054">
                        <c:v>81.900000000000006</c:v>
                      </c:pt>
                      <c:pt idx="1055">
                        <c:v>81.8</c:v>
                      </c:pt>
                      <c:pt idx="1056">
                        <c:v>81.8</c:v>
                      </c:pt>
                      <c:pt idx="1057">
                        <c:v>81.7</c:v>
                      </c:pt>
                      <c:pt idx="1058">
                        <c:v>81.7</c:v>
                      </c:pt>
                      <c:pt idx="1059">
                        <c:v>81.5</c:v>
                      </c:pt>
                      <c:pt idx="1060">
                        <c:v>81.3</c:v>
                      </c:pt>
                      <c:pt idx="1061">
                        <c:v>81.3</c:v>
                      </c:pt>
                      <c:pt idx="1062">
                        <c:v>81.2</c:v>
                      </c:pt>
                      <c:pt idx="1063">
                        <c:v>81.099999999999994</c:v>
                      </c:pt>
                      <c:pt idx="1064">
                        <c:v>81</c:v>
                      </c:pt>
                      <c:pt idx="1065">
                        <c:v>81</c:v>
                      </c:pt>
                      <c:pt idx="1066">
                        <c:v>81</c:v>
                      </c:pt>
                      <c:pt idx="1067">
                        <c:v>80.900000000000006</c:v>
                      </c:pt>
                      <c:pt idx="1068">
                        <c:v>80.900000000000006</c:v>
                      </c:pt>
                      <c:pt idx="1069">
                        <c:v>80.599999999999994</c:v>
                      </c:pt>
                      <c:pt idx="1070">
                        <c:v>80.599999999999994</c:v>
                      </c:pt>
                      <c:pt idx="1071">
                        <c:v>80.5</c:v>
                      </c:pt>
                      <c:pt idx="1072">
                        <c:v>80.400000000000006</c:v>
                      </c:pt>
                      <c:pt idx="1073">
                        <c:v>80.3</c:v>
                      </c:pt>
                      <c:pt idx="1074">
                        <c:v>80.3</c:v>
                      </c:pt>
                      <c:pt idx="1075">
                        <c:v>80.2</c:v>
                      </c:pt>
                      <c:pt idx="1076">
                        <c:v>80.2</c:v>
                      </c:pt>
                      <c:pt idx="1077">
                        <c:v>80.2</c:v>
                      </c:pt>
                      <c:pt idx="1078">
                        <c:v>80.3</c:v>
                      </c:pt>
                      <c:pt idx="1079">
                        <c:v>80.2</c:v>
                      </c:pt>
                      <c:pt idx="1080">
                        <c:v>80.2</c:v>
                      </c:pt>
                      <c:pt idx="1081">
                        <c:v>80.2</c:v>
                      </c:pt>
                      <c:pt idx="1082">
                        <c:v>80.2</c:v>
                      </c:pt>
                      <c:pt idx="1083">
                        <c:v>80.2</c:v>
                      </c:pt>
                      <c:pt idx="1084">
                        <c:v>80.2</c:v>
                      </c:pt>
                      <c:pt idx="1085">
                        <c:v>80.2</c:v>
                      </c:pt>
                      <c:pt idx="1086">
                        <c:v>80.2</c:v>
                      </c:pt>
                      <c:pt idx="1087">
                        <c:v>80.099999999999994</c:v>
                      </c:pt>
                      <c:pt idx="1088">
                        <c:v>80.099999999999994</c:v>
                      </c:pt>
                      <c:pt idx="1089">
                        <c:v>80</c:v>
                      </c:pt>
                      <c:pt idx="1090">
                        <c:v>79.900000000000006</c:v>
                      </c:pt>
                      <c:pt idx="1091">
                        <c:v>79.900000000000006</c:v>
                      </c:pt>
                      <c:pt idx="1092">
                        <c:v>79.900000000000006</c:v>
                      </c:pt>
                      <c:pt idx="1093">
                        <c:v>79.900000000000006</c:v>
                      </c:pt>
                      <c:pt idx="1094">
                        <c:v>79.900000000000006</c:v>
                      </c:pt>
                      <c:pt idx="1095">
                        <c:v>79.900000000000006</c:v>
                      </c:pt>
                      <c:pt idx="1096">
                        <c:v>79.8</c:v>
                      </c:pt>
                      <c:pt idx="1097">
                        <c:v>79.8</c:v>
                      </c:pt>
                      <c:pt idx="1098">
                        <c:v>79.7</c:v>
                      </c:pt>
                      <c:pt idx="1099">
                        <c:v>79.599999999999994</c:v>
                      </c:pt>
                      <c:pt idx="1100">
                        <c:v>79.7</c:v>
                      </c:pt>
                      <c:pt idx="1101">
                        <c:v>79.7</c:v>
                      </c:pt>
                      <c:pt idx="1102">
                        <c:v>79.7</c:v>
                      </c:pt>
                      <c:pt idx="1103">
                        <c:v>79.7</c:v>
                      </c:pt>
                      <c:pt idx="1104">
                        <c:v>79.5</c:v>
                      </c:pt>
                      <c:pt idx="1105">
                        <c:v>79.5</c:v>
                      </c:pt>
                      <c:pt idx="1106">
                        <c:v>79.400000000000006</c:v>
                      </c:pt>
                      <c:pt idx="1107">
                        <c:v>79.400000000000006</c:v>
                      </c:pt>
                      <c:pt idx="1108">
                        <c:v>79.400000000000006</c:v>
                      </c:pt>
                      <c:pt idx="1109">
                        <c:v>79.400000000000006</c:v>
                      </c:pt>
                      <c:pt idx="1110">
                        <c:v>79.400000000000006</c:v>
                      </c:pt>
                      <c:pt idx="1111">
                        <c:v>79.3</c:v>
                      </c:pt>
                      <c:pt idx="1112">
                        <c:v>79.2</c:v>
                      </c:pt>
                      <c:pt idx="1113">
                        <c:v>79.2</c:v>
                      </c:pt>
                      <c:pt idx="1114">
                        <c:v>79.099999999999994</c:v>
                      </c:pt>
                      <c:pt idx="1115">
                        <c:v>79.099999999999994</c:v>
                      </c:pt>
                      <c:pt idx="1116">
                        <c:v>79.099999999999994</c:v>
                      </c:pt>
                      <c:pt idx="1117">
                        <c:v>79.099999999999994</c:v>
                      </c:pt>
                      <c:pt idx="1118">
                        <c:v>79.099999999999994</c:v>
                      </c:pt>
                      <c:pt idx="1119">
                        <c:v>79</c:v>
                      </c:pt>
                      <c:pt idx="1120">
                        <c:v>79</c:v>
                      </c:pt>
                      <c:pt idx="1121">
                        <c:v>78.900000000000006</c:v>
                      </c:pt>
                      <c:pt idx="1122">
                        <c:v>78.900000000000006</c:v>
                      </c:pt>
                      <c:pt idx="1123">
                        <c:v>78.900000000000006</c:v>
                      </c:pt>
                      <c:pt idx="1124">
                        <c:v>78.900000000000006</c:v>
                      </c:pt>
                      <c:pt idx="1125">
                        <c:v>78.8</c:v>
                      </c:pt>
                      <c:pt idx="1126">
                        <c:v>78.8</c:v>
                      </c:pt>
                      <c:pt idx="1127">
                        <c:v>78.8</c:v>
                      </c:pt>
                      <c:pt idx="1128">
                        <c:v>78.7</c:v>
                      </c:pt>
                      <c:pt idx="1129">
                        <c:v>78.599999999999994</c:v>
                      </c:pt>
                      <c:pt idx="1130">
                        <c:v>78.5</c:v>
                      </c:pt>
                      <c:pt idx="1131">
                        <c:v>78.5</c:v>
                      </c:pt>
                      <c:pt idx="1132">
                        <c:v>78.5</c:v>
                      </c:pt>
                      <c:pt idx="1133">
                        <c:v>78.5</c:v>
                      </c:pt>
                      <c:pt idx="1134">
                        <c:v>78.5</c:v>
                      </c:pt>
                      <c:pt idx="1135">
                        <c:v>78.5</c:v>
                      </c:pt>
                      <c:pt idx="1136">
                        <c:v>78.400000000000006</c:v>
                      </c:pt>
                      <c:pt idx="1137">
                        <c:v>78.400000000000006</c:v>
                      </c:pt>
                      <c:pt idx="1138">
                        <c:v>78.400000000000006</c:v>
                      </c:pt>
                      <c:pt idx="1139">
                        <c:v>78.3</c:v>
                      </c:pt>
                      <c:pt idx="1140">
                        <c:v>78.3</c:v>
                      </c:pt>
                      <c:pt idx="1141">
                        <c:v>78.3</c:v>
                      </c:pt>
                      <c:pt idx="1142">
                        <c:v>78.3</c:v>
                      </c:pt>
                      <c:pt idx="1143">
                        <c:v>78.3</c:v>
                      </c:pt>
                      <c:pt idx="1144">
                        <c:v>78.2</c:v>
                      </c:pt>
                      <c:pt idx="1145">
                        <c:v>78.2</c:v>
                      </c:pt>
                      <c:pt idx="1146">
                        <c:v>78.099999999999994</c:v>
                      </c:pt>
                      <c:pt idx="1147">
                        <c:v>78</c:v>
                      </c:pt>
                      <c:pt idx="1148">
                        <c:v>78.099999999999994</c:v>
                      </c:pt>
                      <c:pt idx="1149">
                        <c:v>78</c:v>
                      </c:pt>
                      <c:pt idx="1150">
                        <c:v>78</c:v>
                      </c:pt>
                      <c:pt idx="1151">
                        <c:v>78</c:v>
                      </c:pt>
                      <c:pt idx="1152">
                        <c:v>77.900000000000006</c:v>
                      </c:pt>
                      <c:pt idx="1153">
                        <c:v>77.900000000000006</c:v>
                      </c:pt>
                      <c:pt idx="1154">
                        <c:v>77.8</c:v>
                      </c:pt>
                      <c:pt idx="1155">
                        <c:v>77.8</c:v>
                      </c:pt>
                      <c:pt idx="1156">
                        <c:v>77.900000000000006</c:v>
                      </c:pt>
                      <c:pt idx="1157">
                        <c:v>77.900000000000006</c:v>
                      </c:pt>
                      <c:pt idx="1158">
                        <c:v>77.8</c:v>
                      </c:pt>
                      <c:pt idx="1159">
                        <c:v>77.7</c:v>
                      </c:pt>
                      <c:pt idx="1160">
                        <c:v>77.599999999999994</c:v>
                      </c:pt>
                      <c:pt idx="1161">
                        <c:v>77.599999999999994</c:v>
                      </c:pt>
                      <c:pt idx="1162">
                        <c:v>77.5</c:v>
                      </c:pt>
                      <c:pt idx="1163">
                        <c:v>77.5</c:v>
                      </c:pt>
                      <c:pt idx="1164">
                        <c:v>77.5</c:v>
                      </c:pt>
                      <c:pt idx="1165">
                        <c:v>77.5</c:v>
                      </c:pt>
                      <c:pt idx="1166">
                        <c:v>77.5</c:v>
                      </c:pt>
                      <c:pt idx="1167">
                        <c:v>77.400000000000006</c:v>
                      </c:pt>
                      <c:pt idx="1168">
                        <c:v>77.400000000000006</c:v>
                      </c:pt>
                      <c:pt idx="1169">
                        <c:v>77.3</c:v>
                      </c:pt>
                      <c:pt idx="1170">
                        <c:v>77.3</c:v>
                      </c:pt>
                      <c:pt idx="1171">
                        <c:v>77.3</c:v>
                      </c:pt>
                      <c:pt idx="1172">
                        <c:v>77.2</c:v>
                      </c:pt>
                      <c:pt idx="1173">
                        <c:v>77.3</c:v>
                      </c:pt>
                      <c:pt idx="1174">
                        <c:v>77.2</c:v>
                      </c:pt>
                      <c:pt idx="1175">
                        <c:v>77.2</c:v>
                      </c:pt>
                      <c:pt idx="1176">
                        <c:v>77.2</c:v>
                      </c:pt>
                      <c:pt idx="1177">
                        <c:v>77.099999999999994</c:v>
                      </c:pt>
                      <c:pt idx="1178">
                        <c:v>77</c:v>
                      </c:pt>
                      <c:pt idx="1179">
                        <c:v>77</c:v>
                      </c:pt>
                      <c:pt idx="1180">
                        <c:v>77</c:v>
                      </c:pt>
                      <c:pt idx="1181">
                        <c:v>77</c:v>
                      </c:pt>
                      <c:pt idx="1182">
                        <c:v>77</c:v>
                      </c:pt>
                      <c:pt idx="1183">
                        <c:v>77</c:v>
                      </c:pt>
                      <c:pt idx="1184">
                        <c:v>77</c:v>
                      </c:pt>
                      <c:pt idx="1185">
                        <c:v>76.900000000000006</c:v>
                      </c:pt>
                      <c:pt idx="1186">
                        <c:v>76.900000000000006</c:v>
                      </c:pt>
                      <c:pt idx="1187">
                        <c:v>76.8</c:v>
                      </c:pt>
                      <c:pt idx="1188">
                        <c:v>76.8</c:v>
                      </c:pt>
                      <c:pt idx="1189">
                        <c:v>76.8</c:v>
                      </c:pt>
                      <c:pt idx="1190">
                        <c:v>76.8</c:v>
                      </c:pt>
                      <c:pt idx="1191">
                        <c:v>76.7</c:v>
                      </c:pt>
                      <c:pt idx="1192">
                        <c:v>76.7</c:v>
                      </c:pt>
                      <c:pt idx="1193">
                        <c:v>76.599999999999994</c:v>
                      </c:pt>
                      <c:pt idx="1194">
                        <c:v>76.599999999999994</c:v>
                      </c:pt>
                      <c:pt idx="1195">
                        <c:v>76.5</c:v>
                      </c:pt>
                      <c:pt idx="1196">
                        <c:v>76.599999999999994</c:v>
                      </c:pt>
                      <c:pt idx="1197">
                        <c:v>76.5</c:v>
                      </c:pt>
                      <c:pt idx="1198">
                        <c:v>76.5</c:v>
                      </c:pt>
                      <c:pt idx="1199">
                        <c:v>76.5</c:v>
                      </c:pt>
                      <c:pt idx="1200">
                        <c:v>76.400000000000006</c:v>
                      </c:pt>
                      <c:pt idx="1201">
                        <c:v>76.3</c:v>
                      </c:pt>
                      <c:pt idx="1202">
                        <c:v>76.3</c:v>
                      </c:pt>
                      <c:pt idx="1203">
                        <c:v>76.2</c:v>
                      </c:pt>
                      <c:pt idx="1204">
                        <c:v>76.2</c:v>
                      </c:pt>
                      <c:pt idx="1205">
                        <c:v>76.2</c:v>
                      </c:pt>
                      <c:pt idx="1206">
                        <c:v>76.2</c:v>
                      </c:pt>
                      <c:pt idx="1207">
                        <c:v>76.2</c:v>
                      </c:pt>
                      <c:pt idx="1208">
                        <c:v>76.2</c:v>
                      </c:pt>
                      <c:pt idx="1209">
                        <c:v>76</c:v>
                      </c:pt>
                      <c:pt idx="1210">
                        <c:v>76</c:v>
                      </c:pt>
                      <c:pt idx="1211">
                        <c:v>75.900000000000006</c:v>
                      </c:pt>
                      <c:pt idx="1212">
                        <c:v>76</c:v>
                      </c:pt>
                      <c:pt idx="1213">
                        <c:v>75.900000000000006</c:v>
                      </c:pt>
                      <c:pt idx="1214">
                        <c:v>75.900000000000006</c:v>
                      </c:pt>
                      <c:pt idx="1215">
                        <c:v>75.900000000000006</c:v>
                      </c:pt>
                      <c:pt idx="1216">
                        <c:v>75.8</c:v>
                      </c:pt>
                      <c:pt idx="1217">
                        <c:v>75.8</c:v>
                      </c:pt>
                      <c:pt idx="1218">
                        <c:v>75.7</c:v>
                      </c:pt>
                      <c:pt idx="1219">
                        <c:v>75.7</c:v>
                      </c:pt>
                      <c:pt idx="1220">
                        <c:v>75.8</c:v>
                      </c:pt>
                      <c:pt idx="1221">
                        <c:v>75.7</c:v>
                      </c:pt>
                      <c:pt idx="1222">
                        <c:v>75.7</c:v>
                      </c:pt>
                      <c:pt idx="1223">
                        <c:v>75.7</c:v>
                      </c:pt>
                      <c:pt idx="1224">
                        <c:v>75.599999999999994</c:v>
                      </c:pt>
                      <c:pt idx="1225">
                        <c:v>75.599999999999994</c:v>
                      </c:pt>
                      <c:pt idx="1226">
                        <c:v>75.5</c:v>
                      </c:pt>
                      <c:pt idx="1227">
                        <c:v>75.400000000000006</c:v>
                      </c:pt>
                      <c:pt idx="1228">
                        <c:v>75.5</c:v>
                      </c:pt>
                      <c:pt idx="1229">
                        <c:v>75.400000000000006</c:v>
                      </c:pt>
                      <c:pt idx="1230">
                        <c:v>75.400000000000006</c:v>
                      </c:pt>
                      <c:pt idx="1231">
                        <c:v>75.400000000000006</c:v>
                      </c:pt>
                      <c:pt idx="1232">
                        <c:v>75.400000000000006</c:v>
                      </c:pt>
                      <c:pt idx="1233">
                        <c:v>75.3</c:v>
                      </c:pt>
                      <c:pt idx="1234">
                        <c:v>75.2</c:v>
                      </c:pt>
                      <c:pt idx="1235">
                        <c:v>75.2</c:v>
                      </c:pt>
                      <c:pt idx="1236">
                        <c:v>75.2</c:v>
                      </c:pt>
                      <c:pt idx="1237">
                        <c:v>75.2</c:v>
                      </c:pt>
                      <c:pt idx="1238">
                        <c:v>75.2</c:v>
                      </c:pt>
                      <c:pt idx="1239">
                        <c:v>75.2</c:v>
                      </c:pt>
                      <c:pt idx="1240">
                        <c:v>75.2</c:v>
                      </c:pt>
                      <c:pt idx="1241">
                        <c:v>75.099999999999994</c:v>
                      </c:pt>
                      <c:pt idx="1242">
                        <c:v>75.099999999999994</c:v>
                      </c:pt>
                      <c:pt idx="1243">
                        <c:v>75</c:v>
                      </c:pt>
                      <c:pt idx="1244">
                        <c:v>75</c:v>
                      </c:pt>
                      <c:pt idx="1245">
                        <c:v>75.099999999999994</c:v>
                      </c:pt>
                      <c:pt idx="1246">
                        <c:v>75</c:v>
                      </c:pt>
                      <c:pt idx="1247">
                        <c:v>75</c:v>
                      </c:pt>
                      <c:pt idx="1248">
                        <c:v>74.900000000000006</c:v>
                      </c:pt>
                      <c:pt idx="1249">
                        <c:v>74.900000000000006</c:v>
                      </c:pt>
                      <c:pt idx="1250">
                        <c:v>74.8</c:v>
                      </c:pt>
                      <c:pt idx="1251">
                        <c:v>74.7</c:v>
                      </c:pt>
                      <c:pt idx="1252">
                        <c:v>74.8</c:v>
                      </c:pt>
                      <c:pt idx="1253">
                        <c:v>74.7</c:v>
                      </c:pt>
                      <c:pt idx="1254">
                        <c:v>74.7</c:v>
                      </c:pt>
                      <c:pt idx="1255">
                        <c:v>74.7</c:v>
                      </c:pt>
                      <c:pt idx="1256">
                        <c:v>74.599999999999994</c:v>
                      </c:pt>
                      <c:pt idx="1257">
                        <c:v>74.599999999999994</c:v>
                      </c:pt>
                      <c:pt idx="1258">
                        <c:v>74.5</c:v>
                      </c:pt>
                      <c:pt idx="1259">
                        <c:v>74.5</c:v>
                      </c:pt>
                      <c:pt idx="1260">
                        <c:v>74.400000000000006</c:v>
                      </c:pt>
                      <c:pt idx="1261">
                        <c:v>74.400000000000006</c:v>
                      </c:pt>
                      <c:pt idx="1262">
                        <c:v>74.3</c:v>
                      </c:pt>
                      <c:pt idx="1263">
                        <c:v>74.400000000000006</c:v>
                      </c:pt>
                      <c:pt idx="1264">
                        <c:v>74.3</c:v>
                      </c:pt>
                      <c:pt idx="1265">
                        <c:v>74.3</c:v>
                      </c:pt>
                      <c:pt idx="1266">
                        <c:v>74.2</c:v>
                      </c:pt>
                      <c:pt idx="1267">
                        <c:v>74.2</c:v>
                      </c:pt>
                      <c:pt idx="1268">
                        <c:v>74.099999999999994</c:v>
                      </c:pt>
                      <c:pt idx="1269">
                        <c:v>73.900000000000006</c:v>
                      </c:pt>
                      <c:pt idx="1270">
                        <c:v>74</c:v>
                      </c:pt>
                      <c:pt idx="1271">
                        <c:v>73.8</c:v>
                      </c:pt>
                      <c:pt idx="1272">
                        <c:v>73.8</c:v>
                      </c:pt>
                      <c:pt idx="1273">
                        <c:v>73.900000000000006</c:v>
                      </c:pt>
                      <c:pt idx="1274">
                        <c:v>73.8</c:v>
                      </c:pt>
                      <c:pt idx="1275">
                        <c:v>73.900000000000006</c:v>
                      </c:pt>
                      <c:pt idx="1276">
                        <c:v>73.8</c:v>
                      </c:pt>
                      <c:pt idx="1277">
                        <c:v>73.8</c:v>
                      </c:pt>
                      <c:pt idx="1278">
                        <c:v>73.8</c:v>
                      </c:pt>
                      <c:pt idx="1279">
                        <c:v>73.8</c:v>
                      </c:pt>
                      <c:pt idx="1280">
                        <c:v>73.8</c:v>
                      </c:pt>
                      <c:pt idx="1281">
                        <c:v>73.7</c:v>
                      </c:pt>
                      <c:pt idx="1282">
                        <c:v>73.7</c:v>
                      </c:pt>
                      <c:pt idx="1283">
                        <c:v>73.7</c:v>
                      </c:pt>
                      <c:pt idx="1284">
                        <c:v>73.7</c:v>
                      </c:pt>
                      <c:pt idx="1285">
                        <c:v>73.599999999999994</c:v>
                      </c:pt>
                      <c:pt idx="1286">
                        <c:v>73.599999999999994</c:v>
                      </c:pt>
                      <c:pt idx="1287">
                        <c:v>73.599999999999994</c:v>
                      </c:pt>
                      <c:pt idx="1288">
                        <c:v>73.599999999999994</c:v>
                      </c:pt>
                      <c:pt idx="1289">
                        <c:v>73.599999999999994</c:v>
                      </c:pt>
                      <c:pt idx="1290">
                        <c:v>73.5</c:v>
                      </c:pt>
                      <c:pt idx="1291">
                        <c:v>73.5</c:v>
                      </c:pt>
                      <c:pt idx="1292">
                        <c:v>73.5</c:v>
                      </c:pt>
                      <c:pt idx="1293">
                        <c:v>73.5</c:v>
                      </c:pt>
                      <c:pt idx="1294">
                        <c:v>73.400000000000006</c:v>
                      </c:pt>
                      <c:pt idx="1295">
                        <c:v>73.400000000000006</c:v>
                      </c:pt>
                      <c:pt idx="1296">
                        <c:v>73.5</c:v>
                      </c:pt>
                      <c:pt idx="1297">
                        <c:v>73.5</c:v>
                      </c:pt>
                      <c:pt idx="1298">
                        <c:v>73.5</c:v>
                      </c:pt>
                      <c:pt idx="1299">
                        <c:v>73.400000000000006</c:v>
                      </c:pt>
                      <c:pt idx="1300">
                        <c:v>73.400000000000006</c:v>
                      </c:pt>
                      <c:pt idx="1301">
                        <c:v>73.2</c:v>
                      </c:pt>
                      <c:pt idx="1302">
                        <c:v>73.2</c:v>
                      </c:pt>
                      <c:pt idx="1303">
                        <c:v>73.099999999999994</c:v>
                      </c:pt>
                      <c:pt idx="1304">
                        <c:v>73.2</c:v>
                      </c:pt>
                      <c:pt idx="1305">
                        <c:v>73.099999999999994</c:v>
                      </c:pt>
                      <c:pt idx="1306">
                        <c:v>73.099999999999994</c:v>
                      </c:pt>
                      <c:pt idx="1307">
                        <c:v>73.099999999999994</c:v>
                      </c:pt>
                      <c:pt idx="1308">
                        <c:v>73</c:v>
                      </c:pt>
                      <c:pt idx="1309">
                        <c:v>72.900000000000006</c:v>
                      </c:pt>
                      <c:pt idx="1310">
                        <c:v>72.900000000000006</c:v>
                      </c:pt>
                      <c:pt idx="1311">
                        <c:v>72.900000000000006</c:v>
                      </c:pt>
                      <c:pt idx="1312">
                        <c:v>72.900000000000006</c:v>
                      </c:pt>
                      <c:pt idx="1313">
                        <c:v>72.900000000000006</c:v>
                      </c:pt>
                      <c:pt idx="1314">
                        <c:v>72.8</c:v>
                      </c:pt>
                      <c:pt idx="1315">
                        <c:v>72.900000000000006</c:v>
                      </c:pt>
                      <c:pt idx="1316">
                        <c:v>72.8</c:v>
                      </c:pt>
                      <c:pt idx="1317">
                        <c:v>72.7</c:v>
                      </c:pt>
                      <c:pt idx="1318">
                        <c:v>72.599999999999994</c:v>
                      </c:pt>
                      <c:pt idx="1319">
                        <c:v>72.599999999999994</c:v>
                      </c:pt>
                      <c:pt idx="1320">
                        <c:v>72.599999999999994</c:v>
                      </c:pt>
                      <c:pt idx="1321">
                        <c:v>72.599999999999994</c:v>
                      </c:pt>
                      <c:pt idx="1322">
                        <c:v>72.5</c:v>
                      </c:pt>
                      <c:pt idx="1323">
                        <c:v>72.5</c:v>
                      </c:pt>
                      <c:pt idx="1324">
                        <c:v>72.5</c:v>
                      </c:pt>
                      <c:pt idx="1325">
                        <c:v>72.400000000000006</c:v>
                      </c:pt>
                      <c:pt idx="1326">
                        <c:v>72.3</c:v>
                      </c:pt>
                      <c:pt idx="1327">
                        <c:v>72.3</c:v>
                      </c:pt>
                      <c:pt idx="1328">
                        <c:v>72.2</c:v>
                      </c:pt>
                      <c:pt idx="1329">
                        <c:v>72.3</c:v>
                      </c:pt>
                      <c:pt idx="1330">
                        <c:v>72.3</c:v>
                      </c:pt>
                      <c:pt idx="1331">
                        <c:v>72.2</c:v>
                      </c:pt>
                      <c:pt idx="1332">
                        <c:v>72.2</c:v>
                      </c:pt>
                      <c:pt idx="1333">
                        <c:v>72.2</c:v>
                      </c:pt>
                      <c:pt idx="1334">
                        <c:v>72.2</c:v>
                      </c:pt>
                      <c:pt idx="1335">
                        <c:v>72.099999999999994</c:v>
                      </c:pt>
                      <c:pt idx="1336">
                        <c:v>72.099999999999994</c:v>
                      </c:pt>
                      <c:pt idx="1337">
                        <c:v>72.2</c:v>
                      </c:pt>
                      <c:pt idx="1338">
                        <c:v>72.099999999999994</c:v>
                      </c:pt>
                      <c:pt idx="1339">
                        <c:v>72</c:v>
                      </c:pt>
                      <c:pt idx="1340">
                        <c:v>72</c:v>
                      </c:pt>
                      <c:pt idx="1341">
                        <c:v>71.900000000000006</c:v>
                      </c:pt>
                      <c:pt idx="1342">
                        <c:v>71.8</c:v>
                      </c:pt>
                      <c:pt idx="1343">
                        <c:v>71.8</c:v>
                      </c:pt>
                      <c:pt idx="1344">
                        <c:v>71.900000000000006</c:v>
                      </c:pt>
                      <c:pt idx="1345">
                        <c:v>71.8</c:v>
                      </c:pt>
                      <c:pt idx="1346">
                        <c:v>71.8</c:v>
                      </c:pt>
                      <c:pt idx="1347">
                        <c:v>71.8</c:v>
                      </c:pt>
                      <c:pt idx="1348">
                        <c:v>71.7</c:v>
                      </c:pt>
                      <c:pt idx="1349">
                        <c:v>71.599999999999994</c:v>
                      </c:pt>
                      <c:pt idx="1350">
                        <c:v>71.599999999999994</c:v>
                      </c:pt>
                      <c:pt idx="1351">
                        <c:v>71.599999999999994</c:v>
                      </c:pt>
                      <c:pt idx="1352">
                        <c:v>71.599999999999994</c:v>
                      </c:pt>
                      <c:pt idx="1353">
                        <c:v>71.599999999999994</c:v>
                      </c:pt>
                      <c:pt idx="1354">
                        <c:v>71.5</c:v>
                      </c:pt>
                      <c:pt idx="1355">
                        <c:v>71.5</c:v>
                      </c:pt>
                      <c:pt idx="1356">
                        <c:v>71.400000000000006</c:v>
                      </c:pt>
                      <c:pt idx="1357">
                        <c:v>71.400000000000006</c:v>
                      </c:pt>
                      <c:pt idx="1358">
                        <c:v>71.3</c:v>
                      </c:pt>
                      <c:pt idx="1359">
                        <c:v>71.3</c:v>
                      </c:pt>
                      <c:pt idx="1360">
                        <c:v>71.3</c:v>
                      </c:pt>
                      <c:pt idx="1361">
                        <c:v>71.3</c:v>
                      </c:pt>
                      <c:pt idx="1362">
                        <c:v>71.3</c:v>
                      </c:pt>
                      <c:pt idx="1363">
                        <c:v>71.3</c:v>
                      </c:pt>
                      <c:pt idx="1364">
                        <c:v>71.2</c:v>
                      </c:pt>
                      <c:pt idx="1365">
                        <c:v>71.2</c:v>
                      </c:pt>
                      <c:pt idx="1366">
                        <c:v>71.2</c:v>
                      </c:pt>
                      <c:pt idx="1367">
                        <c:v>71.099999999999994</c:v>
                      </c:pt>
                      <c:pt idx="1368">
                        <c:v>71</c:v>
                      </c:pt>
                      <c:pt idx="1369">
                        <c:v>70.900000000000006</c:v>
                      </c:pt>
                      <c:pt idx="1370">
                        <c:v>70.8</c:v>
                      </c:pt>
                      <c:pt idx="1371">
                        <c:v>70.8</c:v>
                      </c:pt>
                      <c:pt idx="1372">
                        <c:v>70.8</c:v>
                      </c:pt>
                      <c:pt idx="1373">
                        <c:v>70.599999999999994</c:v>
                      </c:pt>
                      <c:pt idx="1374">
                        <c:v>70.7</c:v>
                      </c:pt>
                      <c:pt idx="1375">
                        <c:v>70.7</c:v>
                      </c:pt>
                      <c:pt idx="1376">
                        <c:v>70.900000000000006</c:v>
                      </c:pt>
                      <c:pt idx="1377">
                        <c:v>70.900000000000006</c:v>
                      </c:pt>
                      <c:pt idx="1378">
                        <c:v>71</c:v>
                      </c:pt>
                      <c:pt idx="1379">
                        <c:v>70.900000000000006</c:v>
                      </c:pt>
                      <c:pt idx="1380">
                        <c:v>70.900000000000006</c:v>
                      </c:pt>
                      <c:pt idx="1381">
                        <c:v>70.8</c:v>
                      </c:pt>
                      <c:pt idx="1382">
                        <c:v>70.7</c:v>
                      </c:pt>
                      <c:pt idx="1383">
                        <c:v>70.7</c:v>
                      </c:pt>
                      <c:pt idx="1384">
                        <c:v>70.7</c:v>
                      </c:pt>
                      <c:pt idx="1385">
                        <c:v>70.599999999999994</c:v>
                      </c:pt>
                      <c:pt idx="1386">
                        <c:v>70.599999999999994</c:v>
                      </c:pt>
                      <c:pt idx="1387">
                        <c:v>70.5</c:v>
                      </c:pt>
                      <c:pt idx="1388">
                        <c:v>70.5</c:v>
                      </c:pt>
                      <c:pt idx="1389">
                        <c:v>70.5</c:v>
                      </c:pt>
                      <c:pt idx="1390">
                        <c:v>70.5</c:v>
                      </c:pt>
                      <c:pt idx="1391">
                        <c:v>70.599999999999994</c:v>
                      </c:pt>
                      <c:pt idx="1392">
                        <c:v>70.599999999999994</c:v>
                      </c:pt>
                      <c:pt idx="1393">
                        <c:v>70.7</c:v>
                      </c:pt>
                      <c:pt idx="1394">
                        <c:v>70.7</c:v>
                      </c:pt>
                      <c:pt idx="1395">
                        <c:v>70.8</c:v>
                      </c:pt>
                      <c:pt idx="1396">
                        <c:v>70.599999999999994</c:v>
                      </c:pt>
                      <c:pt idx="1397">
                        <c:v>70.599999999999994</c:v>
                      </c:pt>
                      <c:pt idx="1398">
                        <c:v>70.5</c:v>
                      </c:pt>
                      <c:pt idx="1399">
                        <c:v>70.5</c:v>
                      </c:pt>
                      <c:pt idx="1400">
                        <c:v>70.5</c:v>
                      </c:pt>
                      <c:pt idx="1401">
                        <c:v>70.5</c:v>
                      </c:pt>
                      <c:pt idx="1402">
                        <c:v>70.5</c:v>
                      </c:pt>
                      <c:pt idx="1403">
                        <c:v>70.5</c:v>
                      </c:pt>
                      <c:pt idx="1404">
                        <c:v>70.400000000000006</c:v>
                      </c:pt>
                      <c:pt idx="1405">
                        <c:v>70.400000000000006</c:v>
                      </c:pt>
                      <c:pt idx="1406">
                        <c:v>70.3</c:v>
                      </c:pt>
                      <c:pt idx="1407">
                        <c:v>70.3</c:v>
                      </c:pt>
                      <c:pt idx="1408">
                        <c:v>70.400000000000006</c:v>
                      </c:pt>
                      <c:pt idx="1409">
                        <c:v>70.400000000000006</c:v>
                      </c:pt>
                      <c:pt idx="1410">
                        <c:v>70.3</c:v>
                      </c:pt>
                      <c:pt idx="1411">
                        <c:v>70.3</c:v>
                      </c:pt>
                      <c:pt idx="1412">
                        <c:v>70.2</c:v>
                      </c:pt>
                      <c:pt idx="1413">
                        <c:v>70.2</c:v>
                      </c:pt>
                      <c:pt idx="1414">
                        <c:v>70.2</c:v>
                      </c:pt>
                      <c:pt idx="1415">
                        <c:v>70.099999999999994</c:v>
                      </c:pt>
                      <c:pt idx="1416">
                        <c:v>70.099999999999994</c:v>
                      </c:pt>
                      <c:pt idx="1417">
                        <c:v>70</c:v>
                      </c:pt>
                      <c:pt idx="1418">
                        <c:v>69.900000000000006</c:v>
                      </c:pt>
                      <c:pt idx="1419">
                        <c:v>70</c:v>
                      </c:pt>
                      <c:pt idx="1420">
                        <c:v>70</c:v>
                      </c:pt>
                      <c:pt idx="1421">
                        <c:v>69.8</c:v>
                      </c:pt>
                      <c:pt idx="1422">
                        <c:v>69.900000000000006</c:v>
                      </c:pt>
                      <c:pt idx="1423">
                        <c:v>69.8</c:v>
                      </c:pt>
                      <c:pt idx="1424">
                        <c:v>69.900000000000006</c:v>
                      </c:pt>
                      <c:pt idx="1425">
                        <c:v>69.900000000000006</c:v>
                      </c:pt>
                      <c:pt idx="1426">
                        <c:v>69.8</c:v>
                      </c:pt>
                      <c:pt idx="1427">
                        <c:v>69.8</c:v>
                      </c:pt>
                      <c:pt idx="1428">
                        <c:v>69.7</c:v>
                      </c:pt>
                      <c:pt idx="1429">
                        <c:v>69.7</c:v>
                      </c:pt>
                      <c:pt idx="1430">
                        <c:v>69.599999999999994</c:v>
                      </c:pt>
                      <c:pt idx="1431">
                        <c:v>69.599999999999994</c:v>
                      </c:pt>
                      <c:pt idx="1432">
                        <c:v>69.7</c:v>
                      </c:pt>
                      <c:pt idx="1433">
                        <c:v>69.7</c:v>
                      </c:pt>
                      <c:pt idx="1434">
                        <c:v>69.7</c:v>
                      </c:pt>
                      <c:pt idx="1435">
                        <c:v>69.599999999999994</c:v>
                      </c:pt>
                      <c:pt idx="1436">
                        <c:v>69.599999999999994</c:v>
                      </c:pt>
                      <c:pt idx="1437">
                        <c:v>69.5</c:v>
                      </c:pt>
                      <c:pt idx="1438">
                        <c:v>69.400000000000006</c:v>
                      </c:pt>
                      <c:pt idx="1439">
                        <c:v>69.400000000000006</c:v>
                      </c:pt>
                      <c:pt idx="1440">
                        <c:v>69.3</c:v>
                      </c:pt>
                      <c:pt idx="1441">
                        <c:v>69.3</c:v>
                      </c:pt>
                      <c:pt idx="1442">
                        <c:v>69.3</c:v>
                      </c:pt>
                      <c:pt idx="1443">
                        <c:v>69.2</c:v>
                      </c:pt>
                      <c:pt idx="1444">
                        <c:v>69.2</c:v>
                      </c:pt>
                      <c:pt idx="1445">
                        <c:v>69</c:v>
                      </c:pt>
                      <c:pt idx="1446">
                        <c:v>68.8</c:v>
                      </c:pt>
                      <c:pt idx="1447">
                        <c:v>68.8</c:v>
                      </c:pt>
                      <c:pt idx="1448">
                        <c:v>68.8</c:v>
                      </c:pt>
                      <c:pt idx="1449">
                        <c:v>68.8</c:v>
                      </c:pt>
                      <c:pt idx="1450">
                        <c:v>68.8</c:v>
                      </c:pt>
                      <c:pt idx="1451">
                        <c:v>68.8</c:v>
                      </c:pt>
                      <c:pt idx="1452">
                        <c:v>68.900000000000006</c:v>
                      </c:pt>
                      <c:pt idx="1453">
                        <c:v>68.900000000000006</c:v>
                      </c:pt>
                      <c:pt idx="1454">
                        <c:v>68.8</c:v>
                      </c:pt>
                      <c:pt idx="1455">
                        <c:v>68.8</c:v>
                      </c:pt>
                      <c:pt idx="1456">
                        <c:v>68.8</c:v>
                      </c:pt>
                      <c:pt idx="1457">
                        <c:v>68.7</c:v>
                      </c:pt>
                      <c:pt idx="1458">
                        <c:v>68.7</c:v>
                      </c:pt>
                      <c:pt idx="1459">
                        <c:v>68.599999999999994</c:v>
                      </c:pt>
                      <c:pt idx="1460">
                        <c:v>68.5</c:v>
                      </c:pt>
                      <c:pt idx="1461">
                        <c:v>68.2</c:v>
                      </c:pt>
                      <c:pt idx="1462">
                        <c:v>68.099999999999994</c:v>
                      </c:pt>
                      <c:pt idx="1463">
                        <c:v>68.099999999999994</c:v>
                      </c:pt>
                      <c:pt idx="1464">
                        <c:v>68.2</c:v>
                      </c:pt>
                      <c:pt idx="1465">
                        <c:v>68.2</c:v>
                      </c:pt>
                      <c:pt idx="1466">
                        <c:v>68.3</c:v>
                      </c:pt>
                      <c:pt idx="1467">
                        <c:v>68.3</c:v>
                      </c:pt>
                      <c:pt idx="1468">
                        <c:v>68.3</c:v>
                      </c:pt>
                      <c:pt idx="1469">
                        <c:v>68.2</c:v>
                      </c:pt>
                      <c:pt idx="1470">
                        <c:v>68.099999999999994</c:v>
                      </c:pt>
                      <c:pt idx="1471">
                        <c:v>68.2</c:v>
                      </c:pt>
                      <c:pt idx="1472">
                        <c:v>68.2</c:v>
                      </c:pt>
                      <c:pt idx="1473">
                        <c:v>68.099999999999994</c:v>
                      </c:pt>
                      <c:pt idx="1474">
                        <c:v>68.2</c:v>
                      </c:pt>
                      <c:pt idx="1475">
                        <c:v>68.2</c:v>
                      </c:pt>
                      <c:pt idx="1476">
                        <c:v>68.099999999999994</c:v>
                      </c:pt>
                      <c:pt idx="1477">
                        <c:v>68.099999999999994</c:v>
                      </c:pt>
                      <c:pt idx="1478">
                        <c:v>68</c:v>
                      </c:pt>
                      <c:pt idx="1479">
                        <c:v>67.900000000000006</c:v>
                      </c:pt>
                      <c:pt idx="1480">
                        <c:v>67.900000000000006</c:v>
                      </c:pt>
                      <c:pt idx="1481">
                        <c:v>67.8</c:v>
                      </c:pt>
                      <c:pt idx="1482">
                        <c:v>67.7</c:v>
                      </c:pt>
                      <c:pt idx="1483">
                        <c:v>67.7</c:v>
                      </c:pt>
                      <c:pt idx="1484">
                        <c:v>67.7</c:v>
                      </c:pt>
                      <c:pt idx="1485">
                        <c:v>67.599999999999994</c:v>
                      </c:pt>
                      <c:pt idx="1486">
                        <c:v>67.5</c:v>
                      </c:pt>
                      <c:pt idx="1487">
                        <c:v>67.5</c:v>
                      </c:pt>
                      <c:pt idx="1488">
                        <c:v>67.5</c:v>
                      </c:pt>
                      <c:pt idx="1489">
                        <c:v>67.599999999999994</c:v>
                      </c:pt>
                      <c:pt idx="1490">
                        <c:v>67.599999999999994</c:v>
                      </c:pt>
                      <c:pt idx="1491">
                        <c:v>67.7</c:v>
                      </c:pt>
                      <c:pt idx="1492">
                        <c:v>67.599999999999994</c:v>
                      </c:pt>
                      <c:pt idx="1493">
                        <c:v>67.5</c:v>
                      </c:pt>
                      <c:pt idx="1494">
                        <c:v>67.5</c:v>
                      </c:pt>
                      <c:pt idx="1495">
                        <c:v>67.400000000000006</c:v>
                      </c:pt>
                      <c:pt idx="1496">
                        <c:v>67.5</c:v>
                      </c:pt>
                      <c:pt idx="1497">
                        <c:v>67.5</c:v>
                      </c:pt>
                      <c:pt idx="1498">
                        <c:v>67.5</c:v>
                      </c:pt>
                      <c:pt idx="1499">
                        <c:v>67.5</c:v>
                      </c:pt>
                      <c:pt idx="1500">
                        <c:v>67.5</c:v>
                      </c:pt>
                      <c:pt idx="1501">
                        <c:v>67.400000000000006</c:v>
                      </c:pt>
                      <c:pt idx="1502">
                        <c:v>67.3</c:v>
                      </c:pt>
                      <c:pt idx="1503">
                        <c:v>67.400000000000006</c:v>
                      </c:pt>
                      <c:pt idx="1504">
                        <c:v>67.3</c:v>
                      </c:pt>
                      <c:pt idx="1505">
                        <c:v>67.3</c:v>
                      </c:pt>
                      <c:pt idx="1506">
                        <c:v>67.3</c:v>
                      </c:pt>
                      <c:pt idx="1507">
                        <c:v>67.3</c:v>
                      </c:pt>
                      <c:pt idx="1508">
                        <c:v>67.2</c:v>
                      </c:pt>
                      <c:pt idx="1509">
                        <c:v>67.2</c:v>
                      </c:pt>
                      <c:pt idx="1510">
                        <c:v>67.2</c:v>
                      </c:pt>
                      <c:pt idx="1511">
                        <c:v>67.099999999999994</c:v>
                      </c:pt>
                      <c:pt idx="1512">
                        <c:v>67.099999999999994</c:v>
                      </c:pt>
                      <c:pt idx="1513">
                        <c:v>67.099999999999994</c:v>
                      </c:pt>
                      <c:pt idx="1514">
                        <c:v>67.099999999999994</c:v>
                      </c:pt>
                      <c:pt idx="1515">
                        <c:v>67.099999999999994</c:v>
                      </c:pt>
                      <c:pt idx="1516">
                        <c:v>67.099999999999994</c:v>
                      </c:pt>
                      <c:pt idx="1517">
                        <c:v>67.099999999999994</c:v>
                      </c:pt>
                      <c:pt idx="1518">
                        <c:v>67</c:v>
                      </c:pt>
                      <c:pt idx="1519">
                        <c:v>67</c:v>
                      </c:pt>
                      <c:pt idx="1520">
                        <c:v>67</c:v>
                      </c:pt>
                      <c:pt idx="1521">
                        <c:v>67</c:v>
                      </c:pt>
                      <c:pt idx="1522">
                        <c:v>67.099999999999994</c:v>
                      </c:pt>
                      <c:pt idx="1523">
                        <c:v>67</c:v>
                      </c:pt>
                      <c:pt idx="1524">
                        <c:v>66.900000000000006</c:v>
                      </c:pt>
                      <c:pt idx="1525">
                        <c:v>66.900000000000006</c:v>
                      </c:pt>
                      <c:pt idx="1526">
                        <c:v>66.8</c:v>
                      </c:pt>
                      <c:pt idx="1527">
                        <c:v>66.8</c:v>
                      </c:pt>
                      <c:pt idx="1528">
                        <c:v>66.8</c:v>
                      </c:pt>
                      <c:pt idx="1529">
                        <c:v>66.8</c:v>
                      </c:pt>
                      <c:pt idx="1530">
                        <c:v>66.7</c:v>
                      </c:pt>
                      <c:pt idx="1531">
                        <c:v>66.7</c:v>
                      </c:pt>
                      <c:pt idx="1532">
                        <c:v>66.7</c:v>
                      </c:pt>
                      <c:pt idx="1533">
                        <c:v>66.599999999999994</c:v>
                      </c:pt>
                      <c:pt idx="1534">
                        <c:v>66.599999999999994</c:v>
                      </c:pt>
                      <c:pt idx="1535">
                        <c:v>66.599999999999994</c:v>
                      </c:pt>
                      <c:pt idx="1536">
                        <c:v>66.5</c:v>
                      </c:pt>
                      <c:pt idx="1537">
                        <c:v>66.599999999999994</c:v>
                      </c:pt>
                      <c:pt idx="1538">
                        <c:v>66.5</c:v>
                      </c:pt>
                      <c:pt idx="1539">
                        <c:v>66.599999999999994</c:v>
                      </c:pt>
                      <c:pt idx="1540">
                        <c:v>66.599999999999994</c:v>
                      </c:pt>
                      <c:pt idx="1541">
                        <c:v>66.400000000000006</c:v>
                      </c:pt>
                      <c:pt idx="1542">
                        <c:v>66.400000000000006</c:v>
                      </c:pt>
                      <c:pt idx="1543">
                        <c:v>66.400000000000006</c:v>
                      </c:pt>
                      <c:pt idx="1544">
                        <c:v>66.400000000000006</c:v>
                      </c:pt>
                      <c:pt idx="1545">
                        <c:v>66.3</c:v>
                      </c:pt>
                      <c:pt idx="1546">
                        <c:v>66.3</c:v>
                      </c:pt>
                      <c:pt idx="1547">
                        <c:v>66.3</c:v>
                      </c:pt>
                      <c:pt idx="1548">
                        <c:v>66.3</c:v>
                      </c:pt>
                      <c:pt idx="1549">
                        <c:v>66.2</c:v>
                      </c:pt>
                      <c:pt idx="1550">
                        <c:v>66.2</c:v>
                      </c:pt>
                      <c:pt idx="1551">
                        <c:v>66.099999999999994</c:v>
                      </c:pt>
                      <c:pt idx="1552">
                        <c:v>66.099999999999994</c:v>
                      </c:pt>
                      <c:pt idx="1553">
                        <c:v>66.2</c:v>
                      </c:pt>
                      <c:pt idx="1554">
                        <c:v>66.099999999999994</c:v>
                      </c:pt>
                      <c:pt idx="1555">
                        <c:v>66</c:v>
                      </c:pt>
                      <c:pt idx="1556">
                        <c:v>65.900000000000006</c:v>
                      </c:pt>
                      <c:pt idx="1557">
                        <c:v>65.900000000000006</c:v>
                      </c:pt>
                      <c:pt idx="1558">
                        <c:v>65.8</c:v>
                      </c:pt>
                      <c:pt idx="1559">
                        <c:v>65.8</c:v>
                      </c:pt>
                      <c:pt idx="1560">
                        <c:v>65.8</c:v>
                      </c:pt>
                      <c:pt idx="1561">
                        <c:v>65.8</c:v>
                      </c:pt>
                      <c:pt idx="1562">
                        <c:v>65.8</c:v>
                      </c:pt>
                      <c:pt idx="1563">
                        <c:v>65.8</c:v>
                      </c:pt>
                      <c:pt idx="1564">
                        <c:v>65.8</c:v>
                      </c:pt>
                      <c:pt idx="1565">
                        <c:v>65.7</c:v>
                      </c:pt>
                      <c:pt idx="1566">
                        <c:v>65.599999999999994</c:v>
                      </c:pt>
                      <c:pt idx="1567">
                        <c:v>65.7</c:v>
                      </c:pt>
                      <c:pt idx="1568">
                        <c:v>65.7</c:v>
                      </c:pt>
                      <c:pt idx="1569">
                        <c:v>65.7</c:v>
                      </c:pt>
                      <c:pt idx="1570">
                        <c:v>65.7</c:v>
                      </c:pt>
                      <c:pt idx="1571">
                        <c:v>65.7</c:v>
                      </c:pt>
                      <c:pt idx="1572">
                        <c:v>65.599999999999994</c:v>
                      </c:pt>
                      <c:pt idx="1573">
                        <c:v>65.5</c:v>
                      </c:pt>
                      <c:pt idx="1574">
                        <c:v>65.5</c:v>
                      </c:pt>
                      <c:pt idx="1575">
                        <c:v>65.5</c:v>
                      </c:pt>
                      <c:pt idx="1576">
                        <c:v>65.5</c:v>
                      </c:pt>
                      <c:pt idx="1577">
                        <c:v>65.5</c:v>
                      </c:pt>
                      <c:pt idx="1578">
                        <c:v>65.5</c:v>
                      </c:pt>
                      <c:pt idx="1579">
                        <c:v>65.5</c:v>
                      </c:pt>
                      <c:pt idx="1580">
                        <c:v>65.400000000000006</c:v>
                      </c:pt>
                      <c:pt idx="1581">
                        <c:v>65.400000000000006</c:v>
                      </c:pt>
                      <c:pt idx="1582">
                        <c:v>65.3</c:v>
                      </c:pt>
                      <c:pt idx="1583">
                        <c:v>65.3</c:v>
                      </c:pt>
                      <c:pt idx="1584">
                        <c:v>65.3</c:v>
                      </c:pt>
                      <c:pt idx="1585">
                        <c:v>65.400000000000006</c:v>
                      </c:pt>
                      <c:pt idx="1586">
                        <c:v>65.3</c:v>
                      </c:pt>
                      <c:pt idx="1587">
                        <c:v>65.2</c:v>
                      </c:pt>
                      <c:pt idx="1588">
                        <c:v>65.2</c:v>
                      </c:pt>
                      <c:pt idx="1589">
                        <c:v>65.099999999999994</c:v>
                      </c:pt>
                      <c:pt idx="1590">
                        <c:v>65.099999999999994</c:v>
                      </c:pt>
                      <c:pt idx="1591">
                        <c:v>65.099999999999994</c:v>
                      </c:pt>
                      <c:pt idx="1592">
                        <c:v>65.099999999999994</c:v>
                      </c:pt>
                      <c:pt idx="1593">
                        <c:v>65.099999999999994</c:v>
                      </c:pt>
                      <c:pt idx="1594">
                        <c:v>65.099999999999994</c:v>
                      </c:pt>
                      <c:pt idx="1595">
                        <c:v>65</c:v>
                      </c:pt>
                      <c:pt idx="1596">
                        <c:v>65</c:v>
                      </c:pt>
                      <c:pt idx="1597">
                        <c:v>65</c:v>
                      </c:pt>
                      <c:pt idx="1598">
                        <c:v>64.8</c:v>
                      </c:pt>
                      <c:pt idx="1599">
                        <c:v>64.900000000000006</c:v>
                      </c:pt>
                      <c:pt idx="1600">
                        <c:v>64.8</c:v>
                      </c:pt>
                      <c:pt idx="1601">
                        <c:v>64.900000000000006</c:v>
                      </c:pt>
                      <c:pt idx="1602">
                        <c:v>64.8</c:v>
                      </c:pt>
                      <c:pt idx="1603">
                        <c:v>64.8</c:v>
                      </c:pt>
                      <c:pt idx="1604">
                        <c:v>64.900000000000006</c:v>
                      </c:pt>
                      <c:pt idx="1605">
                        <c:v>64.8</c:v>
                      </c:pt>
                      <c:pt idx="1606">
                        <c:v>64.7</c:v>
                      </c:pt>
                      <c:pt idx="1607">
                        <c:v>64.7</c:v>
                      </c:pt>
                      <c:pt idx="1608">
                        <c:v>64.7</c:v>
                      </c:pt>
                      <c:pt idx="1609">
                        <c:v>64.7</c:v>
                      </c:pt>
                      <c:pt idx="1610">
                        <c:v>64.599999999999994</c:v>
                      </c:pt>
                      <c:pt idx="1611">
                        <c:v>64.599999999999994</c:v>
                      </c:pt>
                      <c:pt idx="1612">
                        <c:v>64.599999999999994</c:v>
                      </c:pt>
                      <c:pt idx="1613">
                        <c:v>64.599999999999994</c:v>
                      </c:pt>
                      <c:pt idx="1614">
                        <c:v>64.5</c:v>
                      </c:pt>
                      <c:pt idx="1615">
                        <c:v>64.5</c:v>
                      </c:pt>
                      <c:pt idx="1616">
                        <c:v>64.5</c:v>
                      </c:pt>
                      <c:pt idx="1617">
                        <c:v>64.5</c:v>
                      </c:pt>
                      <c:pt idx="1618">
                        <c:v>64.5</c:v>
                      </c:pt>
                      <c:pt idx="1619">
                        <c:v>64.5</c:v>
                      </c:pt>
                      <c:pt idx="1620">
                        <c:v>64.400000000000006</c:v>
                      </c:pt>
                      <c:pt idx="1621">
                        <c:v>64.400000000000006</c:v>
                      </c:pt>
                      <c:pt idx="1622">
                        <c:v>64.3</c:v>
                      </c:pt>
                      <c:pt idx="1623">
                        <c:v>64.3</c:v>
                      </c:pt>
                      <c:pt idx="1624">
                        <c:v>64.3</c:v>
                      </c:pt>
                      <c:pt idx="1625">
                        <c:v>64.2</c:v>
                      </c:pt>
                      <c:pt idx="1626">
                        <c:v>64.099999999999994</c:v>
                      </c:pt>
                      <c:pt idx="1627">
                        <c:v>63.8</c:v>
                      </c:pt>
                      <c:pt idx="1628">
                        <c:v>63.5</c:v>
                      </c:pt>
                      <c:pt idx="1629">
                        <c:v>62.4</c:v>
                      </c:pt>
                      <c:pt idx="1630">
                        <c:v>61.9</c:v>
                      </c:pt>
                      <c:pt idx="1631">
                        <c:v>61.5</c:v>
                      </c:pt>
                      <c:pt idx="1632">
                        <c:v>60.5</c:v>
                      </c:pt>
                      <c:pt idx="1633">
                        <c:v>58.9</c:v>
                      </c:pt>
                      <c:pt idx="1634">
                        <c:v>58.1</c:v>
                      </c:pt>
                      <c:pt idx="1635">
                        <c:v>57.8</c:v>
                      </c:pt>
                      <c:pt idx="1636">
                        <c:v>58.2</c:v>
                      </c:pt>
                      <c:pt idx="1637">
                        <c:v>58.7</c:v>
                      </c:pt>
                      <c:pt idx="1638">
                        <c:v>59</c:v>
                      </c:pt>
                      <c:pt idx="1639">
                        <c:v>58.8</c:v>
                      </c:pt>
                      <c:pt idx="1640">
                        <c:v>57.8</c:v>
                      </c:pt>
                      <c:pt idx="1641">
                        <c:v>57.6</c:v>
                      </c:pt>
                      <c:pt idx="1642">
                        <c:v>57.8</c:v>
                      </c:pt>
                      <c:pt idx="1643">
                        <c:v>56.6</c:v>
                      </c:pt>
                      <c:pt idx="1644">
                        <c:v>51.9</c:v>
                      </c:pt>
                      <c:pt idx="1645">
                        <c:v>52.8</c:v>
                      </c:pt>
                      <c:pt idx="1646">
                        <c:v>56.8</c:v>
                      </c:pt>
                      <c:pt idx="1647">
                        <c:v>60</c:v>
                      </c:pt>
                      <c:pt idx="1648">
                        <c:v>62.5</c:v>
                      </c:pt>
                      <c:pt idx="1649">
                        <c:v>64</c:v>
                      </c:pt>
                      <c:pt idx="1650">
                        <c:v>65.599999999999994</c:v>
                      </c:pt>
                      <c:pt idx="1651">
                        <c:v>66.900000000000006</c:v>
                      </c:pt>
                      <c:pt idx="1652">
                        <c:v>67.599999999999994</c:v>
                      </c:pt>
                      <c:pt idx="1653">
                        <c:v>68.099999999999994</c:v>
                      </c:pt>
                      <c:pt idx="1654">
                        <c:v>68.400000000000006</c:v>
                      </c:pt>
                      <c:pt idx="1655">
                        <c:v>68.900000000000006</c:v>
                      </c:pt>
                      <c:pt idx="1656">
                        <c:v>69.099999999999994</c:v>
                      </c:pt>
                      <c:pt idx="1657">
                        <c:v>68.7</c:v>
                      </c:pt>
                      <c:pt idx="1658">
                        <c:v>68.599999999999994</c:v>
                      </c:pt>
                      <c:pt idx="1659">
                        <c:v>68.5</c:v>
                      </c:pt>
                      <c:pt idx="1660">
                        <c:v>68.3</c:v>
                      </c:pt>
                      <c:pt idx="1661">
                        <c:v>68.400000000000006</c:v>
                      </c:pt>
                      <c:pt idx="1662">
                        <c:v>68.5</c:v>
                      </c:pt>
                      <c:pt idx="1663">
                        <c:v>68.7</c:v>
                      </c:pt>
                      <c:pt idx="1664">
                        <c:v>68.7</c:v>
                      </c:pt>
                      <c:pt idx="1665">
                        <c:v>68.7</c:v>
                      </c:pt>
                      <c:pt idx="1666">
                        <c:v>68.8</c:v>
                      </c:pt>
                      <c:pt idx="1667">
                        <c:v>68.7</c:v>
                      </c:pt>
                      <c:pt idx="1668">
                        <c:v>68.599999999999994</c:v>
                      </c:pt>
                      <c:pt idx="1669">
                        <c:v>68.7</c:v>
                      </c:pt>
                      <c:pt idx="1670">
                        <c:v>68.7</c:v>
                      </c:pt>
                      <c:pt idx="1671">
                        <c:v>68.5</c:v>
                      </c:pt>
                      <c:pt idx="1672">
                        <c:v>68.2</c:v>
                      </c:pt>
                      <c:pt idx="1673">
                        <c:v>68</c:v>
                      </c:pt>
                      <c:pt idx="1674">
                        <c:v>67.900000000000006</c:v>
                      </c:pt>
                      <c:pt idx="1675">
                        <c:v>67.400000000000006</c:v>
                      </c:pt>
                      <c:pt idx="1676">
                        <c:v>67.3</c:v>
                      </c:pt>
                      <c:pt idx="1677">
                        <c:v>67.2</c:v>
                      </c:pt>
                      <c:pt idx="1678">
                        <c:v>67.3</c:v>
                      </c:pt>
                      <c:pt idx="1679">
                        <c:v>67.599999999999994</c:v>
                      </c:pt>
                      <c:pt idx="1680">
                        <c:v>67.7</c:v>
                      </c:pt>
                      <c:pt idx="1681">
                        <c:v>67.7</c:v>
                      </c:pt>
                      <c:pt idx="1682">
                        <c:v>67.5</c:v>
                      </c:pt>
                      <c:pt idx="1683">
                        <c:v>67.3</c:v>
                      </c:pt>
                      <c:pt idx="1684">
                        <c:v>66.8</c:v>
                      </c:pt>
                      <c:pt idx="1685">
                        <c:v>66.400000000000006</c:v>
                      </c:pt>
                      <c:pt idx="1686">
                        <c:v>66.2</c:v>
                      </c:pt>
                      <c:pt idx="1687">
                        <c:v>65.599999999999994</c:v>
                      </c:pt>
                      <c:pt idx="1688">
                        <c:v>65.400000000000006</c:v>
                      </c:pt>
                      <c:pt idx="1689">
                        <c:v>65.3</c:v>
                      </c:pt>
                      <c:pt idx="1690">
                        <c:v>65.099999999999994</c:v>
                      </c:pt>
                      <c:pt idx="1691">
                        <c:v>65.2</c:v>
                      </c:pt>
                      <c:pt idx="1692">
                        <c:v>65</c:v>
                      </c:pt>
                      <c:pt idx="1693">
                        <c:v>64.7</c:v>
                      </c:pt>
                      <c:pt idx="1694">
                        <c:v>64.5</c:v>
                      </c:pt>
                      <c:pt idx="1695">
                        <c:v>64.2</c:v>
                      </c:pt>
                      <c:pt idx="1696">
                        <c:v>64.2</c:v>
                      </c:pt>
                      <c:pt idx="1697">
                        <c:v>64.099999999999994</c:v>
                      </c:pt>
                      <c:pt idx="1698">
                        <c:v>63.7</c:v>
                      </c:pt>
                      <c:pt idx="1699">
                        <c:v>63.8</c:v>
                      </c:pt>
                      <c:pt idx="1700">
                        <c:v>63.6</c:v>
                      </c:pt>
                      <c:pt idx="1701">
                        <c:v>63.4</c:v>
                      </c:pt>
                      <c:pt idx="1702">
                        <c:v>63.4</c:v>
                      </c:pt>
                      <c:pt idx="1703">
                        <c:v>63.6</c:v>
                      </c:pt>
                      <c:pt idx="1704">
                        <c:v>63.5</c:v>
                      </c:pt>
                      <c:pt idx="1705">
                        <c:v>63</c:v>
                      </c:pt>
                      <c:pt idx="1706">
                        <c:v>63</c:v>
                      </c:pt>
                      <c:pt idx="1707">
                        <c:v>63.1</c:v>
                      </c:pt>
                      <c:pt idx="1708">
                        <c:v>62.6</c:v>
                      </c:pt>
                      <c:pt idx="1709">
                        <c:v>62.5</c:v>
                      </c:pt>
                      <c:pt idx="1710">
                        <c:v>62.4</c:v>
                      </c:pt>
                      <c:pt idx="1711">
                        <c:v>62.6</c:v>
                      </c:pt>
                      <c:pt idx="1712">
                        <c:v>62.9</c:v>
                      </c:pt>
                      <c:pt idx="1713">
                        <c:v>62.8</c:v>
                      </c:pt>
                      <c:pt idx="1714">
                        <c:v>63.2</c:v>
                      </c:pt>
                      <c:pt idx="1715">
                        <c:v>63.2</c:v>
                      </c:pt>
                      <c:pt idx="1716">
                        <c:v>63</c:v>
                      </c:pt>
                      <c:pt idx="1717">
                        <c:v>62.9</c:v>
                      </c:pt>
                      <c:pt idx="1718">
                        <c:v>62.9</c:v>
                      </c:pt>
                      <c:pt idx="1719">
                        <c:v>62.8</c:v>
                      </c:pt>
                      <c:pt idx="1720">
                        <c:v>62.3</c:v>
                      </c:pt>
                      <c:pt idx="1721">
                        <c:v>61.8</c:v>
                      </c:pt>
                      <c:pt idx="1722">
                        <c:v>61.4</c:v>
                      </c:pt>
                      <c:pt idx="1723">
                        <c:v>61</c:v>
                      </c:pt>
                      <c:pt idx="1724">
                        <c:v>60.9</c:v>
                      </c:pt>
                      <c:pt idx="1725">
                        <c:v>60.9</c:v>
                      </c:pt>
                      <c:pt idx="1726">
                        <c:v>60.7</c:v>
                      </c:pt>
                      <c:pt idx="1727">
                        <c:v>60.4</c:v>
                      </c:pt>
                      <c:pt idx="1728">
                        <c:v>59.9</c:v>
                      </c:pt>
                      <c:pt idx="1729">
                        <c:v>59.5</c:v>
                      </c:pt>
                      <c:pt idx="1730">
                        <c:v>59.5</c:v>
                      </c:pt>
                      <c:pt idx="1731">
                        <c:v>59.2</c:v>
                      </c:pt>
                      <c:pt idx="1732">
                        <c:v>59</c:v>
                      </c:pt>
                      <c:pt idx="1733">
                        <c:v>58.9</c:v>
                      </c:pt>
                      <c:pt idx="1734">
                        <c:v>59.2</c:v>
                      </c:pt>
                      <c:pt idx="1735">
                        <c:v>59</c:v>
                      </c:pt>
                      <c:pt idx="1736">
                        <c:v>58.8</c:v>
                      </c:pt>
                      <c:pt idx="1737">
                        <c:v>58.8</c:v>
                      </c:pt>
                      <c:pt idx="1738">
                        <c:v>59</c:v>
                      </c:pt>
                      <c:pt idx="1739">
                        <c:v>58.9</c:v>
                      </c:pt>
                      <c:pt idx="1740">
                        <c:v>58.7</c:v>
                      </c:pt>
                      <c:pt idx="1741">
                        <c:v>58.6</c:v>
                      </c:pt>
                      <c:pt idx="1742">
                        <c:v>58.5</c:v>
                      </c:pt>
                      <c:pt idx="1743">
                        <c:v>58.4</c:v>
                      </c:pt>
                      <c:pt idx="1744">
                        <c:v>58.2</c:v>
                      </c:pt>
                      <c:pt idx="1745">
                        <c:v>58.2</c:v>
                      </c:pt>
                      <c:pt idx="1746">
                        <c:v>58</c:v>
                      </c:pt>
                      <c:pt idx="1747">
                        <c:v>57.5</c:v>
                      </c:pt>
                      <c:pt idx="1748">
                        <c:v>57.5</c:v>
                      </c:pt>
                      <c:pt idx="1749">
                        <c:v>57.4</c:v>
                      </c:pt>
                      <c:pt idx="1750">
                        <c:v>57.5</c:v>
                      </c:pt>
                      <c:pt idx="1751">
                        <c:v>57.2</c:v>
                      </c:pt>
                      <c:pt idx="1752">
                        <c:v>56.9</c:v>
                      </c:pt>
                      <c:pt idx="1753">
                        <c:v>56.9</c:v>
                      </c:pt>
                      <c:pt idx="1754">
                        <c:v>56.9</c:v>
                      </c:pt>
                      <c:pt idx="1755">
                        <c:v>56.2</c:v>
                      </c:pt>
                      <c:pt idx="1756">
                        <c:v>55.9</c:v>
                      </c:pt>
                      <c:pt idx="1757">
                        <c:v>55.8</c:v>
                      </c:pt>
                      <c:pt idx="1758">
                        <c:v>55.6</c:v>
                      </c:pt>
                      <c:pt idx="1759">
                        <c:v>55.5</c:v>
                      </c:pt>
                      <c:pt idx="1760">
                        <c:v>55.5</c:v>
                      </c:pt>
                      <c:pt idx="1761">
                        <c:v>55.5</c:v>
                      </c:pt>
                      <c:pt idx="1762">
                        <c:v>55.3</c:v>
                      </c:pt>
                      <c:pt idx="1763">
                        <c:v>54.8</c:v>
                      </c:pt>
                      <c:pt idx="1764">
                        <c:v>54.7</c:v>
                      </c:pt>
                      <c:pt idx="1765">
                        <c:v>54.5</c:v>
                      </c:pt>
                      <c:pt idx="1766">
                        <c:v>54.4</c:v>
                      </c:pt>
                      <c:pt idx="1767">
                        <c:v>53.8</c:v>
                      </c:pt>
                      <c:pt idx="1768">
                        <c:v>54.8</c:v>
                      </c:pt>
                      <c:pt idx="1769">
                        <c:v>55.5</c:v>
                      </c:pt>
                      <c:pt idx="1770">
                        <c:v>55.3</c:v>
                      </c:pt>
                      <c:pt idx="1771">
                        <c:v>53.7</c:v>
                      </c:pt>
                      <c:pt idx="1772">
                        <c:v>52.4</c:v>
                      </c:pt>
                      <c:pt idx="1773">
                        <c:v>51.7</c:v>
                      </c:pt>
                      <c:pt idx="1774">
                        <c:v>51.2</c:v>
                      </c:pt>
                      <c:pt idx="1775">
                        <c:v>50.7</c:v>
                      </c:pt>
                      <c:pt idx="1776">
                        <c:v>50.7</c:v>
                      </c:pt>
                      <c:pt idx="1777">
                        <c:v>51.6</c:v>
                      </c:pt>
                      <c:pt idx="1778">
                        <c:v>51.9</c:v>
                      </c:pt>
                      <c:pt idx="1779">
                        <c:v>52.2</c:v>
                      </c:pt>
                      <c:pt idx="1780">
                        <c:v>52.5</c:v>
                      </c:pt>
                      <c:pt idx="1781">
                        <c:v>52.8</c:v>
                      </c:pt>
                      <c:pt idx="1782">
                        <c:v>52.7</c:v>
                      </c:pt>
                      <c:pt idx="1783">
                        <c:v>52.6</c:v>
                      </c:pt>
                      <c:pt idx="1784">
                        <c:v>53</c:v>
                      </c:pt>
                      <c:pt idx="1785">
                        <c:v>53.3</c:v>
                      </c:pt>
                      <c:pt idx="1786">
                        <c:v>53.6</c:v>
                      </c:pt>
                      <c:pt idx="1787">
                        <c:v>53.6</c:v>
                      </c:pt>
                      <c:pt idx="1788">
                        <c:v>53.6</c:v>
                      </c:pt>
                      <c:pt idx="1789">
                        <c:v>53.5</c:v>
                      </c:pt>
                      <c:pt idx="1790">
                        <c:v>53.2</c:v>
                      </c:pt>
                      <c:pt idx="1791">
                        <c:v>52.8</c:v>
                      </c:pt>
                      <c:pt idx="1792">
                        <c:v>52.6</c:v>
                      </c:pt>
                      <c:pt idx="1793">
                        <c:v>52.4</c:v>
                      </c:pt>
                      <c:pt idx="1794">
                        <c:v>52.3</c:v>
                      </c:pt>
                      <c:pt idx="1795">
                        <c:v>52.3</c:v>
                      </c:pt>
                      <c:pt idx="1796">
                        <c:v>52.2</c:v>
                      </c:pt>
                      <c:pt idx="1797">
                        <c:v>52.1</c:v>
                      </c:pt>
                      <c:pt idx="1798">
                        <c:v>52.1</c:v>
                      </c:pt>
                      <c:pt idx="1799">
                        <c:v>52</c:v>
                      </c:pt>
                      <c:pt idx="1800">
                        <c:v>51.9</c:v>
                      </c:pt>
                      <c:pt idx="1801">
                        <c:v>51.9</c:v>
                      </c:pt>
                      <c:pt idx="1802">
                        <c:v>51.9</c:v>
                      </c:pt>
                      <c:pt idx="1803">
                        <c:v>51.8</c:v>
                      </c:pt>
                      <c:pt idx="1804">
                        <c:v>51.7</c:v>
                      </c:pt>
                      <c:pt idx="1805">
                        <c:v>51.7</c:v>
                      </c:pt>
                      <c:pt idx="1806">
                        <c:v>51.6</c:v>
                      </c:pt>
                      <c:pt idx="1807">
                        <c:v>51.6</c:v>
                      </c:pt>
                      <c:pt idx="1808">
                        <c:v>51.5</c:v>
                      </c:pt>
                      <c:pt idx="1809">
                        <c:v>51.5</c:v>
                      </c:pt>
                      <c:pt idx="1810">
                        <c:v>51.5</c:v>
                      </c:pt>
                      <c:pt idx="1811">
                        <c:v>51.4</c:v>
                      </c:pt>
                      <c:pt idx="1812">
                        <c:v>51.3</c:v>
                      </c:pt>
                      <c:pt idx="1813">
                        <c:v>51.3</c:v>
                      </c:pt>
                      <c:pt idx="1814">
                        <c:v>51.2</c:v>
                      </c:pt>
                      <c:pt idx="1815">
                        <c:v>51.2</c:v>
                      </c:pt>
                      <c:pt idx="1816">
                        <c:v>51.1</c:v>
                      </c:pt>
                      <c:pt idx="1817">
                        <c:v>51</c:v>
                      </c:pt>
                      <c:pt idx="1818">
                        <c:v>51</c:v>
                      </c:pt>
                      <c:pt idx="1819">
                        <c:v>51</c:v>
                      </c:pt>
                      <c:pt idx="1820">
                        <c:v>50.9</c:v>
                      </c:pt>
                      <c:pt idx="1821">
                        <c:v>50.9</c:v>
                      </c:pt>
                      <c:pt idx="1822">
                        <c:v>50.8</c:v>
                      </c:pt>
                      <c:pt idx="1823">
                        <c:v>50.7</c:v>
                      </c:pt>
                      <c:pt idx="1824">
                        <c:v>50.7</c:v>
                      </c:pt>
                      <c:pt idx="1825">
                        <c:v>50.6</c:v>
                      </c:pt>
                      <c:pt idx="1826">
                        <c:v>50.6</c:v>
                      </c:pt>
                      <c:pt idx="1827">
                        <c:v>50.5</c:v>
                      </c:pt>
                      <c:pt idx="1828">
                        <c:v>50.4</c:v>
                      </c:pt>
                      <c:pt idx="1829">
                        <c:v>50.3</c:v>
                      </c:pt>
                      <c:pt idx="1830">
                        <c:v>50.2</c:v>
                      </c:pt>
                      <c:pt idx="1831">
                        <c:v>50.1</c:v>
                      </c:pt>
                      <c:pt idx="1832">
                        <c:v>50.1</c:v>
                      </c:pt>
                      <c:pt idx="1833">
                        <c:v>50</c:v>
                      </c:pt>
                      <c:pt idx="1834">
                        <c:v>49.9</c:v>
                      </c:pt>
                      <c:pt idx="1835">
                        <c:v>49.8</c:v>
                      </c:pt>
                      <c:pt idx="1836">
                        <c:v>49.7</c:v>
                      </c:pt>
                      <c:pt idx="1837">
                        <c:v>49.6</c:v>
                      </c:pt>
                      <c:pt idx="1838">
                        <c:v>49.4</c:v>
                      </c:pt>
                      <c:pt idx="1839">
                        <c:v>49.4</c:v>
                      </c:pt>
                      <c:pt idx="1840">
                        <c:v>49.4</c:v>
                      </c:pt>
                      <c:pt idx="1841">
                        <c:v>49.3</c:v>
                      </c:pt>
                      <c:pt idx="1842">
                        <c:v>49.3</c:v>
                      </c:pt>
                      <c:pt idx="1843">
                        <c:v>49.2</c:v>
                      </c:pt>
                      <c:pt idx="1844">
                        <c:v>49.1</c:v>
                      </c:pt>
                      <c:pt idx="1845">
                        <c:v>49.1</c:v>
                      </c:pt>
                      <c:pt idx="1846">
                        <c:v>49</c:v>
                      </c:pt>
                      <c:pt idx="1847">
                        <c:v>49</c:v>
                      </c:pt>
                      <c:pt idx="1848">
                        <c:v>48.9</c:v>
                      </c:pt>
                      <c:pt idx="1849">
                        <c:v>48.9</c:v>
                      </c:pt>
                      <c:pt idx="1850">
                        <c:v>48.9</c:v>
                      </c:pt>
                      <c:pt idx="1851">
                        <c:v>48.8</c:v>
                      </c:pt>
                      <c:pt idx="1852">
                        <c:v>48.7</c:v>
                      </c:pt>
                      <c:pt idx="1853">
                        <c:v>48.6</c:v>
                      </c:pt>
                      <c:pt idx="1854">
                        <c:v>48.6</c:v>
                      </c:pt>
                      <c:pt idx="1855">
                        <c:v>48.5</c:v>
                      </c:pt>
                      <c:pt idx="1856">
                        <c:v>48.5</c:v>
                      </c:pt>
                      <c:pt idx="1857">
                        <c:v>48.5</c:v>
                      </c:pt>
                      <c:pt idx="1858">
                        <c:v>48.5</c:v>
                      </c:pt>
                      <c:pt idx="1859">
                        <c:v>48.5</c:v>
                      </c:pt>
                      <c:pt idx="1860">
                        <c:v>48.4</c:v>
                      </c:pt>
                      <c:pt idx="1861">
                        <c:v>48.2</c:v>
                      </c:pt>
                      <c:pt idx="1862">
                        <c:v>48.2</c:v>
                      </c:pt>
                      <c:pt idx="1863">
                        <c:v>48.2</c:v>
                      </c:pt>
                      <c:pt idx="1864">
                        <c:v>48.1</c:v>
                      </c:pt>
                      <c:pt idx="1865">
                        <c:v>48.1</c:v>
                      </c:pt>
                      <c:pt idx="1866">
                        <c:v>48.1</c:v>
                      </c:pt>
                      <c:pt idx="1867">
                        <c:v>48.1</c:v>
                      </c:pt>
                      <c:pt idx="1868">
                        <c:v>48.1</c:v>
                      </c:pt>
                      <c:pt idx="1869">
                        <c:v>48</c:v>
                      </c:pt>
                      <c:pt idx="1870">
                        <c:v>47.9</c:v>
                      </c:pt>
                      <c:pt idx="1871">
                        <c:v>47.8</c:v>
                      </c:pt>
                      <c:pt idx="1872">
                        <c:v>47.8</c:v>
                      </c:pt>
                      <c:pt idx="1873">
                        <c:v>47.8</c:v>
                      </c:pt>
                      <c:pt idx="1874">
                        <c:v>47.7</c:v>
                      </c:pt>
                      <c:pt idx="1875">
                        <c:v>47.6</c:v>
                      </c:pt>
                      <c:pt idx="1876">
                        <c:v>47.6</c:v>
                      </c:pt>
                      <c:pt idx="1877">
                        <c:v>47.6</c:v>
                      </c:pt>
                      <c:pt idx="1878">
                        <c:v>47.6</c:v>
                      </c:pt>
                      <c:pt idx="1879">
                        <c:v>47.5</c:v>
                      </c:pt>
                      <c:pt idx="1880">
                        <c:v>47.4</c:v>
                      </c:pt>
                      <c:pt idx="1881">
                        <c:v>47.4</c:v>
                      </c:pt>
                      <c:pt idx="1882">
                        <c:v>47.4</c:v>
                      </c:pt>
                      <c:pt idx="1883">
                        <c:v>47.3</c:v>
                      </c:pt>
                      <c:pt idx="1884">
                        <c:v>47.3</c:v>
                      </c:pt>
                      <c:pt idx="1885">
                        <c:v>47.3</c:v>
                      </c:pt>
                      <c:pt idx="1886">
                        <c:v>47.2</c:v>
                      </c:pt>
                      <c:pt idx="1887">
                        <c:v>47.2</c:v>
                      </c:pt>
                      <c:pt idx="1888">
                        <c:v>47.2</c:v>
                      </c:pt>
                      <c:pt idx="1889">
                        <c:v>47.1</c:v>
                      </c:pt>
                      <c:pt idx="1890">
                        <c:v>47.1</c:v>
                      </c:pt>
                      <c:pt idx="1891">
                        <c:v>47.1</c:v>
                      </c:pt>
                      <c:pt idx="1892">
                        <c:v>47.1</c:v>
                      </c:pt>
                      <c:pt idx="1893">
                        <c:v>47</c:v>
                      </c:pt>
                      <c:pt idx="1894">
                        <c:v>47</c:v>
                      </c:pt>
                      <c:pt idx="1895">
                        <c:v>46.9</c:v>
                      </c:pt>
                      <c:pt idx="1896">
                        <c:v>46.9</c:v>
                      </c:pt>
                      <c:pt idx="1897">
                        <c:v>46.8</c:v>
                      </c:pt>
                      <c:pt idx="1898">
                        <c:v>46.8</c:v>
                      </c:pt>
                      <c:pt idx="1899">
                        <c:v>46.7</c:v>
                      </c:pt>
                      <c:pt idx="1900">
                        <c:v>46.7</c:v>
                      </c:pt>
                      <c:pt idx="1901">
                        <c:v>46.7</c:v>
                      </c:pt>
                      <c:pt idx="1902">
                        <c:v>46.7</c:v>
                      </c:pt>
                      <c:pt idx="1903">
                        <c:v>46.7</c:v>
                      </c:pt>
                      <c:pt idx="1904">
                        <c:v>46.6</c:v>
                      </c:pt>
                      <c:pt idx="1905">
                        <c:v>46.6</c:v>
                      </c:pt>
                      <c:pt idx="1906">
                        <c:v>46.6</c:v>
                      </c:pt>
                      <c:pt idx="1907">
                        <c:v>46.5</c:v>
                      </c:pt>
                      <c:pt idx="1908">
                        <c:v>46.5</c:v>
                      </c:pt>
                      <c:pt idx="1909">
                        <c:v>46.5</c:v>
                      </c:pt>
                      <c:pt idx="1910">
                        <c:v>46.4</c:v>
                      </c:pt>
                      <c:pt idx="1911">
                        <c:v>46.4</c:v>
                      </c:pt>
                      <c:pt idx="1912">
                        <c:v>46.4</c:v>
                      </c:pt>
                      <c:pt idx="1913">
                        <c:v>46.4</c:v>
                      </c:pt>
                      <c:pt idx="1914">
                        <c:v>46.3</c:v>
                      </c:pt>
                      <c:pt idx="1915">
                        <c:v>46.3</c:v>
                      </c:pt>
                      <c:pt idx="1916">
                        <c:v>46.3</c:v>
                      </c:pt>
                      <c:pt idx="1917">
                        <c:v>46.2</c:v>
                      </c:pt>
                      <c:pt idx="1918">
                        <c:v>46.2</c:v>
                      </c:pt>
                      <c:pt idx="1919">
                        <c:v>46.2</c:v>
                      </c:pt>
                      <c:pt idx="1920">
                        <c:v>46.2</c:v>
                      </c:pt>
                      <c:pt idx="1921">
                        <c:v>46.1</c:v>
                      </c:pt>
                      <c:pt idx="1922">
                        <c:v>46</c:v>
                      </c:pt>
                      <c:pt idx="1923">
                        <c:v>46</c:v>
                      </c:pt>
                      <c:pt idx="1924">
                        <c:v>46</c:v>
                      </c:pt>
                      <c:pt idx="1925">
                        <c:v>46</c:v>
                      </c:pt>
                      <c:pt idx="1926">
                        <c:v>45.9</c:v>
                      </c:pt>
                      <c:pt idx="1927">
                        <c:v>45.9</c:v>
                      </c:pt>
                      <c:pt idx="1928">
                        <c:v>45.9</c:v>
                      </c:pt>
                      <c:pt idx="1929">
                        <c:v>45.8</c:v>
                      </c:pt>
                      <c:pt idx="1930">
                        <c:v>45.8</c:v>
                      </c:pt>
                      <c:pt idx="1931">
                        <c:v>45.8</c:v>
                      </c:pt>
                      <c:pt idx="1932">
                        <c:v>45.8</c:v>
                      </c:pt>
                      <c:pt idx="1933">
                        <c:v>45.8</c:v>
                      </c:pt>
                      <c:pt idx="1934">
                        <c:v>45.8</c:v>
                      </c:pt>
                      <c:pt idx="1935">
                        <c:v>45.7</c:v>
                      </c:pt>
                      <c:pt idx="1936">
                        <c:v>45.7</c:v>
                      </c:pt>
                      <c:pt idx="1937">
                        <c:v>45.6</c:v>
                      </c:pt>
                      <c:pt idx="1938">
                        <c:v>45.6</c:v>
                      </c:pt>
                      <c:pt idx="1939">
                        <c:v>45.6</c:v>
                      </c:pt>
                      <c:pt idx="1940">
                        <c:v>45.6</c:v>
                      </c:pt>
                      <c:pt idx="1941">
                        <c:v>45.6</c:v>
                      </c:pt>
                      <c:pt idx="1942">
                        <c:v>45.5</c:v>
                      </c:pt>
                      <c:pt idx="1943">
                        <c:v>45.4</c:v>
                      </c:pt>
                      <c:pt idx="1944">
                        <c:v>45.5</c:v>
                      </c:pt>
                      <c:pt idx="1945">
                        <c:v>45.4</c:v>
                      </c:pt>
                      <c:pt idx="1946">
                        <c:v>45.4</c:v>
                      </c:pt>
                      <c:pt idx="1947">
                        <c:v>45.4</c:v>
                      </c:pt>
                      <c:pt idx="1948">
                        <c:v>45.4</c:v>
                      </c:pt>
                      <c:pt idx="1949">
                        <c:v>45.3</c:v>
                      </c:pt>
                      <c:pt idx="1950">
                        <c:v>45.3</c:v>
                      </c:pt>
                      <c:pt idx="1951">
                        <c:v>45.3</c:v>
                      </c:pt>
                      <c:pt idx="1952">
                        <c:v>45.3</c:v>
                      </c:pt>
                      <c:pt idx="1953">
                        <c:v>45.2</c:v>
                      </c:pt>
                      <c:pt idx="1954">
                        <c:v>45.2</c:v>
                      </c:pt>
                      <c:pt idx="1955">
                        <c:v>45.1</c:v>
                      </c:pt>
                      <c:pt idx="1956">
                        <c:v>45.1</c:v>
                      </c:pt>
                      <c:pt idx="1957">
                        <c:v>45.1</c:v>
                      </c:pt>
                      <c:pt idx="1958">
                        <c:v>45.1</c:v>
                      </c:pt>
                      <c:pt idx="1959">
                        <c:v>45</c:v>
                      </c:pt>
                      <c:pt idx="1960">
                        <c:v>45</c:v>
                      </c:pt>
                      <c:pt idx="1961">
                        <c:v>44.9</c:v>
                      </c:pt>
                      <c:pt idx="1962">
                        <c:v>44.9</c:v>
                      </c:pt>
                      <c:pt idx="1963">
                        <c:v>44.9</c:v>
                      </c:pt>
                      <c:pt idx="1964">
                        <c:v>44.9</c:v>
                      </c:pt>
                      <c:pt idx="1965">
                        <c:v>44.9</c:v>
                      </c:pt>
                      <c:pt idx="1966">
                        <c:v>44.9</c:v>
                      </c:pt>
                      <c:pt idx="1967">
                        <c:v>44.9</c:v>
                      </c:pt>
                      <c:pt idx="1968">
                        <c:v>44.8</c:v>
                      </c:pt>
                      <c:pt idx="1969">
                        <c:v>44.8</c:v>
                      </c:pt>
                      <c:pt idx="1970">
                        <c:v>44.8</c:v>
                      </c:pt>
                      <c:pt idx="1971">
                        <c:v>44.8</c:v>
                      </c:pt>
                      <c:pt idx="1972">
                        <c:v>44.8</c:v>
                      </c:pt>
                      <c:pt idx="1973">
                        <c:v>44.8</c:v>
                      </c:pt>
                      <c:pt idx="1974">
                        <c:v>44.7</c:v>
                      </c:pt>
                      <c:pt idx="1975">
                        <c:v>44.7</c:v>
                      </c:pt>
                      <c:pt idx="1976">
                        <c:v>44.5</c:v>
                      </c:pt>
                      <c:pt idx="1977">
                        <c:v>44.5</c:v>
                      </c:pt>
                      <c:pt idx="1978">
                        <c:v>44.4</c:v>
                      </c:pt>
                      <c:pt idx="1979">
                        <c:v>44.4</c:v>
                      </c:pt>
                      <c:pt idx="1980">
                        <c:v>44.4</c:v>
                      </c:pt>
                      <c:pt idx="1981">
                        <c:v>44.4</c:v>
                      </c:pt>
                      <c:pt idx="1982">
                        <c:v>44.4</c:v>
                      </c:pt>
                      <c:pt idx="1983">
                        <c:v>44.4</c:v>
                      </c:pt>
                      <c:pt idx="1984">
                        <c:v>44.4</c:v>
                      </c:pt>
                      <c:pt idx="1985">
                        <c:v>44.3</c:v>
                      </c:pt>
                      <c:pt idx="1986">
                        <c:v>44.3</c:v>
                      </c:pt>
                      <c:pt idx="1987">
                        <c:v>44.3</c:v>
                      </c:pt>
                      <c:pt idx="1988">
                        <c:v>44.3</c:v>
                      </c:pt>
                      <c:pt idx="1989">
                        <c:v>44.3</c:v>
                      </c:pt>
                      <c:pt idx="1990">
                        <c:v>44.2</c:v>
                      </c:pt>
                      <c:pt idx="1991">
                        <c:v>44.2</c:v>
                      </c:pt>
                      <c:pt idx="1992">
                        <c:v>44.1</c:v>
                      </c:pt>
                      <c:pt idx="1993">
                        <c:v>44.1</c:v>
                      </c:pt>
                      <c:pt idx="1994">
                        <c:v>44.1</c:v>
                      </c:pt>
                      <c:pt idx="1995">
                        <c:v>44.1</c:v>
                      </c:pt>
                      <c:pt idx="1996">
                        <c:v>44</c:v>
                      </c:pt>
                      <c:pt idx="1997">
                        <c:v>44</c:v>
                      </c:pt>
                      <c:pt idx="1998">
                        <c:v>44</c:v>
                      </c:pt>
                      <c:pt idx="1999">
                        <c:v>44</c:v>
                      </c:pt>
                      <c:pt idx="2000">
                        <c:v>43.9</c:v>
                      </c:pt>
                      <c:pt idx="2001">
                        <c:v>43.9</c:v>
                      </c:pt>
                      <c:pt idx="2002">
                        <c:v>43.8</c:v>
                      </c:pt>
                      <c:pt idx="2003">
                        <c:v>43.8</c:v>
                      </c:pt>
                      <c:pt idx="2004">
                        <c:v>43.8</c:v>
                      </c:pt>
                      <c:pt idx="2005">
                        <c:v>43.8</c:v>
                      </c:pt>
                      <c:pt idx="2006">
                        <c:v>43.8</c:v>
                      </c:pt>
                      <c:pt idx="2007">
                        <c:v>43.7</c:v>
                      </c:pt>
                      <c:pt idx="2008">
                        <c:v>43.6</c:v>
                      </c:pt>
                      <c:pt idx="2009">
                        <c:v>43.6</c:v>
                      </c:pt>
                      <c:pt idx="2010">
                        <c:v>43.6</c:v>
                      </c:pt>
                      <c:pt idx="2011">
                        <c:v>43.5</c:v>
                      </c:pt>
                      <c:pt idx="2012">
                        <c:v>43.6</c:v>
                      </c:pt>
                      <c:pt idx="2013">
                        <c:v>43.6</c:v>
                      </c:pt>
                      <c:pt idx="2014">
                        <c:v>43.6</c:v>
                      </c:pt>
                      <c:pt idx="2015">
                        <c:v>43.5</c:v>
                      </c:pt>
                      <c:pt idx="2016">
                        <c:v>43.5</c:v>
                      </c:pt>
                      <c:pt idx="2017">
                        <c:v>43.5</c:v>
                      </c:pt>
                      <c:pt idx="2018">
                        <c:v>43.4</c:v>
                      </c:pt>
                      <c:pt idx="2019">
                        <c:v>43.4</c:v>
                      </c:pt>
                      <c:pt idx="2020">
                        <c:v>43.5</c:v>
                      </c:pt>
                      <c:pt idx="2021">
                        <c:v>43.5</c:v>
                      </c:pt>
                      <c:pt idx="2022">
                        <c:v>43.5</c:v>
                      </c:pt>
                      <c:pt idx="2023">
                        <c:v>43.4</c:v>
                      </c:pt>
                      <c:pt idx="2024">
                        <c:v>43.4</c:v>
                      </c:pt>
                      <c:pt idx="2025">
                        <c:v>43.4</c:v>
                      </c:pt>
                      <c:pt idx="2026">
                        <c:v>43.3</c:v>
                      </c:pt>
                      <c:pt idx="2027">
                        <c:v>43.3</c:v>
                      </c:pt>
                      <c:pt idx="2028">
                        <c:v>43.3</c:v>
                      </c:pt>
                      <c:pt idx="2029">
                        <c:v>43.3</c:v>
                      </c:pt>
                      <c:pt idx="2030">
                        <c:v>43.4</c:v>
                      </c:pt>
                      <c:pt idx="2031">
                        <c:v>43.3</c:v>
                      </c:pt>
                      <c:pt idx="2032">
                        <c:v>43.2</c:v>
                      </c:pt>
                      <c:pt idx="2033">
                        <c:v>43.2</c:v>
                      </c:pt>
                      <c:pt idx="2034">
                        <c:v>43.2</c:v>
                      </c:pt>
                      <c:pt idx="2035">
                        <c:v>43.2</c:v>
                      </c:pt>
                      <c:pt idx="2036">
                        <c:v>43.2</c:v>
                      </c:pt>
                      <c:pt idx="2037">
                        <c:v>43.2</c:v>
                      </c:pt>
                      <c:pt idx="2038">
                        <c:v>43.1</c:v>
                      </c:pt>
                      <c:pt idx="2039">
                        <c:v>43.1</c:v>
                      </c:pt>
                      <c:pt idx="2040">
                        <c:v>43.1</c:v>
                      </c:pt>
                      <c:pt idx="2041">
                        <c:v>43.1</c:v>
                      </c:pt>
                      <c:pt idx="2042">
                        <c:v>43.1</c:v>
                      </c:pt>
                      <c:pt idx="2043">
                        <c:v>43</c:v>
                      </c:pt>
                      <c:pt idx="2044">
                        <c:v>43</c:v>
                      </c:pt>
                      <c:pt idx="2045">
                        <c:v>43</c:v>
                      </c:pt>
                      <c:pt idx="2046">
                        <c:v>43</c:v>
                      </c:pt>
                      <c:pt idx="2047">
                        <c:v>43</c:v>
                      </c:pt>
                      <c:pt idx="2048">
                        <c:v>42.9</c:v>
                      </c:pt>
                      <c:pt idx="2049">
                        <c:v>42.9</c:v>
                      </c:pt>
                      <c:pt idx="2050">
                        <c:v>42.9</c:v>
                      </c:pt>
                      <c:pt idx="2051">
                        <c:v>42.8</c:v>
                      </c:pt>
                      <c:pt idx="2052">
                        <c:v>42.9</c:v>
                      </c:pt>
                      <c:pt idx="2053">
                        <c:v>42.9</c:v>
                      </c:pt>
                      <c:pt idx="2054">
                        <c:v>42.8</c:v>
                      </c:pt>
                      <c:pt idx="2055">
                        <c:v>42.9</c:v>
                      </c:pt>
                      <c:pt idx="2056">
                        <c:v>42.9</c:v>
                      </c:pt>
                      <c:pt idx="2057">
                        <c:v>42.7</c:v>
                      </c:pt>
                      <c:pt idx="2058">
                        <c:v>42.7</c:v>
                      </c:pt>
                      <c:pt idx="2059">
                        <c:v>42.7</c:v>
                      </c:pt>
                      <c:pt idx="2060">
                        <c:v>42.6</c:v>
                      </c:pt>
                      <c:pt idx="2061">
                        <c:v>42.6</c:v>
                      </c:pt>
                      <c:pt idx="2062">
                        <c:v>42.6</c:v>
                      </c:pt>
                      <c:pt idx="2063">
                        <c:v>42.5</c:v>
                      </c:pt>
                      <c:pt idx="2064">
                        <c:v>42.6</c:v>
                      </c:pt>
                      <c:pt idx="2065">
                        <c:v>42.4</c:v>
                      </c:pt>
                      <c:pt idx="2066">
                        <c:v>42.5</c:v>
                      </c:pt>
                      <c:pt idx="2067">
                        <c:v>42.5</c:v>
                      </c:pt>
                      <c:pt idx="2068">
                        <c:v>42.4</c:v>
                      </c:pt>
                      <c:pt idx="2069">
                        <c:v>42.4</c:v>
                      </c:pt>
                      <c:pt idx="2070">
                        <c:v>42.5</c:v>
                      </c:pt>
                      <c:pt idx="2071">
                        <c:v>42.4</c:v>
                      </c:pt>
                      <c:pt idx="2072">
                        <c:v>42.4</c:v>
                      </c:pt>
                      <c:pt idx="2073">
                        <c:v>42.4</c:v>
                      </c:pt>
                      <c:pt idx="2074">
                        <c:v>42.4</c:v>
                      </c:pt>
                      <c:pt idx="2075">
                        <c:v>42.3</c:v>
                      </c:pt>
                      <c:pt idx="2076">
                        <c:v>42.4</c:v>
                      </c:pt>
                      <c:pt idx="2077">
                        <c:v>42.3</c:v>
                      </c:pt>
                      <c:pt idx="2078">
                        <c:v>42.3</c:v>
                      </c:pt>
                      <c:pt idx="2079">
                        <c:v>42.3</c:v>
                      </c:pt>
                      <c:pt idx="2080">
                        <c:v>42.3</c:v>
                      </c:pt>
                      <c:pt idx="2081">
                        <c:v>42.2</c:v>
                      </c:pt>
                      <c:pt idx="2082">
                        <c:v>42.1</c:v>
                      </c:pt>
                      <c:pt idx="2083">
                        <c:v>42.2</c:v>
                      </c:pt>
                      <c:pt idx="2084">
                        <c:v>42.2</c:v>
                      </c:pt>
                      <c:pt idx="2085">
                        <c:v>42.2</c:v>
                      </c:pt>
                      <c:pt idx="2086">
                        <c:v>42.2</c:v>
                      </c:pt>
                      <c:pt idx="2087">
                        <c:v>42.2</c:v>
                      </c:pt>
                      <c:pt idx="2088">
                        <c:v>42.1</c:v>
                      </c:pt>
                      <c:pt idx="2089">
                        <c:v>42.1</c:v>
                      </c:pt>
                      <c:pt idx="2090">
                        <c:v>42.1</c:v>
                      </c:pt>
                      <c:pt idx="2091">
                        <c:v>42.1</c:v>
                      </c:pt>
                      <c:pt idx="2092">
                        <c:v>42</c:v>
                      </c:pt>
                      <c:pt idx="2093">
                        <c:v>42</c:v>
                      </c:pt>
                      <c:pt idx="2094">
                        <c:v>42</c:v>
                      </c:pt>
                      <c:pt idx="2095">
                        <c:v>42</c:v>
                      </c:pt>
                      <c:pt idx="2096">
                        <c:v>41.9</c:v>
                      </c:pt>
                      <c:pt idx="2097">
                        <c:v>41.9</c:v>
                      </c:pt>
                      <c:pt idx="2098">
                        <c:v>41.9</c:v>
                      </c:pt>
                      <c:pt idx="2099">
                        <c:v>41.9</c:v>
                      </c:pt>
                      <c:pt idx="2100">
                        <c:v>41.9</c:v>
                      </c:pt>
                      <c:pt idx="2101">
                        <c:v>41.9</c:v>
                      </c:pt>
                      <c:pt idx="2102">
                        <c:v>41.8</c:v>
                      </c:pt>
                      <c:pt idx="2103">
                        <c:v>41.8</c:v>
                      </c:pt>
                      <c:pt idx="2104">
                        <c:v>41.8</c:v>
                      </c:pt>
                      <c:pt idx="2105">
                        <c:v>41.8</c:v>
                      </c:pt>
                      <c:pt idx="2106">
                        <c:v>41.7</c:v>
                      </c:pt>
                      <c:pt idx="2107">
                        <c:v>41.7</c:v>
                      </c:pt>
                      <c:pt idx="2108">
                        <c:v>41.7</c:v>
                      </c:pt>
                      <c:pt idx="2109">
                        <c:v>41.7</c:v>
                      </c:pt>
                      <c:pt idx="2110">
                        <c:v>41.7</c:v>
                      </c:pt>
                      <c:pt idx="2111">
                        <c:v>41.7</c:v>
                      </c:pt>
                      <c:pt idx="2112">
                        <c:v>41.6</c:v>
                      </c:pt>
                      <c:pt idx="2113">
                        <c:v>41.6</c:v>
                      </c:pt>
                      <c:pt idx="2114">
                        <c:v>41.6</c:v>
                      </c:pt>
                      <c:pt idx="2115">
                        <c:v>41.6</c:v>
                      </c:pt>
                      <c:pt idx="2116">
                        <c:v>41.6</c:v>
                      </c:pt>
                      <c:pt idx="2117">
                        <c:v>41.5</c:v>
                      </c:pt>
                      <c:pt idx="2118">
                        <c:v>41.5</c:v>
                      </c:pt>
                      <c:pt idx="2119">
                        <c:v>41.5</c:v>
                      </c:pt>
                      <c:pt idx="2120">
                        <c:v>41.4</c:v>
                      </c:pt>
                      <c:pt idx="2121">
                        <c:v>41.4</c:v>
                      </c:pt>
                      <c:pt idx="2122">
                        <c:v>41.4</c:v>
                      </c:pt>
                      <c:pt idx="2123">
                        <c:v>41.4</c:v>
                      </c:pt>
                      <c:pt idx="2124">
                        <c:v>41.3</c:v>
                      </c:pt>
                      <c:pt idx="2125">
                        <c:v>41.3</c:v>
                      </c:pt>
                      <c:pt idx="2126">
                        <c:v>41.3</c:v>
                      </c:pt>
                      <c:pt idx="2127">
                        <c:v>41.3</c:v>
                      </c:pt>
                      <c:pt idx="2128">
                        <c:v>41.3</c:v>
                      </c:pt>
                      <c:pt idx="2129">
                        <c:v>41.3</c:v>
                      </c:pt>
                      <c:pt idx="2130">
                        <c:v>41.2</c:v>
                      </c:pt>
                      <c:pt idx="2131">
                        <c:v>41.2</c:v>
                      </c:pt>
                      <c:pt idx="2132">
                        <c:v>41.3</c:v>
                      </c:pt>
                      <c:pt idx="2133">
                        <c:v>41.2</c:v>
                      </c:pt>
                      <c:pt idx="2134">
                        <c:v>41.2</c:v>
                      </c:pt>
                      <c:pt idx="2135">
                        <c:v>41.2</c:v>
                      </c:pt>
                      <c:pt idx="2136">
                        <c:v>41.2</c:v>
                      </c:pt>
                      <c:pt idx="2137">
                        <c:v>41.1</c:v>
                      </c:pt>
                      <c:pt idx="2138">
                        <c:v>41.1</c:v>
                      </c:pt>
                      <c:pt idx="2139">
                        <c:v>41.1</c:v>
                      </c:pt>
                      <c:pt idx="2140">
                        <c:v>41.1</c:v>
                      </c:pt>
                      <c:pt idx="2141">
                        <c:v>41</c:v>
                      </c:pt>
                      <c:pt idx="2142">
                        <c:v>41.1</c:v>
                      </c:pt>
                      <c:pt idx="2143">
                        <c:v>41</c:v>
                      </c:pt>
                      <c:pt idx="2144">
                        <c:v>40.9</c:v>
                      </c:pt>
                      <c:pt idx="2145">
                        <c:v>41</c:v>
                      </c:pt>
                      <c:pt idx="2146">
                        <c:v>41</c:v>
                      </c:pt>
                      <c:pt idx="2147">
                        <c:v>41</c:v>
                      </c:pt>
                      <c:pt idx="2148">
                        <c:v>40.9</c:v>
                      </c:pt>
                      <c:pt idx="2149">
                        <c:v>40.9</c:v>
                      </c:pt>
                      <c:pt idx="2150">
                        <c:v>40.9</c:v>
                      </c:pt>
                      <c:pt idx="2151">
                        <c:v>40.9</c:v>
                      </c:pt>
                      <c:pt idx="2152">
                        <c:v>40.9</c:v>
                      </c:pt>
                      <c:pt idx="2153">
                        <c:v>40.9</c:v>
                      </c:pt>
                      <c:pt idx="2154">
                        <c:v>40.799999999999997</c:v>
                      </c:pt>
                      <c:pt idx="2155">
                        <c:v>40.799999999999997</c:v>
                      </c:pt>
                      <c:pt idx="2156">
                        <c:v>40.799999999999997</c:v>
                      </c:pt>
                      <c:pt idx="2157">
                        <c:v>40.9</c:v>
                      </c:pt>
                      <c:pt idx="2158">
                        <c:v>40.799999999999997</c:v>
                      </c:pt>
                      <c:pt idx="2159">
                        <c:v>40.799999999999997</c:v>
                      </c:pt>
                      <c:pt idx="2160">
                        <c:v>40.799999999999997</c:v>
                      </c:pt>
                      <c:pt idx="2161">
                        <c:v>40.700000000000003</c:v>
                      </c:pt>
                      <c:pt idx="2162">
                        <c:v>40.700000000000003</c:v>
                      </c:pt>
                      <c:pt idx="2163">
                        <c:v>40.700000000000003</c:v>
                      </c:pt>
                      <c:pt idx="2164">
                        <c:v>40.700000000000003</c:v>
                      </c:pt>
                      <c:pt idx="2165">
                        <c:v>40.700000000000003</c:v>
                      </c:pt>
                      <c:pt idx="2166">
                        <c:v>40.700000000000003</c:v>
                      </c:pt>
                      <c:pt idx="2167">
                        <c:v>40.700000000000003</c:v>
                      </c:pt>
                      <c:pt idx="2168">
                        <c:v>40.700000000000003</c:v>
                      </c:pt>
                      <c:pt idx="2169">
                        <c:v>40.6</c:v>
                      </c:pt>
                      <c:pt idx="2170">
                        <c:v>40.6</c:v>
                      </c:pt>
                      <c:pt idx="2171">
                        <c:v>40.6</c:v>
                      </c:pt>
                      <c:pt idx="2172">
                        <c:v>40.6</c:v>
                      </c:pt>
                      <c:pt idx="2173">
                        <c:v>40.6</c:v>
                      </c:pt>
                      <c:pt idx="2174">
                        <c:v>40.6</c:v>
                      </c:pt>
                      <c:pt idx="2175">
                        <c:v>40.6</c:v>
                      </c:pt>
                      <c:pt idx="2176">
                        <c:v>40.6</c:v>
                      </c:pt>
                      <c:pt idx="2177">
                        <c:v>40.6</c:v>
                      </c:pt>
                      <c:pt idx="2178">
                        <c:v>40.5</c:v>
                      </c:pt>
                      <c:pt idx="2179">
                        <c:v>40.5</c:v>
                      </c:pt>
                      <c:pt idx="2180">
                        <c:v>40.5</c:v>
                      </c:pt>
                      <c:pt idx="2181">
                        <c:v>40.5</c:v>
                      </c:pt>
                      <c:pt idx="2182">
                        <c:v>40.5</c:v>
                      </c:pt>
                      <c:pt idx="2183">
                        <c:v>40.5</c:v>
                      </c:pt>
                      <c:pt idx="2184">
                        <c:v>40.4</c:v>
                      </c:pt>
                      <c:pt idx="2185">
                        <c:v>40.200000000000003</c:v>
                      </c:pt>
                      <c:pt idx="2186">
                        <c:v>40.1</c:v>
                      </c:pt>
                      <c:pt idx="2187">
                        <c:v>40.200000000000003</c:v>
                      </c:pt>
                      <c:pt idx="2188">
                        <c:v>40.200000000000003</c:v>
                      </c:pt>
                      <c:pt idx="2189">
                        <c:v>40.299999999999997</c:v>
                      </c:pt>
                      <c:pt idx="2190">
                        <c:v>40.200000000000003</c:v>
                      </c:pt>
                      <c:pt idx="2191">
                        <c:v>40.1</c:v>
                      </c:pt>
                      <c:pt idx="2192">
                        <c:v>40.1</c:v>
                      </c:pt>
                      <c:pt idx="2193">
                        <c:v>40.1</c:v>
                      </c:pt>
                      <c:pt idx="2194">
                        <c:v>40</c:v>
                      </c:pt>
                      <c:pt idx="2195">
                        <c:v>40</c:v>
                      </c:pt>
                      <c:pt idx="2196">
                        <c:v>40</c:v>
                      </c:pt>
                      <c:pt idx="2197">
                        <c:v>39.9</c:v>
                      </c:pt>
                      <c:pt idx="2198">
                        <c:v>39.9</c:v>
                      </c:pt>
                      <c:pt idx="2199">
                        <c:v>39.9</c:v>
                      </c:pt>
                      <c:pt idx="2200">
                        <c:v>39.799999999999997</c:v>
                      </c:pt>
                      <c:pt idx="2201">
                        <c:v>39.799999999999997</c:v>
                      </c:pt>
                      <c:pt idx="2202">
                        <c:v>39.700000000000003</c:v>
                      </c:pt>
                      <c:pt idx="2203">
                        <c:v>39.6</c:v>
                      </c:pt>
                      <c:pt idx="2204">
                        <c:v>39.700000000000003</c:v>
                      </c:pt>
                      <c:pt idx="2205">
                        <c:v>39.6</c:v>
                      </c:pt>
                      <c:pt idx="2206">
                        <c:v>39.6</c:v>
                      </c:pt>
                      <c:pt idx="2207">
                        <c:v>39.6</c:v>
                      </c:pt>
                      <c:pt idx="2208">
                        <c:v>39.4</c:v>
                      </c:pt>
                      <c:pt idx="2209">
                        <c:v>39.4</c:v>
                      </c:pt>
                      <c:pt idx="2210">
                        <c:v>39.4</c:v>
                      </c:pt>
                      <c:pt idx="2211">
                        <c:v>39.4</c:v>
                      </c:pt>
                      <c:pt idx="2212">
                        <c:v>39.5</c:v>
                      </c:pt>
                      <c:pt idx="2213">
                        <c:v>39.4</c:v>
                      </c:pt>
                      <c:pt idx="2214">
                        <c:v>39.5</c:v>
                      </c:pt>
                      <c:pt idx="2215">
                        <c:v>39.4</c:v>
                      </c:pt>
                      <c:pt idx="2216">
                        <c:v>39.4</c:v>
                      </c:pt>
                      <c:pt idx="2217">
                        <c:v>39.299999999999997</c:v>
                      </c:pt>
                      <c:pt idx="2218">
                        <c:v>39.299999999999997</c:v>
                      </c:pt>
                      <c:pt idx="2219">
                        <c:v>39.200000000000003</c:v>
                      </c:pt>
                      <c:pt idx="2220">
                        <c:v>39.200000000000003</c:v>
                      </c:pt>
                      <c:pt idx="2221">
                        <c:v>39.200000000000003</c:v>
                      </c:pt>
                      <c:pt idx="2222">
                        <c:v>39.200000000000003</c:v>
                      </c:pt>
                      <c:pt idx="2223">
                        <c:v>39.200000000000003</c:v>
                      </c:pt>
                      <c:pt idx="2224">
                        <c:v>39.1</c:v>
                      </c:pt>
                      <c:pt idx="2225">
                        <c:v>39</c:v>
                      </c:pt>
                      <c:pt idx="2226">
                        <c:v>38.799999999999997</c:v>
                      </c:pt>
                      <c:pt idx="2227">
                        <c:v>38.9</c:v>
                      </c:pt>
                      <c:pt idx="2228">
                        <c:v>38.9</c:v>
                      </c:pt>
                      <c:pt idx="2229">
                        <c:v>38.799999999999997</c:v>
                      </c:pt>
                      <c:pt idx="2230">
                        <c:v>38.9</c:v>
                      </c:pt>
                      <c:pt idx="2231">
                        <c:v>38.799999999999997</c:v>
                      </c:pt>
                      <c:pt idx="2232">
                        <c:v>38.799999999999997</c:v>
                      </c:pt>
                      <c:pt idx="2233">
                        <c:v>38.799999999999997</c:v>
                      </c:pt>
                      <c:pt idx="2234">
                        <c:v>38.799999999999997</c:v>
                      </c:pt>
                      <c:pt idx="2235">
                        <c:v>38.799999999999997</c:v>
                      </c:pt>
                      <c:pt idx="2236">
                        <c:v>38.9</c:v>
                      </c:pt>
                      <c:pt idx="2237">
                        <c:v>38.9</c:v>
                      </c:pt>
                      <c:pt idx="2238">
                        <c:v>38.9</c:v>
                      </c:pt>
                      <c:pt idx="2239">
                        <c:v>39</c:v>
                      </c:pt>
                      <c:pt idx="2240">
                        <c:v>38.9</c:v>
                      </c:pt>
                      <c:pt idx="2241">
                        <c:v>38.9</c:v>
                      </c:pt>
                      <c:pt idx="2242">
                        <c:v>38.9</c:v>
                      </c:pt>
                      <c:pt idx="2243">
                        <c:v>38.9</c:v>
                      </c:pt>
                      <c:pt idx="2244">
                        <c:v>38.9</c:v>
                      </c:pt>
                      <c:pt idx="2245">
                        <c:v>38.799999999999997</c:v>
                      </c:pt>
                      <c:pt idx="2246">
                        <c:v>38.9</c:v>
                      </c:pt>
                      <c:pt idx="2247">
                        <c:v>38.9</c:v>
                      </c:pt>
                      <c:pt idx="2248">
                        <c:v>38.9</c:v>
                      </c:pt>
                      <c:pt idx="2249">
                        <c:v>38.9</c:v>
                      </c:pt>
                      <c:pt idx="2250">
                        <c:v>38.700000000000003</c:v>
                      </c:pt>
                      <c:pt idx="2251">
                        <c:v>38.799999999999997</c:v>
                      </c:pt>
                      <c:pt idx="2252">
                        <c:v>38.799999999999997</c:v>
                      </c:pt>
                      <c:pt idx="2253">
                        <c:v>38.700000000000003</c:v>
                      </c:pt>
                      <c:pt idx="2254">
                        <c:v>38.799999999999997</c:v>
                      </c:pt>
                      <c:pt idx="2255">
                        <c:v>38.799999999999997</c:v>
                      </c:pt>
                      <c:pt idx="2256">
                        <c:v>38.799999999999997</c:v>
                      </c:pt>
                      <c:pt idx="2257">
                        <c:v>38.700000000000003</c:v>
                      </c:pt>
                      <c:pt idx="2258">
                        <c:v>38.700000000000003</c:v>
                      </c:pt>
                      <c:pt idx="2259">
                        <c:v>38.700000000000003</c:v>
                      </c:pt>
                      <c:pt idx="2260">
                        <c:v>38.700000000000003</c:v>
                      </c:pt>
                      <c:pt idx="2261">
                        <c:v>38.700000000000003</c:v>
                      </c:pt>
                      <c:pt idx="2262">
                        <c:v>38.700000000000003</c:v>
                      </c:pt>
                      <c:pt idx="2263">
                        <c:v>38.700000000000003</c:v>
                      </c:pt>
                      <c:pt idx="2264">
                        <c:v>38.700000000000003</c:v>
                      </c:pt>
                      <c:pt idx="2265">
                        <c:v>38.700000000000003</c:v>
                      </c:pt>
                      <c:pt idx="2266">
                        <c:v>38.6</c:v>
                      </c:pt>
                      <c:pt idx="2267">
                        <c:v>38.6</c:v>
                      </c:pt>
                      <c:pt idx="2268">
                        <c:v>38.700000000000003</c:v>
                      </c:pt>
                      <c:pt idx="2269">
                        <c:v>38.700000000000003</c:v>
                      </c:pt>
                      <c:pt idx="2270">
                        <c:v>38.6</c:v>
                      </c:pt>
                      <c:pt idx="2271">
                        <c:v>38.6</c:v>
                      </c:pt>
                      <c:pt idx="2272">
                        <c:v>38.6</c:v>
                      </c:pt>
                      <c:pt idx="2273">
                        <c:v>38.5</c:v>
                      </c:pt>
                      <c:pt idx="2274">
                        <c:v>38.6</c:v>
                      </c:pt>
                      <c:pt idx="2275">
                        <c:v>38.5</c:v>
                      </c:pt>
                      <c:pt idx="2276">
                        <c:v>38.6</c:v>
                      </c:pt>
                      <c:pt idx="2277">
                        <c:v>38.5</c:v>
                      </c:pt>
                      <c:pt idx="2278">
                        <c:v>38.5</c:v>
                      </c:pt>
                      <c:pt idx="2279">
                        <c:v>38.5</c:v>
                      </c:pt>
                      <c:pt idx="2280">
                        <c:v>38.5</c:v>
                      </c:pt>
                      <c:pt idx="2281">
                        <c:v>38.4</c:v>
                      </c:pt>
                      <c:pt idx="2282">
                        <c:v>38.4</c:v>
                      </c:pt>
                      <c:pt idx="2283">
                        <c:v>38.299999999999997</c:v>
                      </c:pt>
                      <c:pt idx="2284">
                        <c:v>38.4</c:v>
                      </c:pt>
                      <c:pt idx="2285">
                        <c:v>38.4</c:v>
                      </c:pt>
                      <c:pt idx="2286">
                        <c:v>38.299999999999997</c:v>
                      </c:pt>
                      <c:pt idx="2287">
                        <c:v>38.299999999999997</c:v>
                      </c:pt>
                      <c:pt idx="2288">
                        <c:v>38.4</c:v>
                      </c:pt>
                      <c:pt idx="2289">
                        <c:v>38.299999999999997</c:v>
                      </c:pt>
                      <c:pt idx="2290">
                        <c:v>38.200000000000003</c:v>
                      </c:pt>
                      <c:pt idx="2291">
                        <c:v>38.200000000000003</c:v>
                      </c:pt>
                      <c:pt idx="2292">
                        <c:v>38.299999999999997</c:v>
                      </c:pt>
                      <c:pt idx="2293">
                        <c:v>38.200000000000003</c:v>
                      </c:pt>
                      <c:pt idx="2294">
                        <c:v>38.200000000000003</c:v>
                      </c:pt>
                      <c:pt idx="2295">
                        <c:v>38.299999999999997</c:v>
                      </c:pt>
                      <c:pt idx="2296">
                        <c:v>38.200000000000003</c:v>
                      </c:pt>
                      <c:pt idx="2297">
                        <c:v>38.200000000000003</c:v>
                      </c:pt>
                      <c:pt idx="2298">
                        <c:v>38.200000000000003</c:v>
                      </c:pt>
                      <c:pt idx="2299">
                        <c:v>38.1</c:v>
                      </c:pt>
                      <c:pt idx="2300">
                        <c:v>38.1</c:v>
                      </c:pt>
                      <c:pt idx="2301">
                        <c:v>38.1</c:v>
                      </c:pt>
                      <c:pt idx="2302">
                        <c:v>38.1</c:v>
                      </c:pt>
                      <c:pt idx="2303">
                        <c:v>38.200000000000003</c:v>
                      </c:pt>
                      <c:pt idx="2304">
                        <c:v>38.1</c:v>
                      </c:pt>
                      <c:pt idx="2305">
                        <c:v>38</c:v>
                      </c:pt>
                      <c:pt idx="2306">
                        <c:v>38</c:v>
                      </c:pt>
                      <c:pt idx="2307">
                        <c:v>38</c:v>
                      </c:pt>
                      <c:pt idx="2308">
                        <c:v>38</c:v>
                      </c:pt>
                      <c:pt idx="2309">
                        <c:v>38</c:v>
                      </c:pt>
                      <c:pt idx="2310">
                        <c:v>38</c:v>
                      </c:pt>
                      <c:pt idx="2311">
                        <c:v>38</c:v>
                      </c:pt>
                      <c:pt idx="2312">
                        <c:v>38</c:v>
                      </c:pt>
                      <c:pt idx="2313">
                        <c:v>37.9</c:v>
                      </c:pt>
                      <c:pt idx="2314">
                        <c:v>37.9</c:v>
                      </c:pt>
                      <c:pt idx="2315">
                        <c:v>37.799999999999997</c:v>
                      </c:pt>
                      <c:pt idx="2316">
                        <c:v>37.799999999999997</c:v>
                      </c:pt>
                      <c:pt idx="2317">
                        <c:v>37.799999999999997</c:v>
                      </c:pt>
                      <c:pt idx="2318">
                        <c:v>37.9</c:v>
                      </c:pt>
                      <c:pt idx="2319">
                        <c:v>37.9</c:v>
                      </c:pt>
                      <c:pt idx="2320">
                        <c:v>37.9</c:v>
                      </c:pt>
                      <c:pt idx="2321">
                        <c:v>37.799999999999997</c:v>
                      </c:pt>
                      <c:pt idx="2322">
                        <c:v>37.799999999999997</c:v>
                      </c:pt>
                      <c:pt idx="2323">
                        <c:v>37.799999999999997</c:v>
                      </c:pt>
                      <c:pt idx="2324">
                        <c:v>37.799999999999997</c:v>
                      </c:pt>
                      <c:pt idx="2325">
                        <c:v>37.799999999999997</c:v>
                      </c:pt>
                      <c:pt idx="2326">
                        <c:v>37.799999999999997</c:v>
                      </c:pt>
                      <c:pt idx="2327">
                        <c:v>37.700000000000003</c:v>
                      </c:pt>
                      <c:pt idx="2328">
                        <c:v>37.799999999999997</c:v>
                      </c:pt>
                      <c:pt idx="2329">
                        <c:v>37.700000000000003</c:v>
                      </c:pt>
                      <c:pt idx="2330">
                        <c:v>37.700000000000003</c:v>
                      </c:pt>
                      <c:pt idx="2331">
                        <c:v>37.6</c:v>
                      </c:pt>
                      <c:pt idx="2332">
                        <c:v>37.6</c:v>
                      </c:pt>
                      <c:pt idx="2333">
                        <c:v>37.6</c:v>
                      </c:pt>
                      <c:pt idx="2334">
                        <c:v>37.700000000000003</c:v>
                      </c:pt>
                      <c:pt idx="2335">
                        <c:v>37.6</c:v>
                      </c:pt>
                      <c:pt idx="2336">
                        <c:v>37.6</c:v>
                      </c:pt>
                      <c:pt idx="2337">
                        <c:v>37.6</c:v>
                      </c:pt>
                      <c:pt idx="2338">
                        <c:v>37.5</c:v>
                      </c:pt>
                      <c:pt idx="2339">
                        <c:v>37.6</c:v>
                      </c:pt>
                      <c:pt idx="2340">
                        <c:v>37.6</c:v>
                      </c:pt>
                      <c:pt idx="2341">
                        <c:v>37.5</c:v>
                      </c:pt>
                      <c:pt idx="2342">
                        <c:v>37.5</c:v>
                      </c:pt>
                      <c:pt idx="2343">
                        <c:v>37.4</c:v>
                      </c:pt>
                      <c:pt idx="2344">
                        <c:v>37.4</c:v>
                      </c:pt>
                      <c:pt idx="2345">
                        <c:v>37.4</c:v>
                      </c:pt>
                      <c:pt idx="2346">
                        <c:v>37.5</c:v>
                      </c:pt>
                      <c:pt idx="2347">
                        <c:v>37.299999999999997</c:v>
                      </c:pt>
                      <c:pt idx="2348">
                        <c:v>37.299999999999997</c:v>
                      </c:pt>
                      <c:pt idx="2349">
                        <c:v>37.4</c:v>
                      </c:pt>
                      <c:pt idx="2350">
                        <c:v>37.299999999999997</c:v>
                      </c:pt>
                      <c:pt idx="2351">
                        <c:v>37.4</c:v>
                      </c:pt>
                      <c:pt idx="2352">
                        <c:v>37.299999999999997</c:v>
                      </c:pt>
                      <c:pt idx="2353">
                        <c:v>37.299999999999997</c:v>
                      </c:pt>
                      <c:pt idx="2354">
                        <c:v>37.299999999999997</c:v>
                      </c:pt>
                      <c:pt idx="2355">
                        <c:v>37.4</c:v>
                      </c:pt>
                      <c:pt idx="2356">
                        <c:v>37.299999999999997</c:v>
                      </c:pt>
                      <c:pt idx="2357">
                        <c:v>37.4</c:v>
                      </c:pt>
                      <c:pt idx="2358">
                        <c:v>37.299999999999997</c:v>
                      </c:pt>
                      <c:pt idx="2359">
                        <c:v>37.299999999999997</c:v>
                      </c:pt>
                      <c:pt idx="2360">
                        <c:v>37.4</c:v>
                      </c:pt>
                      <c:pt idx="2361">
                        <c:v>37.299999999999997</c:v>
                      </c:pt>
                      <c:pt idx="2362">
                        <c:v>37.299999999999997</c:v>
                      </c:pt>
                      <c:pt idx="2363">
                        <c:v>37.299999999999997</c:v>
                      </c:pt>
                      <c:pt idx="2364">
                        <c:v>37.200000000000003</c:v>
                      </c:pt>
                      <c:pt idx="2365">
                        <c:v>37.200000000000003</c:v>
                      </c:pt>
                      <c:pt idx="2366">
                        <c:v>37.200000000000003</c:v>
                      </c:pt>
                      <c:pt idx="2367">
                        <c:v>37.200000000000003</c:v>
                      </c:pt>
                      <c:pt idx="2368">
                        <c:v>37.299999999999997</c:v>
                      </c:pt>
                      <c:pt idx="2369">
                        <c:v>37.1</c:v>
                      </c:pt>
                      <c:pt idx="2370">
                        <c:v>37.1</c:v>
                      </c:pt>
                      <c:pt idx="2371">
                        <c:v>37.200000000000003</c:v>
                      </c:pt>
                      <c:pt idx="2372">
                        <c:v>37.200000000000003</c:v>
                      </c:pt>
                      <c:pt idx="2373">
                        <c:v>37.200000000000003</c:v>
                      </c:pt>
                      <c:pt idx="2374">
                        <c:v>37.299999999999997</c:v>
                      </c:pt>
                      <c:pt idx="2375">
                        <c:v>37.200000000000003</c:v>
                      </c:pt>
                      <c:pt idx="2376">
                        <c:v>37.200000000000003</c:v>
                      </c:pt>
                      <c:pt idx="2377">
                        <c:v>37.1</c:v>
                      </c:pt>
                      <c:pt idx="2378">
                        <c:v>37.200000000000003</c:v>
                      </c:pt>
                      <c:pt idx="2379">
                        <c:v>37.1</c:v>
                      </c:pt>
                      <c:pt idx="2380">
                        <c:v>37</c:v>
                      </c:pt>
                      <c:pt idx="2381">
                        <c:v>37</c:v>
                      </c:pt>
                      <c:pt idx="2382">
                        <c:v>37.1</c:v>
                      </c:pt>
                      <c:pt idx="2383">
                        <c:v>37</c:v>
                      </c:pt>
                      <c:pt idx="2384">
                        <c:v>37</c:v>
                      </c:pt>
                      <c:pt idx="2385">
                        <c:v>37</c:v>
                      </c:pt>
                      <c:pt idx="2386">
                        <c:v>37</c:v>
                      </c:pt>
                      <c:pt idx="2387">
                        <c:v>37</c:v>
                      </c:pt>
                      <c:pt idx="2388">
                        <c:v>37</c:v>
                      </c:pt>
                      <c:pt idx="2389">
                        <c:v>37</c:v>
                      </c:pt>
                      <c:pt idx="2390">
                        <c:v>37</c:v>
                      </c:pt>
                      <c:pt idx="2391">
                        <c:v>36.9</c:v>
                      </c:pt>
                      <c:pt idx="2392">
                        <c:v>36.799999999999997</c:v>
                      </c:pt>
                      <c:pt idx="2393">
                        <c:v>36.799999999999997</c:v>
                      </c:pt>
                      <c:pt idx="2394">
                        <c:v>36.799999999999997</c:v>
                      </c:pt>
                      <c:pt idx="2395">
                        <c:v>36.700000000000003</c:v>
                      </c:pt>
                      <c:pt idx="2396">
                        <c:v>36.700000000000003</c:v>
                      </c:pt>
                      <c:pt idx="2397">
                        <c:v>36.700000000000003</c:v>
                      </c:pt>
                      <c:pt idx="2398">
                        <c:v>36.700000000000003</c:v>
                      </c:pt>
                      <c:pt idx="2399">
                        <c:v>36.6</c:v>
                      </c:pt>
                      <c:pt idx="2400">
                        <c:v>36.6</c:v>
                      </c:pt>
                      <c:pt idx="2401">
                        <c:v>36.5</c:v>
                      </c:pt>
                      <c:pt idx="2402">
                        <c:v>36.4</c:v>
                      </c:pt>
                      <c:pt idx="2403">
                        <c:v>36.299999999999997</c:v>
                      </c:pt>
                      <c:pt idx="2404">
                        <c:v>36.200000000000003</c:v>
                      </c:pt>
                      <c:pt idx="2405">
                        <c:v>36</c:v>
                      </c:pt>
                      <c:pt idx="2406">
                        <c:v>34.799999999999997</c:v>
                      </c:pt>
                      <c:pt idx="2407">
                        <c:v>34</c:v>
                      </c:pt>
                      <c:pt idx="2408">
                        <c:v>33.200000000000003</c:v>
                      </c:pt>
                      <c:pt idx="2409">
                        <c:v>30.8</c:v>
                      </c:pt>
                      <c:pt idx="2410">
                        <c:v>29.4</c:v>
                      </c:pt>
                      <c:pt idx="2411">
                        <c:v>29.9</c:v>
                      </c:pt>
                      <c:pt idx="2412">
                        <c:v>30.2</c:v>
                      </c:pt>
                      <c:pt idx="2413">
                        <c:v>30</c:v>
                      </c:pt>
                      <c:pt idx="2414">
                        <c:v>29.2</c:v>
                      </c:pt>
                      <c:pt idx="2415">
                        <c:v>29</c:v>
                      </c:pt>
                      <c:pt idx="2416">
                        <c:v>28.7</c:v>
                      </c:pt>
                      <c:pt idx="2417">
                        <c:v>22.9</c:v>
                      </c:pt>
                      <c:pt idx="2418">
                        <c:v>20.6</c:v>
                      </c:pt>
                      <c:pt idx="2419">
                        <c:v>23.7</c:v>
                      </c:pt>
                      <c:pt idx="2420">
                        <c:v>26.5</c:v>
                      </c:pt>
                      <c:pt idx="2421">
                        <c:v>28.8</c:v>
                      </c:pt>
                      <c:pt idx="2422">
                        <c:v>30.4</c:v>
                      </c:pt>
                      <c:pt idx="2423">
                        <c:v>31.6</c:v>
                      </c:pt>
                      <c:pt idx="2424">
                        <c:v>32.4</c:v>
                      </c:pt>
                      <c:pt idx="2425">
                        <c:v>32.9</c:v>
                      </c:pt>
                      <c:pt idx="2426">
                        <c:v>33.299999999999997</c:v>
                      </c:pt>
                      <c:pt idx="2427">
                        <c:v>33.799999999999997</c:v>
                      </c:pt>
                      <c:pt idx="2428">
                        <c:v>34.5</c:v>
                      </c:pt>
                      <c:pt idx="2429">
                        <c:v>35.5</c:v>
                      </c:pt>
                      <c:pt idx="2430">
                        <c:v>36.5</c:v>
                      </c:pt>
                      <c:pt idx="2431">
                        <c:v>37.200000000000003</c:v>
                      </c:pt>
                      <c:pt idx="2432">
                        <c:v>37.9</c:v>
                      </c:pt>
                      <c:pt idx="2433">
                        <c:v>38.6</c:v>
                      </c:pt>
                      <c:pt idx="2434">
                        <c:v>39.1</c:v>
                      </c:pt>
                      <c:pt idx="2435">
                        <c:v>39.5</c:v>
                      </c:pt>
                      <c:pt idx="2436">
                        <c:v>40</c:v>
                      </c:pt>
                      <c:pt idx="2437">
                        <c:v>41</c:v>
                      </c:pt>
                      <c:pt idx="2438">
                        <c:v>41.3</c:v>
                      </c:pt>
                      <c:pt idx="2439">
                        <c:v>41.6</c:v>
                      </c:pt>
                      <c:pt idx="2440">
                        <c:v>41.6</c:v>
                      </c:pt>
                      <c:pt idx="2441">
                        <c:v>41.7</c:v>
                      </c:pt>
                      <c:pt idx="2442">
                        <c:v>41.9</c:v>
                      </c:pt>
                      <c:pt idx="2443">
                        <c:v>42.5</c:v>
                      </c:pt>
                      <c:pt idx="2444">
                        <c:v>42.2</c:v>
                      </c:pt>
                      <c:pt idx="2445">
                        <c:v>41.8</c:v>
                      </c:pt>
                      <c:pt idx="2446">
                        <c:v>41</c:v>
                      </c:pt>
                      <c:pt idx="2447">
                        <c:v>40.4</c:v>
                      </c:pt>
                      <c:pt idx="2448">
                        <c:v>40.4</c:v>
                      </c:pt>
                      <c:pt idx="2449">
                        <c:v>40.4</c:v>
                      </c:pt>
                      <c:pt idx="2450">
                        <c:v>40.200000000000003</c:v>
                      </c:pt>
                      <c:pt idx="2451">
                        <c:v>39.799999999999997</c:v>
                      </c:pt>
                      <c:pt idx="2452">
                        <c:v>39.6</c:v>
                      </c:pt>
                      <c:pt idx="2453">
                        <c:v>39.5</c:v>
                      </c:pt>
                      <c:pt idx="2454">
                        <c:v>39.700000000000003</c:v>
                      </c:pt>
                      <c:pt idx="2455">
                        <c:v>39.200000000000003</c:v>
                      </c:pt>
                      <c:pt idx="2456">
                        <c:v>39</c:v>
                      </c:pt>
                      <c:pt idx="2457">
                        <c:v>38.700000000000003</c:v>
                      </c:pt>
                      <c:pt idx="2458">
                        <c:v>38.4</c:v>
                      </c:pt>
                      <c:pt idx="2459">
                        <c:v>37.9</c:v>
                      </c:pt>
                      <c:pt idx="2460">
                        <c:v>37.200000000000003</c:v>
                      </c:pt>
                      <c:pt idx="2461">
                        <c:v>36.799999999999997</c:v>
                      </c:pt>
                      <c:pt idx="2462">
                        <c:v>36.799999999999997</c:v>
                      </c:pt>
                      <c:pt idx="2463">
                        <c:v>35.9</c:v>
                      </c:pt>
                      <c:pt idx="2464">
                        <c:v>35.5</c:v>
                      </c:pt>
                      <c:pt idx="2465">
                        <c:v>35.200000000000003</c:v>
                      </c:pt>
                      <c:pt idx="2466">
                        <c:v>35.200000000000003</c:v>
                      </c:pt>
                      <c:pt idx="2467">
                        <c:v>35.1</c:v>
                      </c:pt>
                      <c:pt idx="2468">
                        <c:v>34.4</c:v>
                      </c:pt>
                      <c:pt idx="2469">
                        <c:v>33.700000000000003</c:v>
                      </c:pt>
                      <c:pt idx="2470">
                        <c:v>33.299999999999997</c:v>
                      </c:pt>
                      <c:pt idx="2471">
                        <c:v>32.5</c:v>
                      </c:pt>
                      <c:pt idx="2472">
                        <c:v>31.2</c:v>
                      </c:pt>
                      <c:pt idx="2473">
                        <c:v>30.4</c:v>
                      </c:pt>
                      <c:pt idx="2474">
                        <c:v>29.6</c:v>
                      </c:pt>
                      <c:pt idx="2475">
                        <c:v>28.9</c:v>
                      </c:pt>
                      <c:pt idx="2476">
                        <c:v>28.4</c:v>
                      </c:pt>
                      <c:pt idx="2477">
                        <c:v>27.6</c:v>
                      </c:pt>
                      <c:pt idx="2478">
                        <c:v>27.3</c:v>
                      </c:pt>
                      <c:pt idx="2479">
                        <c:v>27.2</c:v>
                      </c:pt>
                      <c:pt idx="2480">
                        <c:v>27.2</c:v>
                      </c:pt>
                      <c:pt idx="2481">
                        <c:v>27</c:v>
                      </c:pt>
                      <c:pt idx="2482">
                        <c:v>26.9</c:v>
                      </c:pt>
                      <c:pt idx="2483">
                        <c:v>26.7</c:v>
                      </c:pt>
                      <c:pt idx="2484">
                        <c:v>26.4</c:v>
                      </c:pt>
                      <c:pt idx="2485">
                        <c:v>25.9</c:v>
                      </c:pt>
                      <c:pt idx="2486">
                        <c:v>25</c:v>
                      </c:pt>
                      <c:pt idx="2487">
                        <c:v>24.8</c:v>
                      </c:pt>
                      <c:pt idx="2488">
                        <c:v>24.8</c:v>
                      </c:pt>
                      <c:pt idx="2489">
                        <c:v>24.5</c:v>
                      </c:pt>
                      <c:pt idx="2490">
                        <c:v>23.6</c:v>
                      </c:pt>
                      <c:pt idx="2491">
                        <c:v>23.9</c:v>
                      </c:pt>
                      <c:pt idx="2492">
                        <c:v>24.4</c:v>
                      </c:pt>
                      <c:pt idx="2493">
                        <c:v>25.3</c:v>
                      </c:pt>
                      <c:pt idx="2494">
                        <c:v>26</c:v>
                      </c:pt>
                      <c:pt idx="2495">
                        <c:v>26.6</c:v>
                      </c:pt>
                      <c:pt idx="2496">
                        <c:v>26.8</c:v>
                      </c:pt>
                      <c:pt idx="2497">
                        <c:v>26.7</c:v>
                      </c:pt>
                      <c:pt idx="2498">
                        <c:v>26.5</c:v>
                      </c:pt>
                      <c:pt idx="2499">
                        <c:v>25.8</c:v>
                      </c:pt>
                      <c:pt idx="2500">
                        <c:v>25.6</c:v>
                      </c:pt>
                      <c:pt idx="2501">
                        <c:v>25.5</c:v>
                      </c:pt>
                      <c:pt idx="2502">
                        <c:v>24.8</c:v>
                      </c:pt>
                      <c:pt idx="2503">
                        <c:v>23.9</c:v>
                      </c:pt>
                      <c:pt idx="2504">
                        <c:v>23.3</c:v>
                      </c:pt>
                      <c:pt idx="2505">
                        <c:v>22.8</c:v>
                      </c:pt>
                      <c:pt idx="2506">
                        <c:v>22.2</c:v>
                      </c:pt>
                      <c:pt idx="2507">
                        <c:v>21.7</c:v>
                      </c:pt>
                      <c:pt idx="2508">
                        <c:v>20.8</c:v>
                      </c:pt>
                      <c:pt idx="2509">
                        <c:v>19.899999999999999</c:v>
                      </c:pt>
                      <c:pt idx="2510">
                        <c:v>19.100000000000001</c:v>
                      </c:pt>
                      <c:pt idx="2511">
                        <c:v>18.600000000000001</c:v>
                      </c:pt>
                      <c:pt idx="2512">
                        <c:v>18.100000000000001</c:v>
                      </c:pt>
                      <c:pt idx="2513">
                        <c:v>17.7</c:v>
                      </c:pt>
                      <c:pt idx="2514">
                        <c:v>17.399999999999999</c:v>
                      </c:pt>
                      <c:pt idx="2515">
                        <c:v>17.100000000000001</c:v>
                      </c:pt>
                      <c:pt idx="2516">
                        <c:v>16.8</c:v>
                      </c:pt>
                      <c:pt idx="2517">
                        <c:v>16.600000000000001</c:v>
                      </c:pt>
                      <c:pt idx="2518">
                        <c:v>16.3</c:v>
                      </c:pt>
                      <c:pt idx="2519">
                        <c:v>16.100000000000001</c:v>
                      </c:pt>
                      <c:pt idx="2520">
                        <c:v>15.9</c:v>
                      </c:pt>
                      <c:pt idx="2521">
                        <c:v>15.6</c:v>
                      </c:pt>
                      <c:pt idx="2522">
                        <c:v>15</c:v>
                      </c:pt>
                      <c:pt idx="2523">
                        <c:v>14.7</c:v>
                      </c:pt>
                      <c:pt idx="2524">
                        <c:v>14.4</c:v>
                      </c:pt>
                      <c:pt idx="2525">
                        <c:v>14.3</c:v>
                      </c:pt>
                      <c:pt idx="2526">
                        <c:v>14.8</c:v>
                      </c:pt>
                      <c:pt idx="2527">
                        <c:v>15</c:v>
                      </c:pt>
                      <c:pt idx="2528">
                        <c:v>15.3</c:v>
                      </c:pt>
                      <c:pt idx="2529">
                        <c:v>15.3</c:v>
                      </c:pt>
                      <c:pt idx="2530">
                        <c:v>15.3</c:v>
                      </c:pt>
                      <c:pt idx="2531">
                        <c:v>15.4</c:v>
                      </c:pt>
                      <c:pt idx="2532">
                        <c:v>15.3</c:v>
                      </c:pt>
                      <c:pt idx="2533">
                        <c:v>15.3</c:v>
                      </c:pt>
                      <c:pt idx="2534">
                        <c:v>15.3</c:v>
                      </c:pt>
                      <c:pt idx="2535">
                        <c:v>15.1</c:v>
                      </c:pt>
                      <c:pt idx="2536">
                        <c:v>15</c:v>
                      </c:pt>
                      <c:pt idx="2537">
                        <c:v>14.6</c:v>
                      </c:pt>
                      <c:pt idx="2538">
                        <c:v>14.3</c:v>
                      </c:pt>
                      <c:pt idx="2539">
                        <c:v>14.1</c:v>
                      </c:pt>
                      <c:pt idx="2540">
                        <c:v>14</c:v>
                      </c:pt>
                      <c:pt idx="2541">
                        <c:v>13.9</c:v>
                      </c:pt>
                      <c:pt idx="2542">
                        <c:v>14.3</c:v>
                      </c:pt>
                      <c:pt idx="2543">
                        <c:v>14.5</c:v>
                      </c:pt>
                      <c:pt idx="2544">
                        <c:v>14.5</c:v>
                      </c:pt>
                      <c:pt idx="2545">
                        <c:v>14.8</c:v>
                      </c:pt>
                      <c:pt idx="2546">
                        <c:v>15.2</c:v>
                      </c:pt>
                      <c:pt idx="2547">
                        <c:v>15.7</c:v>
                      </c:pt>
                      <c:pt idx="2548">
                        <c:v>16.5</c:v>
                      </c:pt>
                      <c:pt idx="2549">
                        <c:v>16.8</c:v>
                      </c:pt>
                      <c:pt idx="2550">
                        <c:v>17.2</c:v>
                      </c:pt>
                      <c:pt idx="2551">
                        <c:v>17.7</c:v>
                      </c:pt>
                      <c:pt idx="2552">
                        <c:v>18</c:v>
                      </c:pt>
                      <c:pt idx="2553">
                        <c:v>18.100000000000001</c:v>
                      </c:pt>
                      <c:pt idx="2554">
                        <c:v>18.2</c:v>
                      </c:pt>
                      <c:pt idx="2555">
                        <c:v>18.3</c:v>
                      </c:pt>
                      <c:pt idx="2556">
                        <c:v>18.399999999999999</c:v>
                      </c:pt>
                      <c:pt idx="2557">
                        <c:v>18.600000000000001</c:v>
                      </c:pt>
                      <c:pt idx="2558">
                        <c:v>17.899999999999999</c:v>
                      </c:pt>
                      <c:pt idx="2559">
                        <c:v>17.3</c:v>
                      </c:pt>
                      <c:pt idx="2560">
                        <c:v>16.7</c:v>
                      </c:pt>
                      <c:pt idx="2561">
                        <c:v>15.1</c:v>
                      </c:pt>
                      <c:pt idx="2562">
                        <c:v>14.5</c:v>
                      </c:pt>
                      <c:pt idx="2563">
                        <c:v>14.1</c:v>
                      </c:pt>
                      <c:pt idx="2564">
                        <c:v>13.8</c:v>
                      </c:pt>
                      <c:pt idx="2565">
                        <c:v>14</c:v>
                      </c:pt>
                      <c:pt idx="2566">
                        <c:v>14.5</c:v>
                      </c:pt>
                      <c:pt idx="2567">
                        <c:v>14.7</c:v>
                      </c:pt>
                      <c:pt idx="2568">
                        <c:v>15.3</c:v>
                      </c:pt>
                      <c:pt idx="2569">
                        <c:v>15.5</c:v>
                      </c:pt>
                      <c:pt idx="2570">
                        <c:v>15.3</c:v>
                      </c:pt>
                      <c:pt idx="2571">
                        <c:v>14.7</c:v>
                      </c:pt>
                      <c:pt idx="2572">
                        <c:v>13.9</c:v>
                      </c:pt>
                      <c:pt idx="2573">
                        <c:v>13.3</c:v>
                      </c:pt>
                      <c:pt idx="2574">
                        <c:v>12.8</c:v>
                      </c:pt>
                      <c:pt idx="2575">
                        <c:v>12.2</c:v>
                      </c:pt>
                      <c:pt idx="2576">
                        <c:v>11.6</c:v>
                      </c:pt>
                      <c:pt idx="2577">
                        <c:v>11</c:v>
                      </c:pt>
                      <c:pt idx="2578">
                        <c:v>10.199999999999999</c:v>
                      </c:pt>
                      <c:pt idx="2579">
                        <c:v>9.8000000000000007</c:v>
                      </c:pt>
                      <c:pt idx="2580">
                        <c:v>10</c:v>
                      </c:pt>
                      <c:pt idx="2581">
                        <c:v>10.3</c:v>
                      </c:pt>
                      <c:pt idx="2582">
                        <c:v>10.6</c:v>
                      </c:pt>
                      <c:pt idx="2583">
                        <c:v>11.3</c:v>
                      </c:pt>
                      <c:pt idx="2584">
                        <c:v>11.7</c:v>
                      </c:pt>
                      <c:pt idx="2585">
                        <c:v>12.5</c:v>
                      </c:pt>
                      <c:pt idx="2586">
                        <c:v>13.1</c:v>
                      </c:pt>
                      <c:pt idx="2587">
                        <c:v>13.5</c:v>
                      </c:pt>
                      <c:pt idx="2588">
                        <c:v>14.5</c:v>
                      </c:pt>
                      <c:pt idx="2589">
                        <c:v>14.9</c:v>
                      </c:pt>
                      <c:pt idx="2590">
                        <c:v>15</c:v>
                      </c:pt>
                      <c:pt idx="2591">
                        <c:v>15.2</c:v>
                      </c:pt>
                      <c:pt idx="2592">
                        <c:v>15.3</c:v>
                      </c:pt>
                      <c:pt idx="2593">
                        <c:v>15.1</c:v>
                      </c:pt>
                      <c:pt idx="2594">
                        <c:v>14.9</c:v>
                      </c:pt>
                      <c:pt idx="2595">
                        <c:v>14.4</c:v>
                      </c:pt>
                      <c:pt idx="2596">
                        <c:v>13.7</c:v>
                      </c:pt>
                      <c:pt idx="2597">
                        <c:v>13.2</c:v>
                      </c:pt>
                      <c:pt idx="2598">
                        <c:v>12.7</c:v>
                      </c:pt>
                      <c:pt idx="2599">
                        <c:v>12.3</c:v>
                      </c:pt>
                      <c:pt idx="2600">
                        <c:v>11.9</c:v>
                      </c:pt>
                      <c:pt idx="2601">
                        <c:v>11.4</c:v>
                      </c:pt>
                      <c:pt idx="2602">
                        <c:v>11</c:v>
                      </c:pt>
                      <c:pt idx="2603">
                        <c:v>10.6</c:v>
                      </c:pt>
                      <c:pt idx="2604">
                        <c:v>10.199999999999999</c:v>
                      </c:pt>
                      <c:pt idx="2605">
                        <c:v>10</c:v>
                      </c:pt>
                      <c:pt idx="2606">
                        <c:v>9.9</c:v>
                      </c:pt>
                      <c:pt idx="2607">
                        <c:v>9.5</c:v>
                      </c:pt>
                      <c:pt idx="2608">
                        <c:v>9</c:v>
                      </c:pt>
                      <c:pt idx="2609">
                        <c:v>8.6</c:v>
                      </c:pt>
                      <c:pt idx="2610">
                        <c:v>8.3000000000000007</c:v>
                      </c:pt>
                      <c:pt idx="2611">
                        <c:v>8</c:v>
                      </c:pt>
                      <c:pt idx="2612">
                        <c:v>7.6</c:v>
                      </c:pt>
                      <c:pt idx="2613">
                        <c:v>7.3</c:v>
                      </c:pt>
                      <c:pt idx="2614">
                        <c:v>7</c:v>
                      </c:pt>
                      <c:pt idx="2615">
                        <c:v>6.4</c:v>
                      </c:pt>
                      <c:pt idx="2616">
                        <c:v>5.7</c:v>
                      </c:pt>
                      <c:pt idx="2617">
                        <c:v>5.2</c:v>
                      </c:pt>
                      <c:pt idx="2618">
                        <c:v>4.8</c:v>
                      </c:pt>
                      <c:pt idx="2619">
                        <c:v>4.8</c:v>
                      </c:pt>
                      <c:pt idx="2620">
                        <c:v>5</c:v>
                      </c:pt>
                      <c:pt idx="2621">
                        <c:v>5.0999999999999996</c:v>
                      </c:pt>
                      <c:pt idx="2622">
                        <c:v>5.3</c:v>
                      </c:pt>
                      <c:pt idx="2623">
                        <c:v>5.6</c:v>
                      </c:pt>
                      <c:pt idx="2624">
                        <c:v>5.8</c:v>
                      </c:pt>
                      <c:pt idx="2625">
                        <c:v>6.2</c:v>
                      </c:pt>
                      <c:pt idx="2626">
                        <c:v>7.1</c:v>
                      </c:pt>
                      <c:pt idx="2627">
                        <c:v>8.1</c:v>
                      </c:pt>
                      <c:pt idx="2628">
                        <c:v>9.4</c:v>
                      </c:pt>
                      <c:pt idx="2629">
                        <c:v>10</c:v>
                      </c:pt>
                      <c:pt idx="2630">
                        <c:v>10</c:v>
                      </c:pt>
                      <c:pt idx="2631">
                        <c:v>9.9</c:v>
                      </c:pt>
                      <c:pt idx="2632">
                        <c:v>9.8000000000000007</c:v>
                      </c:pt>
                      <c:pt idx="2633">
                        <c:v>9.1999999999999993</c:v>
                      </c:pt>
                      <c:pt idx="2634">
                        <c:v>8.8000000000000007</c:v>
                      </c:pt>
                      <c:pt idx="2635">
                        <c:v>8.5</c:v>
                      </c:pt>
                      <c:pt idx="2636">
                        <c:v>8.1</c:v>
                      </c:pt>
                      <c:pt idx="2637">
                        <c:v>7.3</c:v>
                      </c:pt>
                      <c:pt idx="2638">
                        <c:v>6.9</c:v>
                      </c:pt>
                      <c:pt idx="2639">
                        <c:v>7.7</c:v>
                      </c:pt>
                      <c:pt idx="2640">
                        <c:v>7.9</c:v>
                      </c:pt>
                      <c:pt idx="2641">
                        <c:v>8.1</c:v>
                      </c:pt>
                      <c:pt idx="2642">
                        <c:v>8.3000000000000007</c:v>
                      </c:pt>
                      <c:pt idx="2643">
                        <c:v>8.8000000000000007</c:v>
                      </c:pt>
                      <c:pt idx="2644">
                        <c:v>8.8000000000000007</c:v>
                      </c:pt>
                      <c:pt idx="2645">
                        <c:v>9</c:v>
                      </c:pt>
                      <c:pt idx="2646">
                        <c:v>9.5</c:v>
                      </c:pt>
                      <c:pt idx="2647">
                        <c:v>9.9</c:v>
                      </c:pt>
                      <c:pt idx="2648">
                        <c:v>10.1</c:v>
                      </c:pt>
                      <c:pt idx="2649">
                        <c:v>10.199999999999999</c:v>
                      </c:pt>
                      <c:pt idx="2650">
                        <c:v>10.1</c:v>
                      </c:pt>
                      <c:pt idx="2651">
                        <c:v>9.6999999999999993</c:v>
                      </c:pt>
                      <c:pt idx="2652">
                        <c:v>9.4</c:v>
                      </c:pt>
                      <c:pt idx="2653">
                        <c:v>9.1999999999999993</c:v>
                      </c:pt>
                      <c:pt idx="2654">
                        <c:v>9.1</c:v>
                      </c:pt>
                      <c:pt idx="2655">
                        <c:v>9.1</c:v>
                      </c:pt>
                      <c:pt idx="2656">
                        <c:v>9</c:v>
                      </c:pt>
                      <c:pt idx="2657">
                        <c:v>8.9</c:v>
                      </c:pt>
                      <c:pt idx="2658">
                        <c:v>8.9</c:v>
                      </c:pt>
                      <c:pt idx="2659">
                        <c:v>8.6999999999999993</c:v>
                      </c:pt>
                      <c:pt idx="2660">
                        <c:v>8.6</c:v>
                      </c:pt>
                      <c:pt idx="2661">
                        <c:v>8.6</c:v>
                      </c:pt>
                      <c:pt idx="2662">
                        <c:v>8.6</c:v>
                      </c:pt>
                      <c:pt idx="2663">
                        <c:v>8.5</c:v>
                      </c:pt>
                      <c:pt idx="2664">
                        <c:v>8.4</c:v>
                      </c:pt>
                      <c:pt idx="2665">
                        <c:v>8.4</c:v>
                      </c:pt>
                      <c:pt idx="2666">
                        <c:v>8.3000000000000007</c:v>
                      </c:pt>
                      <c:pt idx="2667">
                        <c:v>8.3000000000000007</c:v>
                      </c:pt>
                      <c:pt idx="2668">
                        <c:v>8.1999999999999993</c:v>
                      </c:pt>
                      <c:pt idx="2669">
                        <c:v>8.1</c:v>
                      </c:pt>
                      <c:pt idx="2670">
                        <c:v>8.1</c:v>
                      </c:pt>
                      <c:pt idx="2671">
                        <c:v>8.1</c:v>
                      </c:pt>
                      <c:pt idx="2672">
                        <c:v>8</c:v>
                      </c:pt>
                      <c:pt idx="2673">
                        <c:v>8</c:v>
                      </c:pt>
                      <c:pt idx="2674">
                        <c:v>7.9</c:v>
                      </c:pt>
                      <c:pt idx="2675">
                        <c:v>7.9</c:v>
                      </c:pt>
                      <c:pt idx="2676">
                        <c:v>7.9</c:v>
                      </c:pt>
                      <c:pt idx="2677">
                        <c:v>7.7</c:v>
                      </c:pt>
                      <c:pt idx="2678">
                        <c:v>7.7</c:v>
                      </c:pt>
                      <c:pt idx="2679">
                        <c:v>7.6</c:v>
                      </c:pt>
                      <c:pt idx="2680">
                        <c:v>7.6</c:v>
                      </c:pt>
                      <c:pt idx="2681">
                        <c:v>7.5</c:v>
                      </c:pt>
                      <c:pt idx="2682">
                        <c:v>7.5</c:v>
                      </c:pt>
                      <c:pt idx="2683">
                        <c:v>7.5</c:v>
                      </c:pt>
                      <c:pt idx="2684">
                        <c:v>7.5</c:v>
                      </c:pt>
                      <c:pt idx="2685">
                        <c:v>7.4</c:v>
                      </c:pt>
                      <c:pt idx="2686">
                        <c:v>7.3</c:v>
                      </c:pt>
                      <c:pt idx="2687">
                        <c:v>7.4</c:v>
                      </c:pt>
                      <c:pt idx="2688">
                        <c:v>7.4</c:v>
                      </c:pt>
                      <c:pt idx="2689">
                        <c:v>7.3</c:v>
                      </c:pt>
                      <c:pt idx="2690">
                        <c:v>7.3</c:v>
                      </c:pt>
                      <c:pt idx="2691">
                        <c:v>7.3</c:v>
                      </c:pt>
                      <c:pt idx="2692">
                        <c:v>7.2</c:v>
                      </c:pt>
                      <c:pt idx="2693">
                        <c:v>7.1</c:v>
                      </c:pt>
                      <c:pt idx="2694">
                        <c:v>7.2</c:v>
                      </c:pt>
                      <c:pt idx="2695">
                        <c:v>7.2</c:v>
                      </c:pt>
                      <c:pt idx="2696">
                        <c:v>7.1</c:v>
                      </c:pt>
                      <c:pt idx="2697">
                        <c:v>7.1</c:v>
                      </c:pt>
                      <c:pt idx="2698">
                        <c:v>7.2</c:v>
                      </c:pt>
                      <c:pt idx="2699">
                        <c:v>7</c:v>
                      </c:pt>
                      <c:pt idx="2700">
                        <c:v>6.9</c:v>
                      </c:pt>
                      <c:pt idx="2701">
                        <c:v>6.9</c:v>
                      </c:pt>
                      <c:pt idx="2702">
                        <c:v>6.9</c:v>
                      </c:pt>
                      <c:pt idx="2703">
                        <c:v>6.9</c:v>
                      </c:pt>
                      <c:pt idx="2704">
                        <c:v>6.9</c:v>
                      </c:pt>
                      <c:pt idx="2705">
                        <c:v>6.9</c:v>
                      </c:pt>
                      <c:pt idx="2706">
                        <c:v>6.9</c:v>
                      </c:pt>
                      <c:pt idx="2707">
                        <c:v>6.9</c:v>
                      </c:pt>
                      <c:pt idx="2708">
                        <c:v>6.8</c:v>
                      </c:pt>
                      <c:pt idx="2709">
                        <c:v>6.8</c:v>
                      </c:pt>
                      <c:pt idx="2710">
                        <c:v>6.8</c:v>
                      </c:pt>
                      <c:pt idx="2711">
                        <c:v>6.8</c:v>
                      </c:pt>
                      <c:pt idx="2712">
                        <c:v>6.8</c:v>
                      </c:pt>
                      <c:pt idx="2713">
                        <c:v>6.9</c:v>
                      </c:pt>
                      <c:pt idx="2714">
                        <c:v>6.9</c:v>
                      </c:pt>
                      <c:pt idx="2715">
                        <c:v>6.8</c:v>
                      </c:pt>
                      <c:pt idx="2716">
                        <c:v>6.8</c:v>
                      </c:pt>
                      <c:pt idx="2717">
                        <c:v>6.8</c:v>
                      </c:pt>
                      <c:pt idx="2718">
                        <c:v>6.9</c:v>
                      </c:pt>
                      <c:pt idx="2719">
                        <c:v>6.9</c:v>
                      </c:pt>
                      <c:pt idx="2720">
                        <c:v>6.9</c:v>
                      </c:pt>
                      <c:pt idx="2721">
                        <c:v>6.9</c:v>
                      </c:pt>
                      <c:pt idx="2722">
                        <c:v>6.8</c:v>
                      </c:pt>
                      <c:pt idx="2723">
                        <c:v>6.8</c:v>
                      </c:pt>
                      <c:pt idx="2724">
                        <c:v>6.8</c:v>
                      </c:pt>
                      <c:pt idx="2725">
                        <c:v>6.8</c:v>
                      </c:pt>
                      <c:pt idx="2726">
                        <c:v>6.7</c:v>
                      </c:pt>
                      <c:pt idx="2727">
                        <c:v>6.7</c:v>
                      </c:pt>
                      <c:pt idx="2728">
                        <c:v>6.7</c:v>
                      </c:pt>
                      <c:pt idx="2729">
                        <c:v>6.7</c:v>
                      </c:pt>
                      <c:pt idx="2730">
                        <c:v>6.8</c:v>
                      </c:pt>
                      <c:pt idx="2731">
                        <c:v>6.7</c:v>
                      </c:pt>
                      <c:pt idx="2732">
                        <c:v>6.7</c:v>
                      </c:pt>
                      <c:pt idx="2733">
                        <c:v>6.7</c:v>
                      </c:pt>
                      <c:pt idx="2734">
                        <c:v>6.8</c:v>
                      </c:pt>
                      <c:pt idx="2735">
                        <c:v>6.7</c:v>
                      </c:pt>
                      <c:pt idx="2736">
                        <c:v>6.7</c:v>
                      </c:pt>
                      <c:pt idx="2737">
                        <c:v>6.7</c:v>
                      </c:pt>
                      <c:pt idx="2738">
                        <c:v>6.7</c:v>
                      </c:pt>
                      <c:pt idx="2739">
                        <c:v>6.7</c:v>
                      </c:pt>
                      <c:pt idx="2740">
                        <c:v>6.6</c:v>
                      </c:pt>
                      <c:pt idx="2741">
                        <c:v>6.6</c:v>
                      </c:pt>
                      <c:pt idx="2742">
                        <c:v>6.6</c:v>
                      </c:pt>
                      <c:pt idx="2743">
                        <c:v>6.6</c:v>
                      </c:pt>
                      <c:pt idx="2744">
                        <c:v>6.6</c:v>
                      </c:pt>
                      <c:pt idx="2745">
                        <c:v>6.6</c:v>
                      </c:pt>
                      <c:pt idx="2746">
                        <c:v>6.6</c:v>
                      </c:pt>
                      <c:pt idx="2747">
                        <c:v>6.6</c:v>
                      </c:pt>
                      <c:pt idx="2748">
                        <c:v>6.5</c:v>
                      </c:pt>
                      <c:pt idx="2749">
                        <c:v>6.5</c:v>
                      </c:pt>
                      <c:pt idx="2750">
                        <c:v>6.5</c:v>
                      </c:pt>
                      <c:pt idx="2751">
                        <c:v>6.5</c:v>
                      </c:pt>
                      <c:pt idx="2752">
                        <c:v>6.5</c:v>
                      </c:pt>
                      <c:pt idx="2753">
                        <c:v>6.5</c:v>
                      </c:pt>
                      <c:pt idx="2754">
                        <c:v>6.5</c:v>
                      </c:pt>
                      <c:pt idx="2755">
                        <c:v>6.5</c:v>
                      </c:pt>
                      <c:pt idx="2756">
                        <c:v>6.5</c:v>
                      </c:pt>
                      <c:pt idx="2757">
                        <c:v>6.5</c:v>
                      </c:pt>
                      <c:pt idx="2758">
                        <c:v>6.5</c:v>
                      </c:pt>
                      <c:pt idx="2759">
                        <c:v>6.4</c:v>
                      </c:pt>
                      <c:pt idx="2760">
                        <c:v>6.4</c:v>
                      </c:pt>
                      <c:pt idx="2761">
                        <c:v>6.4</c:v>
                      </c:pt>
                      <c:pt idx="2762">
                        <c:v>6.3</c:v>
                      </c:pt>
                      <c:pt idx="2763">
                        <c:v>6.4</c:v>
                      </c:pt>
                      <c:pt idx="2764">
                        <c:v>6.3</c:v>
                      </c:pt>
                      <c:pt idx="2765">
                        <c:v>6.2</c:v>
                      </c:pt>
                      <c:pt idx="2766">
                        <c:v>6.3</c:v>
                      </c:pt>
                      <c:pt idx="2767">
                        <c:v>6.3</c:v>
                      </c:pt>
                      <c:pt idx="2768">
                        <c:v>6.3</c:v>
                      </c:pt>
                      <c:pt idx="2769">
                        <c:v>6.3</c:v>
                      </c:pt>
                      <c:pt idx="2770">
                        <c:v>6.3</c:v>
                      </c:pt>
                      <c:pt idx="2771">
                        <c:v>6.3</c:v>
                      </c:pt>
                      <c:pt idx="2772">
                        <c:v>6.3</c:v>
                      </c:pt>
                      <c:pt idx="2773">
                        <c:v>6.3</c:v>
                      </c:pt>
                      <c:pt idx="2774">
                        <c:v>6.3</c:v>
                      </c:pt>
                      <c:pt idx="2775">
                        <c:v>6.3</c:v>
                      </c:pt>
                      <c:pt idx="2776">
                        <c:v>6.3</c:v>
                      </c:pt>
                      <c:pt idx="2777">
                        <c:v>6.3</c:v>
                      </c:pt>
                      <c:pt idx="2778">
                        <c:v>6.3</c:v>
                      </c:pt>
                      <c:pt idx="2779">
                        <c:v>6.3</c:v>
                      </c:pt>
                      <c:pt idx="2780">
                        <c:v>6.2</c:v>
                      </c:pt>
                      <c:pt idx="2781">
                        <c:v>6.2</c:v>
                      </c:pt>
                      <c:pt idx="2782">
                        <c:v>6.3</c:v>
                      </c:pt>
                      <c:pt idx="2783">
                        <c:v>6.2</c:v>
                      </c:pt>
                      <c:pt idx="2784">
                        <c:v>6.2</c:v>
                      </c:pt>
                      <c:pt idx="2785">
                        <c:v>6.2</c:v>
                      </c:pt>
                      <c:pt idx="2786">
                        <c:v>6.2</c:v>
                      </c:pt>
                      <c:pt idx="2787">
                        <c:v>6.2</c:v>
                      </c:pt>
                      <c:pt idx="2788">
                        <c:v>6.2</c:v>
                      </c:pt>
                      <c:pt idx="2789">
                        <c:v>6.2</c:v>
                      </c:pt>
                      <c:pt idx="2790">
                        <c:v>6.2</c:v>
                      </c:pt>
                      <c:pt idx="2791">
                        <c:v>6.2</c:v>
                      </c:pt>
                      <c:pt idx="2792">
                        <c:v>6.1</c:v>
                      </c:pt>
                      <c:pt idx="2793">
                        <c:v>6.2</c:v>
                      </c:pt>
                      <c:pt idx="2794">
                        <c:v>6.2</c:v>
                      </c:pt>
                      <c:pt idx="2795">
                        <c:v>6.2</c:v>
                      </c:pt>
                      <c:pt idx="2796">
                        <c:v>6.2</c:v>
                      </c:pt>
                      <c:pt idx="2797">
                        <c:v>6.2</c:v>
                      </c:pt>
                      <c:pt idx="2798">
                        <c:v>6.1</c:v>
                      </c:pt>
                      <c:pt idx="2799">
                        <c:v>6.2</c:v>
                      </c:pt>
                      <c:pt idx="2800">
                        <c:v>6.1</c:v>
                      </c:pt>
                      <c:pt idx="2801">
                        <c:v>6.1</c:v>
                      </c:pt>
                      <c:pt idx="2802">
                        <c:v>6</c:v>
                      </c:pt>
                      <c:pt idx="2803">
                        <c:v>6.1</c:v>
                      </c:pt>
                      <c:pt idx="2804">
                        <c:v>6</c:v>
                      </c:pt>
                      <c:pt idx="2805">
                        <c:v>6</c:v>
                      </c:pt>
                      <c:pt idx="2806">
                        <c:v>6</c:v>
                      </c:pt>
                      <c:pt idx="2807">
                        <c:v>6</c:v>
                      </c:pt>
                      <c:pt idx="2808">
                        <c:v>6.1</c:v>
                      </c:pt>
                      <c:pt idx="2809">
                        <c:v>6.1</c:v>
                      </c:pt>
                      <c:pt idx="2810">
                        <c:v>6.1</c:v>
                      </c:pt>
                      <c:pt idx="2811">
                        <c:v>6.1</c:v>
                      </c:pt>
                      <c:pt idx="2812">
                        <c:v>6.1</c:v>
                      </c:pt>
                      <c:pt idx="2813">
                        <c:v>6.1</c:v>
                      </c:pt>
                      <c:pt idx="2814">
                        <c:v>6.1</c:v>
                      </c:pt>
                      <c:pt idx="2815">
                        <c:v>6.1</c:v>
                      </c:pt>
                      <c:pt idx="2816">
                        <c:v>6.1</c:v>
                      </c:pt>
                      <c:pt idx="2817">
                        <c:v>6.1</c:v>
                      </c:pt>
                      <c:pt idx="2818">
                        <c:v>6</c:v>
                      </c:pt>
                      <c:pt idx="2819">
                        <c:v>6.1</c:v>
                      </c:pt>
                      <c:pt idx="2820">
                        <c:v>6</c:v>
                      </c:pt>
                      <c:pt idx="2821">
                        <c:v>6</c:v>
                      </c:pt>
                      <c:pt idx="2822">
                        <c:v>6</c:v>
                      </c:pt>
                      <c:pt idx="2823">
                        <c:v>6.1</c:v>
                      </c:pt>
                      <c:pt idx="2824">
                        <c:v>6.1</c:v>
                      </c:pt>
                      <c:pt idx="2825">
                        <c:v>6</c:v>
                      </c:pt>
                      <c:pt idx="2826">
                        <c:v>6</c:v>
                      </c:pt>
                      <c:pt idx="2827">
                        <c:v>6</c:v>
                      </c:pt>
                      <c:pt idx="2828">
                        <c:v>6</c:v>
                      </c:pt>
                      <c:pt idx="2829">
                        <c:v>6</c:v>
                      </c:pt>
                      <c:pt idx="2830">
                        <c:v>6</c:v>
                      </c:pt>
                      <c:pt idx="2831">
                        <c:v>6</c:v>
                      </c:pt>
                      <c:pt idx="2832">
                        <c:v>6</c:v>
                      </c:pt>
                      <c:pt idx="2833">
                        <c:v>6</c:v>
                      </c:pt>
                      <c:pt idx="2834">
                        <c:v>5.9</c:v>
                      </c:pt>
                      <c:pt idx="2835">
                        <c:v>5.9</c:v>
                      </c:pt>
                      <c:pt idx="2836">
                        <c:v>5.9</c:v>
                      </c:pt>
                      <c:pt idx="2837">
                        <c:v>5.9</c:v>
                      </c:pt>
                      <c:pt idx="2838">
                        <c:v>5.9</c:v>
                      </c:pt>
                      <c:pt idx="2839">
                        <c:v>6</c:v>
                      </c:pt>
                      <c:pt idx="2840">
                        <c:v>5.9</c:v>
                      </c:pt>
                      <c:pt idx="2841">
                        <c:v>5.8</c:v>
                      </c:pt>
                      <c:pt idx="2842">
                        <c:v>5.9</c:v>
                      </c:pt>
                      <c:pt idx="2843">
                        <c:v>5.8</c:v>
                      </c:pt>
                      <c:pt idx="2844">
                        <c:v>5.9</c:v>
                      </c:pt>
                      <c:pt idx="2845">
                        <c:v>5.8</c:v>
                      </c:pt>
                      <c:pt idx="2846">
                        <c:v>5.8</c:v>
                      </c:pt>
                      <c:pt idx="2847">
                        <c:v>5.8</c:v>
                      </c:pt>
                      <c:pt idx="2848">
                        <c:v>5.8</c:v>
                      </c:pt>
                      <c:pt idx="2849">
                        <c:v>5.8</c:v>
                      </c:pt>
                      <c:pt idx="2850">
                        <c:v>5.9</c:v>
                      </c:pt>
                      <c:pt idx="2851">
                        <c:v>5.8</c:v>
                      </c:pt>
                      <c:pt idx="2852">
                        <c:v>5.8</c:v>
                      </c:pt>
                      <c:pt idx="2853">
                        <c:v>5.8</c:v>
                      </c:pt>
                      <c:pt idx="2854">
                        <c:v>5.8</c:v>
                      </c:pt>
                      <c:pt idx="2855">
                        <c:v>5.7</c:v>
                      </c:pt>
                      <c:pt idx="2856">
                        <c:v>5.8</c:v>
                      </c:pt>
                      <c:pt idx="2857">
                        <c:v>5.8</c:v>
                      </c:pt>
                      <c:pt idx="2858">
                        <c:v>5.7</c:v>
                      </c:pt>
                      <c:pt idx="2859">
                        <c:v>5.7</c:v>
                      </c:pt>
                      <c:pt idx="2860">
                        <c:v>5.7</c:v>
                      </c:pt>
                      <c:pt idx="2861">
                        <c:v>5.7</c:v>
                      </c:pt>
                      <c:pt idx="2862">
                        <c:v>5.7</c:v>
                      </c:pt>
                      <c:pt idx="2863">
                        <c:v>5.7</c:v>
                      </c:pt>
                      <c:pt idx="2864">
                        <c:v>5.7</c:v>
                      </c:pt>
                      <c:pt idx="2865">
                        <c:v>5.7</c:v>
                      </c:pt>
                    </c:numCache>
                  </c:numRef>
                </c:yVal>
                <c:smooth val="0"/>
              </c15:ser>
            </c15:filteredScatterSeries>
            <c15:filteredScatterSeries>
              <c15:ser>
                <c:idx val="6"/>
                <c:order val="6"/>
                <c:tx>
                  <c:strRef>
                    <c:extLst xmlns:c15="http://schemas.microsoft.com/office/drawing/2012/chart">
                      <c:ext xmlns:c15="http://schemas.microsoft.com/office/drawing/2012/chart" uri="{02D57815-91ED-43cb-92C2-25804820EDAC}">
                        <c15:formulaRef>
                          <c15:sqref>'Raw Data'!$I$18</c15:sqref>
                        </c15:formulaRef>
                      </c:ext>
                    </c:extLst>
                    <c:strCache>
                      <c:ptCount val="1"/>
                      <c:pt idx="0">
                        <c:v>3.2 - Top Gun during peel</c:v>
                      </c:pt>
                    </c:strCache>
                  </c:strRef>
                </c:tx>
                <c:spPr>
                  <a:ln w="19050" cap="rnd">
                    <a:solidFill>
                      <a:schemeClr val="accent1">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'Raw Data'!$B$22:$B$2887</c15:sqref>
                        </c15:formulaRef>
                      </c:ext>
                    </c:extLst>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extLst xmlns:c15="http://schemas.microsoft.com/office/drawing/2012/chart">
                      <c:ext xmlns:c15="http://schemas.microsoft.com/office/drawing/2012/chart" uri="{02D57815-91ED-43cb-92C2-25804820EDAC}">
                        <c15:formulaRef>
                          <c15:sqref>'Raw Data'!$I$22:$I$2887</c15:sqref>
                        </c15:formulaRef>
                      </c:ext>
                    </c:extLst>
                    <c:numCache>
                      <c:formatCode>0.0</c:formatCode>
                      <c:ptCount val="2866"/>
                      <c:pt idx="0">
                        <c:v>493.2</c:v>
                      </c:pt>
                      <c:pt idx="1">
                        <c:v>492.8</c:v>
                      </c:pt>
                      <c:pt idx="2">
                        <c:v>492.5</c:v>
                      </c:pt>
                      <c:pt idx="3">
                        <c:v>492.2</c:v>
                      </c:pt>
                      <c:pt idx="4">
                        <c:v>492.1</c:v>
                      </c:pt>
                      <c:pt idx="5">
                        <c:v>492.5</c:v>
                      </c:pt>
                      <c:pt idx="6">
                        <c:v>492.8</c:v>
                      </c:pt>
                      <c:pt idx="7">
                        <c:v>492.9</c:v>
                      </c:pt>
                      <c:pt idx="8">
                        <c:v>493</c:v>
                      </c:pt>
                      <c:pt idx="9">
                        <c:v>492.6</c:v>
                      </c:pt>
                      <c:pt idx="10">
                        <c:v>492.1</c:v>
                      </c:pt>
                      <c:pt idx="11">
                        <c:v>491.9</c:v>
                      </c:pt>
                      <c:pt idx="12">
                        <c:v>491.8</c:v>
                      </c:pt>
                      <c:pt idx="13">
                        <c:v>492</c:v>
                      </c:pt>
                      <c:pt idx="14">
                        <c:v>492.1</c:v>
                      </c:pt>
                      <c:pt idx="15">
                        <c:v>492</c:v>
                      </c:pt>
                      <c:pt idx="16">
                        <c:v>492.1</c:v>
                      </c:pt>
                      <c:pt idx="17">
                        <c:v>491.6</c:v>
                      </c:pt>
                      <c:pt idx="18">
                        <c:v>490.8</c:v>
                      </c:pt>
                      <c:pt idx="19">
                        <c:v>489.9</c:v>
                      </c:pt>
                      <c:pt idx="20">
                        <c:v>489.3</c:v>
                      </c:pt>
                      <c:pt idx="21">
                        <c:v>488.1</c:v>
                      </c:pt>
                      <c:pt idx="22">
                        <c:v>487.3</c:v>
                      </c:pt>
                      <c:pt idx="23">
                        <c:v>487.3</c:v>
                      </c:pt>
                      <c:pt idx="24">
                        <c:v>486.1</c:v>
                      </c:pt>
                      <c:pt idx="25">
                        <c:v>484.2</c:v>
                      </c:pt>
                      <c:pt idx="26">
                        <c:v>483.1</c:v>
                      </c:pt>
                      <c:pt idx="27">
                        <c:v>482.5</c:v>
                      </c:pt>
                      <c:pt idx="28">
                        <c:v>477.9</c:v>
                      </c:pt>
                      <c:pt idx="29">
                        <c:v>460.4</c:v>
                      </c:pt>
                      <c:pt idx="30">
                        <c:v>444.2</c:v>
                      </c:pt>
                      <c:pt idx="31">
                        <c:v>426.6</c:v>
                      </c:pt>
                      <c:pt idx="32">
                        <c:v>408.4</c:v>
                      </c:pt>
                      <c:pt idx="33">
                        <c:v>397.6</c:v>
                      </c:pt>
                      <c:pt idx="34">
                        <c:v>389.4</c:v>
                      </c:pt>
                      <c:pt idx="35">
                        <c:v>382.3</c:v>
                      </c:pt>
                      <c:pt idx="36">
                        <c:v>378.1</c:v>
                      </c:pt>
                      <c:pt idx="37">
                        <c:v>377.6</c:v>
                      </c:pt>
                      <c:pt idx="38">
                        <c:v>375.9</c:v>
                      </c:pt>
                      <c:pt idx="39">
                        <c:v>373.4</c:v>
                      </c:pt>
                      <c:pt idx="40">
                        <c:v>354.3</c:v>
                      </c:pt>
                      <c:pt idx="41">
                        <c:v>333.5</c:v>
                      </c:pt>
                      <c:pt idx="42">
                        <c:v>313.39999999999998</c:v>
                      </c:pt>
                      <c:pt idx="43">
                        <c:v>296.3</c:v>
                      </c:pt>
                      <c:pt idx="44">
                        <c:v>280.8</c:v>
                      </c:pt>
                      <c:pt idx="45">
                        <c:v>272.60000000000002</c:v>
                      </c:pt>
                      <c:pt idx="46">
                        <c:v>269.60000000000002</c:v>
                      </c:pt>
                      <c:pt idx="47">
                        <c:v>265.3</c:v>
                      </c:pt>
                      <c:pt idx="48">
                        <c:v>259.89999999999998</c:v>
                      </c:pt>
                      <c:pt idx="49">
                        <c:v>248.8</c:v>
                      </c:pt>
                      <c:pt idx="50">
                        <c:v>236.6</c:v>
                      </c:pt>
                      <c:pt idx="51">
                        <c:v>226.2</c:v>
                      </c:pt>
                      <c:pt idx="52">
                        <c:v>217</c:v>
                      </c:pt>
                      <c:pt idx="53">
                        <c:v>210.7</c:v>
                      </c:pt>
                      <c:pt idx="54">
                        <c:v>204.9</c:v>
                      </c:pt>
                      <c:pt idx="55">
                        <c:v>197.8</c:v>
                      </c:pt>
                      <c:pt idx="56">
                        <c:v>190.7</c:v>
                      </c:pt>
                      <c:pt idx="57">
                        <c:v>181.7</c:v>
                      </c:pt>
                      <c:pt idx="58">
                        <c:v>166.8</c:v>
                      </c:pt>
                      <c:pt idx="59">
                        <c:v>155</c:v>
                      </c:pt>
                      <c:pt idx="60">
                        <c:v>140.19999999999999</c:v>
                      </c:pt>
                      <c:pt idx="61">
                        <c:v>119</c:v>
                      </c:pt>
                      <c:pt idx="62">
                        <c:v>88.5</c:v>
                      </c:pt>
                      <c:pt idx="63">
                        <c:v>49.8</c:v>
                      </c:pt>
                      <c:pt idx="64">
                        <c:v>25.6</c:v>
                      </c:pt>
                      <c:pt idx="65">
                        <c:v>1.1000000000000001</c:v>
                      </c:pt>
                      <c:pt idx="66">
                        <c:v>-16.2</c:v>
                      </c:pt>
                      <c:pt idx="67">
                        <c:v>-28.4</c:v>
                      </c:pt>
                      <c:pt idx="68">
                        <c:v>-28.6</c:v>
                      </c:pt>
                      <c:pt idx="69">
                        <c:v>-20.6</c:v>
                      </c:pt>
                      <c:pt idx="70">
                        <c:v>-7.2</c:v>
                      </c:pt>
                      <c:pt idx="71">
                        <c:v>13.7</c:v>
                      </c:pt>
                      <c:pt idx="72">
                        <c:v>31.3</c:v>
                      </c:pt>
                      <c:pt idx="73">
                        <c:v>48.9</c:v>
                      </c:pt>
                      <c:pt idx="74">
                        <c:v>62.9</c:v>
                      </c:pt>
                      <c:pt idx="75">
                        <c:v>71</c:v>
                      </c:pt>
                      <c:pt idx="76">
                        <c:v>66.099999999999994</c:v>
                      </c:pt>
                      <c:pt idx="77">
                        <c:v>52.4</c:v>
                      </c:pt>
                      <c:pt idx="78">
                        <c:v>29.7</c:v>
                      </c:pt>
                      <c:pt idx="79">
                        <c:v>7.8</c:v>
                      </c:pt>
                      <c:pt idx="80">
                        <c:v>-12.3</c:v>
                      </c:pt>
                      <c:pt idx="81">
                        <c:v>-20.3</c:v>
                      </c:pt>
                      <c:pt idx="82">
                        <c:v>-20.5</c:v>
                      </c:pt>
                      <c:pt idx="83">
                        <c:v>-10.1</c:v>
                      </c:pt>
                      <c:pt idx="84">
                        <c:v>19.2</c:v>
                      </c:pt>
                      <c:pt idx="85">
                        <c:v>43.8</c:v>
                      </c:pt>
                      <c:pt idx="86">
                        <c:v>63.1</c:v>
                      </c:pt>
                      <c:pt idx="87">
                        <c:v>69</c:v>
                      </c:pt>
                      <c:pt idx="88">
                        <c:v>56.8</c:v>
                      </c:pt>
                      <c:pt idx="89">
                        <c:v>38.9</c:v>
                      </c:pt>
                      <c:pt idx="90">
                        <c:v>19.5</c:v>
                      </c:pt>
                      <c:pt idx="91">
                        <c:v>2.9</c:v>
                      </c:pt>
                      <c:pt idx="92">
                        <c:v>-9.3000000000000007</c:v>
                      </c:pt>
                      <c:pt idx="93">
                        <c:v>-13.8</c:v>
                      </c:pt>
                      <c:pt idx="94">
                        <c:v>-5</c:v>
                      </c:pt>
                      <c:pt idx="95">
                        <c:v>6</c:v>
                      </c:pt>
                      <c:pt idx="96">
                        <c:v>11.1</c:v>
                      </c:pt>
                      <c:pt idx="97">
                        <c:v>-3.1</c:v>
                      </c:pt>
                      <c:pt idx="98">
                        <c:v>-25</c:v>
                      </c:pt>
                      <c:pt idx="99">
                        <c:v>-46.2</c:v>
                      </c:pt>
                      <c:pt idx="100">
                        <c:v>-64.900000000000006</c:v>
                      </c:pt>
                      <c:pt idx="101">
                        <c:v>-85.8</c:v>
                      </c:pt>
                      <c:pt idx="102">
                        <c:v>-111.5</c:v>
                      </c:pt>
                      <c:pt idx="103">
                        <c:v>-117.9</c:v>
                      </c:pt>
                      <c:pt idx="104">
                        <c:v>-112.6</c:v>
                      </c:pt>
                      <c:pt idx="105">
                        <c:v>-104.7</c:v>
                      </c:pt>
                      <c:pt idx="106">
                        <c:v>-84.6</c:v>
                      </c:pt>
                      <c:pt idx="107">
                        <c:v>-63.1</c:v>
                      </c:pt>
                      <c:pt idx="108">
                        <c:v>-47.7</c:v>
                      </c:pt>
                      <c:pt idx="109">
                        <c:v>-46.9</c:v>
                      </c:pt>
                      <c:pt idx="110">
                        <c:v>-75.400000000000006</c:v>
                      </c:pt>
                      <c:pt idx="111">
                        <c:v>-105.6</c:v>
                      </c:pt>
                      <c:pt idx="112">
                        <c:v>-136.6</c:v>
                      </c:pt>
                      <c:pt idx="113">
                        <c:v>-164.9</c:v>
                      </c:pt>
                      <c:pt idx="114">
                        <c:v>-178.3</c:v>
                      </c:pt>
                      <c:pt idx="115">
                        <c:v>-179.2</c:v>
                      </c:pt>
                      <c:pt idx="116">
                        <c:v>-173.3</c:v>
                      </c:pt>
                      <c:pt idx="117">
                        <c:v>-168</c:v>
                      </c:pt>
                      <c:pt idx="118">
                        <c:v>-168.7</c:v>
                      </c:pt>
                      <c:pt idx="119">
                        <c:v>-175.6</c:v>
                      </c:pt>
                      <c:pt idx="120">
                        <c:v>-184.1</c:v>
                      </c:pt>
                      <c:pt idx="121">
                        <c:v>-204.5</c:v>
                      </c:pt>
                      <c:pt idx="122">
                        <c:v>-233.1</c:v>
                      </c:pt>
                      <c:pt idx="123">
                        <c:v>-275.8</c:v>
                      </c:pt>
                      <c:pt idx="124">
                        <c:v>-301.10000000000002</c:v>
                      </c:pt>
                      <c:pt idx="125">
                        <c:v>-318.2</c:v>
                      </c:pt>
                      <c:pt idx="126">
                        <c:v>-324.39999999999998</c:v>
                      </c:pt>
                      <c:pt idx="127">
                        <c:v>-319.3</c:v>
                      </c:pt>
                      <c:pt idx="128">
                        <c:v>-300.39999999999998</c:v>
                      </c:pt>
                      <c:pt idx="129">
                        <c:v>-281.5</c:v>
                      </c:pt>
                      <c:pt idx="130">
                        <c:v>-263</c:v>
                      </c:pt>
                      <c:pt idx="131">
                        <c:v>-247.1</c:v>
                      </c:pt>
                      <c:pt idx="132">
                        <c:v>-237.2</c:v>
                      </c:pt>
                      <c:pt idx="133">
                        <c:v>-244.3</c:v>
                      </c:pt>
                      <c:pt idx="134">
                        <c:v>-256.10000000000002</c:v>
                      </c:pt>
                      <c:pt idx="135">
                        <c:v>-263.5</c:v>
                      </c:pt>
                      <c:pt idx="136">
                        <c:v>-261.3</c:v>
                      </c:pt>
                      <c:pt idx="137">
                        <c:v>-246.9</c:v>
                      </c:pt>
                      <c:pt idx="138">
                        <c:v>-223.9</c:v>
                      </c:pt>
                      <c:pt idx="139">
                        <c:v>-200.3</c:v>
                      </c:pt>
                      <c:pt idx="140">
                        <c:v>-180.1</c:v>
                      </c:pt>
                      <c:pt idx="141">
                        <c:v>-170.5</c:v>
                      </c:pt>
                      <c:pt idx="142">
                        <c:v>-164.9</c:v>
                      </c:pt>
                      <c:pt idx="143">
                        <c:v>-167</c:v>
                      </c:pt>
                      <c:pt idx="144">
                        <c:v>-170</c:v>
                      </c:pt>
                      <c:pt idx="145">
                        <c:v>-180.2</c:v>
                      </c:pt>
                      <c:pt idx="146">
                        <c:v>-190.7</c:v>
                      </c:pt>
                      <c:pt idx="147">
                        <c:v>-196.6</c:v>
                      </c:pt>
                      <c:pt idx="148">
                        <c:v>-195.5</c:v>
                      </c:pt>
                      <c:pt idx="149">
                        <c:v>-197.4</c:v>
                      </c:pt>
                      <c:pt idx="150">
                        <c:v>-200.2</c:v>
                      </c:pt>
                      <c:pt idx="151">
                        <c:v>-211.1</c:v>
                      </c:pt>
                      <c:pt idx="152">
                        <c:v>-222</c:v>
                      </c:pt>
                      <c:pt idx="153">
                        <c:v>-232.1</c:v>
                      </c:pt>
                      <c:pt idx="154">
                        <c:v>-233.7</c:v>
                      </c:pt>
                      <c:pt idx="155">
                        <c:v>-224</c:v>
                      </c:pt>
                      <c:pt idx="156">
                        <c:v>-209.9</c:v>
                      </c:pt>
                      <c:pt idx="157">
                        <c:v>-203.3</c:v>
                      </c:pt>
                      <c:pt idx="158">
                        <c:v>-218.8</c:v>
                      </c:pt>
                      <c:pt idx="159">
                        <c:v>-227.4</c:v>
                      </c:pt>
                      <c:pt idx="160">
                        <c:v>-190.4</c:v>
                      </c:pt>
                      <c:pt idx="161">
                        <c:v>-136.30000000000001</c:v>
                      </c:pt>
                      <c:pt idx="162">
                        <c:v>-91.2</c:v>
                      </c:pt>
                      <c:pt idx="163">
                        <c:v>-75</c:v>
                      </c:pt>
                      <c:pt idx="164">
                        <c:v>-65.7</c:v>
                      </c:pt>
                      <c:pt idx="165">
                        <c:v>-61</c:v>
                      </c:pt>
                      <c:pt idx="166">
                        <c:v>-58.7</c:v>
                      </c:pt>
                      <c:pt idx="167">
                        <c:v>-57.6</c:v>
                      </c:pt>
                      <c:pt idx="168">
                        <c:v>-57.7</c:v>
                      </c:pt>
                      <c:pt idx="169">
                        <c:v>-58.6</c:v>
                      </c:pt>
                      <c:pt idx="170">
                        <c:v>-59.3</c:v>
                      </c:pt>
                      <c:pt idx="171">
                        <c:v>-58.8</c:v>
                      </c:pt>
                      <c:pt idx="172">
                        <c:v>-58.4</c:v>
                      </c:pt>
                      <c:pt idx="173">
                        <c:v>-58.6</c:v>
                      </c:pt>
                      <c:pt idx="174">
                        <c:v>-59</c:v>
                      </c:pt>
                      <c:pt idx="175">
                        <c:v>-59.4</c:v>
                      </c:pt>
                      <c:pt idx="176">
                        <c:v>-59.7</c:v>
                      </c:pt>
                      <c:pt idx="177">
                        <c:v>-59.6</c:v>
                      </c:pt>
                      <c:pt idx="178">
                        <c:v>-59.4</c:v>
                      </c:pt>
                      <c:pt idx="179">
                        <c:v>-59.7</c:v>
                      </c:pt>
                      <c:pt idx="180">
                        <c:v>-59.7</c:v>
                      </c:pt>
                      <c:pt idx="181">
                        <c:v>-59</c:v>
                      </c:pt>
                      <c:pt idx="182">
                        <c:v>-58.1</c:v>
                      </c:pt>
                      <c:pt idx="183">
                        <c:v>-57</c:v>
                      </c:pt>
                      <c:pt idx="184">
                        <c:v>-56.2</c:v>
                      </c:pt>
                      <c:pt idx="185">
                        <c:v>-55.7</c:v>
                      </c:pt>
                      <c:pt idx="186">
                        <c:v>-55.4</c:v>
                      </c:pt>
                      <c:pt idx="187">
                        <c:v>-55.2</c:v>
                      </c:pt>
                      <c:pt idx="188">
                        <c:v>-55.1</c:v>
                      </c:pt>
                      <c:pt idx="189">
                        <c:v>-55.1</c:v>
                      </c:pt>
                      <c:pt idx="190">
                        <c:v>-55</c:v>
                      </c:pt>
                      <c:pt idx="191">
                        <c:v>-55.1</c:v>
                      </c:pt>
                      <c:pt idx="192">
                        <c:v>-55.1</c:v>
                      </c:pt>
                      <c:pt idx="193">
                        <c:v>-54.9</c:v>
                      </c:pt>
                      <c:pt idx="194">
                        <c:v>-54.8</c:v>
                      </c:pt>
                      <c:pt idx="195">
                        <c:v>-54.8</c:v>
                      </c:pt>
                      <c:pt idx="196">
                        <c:v>-54.8</c:v>
                      </c:pt>
                      <c:pt idx="197">
                        <c:v>-54.8</c:v>
                      </c:pt>
                      <c:pt idx="198">
                        <c:v>-54.8</c:v>
                      </c:pt>
                      <c:pt idx="199">
                        <c:v>-54.7</c:v>
                      </c:pt>
                      <c:pt idx="200">
                        <c:v>-54.7</c:v>
                      </c:pt>
                      <c:pt idx="201">
                        <c:v>-54.6</c:v>
                      </c:pt>
                      <c:pt idx="202">
                        <c:v>-54.6</c:v>
                      </c:pt>
                      <c:pt idx="203">
                        <c:v>-54.8</c:v>
                      </c:pt>
                      <c:pt idx="204">
                        <c:v>-55</c:v>
                      </c:pt>
                      <c:pt idx="205">
                        <c:v>-55.2</c:v>
                      </c:pt>
                      <c:pt idx="206">
                        <c:v>-55.2</c:v>
                      </c:pt>
                      <c:pt idx="207">
                        <c:v>-55.1</c:v>
                      </c:pt>
                      <c:pt idx="208">
                        <c:v>-54.9</c:v>
                      </c:pt>
                      <c:pt idx="209">
                        <c:v>-54.7</c:v>
                      </c:pt>
                      <c:pt idx="210">
                        <c:v>-54.5</c:v>
                      </c:pt>
                      <c:pt idx="211">
                        <c:v>-54.3</c:v>
                      </c:pt>
                      <c:pt idx="212">
                        <c:v>-54.3</c:v>
                      </c:pt>
                      <c:pt idx="213">
                        <c:v>-54.2</c:v>
                      </c:pt>
                      <c:pt idx="214">
                        <c:v>-54.3</c:v>
                      </c:pt>
                      <c:pt idx="215">
                        <c:v>-54.6</c:v>
                      </c:pt>
                      <c:pt idx="216">
                        <c:v>-54.7</c:v>
                      </c:pt>
                      <c:pt idx="217">
                        <c:v>-54.8</c:v>
                      </c:pt>
                      <c:pt idx="218">
                        <c:v>-54.7</c:v>
                      </c:pt>
                      <c:pt idx="219">
                        <c:v>-54.8</c:v>
                      </c:pt>
                      <c:pt idx="220">
                        <c:v>-54.8</c:v>
                      </c:pt>
                      <c:pt idx="221">
                        <c:v>-54.8</c:v>
                      </c:pt>
                      <c:pt idx="222">
                        <c:v>-54.9</c:v>
                      </c:pt>
                      <c:pt idx="223">
                        <c:v>-54.9</c:v>
                      </c:pt>
                      <c:pt idx="224">
                        <c:v>-54.8</c:v>
                      </c:pt>
                      <c:pt idx="225">
                        <c:v>-54.8</c:v>
                      </c:pt>
                      <c:pt idx="226">
                        <c:v>-54.7</c:v>
                      </c:pt>
                      <c:pt idx="227">
                        <c:v>-54.8</c:v>
                      </c:pt>
                      <c:pt idx="228">
                        <c:v>-54.8</c:v>
                      </c:pt>
                      <c:pt idx="229">
                        <c:v>-54.7</c:v>
                      </c:pt>
                      <c:pt idx="230">
                        <c:v>-54.8</c:v>
                      </c:pt>
                      <c:pt idx="231">
                        <c:v>-54.8</c:v>
                      </c:pt>
                      <c:pt idx="232">
                        <c:v>-54.8</c:v>
                      </c:pt>
                      <c:pt idx="233">
                        <c:v>-54.8</c:v>
                      </c:pt>
                      <c:pt idx="234">
                        <c:v>-54.7</c:v>
                      </c:pt>
                      <c:pt idx="235">
                        <c:v>-54.7</c:v>
                      </c:pt>
                      <c:pt idx="236">
                        <c:v>-54.7</c:v>
                      </c:pt>
                      <c:pt idx="237">
                        <c:v>-54.8</c:v>
                      </c:pt>
                      <c:pt idx="238">
                        <c:v>-54.8</c:v>
                      </c:pt>
                      <c:pt idx="239">
                        <c:v>-54.9</c:v>
                      </c:pt>
                      <c:pt idx="240">
                        <c:v>-54.9</c:v>
                      </c:pt>
                      <c:pt idx="241">
                        <c:v>-54.8</c:v>
                      </c:pt>
                      <c:pt idx="242">
                        <c:v>-54.7</c:v>
                      </c:pt>
                      <c:pt idx="243">
                        <c:v>-54.8</c:v>
                      </c:pt>
                      <c:pt idx="244">
                        <c:v>-54.8</c:v>
                      </c:pt>
                      <c:pt idx="245">
                        <c:v>-54.8</c:v>
                      </c:pt>
                      <c:pt idx="246">
                        <c:v>-54.9</c:v>
                      </c:pt>
                      <c:pt idx="247">
                        <c:v>-54.9</c:v>
                      </c:pt>
                      <c:pt idx="248">
                        <c:v>-54.9</c:v>
                      </c:pt>
                      <c:pt idx="249">
                        <c:v>-54.9</c:v>
                      </c:pt>
                      <c:pt idx="250">
                        <c:v>-54.8</c:v>
                      </c:pt>
                      <c:pt idx="251">
                        <c:v>-54.8</c:v>
                      </c:pt>
                      <c:pt idx="252">
                        <c:v>-54.8</c:v>
                      </c:pt>
                      <c:pt idx="253">
                        <c:v>-54.9</c:v>
                      </c:pt>
                      <c:pt idx="254">
                        <c:v>-54.9</c:v>
                      </c:pt>
                      <c:pt idx="255">
                        <c:v>-54.9</c:v>
                      </c:pt>
                      <c:pt idx="256">
                        <c:v>-54.9</c:v>
                      </c:pt>
                      <c:pt idx="257">
                        <c:v>-54.9</c:v>
                      </c:pt>
                      <c:pt idx="258">
                        <c:v>-54.9</c:v>
                      </c:pt>
                      <c:pt idx="259">
                        <c:v>-54.8</c:v>
                      </c:pt>
                      <c:pt idx="260">
                        <c:v>-54.9</c:v>
                      </c:pt>
                      <c:pt idx="261">
                        <c:v>-54.9</c:v>
                      </c:pt>
                      <c:pt idx="262">
                        <c:v>-55</c:v>
                      </c:pt>
                      <c:pt idx="263">
                        <c:v>-55</c:v>
                      </c:pt>
                      <c:pt idx="264">
                        <c:v>-55</c:v>
                      </c:pt>
                      <c:pt idx="265">
                        <c:v>-55</c:v>
                      </c:pt>
                      <c:pt idx="266">
                        <c:v>-55</c:v>
                      </c:pt>
                      <c:pt idx="267">
                        <c:v>-55</c:v>
                      </c:pt>
                      <c:pt idx="268">
                        <c:v>-54.9</c:v>
                      </c:pt>
                      <c:pt idx="269">
                        <c:v>-55</c:v>
                      </c:pt>
                      <c:pt idx="270">
                        <c:v>-55</c:v>
                      </c:pt>
                      <c:pt idx="271">
                        <c:v>-55.1</c:v>
                      </c:pt>
                      <c:pt idx="272">
                        <c:v>-55.1</c:v>
                      </c:pt>
                      <c:pt idx="273">
                        <c:v>-55.1</c:v>
                      </c:pt>
                      <c:pt idx="274">
                        <c:v>-55</c:v>
                      </c:pt>
                      <c:pt idx="275">
                        <c:v>-55.1</c:v>
                      </c:pt>
                      <c:pt idx="276">
                        <c:v>-55</c:v>
                      </c:pt>
                      <c:pt idx="277">
                        <c:v>-55</c:v>
                      </c:pt>
                      <c:pt idx="278">
                        <c:v>-55</c:v>
                      </c:pt>
                      <c:pt idx="279">
                        <c:v>-55.1</c:v>
                      </c:pt>
                      <c:pt idx="280">
                        <c:v>-55</c:v>
                      </c:pt>
                      <c:pt idx="281">
                        <c:v>-55</c:v>
                      </c:pt>
                      <c:pt idx="282">
                        <c:v>-54.8</c:v>
                      </c:pt>
                      <c:pt idx="283">
                        <c:v>-54.9</c:v>
                      </c:pt>
                      <c:pt idx="284">
                        <c:v>-55</c:v>
                      </c:pt>
                      <c:pt idx="285">
                        <c:v>-55</c:v>
                      </c:pt>
                      <c:pt idx="286">
                        <c:v>-55</c:v>
                      </c:pt>
                      <c:pt idx="287">
                        <c:v>-55</c:v>
                      </c:pt>
                      <c:pt idx="288">
                        <c:v>-54.9</c:v>
                      </c:pt>
                      <c:pt idx="289">
                        <c:v>-54.9</c:v>
                      </c:pt>
                      <c:pt idx="290">
                        <c:v>-54.9</c:v>
                      </c:pt>
                      <c:pt idx="291">
                        <c:v>-54.9</c:v>
                      </c:pt>
                      <c:pt idx="292">
                        <c:v>-54.9</c:v>
                      </c:pt>
                      <c:pt idx="293">
                        <c:v>-55</c:v>
                      </c:pt>
                      <c:pt idx="294">
                        <c:v>-55</c:v>
                      </c:pt>
                      <c:pt idx="295">
                        <c:v>-55.1</c:v>
                      </c:pt>
                      <c:pt idx="296">
                        <c:v>-55.1</c:v>
                      </c:pt>
                      <c:pt idx="297">
                        <c:v>-55</c:v>
                      </c:pt>
                      <c:pt idx="298">
                        <c:v>-55</c:v>
                      </c:pt>
                      <c:pt idx="299">
                        <c:v>-55</c:v>
                      </c:pt>
                      <c:pt idx="300">
                        <c:v>-55</c:v>
                      </c:pt>
                      <c:pt idx="301">
                        <c:v>-55</c:v>
                      </c:pt>
                      <c:pt idx="302">
                        <c:v>-55</c:v>
                      </c:pt>
                      <c:pt idx="303">
                        <c:v>-55.1</c:v>
                      </c:pt>
                      <c:pt idx="304">
                        <c:v>-55</c:v>
                      </c:pt>
                      <c:pt idx="305">
                        <c:v>-55.1</c:v>
                      </c:pt>
                      <c:pt idx="306">
                        <c:v>-55</c:v>
                      </c:pt>
                      <c:pt idx="307">
                        <c:v>-55</c:v>
                      </c:pt>
                      <c:pt idx="308">
                        <c:v>-55</c:v>
                      </c:pt>
                      <c:pt idx="309">
                        <c:v>-55</c:v>
                      </c:pt>
                      <c:pt idx="310">
                        <c:v>-55.1</c:v>
                      </c:pt>
                      <c:pt idx="311">
                        <c:v>-55.1</c:v>
                      </c:pt>
                      <c:pt idx="312">
                        <c:v>-55.2</c:v>
                      </c:pt>
                      <c:pt idx="313">
                        <c:v>-55.2</c:v>
                      </c:pt>
                      <c:pt idx="314">
                        <c:v>-55.1</c:v>
                      </c:pt>
                      <c:pt idx="315">
                        <c:v>-55.1</c:v>
                      </c:pt>
                      <c:pt idx="316">
                        <c:v>-55.1</c:v>
                      </c:pt>
                      <c:pt idx="317">
                        <c:v>-55.2</c:v>
                      </c:pt>
                      <c:pt idx="318">
                        <c:v>-55.3</c:v>
                      </c:pt>
                      <c:pt idx="319">
                        <c:v>-55.3</c:v>
                      </c:pt>
                      <c:pt idx="320">
                        <c:v>-55.3</c:v>
                      </c:pt>
                      <c:pt idx="321">
                        <c:v>-55.4</c:v>
                      </c:pt>
                      <c:pt idx="322">
                        <c:v>-55.2</c:v>
                      </c:pt>
                      <c:pt idx="323">
                        <c:v>-55.3</c:v>
                      </c:pt>
                      <c:pt idx="324">
                        <c:v>-55.3</c:v>
                      </c:pt>
                      <c:pt idx="325">
                        <c:v>-55.3</c:v>
                      </c:pt>
                      <c:pt idx="326">
                        <c:v>-55.4</c:v>
                      </c:pt>
                      <c:pt idx="327">
                        <c:v>-55.5</c:v>
                      </c:pt>
                      <c:pt idx="328">
                        <c:v>-55.5</c:v>
                      </c:pt>
                      <c:pt idx="329">
                        <c:v>-55.4</c:v>
                      </c:pt>
                      <c:pt idx="330">
                        <c:v>-55.4</c:v>
                      </c:pt>
                      <c:pt idx="331">
                        <c:v>-55.4</c:v>
                      </c:pt>
                      <c:pt idx="332">
                        <c:v>-55.5</c:v>
                      </c:pt>
                      <c:pt idx="333">
                        <c:v>-55.5</c:v>
                      </c:pt>
                      <c:pt idx="334">
                        <c:v>-55.6</c:v>
                      </c:pt>
                      <c:pt idx="335">
                        <c:v>-55.6</c:v>
                      </c:pt>
                      <c:pt idx="336">
                        <c:v>-55.7</c:v>
                      </c:pt>
                      <c:pt idx="337">
                        <c:v>-55.6</c:v>
                      </c:pt>
                      <c:pt idx="338">
                        <c:v>-55.6</c:v>
                      </c:pt>
                      <c:pt idx="339">
                        <c:v>-55.6</c:v>
                      </c:pt>
                      <c:pt idx="340">
                        <c:v>-55.6</c:v>
                      </c:pt>
                      <c:pt idx="341">
                        <c:v>-55.6</c:v>
                      </c:pt>
                      <c:pt idx="342">
                        <c:v>-55.6</c:v>
                      </c:pt>
                      <c:pt idx="343">
                        <c:v>-55.7</c:v>
                      </c:pt>
                      <c:pt idx="344">
                        <c:v>-55.6</c:v>
                      </c:pt>
                      <c:pt idx="345">
                        <c:v>-55.7</c:v>
                      </c:pt>
                      <c:pt idx="346">
                        <c:v>-55.6</c:v>
                      </c:pt>
                      <c:pt idx="347">
                        <c:v>-55.6</c:v>
                      </c:pt>
                      <c:pt idx="348">
                        <c:v>-55.6</c:v>
                      </c:pt>
                      <c:pt idx="349">
                        <c:v>-55.7</c:v>
                      </c:pt>
                      <c:pt idx="350">
                        <c:v>-55.8</c:v>
                      </c:pt>
                      <c:pt idx="351">
                        <c:v>-55.7</c:v>
                      </c:pt>
                      <c:pt idx="352">
                        <c:v>-55.7</c:v>
                      </c:pt>
                      <c:pt idx="353">
                        <c:v>-55.7</c:v>
                      </c:pt>
                      <c:pt idx="354">
                        <c:v>-55.6</c:v>
                      </c:pt>
                      <c:pt idx="355">
                        <c:v>-55.7</c:v>
                      </c:pt>
                      <c:pt idx="356">
                        <c:v>-55.7</c:v>
                      </c:pt>
                      <c:pt idx="357">
                        <c:v>-55.7</c:v>
                      </c:pt>
                      <c:pt idx="358">
                        <c:v>-55.8</c:v>
                      </c:pt>
                      <c:pt idx="359">
                        <c:v>-55.8</c:v>
                      </c:pt>
                      <c:pt idx="360">
                        <c:v>-55.8</c:v>
                      </c:pt>
                      <c:pt idx="361">
                        <c:v>-55.8</c:v>
                      </c:pt>
                      <c:pt idx="362">
                        <c:v>-55.8</c:v>
                      </c:pt>
                      <c:pt idx="363">
                        <c:v>-55.7</c:v>
                      </c:pt>
                      <c:pt idx="364">
                        <c:v>-55.8</c:v>
                      </c:pt>
                      <c:pt idx="365">
                        <c:v>-55.8</c:v>
                      </c:pt>
                      <c:pt idx="366">
                        <c:v>-55.9</c:v>
                      </c:pt>
                      <c:pt idx="367">
                        <c:v>-56</c:v>
                      </c:pt>
                      <c:pt idx="368">
                        <c:v>-56</c:v>
                      </c:pt>
                      <c:pt idx="369">
                        <c:v>-55.9</c:v>
                      </c:pt>
                      <c:pt idx="370">
                        <c:v>-56</c:v>
                      </c:pt>
                      <c:pt idx="371">
                        <c:v>-56.1</c:v>
                      </c:pt>
                      <c:pt idx="372">
                        <c:v>-56.1</c:v>
                      </c:pt>
                      <c:pt idx="373">
                        <c:v>-56.2</c:v>
                      </c:pt>
                      <c:pt idx="374">
                        <c:v>-56.3</c:v>
                      </c:pt>
                      <c:pt idx="375">
                        <c:v>-56.3</c:v>
                      </c:pt>
                      <c:pt idx="376">
                        <c:v>-56.3</c:v>
                      </c:pt>
                      <c:pt idx="377">
                        <c:v>-56.3</c:v>
                      </c:pt>
                      <c:pt idx="378">
                        <c:v>-56.3</c:v>
                      </c:pt>
                      <c:pt idx="379">
                        <c:v>-56.3</c:v>
                      </c:pt>
                      <c:pt idx="380">
                        <c:v>-56.3</c:v>
                      </c:pt>
                      <c:pt idx="381">
                        <c:v>-56.4</c:v>
                      </c:pt>
                      <c:pt idx="382">
                        <c:v>-56.4</c:v>
                      </c:pt>
                      <c:pt idx="383">
                        <c:v>-56.5</c:v>
                      </c:pt>
                      <c:pt idx="384">
                        <c:v>-56.5</c:v>
                      </c:pt>
                      <c:pt idx="385">
                        <c:v>-56.7</c:v>
                      </c:pt>
                      <c:pt idx="386">
                        <c:v>-56.7</c:v>
                      </c:pt>
                      <c:pt idx="387">
                        <c:v>-56.7</c:v>
                      </c:pt>
                      <c:pt idx="388">
                        <c:v>-56.7</c:v>
                      </c:pt>
                      <c:pt idx="389">
                        <c:v>-56.8</c:v>
                      </c:pt>
                      <c:pt idx="390">
                        <c:v>-56.8</c:v>
                      </c:pt>
                      <c:pt idx="391">
                        <c:v>-56.8</c:v>
                      </c:pt>
                      <c:pt idx="392">
                        <c:v>-56.8</c:v>
                      </c:pt>
                      <c:pt idx="393">
                        <c:v>-56.8</c:v>
                      </c:pt>
                      <c:pt idx="394">
                        <c:v>-56.8</c:v>
                      </c:pt>
                      <c:pt idx="395">
                        <c:v>-56.8</c:v>
                      </c:pt>
                      <c:pt idx="396">
                        <c:v>-56.8</c:v>
                      </c:pt>
                      <c:pt idx="397">
                        <c:v>-56.8</c:v>
                      </c:pt>
                      <c:pt idx="398">
                        <c:v>-56.9</c:v>
                      </c:pt>
                      <c:pt idx="399">
                        <c:v>-56.9</c:v>
                      </c:pt>
                      <c:pt idx="400">
                        <c:v>-56.9</c:v>
                      </c:pt>
                      <c:pt idx="401">
                        <c:v>-56.9</c:v>
                      </c:pt>
                      <c:pt idx="402">
                        <c:v>-56.8</c:v>
                      </c:pt>
                      <c:pt idx="403">
                        <c:v>-56.8</c:v>
                      </c:pt>
                      <c:pt idx="404">
                        <c:v>-56.8</c:v>
                      </c:pt>
                      <c:pt idx="405">
                        <c:v>-56.8</c:v>
                      </c:pt>
                      <c:pt idx="406">
                        <c:v>-56.9</c:v>
                      </c:pt>
                      <c:pt idx="407">
                        <c:v>-56.9</c:v>
                      </c:pt>
                      <c:pt idx="408">
                        <c:v>-56.9</c:v>
                      </c:pt>
                      <c:pt idx="409">
                        <c:v>-56.9</c:v>
                      </c:pt>
                      <c:pt idx="410">
                        <c:v>-56.8</c:v>
                      </c:pt>
                      <c:pt idx="411">
                        <c:v>-56.8</c:v>
                      </c:pt>
                      <c:pt idx="412">
                        <c:v>-56.8</c:v>
                      </c:pt>
                      <c:pt idx="413">
                        <c:v>-56.8</c:v>
                      </c:pt>
                      <c:pt idx="414">
                        <c:v>-56.9</c:v>
                      </c:pt>
                      <c:pt idx="415">
                        <c:v>-56.9</c:v>
                      </c:pt>
                      <c:pt idx="416">
                        <c:v>-57</c:v>
                      </c:pt>
                      <c:pt idx="417">
                        <c:v>-56.9</c:v>
                      </c:pt>
                      <c:pt idx="418">
                        <c:v>-56.9</c:v>
                      </c:pt>
                      <c:pt idx="419">
                        <c:v>-56.9</c:v>
                      </c:pt>
                      <c:pt idx="420">
                        <c:v>-56.9</c:v>
                      </c:pt>
                      <c:pt idx="421">
                        <c:v>-57</c:v>
                      </c:pt>
                      <c:pt idx="422">
                        <c:v>-57.1</c:v>
                      </c:pt>
                      <c:pt idx="423">
                        <c:v>-57.1</c:v>
                      </c:pt>
                      <c:pt idx="424">
                        <c:v>-57.1</c:v>
                      </c:pt>
                      <c:pt idx="425">
                        <c:v>-57</c:v>
                      </c:pt>
                      <c:pt idx="426">
                        <c:v>-57</c:v>
                      </c:pt>
                      <c:pt idx="427">
                        <c:v>-57</c:v>
                      </c:pt>
                      <c:pt idx="428">
                        <c:v>-57</c:v>
                      </c:pt>
                      <c:pt idx="429">
                        <c:v>-57.1</c:v>
                      </c:pt>
                      <c:pt idx="430">
                        <c:v>-57.2</c:v>
                      </c:pt>
                      <c:pt idx="431">
                        <c:v>-57.2</c:v>
                      </c:pt>
                      <c:pt idx="432">
                        <c:v>-57.3</c:v>
                      </c:pt>
                      <c:pt idx="433">
                        <c:v>-57.2</c:v>
                      </c:pt>
                      <c:pt idx="434">
                        <c:v>-57.2</c:v>
                      </c:pt>
                      <c:pt idx="435">
                        <c:v>-57.1</c:v>
                      </c:pt>
                      <c:pt idx="436">
                        <c:v>-57.1</c:v>
                      </c:pt>
                      <c:pt idx="437">
                        <c:v>-57.2</c:v>
                      </c:pt>
                      <c:pt idx="438">
                        <c:v>-57.3</c:v>
                      </c:pt>
                      <c:pt idx="439">
                        <c:v>-57.3</c:v>
                      </c:pt>
                      <c:pt idx="440">
                        <c:v>-57.3</c:v>
                      </c:pt>
                      <c:pt idx="441">
                        <c:v>-57.2</c:v>
                      </c:pt>
                      <c:pt idx="442">
                        <c:v>-57.2</c:v>
                      </c:pt>
                      <c:pt idx="443">
                        <c:v>-57.1</c:v>
                      </c:pt>
                      <c:pt idx="444">
                        <c:v>-57.2</c:v>
                      </c:pt>
                      <c:pt idx="445">
                        <c:v>-57.4</c:v>
                      </c:pt>
                      <c:pt idx="446">
                        <c:v>-57.4</c:v>
                      </c:pt>
                      <c:pt idx="447">
                        <c:v>-57.4</c:v>
                      </c:pt>
                      <c:pt idx="448">
                        <c:v>-57.4</c:v>
                      </c:pt>
                      <c:pt idx="449">
                        <c:v>-57.4</c:v>
                      </c:pt>
                      <c:pt idx="450">
                        <c:v>-57.4</c:v>
                      </c:pt>
                      <c:pt idx="451">
                        <c:v>-57.4</c:v>
                      </c:pt>
                      <c:pt idx="452">
                        <c:v>-57.3</c:v>
                      </c:pt>
                      <c:pt idx="453">
                        <c:v>-57.4</c:v>
                      </c:pt>
                      <c:pt idx="454">
                        <c:v>-57.5</c:v>
                      </c:pt>
                      <c:pt idx="455">
                        <c:v>-57.5</c:v>
                      </c:pt>
                      <c:pt idx="456">
                        <c:v>-57.5</c:v>
                      </c:pt>
                      <c:pt idx="457">
                        <c:v>-57.5</c:v>
                      </c:pt>
                      <c:pt idx="458">
                        <c:v>-57.5</c:v>
                      </c:pt>
                      <c:pt idx="459">
                        <c:v>-57.5</c:v>
                      </c:pt>
                      <c:pt idx="460">
                        <c:v>-57.5</c:v>
                      </c:pt>
                      <c:pt idx="461">
                        <c:v>-57.5</c:v>
                      </c:pt>
                      <c:pt idx="462">
                        <c:v>-57.6</c:v>
                      </c:pt>
                      <c:pt idx="463">
                        <c:v>-57.7</c:v>
                      </c:pt>
                      <c:pt idx="464">
                        <c:v>-57.6</c:v>
                      </c:pt>
                      <c:pt idx="465">
                        <c:v>-57.6</c:v>
                      </c:pt>
                      <c:pt idx="466">
                        <c:v>-57.5</c:v>
                      </c:pt>
                      <c:pt idx="467">
                        <c:v>-57.6</c:v>
                      </c:pt>
                      <c:pt idx="468">
                        <c:v>-57.6</c:v>
                      </c:pt>
                      <c:pt idx="469">
                        <c:v>-57.7</c:v>
                      </c:pt>
                      <c:pt idx="470">
                        <c:v>-57.7</c:v>
                      </c:pt>
                      <c:pt idx="471">
                        <c:v>-57.7</c:v>
                      </c:pt>
                      <c:pt idx="472">
                        <c:v>-57.7</c:v>
                      </c:pt>
                      <c:pt idx="473">
                        <c:v>-57.7</c:v>
                      </c:pt>
                      <c:pt idx="474">
                        <c:v>-57.7</c:v>
                      </c:pt>
                      <c:pt idx="475">
                        <c:v>-57.6</c:v>
                      </c:pt>
                      <c:pt idx="476">
                        <c:v>-57.8</c:v>
                      </c:pt>
                      <c:pt idx="477">
                        <c:v>-57.8</c:v>
                      </c:pt>
                      <c:pt idx="478">
                        <c:v>-57.9</c:v>
                      </c:pt>
                      <c:pt idx="479">
                        <c:v>-57.9</c:v>
                      </c:pt>
                      <c:pt idx="480">
                        <c:v>-57.9</c:v>
                      </c:pt>
                      <c:pt idx="481">
                        <c:v>-57.8</c:v>
                      </c:pt>
                      <c:pt idx="482">
                        <c:v>-57.8</c:v>
                      </c:pt>
                      <c:pt idx="483">
                        <c:v>-57.8</c:v>
                      </c:pt>
                      <c:pt idx="484">
                        <c:v>-57.8</c:v>
                      </c:pt>
                      <c:pt idx="485">
                        <c:v>-57.9</c:v>
                      </c:pt>
                      <c:pt idx="486">
                        <c:v>-57.9</c:v>
                      </c:pt>
                      <c:pt idx="487">
                        <c:v>-58</c:v>
                      </c:pt>
                      <c:pt idx="488">
                        <c:v>-58</c:v>
                      </c:pt>
                      <c:pt idx="489">
                        <c:v>-58</c:v>
                      </c:pt>
                      <c:pt idx="490">
                        <c:v>-57.9</c:v>
                      </c:pt>
                      <c:pt idx="491">
                        <c:v>-57.9</c:v>
                      </c:pt>
                      <c:pt idx="492">
                        <c:v>-58</c:v>
                      </c:pt>
                      <c:pt idx="493">
                        <c:v>-58</c:v>
                      </c:pt>
                      <c:pt idx="494">
                        <c:v>-58.1</c:v>
                      </c:pt>
                      <c:pt idx="495">
                        <c:v>-58.1</c:v>
                      </c:pt>
                      <c:pt idx="496">
                        <c:v>-58.2</c:v>
                      </c:pt>
                      <c:pt idx="497">
                        <c:v>-58.1</c:v>
                      </c:pt>
                      <c:pt idx="498">
                        <c:v>-58</c:v>
                      </c:pt>
                      <c:pt idx="499">
                        <c:v>-58.1</c:v>
                      </c:pt>
                      <c:pt idx="500">
                        <c:v>-58.1</c:v>
                      </c:pt>
                      <c:pt idx="501">
                        <c:v>-58.1</c:v>
                      </c:pt>
                      <c:pt idx="502">
                        <c:v>-58.2</c:v>
                      </c:pt>
                      <c:pt idx="503">
                        <c:v>-58.3</c:v>
                      </c:pt>
                      <c:pt idx="504">
                        <c:v>-58.2</c:v>
                      </c:pt>
                      <c:pt idx="505">
                        <c:v>-58.2</c:v>
                      </c:pt>
                      <c:pt idx="506">
                        <c:v>-58.2</c:v>
                      </c:pt>
                      <c:pt idx="507">
                        <c:v>-58.2</c:v>
                      </c:pt>
                      <c:pt idx="508">
                        <c:v>-58.2</c:v>
                      </c:pt>
                      <c:pt idx="509">
                        <c:v>-58.2</c:v>
                      </c:pt>
                      <c:pt idx="510">
                        <c:v>-58.3</c:v>
                      </c:pt>
                      <c:pt idx="511">
                        <c:v>-58.3</c:v>
                      </c:pt>
                      <c:pt idx="512">
                        <c:v>-58.3</c:v>
                      </c:pt>
                      <c:pt idx="513">
                        <c:v>-58.4</c:v>
                      </c:pt>
                      <c:pt idx="514">
                        <c:v>-58.2</c:v>
                      </c:pt>
                      <c:pt idx="515">
                        <c:v>-58.3</c:v>
                      </c:pt>
                      <c:pt idx="516">
                        <c:v>-58.3</c:v>
                      </c:pt>
                      <c:pt idx="517">
                        <c:v>-58.3</c:v>
                      </c:pt>
                      <c:pt idx="518">
                        <c:v>-58.4</c:v>
                      </c:pt>
                      <c:pt idx="519">
                        <c:v>-58.4</c:v>
                      </c:pt>
                      <c:pt idx="520">
                        <c:v>-58.5</c:v>
                      </c:pt>
                      <c:pt idx="521">
                        <c:v>-58.5</c:v>
                      </c:pt>
                      <c:pt idx="522">
                        <c:v>-58.5</c:v>
                      </c:pt>
                      <c:pt idx="523">
                        <c:v>-58.4</c:v>
                      </c:pt>
                      <c:pt idx="524">
                        <c:v>-58.5</c:v>
                      </c:pt>
                      <c:pt idx="525">
                        <c:v>-58.6</c:v>
                      </c:pt>
                      <c:pt idx="526">
                        <c:v>-58.5</c:v>
                      </c:pt>
                      <c:pt idx="527">
                        <c:v>-58.6</c:v>
                      </c:pt>
                      <c:pt idx="528">
                        <c:v>-58.6</c:v>
                      </c:pt>
                      <c:pt idx="529">
                        <c:v>-58.6</c:v>
                      </c:pt>
                      <c:pt idx="530">
                        <c:v>-58.5</c:v>
                      </c:pt>
                      <c:pt idx="531">
                        <c:v>-58.5</c:v>
                      </c:pt>
                      <c:pt idx="532">
                        <c:v>-58.6</c:v>
                      </c:pt>
                      <c:pt idx="533">
                        <c:v>-58.6</c:v>
                      </c:pt>
                      <c:pt idx="534">
                        <c:v>-58.6</c:v>
                      </c:pt>
                      <c:pt idx="535">
                        <c:v>-58.7</c:v>
                      </c:pt>
                      <c:pt idx="536">
                        <c:v>-58.8</c:v>
                      </c:pt>
                      <c:pt idx="537">
                        <c:v>-58.7</c:v>
                      </c:pt>
                      <c:pt idx="538">
                        <c:v>-58.6</c:v>
                      </c:pt>
                      <c:pt idx="539">
                        <c:v>-58.7</c:v>
                      </c:pt>
                      <c:pt idx="540">
                        <c:v>-58.7</c:v>
                      </c:pt>
                      <c:pt idx="541">
                        <c:v>-58.8</c:v>
                      </c:pt>
                      <c:pt idx="542">
                        <c:v>-58.9</c:v>
                      </c:pt>
                      <c:pt idx="543">
                        <c:v>-58.9</c:v>
                      </c:pt>
                      <c:pt idx="544">
                        <c:v>-58.9</c:v>
                      </c:pt>
                      <c:pt idx="545">
                        <c:v>-58.8</c:v>
                      </c:pt>
                      <c:pt idx="546">
                        <c:v>-58.8</c:v>
                      </c:pt>
                      <c:pt idx="547">
                        <c:v>-58.8</c:v>
                      </c:pt>
                      <c:pt idx="548">
                        <c:v>-58.8</c:v>
                      </c:pt>
                      <c:pt idx="549">
                        <c:v>-58.8</c:v>
                      </c:pt>
                      <c:pt idx="550">
                        <c:v>-59</c:v>
                      </c:pt>
                      <c:pt idx="551">
                        <c:v>-59</c:v>
                      </c:pt>
                      <c:pt idx="552">
                        <c:v>-59</c:v>
                      </c:pt>
                      <c:pt idx="553">
                        <c:v>-59</c:v>
                      </c:pt>
                      <c:pt idx="554">
                        <c:v>-58.9</c:v>
                      </c:pt>
                      <c:pt idx="555">
                        <c:v>-58.9</c:v>
                      </c:pt>
                      <c:pt idx="556">
                        <c:v>-58.8</c:v>
                      </c:pt>
                      <c:pt idx="557">
                        <c:v>-59</c:v>
                      </c:pt>
                      <c:pt idx="558">
                        <c:v>-59</c:v>
                      </c:pt>
                      <c:pt idx="559">
                        <c:v>-59.1</c:v>
                      </c:pt>
                      <c:pt idx="560">
                        <c:v>-59.1</c:v>
                      </c:pt>
                      <c:pt idx="561">
                        <c:v>-59.1</c:v>
                      </c:pt>
                      <c:pt idx="562">
                        <c:v>-59</c:v>
                      </c:pt>
                      <c:pt idx="563">
                        <c:v>-59</c:v>
                      </c:pt>
                      <c:pt idx="564">
                        <c:v>-59</c:v>
                      </c:pt>
                      <c:pt idx="565">
                        <c:v>-59</c:v>
                      </c:pt>
                      <c:pt idx="566">
                        <c:v>-59.1</c:v>
                      </c:pt>
                      <c:pt idx="567">
                        <c:v>-59.2</c:v>
                      </c:pt>
                      <c:pt idx="568">
                        <c:v>-59.2</c:v>
                      </c:pt>
                      <c:pt idx="569">
                        <c:v>-59.2</c:v>
                      </c:pt>
                      <c:pt idx="570">
                        <c:v>-59.2</c:v>
                      </c:pt>
                      <c:pt idx="571">
                        <c:v>-59.2</c:v>
                      </c:pt>
                      <c:pt idx="572">
                        <c:v>-59.1</c:v>
                      </c:pt>
                      <c:pt idx="573">
                        <c:v>-59.2</c:v>
                      </c:pt>
                      <c:pt idx="574">
                        <c:v>-59.3</c:v>
                      </c:pt>
                      <c:pt idx="575">
                        <c:v>-59.3</c:v>
                      </c:pt>
                      <c:pt idx="576">
                        <c:v>-59.3</c:v>
                      </c:pt>
                      <c:pt idx="577">
                        <c:v>-59.3</c:v>
                      </c:pt>
                      <c:pt idx="578">
                        <c:v>-59.3</c:v>
                      </c:pt>
                      <c:pt idx="579">
                        <c:v>-59.3</c:v>
                      </c:pt>
                      <c:pt idx="580">
                        <c:v>-59.3</c:v>
                      </c:pt>
                      <c:pt idx="581">
                        <c:v>-59.3</c:v>
                      </c:pt>
                      <c:pt idx="582">
                        <c:v>-59.4</c:v>
                      </c:pt>
                      <c:pt idx="583">
                        <c:v>-59.5</c:v>
                      </c:pt>
                      <c:pt idx="584">
                        <c:v>-59.5</c:v>
                      </c:pt>
                      <c:pt idx="585">
                        <c:v>-59.5</c:v>
                      </c:pt>
                      <c:pt idx="586">
                        <c:v>-59.4</c:v>
                      </c:pt>
                      <c:pt idx="587">
                        <c:v>-59.4</c:v>
                      </c:pt>
                      <c:pt idx="588">
                        <c:v>-59.4</c:v>
                      </c:pt>
                      <c:pt idx="589">
                        <c:v>-59.5</c:v>
                      </c:pt>
                      <c:pt idx="590">
                        <c:v>-59.6</c:v>
                      </c:pt>
                      <c:pt idx="591">
                        <c:v>-59.6</c:v>
                      </c:pt>
                      <c:pt idx="592">
                        <c:v>-59.6</c:v>
                      </c:pt>
                      <c:pt idx="593">
                        <c:v>-59.6</c:v>
                      </c:pt>
                      <c:pt idx="594">
                        <c:v>-59.6</c:v>
                      </c:pt>
                      <c:pt idx="595">
                        <c:v>-59.6</c:v>
                      </c:pt>
                      <c:pt idx="596">
                        <c:v>-59.7</c:v>
                      </c:pt>
                      <c:pt idx="597">
                        <c:v>-59.7</c:v>
                      </c:pt>
                      <c:pt idx="598">
                        <c:v>-59.8</c:v>
                      </c:pt>
                      <c:pt idx="599">
                        <c:v>-59.8</c:v>
                      </c:pt>
                      <c:pt idx="600">
                        <c:v>-59.8</c:v>
                      </c:pt>
                      <c:pt idx="601">
                        <c:v>-59.8</c:v>
                      </c:pt>
                      <c:pt idx="602">
                        <c:v>-59.8</c:v>
                      </c:pt>
                      <c:pt idx="603">
                        <c:v>-59.8</c:v>
                      </c:pt>
                      <c:pt idx="604">
                        <c:v>-59.8</c:v>
                      </c:pt>
                      <c:pt idx="605">
                        <c:v>-59.7</c:v>
                      </c:pt>
                      <c:pt idx="606">
                        <c:v>-59.8</c:v>
                      </c:pt>
                      <c:pt idx="607">
                        <c:v>-59.8</c:v>
                      </c:pt>
                      <c:pt idx="608">
                        <c:v>-59.8</c:v>
                      </c:pt>
                      <c:pt idx="609">
                        <c:v>-59.8</c:v>
                      </c:pt>
                      <c:pt idx="610">
                        <c:v>-59.7</c:v>
                      </c:pt>
                      <c:pt idx="611">
                        <c:v>-59.8</c:v>
                      </c:pt>
                      <c:pt idx="612">
                        <c:v>-59.7</c:v>
                      </c:pt>
                      <c:pt idx="613">
                        <c:v>-59.8</c:v>
                      </c:pt>
                      <c:pt idx="614">
                        <c:v>-59.8</c:v>
                      </c:pt>
                      <c:pt idx="615">
                        <c:v>-59.9</c:v>
                      </c:pt>
                      <c:pt idx="616">
                        <c:v>-59.9</c:v>
                      </c:pt>
                      <c:pt idx="617">
                        <c:v>-59.9</c:v>
                      </c:pt>
                      <c:pt idx="618">
                        <c:v>-59.9</c:v>
                      </c:pt>
                      <c:pt idx="619">
                        <c:v>-59.9</c:v>
                      </c:pt>
                      <c:pt idx="620">
                        <c:v>-59.8</c:v>
                      </c:pt>
                      <c:pt idx="621">
                        <c:v>-59.9</c:v>
                      </c:pt>
                      <c:pt idx="622">
                        <c:v>-60</c:v>
                      </c:pt>
                      <c:pt idx="623">
                        <c:v>-60</c:v>
                      </c:pt>
                      <c:pt idx="624">
                        <c:v>-60</c:v>
                      </c:pt>
                      <c:pt idx="625">
                        <c:v>-60</c:v>
                      </c:pt>
                      <c:pt idx="626">
                        <c:v>-59.9</c:v>
                      </c:pt>
                      <c:pt idx="627">
                        <c:v>-60</c:v>
                      </c:pt>
                      <c:pt idx="628">
                        <c:v>-59.9</c:v>
                      </c:pt>
                      <c:pt idx="629">
                        <c:v>-60</c:v>
                      </c:pt>
                      <c:pt idx="630">
                        <c:v>-60.1</c:v>
                      </c:pt>
                      <c:pt idx="631">
                        <c:v>-60.1</c:v>
                      </c:pt>
                      <c:pt idx="632">
                        <c:v>-60.1</c:v>
                      </c:pt>
                      <c:pt idx="633">
                        <c:v>-60</c:v>
                      </c:pt>
                      <c:pt idx="634">
                        <c:v>-60</c:v>
                      </c:pt>
                      <c:pt idx="635">
                        <c:v>-60</c:v>
                      </c:pt>
                      <c:pt idx="636">
                        <c:v>-60</c:v>
                      </c:pt>
                      <c:pt idx="637">
                        <c:v>-60.1</c:v>
                      </c:pt>
                      <c:pt idx="638">
                        <c:v>-60.1</c:v>
                      </c:pt>
                      <c:pt idx="639">
                        <c:v>-60.3</c:v>
                      </c:pt>
                      <c:pt idx="640">
                        <c:v>-60.2</c:v>
                      </c:pt>
                      <c:pt idx="641">
                        <c:v>-60.1</c:v>
                      </c:pt>
                      <c:pt idx="642">
                        <c:v>-60.1</c:v>
                      </c:pt>
                      <c:pt idx="643">
                        <c:v>-60.2</c:v>
                      </c:pt>
                      <c:pt idx="644">
                        <c:v>-60.2</c:v>
                      </c:pt>
                      <c:pt idx="645">
                        <c:v>-60.3</c:v>
                      </c:pt>
                      <c:pt idx="646">
                        <c:v>-60.3</c:v>
                      </c:pt>
                      <c:pt idx="647">
                        <c:v>-60.3</c:v>
                      </c:pt>
                      <c:pt idx="648">
                        <c:v>-60.3</c:v>
                      </c:pt>
                      <c:pt idx="649">
                        <c:v>-60.2</c:v>
                      </c:pt>
                      <c:pt idx="650">
                        <c:v>-60.3</c:v>
                      </c:pt>
                      <c:pt idx="651">
                        <c:v>-60.2</c:v>
                      </c:pt>
                      <c:pt idx="652">
                        <c:v>-60.3</c:v>
                      </c:pt>
                      <c:pt idx="653">
                        <c:v>-60.4</c:v>
                      </c:pt>
                      <c:pt idx="654">
                        <c:v>-60.5</c:v>
                      </c:pt>
                      <c:pt idx="655">
                        <c:v>-60.5</c:v>
                      </c:pt>
                      <c:pt idx="656">
                        <c:v>-60.5</c:v>
                      </c:pt>
                      <c:pt idx="657">
                        <c:v>-60.5</c:v>
                      </c:pt>
                      <c:pt idx="658">
                        <c:v>-60.4</c:v>
                      </c:pt>
                      <c:pt idx="659">
                        <c:v>-60.4</c:v>
                      </c:pt>
                      <c:pt idx="660">
                        <c:v>-60.4</c:v>
                      </c:pt>
                      <c:pt idx="661">
                        <c:v>-60.4</c:v>
                      </c:pt>
                      <c:pt idx="662">
                        <c:v>-60.4</c:v>
                      </c:pt>
                      <c:pt idx="663">
                        <c:v>-60.5</c:v>
                      </c:pt>
                      <c:pt idx="664">
                        <c:v>-60.5</c:v>
                      </c:pt>
                      <c:pt idx="665">
                        <c:v>-60.5</c:v>
                      </c:pt>
                      <c:pt idx="666">
                        <c:v>-60.5</c:v>
                      </c:pt>
                      <c:pt idx="667">
                        <c:v>-60.5</c:v>
                      </c:pt>
                      <c:pt idx="668">
                        <c:v>-60.5</c:v>
                      </c:pt>
                      <c:pt idx="669">
                        <c:v>-60.5</c:v>
                      </c:pt>
                      <c:pt idx="670">
                        <c:v>-60.6</c:v>
                      </c:pt>
                      <c:pt idx="671">
                        <c:v>-60.6</c:v>
                      </c:pt>
                      <c:pt idx="672">
                        <c:v>-60.7</c:v>
                      </c:pt>
                      <c:pt idx="673">
                        <c:v>-60.6</c:v>
                      </c:pt>
                      <c:pt idx="674">
                        <c:v>-60.6</c:v>
                      </c:pt>
                      <c:pt idx="675">
                        <c:v>-60.5</c:v>
                      </c:pt>
                      <c:pt idx="676">
                        <c:v>-60.6</c:v>
                      </c:pt>
                      <c:pt idx="677">
                        <c:v>-60.6</c:v>
                      </c:pt>
                      <c:pt idx="678">
                        <c:v>-60.6</c:v>
                      </c:pt>
                      <c:pt idx="679">
                        <c:v>-60.7</c:v>
                      </c:pt>
                      <c:pt idx="680">
                        <c:v>-60.7</c:v>
                      </c:pt>
                      <c:pt idx="681">
                        <c:v>-60.7</c:v>
                      </c:pt>
                      <c:pt idx="682">
                        <c:v>-60.7</c:v>
                      </c:pt>
                      <c:pt idx="683">
                        <c:v>-60.7</c:v>
                      </c:pt>
                      <c:pt idx="684">
                        <c:v>-60.7</c:v>
                      </c:pt>
                      <c:pt idx="685">
                        <c:v>-60.7</c:v>
                      </c:pt>
                      <c:pt idx="686">
                        <c:v>-60.8</c:v>
                      </c:pt>
                      <c:pt idx="687">
                        <c:v>-60.8</c:v>
                      </c:pt>
                      <c:pt idx="688">
                        <c:v>-60.8</c:v>
                      </c:pt>
                      <c:pt idx="689">
                        <c:v>-60.8</c:v>
                      </c:pt>
                      <c:pt idx="690">
                        <c:v>-60.8</c:v>
                      </c:pt>
                      <c:pt idx="691">
                        <c:v>-60.7</c:v>
                      </c:pt>
                      <c:pt idx="692">
                        <c:v>-60.8</c:v>
                      </c:pt>
                      <c:pt idx="693">
                        <c:v>-60.8</c:v>
                      </c:pt>
                      <c:pt idx="694">
                        <c:v>-61</c:v>
                      </c:pt>
                      <c:pt idx="695">
                        <c:v>-60.9</c:v>
                      </c:pt>
                      <c:pt idx="696">
                        <c:v>-61</c:v>
                      </c:pt>
                      <c:pt idx="697">
                        <c:v>-60.9</c:v>
                      </c:pt>
                      <c:pt idx="698">
                        <c:v>-60.8</c:v>
                      </c:pt>
                      <c:pt idx="699">
                        <c:v>-60.8</c:v>
                      </c:pt>
                      <c:pt idx="700">
                        <c:v>-60.9</c:v>
                      </c:pt>
                      <c:pt idx="701">
                        <c:v>-61</c:v>
                      </c:pt>
                      <c:pt idx="702">
                        <c:v>-61</c:v>
                      </c:pt>
                      <c:pt idx="703">
                        <c:v>-61</c:v>
                      </c:pt>
                      <c:pt idx="704">
                        <c:v>-61</c:v>
                      </c:pt>
                      <c:pt idx="705">
                        <c:v>-61</c:v>
                      </c:pt>
                      <c:pt idx="706">
                        <c:v>-61</c:v>
                      </c:pt>
                      <c:pt idx="707">
                        <c:v>-61</c:v>
                      </c:pt>
                      <c:pt idx="708">
                        <c:v>-61</c:v>
                      </c:pt>
                      <c:pt idx="709">
                        <c:v>-61.1</c:v>
                      </c:pt>
                      <c:pt idx="710">
                        <c:v>-61.2</c:v>
                      </c:pt>
                      <c:pt idx="711">
                        <c:v>-61.2</c:v>
                      </c:pt>
                      <c:pt idx="712">
                        <c:v>-61.2</c:v>
                      </c:pt>
                      <c:pt idx="713">
                        <c:v>-61.1</c:v>
                      </c:pt>
                      <c:pt idx="714">
                        <c:v>-61.1</c:v>
                      </c:pt>
                      <c:pt idx="715">
                        <c:v>-61.1</c:v>
                      </c:pt>
                      <c:pt idx="716">
                        <c:v>-61.1</c:v>
                      </c:pt>
                      <c:pt idx="717">
                        <c:v>-61.1</c:v>
                      </c:pt>
                      <c:pt idx="718">
                        <c:v>-61.2</c:v>
                      </c:pt>
                      <c:pt idx="719">
                        <c:v>-61.3</c:v>
                      </c:pt>
                      <c:pt idx="720">
                        <c:v>-61.3</c:v>
                      </c:pt>
                      <c:pt idx="721">
                        <c:v>-61.3</c:v>
                      </c:pt>
                      <c:pt idx="722">
                        <c:v>-61.2</c:v>
                      </c:pt>
                      <c:pt idx="723">
                        <c:v>-61.2</c:v>
                      </c:pt>
                      <c:pt idx="724">
                        <c:v>-61.2</c:v>
                      </c:pt>
                      <c:pt idx="725">
                        <c:v>-61.3</c:v>
                      </c:pt>
                      <c:pt idx="726">
                        <c:v>-61.4</c:v>
                      </c:pt>
                      <c:pt idx="727">
                        <c:v>-61.4</c:v>
                      </c:pt>
                      <c:pt idx="728">
                        <c:v>-61.4</c:v>
                      </c:pt>
                      <c:pt idx="729">
                        <c:v>-61.4</c:v>
                      </c:pt>
                      <c:pt idx="730">
                        <c:v>-61.4</c:v>
                      </c:pt>
                      <c:pt idx="731">
                        <c:v>-61.4</c:v>
                      </c:pt>
                      <c:pt idx="732">
                        <c:v>-61.4</c:v>
                      </c:pt>
                      <c:pt idx="733">
                        <c:v>-61.5</c:v>
                      </c:pt>
                      <c:pt idx="734">
                        <c:v>-61.8</c:v>
                      </c:pt>
                      <c:pt idx="735">
                        <c:v>-61.9</c:v>
                      </c:pt>
                      <c:pt idx="736">
                        <c:v>-61.9</c:v>
                      </c:pt>
                    </c:numCache>
                  </c:numRef>
                </c:yVal>
                <c:smooth val="0"/>
              </c15:ser>
            </c15:filteredScatterSeries>
            <c15:filteredScatterSeries>
              <c15:ser>
                <c:idx val="7"/>
                <c:order val="7"/>
                <c:tx>
                  <c:strRef>
                    <c:extLst xmlns:c15="http://schemas.microsoft.com/office/drawing/2012/chart">
                      <c:ext xmlns:c15="http://schemas.microsoft.com/office/drawing/2012/chart" uri="{02D57815-91ED-43cb-92C2-25804820EDAC}">
                        <c15:formulaRef>
                          <c15:sqref>'Raw Data'!$J$18</c15:sqref>
                        </c15:formulaRef>
                      </c:ext>
                    </c:extLst>
                    <c:strCache>
                      <c:ptCount val="1"/>
                      <c:pt idx="0">
                        <c:v>3.3 - Top Gun during peel +30s</c:v>
                      </c:pt>
                    </c:strCache>
                  </c:strRef>
                </c:tx>
                <c:spPr>
                  <a:ln w="19050" cap="rnd">
                    <a:solidFill>
                      <a:schemeClr val="accent2">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'Raw Data'!$B$22:$B$2887</c15:sqref>
                        </c15:formulaRef>
                      </c:ext>
                    </c:extLst>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extLst xmlns:c15="http://schemas.microsoft.com/office/drawing/2012/chart">
                      <c:ext xmlns:c15="http://schemas.microsoft.com/office/drawing/2012/chart" uri="{02D57815-91ED-43cb-92C2-25804820EDAC}">
                        <c15:formulaRef>
                          <c15:sqref>'Raw Data'!$J$22:$J$2887</c15:sqref>
                        </c15:formulaRef>
                      </c:ext>
                    </c:extLst>
                    <c:numCache>
                      <c:formatCode>0.0</c:formatCode>
                      <c:ptCount val="2866"/>
                      <c:pt idx="0">
                        <c:v>522.20000000000005</c:v>
                      </c:pt>
                      <c:pt idx="1">
                        <c:v>522.29999999999995</c:v>
                      </c:pt>
                      <c:pt idx="2">
                        <c:v>521.70000000000005</c:v>
                      </c:pt>
                      <c:pt idx="3">
                        <c:v>521.4</c:v>
                      </c:pt>
                      <c:pt idx="4">
                        <c:v>521.20000000000005</c:v>
                      </c:pt>
                      <c:pt idx="5">
                        <c:v>521.1</c:v>
                      </c:pt>
                      <c:pt idx="6">
                        <c:v>521.4</c:v>
                      </c:pt>
                      <c:pt idx="7">
                        <c:v>521.70000000000005</c:v>
                      </c:pt>
                      <c:pt idx="8">
                        <c:v>521.6</c:v>
                      </c:pt>
                      <c:pt idx="9">
                        <c:v>521.6</c:v>
                      </c:pt>
                      <c:pt idx="10">
                        <c:v>521.1</c:v>
                      </c:pt>
                      <c:pt idx="11">
                        <c:v>519.79999999999995</c:v>
                      </c:pt>
                      <c:pt idx="12">
                        <c:v>518.9</c:v>
                      </c:pt>
                      <c:pt idx="13">
                        <c:v>518</c:v>
                      </c:pt>
                      <c:pt idx="14">
                        <c:v>516.6</c:v>
                      </c:pt>
                      <c:pt idx="15">
                        <c:v>515.9</c:v>
                      </c:pt>
                      <c:pt idx="16">
                        <c:v>515.29999999999995</c:v>
                      </c:pt>
                      <c:pt idx="17">
                        <c:v>513</c:v>
                      </c:pt>
                      <c:pt idx="18">
                        <c:v>511.3</c:v>
                      </c:pt>
                      <c:pt idx="19">
                        <c:v>508.3</c:v>
                      </c:pt>
                      <c:pt idx="20">
                        <c:v>502.1</c:v>
                      </c:pt>
                      <c:pt idx="21">
                        <c:v>488.1</c:v>
                      </c:pt>
                      <c:pt idx="22">
                        <c:v>459.4</c:v>
                      </c:pt>
                      <c:pt idx="23">
                        <c:v>437.6</c:v>
                      </c:pt>
                      <c:pt idx="24">
                        <c:v>404</c:v>
                      </c:pt>
                      <c:pt idx="25">
                        <c:v>384.2</c:v>
                      </c:pt>
                      <c:pt idx="26">
                        <c:v>368.7</c:v>
                      </c:pt>
                      <c:pt idx="27">
                        <c:v>364.1</c:v>
                      </c:pt>
                      <c:pt idx="28">
                        <c:v>359.1</c:v>
                      </c:pt>
                      <c:pt idx="29">
                        <c:v>345.2</c:v>
                      </c:pt>
                      <c:pt idx="30">
                        <c:v>331.3</c:v>
                      </c:pt>
                      <c:pt idx="31">
                        <c:v>317.89999999999998</c:v>
                      </c:pt>
                      <c:pt idx="32">
                        <c:v>305.60000000000002</c:v>
                      </c:pt>
                      <c:pt idx="33">
                        <c:v>292.89999999999998</c:v>
                      </c:pt>
                      <c:pt idx="34">
                        <c:v>284.5</c:v>
                      </c:pt>
                      <c:pt idx="35">
                        <c:v>276.2</c:v>
                      </c:pt>
                      <c:pt idx="36">
                        <c:v>267.3</c:v>
                      </c:pt>
                      <c:pt idx="37">
                        <c:v>254.9</c:v>
                      </c:pt>
                      <c:pt idx="38">
                        <c:v>245</c:v>
                      </c:pt>
                      <c:pt idx="39">
                        <c:v>235.3</c:v>
                      </c:pt>
                      <c:pt idx="40">
                        <c:v>224</c:v>
                      </c:pt>
                      <c:pt idx="41">
                        <c:v>205.9</c:v>
                      </c:pt>
                      <c:pt idx="42">
                        <c:v>193.5</c:v>
                      </c:pt>
                      <c:pt idx="43">
                        <c:v>181.4</c:v>
                      </c:pt>
                      <c:pt idx="44">
                        <c:v>167.8</c:v>
                      </c:pt>
                      <c:pt idx="45">
                        <c:v>151.69999999999999</c:v>
                      </c:pt>
                      <c:pt idx="46">
                        <c:v>137.80000000000001</c:v>
                      </c:pt>
                      <c:pt idx="47">
                        <c:v>124.3</c:v>
                      </c:pt>
                      <c:pt idx="48">
                        <c:v>116.3</c:v>
                      </c:pt>
                      <c:pt idx="49">
                        <c:v>112.6</c:v>
                      </c:pt>
                      <c:pt idx="50">
                        <c:v>104.5</c:v>
                      </c:pt>
                      <c:pt idx="51">
                        <c:v>91.6</c:v>
                      </c:pt>
                      <c:pt idx="52">
                        <c:v>72.599999999999994</c:v>
                      </c:pt>
                      <c:pt idx="53">
                        <c:v>49.3</c:v>
                      </c:pt>
                      <c:pt idx="54">
                        <c:v>10.8</c:v>
                      </c:pt>
                      <c:pt idx="55">
                        <c:v>-15.1</c:v>
                      </c:pt>
                      <c:pt idx="56">
                        <c:v>-27.2</c:v>
                      </c:pt>
                      <c:pt idx="57">
                        <c:v>-24.9</c:v>
                      </c:pt>
                      <c:pt idx="58">
                        <c:v>-3.1</c:v>
                      </c:pt>
                      <c:pt idx="59">
                        <c:v>20.5</c:v>
                      </c:pt>
                      <c:pt idx="60">
                        <c:v>41.1</c:v>
                      </c:pt>
                      <c:pt idx="61">
                        <c:v>55.6</c:v>
                      </c:pt>
                      <c:pt idx="62">
                        <c:v>64</c:v>
                      </c:pt>
                      <c:pt idx="63">
                        <c:v>69</c:v>
                      </c:pt>
                      <c:pt idx="64">
                        <c:v>69.400000000000006</c:v>
                      </c:pt>
                      <c:pt idx="65">
                        <c:v>68</c:v>
                      </c:pt>
                      <c:pt idx="66">
                        <c:v>66.599999999999994</c:v>
                      </c:pt>
                      <c:pt idx="67">
                        <c:v>60</c:v>
                      </c:pt>
                      <c:pt idx="68">
                        <c:v>46.4</c:v>
                      </c:pt>
                      <c:pt idx="69">
                        <c:v>31.5</c:v>
                      </c:pt>
                      <c:pt idx="70">
                        <c:v>19.100000000000001</c:v>
                      </c:pt>
                      <c:pt idx="71">
                        <c:v>16.5</c:v>
                      </c:pt>
                      <c:pt idx="72">
                        <c:v>29.9</c:v>
                      </c:pt>
                      <c:pt idx="73">
                        <c:v>38.799999999999997</c:v>
                      </c:pt>
                      <c:pt idx="74">
                        <c:v>38.9</c:v>
                      </c:pt>
                      <c:pt idx="75">
                        <c:v>34.299999999999997</c:v>
                      </c:pt>
                      <c:pt idx="76">
                        <c:v>30.1</c:v>
                      </c:pt>
                      <c:pt idx="77">
                        <c:v>26.9</c:v>
                      </c:pt>
                      <c:pt idx="78">
                        <c:v>18.100000000000001</c:v>
                      </c:pt>
                      <c:pt idx="79">
                        <c:v>4.0999999999999996</c:v>
                      </c:pt>
                      <c:pt idx="80">
                        <c:v>-15</c:v>
                      </c:pt>
                      <c:pt idx="81">
                        <c:v>-29.9</c:v>
                      </c:pt>
                      <c:pt idx="82">
                        <c:v>-47.8</c:v>
                      </c:pt>
                      <c:pt idx="83">
                        <c:v>-65.7</c:v>
                      </c:pt>
                      <c:pt idx="84">
                        <c:v>-82.7</c:v>
                      </c:pt>
                      <c:pt idx="85">
                        <c:v>-94.4</c:v>
                      </c:pt>
                      <c:pt idx="86">
                        <c:v>-96.2</c:v>
                      </c:pt>
                      <c:pt idx="87">
                        <c:v>-95.9</c:v>
                      </c:pt>
                      <c:pt idx="88">
                        <c:v>-92.2</c:v>
                      </c:pt>
                      <c:pt idx="89">
                        <c:v>-86.9</c:v>
                      </c:pt>
                      <c:pt idx="90">
                        <c:v>-81.900000000000006</c:v>
                      </c:pt>
                      <c:pt idx="91">
                        <c:v>-76.8</c:v>
                      </c:pt>
                      <c:pt idx="92">
                        <c:v>-72.2</c:v>
                      </c:pt>
                      <c:pt idx="93">
                        <c:v>-70.599999999999994</c:v>
                      </c:pt>
                      <c:pt idx="94">
                        <c:v>-85</c:v>
                      </c:pt>
                      <c:pt idx="95">
                        <c:v>-108.3</c:v>
                      </c:pt>
                      <c:pt idx="96">
                        <c:v>-130.9</c:v>
                      </c:pt>
                      <c:pt idx="97">
                        <c:v>-153</c:v>
                      </c:pt>
                      <c:pt idx="98">
                        <c:v>-165.1</c:v>
                      </c:pt>
                      <c:pt idx="99">
                        <c:v>-172</c:v>
                      </c:pt>
                      <c:pt idx="100">
                        <c:v>-174.5</c:v>
                      </c:pt>
                      <c:pt idx="101">
                        <c:v>-169.6</c:v>
                      </c:pt>
                      <c:pt idx="102">
                        <c:v>-157.19999999999999</c:v>
                      </c:pt>
                      <c:pt idx="103">
                        <c:v>-138.30000000000001</c:v>
                      </c:pt>
                      <c:pt idx="104">
                        <c:v>-118.8</c:v>
                      </c:pt>
                      <c:pt idx="105">
                        <c:v>-97.4</c:v>
                      </c:pt>
                      <c:pt idx="106">
                        <c:v>-85</c:v>
                      </c:pt>
                      <c:pt idx="107">
                        <c:v>-84.9</c:v>
                      </c:pt>
                      <c:pt idx="108">
                        <c:v>-96.3</c:v>
                      </c:pt>
                      <c:pt idx="109">
                        <c:v>-116.3</c:v>
                      </c:pt>
                      <c:pt idx="110">
                        <c:v>-156.6</c:v>
                      </c:pt>
                      <c:pt idx="111">
                        <c:v>-192.9</c:v>
                      </c:pt>
                      <c:pt idx="112">
                        <c:v>-228.2</c:v>
                      </c:pt>
                      <c:pt idx="113">
                        <c:v>-252.3</c:v>
                      </c:pt>
                      <c:pt idx="114">
                        <c:v>-269.3</c:v>
                      </c:pt>
                      <c:pt idx="115">
                        <c:v>-266.8</c:v>
                      </c:pt>
                      <c:pt idx="116">
                        <c:v>-261.2</c:v>
                      </c:pt>
                      <c:pt idx="117">
                        <c:v>-254</c:v>
                      </c:pt>
                      <c:pt idx="118">
                        <c:v>-253.9</c:v>
                      </c:pt>
                      <c:pt idx="119">
                        <c:v>-269</c:v>
                      </c:pt>
                      <c:pt idx="120">
                        <c:v>-281.89999999999998</c:v>
                      </c:pt>
                      <c:pt idx="121">
                        <c:v>-293.10000000000002</c:v>
                      </c:pt>
                      <c:pt idx="122">
                        <c:v>-307.8</c:v>
                      </c:pt>
                      <c:pt idx="123">
                        <c:v>-335.6</c:v>
                      </c:pt>
                      <c:pt idx="124">
                        <c:v>-356.7</c:v>
                      </c:pt>
                      <c:pt idx="125">
                        <c:v>-374.9</c:v>
                      </c:pt>
                      <c:pt idx="126">
                        <c:v>-382.6</c:v>
                      </c:pt>
                      <c:pt idx="127">
                        <c:v>-367.7</c:v>
                      </c:pt>
                      <c:pt idx="128">
                        <c:v>-309.60000000000002</c:v>
                      </c:pt>
                      <c:pt idx="129">
                        <c:v>-256</c:v>
                      </c:pt>
                      <c:pt idx="130">
                        <c:v>-202.1</c:v>
                      </c:pt>
                      <c:pt idx="131">
                        <c:v>-168.6</c:v>
                      </c:pt>
                      <c:pt idx="132">
                        <c:v>-158.69999999999999</c:v>
                      </c:pt>
                      <c:pt idx="133">
                        <c:v>-157.5</c:v>
                      </c:pt>
                      <c:pt idx="134">
                        <c:v>-160.9</c:v>
                      </c:pt>
                      <c:pt idx="135">
                        <c:v>-170.9</c:v>
                      </c:pt>
                      <c:pt idx="136">
                        <c:v>-184</c:v>
                      </c:pt>
                      <c:pt idx="137">
                        <c:v>-187.1</c:v>
                      </c:pt>
                      <c:pt idx="138">
                        <c:v>-184</c:v>
                      </c:pt>
                      <c:pt idx="139">
                        <c:v>-178</c:v>
                      </c:pt>
                      <c:pt idx="140">
                        <c:v>-170.3</c:v>
                      </c:pt>
                      <c:pt idx="141">
                        <c:v>-163.9</c:v>
                      </c:pt>
                      <c:pt idx="142">
                        <c:v>-155.4</c:v>
                      </c:pt>
                      <c:pt idx="143">
                        <c:v>-147.1</c:v>
                      </c:pt>
                      <c:pt idx="144">
                        <c:v>-139.69999999999999</c:v>
                      </c:pt>
                      <c:pt idx="145">
                        <c:v>-132.80000000000001</c:v>
                      </c:pt>
                      <c:pt idx="146">
                        <c:v>-128.30000000000001</c:v>
                      </c:pt>
                      <c:pt idx="147">
                        <c:v>-122.1</c:v>
                      </c:pt>
                      <c:pt idx="148">
                        <c:v>-111.9</c:v>
                      </c:pt>
                      <c:pt idx="149">
                        <c:v>-96.9</c:v>
                      </c:pt>
                      <c:pt idx="150">
                        <c:v>-87.5</c:v>
                      </c:pt>
                      <c:pt idx="151">
                        <c:v>-73.900000000000006</c:v>
                      </c:pt>
                      <c:pt idx="152">
                        <c:v>-55.3</c:v>
                      </c:pt>
                      <c:pt idx="153">
                        <c:v>-37.200000000000003</c:v>
                      </c:pt>
                      <c:pt idx="154">
                        <c:v>-36.700000000000003</c:v>
                      </c:pt>
                      <c:pt idx="155">
                        <c:v>-48.2</c:v>
                      </c:pt>
                      <c:pt idx="156">
                        <c:v>-72.7</c:v>
                      </c:pt>
                      <c:pt idx="157">
                        <c:v>-107.1</c:v>
                      </c:pt>
                      <c:pt idx="158">
                        <c:v>-94.2</c:v>
                      </c:pt>
                      <c:pt idx="159">
                        <c:v>-61.1</c:v>
                      </c:pt>
                      <c:pt idx="160">
                        <c:v>-25.4</c:v>
                      </c:pt>
                      <c:pt idx="161">
                        <c:v>23.3</c:v>
                      </c:pt>
                      <c:pt idx="162">
                        <c:v>56.8</c:v>
                      </c:pt>
                      <c:pt idx="163">
                        <c:v>79.7</c:v>
                      </c:pt>
                      <c:pt idx="164">
                        <c:v>92.6</c:v>
                      </c:pt>
                      <c:pt idx="165">
                        <c:v>100.7</c:v>
                      </c:pt>
                      <c:pt idx="166">
                        <c:v>109.3</c:v>
                      </c:pt>
                      <c:pt idx="167">
                        <c:v>112</c:v>
                      </c:pt>
                      <c:pt idx="168">
                        <c:v>113</c:v>
                      </c:pt>
                      <c:pt idx="169">
                        <c:v>112.9</c:v>
                      </c:pt>
                      <c:pt idx="170">
                        <c:v>109.5</c:v>
                      </c:pt>
                      <c:pt idx="171">
                        <c:v>105.2</c:v>
                      </c:pt>
                      <c:pt idx="172">
                        <c:v>100.4</c:v>
                      </c:pt>
                      <c:pt idx="173">
                        <c:v>95</c:v>
                      </c:pt>
                      <c:pt idx="174">
                        <c:v>86</c:v>
                      </c:pt>
                      <c:pt idx="175">
                        <c:v>79.8</c:v>
                      </c:pt>
                      <c:pt idx="176">
                        <c:v>78.599999999999994</c:v>
                      </c:pt>
                      <c:pt idx="177">
                        <c:v>82.2</c:v>
                      </c:pt>
                      <c:pt idx="178">
                        <c:v>86.3</c:v>
                      </c:pt>
                      <c:pt idx="179">
                        <c:v>87.2</c:v>
                      </c:pt>
                      <c:pt idx="180">
                        <c:v>84.4</c:v>
                      </c:pt>
                      <c:pt idx="181">
                        <c:v>79.900000000000006</c:v>
                      </c:pt>
                      <c:pt idx="182">
                        <c:v>73.900000000000006</c:v>
                      </c:pt>
                      <c:pt idx="183">
                        <c:v>65.3</c:v>
                      </c:pt>
                      <c:pt idx="184">
                        <c:v>61.4</c:v>
                      </c:pt>
                      <c:pt idx="185">
                        <c:v>58.4</c:v>
                      </c:pt>
                      <c:pt idx="186">
                        <c:v>55</c:v>
                      </c:pt>
                      <c:pt idx="187">
                        <c:v>50.6</c:v>
                      </c:pt>
                      <c:pt idx="188">
                        <c:v>47.7</c:v>
                      </c:pt>
                      <c:pt idx="189">
                        <c:v>45</c:v>
                      </c:pt>
                      <c:pt idx="190">
                        <c:v>42</c:v>
                      </c:pt>
                      <c:pt idx="191">
                        <c:v>39.299999999999997</c:v>
                      </c:pt>
                      <c:pt idx="192">
                        <c:v>39.4</c:v>
                      </c:pt>
                      <c:pt idx="193">
                        <c:v>41.4</c:v>
                      </c:pt>
                      <c:pt idx="194">
                        <c:v>41.5</c:v>
                      </c:pt>
                      <c:pt idx="195">
                        <c:v>38.6</c:v>
                      </c:pt>
                      <c:pt idx="196">
                        <c:v>32.9</c:v>
                      </c:pt>
                      <c:pt idx="197">
                        <c:v>29.2</c:v>
                      </c:pt>
                      <c:pt idx="198">
                        <c:v>26</c:v>
                      </c:pt>
                      <c:pt idx="199">
                        <c:v>23.5</c:v>
                      </c:pt>
                      <c:pt idx="200">
                        <c:v>21.4</c:v>
                      </c:pt>
                      <c:pt idx="201">
                        <c:v>18.7</c:v>
                      </c:pt>
                      <c:pt idx="202">
                        <c:v>15.5</c:v>
                      </c:pt>
                      <c:pt idx="203">
                        <c:v>11.8</c:v>
                      </c:pt>
                      <c:pt idx="204">
                        <c:v>8.4</c:v>
                      </c:pt>
                      <c:pt idx="205">
                        <c:v>6.4</c:v>
                      </c:pt>
                      <c:pt idx="206">
                        <c:v>5</c:v>
                      </c:pt>
                      <c:pt idx="207">
                        <c:v>3.7</c:v>
                      </c:pt>
                      <c:pt idx="208">
                        <c:v>2.4</c:v>
                      </c:pt>
                      <c:pt idx="209">
                        <c:v>1.5</c:v>
                      </c:pt>
                      <c:pt idx="210">
                        <c:v>1.5</c:v>
                      </c:pt>
                      <c:pt idx="211">
                        <c:v>1.7</c:v>
                      </c:pt>
                      <c:pt idx="212">
                        <c:v>1.8</c:v>
                      </c:pt>
                      <c:pt idx="213">
                        <c:v>1.9</c:v>
                      </c:pt>
                      <c:pt idx="214">
                        <c:v>2.2999999999999998</c:v>
                      </c:pt>
                      <c:pt idx="215">
                        <c:v>2.7</c:v>
                      </c:pt>
                      <c:pt idx="216">
                        <c:v>3.2</c:v>
                      </c:pt>
                      <c:pt idx="217">
                        <c:v>2.9</c:v>
                      </c:pt>
                      <c:pt idx="218">
                        <c:v>2.8</c:v>
                      </c:pt>
                      <c:pt idx="219">
                        <c:v>2.7</c:v>
                      </c:pt>
                      <c:pt idx="220">
                        <c:v>2.9</c:v>
                      </c:pt>
                      <c:pt idx="221">
                        <c:v>2.8</c:v>
                      </c:pt>
                      <c:pt idx="222">
                        <c:v>3</c:v>
                      </c:pt>
                      <c:pt idx="223">
                        <c:v>2.5</c:v>
                      </c:pt>
                      <c:pt idx="224">
                        <c:v>1.9</c:v>
                      </c:pt>
                      <c:pt idx="225">
                        <c:v>1.6</c:v>
                      </c:pt>
                      <c:pt idx="226">
                        <c:v>1.7</c:v>
                      </c:pt>
                      <c:pt idx="227">
                        <c:v>1.8</c:v>
                      </c:pt>
                      <c:pt idx="228">
                        <c:v>1.9</c:v>
                      </c:pt>
                      <c:pt idx="229">
                        <c:v>1.9</c:v>
                      </c:pt>
                      <c:pt idx="230">
                        <c:v>1.8</c:v>
                      </c:pt>
                      <c:pt idx="231">
                        <c:v>2.2000000000000002</c:v>
                      </c:pt>
                      <c:pt idx="232">
                        <c:v>2.2000000000000002</c:v>
                      </c:pt>
                      <c:pt idx="233">
                        <c:v>2</c:v>
                      </c:pt>
                      <c:pt idx="234">
                        <c:v>2.2999999999999998</c:v>
                      </c:pt>
                      <c:pt idx="235">
                        <c:v>2.4</c:v>
                      </c:pt>
                      <c:pt idx="236">
                        <c:v>2.5</c:v>
                      </c:pt>
                      <c:pt idx="237">
                        <c:v>2.4</c:v>
                      </c:pt>
                      <c:pt idx="238">
                        <c:v>2.2999999999999998</c:v>
                      </c:pt>
                      <c:pt idx="239">
                        <c:v>2</c:v>
                      </c:pt>
                      <c:pt idx="240">
                        <c:v>2.1</c:v>
                      </c:pt>
                      <c:pt idx="241">
                        <c:v>2.2000000000000002</c:v>
                      </c:pt>
                      <c:pt idx="242">
                        <c:v>2.2000000000000002</c:v>
                      </c:pt>
                      <c:pt idx="243">
                        <c:v>2</c:v>
                      </c:pt>
                      <c:pt idx="244">
                        <c:v>2.1</c:v>
                      </c:pt>
                      <c:pt idx="245">
                        <c:v>2.2000000000000002</c:v>
                      </c:pt>
                      <c:pt idx="246">
                        <c:v>2.2999999999999998</c:v>
                      </c:pt>
                      <c:pt idx="247">
                        <c:v>2.4</c:v>
                      </c:pt>
                      <c:pt idx="248">
                        <c:v>2.4</c:v>
                      </c:pt>
                      <c:pt idx="249">
                        <c:v>2.4</c:v>
                      </c:pt>
                      <c:pt idx="250">
                        <c:v>2.4</c:v>
                      </c:pt>
                      <c:pt idx="251">
                        <c:v>2.5</c:v>
                      </c:pt>
                      <c:pt idx="252">
                        <c:v>2.7</c:v>
                      </c:pt>
                      <c:pt idx="253">
                        <c:v>2.8</c:v>
                      </c:pt>
                      <c:pt idx="254">
                        <c:v>3</c:v>
                      </c:pt>
                      <c:pt idx="255">
                        <c:v>3.1</c:v>
                      </c:pt>
                      <c:pt idx="256">
                        <c:v>3.1</c:v>
                      </c:pt>
                      <c:pt idx="257">
                        <c:v>3</c:v>
                      </c:pt>
                      <c:pt idx="258">
                        <c:v>2.8</c:v>
                      </c:pt>
                      <c:pt idx="259">
                        <c:v>2.9</c:v>
                      </c:pt>
                      <c:pt idx="260">
                        <c:v>2.7</c:v>
                      </c:pt>
                      <c:pt idx="261">
                        <c:v>2.5</c:v>
                      </c:pt>
                      <c:pt idx="262">
                        <c:v>2.2999999999999998</c:v>
                      </c:pt>
                      <c:pt idx="263">
                        <c:v>2.2000000000000002</c:v>
                      </c:pt>
                      <c:pt idx="264">
                        <c:v>1.9</c:v>
                      </c:pt>
                      <c:pt idx="265">
                        <c:v>1.5</c:v>
                      </c:pt>
                      <c:pt idx="266">
                        <c:v>1.4</c:v>
                      </c:pt>
                      <c:pt idx="267">
                        <c:v>1.3</c:v>
                      </c:pt>
                      <c:pt idx="268">
                        <c:v>1.2</c:v>
                      </c:pt>
                      <c:pt idx="269">
                        <c:v>1.4</c:v>
                      </c:pt>
                      <c:pt idx="270">
                        <c:v>1.3</c:v>
                      </c:pt>
                      <c:pt idx="271">
                        <c:v>1.1000000000000001</c:v>
                      </c:pt>
                      <c:pt idx="272">
                        <c:v>1.3</c:v>
                      </c:pt>
                      <c:pt idx="273">
                        <c:v>1.6</c:v>
                      </c:pt>
                      <c:pt idx="274">
                        <c:v>2.2000000000000002</c:v>
                      </c:pt>
                      <c:pt idx="275">
                        <c:v>2.7</c:v>
                      </c:pt>
                      <c:pt idx="276">
                        <c:v>2.9</c:v>
                      </c:pt>
                      <c:pt idx="277">
                        <c:v>3.2</c:v>
                      </c:pt>
                      <c:pt idx="278">
                        <c:v>3.7</c:v>
                      </c:pt>
                      <c:pt idx="279">
                        <c:v>3.7</c:v>
                      </c:pt>
                      <c:pt idx="280">
                        <c:v>3.4</c:v>
                      </c:pt>
                      <c:pt idx="281">
                        <c:v>1.7</c:v>
                      </c:pt>
                      <c:pt idx="282">
                        <c:v>1.3</c:v>
                      </c:pt>
                      <c:pt idx="283">
                        <c:v>0.9</c:v>
                      </c:pt>
                      <c:pt idx="284">
                        <c:v>0</c:v>
                      </c:pt>
                      <c:pt idx="285">
                        <c:v>-0.8</c:v>
                      </c:pt>
                      <c:pt idx="286">
                        <c:v>-3.1</c:v>
                      </c:pt>
                      <c:pt idx="287">
                        <c:v>-4.0999999999999996</c:v>
                      </c:pt>
                      <c:pt idx="288">
                        <c:v>-3.5</c:v>
                      </c:pt>
                      <c:pt idx="289">
                        <c:v>-2.8</c:v>
                      </c:pt>
                      <c:pt idx="290">
                        <c:v>-2.7</c:v>
                      </c:pt>
                      <c:pt idx="291">
                        <c:v>-2.5</c:v>
                      </c:pt>
                      <c:pt idx="292">
                        <c:v>-2.2999999999999998</c:v>
                      </c:pt>
                      <c:pt idx="293">
                        <c:v>-2</c:v>
                      </c:pt>
                      <c:pt idx="294">
                        <c:v>-2</c:v>
                      </c:pt>
                      <c:pt idx="295">
                        <c:v>-2.9</c:v>
                      </c:pt>
                      <c:pt idx="296">
                        <c:v>-3</c:v>
                      </c:pt>
                      <c:pt idx="297">
                        <c:v>-2.5</c:v>
                      </c:pt>
                      <c:pt idx="298">
                        <c:v>-1.9</c:v>
                      </c:pt>
                      <c:pt idx="299">
                        <c:v>-1.2</c:v>
                      </c:pt>
                      <c:pt idx="300">
                        <c:v>-0.8</c:v>
                      </c:pt>
                      <c:pt idx="301">
                        <c:v>-0.6</c:v>
                      </c:pt>
                      <c:pt idx="302">
                        <c:v>-0.6</c:v>
                      </c:pt>
                      <c:pt idx="303">
                        <c:v>-0.8</c:v>
                      </c:pt>
                      <c:pt idx="304">
                        <c:v>-0.8</c:v>
                      </c:pt>
                      <c:pt idx="305">
                        <c:v>-0.9</c:v>
                      </c:pt>
                      <c:pt idx="306">
                        <c:v>-0.8</c:v>
                      </c:pt>
                      <c:pt idx="307">
                        <c:v>-0.8</c:v>
                      </c:pt>
                      <c:pt idx="308">
                        <c:v>-0.8</c:v>
                      </c:pt>
                      <c:pt idx="309">
                        <c:v>-0.9</c:v>
                      </c:pt>
                      <c:pt idx="310">
                        <c:v>-0.9</c:v>
                      </c:pt>
                      <c:pt idx="311">
                        <c:v>-0.8</c:v>
                      </c:pt>
                      <c:pt idx="312">
                        <c:v>-0.6</c:v>
                      </c:pt>
                      <c:pt idx="313">
                        <c:v>-0.5</c:v>
                      </c:pt>
                      <c:pt idx="314">
                        <c:v>-0.6</c:v>
                      </c:pt>
                      <c:pt idx="315">
                        <c:v>-0.4</c:v>
                      </c:pt>
                      <c:pt idx="316">
                        <c:v>-0.2</c:v>
                      </c:pt>
                      <c:pt idx="317">
                        <c:v>-0.4</c:v>
                      </c:pt>
                      <c:pt idx="318">
                        <c:v>-0.4</c:v>
                      </c:pt>
                      <c:pt idx="319">
                        <c:v>-0.5</c:v>
                      </c:pt>
                      <c:pt idx="320">
                        <c:v>-0.5</c:v>
                      </c:pt>
                      <c:pt idx="321">
                        <c:v>-0.5</c:v>
                      </c:pt>
                      <c:pt idx="322">
                        <c:v>-0.5</c:v>
                      </c:pt>
                      <c:pt idx="323">
                        <c:v>-0.4</c:v>
                      </c:pt>
                      <c:pt idx="324">
                        <c:v>-0.5</c:v>
                      </c:pt>
                      <c:pt idx="325">
                        <c:v>-0.4</c:v>
                      </c:pt>
                      <c:pt idx="326">
                        <c:v>-0.4</c:v>
                      </c:pt>
                      <c:pt idx="327">
                        <c:v>-0.4</c:v>
                      </c:pt>
                      <c:pt idx="328">
                        <c:v>-0.4</c:v>
                      </c:pt>
                      <c:pt idx="329">
                        <c:v>-0.4</c:v>
                      </c:pt>
                      <c:pt idx="330">
                        <c:v>-0.4</c:v>
                      </c:pt>
                      <c:pt idx="331">
                        <c:v>-0.4</c:v>
                      </c:pt>
                      <c:pt idx="332">
                        <c:v>-0.4</c:v>
                      </c:pt>
                      <c:pt idx="333">
                        <c:v>-0.4</c:v>
                      </c:pt>
                      <c:pt idx="334">
                        <c:v>-0.4</c:v>
                      </c:pt>
                      <c:pt idx="335">
                        <c:v>-0.4</c:v>
                      </c:pt>
                      <c:pt idx="336">
                        <c:v>-0.4</c:v>
                      </c:pt>
                      <c:pt idx="337">
                        <c:v>-0.4</c:v>
                      </c:pt>
                      <c:pt idx="338">
                        <c:v>-0.4</c:v>
                      </c:pt>
                      <c:pt idx="339">
                        <c:v>-0.4</c:v>
                      </c:pt>
                      <c:pt idx="340">
                        <c:v>-0.4</c:v>
                      </c:pt>
                      <c:pt idx="341">
                        <c:v>-0.4</c:v>
                      </c:pt>
                      <c:pt idx="342">
                        <c:v>-0.5</c:v>
                      </c:pt>
                      <c:pt idx="343">
                        <c:v>-0.5</c:v>
                      </c:pt>
                      <c:pt idx="344">
                        <c:v>-0.4</c:v>
                      </c:pt>
                      <c:pt idx="345">
                        <c:v>-0.4</c:v>
                      </c:pt>
                      <c:pt idx="346">
                        <c:v>-0.5</c:v>
                      </c:pt>
                      <c:pt idx="347">
                        <c:v>-0.5</c:v>
                      </c:pt>
                      <c:pt idx="348">
                        <c:v>-0.4</c:v>
                      </c:pt>
                      <c:pt idx="349">
                        <c:v>-0.5</c:v>
                      </c:pt>
                      <c:pt idx="350">
                        <c:v>-0.5</c:v>
                      </c:pt>
                      <c:pt idx="351">
                        <c:v>-0.4</c:v>
                      </c:pt>
                      <c:pt idx="352">
                        <c:v>-0.4</c:v>
                      </c:pt>
                      <c:pt idx="353">
                        <c:v>-0.4</c:v>
                      </c:pt>
                      <c:pt idx="354">
                        <c:v>-0.4</c:v>
                      </c:pt>
                      <c:pt idx="355">
                        <c:v>-0.4</c:v>
                      </c:pt>
                      <c:pt idx="356">
                        <c:v>-0.5</c:v>
                      </c:pt>
                      <c:pt idx="357">
                        <c:v>-0.4</c:v>
                      </c:pt>
                      <c:pt idx="358">
                        <c:v>-0.4</c:v>
                      </c:pt>
                      <c:pt idx="359">
                        <c:v>-0.4</c:v>
                      </c:pt>
                      <c:pt idx="360">
                        <c:v>-0.4</c:v>
                      </c:pt>
                      <c:pt idx="361">
                        <c:v>-0.4</c:v>
                      </c:pt>
                      <c:pt idx="362">
                        <c:v>-0.4</c:v>
                      </c:pt>
                      <c:pt idx="363">
                        <c:v>-0.4</c:v>
                      </c:pt>
                      <c:pt idx="364">
                        <c:v>-0.4</c:v>
                      </c:pt>
                      <c:pt idx="365">
                        <c:v>-0.3</c:v>
                      </c:pt>
                      <c:pt idx="366">
                        <c:v>-0.3</c:v>
                      </c:pt>
                      <c:pt idx="367">
                        <c:v>-0.4</c:v>
                      </c:pt>
                      <c:pt idx="368">
                        <c:v>-0.4</c:v>
                      </c:pt>
                      <c:pt idx="369">
                        <c:v>-0.5</c:v>
                      </c:pt>
                      <c:pt idx="370">
                        <c:v>-0.5</c:v>
                      </c:pt>
                      <c:pt idx="371">
                        <c:v>-0.5</c:v>
                      </c:pt>
                      <c:pt idx="372">
                        <c:v>-0.5</c:v>
                      </c:pt>
                      <c:pt idx="373">
                        <c:v>-0.5</c:v>
                      </c:pt>
                      <c:pt idx="374">
                        <c:v>-0.5</c:v>
                      </c:pt>
                      <c:pt idx="375">
                        <c:v>-0.5</c:v>
                      </c:pt>
                      <c:pt idx="376">
                        <c:v>-0.5</c:v>
                      </c:pt>
                      <c:pt idx="377">
                        <c:v>-0.5</c:v>
                      </c:pt>
                      <c:pt idx="378">
                        <c:v>-0.5</c:v>
                      </c:pt>
                      <c:pt idx="379">
                        <c:v>-0.5</c:v>
                      </c:pt>
                      <c:pt idx="380">
                        <c:v>-0.5</c:v>
                      </c:pt>
                      <c:pt idx="381">
                        <c:v>-0.5</c:v>
                      </c:pt>
                      <c:pt idx="382">
                        <c:v>-0.4</c:v>
                      </c:pt>
                      <c:pt idx="383">
                        <c:v>-0.4</c:v>
                      </c:pt>
                      <c:pt idx="384">
                        <c:v>-0.4</c:v>
                      </c:pt>
                      <c:pt idx="385">
                        <c:v>-0.3</c:v>
                      </c:pt>
                      <c:pt idx="386">
                        <c:v>-0.4</c:v>
                      </c:pt>
                      <c:pt idx="387">
                        <c:v>-0.4</c:v>
                      </c:pt>
                      <c:pt idx="388">
                        <c:v>-0.3</c:v>
                      </c:pt>
                      <c:pt idx="389">
                        <c:v>-0.3</c:v>
                      </c:pt>
                      <c:pt idx="390">
                        <c:v>-0.4</c:v>
                      </c:pt>
                      <c:pt idx="391">
                        <c:v>-0.3</c:v>
                      </c:pt>
                      <c:pt idx="392">
                        <c:v>-0.3</c:v>
                      </c:pt>
                      <c:pt idx="393">
                        <c:v>-0.5</c:v>
                      </c:pt>
                      <c:pt idx="394">
                        <c:v>-0.5</c:v>
                      </c:pt>
                      <c:pt idx="395">
                        <c:v>-0.5</c:v>
                      </c:pt>
                      <c:pt idx="396">
                        <c:v>-0.7</c:v>
                      </c:pt>
                      <c:pt idx="397">
                        <c:v>-0.6</c:v>
                      </c:pt>
                      <c:pt idx="398">
                        <c:v>-0.6</c:v>
                      </c:pt>
                      <c:pt idx="399">
                        <c:v>-0.6</c:v>
                      </c:pt>
                      <c:pt idx="400">
                        <c:v>-0.6</c:v>
                      </c:pt>
                      <c:pt idx="401">
                        <c:v>-0.4</c:v>
                      </c:pt>
                      <c:pt idx="402">
                        <c:v>-0.4</c:v>
                      </c:pt>
                      <c:pt idx="403">
                        <c:v>-0.3</c:v>
                      </c:pt>
                      <c:pt idx="404">
                        <c:v>-0.4</c:v>
                      </c:pt>
                      <c:pt idx="405">
                        <c:v>-0.3</c:v>
                      </c:pt>
                      <c:pt idx="406">
                        <c:v>-0.4</c:v>
                      </c:pt>
                      <c:pt idx="407">
                        <c:v>-0.5</c:v>
                      </c:pt>
                      <c:pt idx="408">
                        <c:v>-0.5</c:v>
                      </c:pt>
                      <c:pt idx="409">
                        <c:v>-0.5</c:v>
                      </c:pt>
                      <c:pt idx="410">
                        <c:v>-0.5</c:v>
                      </c:pt>
                      <c:pt idx="411">
                        <c:v>-0.5</c:v>
                      </c:pt>
                      <c:pt idx="412">
                        <c:v>-0.5</c:v>
                      </c:pt>
                      <c:pt idx="413">
                        <c:v>-0.4</c:v>
                      </c:pt>
                      <c:pt idx="414">
                        <c:v>-0.4</c:v>
                      </c:pt>
                      <c:pt idx="415">
                        <c:v>-0.5</c:v>
                      </c:pt>
                      <c:pt idx="416">
                        <c:v>-0.4</c:v>
                      </c:pt>
                      <c:pt idx="417">
                        <c:v>-0.4</c:v>
                      </c:pt>
                      <c:pt idx="418">
                        <c:v>-0.4</c:v>
                      </c:pt>
                      <c:pt idx="419">
                        <c:v>-0.4</c:v>
                      </c:pt>
                      <c:pt idx="420">
                        <c:v>-0.5</c:v>
                      </c:pt>
                      <c:pt idx="421">
                        <c:v>-0.4</c:v>
                      </c:pt>
                      <c:pt idx="422">
                        <c:v>-0.5</c:v>
                      </c:pt>
                      <c:pt idx="423">
                        <c:v>-0.5</c:v>
                      </c:pt>
                      <c:pt idx="424">
                        <c:v>-0.5</c:v>
                      </c:pt>
                      <c:pt idx="425">
                        <c:v>-0.5</c:v>
                      </c:pt>
                      <c:pt idx="426">
                        <c:v>-0.5</c:v>
                      </c:pt>
                      <c:pt idx="427">
                        <c:v>-0.5</c:v>
                      </c:pt>
                      <c:pt idx="428">
                        <c:v>-0.4</c:v>
                      </c:pt>
                      <c:pt idx="429">
                        <c:v>-0.5</c:v>
                      </c:pt>
                      <c:pt idx="430">
                        <c:v>-0.4</c:v>
                      </c:pt>
                      <c:pt idx="431">
                        <c:v>-0.5</c:v>
                      </c:pt>
                      <c:pt idx="432">
                        <c:v>-0.5</c:v>
                      </c:pt>
                      <c:pt idx="433">
                        <c:v>-0.5</c:v>
                      </c:pt>
                      <c:pt idx="434">
                        <c:v>-0.5</c:v>
                      </c:pt>
                      <c:pt idx="435">
                        <c:v>-0.6</c:v>
                      </c:pt>
                      <c:pt idx="436">
                        <c:v>-0.6</c:v>
                      </c:pt>
                      <c:pt idx="437">
                        <c:v>-0.5</c:v>
                      </c:pt>
                      <c:pt idx="438">
                        <c:v>-0.6</c:v>
                      </c:pt>
                      <c:pt idx="439">
                        <c:v>-0.5</c:v>
                      </c:pt>
                      <c:pt idx="440">
                        <c:v>-0.5</c:v>
                      </c:pt>
                      <c:pt idx="441">
                        <c:v>-0.5</c:v>
                      </c:pt>
                      <c:pt idx="442">
                        <c:v>-0.4</c:v>
                      </c:pt>
                      <c:pt idx="443">
                        <c:v>-0.4</c:v>
                      </c:pt>
                      <c:pt idx="444">
                        <c:v>-0.4</c:v>
                      </c:pt>
                      <c:pt idx="445">
                        <c:v>-0.4</c:v>
                      </c:pt>
                      <c:pt idx="446">
                        <c:v>-0.4</c:v>
                      </c:pt>
                      <c:pt idx="447">
                        <c:v>-0.4</c:v>
                      </c:pt>
                      <c:pt idx="448">
                        <c:v>-0.4</c:v>
                      </c:pt>
                      <c:pt idx="449">
                        <c:v>-0.3</c:v>
                      </c:pt>
                      <c:pt idx="450">
                        <c:v>-0.3</c:v>
                      </c:pt>
                      <c:pt idx="451">
                        <c:v>-0.3</c:v>
                      </c:pt>
                      <c:pt idx="452">
                        <c:v>-0.3</c:v>
                      </c:pt>
                      <c:pt idx="453">
                        <c:v>-0.3</c:v>
                      </c:pt>
                      <c:pt idx="454">
                        <c:v>-0.4</c:v>
                      </c:pt>
                      <c:pt idx="455">
                        <c:v>-0.4</c:v>
                      </c:pt>
                      <c:pt idx="456">
                        <c:v>-0.5</c:v>
                      </c:pt>
                      <c:pt idx="457">
                        <c:v>-0.5</c:v>
                      </c:pt>
                      <c:pt idx="458">
                        <c:v>-0.5</c:v>
                      </c:pt>
                      <c:pt idx="459">
                        <c:v>-0.4</c:v>
                      </c:pt>
                      <c:pt idx="460">
                        <c:v>-0.4</c:v>
                      </c:pt>
                      <c:pt idx="461">
                        <c:v>-0.3</c:v>
                      </c:pt>
                      <c:pt idx="462">
                        <c:v>-0.3</c:v>
                      </c:pt>
                      <c:pt idx="463">
                        <c:v>-0.3</c:v>
                      </c:pt>
                      <c:pt idx="464">
                        <c:v>-0.3</c:v>
                      </c:pt>
                      <c:pt idx="465">
                        <c:v>-0.3</c:v>
                      </c:pt>
                      <c:pt idx="466">
                        <c:v>-0.3</c:v>
                      </c:pt>
                      <c:pt idx="467">
                        <c:v>-0.3</c:v>
                      </c:pt>
                      <c:pt idx="468">
                        <c:v>-0.3</c:v>
                      </c:pt>
                      <c:pt idx="469">
                        <c:v>-0.3</c:v>
                      </c:pt>
                      <c:pt idx="470">
                        <c:v>-0.3</c:v>
                      </c:pt>
                      <c:pt idx="471">
                        <c:v>-0.3</c:v>
                      </c:pt>
                      <c:pt idx="472">
                        <c:v>-0.3</c:v>
                      </c:pt>
                      <c:pt idx="473">
                        <c:v>-0.3</c:v>
                      </c:pt>
                      <c:pt idx="474">
                        <c:v>-0.3</c:v>
                      </c:pt>
                      <c:pt idx="475">
                        <c:v>-0.3</c:v>
                      </c:pt>
                      <c:pt idx="476">
                        <c:v>-0.3</c:v>
                      </c:pt>
                      <c:pt idx="477">
                        <c:v>-0.2</c:v>
                      </c:pt>
                      <c:pt idx="478">
                        <c:v>-0.3</c:v>
                      </c:pt>
                      <c:pt idx="479">
                        <c:v>-0.3</c:v>
                      </c:pt>
                      <c:pt idx="480">
                        <c:v>-0.3</c:v>
                      </c:pt>
                      <c:pt idx="481">
                        <c:v>-0.2</c:v>
                      </c:pt>
                      <c:pt idx="482">
                        <c:v>-0.3</c:v>
                      </c:pt>
                      <c:pt idx="483">
                        <c:v>-0.3</c:v>
                      </c:pt>
                      <c:pt idx="484">
                        <c:v>-0.3</c:v>
                      </c:pt>
                      <c:pt idx="485">
                        <c:v>-0.3</c:v>
                      </c:pt>
                      <c:pt idx="486">
                        <c:v>-0.3</c:v>
                      </c:pt>
                      <c:pt idx="487">
                        <c:v>-0.3</c:v>
                      </c:pt>
                      <c:pt idx="488">
                        <c:v>-0.3</c:v>
                      </c:pt>
                      <c:pt idx="489">
                        <c:v>-0.3</c:v>
                      </c:pt>
                      <c:pt idx="490">
                        <c:v>-0.3</c:v>
                      </c:pt>
                      <c:pt idx="491">
                        <c:v>-0.3</c:v>
                      </c:pt>
                      <c:pt idx="492">
                        <c:v>-0.3</c:v>
                      </c:pt>
                      <c:pt idx="493">
                        <c:v>-0.3</c:v>
                      </c:pt>
                      <c:pt idx="494">
                        <c:v>-0.3</c:v>
                      </c:pt>
                      <c:pt idx="495">
                        <c:v>-0.4</c:v>
                      </c:pt>
                      <c:pt idx="496">
                        <c:v>-0.4</c:v>
                      </c:pt>
                      <c:pt idx="497">
                        <c:v>-0.2</c:v>
                      </c:pt>
                      <c:pt idx="498">
                        <c:v>-0.2</c:v>
                      </c:pt>
                      <c:pt idx="499">
                        <c:v>-0.3</c:v>
                      </c:pt>
                      <c:pt idx="500">
                        <c:v>-0.2</c:v>
                      </c:pt>
                      <c:pt idx="501">
                        <c:v>-0.3</c:v>
                      </c:pt>
                      <c:pt idx="502">
                        <c:v>-0.3</c:v>
                      </c:pt>
                      <c:pt idx="503">
                        <c:v>-0.3</c:v>
                      </c:pt>
                      <c:pt idx="504">
                        <c:v>-0.2</c:v>
                      </c:pt>
                      <c:pt idx="505">
                        <c:v>-0.3</c:v>
                      </c:pt>
                      <c:pt idx="506">
                        <c:v>-0.3</c:v>
                      </c:pt>
                      <c:pt idx="507">
                        <c:v>-0.3</c:v>
                      </c:pt>
                      <c:pt idx="508">
                        <c:v>-0.3</c:v>
                      </c:pt>
                      <c:pt idx="509">
                        <c:v>-0.3</c:v>
                      </c:pt>
                      <c:pt idx="510">
                        <c:v>-0.4</c:v>
                      </c:pt>
                      <c:pt idx="511">
                        <c:v>-0.4</c:v>
                      </c:pt>
                      <c:pt idx="512">
                        <c:v>-0.3</c:v>
                      </c:pt>
                      <c:pt idx="513">
                        <c:v>-0.4</c:v>
                      </c:pt>
                      <c:pt idx="514">
                        <c:v>-0.4</c:v>
                      </c:pt>
                      <c:pt idx="515">
                        <c:v>-0.4</c:v>
                      </c:pt>
                      <c:pt idx="516">
                        <c:v>-0.3</c:v>
                      </c:pt>
                      <c:pt idx="517">
                        <c:v>-0.3</c:v>
                      </c:pt>
                      <c:pt idx="518">
                        <c:v>-0.4</c:v>
                      </c:pt>
                      <c:pt idx="519">
                        <c:v>-0.4</c:v>
                      </c:pt>
                      <c:pt idx="520">
                        <c:v>-0.4</c:v>
                      </c:pt>
                      <c:pt idx="521">
                        <c:v>-0.3</c:v>
                      </c:pt>
                      <c:pt idx="522">
                        <c:v>-0.3</c:v>
                      </c:pt>
                      <c:pt idx="523">
                        <c:v>-0.3</c:v>
                      </c:pt>
                      <c:pt idx="524">
                        <c:v>-0.3</c:v>
                      </c:pt>
                      <c:pt idx="525">
                        <c:v>-0.2</c:v>
                      </c:pt>
                      <c:pt idx="526">
                        <c:v>-0.3</c:v>
                      </c:pt>
                      <c:pt idx="527">
                        <c:v>-0.3</c:v>
                      </c:pt>
                      <c:pt idx="528">
                        <c:v>-0.3</c:v>
                      </c:pt>
                      <c:pt idx="529">
                        <c:v>-0.3</c:v>
                      </c:pt>
                      <c:pt idx="530">
                        <c:v>-0.3</c:v>
                      </c:pt>
                      <c:pt idx="531">
                        <c:v>-0.3</c:v>
                      </c:pt>
                      <c:pt idx="532">
                        <c:v>-0.3</c:v>
                      </c:pt>
                      <c:pt idx="533">
                        <c:v>-0.3</c:v>
                      </c:pt>
                      <c:pt idx="534">
                        <c:v>-0.3</c:v>
                      </c:pt>
                      <c:pt idx="535">
                        <c:v>-0.4</c:v>
                      </c:pt>
                      <c:pt idx="536">
                        <c:v>-0.3</c:v>
                      </c:pt>
                      <c:pt idx="537">
                        <c:v>-0.3</c:v>
                      </c:pt>
                      <c:pt idx="538">
                        <c:v>-0.4</c:v>
                      </c:pt>
                      <c:pt idx="539">
                        <c:v>-0.4</c:v>
                      </c:pt>
                      <c:pt idx="540">
                        <c:v>-0.3</c:v>
                      </c:pt>
                      <c:pt idx="541">
                        <c:v>-0.4</c:v>
                      </c:pt>
                      <c:pt idx="542">
                        <c:v>-0.4</c:v>
                      </c:pt>
                      <c:pt idx="543">
                        <c:v>-0.4</c:v>
                      </c:pt>
                      <c:pt idx="544">
                        <c:v>-0.3</c:v>
                      </c:pt>
                      <c:pt idx="545">
                        <c:v>-0.3</c:v>
                      </c:pt>
                      <c:pt idx="546">
                        <c:v>-0.3</c:v>
                      </c:pt>
                      <c:pt idx="547">
                        <c:v>-0.3</c:v>
                      </c:pt>
                      <c:pt idx="548">
                        <c:v>-0.2</c:v>
                      </c:pt>
                      <c:pt idx="549">
                        <c:v>-0.3</c:v>
                      </c:pt>
                      <c:pt idx="550">
                        <c:v>-0.3</c:v>
                      </c:pt>
                      <c:pt idx="551">
                        <c:v>-0.2</c:v>
                      </c:pt>
                      <c:pt idx="552">
                        <c:v>-0.3</c:v>
                      </c:pt>
                      <c:pt idx="553">
                        <c:v>-0.2</c:v>
                      </c:pt>
                      <c:pt idx="554">
                        <c:v>-0.2</c:v>
                      </c:pt>
                      <c:pt idx="555">
                        <c:v>-0.2</c:v>
                      </c:pt>
                      <c:pt idx="556">
                        <c:v>-0.2</c:v>
                      </c:pt>
                      <c:pt idx="557">
                        <c:v>-0.3</c:v>
                      </c:pt>
                      <c:pt idx="558">
                        <c:v>-0.3</c:v>
                      </c:pt>
                      <c:pt idx="559">
                        <c:v>-0.2</c:v>
                      </c:pt>
                      <c:pt idx="560">
                        <c:v>-0.3</c:v>
                      </c:pt>
                      <c:pt idx="561">
                        <c:v>-0.3</c:v>
                      </c:pt>
                      <c:pt idx="562">
                        <c:v>-0.3</c:v>
                      </c:pt>
                      <c:pt idx="563">
                        <c:v>-0.3</c:v>
                      </c:pt>
                      <c:pt idx="564">
                        <c:v>-0.3</c:v>
                      </c:pt>
                      <c:pt idx="565">
                        <c:v>-0.3</c:v>
                      </c:pt>
                      <c:pt idx="566">
                        <c:v>-0.3</c:v>
                      </c:pt>
                      <c:pt idx="567">
                        <c:v>-0.3</c:v>
                      </c:pt>
                      <c:pt idx="568">
                        <c:v>-0.3</c:v>
                      </c:pt>
                      <c:pt idx="569">
                        <c:v>-0.3</c:v>
                      </c:pt>
                      <c:pt idx="570">
                        <c:v>-0.3</c:v>
                      </c:pt>
                      <c:pt idx="571">
                        <c:v>-0.2</c:v>
                      </c:pt>
                      <c:pt idx="572">
                        <c:v>-0.3</c:v>
                      </c:pt>
                      <c:pt idx="573">
                        <c:v>-0.3</c:v>
                      </c:pt>
                      <c:pt idx="574">
                        <c:v>-0.3</c:v>
                      </c:pt>
                      <c:pt idx="575">
                        <c:v>-0.3</c:v>
                      </c:pt>
                      <c:pt idx="576">
                        <c:v>-0.3</c:v>
                      </c:pt>
                      <c:pt idx="577">
                        <c:v>-0.3</c:v>
                      </c:pt>
                      <c:pt idx="578">
                        <c:v>-0.3</c:v>
                      </c:pt>
                      <c:pt idx="579">
                        <c:v>-0.3</c:v>
                      </c:pt>
                      <c:pt idx="580">
                        <c:v>-0.2</c:v>
                      </c:pt>
                      <c:pt idx="581">
                        <c:v>-0.2</c:v>
                      </c:pt>
                      <c:pt idx="582">
                        <c:v>-0.3</c:v>
                      </c:pt>
                      <c:pt idx="583">
                        <c:v>-0.2</c:v>
                      </c:pt>
                      <c:pt idx="584">
                        <c:v>-0.3</c:v>
                      </c:pt>
                      <c:pt idx="585">
                        <c:v>-0.3</c:v>
                      </c:pt>
                      <c:pt idx="586">
                        <c:v>-0.2</c:v>
                      </c:pt>
                      <c:pt idx="587">
                        <c:v>-0.2</c:v>
                      </c:pt>
                      <c:pt idx="588">
                        <c:v>-0.2</c:v>
                      </c:pt>
                      <c:pt idx="589">
                        <c:v>-0.3</c:v>
                      </c:pt>
                      <c:pt idx="590">
                        <c:v>-0.3</c:v>
                      </c:pt>
                      <c:pt idx="591">
                        <c:v>-0.3</c:v>
                      </c:pt>
                      <c:pt idx="592">
                        <c:v>-0.3</c:v>
                      </c:pt>
                      <c:pt idx="593">
                        <c:v>-0.3</c:v>
                      </c:pt>
                      <c:pt idx="594">
                        <c:v>-0.3</c:v>
                      </c:pt>
                      <c:pt idx="595">
                        <c:v>-0.2</c:v>
                      </c:pt>
                      <c:pt idx="596">
                        <c:v>-0.3</c:v>
                      </c:pt>
                      <c:pt idx="597">
                        <c:v>-0.3</c:v>
                      </c:pt>
                      <c:pt idx="598">
                        <c:v>-0.3</c:v>
                      </c:pt>
                      <c:pt idx="599">
                        <c:v>-0.3</c:v>
                      </c:pt>
                      <c:pt idx="600">
                        <c:v>-0.3</c:v>
                      </c:pt>
                      <c:pt idx="601">
                        <c:v>-0.3</c:v>
                      </c:pt>
                      <c:pt idx="602">
                        <c:v>-0.3</c:v>
                      </c:pt>
                      <c:pt idx="603">
                        <c:v>-0.3</c:v>
                      </c:pt>
                      <c:pt idx="604">
                        <c:v>-0.3</c:v>
                      </c:pt>
                      <c:pt idx="605">
                        <c:v>-0.3</c:v>
                      </c:pt>
                      <c:pt idx="606">
                        <c:v>-0.3</c:v>
                      </c:pt>
                      <c:pt idx="607">
                        <c:v>-0.3</c:v>
                      </c:pt>
                      <c:pt idx="608">
                        <c:v>-0.3</c:v>
                      </c:pt>
                      <c:pt idx="609">
                        <c:v>-0.3</c:v>
                      </c:pt>
                      <c:pt idx="610">
                        <c:v>-0.3</c:v>
                      </c:pt>
                      <c:pt idx="611">
                        <c:v>-0.3</c:v>
                      </c:pt>
                      <c:pt idx="612">
                        <c:v>-0.3</c:v>
                      </c:pt>
                      <c:pt idx="613">
                        <c:v>-0.3</c:v>
                      </c:pt>
                      <c:pt idx="614">
                        <c:v>-0.3</c:v>
                      </c:pt>
                      <c:pt idx="615">
                        <c:v>-0.3</c:v>
                      </c:pt>
                      <c:pt idx="616">
                        <c:v>-0.3</c:v>
                      </c:pt>
                      <c:pt idx="617">
                        <c:v>-0.2</c:v>
                      </c:pt>
                      <c:pt idx="618">
                        <c:v>-0.2</c:v>
                      </c:pt>
                      <c:pt idx="619">
                        <c:v>-0.2</c:v>
                      </c:pt>
                      <c:pt idx="620">
                        <c:v>-0.3</c:v>
                      </c:pt>
                      <c:pt idx="621">
                        <c:v>-0.3</c:v>
                      </c:pt>
                      <c:pt idx="622">
                        <c:v>-0.3</c:v>
                      </c:pt>
                      <c:pt idx="623">
                        <c:v>-0.3</c:v>
                      </c:pt>
                      <c:pt idx="624">
                        <c:v>-0.3</c:v>
                      </c:pt>
                      <c:pt idx="625">
                        <c:v>-0.3</c:v>
                      </c:pt>
                      <c:pt idx="626">
                        <c:v>-0.2</c:v>
                      </c:pt>
                      <c:pt idx="627">
                        <c:v>-0.3</c:v>
                      </c:pt>
                      <c:pt idx="628">
                        <c:v>-0.3</c:v>
                      </c:pt>
                      <c:pt idx="629">
                        <c:v>-0.3</c:v>
                      </c:pt>
                      <c:pt idx="630">
                        <c:v>-0.3</c:v>
                      </c:pt>
                      <c:pt idx="631">
                        <c:v>-0.2</c:v>
                      </c:pt>
                      <c:pt idx="632">
                        <c:v>-0.2</c:v>
                      </c:pt>
                      <c:pt idx="633">
                        <c:v>-0.2</c:v>
                      </c:pt>
                      <c:pt idx="634">
                        <c:v>-0.2</c:v>
                      </c:pt>
                      <c:pt idx="635">
                        <c:v>-0.2</c:v>
                      </c:pt>
                      <c:pt idx="636">
                        <c:v>-0.3</c:v>
                      </c:pt>
                      <c:pt idx="637">
                        <c:v>-0.4</c:v>
                      </c:pt>
                      <c:pt idx="638">
                        <c:v>-0.5</c:v>
                      </c:pt>
                      <c:pt idx="639">
                        <c:v>-0.6</c:v>
                      </c:pt>
                      <c:pt idx="640">
                        <c:v>-0.7</c:v>
                      </c:pt>
                      <c:pt idx="641">
                        <c:v>-0.7</c:v>
                      </c:pt>
                      <c:pt idx="642">
                        <c:v>-0.7</c:v>
                      </c:pt>
                      <c:pt idx="643">
                        <c:v>-0.6</c:v>
                      </c:pt>
                      <c:pt idx="644">
                        <c:v>-0.6</c:v>
                      </c:pt>
                      <c:pt idx="645">
                        <c:v>-0.6</c:v>
                      </c:pt>
                      <c:pt idx="646">
                        <c:v>-0.5</c:v>
                      </c:pt>
                      <c:pt idx="647">
                        <c:v>-0.5</c:v>
                      </c:pt>
                      <c:pt idx="648">
                        <c:v>-0.5</c:v>
                      </c:pt>
                      <c:pt idx="649">
                        <c:v>-0.5</c:v>
                      </c:pt>
                      <c:pt idx="650">
                        <c:v>-0.5</c:v>
                      </c:pt>
                      <c:pt idx="651">
                        <c:v>-0.5</c:v>
                      </c:pt>
                      <c:pt idx="652">
                        <c:v>-0.5</c:v>
                      </c:pt>
                      <c:pt idx="653">
                        <c:v>-0.5</c:v>
                      </c:pt>
                      <c:pt idx="654">
                        <c:v>-0.5</c:v>
                      </c:pt>
                      <c:pt idx="655">
                        <c:v>-0.5</c:v>
                      </c:pt>
                      <c:pt idx="656">
                        <c:v>-0.6</c:v>
                      </c:pt>
                      <c:pt idx="657">
                        <c:v>-0.7</c:v>
                      </c:pt>
                      <c:pt idx="658">
                        <c:v>-0.7</c:v>
                      </c:pt>
                      <c:pt idx="659">
                        <c:v>-0.7</c:v>
                      </c:pt>
                      <c:pt idx="660">
                        <c:v>-0.6</c:v>
                      </c:pt>
                      <c:pt idx="661">
                        <c:v>-0.6</c:v>
                      </c:pt>
                      <c:pt idx="662">
                        <c:v>-0.6</c:v>
                      </c:pt>
                      <c:pt idx="663">
                        <c:v>-0.6</c:v>
                      </c:pt>
                      <c:pt idx="664">
                        <c:v>-0.6</c:v>
                      </c:pt>
                      <c:pt idx="665">
                        <c:v>-0.6</c:v>
                      </c:pt>
                      <c:pt idx="666">
                        <c:v>-0.6</c:v>
                      </c:pt>
                      <c:pt idx="667">
                        <c:v>-0.6</c:v>
                      </c:pt>
                      <c:pt idx="668">
                        <c:v>-0.5</c:v>
                      </c:pt>
                      <c:pt idx="669">
                        <c:v>-0.5</c:v>
                      </c:pt>
                      <c:pt idx="670">
                        <c:v>-0.5</c:v>
                      </c:pt>
                      <c:pt idx="671">
                        <c:v>-0.4</c:v>
                      </c:pt>
                      <c:pt idx="672">
                        <c:v>-0.5</c:v>
                      </c:pt>
                      <c:pt idx="673">
                        <c:v>-0.4</c:v>
                      </c:pt>
                      <c:pt idx="674">
                        <c:v>-0.4</c:v>
                      </c:pt>
                      <c:pt idx="675">
                        <c:v>-0.3</c:v>
                      </c:pt>
                      <c:pt idx="676">
                        <c:v>-0.4</c:v>
                      </c:pt>
                      <c:pt idx="677">
                        <c:v>-0.3</c:v>
                      </c:pt>
                      <c:pt idx="678">
                        <c:v>-0.3</c:v>
                      </c:pt>
                      <c:pt idx="679">
                        <c:v>-0.3</c:v>
                      </c:pt>
                      <c:pt idx="680">
                        <c:v>-0.3</c:v>
                      </c:pt>
                      <c:pt idx="681">
                        <c:v>-0.3</c:v>
                      </c:pt>
                      <c:pt idx="682">
                        <c:v>-0.3</c:v>
                      </c:pt>
                      <c:pt idx="683">
                        <c:v>-0.3</c:v>
                      </c:pt>
                      <c:pt idx="684">
                        <c:v>-0.3</c:v>
                      </c:pt>
                      <c:pt idx="685">
                        <c:v>-0.3</c:v>
                      </c:pt>
                      <c:pt idx="686">
                        <c:v>-0.3</c:v>
                      </c:pt>
                      <c:pt idx="687">
                        <c:v>-0.3</c:v>
                      </c:pt>
                      <c:pt idx="688">
                        <c:v>-0.3</c:v>
                      </c:pt>
                      <c:pt idx="689">
                        <c:v>-0.3</c:v>
                      </c:pt>
                      <c:pt idx="690">
                        <c:v>-0.3</c:v>
                      </c:pt>
                      <c:pt idx="691">
                        <c:v>-0.3</c:v>
                      </c:pt>
                      <c:pt idx="692">
                        <c:v>-0.3</c:v>
                      </c:pt>
                      <c:pt idx="693">
                        <c:v>-0.3</c:v>
                      </c:pt>
                      <c:pt idx="694">
                        <c:v>-0.2</c:v>
                      </c:pt>
                      <c:pt idx="695">
                        <c:v>-0.2</c:v>
                      </c:pt>
                      <c:pt idx="696">
                        <c:v>-0.2</c:v>
                      </c:pt>
                      <c:pt idx="697">
                        <c:v>-0.2</c:v>
                      </c:pt>
                      <c:pt idx="698">
                        <c:v>-0.2</c:v>
                      </c:pt>
                      <c:pt idx="699">
                        <c:v>-0.2</c:v>
                      </c:pt>
                      <c:pt idx="700">
                        <c:v>-0.2</c:v>
                      </c:pt>
                      <c:pt idx="701">
                        <c:v>-0.2</c:v>
                      </c:pt>
                      <c:pt idx="702">
                        <c:v>-0.2</c:v>
                      </c:pt>
                      <c:pt idx="703">
                        <c:v>-0.2</c:v>
                      </c:pt>
                      <c:pt idx="704">
                        <c:v>-0.2</c:v>
                      </c:pt>
                      <c:pt idx="705">
                        <c:v>-0.2</c:v>
                      </c:pt>
                      <c:pt idx="706">
                        <c:v>-0.3</c:v>
                      </c:pt>
                      <c:pt idx="707">
                        <c:v>-0.3</c:v>
                      </c:pt>
                      <c:pt idx="708">
                        <c:v>-0.3</c:v>
                      </c:pt>
                      <c:pt idx="709">
                        <c:v>-0.3</c:v>
                      </c:pt>
                      <c:pt idx="710">
                        <c:v>-0.3</c:v>
                      </c:pt>
                      <c:pt idx="711">
                        <c:v>-0.3</c:v>
                      </c:pt>
                      <c:pt idx="712">
                        <c:v>-0.3</c:v>
                      </c:pt>
                      <c:pt idx="713">
                        <c:v>-0.2</c:v>
                      </c:pt>
                      <c:pt idx="714">
                        <c:v>-0.2</c:v>
                      </c:pt>
                      <c:pt idx="715">
                        <c:v>-0.3</c:v>
                      </c:pt>
                      <c:pt idx="716">
                        <c:v>-0.3</c:v>
                      </c:pt>
                      <c:pt idx="717">
                        <c:v>-0.2</c:v>
                      </c:pt>
                      <c:pt idx="718">
                        <c:v>-0.2</c:v>
                      </c:pt>
                      <c:pt idx="719">
                        <c:v>-0.3</c:v>
                      </c:pt>
                      <c:pt idx="720">
                        <c:v>-0.2</c:v>
                      </c:pt>
                      <c:pt idx="721">
                        <c:v>-0.2</c:v>
                      </c:pt>
                      <c:pt idx="722">
                        <c:v>-0.2</c:v>
                      </c:pt>
                      <c:pt idx="723">
                        <c:v>-0.2</c:v>
                      </c:pt>
                      <c:pt idx="724">
                        <c:v>-0.2</c:v>
                      </c:pt>
                      <c:pt idx="725">
                        <c:v>-0.2</c:v>
                      </c:pt>
                      <c:pt idx="726">
                        <c:v>-0.3</c:v>
                      </c:pt>
                      <c:pt idx="727">
                        <c:v>-0.2</c:v>
                      </c:pt>
                      <c:pt idx="728">
                        <c:v>-0.2</c:v>
                      </c:pt>
                      <c:pt idx="729">
                        <c:v>-0.1</c:v>
                      </c:pt>
                      <c:pt idx="730">
                        <c:v>-0.2</c:v>
                      </c:pt>
                      <c:pt idx="731">
                        <c:v>-0.2</c:v>
                      </c:pt>
                      <c:pt idx="732">
                        <c:v>-0.2</c:v>
                      </c:pt>
                      <c:pt idx="733">
                        <c:v>-0.1</c:v>
                      </c:pt>
                      <c:pt idx="734">
                        <c:v>-0.1</c:v>
                      </c:pt>
                      <c:pt idx="735">
                        <c:v>-0.2</c:v>
                      </c:pt>
                      <c:pt idx="736">
                        <c:v>-0.2</c:v>
                      </c:pt>
                      <c:pt idx="737">
                        <c:v>-0.2</c:v>
                      </c:pt>
                      <c:pt idx="738">
                        <c:v>-0.2</c:v>
                      </c:pt>
                      <c:pt idx="739">
                        <c:v>-0.2</c:v>
                      </c:pt>
                      <c:pt idx="740">
                        <c:v>-0.1</c:v>
                      </c:pt>
                      <c:pt idx="741">
                        <c:v>-0.1</c:v>
                      </c:pt>
                      <c:pt idx="742">
                        <c:v>-0.2</c:v>
                      </c:pt>
                      <c:pt idx="743">
                        <c:v>-0.2</c:v>
                      </c:pt>
                      <c:pt idx="744">
                        <c:v>-0.1</c:v>
                      </c:pt>
                      <c:pt idx="745">
                        <c:v>-0.1</c:v>
                      </c:pt>
                      <c:pt idx="746">
                        <c:v>-0.1</c:v>
                      </c:pt>
                      <c:pt idx="747">
                        <c:v>-0.2</c:v>
                      </c:pt>
                      <c:pt idx="748">
                        <c:v>-0.1</c:v>
                      </c:pt>
                      <c:pt idx="749">
                        <c:v>-0.1</c:v>
                      </c:pt>
                      <c:pt idx="750">
                        <c:v>-0.1</c:v>
                      </c:pt>
                      <c:pt idx="751">
                        <c:v>-0.1</c:v>
                      </c:pt>
                      <c:pt idx="752">
                        <c:v>-0.2</c:v>
                      </c:pt>
                      <c:pt idx="753">
                        <c:v>0</c:v>
                      </c:pt>
                      <c:pt idx="754">
                        <c:v>-0.1</c:v>
                      </c:pt>
                      <c:pt idx="755">
                        <c:v>-0.2</c:v>
                      </c:pt>
                      <c:pt idx="756">
                        <c:v>-0.2</c:v>
                      </c:pt>
                      <c:pt idx="757">
                        <c:v>-0.1</c:v>
                      </c:pt>
                      <c:pt idx="758">
                        <c:v>-0.1</c:v>
                      </c:pt>
                      <c:pt idx="759">
                        <c:v>-0.1</c:v>
                      </c:pt>
                      <c:pt idx="760">
                        <c:v>-0.1</c:v>
                      </c:pt>
                      <c:pt idx="761">
                        <c:v>-0.1</c:v>
                      </c:pt>
                      <c:pt idx="762">
                        <c:v>-0.2</c:v>
                      </c:pt>
                      <c:pt idx="763">
                        <c:v>-0.1</c:v>
                      </c:pt>
                      <c:pt idx="764">
                        <c:v>-0.2</c:v>
                      </c:pt>
                      <c:pt idx="765">
                        <c:v>-0.1</c:v>
                      </c:pt>
                      <c:pt idx="766">
                        <c:v>-0.2</c:v>
                      </c:pt>
                      <c:pt idx="767">
                        <c:v>-0.1</c:v>
                      </c:pt>
                      <c:pt idx="768">
                        <c:v>-0.1</c:v>
                      </c:pt>
                      <c:pt idx="769">
                        <c:v>-0.2</c:v>
                      </c:pt>
                      <c:pt idx="770">
                        <c:v>-0.1</c:v>
                      </c:pt>
                      <c:pt idx="771">
                        <c:v>-0.1</c:v>
                      </c:pt>
                      <c:pt idx="772">
                        <c:v>-0.1</c:v>
                      </c:pt>
                      <c:pt idx="773">
                        <c:v>0</c:v>
                      </c:pt>
                      <c:pt idx="774">
                        <c:v>-0.1</c:v>
                      </c:pt>
                      <c:pt idx="775">
                        <c:v>-0.1</c:v>
                      </c:pt>
                      <c:pt idx="776">
                        <c:v>0</c:v>
                      </c:pt>
                      <c:pt idx="777">
                        <c:v>-0.1</c:v>
                      </c:pt>
                      <c:pt idx="778">
                        <c:v>-0.1</c:v>
                      </c:pt>
                      <c:pt idx="779">
                        <c:v>-0.1</c:v>
                      </c:pt>
                      <c:pt idx="780">
                        <c:v>-0.1</c:v>
                      </c:pt>
                      <c:pt idx="781">
                        <c:v>-0.1</c:v>
                      </c:pt>
                      <c:pt idx="782">
                        <c:v>-0.1</c:v>
                      </c:pt>
                      <c:pt idx="783">
                        <c:v>-0.1</c:v>
                      </c:pt>
                      <c:pt idx="784">
                        <c:v>0</c:v>
                      </c:pt>
                      <c:pt idx="785">
                        <c:v>-0.1</c:v>
                      </c:pt>
                      <c:pt idx="786">
                        <c:v>-0.1</c:v>
                      </c:pt>
                      <c:pt idx="787">
                        <c:v>-0.1</c:v>
                      </c:pt>
                      <c:pt idx="788">
                        <c:v>0</c:v>
                      </c:pt>
                      <c:pt idx="789">
                        <c:v>0</c:v>
                      </c:pt>
                      <c:pt idx="790">
                        <c:v>0</c:v>
                      </c:pt>
                      <c:pt idx="791">
                        <c:v>0</c:v>
                      </c:pt>
                      <c:pt idx="792">
                        <c:v>0</c:v>
                      </c:pt>
                      <c:pt idx="793">
                        <c:v>-0.1</c:v>
                      </c:pt>
                      <c:pt idx="794">
                        <c:v>0</c:v>
                      </c:pt>
                      <c:pt idx="795">
                        <c:v>0</c:v>
                      </c:pt>
                      <c:pt idx="796">
                        <c:v>0</c:v>
                      </c:pt>
                      <c:pt idx="797">
                        <c:v>0</c:v>
                      </c:pt>
                      <c:pt idx="798">
                        <c:v>0</c:v>
                      </c:pt>
                      <c:pt idx="799">
                        <c:v>-0.1</c:v>
                      </c:pt>
                      <c:pt idx="800">
                        <c:v>0</c:v>
                      </c:pt>
                      <c:pt idx="801">
                        <c:v>0</c:v>
                      </c:pt>
                      <c:pt idx="802">
                        <c:v>0</c:v>
                      </c:pt>
                      <c:pt idx="803">
                        <c:v>0</c:v>
                      </c:pt>
                      <c:pt idx="804">
                        <c:v>0</c:v>
                      </c:pt>
                      <c:pt idx="805">
                        <c:v>0</c:v>
                      </c:pt>
                      <c:pt idx="806">
                        <c:v>0</c:v>
                      </c:pt>
                      <c:pt idx="807">
                        <c:v>0</c:v>
                      </c:pt>
                      <c:pt idx="808">
                        <c:v>0</c:v>
                      </c:pt>
                      <c:pt idx="809">
                        <c:v>0</c:v>
                      </c:pt>
                      <c:pt idx="810">
                        <c:v>0</c:v>
                      </c:pt>
                      <c:pt idx="811">
                        <c:v>-0.1</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-0.1</c:v>
                      </c:pt>
                      <c:pt idx="838">
                        <c:v>-0.1</c:v>
                      </c:pt>
                      <c:pt idx="839">
                        <c:v>-0.1</c:v>
                      </c:pt>
                      <c:pt idx="840">
                        <c:v>-0.1</c:v>
                      </c:pt>
                      <c:pt idx="841">
                        <c:v>0</c:v>
                      </c:pt>
                      <c:pt idx="842">
                        <c:v>0</c:v>
                      </c:pt>
                      <c:pt idx="843">
                        <c:v>0</c:v>
                      </c:pt>
                      <c:pt idx="844">
                        <c:v>0</c:v>
                      </c:pt>
                      <c:pt idx="845">
                        <c:v>0</c:v>
                      </c:pt>
                      <c:pt idx="846">
                        <c:v>0</c:v>
                      </c:pt>
                      <c:pt idx="847">
                        <c:v>-0.1</c:v>
                      </c:pt>
                      <c:pt idx="848">
                        <c:v>0</c:v>
                      </c:pt>
                      <c:pt idx="849">
                        <c:v>0</c:v>
                      </c:pt>
                      <c:pt idx="850">
                        <c:v>0</c:v>
                      </c:pt>
                      <c:pt idx="851">
                        <c:v>0</c:v>
                      </c:pt>
                      <c:pt idx="852">
                        <c:v>0</c:v>
                      </c:pt>
                      <c:pt idx="853">
                        <c:v>0</c:v>
                      </c:pt>
                      <c:pt idx="854">
                        <c:v>0</c:v>
                      </c:pt>
                      <c:pt idx="855">
                        <c:v>0</c:v>
                      </c:pt>
                      <c:pt idx="856">
                        <c:v>-0.1</c:v>
                      </c:pt>
                      <c:pt idx="857">
                        <c:v>0</c:v>
                      </c:pt>
                      <c:pt idx="858">
                        <c:v>0</c:v>
                      </c:pt>
                      <c:pt idx="859">
                        <c:v>0</c:v>
                      </c:pt>
                      <c:pt idx="860">
                        <c:v>0</c:v>
                      </c:pt>
                      <c:pt idx="861">
                        <c:v>-0.1</c:v>
                      </c:pt>
                      <c:pt idx="862">
                        <c:v>0</c:v>
                      </c:pt>
                      <c:pt idx="863">
                        <c:v>0</c:v>
                      </c:pt>
                      <c:pt idx="864">
                        <c:v>0</c:v>
                      </c:pt>
                      <c:pt idx="865">
                        <c:v>0</c:v>
                      </c:pt>
                      <c:pt idx="866">
                        <c:v>0</c:v>
                      </c:pt>
                      <c:pt idx="867">
                        <c:v>0</c:v>
                      </c:pt>
                      <c:pt idx="868">
                        <c:v>0</c:v>
                      </c:pt>
                      <c:pt idx="869">
                        <c:v>0</c:v>
                      </c:pt>
                      <c:pt idx="870">
                        <c:v>0</c:v>
                      </c:pt>
                      <c:pt idx="871">
                        <c:v>-0.1</c:v>
                      </c:pt>
                      <c:pt idx="872">
                        <c:v>-0.1</c:v>
                      </c:pt>
                      <c:pt idx="873">
                        <c:v>-0.1</c:v>
                      </c:pt>
                      <c:pt idx="874">
                        <c:v>-0.1</c:v>
                      </c:pt>
                      <c:pt idx="875">
                        <c:v>-0.1</c:v>
                      </c:pt>
                      <c:pt idx="876">
                        <c:v>-0.1</c:v>
                      </c:pt>
                      <c:pt idx="877">
                        <c:v>-0.1</c:v>
                      </c:pt>
                      <c:pt idx="878">
                        <c:v>0</c:v>
                      </c:pt>
                      <c:pt idx="879">
                        <c:v>-0.1</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-0.2</c:v>
                      </c:pt>
                      <c:pt idx="896">
                        <c:v>-0.3</c:v>
                      </c:pt>
                      <c:pt idx="897">
                        <c:v>-0.4</c:v>
                      </c:pt>
                      <c:pt idx="898">
                        <c:v>-0.4</c:v>
                      </c:pt>
                      <c:pt idx="899">
                        <c:v>-0.4</c:v>
                      </c:pt>
                      <c:pt idx="900">
                        <c:v>-0.3</c:v>
                      </c:pt>
                      <c:pt idx="901">
                        <c:v>-0.3</c:v>
                      </c:pt>
                      <c:pt idx="902">
                        <c:v>-0.3</c:v>
                      </c:pt>
                      <c:pt idx="903">
                        <c:v>-0.3</c:v>
                      </c:pt>
                      <c:pt idx="904">
                        <c:v>-0.3</c:v>
                      </c:pt>
                      <c:pt idx="905">
                        <c:v>-0.3</c:v>
                      </c:pt>
                      <c:pt idx="906">
                        <c:v>-0.3</c:v>
                      </c:pt>
                      <c:pt idx="907">
                        <c:v>-0.2</c:v>
                      </c:pt>
                      <c:pt idx="908">
                        <c:v>-0.3</c:v>
                      </c:pt>
                    </c:numCache>
                  </c:numRef>
                </c:yVal>
                <c:smooth val="0"/>
              </c15:ser>
            </c15:filteredScatterSeries>
            <c15:filteredScatterSeries>
              <c15:ser>
                <c:idx val="8"/>
                <c:order val="8"/>
                <c:tx>
                  <c:strRef>
                    <c:extLst xmlns:c15="http://schemas.microsoft.com/office/drawing/2012/chart">
                      <c:ext xmlns:c15="http://schemas.microsoft.com/office/drawing/2012/chart" uri="{02D57815-91ED-43cb-92C2-25804820EDAC}">
                        <c15:formulaRef>
                          <c15:sqref>'Raw Data'!$K$18</c15:sqref>
                        </c15:formulaRef>
                      </c:ext>
                    </c:extLst>
                    <c:strCache>
                      <c:ptCount val="1"/>
                      <c:pt idx="0">
                        <c:v>3.4 - Top Gun during peel +30s, Glove #3 &amp; ground strap</c:v>
                      </c:pt>
                    </c:strCache>
                  </c:strRef>
                </c:tx>
                <c:spPr>
                  <a:ln w="19050" cap="rnd">
                    <a:solidFill>
                      <a:schemeClr val="accent3">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'Raw Data'!$B$22:$B$2887</c15:sqref>
                        </c15:formulaRef>
                      </c:ext>
                    </c:extLst>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extLst xmlns:c15="http://schemas.microsoft.com/office/drawing/2012/chart">
                      <c:ext xmlns:c15="http://schemas.microsoft.com/office/drawing/2012/chart" uri="{02D57815-91ED-43cb-92C2-25804820EDAC}">
                        <c15:formulaRef>
                          <c15:sqref>'Raw Data'!$K$22:$K$2887</c15:sqref>
                        </c15:formulaRef>
                      </c:ext>
                    </c:extLst>
                    <c:numCache>
                      <c:formatCode>0.0</c:formatCode>
                      <c:ptCount val="2866"/>
                      <c:pt idx="0">
                        <c:v>51.7</c:v>
                      </c:pt>
                      <c:pt idx="1">
                        <c:v>51.7</c:v>
                      </c:pt>
                      <c:pt idx="2">
                        <c:v>51.7</c:v>
                      </c:pt>
                      <c:pt idx="3">
                        <c:v>51.7</c:v>
                      </c:pt>
                      <c:pt idx="4">
                        <c:v>51.7</c:v>
                      </c:pt>
                      <c:pt idx="5">
                        <c:v>51.7</c:v>
                      </c:pt>
                      <c:pt idx="6">
                        <c:v>51.6</c:v>
                      </c:pt>
                      <c:pt idx="7">
                        <c:v>51.6</c:v>
                      </c:pt>
                      <c:pt idx="8">
                        <c:v>51.6</c:v>
                      </c:pt>
                      <c:pt idx="9">
                        <c:v>51.6</c:v>
                      </c:pt>
                      <c:pt idx="10">
                        <c:v>51.6</c:v>
                      </c:pt>
                      <c:pt idx="11">
                        <c:v>51.7</c:v>
                      </c:pt>
                      <c:pt idx="12">
                        <c:v>51.6</c:v>
                      </c:pt>
                      <c:pt idx="13">
                        <c:v>51.7</c:v>
                      </c:pt>
                      <c:pt idx="14">
                        <c:v>51.7</c:v>
                      </c:pt>
                      <c:pt idx="15">
                        <c:v>51.7</c:v>
                      </c:pt>
                      <c:pt idx="16">
                        <c:v>51.7</c:v>
                      </c:pt>
                      <c:pt idx="17">
                        <c:v>51.7</c:v>
                      </c:pt>
                      <c:pt idx="18">
                        <c:v>51.8</c:v>
                      </c:pt>
                      <c:pt idx="19">
                        <c:v>51.8</c:v>
                      </c:pt>
                      <c:pt idx="20">
                        <c:v>51.8</c:v>
                      </c:pt>
                      <c:pt idx="21">
                        <c:v>51.8</c:v>
                      </c:pt>
                      <c:pt idx="22">
                        <c:v>51.8</c:v>
                      </c:pt>
                      <c:pt idx="23">
                        <c:v>51.7</c:v>
                      </c:pt>
                      <c:pt idx="24">
                        <c:v>51.7</c:v>
                      </c:pt>
                      <c:pt idx="25">
                        <c:v>51.7</c:v>
                      </c:pt>
                      <c:pt idx="26">
                        <c:v>51.6</c:v>
                      </c:pt>
                      <c:pt idx="27">
                        <c:v>51.5</c:v>
                      </c:pt>
                      <c:pt idx="28">
                        <c:v>51.5</c:v>
                      </c:pt>
                      <c:pt idx="29">
                        <c:v>50.9</c:v>
                      </c:pt>
                      <c:pt idx="30">
                        <c:v>50.5</c:v>
                      </c:pt>
                      <c:pt idx="31">
                        <c:v>49.9</c:v>
                      </c:pt>
                      <c:pt idx="32">
                        <c:v>48.1</c:v>
                      </c:pt>
                      <c:pt idx="33">
                        <c:v>46.8</c:v>
                      </c:pt>
                      <c:pt idx="34">
                        <c:v>45.5</c:v>
                      </c:pt>
                      <c:pt idx="35">
                        <c:v>42.1</c:v>
                      </c:pt>
                      <c:pt idx="36">
                        <c:v>40.799999999999997</c:v>
                      </c:pt>
                      <c:pt idx="37">
                        <c:v>42.8</c:v>
                      </c:pt>
                      <c:pt idx="38">
                        <c:v>44.3</c:v>
                      </c:pt>
                      <c:pt idx="39">
                        <c:v>44.6</c:v>
                      </c:pt>
                      <c:pt idx="40">
                        <c:v>44.7</c:v>
                      </c:pt>
                      <c:pt idx="41">
                        <c:v>44.6</c:v>
                      </c:pt>
                      <c:pt idx="42">
                        <c:v>44.6</c:v>
                      </c:pt>
                      <c:pt idx="43">
                        <c:v>44.4</c:v>
                      </c:pt>
                      <c:pt idx="44">
                        <c:v>44.3</c:v>
                      </c:pt>
                      <c:pt idx="45">
                        <c:v>44.2</c:v>
                      </c:pt>
                      <c:pt idx="46">
                        <c:v>44</c:v>
                      </c:pt>
                      <c:pt idx="47">
                        <c:v>44</c:v>
                      </c:pt>
                      <c:pt idx="48">
                        <c:v>44.7</c:v>
                      </c:pt>
                      <c:pt idx="49">
                        <c:v>45.1</c:v>
                      </c:pt>
                      <c:pt idx="50">
                        <c:v>45.1</c:v>
                      </c:pt>
                      <c:pt idx="51">
                        <c:v>45.1</c:v>
                      </c:pt>
                      <c:pt idx="52">
                        <c:v>45.5</c:v>
                      </c:pt>
                      <c:pt idx="53">
                        <c:v>45.8</c:v>
                      </c:pt>
                      <c:pt idx="54">
                        <c:v>46.1</c:v>
                      </c:pt>
                      <c:pt idx="55">
                        <c:v>46.1</c:v>
                      </c:pt>
                      <c:pt idx="56">
                        <c:v>46.3</c:v>
                      </c:pt>
                      <c:pt idx="57">
                        <c:v>46.6</c:v>
                      </c:pt>
                      <c:pt idx="58">
                        <c:v>46.8</c:v>
                      </c:pt>
                      <c:pt idx="59">
                        <c:v>46.8</c:v>
                      </c:pt>
                      <c:pt idx="60">
                        <c:v>46.6</c:v>
                      </c:pt>
                      <c:pt idx="61">
                        <c:v>46.4</c:v>
                      </c:pt>
                      <c:pt idx="62">
                        <c:v>46.1</c:v>
                      </c:pt>
                      <c:pt idx="63">
                        <c:v>45.4</c:v>
                      </c:pt>
                      <c:pt idx="64">
                        <c:v>44.2</c:v>
                      </c:pt>
                      <c:pt idx="65">
                        <c:v>42.5</c:v>
                      </c:pt>
                      <c:pt idx="66">
                        <c:v>41.3</c:v>
                      </c:pt>
                      <c:pt idx="67">
                        <c:v>40.6</c:v>
                      </c:pt>
                      <c:pt idx="68">
                        <c:v>40.1</c:v>
                      </c:pt>
                      <c:pt idx="69">
                        <c:v>39.200000000000003</c:v>
                      </c:pt>
                      <c:pt idx="70">
                        <c:v>36.299999999999997</c:v>
                      </c:pt>
                      <c:pt idx="71">
                        <c:v>34.700000000000003</c:v>
                      </c:pt>
                      <c:pt idx="72">
                        <c:v>29.2</c:v>
                      </c:pt>
                      <c:pt idx="73">
                        <c:v>24.2</c:v>
                      </c:pt>
                      <c:pt idx="74">
                        <c:v>28.2</c:v>
                      </c:pt>
                      <c:pt idx="75">
                        <c:v>31.6</c:v>
                      </c:pt>
                      <c:pt idx="76">
                        <c:v>34.299999999999997</c:v>
                      </c:pt>
                      <c:pt idx="77">
                        <c:v>36.4</c:v>
                      </c:pt>
                      <c:pt idx="78">
                        <c:v>38</c:v>
                      </c:pt>
                      <c:pt idx="79">
                        <c:v>37.200000000000003</c:v>
                      </c:pt>
                      <c:pt idx="80">
                        <c:v>35.799999999999997</c:v>
                      </c:pt>
                      <c:pt idx="81">
                        <c:v>34.6</c:v>
                      </c:pt>
                      <c:pt idx="82">
                        <c:v>32.799999999999997</c:v>
                      </c:pt>
                      <c:pt idx="83">
                        <c:v>31.7</c:v>
                      </c:pt>
                      <c:pt idx="84">
                        <c:v>31.1</c:v>
                      </c:pt>
                      <c:pt idx="85">
                        <c:v>30.5</c:v>
                      </c:pt>
                      <c:pt idx="86">
                        <c:v>31.8</c:v>
                      </c:pt>
                      <c:pt idx="87">
                        <c:v>31.3</c:v>
                      </c:pt>
                      <c:pt idx="88">
                        <c:v>32.299999999999997</c:v>
                      </c:pt>
                      <c:pt idx="89">
                        <c:v>36.200000000000003</c:v>
                      </c:pt>
                      <c:pt idx="90">
                        <c:v>38.4</c:v>
                      </c:pt>
                      <c:pt idx="91">
                        <c:v>34.4</c:v>
                      </c:pt>
                      <c:pt idx="92">
                        <c:v>20.8</c:v>
                      </c:pt>
                      <c:pt idx="93">
                        <c:v>11.9</c:v>
                      </c:pt>
                      <c:pt idx="94">
                        <c:v>4.5</c:v>
                      </c:pt>
                      <c:pt idx="95">
                        <c:v>-7.3</c:v>
                      </c:pt>
                      <c:pt idx="96">
                        <c:v>-38.299999999999997</c:v>
                      </c:pt>
                      <c:pt idx="97">
                        <c:v>-58.7</c:v>
                      </c:pt>
                      <c:pt idx="98">
                        <c:v>-81.5</c:v>
                      </c:pt>
                      <c:pt idx="99">
                        <c:v>-105.2</c:v>
                      </c:pt>
                      <c:pt idx="100">
                        <c:v>-126.2</c:v>
                      </c:pt>
                      <c:pt idx="101">
                        <c:v>-147.9</c:v>
                      </c:pt>
                      <c:pt idx="102">
                        <c:v>-155.1</c:v>
                      </c:pt>
                      <c:pt idx="103">
                        <c:v>-148.30000000000001</c:v>
                      </c:pt>
                      <c:pt idx="104">
                        <c:v>-133.19999999999999</c:v>
                      </c:pt>
                      <c:pt idx="105">
                        <c:v>-110</c:v>
                      </c:pt>
                      <c:pt idx="106">
                        <c:v>-91.3</c:v>
                      </c:pt>
                      <c:pt idx="107">
                        <c:v>-77.099999999999994</c:v>
                      </c:pt>
                      <c:pt idx="108">
                        <c:v>-70.3</c:v>
                      </c:pt>
                      <c:pt idx="109">
                        <c:v>-63.2</c:v>
                      </c:pt>
                      <c:pt idx="110">
                        <c:v>-59.2</c:v>
                      </c:pt>
                      <c:pt idx="111">
                        <c:v>-56.3</c:v>
                      </c:pt>
                      <c:pt idx="112">
                        <c:v>-51.8</c:v>
                      </c:pt>
                      <c:pt idx="113">
                        <c:v>-48.6</c:v>
                      </c:pt>
                      <c:pt idx="114">
                        <c:v>-48.4</c:v>
                      </c:pt>
                      <c:pt idx="115">
                        <c:v>-49.8</c:v>
                      </c:pt>
                      <c:pt idx="116">
                        <c:v>-51.7</c:v>
                      </c:pt>
                      <c:pt idx="117">
                        <c:v>-54.3</c:v>
                      </c:pt>
                      <c:pt idx="118">
                        <c:v>-66.2</c:v>
                      </c:pt>
                      <c:pt idx="119">
                        <c:v>-79.900000000000006</c:v>
                      </c:pt>
                      <c:pt idx="120">
                        <c:v>-92.7</c:v>
                      </c:pt>
                      <c:pt idx="121">
                        <c:v>-100.3</c:v>
                      </c:pt>
                      <c:pt idx="122">
                        <c:v>-111.7</c:v>
                      </c:pt>
                      <c:pt idx="123">
                        <c:v>-139.9</c:v>
                      </c:pt>
                      <c:pt idx="124">
                        <c:v>-168.2</c:v>
                      </c:pt>
                      <c:pt idx="125">
                        <c:v>-205.1</c:v>
                      </c:pt>
                      <c:pt idx="126">
                        <c:v>-247.1</c:v>
                      </c:pt>
                      <c:pt idx="127">
                        <c:v>-304.2</c:v>
                      </c:pt>
                      <c:pt idx="128">
                        <c:v>-337.3</c:v>
                      </c:pt>
                      <c:pt idx="129">
                        <c:v>-354.1</c:v>
                      </c:pt>
                      <c:pt idx="130">
                        <c:v>-353.3</c:v>
                      </c:pt>
                      <c:pt idx="131">
                        <c:v>-338.2</c:v>
                      </c:pt>
                      <c:pt idx="132">
                        <c:v>-315</c:v>
                      </c:pt>
                      <c:pt idx="133">
                        <c:v>-299.5</c:v>
                      </c:pt>
                      <c:pt idx="134">
                        <c:v>-281</c:v>
                      </c:pt>
                      <c:pt idx="135">
                        <c:v>-262.39999999999998</c:v>
                      </c:pt>
                      <c:pt idx="136">
                        <c:v>-246.6</c:v>
                      </c:pt>
                      <c:pt idx="137">
                        <c:v>-246.1</c:v>
                      </c:pt>
                      <c:pt idx="138">
                        <c:v>-255.7</c:v>
                      </c:pt>
                      <c:pt idx="139">
                        <c:v>-270.89999999999998</c:v>
                      </c:pt>
                      <c:pt idx="140">
                        <c:v>-290.8</c:v>
                      </c:pt>
                      <c:pt idx="141">
                        <c:v>-317.3</c:v>
                      </c:pt>
                      <c:pt idx="142">
                        <c:v>-333.8</c:v>
                      </c:pt>
                      <c:pt idx="143">
                        <c:v>-350.9</c:v>
                      </c:pt>
                      <c:pt idx="144">
                        <c:v>-365.2</c:v>
                      </c:pt>
                      <c:pt idx="145">
                        <c:v>-372.4</c:v>
                      </c:pt>
                      <c:pt idx="146">
                        <c:v>-379.5</c:v>
                      </c:pt>
                      <c:pt idx="147">
                        <c:v>-371.6</c:v>
                      </c:pt>
                      <c:pt idx="148">
                        <c:v>-345.9</c:v>
                      </c:pt>
                      <c:pt idx="149">
                        <c:v>-292</c:v>
                      </c:pt>
                      <c:pt idx="150">
                        <c:v>-248.8</c:v>
                      </c:pt>
                      <c:pt idx="151">
                        <c:v>-212.2</c:v>
                      </c:pt>
                      <c:pt idx="152">
                        <c:v>-184.7</c:v>
                      </c:pt>
                      <c:pt idx="153">
                        <c:v>-162.5</c:v>
                      </c:pt>
                      <c:pt idx="154">
                        <c:v>-151.19999999999999</c:v>
                      </c:pt>
                      <c:pt idx="155">
                        <c:v>-146.4</c:v>
                      </c:pt>
                      <c:pt idx="156">
                        <c:v>-148.19999999999999</c:v>
                      </c:pt>
                      <c:pt idx="157">
                        <c:v>-155</c:v>
                      </c:pt>
                      <c:pt idx="158">
                        <c:v>-170.2</c:v>
                      </c:pt>
                      <c:pt idx="159">
                        <c:v>-180</c:v>
                      </c:pt>
                      <c:pt idx="160">
                        <c:v>-187.2</c:v>
                      </c:pt>
                      <c:pt idx="161">
                        <c:v>-194.2</c:v>
                      </c:pt>
                      <c:pt idx="162">
                        <c:v>-207.8</c:v>
                      </c:pt>
                      <c:pt idx="163">
                        <c:v>-218.9</c:v>
                      </c:pt>
                      <c:pt idx="164">
                        <c:v>-226.7</c:v>
                      </c:pt>
                      <c:pt idx="165">
                        <c:v>-230.2</c:v>
                      </c:pt>
                      <c:pt idx="166">
                        <c:v>-230</c:v>
                      </c:pt>
                      <c:pt idx="167">
                        <c:v>-230.2</c:v>
                      </c:pt>
                      <c:pt idx="168">
                        <c:v>-232</c:v>
                      </c:pt>
                      <c:pt idx="169">
                        <c:v>-231.9</c:v>
                      </c:pt>
                      <c:pt idx="170">
                        <c:v>-230.7</c:v>
                      </c:pt>
                      <c:pt idx="171">
                        <c:v>-228.3</c:v>
                      </c:pt>
                      <c:pt idx="172">
                        <c:v>-220.6</c:v>
                      </c:pt>
                      <c:pt idx="173">
                        <c:v>-206.5</c:v>
                      </c:pt>
                      <c:pt idx="174">
                        <c:v>-186</c:v>
                      </c:pt>
                      <c:pt idx="175">
                        <c:v>-158.4</c:v>
                      </c:pt>
                      <c:pt idx="176">
                        <c:v>-116.1</c:v>
                      </c:pt>
                      <c:pt idx="177">
                        <c:v>-89.1</c:v>
                      </c:pt>
                      <c:pt idx="178">
                        <c:v>-70.900000000000006</c:v>
                      </c:pt>
                      <c:pt idx="179">
                        <c:v>-65.5</c:v>
                      </c:pt>
                      <c:pt idx="180">
                        <c:v>-71.3</c:v>
                      </c:pt>
                      <c:pt idx="181">
                        <c:v>-78.5</c:v>
                      </c:pt>
                      <c:pt idx="182">
                        <c:v>-86.4</c:v>
                      </c:pt>
                      <c:pt idx="183">
                        <c:v>-92.1</c:v>
                      </c:pt>
                      <c:pt idx="184">
                        <c:v>-93.2</c:v>
                      </c:pt>
                      <c:pt idx="185">
                        <c:v>-92.5</c:v>
                      </c:pt>
                      <c:pt idx="186">
                        <c:v>-94.4</c:v>
                      </c:pt>
                      <c:pt idx="187">
                        <c:v>-94.2</c:v>
                      </c:pt>
                      <c:pt idx="188">
                        <c:v>-90</c:v>
                      </c:pt>
                      <c:pt idx="189">
                        <c:v>-83.8</c:v>
                      </c:pt>
                      <c:pt idx="190">
                        <c:v>-80.8</c:v>
                      </c:pt>
                      <c:pt idx="191">
                        <c:v>-89.3</c:v>
                      </c:pt>
                      <c:pt idx="192">
                        <c:v>-104.9</c:v>
                      </c:pt>
                      <c:pt idx="193">
                        <c:v>-93.2</c:v>
                      </c:pt>
                      <c:pt idx="194">
                        <c:v>-68.099999999999994</c:v>
                      </c:pt>
                      <c:pt idx="195">
                        <c:v>-39.9</c:v>
                      </c:pt>
                      <c:pt idx="196">
                        <c:v>-13.5</c:v>
                      </c:pt>
                      <c:pt idx="197">
                        <c:v>15</c:v>
                      </c:pt>
                      <c:pt idx="198">
                        <c:v>30.8</c:v>
                      </c:pt>
                      <c:pt idx="199">
                        <c:v>41.6</c:v>
                      </c:pt>
                      <c:pt idx="200">
                        <c:v>49</c:v>
                      </c:pt>
                      <c:pt idx="201">
                        <c:v>55.7</c:v>
                      </c:pt>
                      <c:pt idx="202">
                        <c:v>58.8</c:v>
                      </c:pt>
                      <c:pt idx="203">
                        <c:v>60.5</c:v>
                      </c:pt>
                      <c:pt idx="204">
                        <c:v>60.9</c:v>
                      </c:pt>
                      <c:pt idx="205">
                        <c:v>60.9</c:v>
                      </c:pt>
                      <c:pt idx="206">
                        <c:v>61.5</c:v>
                      </c:pt>
                      <c:pt idx="207">
                        <c:v>62.5</c:v>
                      </c:pt>
                      <c:pt idx="208">
                        <c:v>63.8</c:v>
                      </c:pt>
                      <c:pt idx="209">
                        <c:v>68.5</c:v>
                      </c:pt>
                      <c:pt idx="210">
                        <c:v>76.599999999999994</c:v>
                      </c:pt>
                      <c:pt idx="211">
                        <c:v>79.2</c:v>
                      </c:pt>
                      <c:pt idx="212">
                        <c:v>78.400000000000006</c:v>
                      </c:pt>
                      <c:pt idx="213">
                        <c:v>75.599999999999994</c:v>
                      </c:pt>
                      <c:pt idx="214">
                        <c:v>72.099999999999994</c:v>
                      </c:pt>
                      <c:pt idx="215">
                        <c:v>68.3</c:v>
                      </c:pt>
                      <c:pt idx="216">
                        <c:v>66.599999999999994</c:v>
                      </c:pt>
                      <c:pt idx="217">
                        <c:v>65.3</c:v>
                      </c:pt>
                      <c:pt idx="218">
                        <c:v>63.2</c:v>
                      </c:pt>
                      <c:pt idx="219">
                        <c:v>58.6</c:v>
                      </c:pt>
                      <c:pt idx="220">
                        <c:v>54</c:v>
                      </c:pt>
                      <c:pt idx="221">
                        <c:v>47.7</c:v>
                      </c:pt>
                      <c:pt idx="222">
                        <c:v>41.7</c:v>
                      </c:pt>
                      <c:pt idx="223">
                        <c:v>38.200000000000003</c:v>
                      </c:pt>
                      <c:pt idx="224">
                        <c:v>42.9</c:v>
                      </c:pt>
                      <c:pt idx="225">
                        <c:v>50.7</c:v>
                      </c:pt>
                      <c:pt idx="226">
                        <c:v>54.8</c:v>
                      </c:pt>
                      <c:pt idx="227">
                        <c:v>52.8</c:v>
                      </c:pt>
                      <c:pt idx="228">
                        <c:v>46.9</c:v>
                      </c:pt>
                      <c:pt idx="229">
                        <c:v>41.3</c:v>
                      </c:pt>
                      <c:pt idx="230">
                        <c:v>35.200000000000003</c:v>
                      </c:pt>
                      <c:pt idx="231">
                        <c:v>30.2</c:v>
                      </c:pt>
                      <c:pt idx="232">
                        <c:v>25.2</c:v>
                      </c:pt>
                      <c:pt idx="233">
                        <c:v>21.4</c:v>
                      </c:pt>
                      <c:pt idx="234">
                        <c:v>17.399999999999999</c:v>
                      </c:pt>
                      <c:pt idx="235">
                        <c:v>13.5</c:v>
                      </c:pt>
                      <c:pt idx="236">
                        <c:v>10.3</c:v>
                      </c:pt>
                      <c:pt idx="237">
                        <c:v>10.4</c:v>
                      </c:pt>
                      <c:pt idx="238">
                        <c:v>10</c:v>
                      </c:pt>
                      <c:pt idx="239">
                        <c:v>9.1999999999999993</c:v>
                      </c:pt>
                      <c:pt idx="240">
                        <c:v>8.9</c:v>
                      </c:pt>
                      <c:pt idx="241">
                        <c:v>8.5</c:v>
                      </c:pt>
                      <c:pt idx="242">
                        <c:v>8.6999999999999993</c:v>
                      </c:pt>
                      <c:pt idx="243">
                        <c:v>8.9</c:v>
                      </c:pt>
                      <c:pt idx="244">
                        <c:v>8.8000000000000007</c:v>
                      </c:pt>
                      <c:pt idx="245">
                        <c:v>8.5</c:v>
                      </c:pt>
                      <c:pt idx="246">
                        <c:v>8.6999999999999993</c:v>
                      </c:pt>
                      <c:pt idx="247">
                        <c:v>8.8000000000000007</c:v>
                      </c:pt>
                      <c:pt idx="248">
                        <c:v>9</c:v>
                      </c:pt>
                      <c:pt idx="249">
                        <c:v>9.1999999999999993</c:v>
                      </c:pt>
                      <c:pt idx="250">
                        <c:v>9</c:v>
                      </c:pt>
                      <c:pt idx="251">
                        <c:v>9.5</c:v>
                      </c:pt>
                      <c:pt idx="252">
                        <c:v>9.5</c:v>
                      </c:pt>
                      <c:pt idx="253">
                        <c:v>8.9</c:v>
                      </c:pt>
                      <c:pt idx="254">
                        <c:v>8.9</c:v>
                      </c:pt>
                      <c:pt idx="255">
                        <c:v>9.1</c:v>
                      </c:pt>
                      <c:pt idx="256">
                        <c:v>9.1999999999999993</c:v>
                      </c:pt>
                      <c:pt idx="257">
                        <c:v>9.1999999999999993</c:v>
                      </c:pt>
                      <c:pt idx="258">
                        <c:v>9.3000000000000007</c:v>
                      </c:pt>
                      <c:pt idx="259">
                        <c:v>8.9</c:v>
                      </c:pt>
                      <c:pt idx="260">
                        <c:v>9.3000000000000007</c:v>
                      </c:pt>
                      <c:pt idx="261">
                        <c:v>9.5</c:v>
                      </c:pt>
                      <c:pt idx="262">
                        <c:v>9.6999999999999993</c:v>
                      </c:pt>
                      <c:pt idx="263">
                        <c:v>9.8000000000000007</c:v>
                      </c:pt>
                      <c:pt idx="264">
                        <c:v>9.5</c:v>
                      </c:pt>
                      <c:pt idx="265">
                        <c:v>9.3000000000000007</c:v>
                      </c:pt>
                      <c:pt idx="266">
                        <c:v>9.3000000000000007</c:v>
                      </c:pt>
                      <c:pt idx="267">
                        <c:v>9.1999999999999993</c:v>
                      </c:pt>
                      <c:pt idx="268">
                        <c:v>9.1</c:v>
                      </c:pt>
                      <c:pt idx="269">
                        <c:v>9.3000000000000007</c:v>
                      </c:pt>
                      <c:pt idx="270">
                        <c:v>9</c:v>
                      </c:pt>
                      <c:pt idx="271">
                        <c:v>8.6999999999999993</c:v>
                      </c:pt>
                      <c:pt idx="272">
                        <c:v>8.4</c:v>
                      </c:pt>
                      <c:pt idx="273">
                        <c:v>8.3000000000000007</c:v>
                      </c:pt>
                      <c:pt idx="274">
                        <c:v>8.3000000000000007</c:v>
                      </c:pt>
                      <c:pt idx="275">
                        <c:v>8.4</c:v>
                      </c:pt>
                      <c:pt idx="276">
                        <c:v>8.3000000000000007</c:v>
                      </c:pt>
                      <c:pt idx="277">
                        <c:v>8.3000000000000007</c:v>
                      </c:pt>
                      <c:pt idx="278">
                        <c:v>8.1999999999999993</c:v>
                      </c:pt>
                      <c:pt idx="279">
                        <c:v>8.3000000000000007</c:v>
                      </c:pt>
                      <c:pt idx="280">
                        <c:v>8.1999999999999993</c:v>
                      </c:pt>
                      <c:pt idx="281">
                        <c:v>8.1</c:v>
                      </c:pt>
                      <c:pt idx="282">
                        <c:v>7.9</c:v>
                      </c:pt>
                      <c:pt idx="283">
                        <c:v>7.9</c:v>
                      </c:pt>
                      <c:pt idx="284">
                        <c:v>7.9</c:v>
                      </c:pt>
                      <c:pt idx="285">
                        <c:v>7.6</c:v>
                      </c:pt>
                      <c:pt idx="286">
                        <c:v>7.5</c:v>
                      </c:pt>
                      <c:pt idx="287">
                        <c:v>7.5</c:v>
                      </c:pt>
                      <c:pt idx="288">
                        <c:v>7.5</c:v>
                      </c:pt>
                      <c:pt idx="289">
                        <c:v>7.6</c:v>
                      </c:pt>
                      <c:pt idx="290">
                        <c:v>7.1</c:v>
                      </c:pt>
                      <c:pt idx="291">
                        <c:v>6.7</c:v>
                      </c:pt>
                      <c:pt idx="292">
                        <c:v>6.6</c:v>
                      </c:pt>
                      <c:pt idx="293">
                        <c:v>6.3</c:v>
                      </c:pt>
                      <c:pt idx="294">
                        <c:v>6</c:v>
                      </c:pt>
                      <c:pt idx="295">
                        <c:v>6.1</c:v>
                      </c:pt>
                      <c:pt idx="296">
                        <c:v>6.3</c:v>
                      </c:pt>
                      <c:pt idx="297">
                        <c:v>6.3</c:v>
                      </c:pt>
                      <c:pt idx="298">
                        <c:v>6.3</c:v>
                      </c:pt>
                      <c:pt idx="299">
                        <c:v>5.7</c:v>
                      </c:pt>
                      <c:pt idx="300">
                        <c:v>5.8</c:v>
                      </c:pt>
                      <c:pt idx="301">
                        <c:v>6.2</c:v>
                      </c:pt>
                      <c:pt idx="302">
                        <c:v>6.2</c:v>
                      </c:pt>
                      <c:pt idx="303">
                        <c:v>5.8</c:v>
                      </c:pt>
                      <c:pt idx="304">
                        <c:v>5.6</c:v>
                      </c:pt>
                      <c:pt idx="305">
                        <c:v>5.3</c:v>
                      </c:pt>
                      <c:pt idx="306">
                        <c:v>5.2</c:v>
                      </c:pt>
                      <c:pt idx="307">
                        <c:v>5.7</c:v>
                      </c:pt>
                      <c:pt idx="308">
                        <c:v>5.4</c:v>
                      </c:pt>
                      <c:pt idx="309">
                        <c:v>5.6</c:v>
                      </c:pt>
                      <c:pt idx="310">
                        <c:v>5.6</c:v>
                      </c:pt>
                      <c:pt idx="311">
                        <c:v>5.7</c:v>
                      </c:pt>
                      <c:pt idx="312">
                        <c:v>5.6</c:v>
                      </c:pt>
                      <c:pt idx="313">
                        <c:v>5.0999999999999996</c:v>
                      </c:pt>
                      <c:pt idx="314">
                        <c:v>4.2</c:v>
                      </c:pt>
                      <c:pt idx="315">
                        <c:v>3.3</c:v>
                      </c:pt>
                      <c:pt idx="316">
                        <c:v>2.5</c:v>
                      </c:pt>
                      <c:pt idx="317">
                        <c:v>1.9</c:v>
                      </c:pt>
                      <c:pt idx="318">
                        <c:v>1.8</c:v>
                      </c:pt>
                      <c:pt idx="319">
                        <c:v>1.7</c:v>
                      </c:pt>
                      <c:pt idx="320">
                        <c:v>1.7</c:v>
                      </c:pt>
                      <c:pt idx="321">
                        <c:v>1.7</c:v>
                      </c:pt>
                      <c:pt idx="322">
                        <c:v>1.6</c:v>
                      </c:pt>
                      <c:pt idx="323">
                        <c:v>1.3</c:v>
                      </c:pt>
                      <c:pt idx="324">
                        <c:v>1</c:v>
                      </c:pt>
                      <c:pt idx="325">
                        <c:v>0.7</c:v>
                      </c:pt>
                      <c:pt idx="326">
                        <c:v>0.5</c:v>
                      </c:pt>
                      <c:pt idx="327">
                        <c:v>0.3</c:v>
                      </c:pt>
                      <c:pt idx="328">
                        <c:v>0.2</c:v>
                      </c:pt>
                      <c:pt idx="329">
                        <c:v>0</c:v>
                      </c:pt>
                      <c:pt idx="330">
                        <c:v>-0.8</c:v>
                      </c:pt>
                      <c:pt idx="331">
                        <c:v>-1.8</c:v>
                      </c:pt>
                      <c:pt idx="332">
                        <c:v>-2</c:v>
                      </c:pt>
                      <c:pt idx="333">
                        <c:v>-1.6</c:v>
                      </c:pt>
                      <c:pt idx="334">
                        <c:v>-1.4</c:v>
                      </c:pt>
                      <c:pt idx="335">
                        <c:v>-1.5</c:v>
                      </c:pt>
                      <c:pt idx="336">
                        <c:v>-1.9</c:v>
                      </c:pt>
                      <c:pt idx="337">
                        <c:v>-1.9</c:v>
                      </c:pt>
                      <c:pt idx="338">
                        <c:v>-1.2</c:v>
                      </c:pt>
                      <c:pt idx="339">
                        <c:v>-0.5</c:v>
                      </c:pt>
                      <c:pt idx="340">
                        <c:v>-0.3</c:v>
                      </c:pt>
                      <c:pt idx="341">
                        <c:v>0</c:v>
                      </c:pt>
                      <c:pt idx="342">
                        <c:v>0.1</c:v>
                      </c:pt>
                      <c:pt idx="343">
                        <c:v>-0.3</c:v>
                      </c:pt>
                      <c:pt idx="344">
                        <c:v>-0.2</c:v>
                      </c:pt>
                      <c:pt idx="345">
                        <c:v>0</c:v>
                      </c:pt>
                      <c:pt idx="346">
                        <c:v>0.3</c:v>
                      </c:pt>
                      <c:pt idx="347">
                        <c:v>0.5</c:v>
                      </c:pt>
                      <c:pt idx="348">
                        <c:v>0.7</c:v>
                      </c:pt>
                      <c:pt idx="349">
                        <c:v>0.7</c:v>
                      </c:pt>
                      <c:pt idx="350">
                        <c:v>0.7</c:v>
                      </c:pt>
                      <c:pt idx="351">
                        <c:v>0.7</c:v>
                      </c:pt>
                      <c:pt idx="352">
                        <c:v>0.7</c:v>
                      </c:pt>
                      <c:pt idx="353">
                        <c:v>0.7</c:v>
                      </c:pt>
                      <c:pt idx="354">
                        <c:v>0.7</c:v>
                      </c:pt>
                      <c:pt idx="355">
                        <c:v>0.7</c:v>
                      </c:pt>
                      <c:pt idx="356">
                        <c:v>0.7</c:v>
                      </c:pt>
                      <c:pt idx="357">
                        <c:v>0.8</c:v>
                      </c:pt>
                      <c:pt idx="358">
                        <c:v>0.8</c:v>
                      </c:pt>
                      <c:pt idx="359">
                        <c:v>0.9</c:v>
                      </c:pt>
                      <c:pt idx="360">
                        <c:v>0.8</c:v>
                      </c:pt>
                      <c:pt idx="361">
                        <c:v>0.6</c:v>
                      </c:pt>
                      <c:pt idx="362">
                        <c:v>0.4</c:v>
                      </c:pt>
                      <c:pt idx="363">
                        <c:v>0.3</c:v>
                      </c:pt>
                      <c:pt idx="364">
                        <c:v>0.7</c:v>
                      </c:pt>
                      <c:pt idx="365">
                        <c:v>0.9</c:v>
                      </c:pt>
                      <c:pt idx="366">
                        <c:v>1.1000000000000001</c:v>
                      </c:pt>
                      <c:pt idx="367">
                        <c:v>1.1000000000000001</c:v>
                      </c:pt>
                      <c:pt idx="368">
                        <c:v>1.3</c:v>
                      </c:pt>
                      <c:pt idx="369">
                        <c:v>1.3</c:v>
                      </c:pt>
                      <c:pt idx="370">
                        <c:v>1.3</c:v>
                      </c:pt>
                      <c:pt idx="371">
                        <c:v>1.3</c:v>
                      </c:pt>
                      <c:pt idx="372">
                        <c:v>1.2</c:v>
                      </c:pt>
                      <c:pt idx="373">
                        <c:v>1.3</c:v>
                      </c:pt>
                      <c:pt idx="374">
                        <c:v>1.3</c:v>
                      </c:pt>
                      <c:pt idx="375">
                        <c:v>1.3</c:v>
                      </c:pt>
                      <c:pt idx="376">
                        <c:v>1.3</c:v>
                      </c:pt>
                      <c:pt idx="377">
                        <c:v>1.4</c:v>
                      </c:pt>
                      <c:pt idx="378">
                        <c:v>1.3</c:v>
                      </c:pt>
                      <c:pt idx="379">
                        <c:v>1.3</c:v>
                      </c:pt>
                      <c:pt idx="380">
                        <c:v>1.4</c:v>
                      </c:pt>
                      <c:pt idx="381">
                        <c:v>1.4</c:v>
                      </c:pt>
                      <c:pt idx="382">
                        <c:v>1.4</c:v>
                      </c:pt>
                      <c:pt idx="383">
                        <c:v>1.4</c:v>
                      </c:pt>
                      <c:pt idx="384">
                        <c:v>1.4</c:v>
                      </c:pt>
                      <c:pt idx="385">
                        <c:v>1.4</c:v>
                      </c:pt>
                      <c:pt idx="386">
                        <c:v>1.4</c:v>
                      </c:pt>
                      <c:pt idx="387">
                        <c:v>1.4</c:v>
                      </c:pt>
                      <c:pt idx="388">
                        <c:v>1.3</c:v>
                      </c:pt>
                      <c:pt idx="389">
                        <c:v>1.4</c:v>
                      </c:pt>
                      <c:pt idx="390">
                        <c:v>1.4</c:v>
                      </c:pt>
                      <c:pt idx="391">
                        <c:v>1.4</c:v>
                      </c:pt>
                      <c:pt idx="392">
                        <c:v>1.3</c:v>
                      </c:pt>
                      <c:pt idx="393">
                        <c:v>1.4</c:v>
                      </c:pt>
                      <c:pt idx="394">
                        <c:v>1.4</c:v>
                      </c:pt>
                      <c:pt idx="395">
                        <c:v>1.4</c:v>
                      </c:pt>
                      <c:pt idx="396">
                        <c:v>1.4</c:v>
                      </c:pt>
                      <c:pt idx="397">
                        <c:v>1.4</c:v>
                      </c:pt>
                      <c:pt idx="398">
                        <c:v>1.4</c:v>
                      </c:pt>
                      <c:pt idx="399">
                        <c:v>1.4</c:v>
                      </c:pt>
                      <c:pt idx="400">
                        <c:v>1.4</c:v>
                      </c:pt>
                      <c:pt idx="401">
                        <c:v>1.4</c:v>
                      </c:pt>
                      <c:pt idx="402">
                        <c:v>1.3</c:v>
                      </c:pt>
                      <c:pt idx="403">
                        <c:v>1.4</c:v>
                      </c:pt>
                      <c:pt idx="404">
                        <c:v>1.3</c:v>
                      </c:pt>
                      <c:pt idx="405">
                        <c:v>1.4</c:v>
                      </c:pt>
                      <c:pt idx="406">
                        <c:v>1.4</c:v>
                      </c:pt>
                      <c:pt idx="407">
                        <c:v>1.4</c:v>
                      </c:pt>
                      <c:pt idx="408">
                        <c:v>1.4</c:v>
                      </c:pt>
                      <c:pt idx="409">
                        <c:v>1.4</c:v>
                      </c:pt>
                      <c:pt idx="410">
                        <c:v>1.4</c:v>
                      </c:pt>
                      <c:pt idx="411">
                        <c:v>1.4</c:v>
                      </c:pt>
                      <c:pt idx="412">
                        <c:v>1.4</c:v>
                      </c:pt>
                      <c:pt idx="413">
                        <c:v>1.3</c:v>
                      </c:pt>
                      <c:pt idx="414">
                        <c:v>1.3</c:v>
                      </c:pt>
                      <c:pt idx="415">
                        <c:v>1.3</c:v>
                      </c:pt>
                      <c:pt idx="416">
                        <c:v>1.2</c:v>
                      </c:pt>
                      <c:pt idx="417">
                        <c:v>1.1000000000000001</c:v>
                      </c:pt>
                      <c:pt idx="418">
                        <c:v>1.2</c:v>
                      </c:pt>
                      <c:pt idx="419">
                        <c:v>1.2</c:v>
                      </c:pt>
                      <c:pt idx="420">
                        <c:v>1.2</c:v>
                      </c:pt>
                      <c:pt idx="421">
                        <c:v>1.1000000000000001</c:v>
                      </c:pt>
                      <c:pt idx="422">
                        <c:v>1</c:v>
                      </c:pt>
                      <c:pt idx="423">
                        <c:v>1</c:v>
                      </c:pt>
                      <c:pt idx="424">
                        <c:v>1</c:v>
                      </c:pt>
                      <c:pt idx="425">
                        <c:v>1</c:v>
                      </c:pt>
                      <c:pt idx="426">
                        <c:v>1.1000000000000001</c:v>
                      </c:pt>
                      <c:pt idx="427">
                        <c:v>0.9</c:v>
                      </c:pt>
                      <c:pt idx="428">
                        <c:v>0.7</c:v>
                      </c:pt>
                      <c:pt idx="429">
                        <c:v>0.6</c:v>
                      </c:pt>
                      <c:pt idx="430">
                        <c:v>0.5</c:v>
                      </c:pt>
                      <c:pt idx="431">
                        <c:v>0.6</c:v>
                      </c:pt>
                      <c:pt idx="432">
                        <c:v>0.6</c:v>
                      </c:pt>
                      <c:pt idx="433">
                        <c:v>0.6</c:v>
                      </c:pt>
                      <c:pt idx="434">
                        <c:v>0.6</c:v>
                      </c:pt>
                      <c:pt idx="435">
                        <c:v>0.7</c:v>
                      </c:pt>
                      <c:pt idx="436">
                        <c:v>0.6</c:v>
                      </c:pt>
                      <c:pt idx="437">
                        <c:v>0.6</c:v>
                      </c:pt>
                      <c:pt idx="438">
                        <c:v>0.7</c:v>
                      </c:pt>
                      <c:pt idx="439">
                        <c:v>0.7</c:v>
                      </c:pt>
                      <c:pt idx="440">
                        <c:v>0.7</c:v>
                      </c:pt>
                      <c:pt idx="441">
                        <c:v>0.7</c:v>
                      </c:pt>
                      <c:pt idx="442">
                        <c:v>0.8</c:v>
                      </c:pt>
                      <c:pt idx="443">
                        <c:v>0.7</c:v>
                      </c:pt>
                      <c:pt idx="444">
                        <c:v>0.7</c:v>
                      </c:pt>
                      <c:pt idx="445">
                        <c:v>0.7</c:v>
                      </c:pt>
                      <c:pt idx="446">
                        <c:v>0.7</c:v>
                      </c:pt>
                      <c:pt idx="447">
                        <c:v>0.7</c:v>
                      </c:pt>
                      <c:pt idx="448">
                        <c:v>0.8</c:v>
                      </c:pt>
                      <c:pt idx="449">
                        <c:v>0.8</c:v>
                      </c:pt>
                      <c:pt idx="450">
                        <c:v>0.8</c:v>
                      </c:pt>
                      <c:pt idx="451">
                        <c:v>0.8</c:v>
                      </c:pt>
                      <c:pt idx="452">
                        <c:v>0.7</c:v>
                      </c:pt>
                      <c:pt idx="453">
                        <c:v>0.7</c:v>
                      </c:pt>
                      <c:pt idx="454">
                        <c:v>0.7</c:v>
                      </c:pt>
                      <c:pt idx="455">
                        <c:v>0.8</c:v>
                      </c:pt>
                      <c:pt idx="456">
                        <c:v>0.8</c:v>
                      </c:pt>
                      <c:pt idx="457">
                        <c:v>0.8</c:v>
                      </c:pt>
                      <c:pt idx="458">
                        <c:v>0.8</c:v>
                      </c:pt>
                      <c:pt idx="459">
                        <c:v>0.8</c:v>
                      </c:pt>
                      <c:pt idx="460">
                        <c:v>0.7</c:v>
                      </c:pt>
                      <c:pt idx="461">
                        <c:v>0.7</c:v>
                      </c:pt>
                      <c:pt idx="462">
                        <c:v>0.8</c:v>
                      </c:pt>
                      <c:pt idx="463">
                        <c:v>0.7</c:v>
                      </c:pt>
                      <c:pt idx="464">
                        <c:v>0.8</c:v>
                      </c:pt>
                      <c:pt idx="465">
                        <c:v>0.8</c:v>
                      </c:pt>
                      <c:pt idx="466">
                        <c:v>0.8</c:v>
                      </c:pt>
                      <c:pt idx="467">
                        <c:v>0.8</c:v>
                      </c:pt>
                      <c:pt idx="468">
                        <c:v>0.8</c:v>
                      </c:pt>
                      <c:pt idx="469">
                        <c:v>0.8</c:v>
                      </c:pt>
                      <c:pt idx="470">
                        <c:v>0.7</c:v>
                      </c:pt>
                      <c:pt idx="471">
                        <c:v>0.8</c:v>
                      </c:pt>
                      <c:pt idx="472">
                        <c:v>0.7</c:v>
                      </c:pt>
                      <c:pt idx="473">
                        <c:v>0.7</c:v>
                      </c:pt>
                      <c:pt idx="474">
                        <c:v>0.8</c:v>
                      </c:pt>
                      <c:pt idx="475">
                        <c:v>0.7</c:v>
                      </c:pt>
                      <c:pt idx="476">
                        <c:v>0.7</c:v>
                      </c:pt>
                      <c:pt idx="477">
                        <c:v>0.7</c:v>
                      </c:pt>
                      <c:pt idx="478">
                        <c:v>0.7</c:v>
                      </c:pt>
                      <c:pt idx="479">
                        <c:v>0.8</c:v>
                      </c:pt>
                      <c:pt idx="480">
                        <c:v>0.8</c:v>
                      </c:pt>
                      <c:pt idx="481">
                        <c:v>0.8</c:v>
                      </c:pt>
                      <c:pt idx="482">
                        <c:v>0.8</c:v>
                      </c:pt>
                      <c:pt idx="483">
                        <c:v>0.8</c:v>
                      </c:pt>
                      <c:pt idx="484">
                        <c:v>0.7</c:v>
                      </c:pt>
                      <c:pt idx="485">
                        <c:v>0.7</c:v>
                      </c:pt>
                      <c:pt idx="486">
                        <c:v>0.7</c:v>
                      </c:pt>
                      <c:pt idx="487">
                        <c:v>0.8</c:v>
                      </c:pt>
                      <c:pt idx="488">
                        <c:v>0.8</c:v>
                      </c:pt>
                      <c:pt idx="489">
                        <c:v>0.8</c:v>
                      </c:pt>
                      <c:pt idx="490">
                        <c:v>0.8</c:v>
                      </c:pt>
                      <c:pt idx="491">
                        <c:v>0.8</c:v>
                      </c:pt>
                      <c:pt idx="492">
                        <c:v>0.8</c:v>
                      </c:pt>
                      <c:pt idx="493">
                        <c:v>0.8</c:v>
                      </c:pt>
                      <c:pt idx="494">
                        <c:v>0.7</c:v>
                      </c:pt>
                      <c:pt idx="495">
                        <c:v>0.8</c:v>
                      </c:pt>
                      <c:pt idx="496">
                        <c:v>0.8</c:v>
                      </c:pt>
                      <c:pt idx="497">
                        <c:v>0.8</c:v>
                      </c:pt>
                      <c:pt idx="498">
                        <c:v>0.8</c:v>
                      </c:pt>
                      <c:pt idx="499">
                        <c:v>0.8</c:v>
                      </c:pt>
                      <c:pt idx="500">
                        <c:v>0.8</c:v>
                      </c:pt>
                      <c:pt idx="501">
                        <c:v>0.7</c:v>
                      </c:pt>
                      <c:pt idx="502">
                        <c:v>0.8</c:v>
                      </c:pt>
                      <c:pt idx="503">
                        <c:v>0.8</c:v>
                      </c:pt>
                      <c:pt idx="504">
                        <c:v>0.8</c:v>
                      </c:pt>
                      <c:pt idx="505">
                        <c:v>0.8</c:v>
                      </c:pt>
                      <c:pt idx="506">
                        <c:v>0.8</c:v>
                      </c:pt>
                      <c:pt idx="507">
                        <c:v>0.7</c:v>
                      </c:pt>
                      <c:pt idx="508">
                        <c:v>0.8</c:v>
                      </c:pt>
                      <c:pt idx="509">
                        <c:v>0.8</c:v>
                      </c:pt>
                      <c:pt idx="510">
                        <c:v>0.8</c:v>
                      </c:pt>
                      <c:pt idx="511">
                        <c:v>0.8</c:v>
                      </c:pt>
                      <c:pt idx="512">
                        <c:v>0.8</c:v>
                      </c:pt>
                      <c:pt idx="513">
                        <c:v>0.8</c:v>
                      </c:pt>
                      <c:pt idx="514">
                        <c:v>0.8</c:v>
                      </c:pt>
                      <c:pt idx="515">
                        <c:v>0.8</c:v>
                      </c:pt>
                      <c:pt idx="516">
                        <c:v>0.8</c:v>
                      </c:pt>
                      <c:pt idx="517">
                        <c:v>0.8</c:v>
                      </c:pt>
                      <c:pt idx="518">
                        <c:v>0.8</c:v>
                      </c:pt>
                      <c:pt idx="519">
                        <c:v>0.8</c:v>
                      </c:pt>
                      <c:pt idx="520">
                        <c:v>0.8</c:v>
                      </c:pt>
                      <c:pt idx="521">
                        <c:v>0.7</c:v>
                      </c:pt>
                      <c:pt idx="522">
                        <c:v>0.7</c:v>
                      </c:pt>
                      <c:pt idx="523">
                        <c:v>0.7</c:v>
                      </c:pt>
                      <c:pt idx="524">
                        <c:v>0.7</c:v>
                      </c:pt>
                      <c:pt idx="525">
                        <c:v>0.6</c:v>
                      </c:pt>
                      <c:pt idx="526">
                        <c:v>0.7</c:v>
                      </c:pt>
                      <c:pt idx="527">
                        <c:v>0.7</c:v>
                      </c:pt>
                      <c:pt idx="528">
                        <c:v>0.7</c:v>
                      </c:pt>
                      <c:pt idx="529">
                        <c:v>0.7</c:v>
                      </c:pt>
                      <c:pt idx="530">
                        <c:v>0.7</c:v>
                      </c:pt>
                      <c:pt idx="531">
                        <c:v>0.7</c:v>
                      </c:pt>
                      <c:pt idx="532">
                        <c:v>0.7</c:v>
                      </c:pt>
                      <c:pt idx="533">
                        <c:v>0.7</c:v>
                      </c:pt>
                      <c:pt idx="534">
                        <c:v>0.7</c:v>
                      </c:pt>
                      <c:pt idx="535">
                        <c:v>0.7</c:v>
                      </c:pt>
                      <c:pt idx="536">
                        <c:v>0.6</c:v>
                      </c:pt>
                      <c:pt idx="537">
                        <c:v>0.6</c:v>
                      </c:pt>
                      <c:pt idx="538">
                        <c:v>0.6</c:v>
                      </c:pt>
                      <c:pt idx="539">
                        <c:v>0.6</c:v>
                      </c:pt>
                      <c:pt idx="540">
                        <c:v>0.6</c:v>
                      </c:pt>
                      <c:pt idx="541">
                        <c:v>0.6</c:v>
                      </c:pt>
                      <c:pt idx="542">
                        <c:v>0.6</c:v>
                      </c:pt>
                      <c:pt idx="543">
                        <c:v>0.6</c:v>
                      </c:pt>
                      <c:pt idx="544">
                        <c:v>0.6</c:v>
                      </c:pt>
                      <c:pt idx="545">
                        <c:v>0.7</c:v>
                      </c:pt>
                      <c:pt idx="546">
                        <c:v>0.6</c:v>
                      </c:pt>
                      <c:pt idx="547">
                        <c:v>0.7</c:v>
                      </c:pt>
                      <c:pt idx="548">
                        <c:v>0.7</c:v>
                      </c:pt>
                      <c:pt idx="549">
                        <c:v>0.7</c:v>
                      </c:pt>
                      <c:pt idx="550">
                        <c:v>0.7</c:v>
                      </c:pt>
                      <c:pt idx="551">
                        <c:v>0.6</c:v>
                      </c:pt>
                      <c:pt idx="552">
                        <c:v>0.7</c:v>
                      </c:pt>
                      <c:pt idx="553">
                        <c:v>0.7</c:v>
                      </c:pt>
                      <c:pt idx="554">
                        <c:v>0.7</c:v>
                      </c:pt>
                      <c:pt idx="555">
                        <c:v>0.7</c:v>
                      </c:pt>
                      <c:pt idx="556">
                        <c:v>0.6</c:v>
                      </c:pt>
                      <c:pt idx="557">
                        <c:v>0.6</c:v>
                      </c:pt>
                      <c:pt idx="558">
                        <c:v>0.7</c:v>
                      </c:pt>
                      <c:pt idx="559">
                        <c:v>0.6</c:v>
                      </c:pt>
                      <c:pt idx="560">
                        <c:v>0.6</c:v>
                      </c:pt>
                      <c:pt idx="561">
                        <c:v>0.6</c:v>
                      </c:pt>
                      <c:pt idx="562">
                        <c:v>0.7</c:v>
                      </c:pt>
                      <c:pt idx="563">
                        <c:v>0.6</c:v>
                      </c:pt>
                      <c:pt idx="564">
                        <c:v>0.7</c:v>
                      </c:pt>
                      <c:pt idx="565">
                        <c:v>0.6</c:v>
                      </c:pt>
                      <c:pt idx="566">
                        <c:v>0.7</c:v>
                      </c:pt>
                      <c:pt idx="567">
                        <c:v>0.7</c:v>
                      </c:pt>
                      <c:pt idx="568">
                        <c:v>0.7</c:v>
                      </c:pt>
                      <c:pt idx="569">
                        <c:v>0.6</c:v>
                      </c:pt>
                      <c:pt idx="570">
                        <c:v>0.6</c:v>
                      </c:pt>
                      <c:pt idx="571">
                        <c:v>0.6</c:v>
                      </c:pt>
                      <c:pt idx="572">
                        <c:v>0.6</c:v>
                      </c:pt>
                      <c:pt idx="573">
                        <c:v>0.6</c:v>
                      </c:pt>
                      <c:pt idx="574">
                        <c:v>0.7</c:v>
                      </c:pt>
                      <c:pt idx="575">
                        <c:v>0.7</c:v>
                      </c:pt>
                      <c:pt idx="576">
                        <c:v>0.6</c:v>
                      </c:pt>
                      <c:pt idx="577">
                        <c:v>0.7</c:v>
                      </c:pt>
                      <c:pt idx="578">
                        <c:v>0.6</c:v>
                      </c:pt>
                      <c:pt idx="579">
                        <c:v>0.6</c:v>
                      </c:pt>
                      <c:pt idx="580">
                        <c:v>0.6</c:v>
                      </c:pt>
                      <c:pt idx="581">
                        <c:v>0.6</c:v>
                      </c:pt>
                      <c:pt idx="582">
                        <c:v>0.6</c:v>
                      </c:pt>
                      <c:pt idx="583">
                        <c:v>0.5</c:v>
                      </c:pt>
                      <c:pt idx="584">
                        <c:v>0.6</c:v>
                      </c:pt>
                      <c:pt idx="585">
                        <c:v>0.6</c:v>
                      </c:pt>
                      <c:pt idx="586">
                        <c:v>0.6</c:v>
                      </c:pt>
                      <c:pt idx="587">
                        <c:v>0.5</c:v>
                      </c:pt>
                      <c:pt idx="588">
                        <c:v>0.6</c:v>
                      </c:pt>
                      <c:pt idx="589">
                        <c:v>0.6</c:v>
                      </c:pt>
                      <c:pt idx="590">
                        <c:v>0.6</c:v>
                      </c:pt>
                      <c:pt idx="591">
                        <c:v>0.6</c:v>
                      </c:pt>
                      <c:pt idx="592">
                        <c:v>0.5</c:v>
                      </c:pt>
                      <c:pt idx="593">
                        <c:v>0.4</c:v>
                      </c:pt>
                      <c:pt idx="594">
                        <c:v>0.4</c:v>
                      </c:pt>
                      <c:pt idx="595">
                        <c:v>0.4</c:v>
                      </c:pt>
                      <c:pt idx="596">
                        <c:v>0.5</c:v>
                      </c:pt>
                      <c:pt idx="597">
                        <c:v>0.5</c:v>
                      </c:pt>
                      <c:pt idx="598">
                        <c:v>0.5</c:v>
                      </c:pt>
                      <c:pt idx="599">
                        <c:v>0.6</c:v>
                      </c:pt>
                      <c:pt idx="600">
                        <c:v>0.5</c:v>
                      </c:pt>
                      <c:pt idx="601">
                        <c:v>0.4</c:v>
                      </c:pt>
                      <c:pt idx="602">
                        <c:v>0.5</c:v>
                      </c:pt>
                      <c:pt idx="603">
                        <c:v>0.4</c:v>
                      </c:pt>
                      <c:pt idx="604">
                        <c:v>0.3</c:v>
                      </c:pt>
                      <c:pt idx="605">
                        <c:v>0.3</c:v>
                      </c:pt>
                      <c:pt idx="606">
                        <c:v>0.3</c:v>
                      </c:pt>
                      <c:pt idx="607">
                        <c:v>0.4</c:v>
                      </c:pt>
                      <c:pt idx="608">
                        <c:v>0.4</c:v>
                      </c:pt>
                      <c:pt idx="609">
                        <c:v>0.3</c:v>
                      </c:pt>
                      <c:pt idx="610">
                        <c:v>0.4</c:v>
                      </c:pt>
                      <c:pt idx="611">
                        <c:v>0.2</c:v>
                      </c:pt>
                      <c:pt idx="612">
                        <c:v>0.1</c:v>
                      </c:pt>
                      <c:pt idx="613">
                        <c:v>0.1</c:v>
                      </c:pt>
                      <c:pt idx="614">
                        <c:v>0.1</c:v>
                      </c:pt>
                      <c:pt idx="615">
                        <c:v>0.1</c:v>
                      </c:pt>
                      <c:pt idx="616">
                        <c:v>0</c:v>
                      </c:pt>
                      <c:pt idx="617">
                        <c:v>0.1</c:v>
                      </c:pt>
                      <c:pt idx="618">
                        <c:v>0.1</c:v>
                      </c:pt>
                      <c:pt idx="619">
                        <c:v>0.1</c:v>
                      </c:pt>
                      <c:pt idx="620">
                        <c:v>0</c:v>
                      </c:pt>
                      <c:pt idx="621">
                        <c:v>0.2</c:v>
                      </c:pt>
                      <c:pt idx="622">
                        <c:v>0.2</c:v>
                      </c:pt>
                      <c:pt idx="623">
                        <c:v>0.2</c:v>
                      </c:pt>
                      <c:pt idx="624">
                        <c:v>0.3</c:v>
                      </c:pt>
                      <c:pt idx="625">
                        <c:v>0.4</c:v>
                      </c:pt>
                      <c:pt idx="626">
                        <c:v>0.4</c:v>
                      </c:pt>
                      <c:pt idx="627">
                        <c:v>0.4</c:v>
                      </c:pt>
                      <c:pt idx="628">
                        <c:v>0.5</c:v>
                      </c:pt>
                      <c:pt idx="629">
                        <c:v>0.5</c:v>
                      </c:pt>
                      <c:pt idx="630">
                        <c:v>0.4</c:v>
                      </c:pt>
                      <c:pt idx="631">
                        <c:v>0.5</c:v>
                      </c:pt>
                      <c:pt idx="632">
                        <c:v>0.6</c:v>
                      </c:pt>
                      <c:pt idx="633">
                        <c:v>0.6</c:v>
                      </c:pt>
                      <c:pt idx="634">
                        <c:v>0.6</c:v>
                      </c:pt>
                      <c:pt idx="635">
                        <c:v>0.6</c:v>
                      </c:pt>
                      <c:pt idx="636">
                        <c:v>0.6</c:v>
                      </c:pt>
                      <c:pt idx="637">
                        <c:v>0.6</c:v>
                      </c:pt>
                      <c:pt idx="638">
                        <c:v>0.6</c:v>
                      </c:pt>
                      <c:pt idx="639">
                        <c:v>0.6</c:v>
                      </c:pt>
                      <c:pt idx="640">
                        <c:v>0.6</c:v>
                      </c:pt>
                      <c:pt idx="641">
                        <c:v>0.6</c:v>
                      </c:pt>
                      <c:pt idx="642">
                        <c:v>0.7</c:v>
                      </c:pt>
                      <c:pt idx="643">
                        <c:v>0.6</c:v>
                      </c:pt>
                      <c:pt idx="644">
                        <c:v>0.7</c:v>
                      </c:pt>
                      <c:pt idx="645">
                        <c:v>0.6</c:v>
                      </c:pt>
                      <c:pt idx="646">
                        <c:v>0.7</c:v>
                      </c:pt>
                      <c:pt idx="647">
                        <c:v>0.6</c:v>
                      </c:pt>
                      <c:pt idx="648">
                        <c:v>0.6</c:v>
                      </c:pt>
                      <c:pt idx="649">
                        <c:v>0.6</c:v>
                      </c:pt>
                      <c:pt idx="650">
                        <c:v>0.6</c:v>
                      </c:pt>
                      <c:pt idx="651">
                        <c:v>0.6</c:v>
                      </c:pt>
                      <c:pt idx="652">
                        <c:v>0.7</c:v>
                      </c:pt>
                      <c:pt idx="653">
                        <c:v>0.7</c:v>
                      </c:pt>
                      <c:pt idx="654">
                        <c:v>0.7</c:v>
                      </c:pt>
                      <c:pt idx="655">
                        <c:v>0.7</c:v>
                      </c:pt>
                      <c:pt idx="656">
                        <c:v>0.7</c:v>
                      </c:pt>
                      <c:pt idx="657">
                        <c:v>0.7</c:v>
                      </c:pt>
                      <c:pt idx="658">
                        <c:v>0.7</c:v>
                      </c:pt>
                      <c:pt idx="659">
                        <c:v>0.7</c:v>
                      </c:pt>
                      <c:pt idx="660">
                        <c:v>0.7</c:v>
                      </c:pt>
                      <c:pt idx="661">
                        <c:v>0.7</c:v>
                      </c:pt>
                      <c:pt idx="662">
                        <c:v>0.7</c:v>
                      </c:pt>
                      <c:pt idx="663">
                        <c:v>0.7</c:v>
                      </c:pt>
                      <c:pt idx="664">
                        <c:v>0.7</c:v>
                      </c:pt>
                      <c:pt idx="665">
                        <c:v>0.7</c:v>
                      </c:pt>
                      <c:pt idx="666">
                        <c:v>0.7</c:v>
                      </c:pt>
                      <c:pt idx="667">
                        <c:v>0.7</c:v>
                      </c:pt>
                      <c:pt idx="668">
                        <c:v>0.7</c:v>
                      </c:pt>
                      <c:pt idx="669">
                        <c:v>0.6</c:v>
                      </c:pt>
                      <c:pt idx="670">
                        <c:v>0.7</c:v>
                      </c:pt>
                      <c:pt idx="671">
                        <c:v>0.7</c:v>
                      </c:pt>
                      <c:pt idx="672">
                        <c:v>0.7</c:v>
                      </c:pt>
                      <c:pt idx="673">
                        <c:v>0.8</c:v>
                      </c:pt>
                      <c:pt idx="674">
                        <c:v>0.7</c:v>
                      </c:pt>
                      <c:pt idx="675">
                        <c:v>0.7</c:v>
                      </c:pt>
                      <c:pt idx="676">
                        <c:v>0.7</c:v>
                      </c:pt>
                      <c:pt idx="677">
                        <c:v>0.7</c:v>
                      </c:pt>
                      <c:pt idx="678">
                        <c:v>0.7</c:v>
                      </c:pt>
                      <c:pt idx="679">
                        <c:v>0.8</c:v>
                      </c:pt>
                      <c:pt idx="680">
                        <c:v>0.7</c:v>
                      </c:pt>
                      <c:pt idx="681">
                        <c:v>0.8</c:v>
                      </c:pt>
                      <c:pt idx="682">
                        <c:v>0.7</c:v>
                      </c:pt>
                      <c:pt idx="683">
                        <c:v>0.7</c:v>
                      </c:pt>
                      <c:pt idx="684">
                        <c:v>0.7</c:v>
                      </c:pt>
                      <c:pt idx="685">
                        <c:v>0.7</c:v>
                      </c:pt>
                      <c:pt idx="686">
                        <c:v>0.7</c:v>
                      </c:pt>
                      <c:pt idx="687">
                        <c:v>0.7</c:v>
                      </c:pt>
                      <c:pt idx="688">
                        <c:v>0.7</c:v>
                      </c:pt>
                      <c:pt idx="689">
                        <c:v>0.7</c:v>
                      </c:pt>
                      <c:pt idx="690">
                        <c:v>0.7</c:v>
                      </c:pt>
                      <c:pt idx="691">
                        <c:v>0.7</c:v>
                      </c:pt>
                      <c:pt idx="692">
                        <c:v>0.6</c:v>
                      </c:pt>
                      <c:pt idx="693">
                        <c:v>0.7</c:v>
                      </c:pt>
                      <c:pt idx="694">
                        <c:v>0.7</c:v>
                      </c:pt>
                      <c:pt idx="695">
                        <c:v>0.7</c:v>
                      </c:pt>
                      <c:pt idx="696">
                        <c:v>0.6</c:v>
                      </c:pt>
                      <c:pt idx="697">
                        <c:v>0.7</c:v>
                      </c:pt>
                      <c:pt idx="698">
                        <c:v>0.6</c:v>
                      </c:pt>
                      <c:pt idx="699">
                        <c:v>0.7</c:v>
                      </c:pt>
                      <c:pt idx="700">
                        <c:v>0.6</c:v>
                      </c:pt>
                      <c:pt idx="701">
                        <c:v>0.7</c:v>
                      </c:pt>
                      <c:pt idx="702">
                        <c:v>0.7</c:v>
                      </c:pt>
                      <c:pt idx="703">
                        <c:v>0.7</c:v>
                      </c:pt>
                      <c:pt idx="704">
                        <c:v>0.7</c:v>
                      </c:pt>
                      <c:pt idx="705">
                        <c:v>0.7</c:v>
                      </c:pt>
                      <c:pt idx="706">
                        <c:v>0.7</c:v>
                      </c:pt>
                      <c:pt idx="707">
                        <c:v>0.7</c:v>
                      </c:pt>
                      <c:pt idx="708">
                        <c:v>0.6</c:v>
                      </c:pt>
                      <c:pt idx="709">
                        <c:v>0.7</c:v>
                      </c:pt>
                      <c:pt idx="710">
                        <c:v>0.7</c:v>
                      </c:pt>
                      <c:pt idx="711">
                        <c:v>0.7</c:v>
                      </c:pt>
                      <c:pt idx="712">
                        <c:v>0.7</c:v>
                      </c:pt>
                      <c:pt idx="713">
                        <c:v>0.8</c:v>
                      </c:pt>
                      <c:pt idx="714">
                        <c:v>0.8</c:v>
                      </c:pt>
                      <c:pt idx="715">
                        <c:v>0.7</c:v>
                      </c:pt>
                      <c:pt idx="716">
                        <c:v>0.7</c:v>
                      </c:pt>
                      <c:pt idx="717">
                        <c:v>0.7</c:v>
                      </c:pt>
                      <c:pt idx="718">
                        <c:v>0.7</c:v>
                      </c:pt>
                      <c:pt idx="719">
                        <c:v>0.7</c:v>
                      </c:pt>
                      <c:pt idx="720">
                        <c:v>0.6</c:v>
                      </c:pt>
                      <c:pt idx="721">
                        <c:v>0.7</c:v>
                      </c:pt>
                      <c:pt idx="722">
                        <c:v>0.7</c:v>
                      </c:pt>
                      <c:pt idx="723">
                        <c:v>0.7</c:v>
                      </c:pt>
                      <c:pt idx="724">
                        <c:v>0.7</c:v>
                      </c:pt>
                      <c:pt idx="725">
                        <c:v>0.7</c:v>
                      </c:pt>
                      <c:pt idx="726">
                        <c:v>0.8</c:v>
                      </c:pt>
                      <c:pt idx="727">
                        <c:v>0.7</c:v>
                      </c:pt>
                      <c:pt idx="728">
                        <c:v>0.8</c:v>
                      </c:pt>
                      <c:pt idx="729">
                        <c:v>0.8</c:v>
                      </c:pt>
                      <c:pt idx="730">
                        <c:v>0.7</c:v>
                      </c:pt>
                      <c:pt idx="731">
                        <c:v>0.8</c:v>
                      </c:pt>
                      <c:pt idx="732">
                        <c:v>0.8</c:v>
                      </c:pt>
                      <c:pt idx="733">
                        <c:v>0.7</c:v>
                      </c:pt>
                      <c:pt idx="734">
                        <c:v>0.8</c:v>
                      </c:pt>
                      <c:pt idx="735">
                        <c:v>0.8</c:v>
                      </c:pt>
                      <c:pt idx="736">
                        <c:v>0.8</c:v>
                      </c:pt>
                      <c:pt idx="737">
                        <c:v>0.8</c:v>
                      </c:pt>
                      <c:pt idx="738">
                        <c:v>0.8</c:v>
                      </c:pt>
                      <c:pt idx="739">
                        <c:v>0.8</c:v>
                      </c:pt>
                      <c:pt idx="740">
                        <c:v>0.8</c:v>
                      </c:pt>
                      <c:pt idx="741">
                        <c:v>0.7</c:v>
                      </c:pt>
                      <c:pt idx="742">
                        <c:v>0.7</c:v>
                      </c:pt>
                      <c:pt idx="743">
                        <c:v>0.7</c:v>
                      </c:pt>
                      <c:pt idx="744">
                        <c:v>0.6</c:v>
                      </c:pt>
                      <c:pt idx="745">
                        <c:v>0.7</c:v>
                      </c:pt>
                      <c:pt idx="746">
                        <c:v>0.8</c:v>
                      </c:pt>
                      <c:pt idx="747">
                        <c:v>0.7</c:v>
                      </c:pt>
                      <c:pt idx="748">
                        <c:v>0.5</c:v>
                      </c:pt>
                      <c:pt idx="749">
                        <c:v>0.5</c:v>
                      </c:pt>
                      <c:pt idx="750">
                        <c:v>0.4</c:v>
                      </c:pt>
                      <c:pt idx="751">
                        <c:v>0.4</c:v>
                      </c:pt>
                      <c:pt idx="752">
                        <c:v>0.4</c:v>
                      </c:pt>
                      <c:pt idx="753">
                        <c:v>0.4</c:v>
                      </c:pt>
                      <c:pt idx="754">
                        <c:v>0.4</c:v>
                      </c:pt>
                      <c:pt idx="755">
                        <c:v>0.4</c:v>
                      </c:pt>
                      <c:pt idx="756">
                        <c:v>0.4</c:v>
                      </c:pt>
                      <c:pt idx="757">
                        <c:v>0.4</c:v>
                      </c:pt>
                      <c:pt idx="758">
                        <c:v>0.5</c:v>
                      </c:pt>
                      <c:pt idx="759">
                        <c:v>0.5</c:v>
                      </c:pt>
                      <c:pt idx="760">
                        <c:v>0.5</c:v>
                      </c:pt>
                      <c:pt idx="761">
                        <c:v>0.5</c:v>
                      </c:pt>
                      <c:pt idx="762">
                        <c:v>0.5</c:v>
                      </c:pt>
                      <c:pt idx="763">
                        <c:v>0.5</c:v>
                      </c:pt>
                      <c:pt idx="764">
                        <c:v>0.5</c:v>
                      </c:pt>
                      <c:pt idx="765">
                        <c:v>0.6</c:v>
                      </c:pt>
                      <c:pt idx="766">
                        <c:v>0.5</c:v>
                      </c:pt>
                      <c:pt idx="767">
                        <c:v>0.5</c:v>
                      </c:pt>
                      <c:pt idx="768">
                        <c:v>0.5</c:v>
                      </c:pt>
                      <c:pt idx="769">
                        <c:v>0.5</c:v>
                      </c:pt>
                      <c:pt idx="770">
                        <c:v>0.5</c:v>
                      </c:pt>
                      <c:pt idx="771">
                        <c:v>0.5</c:v>
                      </c:pt>
                      <c:pt idx="772">
                        <c:v>0.6</c:v>
                      </c:pt>
                      <c:pt idx="773">
                        <c:v>0.5</c:v>
                      </c:pt>
                      <c:pt idx="774">
                        <c:v>0.5</c:v>
                      </c:pt>
                      <c:pt idx="775">
                        <c:v>0.6</c:v>
                      </c:pt>
                      <c:pt idx="776">
                        <c:v>0.6</c:v>
                      </c:pt>
                      <c:pt idx="777">
                        <c:v>0.5</c:v>
                      </c:pt>
                      <c:pt idx="778">
                        <c:v>0.5</c:v>
                      </c:pt>
                      <c:pt idx="779">
                        <c:v>0.6</c:v>
                      </c:pt>
                      <c:pt idx="780">
                        <c:v>0.6</c:v>
                      </c:pt>
                      <c:pt idx="781">
                        <c:v>0.5</c:v>
                      </c:pt>
                      <c:pt idx="782">
                        <c:v>0.6</c:v>
                      </c:pt>
                      <c:pt idx="783">
                        <c:v>0.6</c:v>
                      </c:pt>
                      <c:pt idx="784">
                        <c:v>0.6</c:v>
                      </c:pt>
                      <c:pt idx="785">
                        <c:v>0.6</c:v>
                      </c:pt>
                      <c:pt idx="786">
                        <c:v>0.6</c:v>
                      </c:pt>
                      <c:pt idx="787">
                        <c:v>0.5</c:v>
                      </c:pt>
                      <c:pt idx="788">
                        <c:v>0.6</c:v>
                      </c:pt>
                      <c:pt idx="789">
                        <c:v>0.5</c:v>
                      </c:pt>
                      <c:pt idx="790">
                        <c:v>0.6</c:v>
                      </c:pt>
                      <c:pt idx="791">
                        <c:v>0.6</c:v>
                      </c:pt>
                      <c:pt idx="792">
                        <c:v>0.6</c:v>
                      </c:pt>
                      <c:pt idx="793">
                        <c:v>0.6</c:v>
                      </c:pt>
                      <c:pt idx="794">
                        <c:v>0.6</c:v>
                      </c:pt>
                      <c:pt idx="795">
                        <c:v>0.6</c:v>
                      </c:pt>
                      <c:pt idx="796">
                        <c:v>0.6</c:v>
                      </c:pt>
                      <c:pt idx="797">
                        <c:v>0.7</c:v>
                      </c:pt>
                      <c:pt idx="798">
                        <c:v>0.7</c:v>
                      </c:pt>
                      <c:pt idx="799">
                        <c:v>0.7</c:v>
                      </c:pt>
                      <c:pt idx="800">
                        <c:v>0.6</c:v>
                      </c:pt>
                      <c:pt idx="801">
                        <c:v>0.7</c:v>
                      </c:pt>
                      <c:pt idx="802">
                        <c:v>0.7</c:v>
                      </c:pt>
                      <c:pt idx="803">
                        <c:v>0.7</c:v>
                      </c:pt>
                      <c:pt idx="804">
                        <c:v>0.7</c:v>
                      </c:pt>
                      <c:pt idx="805">
                        <c:v>0.6</c:v>
                      </c:pt>
                      <c:pt idx="806">
                        <c:v>0.7</c:v>
                      </c:pt>
                      <c:pt idx="807">
                        <c:v>0.6</c:v>
                      </c:pt>
                      <c:pt idx="808">
                        <c:v>0.6</c:v>
                      </c:pt>
                      <c:pt idx="809">
                        <c:v>0.6</c:v>
                      </c:pt>
                    </c:numCache>
                  </c:numRef>
                </c:yVal>
                <c:smooth val="0"/>
              </c15:ser>
            </c15:filteredScatterSeries>
            <c15:filteredScatterSeries>
              <c15:ser>
                <c:idx val="9"/>
                <c:order val="9"/>
                <c:tx>
                  <c:strRef>
                    <c:extLst xmlns:c15="http://schemas.microsoft.com/office/drawing/2012/chart">
                      <c:ext xmlns:c15="http://schemas.microsoft.com/office/drawing/2012/chart" uri="{02D57815-91ED-43cb-92C2-25804820EDAC}">
                        <c15:formulaRef>
                          <c15:sqref>'Raw Data'!$L$18</c15:sqref>
                        </c15:formulaRef>
                      </c:ext>
                    </c:extLst>
                    <c:strCache>
                      <c:ptCount val="1"/>
                      <c:pt idx="0">
                        <c:v>3.5 - Top Gun during peel + 12s, post peel inspection (BAD EXAMPLE)</c:v>
                      </c:pt>
                    </c:strCache>
                  </c:strRef>
                </c:tx>
                <c:spPr>
                  <a:ln w="19050" cap="rnd">
                    <a:solidFill>
                      <a:schemeClr val="accent4">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'Raw Data'!$B$22:$B$2887</c15:sqref>
                        </c15:formulaRef>
                      </c:ext>
                    </c:extLst>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extLst xmlns:c15="http://schemas.microsoft.com/office/drawing/2012/chart">
                      <c:ext xmlns:c15="http://schemas.microsoft.com/office/drawing/2012/chart" uri="{02D57815-91ED-43cb-92C2-25804820EDAC}">
                        <c15:formulaRef>
                          <c15:sqref>'Raw Data'!$L$22:$L$2887</c15:sqref>
                        </c15:formulaRef>
                      </c:ext>
                    </c:extLst>
                    <c:numCache>
                      <c:formatCode>0.0</c:formatCode>
                      <c:ptCount val="2866"/>
                      <c:pt idx="0">
                        <c:v>141.30000000000001</c:v>
                      </c:pt>
                      <c:pt idx="1">
                        <c:v>141.4</c:v>
                      </c:pt>
                      <c:pt idx="2">
                        <c:v>141.30000000000001</c:v>
                      </c:pt>
                      <c:pt idx="3">
                        <c:v>141.19999999999999</c:v>
                      </c:pt>
                      <c:pt idx="4">
                        <c:v>141.19999999999999</c:v>
                      </c:pt>
                      <c:pt idx="5">
                        <c:v>141.1</c:v>
                      </c:pt>
                      <c:pt idx="6">
                        <c:v>140.69999999999999</c:v>
                      </c:pt>
                      <c:pt idx="7">
                        <c:v>140.5</c:v>
                      </c:pt>
                      <c:pt idx="8">
                        <c:v>139.80000000000001</c:v>
                      </c:pt>
                      <c:pt idx="9">
                        <c:v>139.1</c:v>
                      </c:pt>
                      <c:pt idx="10">
                        <c:v>138.1</c:v>
                      </c:pt>
                      <c:pt idx="11">
                        <c:v>137.19999999999999</c:v>
                      </c:pt>
                      <c:pt idx="12">
                        <c:v>137.1</c:v>
                      </c:pt>
                      <c:pt idx="13">
                        <c:v>137.30000000000001</c:v>
                      </c:pt>
                      <c:pt idx="14">
                        <c:v>137.4</c:v>
                      </c:pt>
                      <c:pt idx="15">
                        <c:v>137.6</c:v>
                      </c:pt>
                      <c:pt idx="16">
                        <c:v>137.6</c:v>
                      </c:pt>
                      <c:pt idx="17">
                        <c:v>137.69999999999999</c:v>
                      </c:pt>
                      <c:pt idx="18">
                        <c:v>138.19999999999999</c:v>
                      </c:pt>
                      <c:pt idx="19">
                        <c:v>138.4</c:v>
                      </c:pt>
                      <c:pt idx="20">
                        <c:v>138.5</c:v>
                      </c:pt>
                      <c:pt idx="21">
                        <c:v>138.30000000000001</c:v>
                      </c:pt>
                      <c:pt idx="22">
                        <c:v>137.30000000000001</c:v>
                      </c:pt>
                      <c:pt idx="23">
                        <c:v>136.4</c:v>
                      </c:pt>
                      <c:pt idx="24">
                        <c:v>129.19999999999999</c:v>
                      </c:pt>
                      <c:pt idx="25">
                        <c:v>122.3</c:v>
                      </c:pt>
                      <c:pt idx="26">
                        <c:v>113.3</c:v>
                      </c:pt>
                      <c:pt idx="27">
                        <c:v>109.8</c:v>
                      </c:pt>
                      <c:pt idx="28">
                        <c:v>108.3</c:v>
                      </c:pt>
                      <c:pt idx="29">
                        <c:v>106.4</c:v>
                      </c:pt>
                      <c:pt idx="30">
                        <c:v>105.6</c:v>
                      </c:pt>
                      <c:pt idx="31">
                        <c:v>105.7</c:v>
                      </c:pt>
                      <c:pt idx="32">
                        <c:v>105.7</c:v>
                      </c:pt>
                      <c:pt idx="33">
                        <c:v>105.9</c:v>
                      </c:pt>
                      <c:pt idx="34">
                        <c:v>106.1</c:v>
                      </c:pt>
                      <c:pt idx="35">
                        <c:v>105.7</c:v>
                      </c:pt>
                      <c:pt idx="36">
                        <c:v>104.6</c:v>
                      </c:pt>
                      <c:pt idx="37">
                        <c:v>104.3</c:v>
                      </c:pt>
                      <c:pt idx="38">
                        <c:v>104.2</c:v>
                      </c:pt>
                      <c:pt idx="39">
                        <c:v>106</c:v>
                      </c:pt>
                      <c:pt idx="40">
                        <c:v>117.5</c:v>
                      </c:pt>
                      <c:pt idx="41">
                        <c:v>136.4</c:v>
                      </c:pt>
                      <c:pt idx="42">
                        <c:v>154.6</c:v>
                      </c:pt>
                      <c:pt idx="43">
                        <c:v>181</c:v>
                      </c:pt>
                      <c:pt idx="44">
                        <c:v>217.4</c:v>
                      </c:pt>
                      <c:pt idx="45">
                        <c:v>253.8</c:v>
                      </c:pt>
                      <c:pt idx="46">
                        <c:v>296.7</c:v>
                      </c:pt>
                      <c:pt idx="47">
                        <c:v>332.5</c:v>
                      </c:pt>
                      <c:pt idx="48">
                        <c:v>359.2</c:v>
                      </c:pt>
                      <c:pt idx="49">
                        <c:v>399.3</c:v>
                      </c:pt>
                      <c:pt idx="50">
                        <c:v>439.3</c:v>
                      </c:pt>
                      <c:pt idx="51">
                        <c:v>482</c:v>
                      </c:pt>
                      <c:pt idx="52">
                        <c:v>518.1</c:v>
                      </c:pt>
                      <c:pt idx="53">
                        <c:v>565.70000000000005</c:v>
                      </c:pt>
                      <c:pt idx="54">
                        <c:v>601.70000000000005</c:v>
                      </c:pt>
                      <c:pt idx="55">
                        <c:v>631.70000000000005</c:v>
                      </c:pt>
                      <c:pt idx="56">
                        <c:v>645.20000000000005</c:v>
                      </c:pt>
                      <c:pt idx="57">
                        <c:v>648</c:v>
                      </c:pt>
                      <c:pt idx="58">
                        <c:v>650.6</c:v>
                      </c:pt>
                      <c:pt idx="59">
                        <c:v>643.9</c:v>
                      </c:pt>
                      <c:pt idx="60">
                        <c:v>612.1</c:v>
                      </c:pt>
                      <c:pt idx="61">
                        <c:v>550.70000000000005</c:v>
                      </c:pt>
                      <c:pt idx="62">
                        <c:v>467.5</c:v>
                      </c:pt>
                      <c:pt idx="63">
                        <c:v>429.6</c:v>
                      </c:pt>
                      <c:pt idx="64">
                        <c:v>398</c:v>
                      </c:pt>
                      <c:pt idx="65">
                        <c:v>352.7</c:v>
                      </c:pt>
                      <c:pt idx="66">
                        <c:v>268.89999999999998</c:v>
                      </c:pt>
                      <c:pt idx="67">
                        <c:v>182.9</c:v>
                      </c:pt>
                      <c:pt idx="68">
                        <c:v>137.9</c:v>
                      </c:pt>
                      <c:pt idx="69">
                        <c:v>120.9</c:v>
                      </c:pt>
                      <c:pt idx="70">
                        <c:v>72.3</c:v>
                      </c:pt>
                      <c:pt idx="71">
                        <c:v>40.5</c:v>
                      </c:pt>
                      <c:pt idx="72">
                        <c:v>34.5</c:v>
                      </c:pt>
                      <c:pt idx="73">
                        <c:v>33.700000000000003</c:v>
                      </c:pt>
                      <c:pt idx="74">
                        <c:v>22</c:v>
                      </c:pt>
                      <c:pt idx="75">
                        <c:v>-22.1</c:v>
                      </c:pt>
                      <c:pt idx="76">
                        <c:v>-88.4</c:v>
                      </c:pt>
                      <c:pt idx="77">
                        <c:v>-140.30000000000001</c:v>
                      </c:pt>
                      <c:pt idx="78">
                        <c:v>-181.2</c:v>
                      </c:pt>
                      <c:pt idx="79">
                        <c:v>-227.6</c:v>
                      </c:pt>
                      <c:pt idx="80">
                        <c:v>-284.5</c:v>
                      </c:pt>
                      <c:pt idx="81">
                        <c:v>-314.39999999999998</c:v>
                      </c:pt>
                      <c:pt idx="82">
                        <c:v>-337.4</c:v>
                      </c:pt>
                      <c:pt idx="83">
                        <c:v>-390.8</c:v>
                      </c:pt>
                      <c:pt idx="84">
                        <c:v>-498.8</c:v>
                      </c:pt>
                      <c:pt idx="85">
                        <c:v>-591.5</c:v>
                      </c:pt>
                      <c:pt idx="86">
                        <c:v>-645.9</c:v>
                      </c:pt>
                      <c:pt idx="87">
                        <c:v>-742.3</c:v>
                      </c:pt>
                      <c:pt idx="88">
                        <c:v>-799.4</c:v>
                      </c:pt>
                      <c:pt idx="89">
                        <c:v>-778.2</c:v>
                      </c:pt>
                      <c:pt idx="90">
                        <c:v>-722.5</c:v>
                      </c:pt>
                      <c:pt idx="91">
                        <c:v>-641.29999999999995</c:v>
                      </c:pt>
                      <c:pt idx="92">
                        <c:v>-528.29999999999995</c:v>
                      </c:pt>
                      <c:pt idx="93">
                        <c:v>-385.4</c:v>
                      </c:pt>
                      <c:pt idx="94">
                        <c:v>-329.6</c:v>
                      </c:pt>
                      <c:pt idx="95">
                        <c:v>-285.8</c:v>
                      </c:pt>
                      <c:pt idx="96">
                        <c:v>-251.2</c:v>
                      </c:pt>
                      <c:pt idx="97">
                        <c:v>-227</c:v>
                      </c:pt>
                      <c:pt idx="98">
                        <c:v>-208.4</c:v>
                      </c:pt>
                      <c:pt idx="99">
                        <c:v>-199.9</c:v>
                      </c:pt>
                      <c:pt idx="100">
                        <c:v>-195.4</c:v>
                      </c:pt>
                      <c:pt idx="101">
                        <c:v>-194</c:v>
                      </c:pt>
                      <c:pt idx="102">
                        <c:v>-193.7</c:v>
                      </c:pt>
                      <c:pt idx="103">
                        <c:v>-193.9</c:v>
                      </c:pt>
                      <c:pt idx="104">
                        <c:v>-193.6</c:v>
                      </c:pt>
                      <c:pt idx="105">
                        <c:v>-193</c:v>
                      </c:pt>
                      <c:pt idx="106">
                        <c:v>-192.4</c:v>
                      </c:pt>
                      <c:pt idx="107">
                        <c:v>-191.9</c:v>
                      </c:pt>
                      <c:pt idx="108">
                        <c:v>-191.7</c:v>
                      </c:pt>
                      <c:pt idx="109">
                        <c:v>-192</c:v>
                      </c:pt>
                      <c:pt idx="110">
                        <c:v>-193.4</c:v>
                      </c:pt>
                      <c:pt idx="111">
                        <c:v>-196</c:v>
                      </c:pt>
                      <c:pt idx="112">
                        <c:v>-197.8</c:v>
                      </c:pt>
                      <c:pt idx="113">
                        <c:v>-199</c:v>
                      </c:pt>
                      <c:pt idx="114">
                        <c:v>-199.5</c:v>
                      </c:pt>
                      <c:pt idx="115">
                        <c:v>-199.8</c:v>
                      </c:pt>
                      <c:pt idx="116">
                        <c:v>-199.9</c:v>
                      </c:pt>
                      <c:pt idx="117">
                        <c:v>-199.9</c:v>
                      </c:pt>
                      <c:pt idx="118">
                        <c:v>-200</c:v>
                      </c:pt>
                      <c:pt idx="119">
                        <c:v>-200.1</c:v>
                      </c:pt>
                      <c:pt idx="120">
                        <c:v>-200.2</c:v>
                      </c:pt>
                      <c:pt idx="121">
                        <c:v>-200.2</c:v>
                      </c:pt>
                      <c:pt idx="122">
                        <c:v>-200.2</c:v>
                      </c:pt>
                      <c:pt idx="123">
                        <c:v>-199.7</c:v>
                      </c:pt>
                      <c:pt idx="124">
                        <c:v>-199</c:v>
                      </c:pt>
                      <c:pt idx="125">
                        <c:v>-198.5</c:v>
                      </c:pt>
                      <c:pt idx="126">
                        <c:v>-198.3</c:v>
                      </c:pt>
                      <c:pt idx="127">
                        <c:v>-198.2</c:v>
                      </c:pt>
                      <c:pt idx="128">
                        <c:v>-198.1</c:v>
                      </c:pt>
                      <c:pt idx="129">
                        <c:v>-197.8</c:v>
                      </c:pt>
                      <c:pt idx="130">
                        <c:v>-197.4</c:v>
                      </c:pt>
                      <c:pt idx="131">
                        <c:v>-197.2</c:v>
                      </c:pt>
                      <c:pt idx="132">
                        <c:v>-196.9</c:v>
                      </c:pt>
                      <c:pt idx="133">
                        <c:v>-196.8</c:v>
                      </c:pt>
                      <c:pt idx="134">
                        <c:v>-196.7</c:v>
                      </c:pt>
                      <c:pt idx="135">
                        <c:v>-196.8</c:v>
                      </c:pt>
                      <c:pt idx="136">
                        <c:v>-196.9</c:v>
                      </c:pt>
                      <c:pt idx="137">
                        <c:v>-197</c:v>
                      </c:pt>
                      <c:pt idx="138">
                        <c:v>-197</c:v>
                      </c:pt>
                      <c:pt idx="139">
                        <c:v>-196.9</c:v>
                      </c:pt>
                      <c:pt idx="140">
                        <c:v>-196.7</c:v>
                      </c:pt>
                      <c:pt idx="141">
                        <c:v>-197.2</c:v>
                      </c:pt>
                      <c:pt idx="142">
                        <c:v>-197.8</c:v>
                      </c:pt>
                      <c:pt idx="143">
                        <c:v>-198.9</c:v>
                      </c:pt>
                      <c:pt idx="144">
                        <c:v>-199.9</c:v>
                      </c:pt>
                      <c:pt idx="145">
                        <c:v>-200.6</c:v>
                      </c:pt>
                      <c:pt idx="146">
                        <c:v>-200.3</c:v>
                      </c:pt>
                      <c:pt idx="147">
                        <c:v>-199.5</c:v>
                      </c:pt>
                      <c:pt idx="148">
                        <c:v>-196.9</c:v>
                      </c:pt>
                      <c:pt idx="149">
                        <c:v>-195.3</c:v>
                      </c:pt>
                      <c:pt idx="150">
                        <c:v>-194.2</c:v>
                      </c:pt>
                      <c:pt idx="151">
                        <c:v>-193.2</c:v>
                      </c:pt>
                      <c:pt idx="152">
                        <c:v>-192.1</c:v>
                      </c:pt>
                      <c:pt idx="153">
                        <c:v>-190.6</c:v>
                      </c:pt>
                      <c:pt idx="154">
                        <c:v>-189.8</c:v>
                      </c:pt>
                      <c:pt idx="155">
                        <c:v>-189.6</c:v>
                      </c:pt>
                      <c:pt idx="156">
                        <c:v>-189.2</c:v>
                      </c:pt>
                      <c:pt idx="157">
                        <c:v>-188.5</c:v>
                      </c:pt>
                      <c:pt idx="158">
                        <c:v>-187.6</c:v>
                      </c:pt>
                      <c:pt idx="159">
                        <c:v>-186.8</c:v>
                      </c:pt>
                      <c:pt idx="160">
                        <c:v>-186.5</c:v>
                      </c:pt>
                      <c:pt idx="161">
                        <c:v>-186.3</c:v>
                      </c:pt>
                      <c:pt idx="162">
                        <c:v>-185.1</c:v>
                      </c:pt>
                      <c:pt idx="163">
                        <c:v>-183.6</c:v>
                      </c:pt>
                      <c:pt idx="164">
                        <c:v>-182.5</c:v>
                      </c:pt>
                      <c:pt idx="165">
                        <c:v>-182.1</c:v>
                      </c:pt>
                      <c:pt idx="166">
                        <c:v>-182.5</c:v>
                      </c:pt>
                      <c:pt idx="167">
                        <c:v>-183</c:v>
                      </c:pt>
                      <c:pt idx="168">
                        <c:v>-183.5</c:v>
                      </c:pt>
                      <c:pt idx="169">
                        <c:v>-184.5</c:v>
                      </c:pt>
                      <c:pt idx="170">
                        <c:v>-185.3</c:v>
                      </c:pt>
                      <c:pt idx="171">
                        <c:v>-186</c:v>
                      </c:pt>
                      <c:pt idx="172">
                        <c:v>-186.2</c:v>
                      </c:pt>
                      <c:pt idx="173">
                        <c:v>-186.7</c:v>
                      </c:pt>
                      <c:pt idx="174">
                        <c:v>-187.3</c:v>
                      </c:pt>
                      <c:pt idx="175">
                        <c:v>-188.3</c:v>
                      </c:pt>
                      <c:pt idx="176">
                        <c:v>-189.4</c:v>
                      </c:pt>
                      <c:pt idx="177">
                        <c:v>-189.6</c:v>
                      </c:pt>
                      <c:pt idx="178">
                        <c:v>-189.7</c:v>
                      </c:pt>
                      <c:pt idx="179">
                        <c:v>-189.6</c:v>
                      </c:pt>
                      <c:pt idx="180">
                        <c:v>-190.1</c:v>
                      </c:pt>
                      <c:pt idx="181">
                        <c:v>-190.6</c:v>
                      </c:pt>
                      <c:pt idx="182">
                        <c:v>-190.8</c:v>
                      </c:pt>
                      <c:pt idx="183">
                        <c:v>-190.8</c:v>
                      </c:pt>
                      <c:pt idx="184">
                        <c:v>-190.8</c:v>
                      </c:pt>
                      <c:pt idx="185">
                        <c:v>-190.4</c:v>
                      </c:pt>
                      <c:pt idx="186">
                        <c:v>-190.1</c:v>
                      </c:pt>
                      <c:pt idx="187">
                        <c:v>-189.5</c:v>
                      </c:pt>
                      <c:pt idx="188">
                        <c:v>-188.6</c:v>
                      </c:pt>
                      <c:pt idx="189">
                        <c:v>-187.2</c:v>
                      </c:pt>
                      <c:pt idx="190">
                        <c:v>-185.5</c:v>
                      </c:pt>
                      <c:pt idx="191">
                        <c:v>-185.3</c:v>
                      </c:pt>
                      <c:pt idx="192">
                        <c:v>-185.1</c:v>
                      </c:pt>
                      <c:pt idx="193">
                        <c:v>-185.5</c:v>
                      </c:pt>
                      <c:pt idx="194">
                        <c:v>-186.1</c:v>
                      </c:pt>
                      <c:pt idx="195">
                        <c:v>-186.6</c:v>
                      </c:pt>
                      <c:pt idx="196">
                        <c:v>-186.3</c:v>
                      </c:pt>
                      <c:pt idx="197">
                        <c:v>-186.2</c:v>
                      </c:pt>
                      <c:pt idx="198">
                        <c:v>-185.5</c:v>
                      </c:pt>
                      <c:pt idx="199">
                        <c:v>-185.1</c:v>
                      </c:pt>
                      <c:pt idx="200">
                        <c:v>-185.9</c:v>
                      </c:pt>
                      <c:pt idx="201">
                        <c:v>-186.4</c:v>
                      </c:pt>
                      <c:pt idx="202">
                        <c:v>-186.7</c:v>
                      </c:pt>
                      <c:pt idx="203">
                        <c:v>-186.4</c:v>
                      </c:pt>
                      <c:pt idx="204">
                        <c:v>-186.2</c:v>
                      </c:pt>
                      <c:pt idx="205">
                        <c:v>-187</c:v>
                      </c:pt>
                      <c:pt idx="206">
                        <c:v>-189.6</c:v>
                      </c:pt>
                      <c:pt idx="207">
                        <c:v>-194.4</c:v>
                      </c:pt>
                      <c:pt idx="208">
                        <c:v>-196.1</c:v>
                      </c:pt>
                      <c:pt idx="209">
                        <c:v>-197.3</c:v>
                      </c:pt>
                      <c:pt idx="210">
                        <c:v>-197.6</c:v>
                      </c:pt>
                      <c:pt idx="211">
                        <c:v>-197.5</c:v>
                      </c:pt>
                      <c:pt idx="212">
                        <c:v>-197</c:v>
                      </c:pt>
                      <c:pt idx="213">
                        <c:v>-196.6</c:v>
                      </c:pt>
                      <c:pt idx="214">
                        <c:v>-196.1</c:v>
                      </c:pt>
                      <c:pt idx="215">
                        <c:v>-196.1</c:v>
                      </c:pt>
                      <c:pt idx="216">
                        <c:v>-195.9</c:v>
                      </c:pt>
                      <c:pt idx="217">
                        <c:v>-195.8</c:v>
                      </c:pt>
                      <c:pt idx="218">
                        <c:v>-195.6</c:v>
                      </c:pt>
                      <c:pt idx="219">
                        <c:v>-195.5</c:v>
                      </c:pt>
                      <c:pt idx="220">
                        <c:v>-195.3</c:v>
                      </c:pt>
                      <c:pt idx="221">
                        <c:v>-195.2</c:v>
                      </c:pt>
                      <c:pt idx="222">
                        <c:v>-195.1</c:v>
                      </c:pt>
                      <c:pt idx="223">
                        <c:v>-195.3</c:v>
                      </c:pt>
                      <c:pt idx="224">
                        <c:v>-195.5</c:v>
                      </c:pt>
                      <c:pt idx="225">
                        <c:v>-195.4</c:v>
                      </c:pt>
                      <c:pt idx="226">
                        <c:v>-195.4</c:v>
                      </c:pt>
                      <c:pt idx="227">
                        <c:v>-195.4</c:v>
                      </c:pt>
                      <c:pt idx="228">
                        <c:v>-195.4</c:v>
                      </c:pt>
                      <c:pt idx="229">
                        <c:v>-195.4</c:v>
                      </c:pt>
                      <c:pt idx="230">
                        <c:v>-195.5</c:v>
                      </c:pt>
                      <c:pt idx="231">
                        <c:v>-195.7</c:v>
                      </c:pt>
                      <c:pt idx="232">
                        <c:v>-195.9</c:v>
                      </c:pt>
                      <c:pt idx="233">
                        <c:v>-195.9</c:v>
                      </c:pt>
                      <c:pt idx="234">
                        <c:v>-196</c:v>
                      </c:pt>
                      <c:pt idx="235">
                        <c:v>-195.8</c:v>
                      </c:pt>
                      <c:pt idx="236">
                        <c:v>-195.7</c:v>
                      </c:pt>
                      <c:pt idx="237">
                        <c:v>-195.7</c:v>
                      </c:pt>
                      <c:pt idx="238">
                        <c:v>-195.6</c:v>
                      </c:pt>
                      <c:pt idx="239">
                        <c:v>-195.6</c:v>
                      </c:pt>
                      <c:pt idx="240">
                        <c:v>-195.6</c:v>
                      </c:pt>
                      <c:pt idx="241">
                        <c:v>-195.5</c:v>
                      </c:pt>
                      <c:pt idx="242">
                        <c:v>-195.5</c:v>
                      </c:pt>
                      <c:pt idx="243">
                        <c:v>-195.5</c:v>
                      </c:pt>
                      <c:pt idx="244">
                        <c:v>-195.4</c:v>
                      </c:pt>
                      <c:pt idx="245">
                        <c:v>-195.5</c:v>
                      </c:pt>
                      <c:pt idx="246">
                        <c:v>-195.5</c:v>
                      </c:pt>
                      <c:pt idx="247">
                        <c:v>-195.6</c:v>
                      </c:pt>
                      <c:pt idx="248">
                        <c:v>-195.7</c:v>
                      </c:pt>
                      <c:pt idx="249">
                        <c:v>-195.7</c:v>
                      </c:pt>
                      <c:pt idx="250">
                        <c:v>-195.7</c:v>
                      </c:pt>
                      <c:pt idx="251">
                        <c:v>-195.6</c:v>
                      </c:pt>
                      <c:pt idx="252">
                        <c:v>-195.5</c:v>
                      </c:pt>
                      <c:pt idx="253">
                        <c:v>-195.3</c:v>
                      </c:pt>
                      <c:pt idx="254">
                        <c:v>-195.3</c:v>
                      </c:pt>
                      <c:pt idx="255">
                        <c:v>-195.5</c:v>
                      </c:pt>
                      <c:pt idx="256">
                        <c:v>-195.5</c:v>
                      </c:pt>
                      <c:pt idx="257">
                        <c:v>-195.6</c:v>
                      </c:pt>
                      <c:pt idx="258">
                        <c:v>-195.6</c:v>
                      </c:pt>
                      <c:pt idx="259">
                        <c:v>-195.5</c:v>
                      </c:pt>
                      <c:pt idx="260">
                        <c:v>-195.4</c:v>
                      </c:pt>
                      <c:pt idx="261">
                        <c:v>-195.3</c:v>
                      </c:pt>
                      <c:pt idx="262">
                        <c:v>-195.2</c:v>
                      </c:pt>
                      <c:pt idx="263">
                        <c:v>-195.4</c:v>
                      </c:pt>
                      <c:pt idx="264">
                        <c:v>-195.5</c:v>
                      </c:pt>
                      <c:pt idx="265">
                        <c:v>-195.5</c:v>
                      </c:pt>
                      <c:pt idx="266">
                        <c:v>-195.5</c:v>
                      </c:pt>
                      <c:pt idx="267">
                        <c:v>-195.4</c:v>
                      </c:pt>
                      <c:pt idx="268">
                        <c:v>-195.3</c:v>
                      </c:pt>
                      <c:pt idx="269">
                        <c:v>-195.1</c:v>
                      </c:pt>
                      <c:pt idx="270">
                        <c:v>-195.1</c:v>
                      </c:pt>
                      <c:pt idx="271">
                        <c:v>-195.3</c:v>
                      </c:pt>
                      <c:pt idx="272">
                        <c:v>-195.4</c:v>
                      </c:pt>
                      <c:pt idx="273">
                        <c:v>-195.4</c:v>
                      </c:pt>
                      <c:pt idx="274">
                        <c:v>-195.4</c:v>
                      </c:pt>
                      <c:pt idx="275">
                        <c:v>-195.3</c:v>
                      </c:pt>
                      <c:pt idx="276">
                        <c:v>-195.1</c:v>
                      </c:pt>
                      <c:pt idx="277">
                        <c:v>-195</c:v>
                      </c:pt>
                      <c:pt idx="278">
                        <c:v>-195</c:v>
                      </c:pt>
                      <c:pt idx="279">
                        <c:v>-195.2</c:v>
                      </c:pt>
                      <c:pt idx="280">
                        <c:v>-195.3</c:v>
                      </c:pt>
                      <c:pt idx="281">
                        <c:v>-195.3</c:v>
                      </c:pt>
                      <c:pt idx="282">
                        <c:v>-195.3</c:v>
                      </c:pt>
                      <c:pt idx="283">
                        <c:v>-195.2</c:v>
                      </c:pt>
                      <c:pt idx="284">
                        <c:v>-195</c:v>
                      </c:pt>
                      <c:pt idx="285">
                        <c:v>-194.9</c:v>
                      </c:pt>
                      <c:pt idx="286">
                        <c:v>-194.9</c:v>
                      </c:pt>
                      <c:pt idx="287">
                        <c:v>-195</c:v>
                      </c:pt>
                      <c:pt idx="288">
                        <c:v>-195.2</c:v>
                      </c:pt>
                      <c:pt idx="289">
                        <c:v>-195.4</c:v>
                      </c:pt>
                      <c:pt idx="290">
                        <c:v>-195.4</c:v>
                      </c:pt>
                      <c:pt idx="291">
                        <c:v>-195.2</c:v>
                      </c:pt>
                      <c:pt idx="292">
                        <c:v>-195.1</c:v>
                      </c:pt>
                      <c:pt idx="293">
                        <c:v>-194.9</c:v>
                      </c:pt>
                      <c:pt idx="294">
                        <c:v>-194.8</c:v>
                      </c:pt>
                      <c:pt idx="295">
                        <c:v>-194.9</c:v>
                      </c:pt>
                      <c:pt idx="296">
                        <c:v>-195</c:v>
                      </c:pt>
                      <c:pt idx="297">
                        <c:v>-195</c:v>
                      </c:pt>
                      <c:pt idx="298">
                        <c:v>-195.1</c:v>
                      </c:pt>
                      <c:pt idx="299">
                        <c:v>-194.9</c:v>
                      </c:pt>
                      <c:pt idx="300">
                        <c:v>-194.9</c:v>
                      </c:pt>
                      <c:pt idx="301">
                        <c:v>-194.8</c:v>
                      </c:pt>
                      <c:pt idx="302">
                        <c:v>-194.8</c:v>
                      </c:pt>
                      <c:pt idx="303">
                        <c:v>-195</c:v>
                      </c:pt>
                      <c:pt idx="304">
                        <c:v>-195.1</c:v>
                      </c:pt>
                      <c:pt idx="305">
                        <c:v>-195.2</c:v>
                      </c:pt>
                      <c:pt idx="306">
                        <c:v>-195.1</c:v>
                      </c:pt>
                      <c:pt idx="307">
                        <c:v>-194.9</c:v>
                      </c:pt>
                      <c:pt idx="308">
                        <c:v>-194.8</c:v>
                      </c:pt>
                      <c:pt idx="309">
                        <c:v>-194.7</c:v>
                      </c:pt>
                      <c:pt idx="310">
                        <c:v>-194.6</c:v>
                      </c:pt>
                      <c:pt idx="311">
                        <c:v>-194.8</c:v>
                      </c:pt>
                      <c:pt idx="312">
                        <c:v>-194.9</c:v>
                      </c:pt>
                      <c:pt idx="313">
                        <c:v>-195</c:v>
                      </c:pt>
                      <c:pt idx="314">
                        <c:v>-195</c:v>
                      </c:pt>
                      <c:pt idx="315">
                        <c:v>-194.8</c:v>
                      </c:pt>
                      <c:pt idx="316">
                        <c:v>-194.7</c:v>
                      </c:pt>
                      <c:pt idx="317">
                        <c:v>-194.6</c:v>
                      </c:pt>
                      <c:pt idx="318">
                        <c:v>-194.6</c:v>
                      </c:pt>
                      <c:pt idx="319">
                        <c:v>-194.7</c:v>
                      </c:pt>
                      <c:pt idx="320">
                        <c:v>-194.9</c:v>
                      </c:pt>
                      <c:pt idx="321">
                        <c:v>-194.9</c:v>
                      </c:pt>
                      <c:pt idx="322">
                        <c:v>-194.9</c:v>
                      </c:pt>
                      <c:pt idx="323">
                        <c:v>-194.8</c:v>
                      </c:pt>
                      <c:pt idx="324">
                        <c:v>-194.6</c:v>
                      </c:pt>
                      <c:pt idx="325">
                        <c:v>-194.5</c:v>
                      </c:pt>
                      <c:pt idx="326">
                        <c:v>-194.5</c:v>
                      </c:pt>
                      <c:pt idx="327">
                        <c:v>-194.6</c:v>
                      </c:pt>
                      <c:pt idx="328">
                        <c:v>-194.7</c:v>
                      </c:pt>
                      <c:pt idx="329">
                        <c:v>-194.8</c:v>
                      </c:pt>
                      <c:pt idx="330">
                        <c:v>-194.9</c:v>
                      </c:pt>
                      <c:pt idx="331">
                        <c:v>-194.7</c:v>
                      </c:pt>
                      <c:pt idx="332">
                        <c:v>-194.5</c:v>
                      </c:pt>
                      <c:pt idx="333">
                        <c:v>-194.4</c:v>
                      </c:pt>
                      <c:pt idx="334">
                        <c:v>-194.4</c:v>
                      </c:pt>
                      <c:pt idx="335">
                        <c:v>-194.4</c:v>
                      </c:pt>
                      <c:pt idx="336">
                        <c:v>-194.6</c:v>
                      </c:pt>
                      <c:pt idx="337">
                        <c:v>-194.7</c:v>
                      </c:pt>
                      <c:pt idx="338">
                        <c:v>-194.7</c:v>
                      </c:pt>
                      <c:pt idx="339">
                        <c:v>-194.5</c:v>
                      </c:pt>
                      <c:pt idx="340">
                        <c:v>-194.4</c:v>
                      </c:pt>
                      <c:pt idx="341">
                        <c:v>-194.3</c:v>
                      </c:pt>
                      <c:pt idx="342">
                        <c:v>-194.4</c:v>
                      </c:pt>
                      <c:pt idx="343">
                        <c:v>-194.5</c:v>
                      </c:pt>
                      <c:pt idx="344">
                        <c:v>-194.6</c:v>
                      </c:pt>
                      <c:pt idx="345">
                        <c:v>-194.7</c:v>
                      </c:pt>
                      <c:pt idx="346">
                        <c:v>-194.6</c:v>
                      </c:pt>
                      <c:pt idx="347">
                        <c:v>-194.5</c:v>
                      </c:pt>
                      <c:pt idx="348">
                        <c:v>-194.4</c:v>
                      </c:pt>
                      <c:pt idx="349">
                        <c:v>-194.3</c:v>
                      </c:pt>
                      <c:pt idx="350">
                        <c:v>-194.3</c:v>
                      </c:pt>
                      <c:pt idx="351">
                        <c:v>-194.5</c:v>
                      </c:pt>
                      <c:pt idx="352">
                        <c:v>-194.5</c:v>
                      </c:pt>
                      <c:pt idx="353">
                        <c:v>-194.6</c:v>
                      </c:pt>
                      <c:pt idx="354">
                        <c:v>-194.6</c:v>
                      </c:pt>
                      <c:pt idx="355">
                        <c:v>-194.4</c:v>
                      </c:pt>
                      <c:pt idx="356">
                        <c:v>-194.4</c:v>
                      </c:pt>
                      <c:pt idx="357">
                        <c:v>-194.3</c:v>
                      </c:pt>
                      <c:pt idx="358">
                        <c:v>-194.2</c:v>
                      </c:pt>
                      <c:pt idx="359">
                        <c:v>-194.3</c:v>
                      </c:pt>
                      <c:pt idx="360">
                        <c:v>-194.4</c:v>
                      </c:pt>
                      <c:pt idx="361">
                        <c:v>-194.5</c:v>
                      </c:pt>
                      <c:pt idx="362">
                        <c:v>-194.4</c:v>
                      </c:pt>
                      <c:pt idx="363">
                        <c:v>-194.3</c:v>
                      </c:pt>
                      <c:pt idx="364">
                        <c:v>-194.1</c:v>
                      </c:pt>
                      <c:pt idx="365">
                        <c:v>-194.2</c:v>
                      </c:pt>
                      <c:pt idx="366">
                        <c:v>-194.1</c:v>
                      </c:pt>
                      <c:pt idx="367">
                        <c:v>-194.2</c:v>
                      </c:pt>
                      <c:pt idx="368">
                        <c:v>-194.4</c:v>
                      </c:pt>
                      <c:pt idx="369">
                        <c:v>-194.4</c:v>
                      </c:pt>
                      <c:pt idx="370">
                        <c:v>-194.5</c:v>
                      </c:pt>
                      <c:pt idx="371">
                        <c:v>-194.3</c:v>
                      </c:pt>
                      <c:pt idx="372">
                        <c:v>-194.2</c:v>
                      </c:pt>
                      <c:pt idx="373">
                        <c:v>-194.1</c:v>
                      </c:pt>
                      <c:pt idx="374">
                        <c:v>-194</c:v>
                      </c:pt>
                      <c:pt idx="375">
                        <c:v>-194.2</c:v>
                      </c:pt>
                      <c:pt idx="376">
                        <c:v>-194.3</c:v>
                      </c:pt>
                      <c:pt idx="377">
                        <c:v>-194.4</c:v>
                      </c:pt>
                      <c:pt idx="378">
                        <c:v>-194.4</c:v>
                      </c:pt>
                      <c:pt idx="379">
                        <c:v>-194.2</c:v>
                      </c:pt>
                      <c:pt idx="380">
                        <c:v>-194.1</c:v>
                      </c:pt>
                      <c:pt idx="381">
                        <c:v>-194</c:v>
                      </c:pt>
                      <c:pt idx="382">
                        <c:v>-194</c:v>
                      </c:pt>
                      <c:pt idx="383">
                        <c:v>-194.2</c:v>
                      </c:pt>
                      <c:pt idx="384">
                        <c:v>-194.2</c:v>
                      </c:pt>
                      <c:pt idx="385">
                        <c:v>-194.3</c:v>
                      </c:pt>
                      <c:pt idx="386">
                        <c:v>-194.3</c:v>
                      </c:pt>
                      <c:pt idx="387">
                        <c:v>-194.1</c:v>
                      </c:pt>
                      <c:pt idx="388">
                        <c:v>-194</c:v>
                      </c:pt>
                      <c:pt idx="389">
                        <c:v>-193.9</c:v>
                      </c:pt>
                      <c:pt idx="390">
                        <c:v>-193.8</c:v>
                      </c:pt>
                      <c:pt idx="391">
                        <c:v>-194.1</c:v>
                      </c:pt>
                      <c:pt idx="392">
                        <c:v>-194.1</c:v>
                      </c:pt>
                      <c:pt idx="393">
                        <c:v>-194.2</c:v>
                      </c:pt>
                      <c:pt idx="394">
                        <c:v>-194.2</c:v>
                      </c:pt>
                      <c:pt idx="395">
                        <c:v>-194</c:v>
                      </c:pt>
                      <c:pt idx="396">
                        <c:v>-193.9</c:v>
                      </c:pt>
                      <c:pt idx="397">
                        <c:v>-193.8</c:v>
                      </c:pt>
                      <c:pt idx="398">
                        <c:v>-193.8</c:v>
                      </c:pt>
                      <c:pt idx="399">
                        <c:v>-193.9</c:v>
                      </c:pt>
                      <c:pt idx="400">
                        <c:v>-194.1</c:v>
                      </c:pt>
                      <c:pt idx="401">
                        <c:v>-194.1</c:v>
                      </c:pt>
                      <c:pt idx="402">
                        <c:v>-194.1</c:v>
                      </c:pt>
                      <c:pt idx="403">
                        <c:v>-194</c:v>
                      </c:pt>
                      <c:pt idx="404">
                        <c:v>-193.8</c:v>
                      </c:pt>
                      <c:pt idx="405">
                        <c:v>-193.8</c:v>
                      </c:pt>
                      <c:pt idx="406">
                        <c:v>-193.7</c:v>
                      </c:pt>
                      <c:pt idx="407">
                        <c:v>-193.9</c:v>
                      </c:pt>
                      <c:pt idx="408">
                        <c:v>-194</c:v>
                      </c:pt>
                      <c:pt idx="409">
                        <c:v>-194.1</c:v>
                      </c:pt>
                      <c:pt idx="410">
                        <c:v>-194.1</c:v>
                      </c:pt>
                      <c:pt idx="411">
                        <c:v>-193.9</c:v>
                      </c:pt>
                      <c:pt idx="412">
                        <c:v>-193.8</c:v>
                      </c:pt>
                      <c:pt idx="413">
                        <c:v>-193.8</c:v>
                      </c:pt>
                      <c:pt idx="414">
                        <c:v>-193.7</c:v>
                      </c:pt>
                      <c:pt idx="415">
                        <c:v>-193.9</c:v>
                      </c:pt>
                      <c:pt idx="416">
                        <c:v>-193.9</c:v>
                      </c:pt>
                      <c:pt idx="417">
                        <c:v>-194.1</c:v>
                      </c:pt>
                      <c:pt idx="418">
                        <c:v>-194.1</c:v>
                      </c:pt>
                      <c:pt idx="419">
                        <c:v>-194</c:v>
                      </c:pt>
                      <c:pt idx="420">
                        <c:v>-193.9</c:v>
                      </c:pt>
                      <c:pt idx="421">
                        <c:v>-193.8</c:v>
                      </c:pt>
                      <c:pt idx="422">
                        <c:v>-193.8</c:v>
                      </c:pt>
                      <c:pt idx="423">
                        <c:v>-194</c:v>
                      </c:pt>
                      <c:pt idx="424">
                        <c:v>-194</c:v>
                      </c:pt>
                      <c:pt idx="425">
                        <c:v>-194.1</c:v>
                      </c:pt>
                      <c:pt idx="426">
                        <c:v>-194.2</c:v>
                      </c:pt>
                      <c:pt idx="427">
                        <c:v>-194</c:v>
                      </c:pt>
                      <c:pt idx="428">
                        <c:v>-193.8</c:v>
                      </c:pt>
                      <c:pt idx="429">
                        <c:v>-193.7</c:v>
                      </c:pt>
                      <c:pt idx="430">
                        <c:v>-193.7</c:v>
                      </c:pt>
                      <c:pt idx="431">
                        <c:v>-193.9</c:v>
                      </c:pt>
                      <c:pt idx="432">
                        <c:v>-194</c:v>
                      </c:pt>
                      <c:pt idx="433">
                        <c:v>-194</c:v>
                      </c:pt>
                      <c:pt idx="434">
                        <c:v>-194</c:v>
                      </c:pt>
                      <c:pt idx="435">
                        <c:v>-193.9</c:v>
                      </c:pt>
                      <c:pt idx="436">
                        <c:v>-193.8</c:v>
                      </c:pt>
                      <c:pt idx="437">
                        <c:v>-193.6</c:v>
                      </c:pt>
                      <c:pt idx="438">
                        <c:v>-193.6</c:v>
                      </c:pt>
                      <c:pt idx="439">
                        <c:v>-193.7</c:v>
                      </c:pt>
                      <c:pt idx="440">
                        <c:v>-193.9</c:v>
                      </c:pt>
                      <c:pt idx="441">
                        <c:v>-193.9</c:v>
                      </c:pt>
                      <c:pt idx="442">
                        <c:v>-193.9</c:v>
                      </c:pt>
                      <c:pt idx="443">
                        <c:v>-193.8</c:v>
                      </c:pt>
                      <c:pt idx="444">
                        <c:v>-193.7</c:v>
                      </c:pt>
                      <c:pt idx="445">
                        <c:v>-193.6</c:v>
                      </c:pt>
                      <c:pt idx="446">
                        <c:v>-193.5</c:v>
                      </c:pt>
                      <c:pt idx="447">
                        <c:v>-193.7</c:v>
                      </c:pt>
                      <c:pt idx="448">
                        <c:v>-193.8</c:v>
                      </c:pt>
                      <c:pt idx="449">
                        <c:v>-193.8</c:v>
                      </c:pt>
                      <c:pt idx="450">
                        <c:v>-193.8</c:v>
                      </c:pt>
                      <c:pt idx="451">
                        <c:v>-193.7</c:v>
                      </c:pt>
                      <c:pt idx="452">
                        <c:v>-193.6</c:v>
                      </c:pt>
                      <c:pt idx="453">
                        <c:v>-193.5</c:v>
                      </c:pt>
                      <c:pt idx="454">
                        <c:v>-193.5</c:v>
                      </c:pt>
                      <c:pt idx="455">
                        <c:v>-193.6</c:v>
                      </c:pt>
                      <c:pt idx="456">
                        <c:v>-193.7</c:v>
                      </c:pt>
                      <c:pt idx="457">
                        <c:v>-193.8</c:v>
                      </c:pt>
                      <c:pt idx="458">
                        <c:v>-193.9</c:v>
                      </c:pt>
                      <c:pt idx="459">
                        <c:v>-193.8</c:v>
                      </c:pt>
                      <c:pt idx="460">
                        <c:v>-193.7</c:v>
                      </c:pt>
                      <c:pt idx="461">
                        <c:v>-193.5</c:v>
                      </c:pt>
                      <c:pt idx="462">
                        <c:v>-193.6</c:v>
                      </c:pt>
                      <c:pt idx="463">
                        <c:v>-193.7</c:v>
                      </c:pt>
                      <c:pt idx="464">
                        <c:v>-193.8</c:v>
                      </c:pt>
                      <c:pt idx="465">
                        <c:v>-193.9</c:v>
                      </c:pt>
                      <c:pt idx="466">
                        <c:v>-193.9</c:v>
                      </c:pt>
                      <c:pt idx="467">
                        <c:v>-193.7</c:v>
                      </c:pt>
                      <c:pt idx="468">
                        <c:v>-193.6</c:v>
                      </c:pt>
                      <c:pt idx="469">
                        <c:v>-193.5</c:v>
                      </c:pt>
                      <c:pt idx="470">
                        <c:v>-193.4</c:v>
                      </c:pt>
                      <c:pt idx="471">
                        <c:v>-193.6</c:v>
                      </c:pt>
                      <c:pt idx="472">
                        <c:v>-193.7</c:v>
                      </c:pt>
                      <c:pt idx="473">
                        <c:v>-193.8</c:v>
                      </c:pt>
                      <c:pt idx="474">
                        <c:v>-193.8</c:v>
                      </c:pt>
                      <c:pt idx="475">
                        <c:v>-193.6</c:v>
                      </c:pt>
                      <c:pt idx="476">
                        <c:v>-193.5</c:v>
                      </c:pt>
                      <c:pt idx="477">
                        <c:v>-193.5</c:v>
                      </c:pt>
                      <c:pt idx="478">
                        <c:v>-193.5</c:v>
                      </c:pt>
                      <c:pt idx="479">
                        <c:v>-193.6</c:v>
                      </c:pt>
                      <c:pt idx="480">
                        <c:v>-193.8</c:v>
                      </c:pt>
                      <c:pt idx="481">
                        <c:v>-193.8</c:v>
                      </c:pt>
                      <c:pt idx="482">
                        <c:v>-193.8</c:v>
                      </c:pt>
                      <c:pt idx="483">
                        <c:v>-193.6</c:v>
                      </c:pt>
                      <c:pt idx="484">
                        <c:v>-193.6</c:v>
                      </c:pt>
                      <c:pt idx="485">
                        <c:v>-193.4</c:v>
                      </c:pt>
                      <c:pt idx="486">
                        <c:v>-193.4</c:v>
                      </c:pt>
                      <c:pt idx="487">
                        <c:v>-193.5</c:v>
                      </c:pt>
                      <c:pt idx="488">
                        <c:v>-193.7</c:v>
                      </c:pt>
                      <c:pt idx="489">
                        <c:v>-193.7</c:v>
                      </c:pt>
                      <c:pt idx="490">
                        <c:v>-193.7</c:v>
                      </c:pt>
                      <c:pt idx="491">
                        <c:v>-193.6</c:v>
                      </c:pt>
                      <c:pt idx="492">
                        <c:v>-193.4</c:v>
                      </c:pt>
                      <c:pt idx="493">
                        <c:v>-193.3</c:v>
                      </c:pt>
                      <c:pt idx="494">
                        <c:v>-193.2</c:v>
                      </c:pt>
                      <c:pt idx="495">
                        <c:v>-193.4</c:v>
                      </c:pt>
                      <c:pt idx="496">
                        <c:v>-193.6</c:v>
                      </c:pt>
                      <c:pt idx="497">
                        <c:v>-193.7</c:v>
                      </c:pt>
                      <c:pt idx="498">
                        <c:v>-193.7</c:v>
                      </c:pt>
                      <c:pt idx="499">
                        <c:v>-193.6</c:v>
                      </c:pt>
                      <c:pt idx="500">
                        <c:v>-193.5</c:v>
                      </c:pt>
                      <c:pt idx="501">
                        <c:v>-193.4</c:v>
                      </c:pt>
                      <c:pt idx="502">
                        <c:v>-193.4</c:v>
                      </c:pt>
                      <c:pt idx="503">
                        <c:v>-193.5</c:v>
                      </c:pt>
                      <c:pt idx="504">
                        <c:v>-193.6</c:v>
                      </c:pt>
                      <c:pt idx="505">
                        <c:v>-193.6</c:v>
                      </c:pt>
                      <c:pt idx="506">
                        <c:v>-193.7</c:v>
                      </c:pt>
                      <c:pt idx="507">
                        <c:v>-193.5</c:v>
                      </c:pt>
                      <c:pt idx="508">
                        <c:v>-193.3</c:v>
                      </c:pt>
                      <c:pt idx="509">
                        <c:v>-193.2</c:v>
                      </c:pt>
                      <c:pt idx="510">
                        <c:v>-193.2</c:v>
                      </c:pt>
                      <c:pt idx="511">
                        <c:v>-193.4</c:v>
                      </c:pt>
                      <c:pt idx="512">
                        <c:v>-193.4</c:v>
                      </c:pt>
                      <c:pt idx="513">
                        <c:v>-193.5</c:v>
                      </c:pt>
                      <c:pt idx="514">
                        <c:v>-193.4</c:v>
                      </c:pt>
                      <c:pt idx="515">
                        <c:v>-193.3</c:v>
                      </c:pt>
                      <c:pt idx="516">
                        <c:v>-193.1</c:v>
                      </c:pt>
                      <c:pt idx="517">
                        <c:v>-193.1</c:v>
                      </c:pt>
                      <c:pt idx="518">
                        <c:v>-193</c:v>
                      </c:pt>
                      <c:pt idx="519">
                        <c:v>-193.2</c:v>
                      </c:pt>
                      <c:pt idx="520">
                        <c:v>-193.3</c:v>
                      </c:pt>
                      <c:pt idx="521">
                        <c:v>-193.4</c:v>
                      </c:pt>
                      <c:pt idx="522">
                        <c:v>-193.4</c:v>
                      </c:pt>
                      <c:pt idx="523">
                        <c:v>-193.2</c:v>
                      </c:pt>
                      <c:pt idx="524">
                        <c:v>-193.1</c:v>
                      </c:pt>
                      <c:pt idx="525">
                        <c:v>-193</c:v>
                      </c:pt>
                      <c:pt idx="526">
                        <c:v>-193.1</c:v>
                      </c:pt>
                      <c:pt idx="527">
                        <c:v>-193.1</c:v>
                      </c:pt>
                      <c:pt idx="528">
                        <c:v>-193.3</c:v>
                      </c:pt>
                      <c:pt idx="529">
                        <c:v>-193.3</c:v>
                      </c:pt>
                      <c:pt idx="530">
                        <c:v>-193.3</c:v>
                      </c:pt>
                      <c:pt idx="531">
                        <c:v>-193.2</c:v>
                      </c:pt>
                      <c:pt idx="532">
                        <c:v>-193.1</c:v>
                      </c:pt>
                      <c:pt idx="533">
                        <c:v>-193</c:v>
                      </c:pt>
                      <c:pt idx="534">
                        <c:v>-192.9</c:v>
                      </c:pt>
                      <c:pt idx="535">
                        <c:v>-193.1</c:v>
                      </c:pt>
                      <c:pt idx="536">
                        <c:v>-193.2</c:v>
                      </c:pt>
                      <c:pt idx="537">
                        <c:v>-193.3</c:v>
                      </c:pt>
                      <c:pt idx="538">
                        <c:v>-193.3</c:v>
                      </c:pt>
                      <c:pt idx="539">
                        <c:v>-193.1</c:v>
                      </c:pt>
                      <c:pt idx="540">
                        <c:v>-193.1</c:v>
                      </c:pt>
                      <c:pt idx="541">
                        <c:v>-193</c:v>
                      </c:pt>
                      <c:pt idx="542">
                        <c:v>-193</c:v>
                      </c:pt>
                      <c:pt idx="543">
                        <c:v>-193.1</c:v>
                      </c:pt>
                      <c:pt idx="544">
                        <c:v>-193.3</c:v>
                      </c:pt>
                      <c:pt idx="545">
                        <c:v>-193.3</c:v>
                      </c:pt>
                      <c:pt idx="546">
                        <c:v>-193.3</c:v>
                      </c:pt>
                      <c:pt idx="547">
                        <c:v>-193.2</c:v>
                      </c:pt>
                      <c:pt idx="548">
                        <c:v>-193</c:v>
                      </c:pt>
                      <c:pt idx="549">
                        <c:v>-193</c:v>
                      </c:pt>
                      <c:pt idx="550">
                        <c:v>-193</c:v>
                      </c:pt>
                      <c:pt idx="551">
                        <c:v>-193.1</c:v>
                      </c:pt>
                      <c:pt idx="552">
                        <c:v>-193.2</c:v>
                      </c:pt>
                      <c:pt idx="553">
                        <c:v>-193.2</c:v>
                      </c:pt>
                      <c:pt idx="554">
                        <c:v>-193.3</c:v>
                      </c:pt>
                      <c:pt idx="555">
                        <c:v>-193.1</c:v>
                      </c:pt>
                      <c:pt idx="556">
                        <c:v>-193</c:v>
                      </c:pt>
                      <c:pt idx="557">
                        <c:v>-193</c:v>
                      </c:pt>
                      <c:pt idx="558">
                        <c:v>-192.9</c:v>
                      </c:pt>
                      <c:pt idx="559">
                        <c:v>-193.1</c:v>
                      </c:pt>
                      <c:pt idx="560">
                        <c:v>-193.1</c:v>
                      </c:pt>
                      <c:pt idx="561">
                        <c:v>-193.2</c:v>
                      </c:pt>
                      <c:pt idx="562">
                        <c:v>-193.3</c:v>
                      </c:pt>
                      <c:pt idx="563">
                        <c:v>-193.1</c:v>
                      </c:pt>
                      <c:pt idx="564">
                        <c:v>-193</c:v>
                      </c:pt>
                      <c:pt idx="565">
                        <c:v>-192.8</c:v>
                      </c:pt>
                    </c:numCache>
                  </c:numRef>
                </c:yVal>
                <c:smooth val="0"/>
              </c15:ser>
            </c15:filteredScatterSeries>
          </c:ext>
        </c:extLst>
      </c:scatterChart>
      <c:valAx>
        <c:axId val="197473000"/>
        <c:scaling>
          <c:orientation val="minMax"/>
          <c:max val="32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US"/>
                  <a:t>Time (s)</a:t>
                </a:r>
              </a:p>
            </c:rich>
          </c:tx>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197472608"/>
        <c:crosses val="autoZero"/>
        <c:crossBetween val="midCat"/>
        <c:majorUnit val="40"/>
      </c:valAx>
      <c:valAx>
        <c:axId val="197472608"/>
        <c:scaling>
          <c:orientation val="minMax"/>
          <c:max val="3000"/>
          <c:min val="-50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US"/>
                  <a:t>Voltage (V)</a:t>
                </a:r>
              </a:p>
            </c:rich>
          </c:tx>
          <c:overlay val="0"/>
          <c:spPr>
            <a:noFill/>
            <a:ln>
              <a:noFill/>
            </a:ln>
            <a:effectLst/>
          </c:spPr>
          <c:txPr>
            <a:bodyPr rot="-54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197473000"/>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legend>
    <c:plotVisOnly val="0"/>
    <c:dispBlanksAs val="gap"/>
    <c:showDLblsOverMax val="0"/>
  </c:chart>
  <c:spPr>
    <a:noFill/>
    <a:ln>
      <a:noFill/>
    </a:ln>
    <a:effectLst/>
  </c:spPr>
  <c:txPr>
    <a:bodyPr/>
    <a:lstStyle/>
    <a:p>
      <a:pPr>
        <a:defRPr sz="1100">
          <a:latin typeface="Times New Roman" panose="02020603050405020304" pitchFamily="18" charset="0"/>
          <a:cs typeface="Times New Roman" panose="02020603050405020304" pitchFamily="18" charset="0"/>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cap="none" spc="50" normalizeH="0" baseline="0">
                <a:solidFill>
                  <a:schemeClr val="tx1">
                    <a:lumMod val="65000"/>
                    <a:lumOff val="35000"/>
                  </a:schemeClr>
                </a:solidFill>
                <a:latin typeface="Times New Roman" panose="02020603050405020304" pitchFamily="18" charset="0"/>
                <a:ea typeface="+mj-ea"/>
                <a:cs typeface="Times New Roman" panose="02020603050405020304" pitchFamily="18" charset="0"/>
              </a:defRPr>
            </a:pPr>
            <a:r>
              <a:rPr lang="en-US" sz="1800" b="1" dirty="0"/>
              <a:t>800 Seconds After Flappy Panel Removed </a:t>
            </a:r>
          </a:p>
          <a:p>
            <a:pPr>
              <a:defRPr sz="1800" b="1"/>
            </a:pPr>
            <a:r>
              <a:rPr lang="en-US" sz="1800" b="1" dirty="0" smtClean="0"/>
              <a:t>(Days</a:t>
            </a:r>
            <a:r>
              <a:rPr lang="en-US" sz="1800" b="1" baseline="0" dirty="0" smtClean="0"/>
              <a:t> 4 &amp; 5 </a:t>
            </a:r>
            <a:r>
              <a:rPr lang="en-US" sz="1800" b="1" dirty="0" smtClean="0"/>
              <a:t>Part </a:t>
            </a:r>
            <a:r>
              <a:rPr lang="en-US" sz="1800" b="1" dirty="0"/>
              <a:t>B, Measured  from ETM AR)</a:t>
            </a:r>
          </a:p>
        </c:rich>
      </c:tx>
      <c:overlay val="0"/>
      <c:spPr>
        <a:noFill/>
        <a:ln>
          <a:noFill/>
        </a:ln>
        <a:effectLst/>
      </c:spPr>
      <c:txPr>
        <a:bodyPr rot="0" spcFirstLastPara="1" vertOverflow="ellipsis" vert="horz" wrap="square" anchor="ctr" anchorCtr="1"/>
        <a:lstStyle/>
        <a:p>
          <a:pPr>
            <a:defRPr sz="1800" b="1" i="0" u="none" strike="noStrike" kern="1200" cap="none" spc="50" normalizeH="0" baseline="0">
              <a:solidFill>
                <a:schemeClr val="tx1">
                  <a:lumMod val="65000"/>
                  <a:lumOff val="35000"/>
                </a:schemeClr>
              </a:solidFill>
              <a:latin typeface="Times New Roman" panose="02020603050405020304" pitchFamily="18" charset="0"/>
              <a:ea typeface="+mj-ea"/>
              <a:cs typeface="Times New Roman" panose="02020603050405020304" pitchFamily="18" charset="0"/>
            </a:defRPr>
          </a:pPr>
          <a:endParaRPr lang="en-US"/>
        </a:p>
      </c:txPr>
    </c:title>
    <c:autoTitleDeleted val="0"/>
    <c:plotArea>
      <c:layout/>
      <c:barChart>
        <c:barDir val="col"/>
        <c:grouping val="clustered"/>
        <c:varyColors val="0"/>
        <c:ser>
          <c:idx val="0"/>
          <c:order val="0"/>
          <c:tx>
            <c:strRef>
              <c:f>Summary!$L$12</c:f>
              <c:strCache>
                <c:ptCount val="1"/>
                <c:pt idx="0">
                  <c:v>4.4</c:v>
                </c:pt>
              </c:strCache>
            </c:strRef>
          </c:tx>
          <c:spPr>
            <a:solidFill>
              <a:schemeClr val="accent1">
                <a:alpha val="70000"/>
              </a:schemeClr>
            </a:solidFill>
            <a:ln>
              <a:noFill/>
            </a:ln>
            <a:effectLst/>
          </c:spPr>
          <c:invertIfNegative val="0"/>
          <c:cat>
            <c:strLit>
              <c:ptCount val="1"/>
              <c:pt idx="0">
                <c:v>Final Value</c:v>
              </c:pt>
            </c:strLit>
          </c:cat>
          <c:val>
            <c:numRef>
              <c:f>Summary!$M$23</c:f>
              <c:numCache>
                <c:formatCode>#,##0.0</c:formatCode>
                <c:ptCount val="1"/>
                <c:pt idx="0">
                  <c:v>10.7</c:v>
                </c:pt>
              </c:numCache>
            </c:numRef>
          </c:val>
        </c:ser>
        <c:ser>
          <c:idx val="1"/>
          <c:order val="1"/>
          <c:tx>
            <c:strRef>
              <c:f>Summary!$N$12</c:f>
              <c:strCache>
                <c:ptCount val="1"/>
                <c:pt idx="0">
                  <c:v>4.5</c:v>
                </c:pt>
              </c:strCache>
            </c:strRef>
          </c:tx>
          <c:spPr>
            <a:solidFill>
              <a:schemeClr val="accent2">
                <a:alpha val="70000"/>
              </a:schemeClr>
            </a:solidFill>
            <a:ln>
              <a:noFill/>
            </a:ln>
            <a:effectLst/>
          </c:spPr>
          <c:invertIfNegative val="0"/>
          <c:cat>
            <c:strLit>
              <c:ptCount val="1"/>
              <c:pt idx="0">
                <c:v>Final Value</c:v>
              </c:pt>
            </c:strLit>
          </c:cat>
          <c:val>
            <c:numRef>
              <c:f>Summary!$O$23</c:f>
              <c:numCache>
                <c:formatCode>#,##0.0</c:formatCode>
                <c:ptCount val="1"/>
                <c:pt idx="0">
                  <c:v>7.6</c:v>
                </c:pt>
              </c:numCache>
            </c:numRef>
          </c:val>
        </c:ser>
        <c:ser>
          <c:idx val="2"/>
          <c:order val="2"/>
          <c:tx>
            <c:strRef>
              <c:f>Summary!$P$12</c:f>
              <c:strCache>
                <c:ptCount val="1"/>
                <c:pt idx="0">
                  <c:v>4.6</c:v>
                </c:pt>
              </c:strCache>
            </c:strRef>
          </c:tx>
          <c:spPr>
            <a:solidFill>
              <a:schemeClr val="accent3">
                <a:alpha val="70000"/>
              </a:schemeClr>
            </a:solidFill>
            <a:ln>
              <a:noFill/>
            </a:ln>
            <a:effectLst/>
          </c:spPr>
          <c:invertIfNegative val="0"/>
          <c:cat>
            <c:strLit>
              <c:ptCount val="1"/>
              <c:pt idx="0">
                <c:v>Final Value</c:v>
              </c:pt>
            </c:strLit>
          </c:cat>
          <c:val>
            <c:numRef>
              <c:f>Summary!$Q$23</c:f>
              <c:numCache>
                <c:formatCode>#,##0.0</c:formatCode>
                <c:ptCount val="1"/>
                <c:pt idx="0">
                  <c:v>5.9</c:v>
                </c:pt>
              </c:numCache>
            </c:numRef>
          </c:val>
        </c:ser>
        <c:ser>
          <c:idx val="3"/>
          <c:order val="3"/>
          <c:tx>
            <c:strRef>
              <c:f>Summary!$S$12</c:f>
              <c:strCache>
                <c:ptCount val="1"/>
                <c:pt idx="0">
                  <c:v>4.7</c:v>
                </c:pt>
              </c:strCache>
            </c:strRef>
          </c:tx>
          <c:spPr>
            <a:solidFill>
              <a:schemeClr val="accent4">
                <a:alpha val="70000"/>
              </a:schemeClr>
            </a:solidFill>
            <a:ln>
              <a:noFill/>
            </a:ln>
            <a:effectLst/>
          </c:spPr>
          <c:invertIfNegative val="0"/>
          <c:cat>
            <c:strLit>
              <c:ptCount val="1"/>
              <c:pt idx="0">
                <c:v>Final Value</c:v>
              </c:pt>
            </c:strLit>
          </c:cat>
          <c:val>
            <c:numRef>
              <c:f>Summary!$T$23</c:f>
              <c:numCache>
                <c:formatCode>#,##0.0</c:formatCode>
                <c:ptCount val="1"/>
                <c:pt idx="0">
                  <c:v>10</c:v>
                </c:pt>
              </c:numCache>
            </c:numRef>
          </c:val>
        </c:ser>
        <c:ser>
          <c:idx val="10"/>
          <c:order val="4"/>
          <c:tx>
            <c:v>4.7 next morning</c:v>
          </c:tx>
          <c:spPr>
            <a:solidFill>
              <a:schemeClr val="accent4">
                <a:lumMod val="60000"/>
                <a:lumOff val="40000"/>
                <a:alpha val="70000"/>
              </a:schemeClr>
            </a:solidFill>
            <a:ln>
              <a:solidFill>
                <a:schemeClr val="accent4"/>
              </a:solidFill>
              <a:prstDash val="dash"/>
            </a:ln>
            <a:effectLst/>
          </c:spPr>
          <c:invertIfNegative val="0"/>
          <c:val>
            <c:numRef>
              <c:f>Summary!$U$23</c:f>
              <c:numCache>
                <c:formatCode>#,##0.0</c:formatCode>
                <c:ptCount val="1"/>
                <c:pt idx="0">
                  <c:v>-1.6</c:v>
                </c:pt>
              </c:numCache>
            </c:numRef>
          </c:val>
        </c:ser>
        <c:ser>
          <c:idx val="4"/>
          <c:order val="5"/>
          <c:tx>
            <c:strRef>
              <c:f>Summary!$V$12</c:f>
              <c:strCache>
                <c:ptCount val="1"/>
                <c:pt idx="0">
                  <c:v>5.1</c:v>
                </c:pt>
              </c:strCache>
            </c:strRef>
          </c:tx>
          <c:spPr>
            <a:solidFill>
              <a:schemeClr val="accent5">
                <a:alpha val="70000"/>
              </a:schemeClr>
            </a:solidFill>
            <a:ln>
              <a:noFill/>
            </a:ln>
            <a:effectLst/>
          </c:spPr>
          <c:invertIfNegative val="0"/>
          <c:cat>
            <c:strLit>
              <c:ptCount val="1"/>
              <c:pt idx="0">
                <c:v>Final Value</c:v>
              </c:pt>
            </c:strLit>
          </c:cat>
          <c:val>
            <c:numRef>
              <c:f>Summary!$W$23</c:f>
              <c:numCache>
                <c:formatCode>#,##0.0</c:formatCode>
                <c:ptCount val="1"/>
                <c:pt idx="0">
                  <c:v>12.8</c:v>
                </c:pt>
              </c:numCache>
            </c:numRef>
          </c:val>
        </c:ser>
        <c:ser>
          <c:idx val="5"/>
          <c:order val="6"/>
          <c:tx>
            <c:strRef>
              <c:f>Summary!$X$12</c:f>
              <c:strCache>
                <c:ptCount val="1"/>
                <c:pt idx="0">
                  <c:v>5.2</c:v>
                </c:pt>
              </c:strCache>
            </c:strRef>
          </c:tx>
          <c:spPr>
            <a:solidFill>
              <a:schemeClr val="accent6">
                <a:alpha val="70000"/>
              </a:schemeClr>
            </a:solidFill>
            <a:ln>
              <a:noFill/>
            </a:ln>
            <a:effectLst/>
          </c:spPr>
          <c:invertIfNegative val="0"/>
          <c:cat>
            <c:strLit>
              <c:ptCount val="1"/>
              <c:pt idx="0">
                <c:v>Final Value</c:v>
              </c:pt>
            </c:strLit>
          </c:cat>
          <c:val>
            <c:numRef>
              <c:f>Summary!$Y$23</c:f>
              <c:numCache>
                <c:formatCode>#,##0.0</c:formatCode>
                <c:ptCount val="1"/>
                <c:pt idx="0">
                  <c:v>7.4</c:v>
                </c:pt>
              </c:numCache>
            </c:numRef>
          </c:val>
        </c:ser>
        <c:ser>
          <c:idx val="6"/>
          <c:order val="7"/>
          <c:tx>
            <c:strRef>
              <c:f>Summary!$Z$12</c:f>
              <c:strCache>
                <c:ptCount val="1"/>
                <c:pt idx="0">
                  <c:v>5.3</c:v>
                </c:pt>
              </c:strCache>
            </c:strRef>
          </c:tx>
          <c:spPr>
            <a:solidFill>
              <a:schemeClr val="accent1">
                <a:lumMod val="60000"/>
                <a:alpha val="70000"/>
              </a:schemeClr>
            </a:solidFill>
            <a:ln>
              <a:noFill/>
            </a:ln>
            <a:effectLst/>
          </c:spPr>
          <c:invertIfNegative val="0"/>
          <c:cat>
            <c:strLit>
              <c:ptCount val="1"/>
              <c:pt idx="0">
                <c:v>Final Value</c:v>
              </c:pt>
            </c:strLit>
          </c:cat>
          <c:val>
            <c:numRef>
              <c:f>Summary!$AA$23</c:f>
              <c:numCache>
                <c:formatCode>#,##0.0</c:formatCode>
                <c:ptCount val="1"/>
                <c:pt idx="0">
                  <c:v>-11.8</c:v>
                </c:pt>
              </c:numCache>
            </c:numRef>
          </c:val>
        </c:ser>
        <c:ser>
          <c:idx val="7"/>
          <c:order val="8"/>
          <c:tx>
            <c:strRef>
              <c:f>Summary!$AB$12</c:f>
              <c:strCache>
                <c:ptCount val="1"/>
                <c:pt idx="0">
                  <c:v>5.4</c:v>
                </c:pt>
              </c:strCache>
            </c:strRef>
          </c:tx>
          <c:spPr>
            <a:solidFill>
              <a:schemeClr val="accent2">
                <a:lumMod val="60000"/>
                <a:alpha val="70000"/>
              </a:schemeClr>
            </a:solidFill>
            <a:ln>
              <a:noFill/>
            </a:ln>
            <a:effectLst/>
          </c:spPr>
          <c:invertIfNegative val="0"/>
          <c:cat>
            <c:strLit>
              <c:ptCount val="1"/>
              <c:pt idx="0">
                <c:v>Final Value</c:v>
              </c:pt>
            </c:strLit>
          </c:cat>
          <c:val>
            <c:numRef>
              <c:f>Summary!$AC$23</c:f>
              <c:numCache>
                <c:formatCode>#,##0.0</c:formatCode>
                <c:ptCount val="1"/>
                <c:pt idx="0">
                  <c:v>13.7</c:v>
                </c:pt>
              </c:numCache>
            </c:numRef>
          </c:val>
        </c:ser>
        <c:ser>
          <c:idx val="8"/>
          <c:order val="9"/>
          <c:tx>
            <c:strRef>
              <c:f>Summary!$AE$12</c:f>
              <c:strCache>
                <c:ptCount val="1"/>
                <c:pt idx="0">
                  <c:v>5.6</c:v>
                </c:pt>
              </c:strCache>
            </c:strRef>
          </c:tx>
          <c:spPr>
            <a:solidFill>
              <a:schemeClr val="accent3">
                <a:lumMod val="60000"/>
                <a:alpha val="70000"/>
              </a:schemeClr>
            </a:solidFill>
            <a:ln>
              <a:noFill/>
            </a:ln>
            <a:effectLst/>
          </c:spPr>
          <c:invertIfNegative val="0"/>
          <c:cat>
            <c:strLit>
              <c:ptCount val="1"/>
              <c:pt idx="0">
                <c:v>Final Value</c:v>
              </c:pt>
            </c:strLit>
          </c:cat>
          <c:val>
            <c:numRef>
              <c:f>Summary!$AF$23</c:f>
              <c:numCache>
                <c:formatCode>#,##0.0</c:formatCode>
                <c:ptCount val="1"/>
                <c:pt idx="0">
                  <c:v>13.3</c:v>
                </c:pt>
              </c:numCache>
            </c:numRef>
          </c:val>
        </c:ser>
        <c:ser>
          <c:idx val="9"/>
          <c:order val="10"/>
          <c:tx>
            <c:strRef>
              <c:f>Summary!$AH$12</c:f>
              <c:strCache>
                <c:ptCount val="1"/>
                <c:pt idx="0">
                  <c:v>5.8</c:v>
                </c:pt>
              </c:strCache>
            </c:strRef>
          </c:tx>
          <c:spPr>
            <a:solidFill>
              <a:srgbClr val="7030A0">
                <a:alpha val="70000"/>
              </a:srgbClr>
            </a:solidFill>
            <a:ln>
              <a:noFill/>
            </a:ln>
            <a:effectLst/>
          </c:spPr>
          <c:invertIfNegative val="0"/>
          <c:cat>
            <c:strLit>
              <c:ptCount val="1"/>
              <c:pt idx="0">
                <c:v>Final Value</c:v>
              </c:pt>
            </c:strLit>
          </c:cat>
          <c:val>
            <c:numRef>
              <c:f>Summary!$AI$23</c:f>
              <c:numCache>
                <c:formatCode>#,##0.0</c:formatCode>
                <c:ptCount val="1"/>
                <c:pt idx="0">
                  <c:v>9.1999999999999993</c:v>
                </c:pt>
              </c:numCache>
            </c:numRef>
          </c:val>
        </c:ser>
        <c:ser>
          <c:idx val="11"/>
          <c:order val="11"/>
          <c:tx>
            <c:v>5.8 After lunch</c:v>
          </c:tx>
          <c:spPr>
            <a:solidFill>
              <a:srgbClr val="7030A0">
                <a:alpha val="38000"/>
              </a:srgbClr>
            </a:solidFill>
            <a:ln>
              <a:solidFill>
                <a:schemeClr val="accent4"/>
              </a:solidFill>
              <a:prstDash val="dash"/>
            </a:ln>
            <a:effectLst/>
          </c:spPr>
          <c:invertIfNegative val="0"/>
          <c:val>
            <c:numRef>
              <c:f>Summary!$AJ$23</c:f>
              <c:numCache>
                <c:formatCode>#,##0.0</c:formatCode>
                <c:ptCount val="1"/>
                <c:pt idx="0">
                  <c:v>4.5999999999999996</c:v>
                </c:pt>
              </c:numCache>
            </c:numRef>
          </c:val>
        </c:ser>
        <c:dLbls>
          <c:showLegendKey val="0"/>
          <c:showVal val="0"/>
          <c:showCatName val="0"/>
          <c:showSerName val="0"/>
          <c:showPercent val="0"/>
          <c:showBubbleSize val="0"/>
        </c:dLbls>
        <c:gapWidth val="50"/>
        <c:axId val="277524448"/>
        <c:axId val="277524840"/>
      </c:barChart>
      <c:catAx>
        <c:axId val="277524448"/>
        <c:scaling>
          <c:orientation val="minMax"/>
        </c:scaling>
        <c:delete val="0"/>
        <c:axPos val="b"/>
        <c:numFmt formatCode="General" sourceLinked="1"/>
        <c:majorTickMark val="none"/>
        <c:minorTickMark val="none"/>
        <c:tickLblPos val="nextTo"/>
        <c:spPr>
          <a:noFill/>
          <a:ln w="1587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cap="none" spc="20" normalizeH="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277524840"/>
        <c:crosses val="autoZero"/>
        <c:auto val="1"/>
        <c:lblAlgn val="ctr"/>
        <c:lblOffset val="100"/>
        <c:noMultiLvlLbl val="0"/>
      </c:catAx>
      <c:valAx>
        <c:axId val="277524840"/>
        <c:scaling>
          <c:orientation val="minMax"/>
        </c:scaling>
        <c:delete val="0"/>
        <c:axPos val="l"/>
        <c:majorGridlines>
          <c:spPr>
            <a:ln w="9525" cap="flat" cmpd="sng" algn="ctr">
              <a:solidFill>
                <a:schemeClr val="tx1">
                  <a:lumMod val="5000"/>
                  <a:lumOff val="95000"/>
                </a:schemeClr>
              </a:solidFill>
              <a:round/>
            </a:ln>
            <a:effectLst/>
          </c:spPr>
        </c:majorGridlines>
        <c:title>
          <c:tx>
            <c:rich>
              <a:bodyPr rot="-5400000" spcFirstLastPara="1" vertOverflow="ellipsis" vert="horz" wrap="square" anchor="ctr" anchorCtr="1"/>
              <a:lstStyle/>
              <a:p>
                <a:pPr>
                  <a:defRPr sz="1100" b="0" i="0" u="none" strike="noStrike" kern="1200" cap="all"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US" sz="1100"/>
                  <a:t>Voltage (v)</a:t>
                </a:r>
              </a:p>
            </c:rich>
          </c:tx>
          <c:overlay val="0"/>
          <c:spPr>
            <a:noFill/>
            <a:ln>
              <a:noFill/>
            </a:ln>
            <a:effectLst/>
          </c:spPr>
          <c:txPr>
            <a:bodyPr rot="-5400000" spcFirstLastPara="1" vertOverflow="ellipsis" vert="horz" wrap="square" anchor="ctr" anchorCtr="1"/>
            <a:lstStyle/>
            <a:p>
              <a:pPr>
                <a:defRPr sz="1100" b="0" i="0" u="none" strike="noStrike" kern="1200" cap="all"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spc="2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2775244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legend>
    <c:plotVisOnly val="1"/>
    <c:dispBlanksAs val="gap"/>
    <c:showDLblsOverMax val="0"/>
  </c:chart>
  <c:spPr>
    <a:noFill/>
    <a:ln>
      <a:noFill/>
    </a:ln>
    <a:effectLst/>
  </c:spPr>
  <c:txPr>
    <a:bodyPr/>
    <a:lstStyle/>
    <a:p>
      <a:pPr>
        <a:defRPr>
          <a:latin typeface="Times New Roman" panose="02020603050405020304" pitchFamily="18" charset="0"/>
          <a:cs typeface="Times New Roman" panose="02020603050405020304" pitchFamily="18" charset="0"/>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862444368366997E-2"/>
          <c:y val="2.8815523059617546E-2"/>
          <c:w val="0.78940454182357644"/>
          <c:h val="0.90879152605924263"/>
        </c:manualLayout>
      </c:layout>
      <c:lineChart>
        <c:grouping val="standard"/>
        <c:varyColors val="0"/>
        <c:ser>
          <c:idx val="0"/>
          <c:order val="0"/>
          <c:tx>
            <c:strRef>
              <c:f>'Qualkate Vs. Latex'!$B$1</c:f>
              <c:strCache>
                <c:ptCount val="1"/>
                <c:pt idx="0">
                  <c:v>Qualkate 1</c:v>
                </c:pt>
              </c:strCache>
            </c:strRef>
          </c:tx>
          <c:marker>
            <c:symbol val="none"/>
          </c:marker>
          <c:cat>
            <c:numRef>
              <c:f>'Qualkate Vs. Latex'!$A$2:$A$134</c:f>
              <c:numCache>
                <c:formatCode>General</c:formatCode>
                <c:ptCount val="133"/>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numCache>
            </c:numRef>
          </c:cat>
          <c:val>
            <c:numRef>
              <c:f>'Qualkate Vs. Latex'!$B$2:$B$134</c:f>
              <c:numCache>
                <c:formatCode>General</c:formatCode>
                <c:ptCount val="133"/>
                <c:pt idx="0">
                  <c:v>7.6</c:v>
                </c:pt>
                <c:pt idx="1">
                  <c:v>7.6</c:v>
                </c:pt>
                <c:pt idx="2">
                  <c:v>7.6</c:v>
                </c:pt>
                <c:pt idx="3">
                  <c:v>7.6</c:v>
                </c:pt>
                <c:pt idx="4">
                  <c:v>7.7</c:v>
                </c:pt>
                <c:pt idx="5">
                  <c:v>7.7</c:v>
                </c:pt>
                <c:pt idx="6">
                  <c:v>7.7</c:v>
                </c:pt>
                <c:pt idx="7">
                  <c:v>7.7</c:v>
                </c:pt>
                <c:pt idx="8">
                  <c:v>7.7</c:v>
                </c:pt>
                <c:pt idx="9">
                  <c:v>7.7</c:v>
                </c:pt>
                <c:pt idx="10">
                  <c:v>7.7</c:v>
                </c:pt>
                <c:pt idx="11">
                  <c:v>7.8</c:v>
                </c:pt>
                <c:pt idx="12">
                  <c:v>7.9</c:v>
                </c:pt>
                <c:pt idx="13">
                  <c:v>7.9</c:v>
                </c:pt>
                <c:pt idx="14">
                  <c:v>7.9</c:v>
                </c:pt>
                <c:pt idx="15">
                  <c:v>8</c:v>
                </c:pt>
                <c:pt idx="16">
                  <c:v>7.9</c:v>
                </c:pt>
                <c:pt idx="17">
                  <c:v>7.9</c:v>
                </c:pt>
                <c:pt idx="18">
                  <c:v>7.9</c:v>
                </c:pt>
                <c:pt idx="19">
                  <c:v>7.6</c:v>
                </c:pt>
                <c:pt idx="20">
                  <c:v>6.6</c:v>
                </c:pt>
                <c:pt idx="21">
                  <c:v>5.7</c:v>
                </c:pt>
                <c:pt idx="22">
                  <c:v>4.4000000000000004</c:v>
                </c:pt>
                <c:pt idx="23">
                  <c:v>3.4</c:v>
                </c:pt>
                <c:pt idx="24">
                  <c:v>2.7</c:v>
                </c:pt>
                <c:pt idx="25">
                  <c:v>2.2999999999999998</c:v>
                </c:pt>
                <c:pt idx="26">
                  <c:v>2.2999999999999998</c:v>
                </c:pt>
                <c:pt idx="27">
                  <c:v>2.2999999999999998</c:v>
                </c:pt>
                <c:pt idx="28">
                  <c:v>2.2000000000000002</c:v>
                </c:pt>
                <c:pt idx="29">
                  <c:v>2.1</c:v>
                </c:pt>
                <c:pt idx="30">
                  <c:v>2.2000000000000002</c:v>
                </c:pt>
                <c:pt idx="31">
                  <c:v>2.1</c:v>
                </c:pt>
                <c:pt idx="32">
                  <c:v>2.1</c:v>
                </c:pt>
                <c:pt idx="33">
                  <c:v>2</c:v>
                </c:pt>
                <c:pt idx="34">
                  <c:v>1.8</c:v>
                </c:pt>
                <c:pt idx="35">
                  <c:v>1.7</c:v>
                </c:pt>
                <c:pt idx="36">
                  <c:v>1.7</c:v>
                </c:pt>
                <c:pt idx="37">
                  <c:v>13.3</c:v>
                </c:pt>
                <c:pt idx="38">
                  <c:v>29.5</c:v>
                </c:pt>
                <c:pt idx="39">
                  <c:v>38.200000000000003</c:v>
                </c:pt>
                <c:pt idx="40">
                  <c:v>43.1</c:v>
                </c:pt>
                <c:pt idx="41">
                  <c:v>46.1</c:v>
                </c:pt>
                <c:pt idx="42">
                  <c:v>47.1</c:v>
                </c:pt>
                <c:pt idx="43">
                  <c:v>47.2</c:v>
                </c:pt>
                <c:pt idx="44">
                  <c:v>46.6</c:v>
                </c:pt>
                <c:pt idx="45">
                  <c:v>44.7</c:v>
                </c:pt>
                <c:pt idx="46">
                  <c:v>42.2</c:v>
                </c:pt>
                <c:pt idx="47">
                  <c:v>33.9</c:v>
                </c:pt>
                <c:pt idx="48">
                  <c:v>28</c:v>
                </c:pt>
                <c:pt idx="49">
                  <c:v>24.5</c:v>
                </c:pt>
                <c:pt idx="50">
                  <c:v>21.7</c:v>
                </c:pt>
                <c:pt idx="51">
                  <c:v>20.5</c:v>
                </c:pt>
                <c:pt idx="52">
                  <c:v>19.7</c:v>
                </c:pt>
                <c:pt idx="53">
                  <c:v>19.100000000000001</c:v>
                </c:pt>
                <c:pt idx="54">
                  <c:v>18.600000000000001</c:v>
                </c:pt>
                <c:pt idx="55">
                  <c:v>18.2</c:v>
                </c:pt>
                <c:pt idx="56">
                  <c:v>17.899999999999999</c:v>
                </c:pt>
                <c:pt idx="57">
                  <c:v>24.1</c:v>
                </c:pt>
                <c:pt idx="58">
                  <c:v>36.4</c:v>
                </c:pt>
                <c:pt idx="59">
                  <c:v>41</c:v>
                </c:pt>
                <c:pt idx="60">
                  <c:v>43.5</c:v>
                </c:pt>
                <c:pt idx="61">
                  <c:v>44.9</c:v>
                </c:pt>
                <c:pt idx="62">
                  <c:v>45.5</c:v>
                </c:pt>
                <c:pt idx="63">
                  <c:v>45.6</c:v>
                </c:pt>
                <c:pt idx="64">
                  <c:v>45.4</c:v>
                </c:pt>
                <c:pt idx="65">
                  <c:v>44.5</c:v>
                </c:pt>
                <c:pt idx="66">
                  <c:v>41.6</c:v>
                </c:pt>
                <c:pt idx="67">
                  <c:v>34.200000000000003</c:v>
                </c:pt>
                <c:pt idx="68">
                  <c:v>29.7</c:v>
                </c:pt>
                <c:pt idx="69">
                  <c:v>27.6</c:v>
                </c:pt>
                <c:pt idx="70">
                  <c:v>22</c:v>
                </c:pt>
                <c:pt idx="71">
                  <c:v>15.9</c:v>
                </c:pt>
                <c:pt idx="72">
                  <c:v>13</c:v>
                </c:pt>
                <c:pt idx="73">
                  <c:v>11</c:v>
                </c:pt>
                <c:pt idx="74">
                  <c:v>9.6999999999999993</c:v>
                </c:pt>
                <c:pt idx="75">
                  <c:v>8.5</c:v>
                </c:pt>
                <c:pt idx="76">
                  <c:v>7.9</c:v>
                </c:pt>
                <c:pt idx="77">
                  <c:v>7.4</c:v>
                </c:pt>
                <c:pt idx="78">
                  <c:v>7</c:v>
                </c:pt>
                <c:pt idx="79">
                  <c:v>6.6</c:v>
                </c:pt>
                <c:pt idx="80">
                  <c:v>6.3</c:v>
                </c:pt>
                <c:pt idx="81">
                  <c:v>6.1</c:v>
                </c:pt>
                <c:pt idx="82">
                  <c:v>5.9</c:v>
                </c:pt>
                <c:pt idx="83">
                  <c:v>5.7</c:v>
                </c:pt>
                <c:pt idx="84">
                  <c:v>12.9</c:v>
                </c:pt>
                <c:pt idx="85">
                  <c:v>23.9</c:v>
                </c:pt>
                <c:pt idx="86">
                  <c:v>30</c:v>
                </c:pt>
                <c:pt idx="87">
                  <c:v>33.1</c:v>
                </c:pt>
                <c:pt idx="88">
                  <c:v>35.200000000000003</c:v>
                </c:pt>
                <c:pt idx="89">
                  <c:v>36</c:v>
                </c:pt>
                <c:pt idx="90">
                  <c:v>36.200000000000003</c:v>
                </c:pt>
                <c:pt idx="91">
                  <c:v>36.200000000000003</c:v>
                </c:pt>
                <c:pt idx="92">
                  <c:v>36.1</c:v>
                </c:pt>
                <c:pt idx="93">
                  <c:v>36.4</c:v>
                </c:pt>
                <c:pt idx="94">
                  <c:v>36.5</c:v>
                </c:pt>
                <c:pt idx="95">
                  <c:v>36.299999999999997</c:v>
                </c:pt>
                <c:pt idx="96">
                  <c:v>36.4</c:v>
                </c:pt>
                <c:pt idx="97">
                  <c:v>36.4</c:v>
                </c:pt>
                <c:pt idx="98">
                  <c:v>36</c:v>
                </c:pt>
                <c:pt idx="99">
                  <c:v>35.6</c:v>
                </c:pt>
                <c:pt idx="100">
                  <c:v>35.200000000000003</c:v>
                </c:pt>
                <c:pt idx="101">
                  <c:v>35</c:v>
                </c:pt>
                <c:pt idx="102">
                  <c:v>34.9</c:v>
                </c:pt>
                <c:pt idx="103">
                  <c:v>34.9</c:v>
                </c:pt>
                <c:pt idx="104">
                  <c:v>34.9</c:v>
                </c:pt>
                <c:pt idx="105">
                  <c:v>34.700000000000003</c:v>
                </c:pt>
                <c:pt idx="106">
                  <c:v>34.700000000000003</c:v>
                </c:pt>
                <c:pt idx="107">
                  <c:v>34.6</c:v>
                </c:pt>
                <c:pt idx="108">
                  <c:v>34.5</c:v>
                </c:pt>
                <c:pt idx="109">
                  <c:v>34.299999999999997</c:v>
                </c:pt>
                <c:pt idx="110">
                  <c:v>34.200000000000003</c:v>
                </c:pt>
                <c:pt idx="111">
                  <c:v>34.1</c:v>
                </c:pt>
                <c:pt idx="112">
                  <c:v>34</c:v>
                </c:pt>
                <c:pt idx="113">
                  <c:v>33.9</c:v>
                </c:pt>
                <c:pt idx="114">
                  <c:v>33.799999999999997</c:v>
                </c:pt>
                <c:pt idx="115">
                  <c:v>33.700000000000003</c:v>
                </c:pt>
                <c:pt idx="116">
                  <c:v>33.5</c:v>
                </c:pt>
                <c:pt idx="117">
                  <c:v>33.4</c:v>
                </c:pt>
                <c:pt idx="118">
                  <c:v>33.4</c:v>
                </c:pt>
                <c:pt idx="119">
                  <c:v>33.200000000000003</c:v>
                </c:pt>
                <c:pt idx="120">
                  <c:v>33.1</c:v>
                </c:pt>
                <c:pt idx="121">
                  <c:v>33</c:v>
                </c:pt>
                <c:pt idx="122">
                  <c:v>32.9</c:v>
                </c:pt>
                <c:pt idx="123">
                  <c:v>32.799999999999997</c:v>
                </c:pt>
                <c:pt idx="124">
                  <c:v>32.700000000000003</c:v>
                </c:pt>
                <c:pt idx="125">
                  <c:v>32.6</c:v>
                </c:pt>
                <c:pt idx="126">
                  <c:v>32.5</c:v>
                </c:pt>
                <c:pt idx="127">
                  <c:v>32.4</c:v>
                </c:pt>
                <c:pt idx="128">
                  <c:v>32.299999999999997</c:v>
                </c:pt>
                <c:pt idx="129">
                  <c:v>32.200000000000003</c:v>
                </c:pt>
                <c:pt idx="130">
                  <c:v>32.200000000000003</c:v>
                </c:pt>
                <c:pt idx="131">
                  <c:v>32</c:v>
                </c:pt>
                <c:pt idx="132">
                  <c:v>32</c:v>
                </c:pt>
              </c:numCache>
            </c:numRef>
          </c:val>
          <c:smooth val="0"/>
        </c:ser>
        <c:ser>
          <c:idx val="1"/>
          <c:order val="1"/>
          <c:tx>
            <c:strRef>
              <c:f>'Qualkate Vs. Latex'!$C$1</c:f>
              <c:strCache>
                <c:ptCount val="1"/>
                <c:pt idx="0">
                  <c:v>Qualkate 2</c:v>
                </c:pt>
              </c:strCache>
            </c:strRef>
          </c:tx>
          <c:marker>
            <c:symbol val="none"/>
          </c:marker>
          <c:cat>
            <c:numRef>
              <c:f>'Qualkate Vs. Latex'!$A$2:$A$134</c:f>
              <c:numCache>
                <c:formatCode>General</c:formatCode>
                <c:ptCount val="133"/>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numCache>
            </c:numRef>
          </c:cat>
          <c:val>
            <c:numRef>
              <c:f>'Qualkate Vs. Latex'!$C$2:$C$134</c:f>
              <c:numCache>
                <c:formatCode>General</c:formatCode>
                <c:ptCount val="133"/>
                <c:pt idx="0">
                  <c:v>3.4</c:v>
                </c:pt>
                <c:pt idx="1">
                  <c:v>3.3</c:v>
                </c:pt>
                <c:pt idx="2">
                  <c:v>3.4</c:v>
                </c:pt>
                <c:pt idx="3">
                  <c:v>3.4</c:v>
                </c:pt>
                <c:pt idx="4">
                  <c:v>3.4</c:v>
                </c:pt>
                <c:pt idx="5">
                  <c:v>3.4</c:v>
                </c:pt>
                <c:pt idx="6">
                  <c:v>3.3</c:v>
                </c:pt>
                <c:pt idx="7">
                  <c:v>3.3</c:v>
                </c:pt>
                <c:pt idx="8">
                  <c:v>3.3</c:v>
                </c:pt>
                <c:pt idx="9">
                  <c:v>3.3</c:v>
                </c:pt>
                <c:pt idx="10">
                  <c:v>3.3</c:v>
                </c:pt>
                <c:pt idx="11">
                  <c:v>3.3</c:v>
                </c:pt>
                <c:pt idx="12">
                  <c:v>3.3</c:v>
                </c:pt>
                <c:pt idx="13">
                  <c:v>3.3</c:v>
                </c:pt>
                <c:pt idx="14">
                  <c:v>3.3</c:v>
                </c:pt>
                <c:pt idx="15">
                  <c:v>3.3</c:v>
                </c:pt>
                <c:pt idx="16">
                  <c:v>3.2</c:v>
                </c:pt>
                <c:pt idx="17">
                  <c:v>3.4</c:v>
                </c:pt>
                <c:pt idx="18">
                  <c:v>3.4</c:v>
                </c:pt>
                <c:pt idx="19">
                  <c:v>3.5</c:v>
                </c:pt>
                <c:pt idx="20">
                  <c:v>3.5</c:v>
                </c:pt>
                <c:pt idx="21">
                  <c:v>3.5</c:v>
                </c:pt>
                <c:pt idx="22">
                  <c:v>3.5</c:v>
                </c:pt>
                <c:pt idx="23">
                  <c:v>3.3</c:v>
                </c:pt>
                <c:pt idx="24">
                  <c:v>2.5</c:v>
                </c:pt>
                <c:pt idx="25">
                  <c:v>2.2000000000000002</c:v>
                </c:pt>
                <c:pt idx="26">
                  <c:v>2</c:v>
                </c:pt>
                <c:pt idx="27">
                  <c:v>2</c:v>
                </c:pt>
                <c:pt idx="28">
                  <c:v>1.8</c:v>
                </c:pt>
                <c:pt idx="29">
                  <c:v>1.7</c:v>
                </c:pt>
                <c:pt idx="30">
                  <c:v>1.6</c:v>
                </c:pt>
                <c:pt idx="31">
                  <c:v>1.6</c:v>
                </c:pt>
                <c:pt idx="32">
                  <c:v>1.5</c:v>
                </c:pt>
                <c:pt idx="33">
                  <c:v>1.5</c:v>
                </c:pt>
                <c:pt idx="34">
                  <c:v>1.4</c:v>
                </c:pt>
                <c:pt idx="35">
                  <c:v>1.4</c:v>
                </c:pt>
                <c:pt idx="36">
                  <c:v>5.9</c:v>
                </c:pt>
                <c:pt idx="37">
                  <c:v>18.2</c:v>
                </c:pt>
                <c:pt idx="38">
                  <c:v>22.8</c:v>
                </c:pt>
                <c:pt idx="39">
                  <c:v>25.3</c:v>
                </c:pt>
                <c:pt idx="40">
                  <c:v>26.4</c:v>
                </c:pt>
                <c:pt idx="41">
                  <c:v>27</c:v>
                </c:pt>
                <c:pt idx="42">
                  <c:v>27</c:v>
                </c:pt>
                <c:pt idx="43">
                  <c:v>27</c:v>
                </c:pt>
                <c:pt idx="44">
                  <c:v>26.8</c:v>
                </c:pt>
                <c:pt idx="45">
                  <c:v>26.5</c:v>
                </c:pt>
                <c:pt idx="46">
                  <c:v>26.2</c:v>
                </c:pt>
                <c:pt idx="47">
                  <c:v>22.2</c:v>
                </c:pt>
                <c:pt idx="48">
                  <c:v>15.3</c:v>
                </c:pt>
                <c:pt idx="49">
                  <c:v>10.7</c:v>
                </c:pt>
                <c:pt idx="50">
                  <c:v>7.4</c:v>
                </c:pt>
                <c:pt idx="51">
                  <c:v>6.2</c:v>
                </c:pt>
                <c:pt idx="52">
                  <c:v>5.8</c:v>
                </c:pt>
                <c:pt idx="53">
                  <c:v>5.6</c:v>
                </c:pt>
                <c:pt idx="54">
                  <c:v>5.4</c:v>
                </c:pt>
                <c:pt idx="55">
                  <c:v>5.4</c:v>
                </c:pt>
                <c:pt idx="56">
                  <c:v>5.4</c:v>
                </c:pt>
                <c:pt idx="57">
                  <c:v>5.3</c:v>
                </c:pt>
                <c:pt idx="58">
                  <c:v>5.0999999999999996</c:v>
                </c:pt>
                <c:pt idx="59">
                  <c:v>5.3</c:v>
                </c:pt>
                <c:pt idx="60">
                  <c:v>10.9</c:v>
                </c:pt>
                <c:pt idx="61">
                  <c:v>15</c:v>
                </c:pt>
                <c:pt idx="62">
                  <c:v>17.100000000000001</c:v>
                </c:pt>
                <c:pt idx="63">
                  <c:v>18.399999999999999</c:v>
                </c:pt>
                <c:pt idx="64">
                  <c:v>18.8</c:v>
                </c:pt>
                <c:pt idx="65">
                  <c:v>18.7</c:v>
                </c:pt>
                <c:pt idx="66">
                  <c:v>18.600000000000001</c:v>
                </c:pt>
                <c:pt idx="67">
                  <c:v>18.3</c:v>
                </c:pt>
                <c:pt idx="68">
                  <c:v>18</c:v>
                </c:pt>
                <c:pt idx="69">
                  <c:v>17.7</c:v>
                </c:pt>
                <c:pt idx="70">
                  <c:v>17.399999999999999</c:v>
                </c:pt>
                <c:pt idx="71">
                  <c:v>17</c:v>
                </c:pt>
                <c:pt idx="72">
                  <c:v>14.2</c:v>
                </c:pt>
                <c:pt idx="73">
                  <c:v>10.7</c:v>
                </c:pt>
                <c:pt idx="74">
                  <c:v>8.5</c:v>
                </c:pt>
                <c:pt idx="75">
                  <c:v>7.1</c:v>
                </c:pt>
                <c:pt idx="76">
                  <c:v>6.1</c:v>
                </c:pt>
                <c:pt idx="77">
                  <c:v>5.6</c:v>
                </c:pt>
                <c:pt idx="78">
                  <c:v>5.0999999999999996</c:v>
                </c:pt>
                <c:pt idx="79">
                  <c:v>4.5999999999999996</c:v>
                </c:pt>
                <c:pt idx="80">
                  <c:v>4.2</c:v>
                </c:pt>
                <c:pt idx="81">
                  <c:v>11.7</c:v>
                </c:pt>
                <c:pt idx="82">
                  <c:v>27.7</c:v>
                </c:pt>
                <c:pt idx="83">
                  <c:v>37.299999999999997</c:v>
                </c:pt>
                <c:pt idx="84">
                  <c:v>42.6</c:v>
                </c:pt>
                <c:pt idx="85">
                  <c:v>46.1</c:v>
                </c:pt>
                <c:pt idx="86">
                  <c:v>47.3</c:v>
                </c:pt>
                <c:pt idx="87">
                  <c:v>47.8</c:v>
                </c:pt>
                <c:pt idx="88">
                  <c:v>47.9</c:v>
                </c:pt>
                <c:pt idx="89">
                  <c:v>48.2</c:v>
                </c:pt>
                <c:pt idx="90">
                  <c:v>48.4</c:v>
                </c:pt>
                <c:pt idx="91">
                  <c:v>48.3</c:v>
                </c:pt>
                <c:pt idx="92">
                  <c:v>48.1</c:v>
                </c:pt>
                <c:pt idx="93">
                  <c:v>47.9</c:v>
                </c:pt>
                <c:pt idx="94">
                  <c:v>46.5</c:v>
                </c:pt>
                <c:pt idx="95">
                  <c:v>45.9</c:v>
                </c:pt>
                <c:pt idx="96">
                  <c:v>45.1</c:v>
                </c:pt>
                <c:pt idx="97">
                  <c:v>44.9</c:v>
                </c:pt>
                <c:pt idx="98">
                  <c:v>45</c:v>
                </c:pt>
                <c:pt idx="99">
                  <c:v>45</c:v>
                </c:pt>
                <c:pt idx="100">
                  <c:v>44.8</c:v>
                </c:pt>
                <c:pt idx="101">
                  <c:v>44.6</c:v>
                </c:pt>
                <c:pt idx="102">
                  <c:v>44.5</c:v>
                </c:pt>
                <c:pt idx="103">
                  <c:v>44.4</c:v>
                </c:pt>
                <c:pt idx="104">
                  <c:v>44.1</c:v>
                </c:pt>
                <c:pt idx="105">
                  <c:v>43.9</c:v>
                </c:pt>
                <c:pt idx="106">
                  <c:v>43.6</c:v>
                </c:pt>
                <c:pt idx="107">
                  <c:v>43.4</c:v>
                </c:pt>
                <c:pt idx="108">
                  <c:v>43.1</c:v>
                </c:pt>
                <c:pt idx="109">
                  <c:v>42.9</c:v>
                </c:pt>
                <c:pt idx="110">
                  <c:v>42.7</c:v>
                </c:pt>
                <c:pt idx="111">
                  <c:v>42.4</c:v>
                </c:pt>
                <c:pt idx="112">
                  <c:v>42.3</c:v>
                </c:pt>
                <c:pt idx="113">
                  <c:v>42</c:v>
                </c:pt>
                <c:pt idx="114">
                  <c:v>41.8</c:v>
                </c:pt>
                <c:pt idx="115">
                  <c:v>41.5</c:v>
                </c:pt>
                <c:pt idx="116">
                  <c:v>41.3</c:v>
                </c:pt>
                <c:pt idx="117">
                  <c:v>41.1</c:v>
                </c:pt>
                <c:pt idx="118">
                  <c:v>41</c:v>
                </c:pt>
                <c:pt idx="119">
                  <c:v>40.700000000000003</c:v>
                </c:pt>
                <c:pt idx="120">
                  <c:v>40.5</c:v>
                </c:pt>
                <c:pt idx="121">
                  <c:v>40.4</c:v>
                </c:pt>
                <c:pt idx="122">
                  <c:v>40.1</c:v>
                </c:pt>
                <c:pt idx="123">
                  <c:v>39.9</c:v>
                </c:pt>
                <c:pt idx="124">
                  <c:v>39.700000000000003</c:v>
                </c:pt>
              </c:numCache>
            </c:numRef>
          </c:val>
          <c:smooth val="0"/>
        </c:ser>
        <c:ser>
          <c:idx val="2"/>
          <c:order val="2"/>
          <c:tx>
            <c:strRef>
              <c:f>'Qualkate Vs. Latex'!$D$1</c:f>
              <c:strCache>
                <c:ptCount val="1"/>
                <c:pt idx="0">
                  <c:v>Qualkate 3</c:v>
                </c:pt>
              </c:strCache>
            </c:strRef>
          </c:tx>
          <c:marker>
            <c:symbol val="none"/>
          </c:marker>
          <c:cat>
            <c:numRef>
              <c:f>'Qualkate Vs. Latex'!$A$2:$A$134</c:f>
              <c:numCache>
                <c:formatCode>General</c:formatCode>
                <c:ptCount val="133"/>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numCache>
            </c:numRef>
          </c:cat>
          <c:val>
            <c:numRef>
              <c:f>'Qualkate Vs. Latex'!$D$2:$D$134</c:f>
              <c:numCache>
                <c:formatCode>General</c:formatCode>
                <c:ptCount val="133"/>
                <c:pt idx="0">
                  <c:v>3.4</c:v>
                </c:pt>
                <c:pt idx="1">
                  <c:v>3.4</c:v>
                </c:pt>
                <c:pt idx="2">
                  <c:v>3.4</c:v>
                </c:pt>
                <c:pt idx="3">
                  <c:v>3.5</c:v>
                </c:pt>
                <c:pt idx="4">
                  <c:v>3.5</c:v>
                </c:pt>
                <c:pt idx="5">
                  <c:v>3.4</c:v>
                </c:pt>
                <c:pt idx="6">
                  <c:v>3.4</c:v>
                </c:pt>
                <c:pt idx="7">
                  <c:v>3.4</c:v>
                </c:pt>
                <c:pt idx="8">
                  <c:v>3.4</c:v>
                </c:pt>
                <c:pt idx="9">
                  <c:v>3.4</c:v>
                </c:pt>
                <c:pt idx="10">
                  <c:v>3.4</c:v>
                </c:pt>
                <c:pt idx="11">
                  <c:v>3.3</c:v>
                </c:pt>
                <c:pt idx="12">
                  <c:v>3.4</c:v>
                </c:pt>
                <c:pt idx="13">
                  <c:v>3.4</c:v>
                </c:pt>
                <c:pt idx="14">
                  <c:v>3.5</c:v>
                </c:pt>
                <c:pt idx="15">
                  <c:v>3.5</c:v>
                </c:pt>
                <c:pt idx="16">
                  <c:v>3.6</c:v>
                </c:pt>
                <c:pt idx="17">
                  <c:v>3.5</c:v>
                </c:pt>
                <c:pt idx="18">
                  <c:v>3.6</c:v>
                </c:pt>
                <c:pt idx="19">
                  <c:v>3.5</c:v>
                </c:pt>
                <c:pt idx="20">
                  <c:v>3.5</c:v>
                </c:pt>
                <c:pt idx="21">
                  <c:v>3.3</c:v>
                </c:pt>
                <c:pt idx="22">
                  <c:v>3.1</c:v>
                </c:pt>
                <c:pt idx="23">
                  <c:v>2.6</c:v>
                </c:pt>
                <c:pt idx="24">
                  <c:v>2.2000000000000002</c:v>
                </c:pt>
                <c:pt idx="25">
                  <c:v>2</c:v>
                </c:pt>
                <c:pt idx="26">
                  <c:v>1.8</c:v>
                </c:pt>
                <c:pt idx="27">
                  <c:v>1.8</c:v>
                </c:pt>
                <c:pt idx="28">
                  <c:v>1.8</c:v>
                </c:pt>
                <c:pt idx="29">
                  <c:v>1.9</c:v>
                </c:pt>
                <c:pt idx="30">
                  <c:v>1.9</c:v>
                </c:pt>
                <c:pt idx="31">
                  <c:v>1.9</c:v>
                </c:pt>
                <c:pt idx="32">
                  <c:v>2</c:v>
                </c:pt>
                <c:pt idx="33">
                  <c:v>2</c:v>
                </c:pt>
                <c:pt idx="34">
                  <c:v>2</c:v>
                </c:pt>
                <c:pt idx="35">
                  <c:v>2</c:v>
                </c:pt>
                <c:pt idx="36">
                  <c:v>6.9</c:v>
                </c:pt>
                <c:pt idx="37">
                  <c:v>15.9</c:v>
                </c:pt>
                <c:pt idx="38">
                  <c:v>19</c:v>
                </c:pt>
                <c:pt idx="39">
                  <c:v>20.2</c:v>
                </c:pt>
                <c:pt idx="40">
                  <c:v>20.399999999999999</c:v>
                </c:pt>
                <c:pt idx="41">
                  <c:v>20.5</c:v>
                </c:pt>
                <c:pt idx="42">
                  <c:v>20.399999999999999</c:v>
                </c:pt>
                <c:pt idx="43">
                  <c:v>19.899999999999999</c:v>
                </c:pt>
                <c:pt idx="44">
                  <c:v>18.7</c:v>
                </c:pt>
                <c:pt idx="45">
                  <c:v>13.2</c:v>
                </c:pt>
                <c:pt idx="46">
                  <c:v>8.5</c:v>
                </c:pt>
                <c:pt idx="47">
                  <c:v>6.7</c:v>
                </c:pt>
                <c:pt idx="48">
                  <c:v>5.6</c:v>
                </c:pt>
                <c:pt idx="49">
                  <c:v>5</c:v>
                </c:pt>
                <c:pt idx="50">
                  <c:v>4.5</c:v>
                </c:pt>
                <c:pt idx="51">
                  <c:v>4.2</c:v>
                </c:pt>
                <c:pt idx="52">
                  <c:v>4</c:v>
                </c:pt>
                <c:pt idx="53">
                  <c:v>3.8</c:v>
                </c:pt>
                <c:pt idx="54">
                  <c:v>3.6</c:v>
                </c:pt>
                <c:pt idx="55">
                  <c:v>3.5</c:v>
                </c:pt>
                <c:pt idx="56">
                  <c:v>3.3</c:v>
                </c:pt>
                <c:pt idx="57">
                  <c:v>4</c:v>
                </c:pt>
                <c:pt idx="58">
                  <c:v>18.3</c:v>
                </c:pt>
                <c:pt idx="59">
                  <c:v>24.4</c:v>
                </c:pt>
                <c:pt idx="60">
                  <c:v>27.5</c:v>
                </c:pt>
                <c:pt idx="61">
                  <c:v>28.8</c:v>
                </c:pt>
                <c:pt idx="62">
                  <c:v>29.2</c:v>
                </c:pt>
                <c:pt idx="63">
                  <c:v>29.6</c:v>
                </c:pt>
                <c:pt idx="64">
                  <c:v>29.5</c:v>
                </c:pt>
                <c:pt idx="65">
                  <c:v>29.2</c:v>
                </c:pt>
                <c:pt idx="66">
                  <c:v>28.3</c:v>
                </c:pt>
                <c:pt idx="67">
                  <c:v>26.9</c:v>
                </c:pt>
                <c:pt idx="68">
                  <c:v>26.3</c:v>
                </c:pt>
                <c:pt idx="69">
                  <c:v>26.3</c:v>
                </c:pt>
                <c:pt idx="70">
                  <c:v>26.2</c:v>
                </c:pt>
                <c:pt idx="71">
                  <c:v>26</c:v>
                </c:pt>
                <c:pt idx="72">
                  <c:v>22.8</c:v>
                </c:pt>
                <c:pt idx="73">
                  <c:v>16.5</c:v>
                </c:pt>
                <c:pt idx="74">
                  <c:v>11.9</c:v>
                </c:pt>
                <c:pt idx="75">
                  <c:v>8.5</c:v>
                </c:pt>
                <c:pt idx="76">
                  <c:v>7.1</c:v>
                </c:pt>
                <c:pt idx="77">
                  <c:v>6.2</c:v>
                </c:pt>
                <c:pt idx="78">
                  <c:v>5.5</c:v>
                </c:pt>
                <c:pt idx="79">
                  <c:v>5</c:v>
                </c:pt>
                <c:pt idx="80">
                  <c:v>4.5999999999999996</c:v>
                </c:pt>
                <c:pt idx="81">
                  <c:v>4.2</c:v>
                </c:pt>
                <c:pt idx="82">
                  <c:v>4</c:v>
                </c:pt>
                <c:pt idx="83">
                  <c:v>3.8</c:v>
                </c:pt>
                <c:pt idx="84">
                  <c:v>6.6</c:v>
                </c:pt>
                <c:pt idx="85">
                  <c:v>18</c:v>
                </c:pt>
                <c:pt idx="86">
                  <c:v>25.2</c:v>
                </c:pt>
                <c:pt idx="87">
                  <c:v>29.1</c:v>
                </c:pt>
                <c:pt idx="88">
                  <c:v>31.5</c:v>
                </c:pt>
                <c:pt idx="89">
                  <c:v>32.200000000000003</c:v>
                </c:pt>
                <c:pt idx="90">
                  <c:v>32.5</c:v>
                </c:pt>
                <c:pt idx="91">
                  <c:v>33</c:v>
                </c:pt>
                <c:pt idx="92">
                  <c:v>32.4</c:v>
                </c:pt>
                <c:pt idx="93">
                  <c:v>31.9</c:v>
                </c:pt>
                <c:pt idx="94">
                  <c:v>31.6</c:v>
                </c:pt>
                <c:pt idx="95">
                  <c:v>31.4</c:v>
                </c:pt>
                <c:pt idx="96">
                  <c:v>31.4</c:v>
                </c:pt>
                <c:pt idx="97">
                  <c:v>31</c:v>
                </c:pt>
                <c:pt idx="98">
                  <c:v>30.7</c:v>
                </c:pt>
                <c:pt idx="99">
                  <c:v>30.6</c:v>
                </c:pt>
                <c:pt idx="100">
                  <c:v>30.5</c:v>
                </c:pt>
                <c:pt idx="101">
                  <c:v>30.3</c:v>
                </c:pt>
                <c:pt idx="102">
                  <c:v>30.2</c:v>
                </c:pt>
                <c:pt idx="103">
                  <c:v>29.9</c:v>
                </c:pt>
                <c:pt idx="104">
                  <c:v>29.8</c:v>
                </c:pt>
                <c:pt idx="105">
                  <c:v>29.6</c:v>
                </c:pt>
                <c:pt idx="106">
                  <c:v>29.4</c:v>
                </c:pt>
                <c:pt idx="107">
                  <c:v>29.2</c:v>
                </c:pt>
                <c:pt idx="108">
                  <c:v>29.1</c:v>
                </c:pt>
                <c:pt idx="109">
                  <c:v>28.9</c:v>
                </c:pt>
                <c:pt idx="110">
                  <c:v>28.8</c:v>
                </c:pt>
                <c:pt idx="111">
                  <c:v>28.7</c:v>
                </c:pt>
                <c:pt idx="112">
                  <c:v>28.5</c:v>
                </c:pt>
                <c:pt idx="113">
                  <c:v>28.3</c:v>
                </c:pt>
                <c:pt idx="114">
                  <c:v>28.2</c:v>
                </c:pt>
                <c:pt idx="115">
                  <c:v>28.1</c:v>
                </c:pt>
                <c:pt idx="116">
                  <c:v>27.9</c:v>
                </c:pt>
                <c:pt idx="117">
                  <c:v>27.8</c:v>
                </c:pt>
                <c:pt idx="118">
                  <c:v>27.7</c:v>
                </c:pt>
                <c:pt idx="119">
                  <c:v>27.5</c:v>
                </c:pt>
                <c:pt idx="120">
                  <c:v>27.4</c:v>
                </c:pt>
                <c:pt idx="121">
                  <c:v>27.2</c:v>
                </c:pt>
                <c:pt idx="122">
                  <c:v>27.2</c:v>
                </c:pt>
                <c:pt idx="123">
                  <c:v>27</c:v>
                </c:pt>
                <c:pt idx="124">
                  <c:v>26.9</c:v>
                </c:pt>
                <c:pt idx="125">
                  <c:v>26.7</c:v>
                </c:pt>
              </c:numCache>
            </c:numRef>
          </c:val>
          <c:smooth val="0"/>
        </c:ser>
        <c:ser>
          <c:idx val="3"/>
          <c:order val="3"/>
          <c:tx>
            <c:strRef>
              <c:f>'Qualkate Vs. Latex'!$E$1</c:f>
              <c:strCache>
                <c:ptCount val="1"/>
                <c:pt idx="0">
                  <c:v>Latex 1</c:v>
                </c:pt>
              </c:strCache>
            </c:strRef>
          </c:tx>
          <c:marker>
            <c:symbol val="none"/>
          </c:marker>
          <c:cat>
            <c:numRef>
              <c:f>'Qualkate Vs. Latex'!$A$2:$A$134</c:f>
              <c:numCache>
                <c:formatCode>General</c:formatCode>
                <c:ptCount val="133"/>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numCache>
            </c:numRef>
          </c:cat>
          <c:val>
            <c:numRef>
              <c:f>'Qualkate Vs. Latex'!$E$2:$E$134</c:f>
              <c:numCache>
                <c:formatCode>General</c:formatCode>
                <c:ptCount val="133"/>
                <c:pt idx="0">
                  <c:v>3.8</c:v>
                </c:pt>
                <c:pt idx="1">
                  <c:v>3.7</c:v>
                </c:pt>
                <c:pt idx="2">
                  <c:v>3.5</c:v>
                </c:pt>
                <c:pt idx="3">
                  <c:v>3.4</c:v>
                </c:pt>
                <c:pt idx="4">
                  <c:v>3.4</c:v>
                </c:pt>
                <c:pt idx="5">
                  <c:v>3.4</c:v>
                </c:pt>
                <c:pt idx="6">
                  <c:v>3.4</c:v>
                </c:pt>
                <c:pt idx="7">
                  <c:v>3.4</c:v>
                </c:pt>
                <c:pt idx="8">
                  <c:v>3.3</c:v>
                </c:pt>
                <c:pt idx="9">
                  <c:v>3.3</c:v>
                </c:pt>
                <c:pt idx="10">
                  <c:v>3.2</c:v>
                </c:pt>
                <c:pt idx="11">
                  <c:v>3.1</c:v>
                </c:pt>
                <c:pt idx="12">
                  <c:v>3.1</c:v>
                </c:pt>
                <c:pt idx="13">
                  <c:v>3</c:v>
                </c:pt>
                <c:pt idx="14">
                  <c:v>3</c:v>
                </c:pt>
                <c:pt idx="15">
                  <c:v>2.9</c:v>
                </c:pt>
                <c:pt idx="16">
                  <c:v>2.8</c:v>
                </c:pt>
                <c:pt idx="17">
                  <c:v>2.4</c:v>
                </c:pt>
                <c:pt idx="18">
                  <c:v>1.3</c:v>
                </c:pt>
                <c:pt idx="19">
                  <c:v>-5.5</c:v>
                </c:pt>
                <c:pt idx="20">
                  <c:v>-14.9</c:v>
                </c:pt>
                <c:pt idx="21">
                  <c:v>-23.7</c:v>
                </c:pt>
                <c:pt idx="22">
                  <c:v>-28.2</c:v>
                </c:pt>
                <c:pt idx="23">
                  <c:v>-30.3</c:v>
                </c:pt>
                <c:pt idx="24">
                  <c:v>-30.6</c:v>
                </c:pt>
                <c:pt idx="25">
                  <c:v>-30.7</c:v>
                </c:pt>
                <c:pt idx="26">
                  <c:v>-30.7</c:v>
                </c:pt>
                <c:pt idx="27">
                  <c:v>-30.5</c:v>
                </c:pt>
                <c:pt idx="28">
                  <c:v>-30.3</c:v>
                </c:pt>
                <c:pt idx="29">
                  <c:v>-30.1</c:v>
                </c:pt>
                <c:pt idx="30">
                  <c:v>-29.8</c:v>
                </c:pt>
                <c:pt idx="31">
                  <c:v>-29.6</c:v>
                </c:pt>
                <c:pt idx="32">
                  <c:v>-29.5</c:v>
                </c:pt>
                <c:pt idx="33">
                  <c:v>-29.2</c:v>
                </c:pt>
                <c:pt idx="34">
                  <c:v>-29.2</c:v>
                </c:pt>
                <c:pt idx="35">
                  <c:v>-28.7</c:v>
                </c:pt>
                <c:pt idx="36">
                  <c:v>0.8</c:v>
                </c:pt>
                <c:pt idx="37">
                  <c:v>34.299999999999997</c:v>
                </c:pt>
                <c:pt idx="38">
                  <c:v>55.6</c:v>
                </c:pt>
                <c:pt idx="39">
                  <c:v>70.599999999999994</c:v>
                </c:pt>
                <c:pt idx="40">
                  <c:v>75.599999999999994</c:v>
                </c:pt>
                <c:pt idx="41">
                  <c:v>78.2</c:v>
                </c:pt>
                <c:pt idx="42">
                  <c:v>79.099999999999994</c:v>
                </c:pt>
                <c:pt idx="43">
                  <c:v>78.5</c:v>
                </c:pt>
                <c:pt idx="44">
                  <c:v>77.7</c:v>
                </c:pt>
                <c:pt idx="45">
                  <c:v>76.7</c:v>
                </c:pt>
                <c:pt idx="46">
                  <c:v>75.400000000000006</c:v>
                </c:pt>
                <c:pt idx="47">
                  <c:v>72.3</c:v>
                </c:pt>
                <c:pt idx="48">
                  <c:v>70</c:v>
                </c:pt>
                <c:pt idx="49">
                  <c:v>59.7</c:v>
                </c:pt>
                <c:pt idx="50">
                  <c:v>42</c:v>
                </c:pt>
                <c:pt idx="51">
                  <c:v>30.5</c:v>
                </c:pt>
                <c:pt idx="52">
                  <c:v>26.3</c:v>
                </c:pt>
                <c:pt idx="53">
                  <c:v>23.5</c:v>
                </c:pt>
                <c:pt idx="54">
                  <c:v>21.7</c:v>
                </c:pt>
                <c:pt idx="55">
                  <c:v>20.3</c:v>
                </c:pt>
                <c:pt idx="56">
                  <c:v>19.8</c:v>
                </c:pt>
                <c:pt idx="57">
                  <c:v>19.399999999999999</c:v>
                </c:pt>
                <c:pt idx="58">
                  <c:v>19.2</c:v>
                </c:pt>
                <c:pt idx="59">
                  <c:v>30.6</c:v>
                </c:pt>
                <c:pt idx="60">
                  <c:v>57.1</c:v>
                </c:pt>
                <c:pt idx="61">
                  <c:v>73.900000000000006</c:v>
                </c:pt>
                <c:pt idx="62">
                  <c:v>83.3</c:v>
                </c:pt>
                <c:pt idx="63">
                  <c:v>88.9</c:v>
                </c:pt>
                <c:pt idx="64">
                  <c:v>90.5</c:v>
                </c:pt>
                <c:pt idx="65">
                  <c:v>90.2</c:v>
                </c:pt>
                <c:pt idx="66">
                  <c:v>89.3</c:v>
                </c:pt>
                <c:pt idx="67">
                  <c:v>89.3</c:v>
                </c:pt>
                <c:pt idx="68">
                  <c:v>88.8</c:v>
                </c:pt>
                <c:pt idx="69">
                  <c:v>88.1</c:v>
                </c:pt>
                <c:pt idx="70">
                  <c:v>88.1</c:v>
                </c:pt>
                <c:pt idx="71">
                  <c:v>87.1</c:v>
                </c:pt>
                <c:pt idx="72">
                  <c:v>72.3</c:v>
                </c:pt>
                <c:pt idx="73">
                  <c:v>52.5</c:v>
                </c:pt>
                <c:pt idx="74">
                  <c:v>41.7</c:v>
                </c:pt>
                <c:pt idx="75">
                  <c:v>34.4</c:v>
                </c:pt>
                <c:pt idx="76">
                  <c:v>31.3</c:v>
                </c:pt>
                <c:pt idx="77">
                  <c:v>29.3</c:v>
                </c:pt>
                <c:pt idx="78">
                  <c:v>27.9</c:v>
                </c:pt>
                <c:pt idx="79">
                  <c:v>26.8</c:v>
                </c:pt>
                <c:pt idx="80">
                  <c:v>26.2</c:v>
                </c:pt>
                <c:pt idx="81">
                  <c:v>25.8</c:v>
                </c:pt>
                <c:pt idx="82">
                  <c:v>25.4</c:v>
                </c:pt>
                <c:pt idx="83">
                  <c:v>81.599999999999994</c:v>
                </c:pt>
                <c:pt idx="84">
                  <c:v>133.1</c:v>
                </c:pt>
                <c:pt idx="85">
                  <c:v>165.4</c:v>
                </c:pt>
                <c:pt idx="86">
                  <c:v>185.9</c:v>
                </c:pt>
                <c:pt idx="87">
                  <c:v>206</c:v>
                </c:pt>
                <c:pt idx="88">
                  <c:v>217.1</c:v>
                </c:pt>
                <c:pt idx="89">
                  <c:v>226.6</c:v>
                </c:pt>
                <c:pt idx="90">
                  <c:v>233.9</c:v>
                </c:pt>
                <c:pt idx="91">
                  <c:v>240.8</c:v>
                </c:pt>
                <c:pt idx="92">
                  <c:v>243.5</c:v>
                </c:pt>
                <c:pt idx="93">
                  <c:v>244.7</c:v>
                </c:pt>
                <c:pt idx="94">
                  <c:v>244.7</c:v>
                </c:pt>
                <c:pt idx="95">
                  <c:v>243.9</c:v>
                </c:pt>
                <c:pt idx="96">
                  <c:v>243</c:v>
                </c:pt>
                <c:pt idx="97">
                  <c:v>241.9</c:v>
                </c:pt>
                <c:pt idx="98">
                  <c:v>240.9</c:v>
                </c:pt>
                <c:pt idx="99">
                  <c:v>239.2</c:v>
                </c:pt>
                <c:pt idx="100">
                  <c:v>238.2</c:v>
                </c:pt>
                <c:pt idx="101">
                  <c:v>237</c:v>
                </c:pt>
                <c:pt idx="102">
                  <c:v>235.7</c:v>
                </c:pt>
                <c:pt idx="103">
                  <c:v>234.1</c:v>
                </c:pt>
                <c:pt idx="104">
                  <c:v>232.7</c:v>
                </c:pt>
                <c:pt idx="105">
                  <c:v>231.3</c:v>
                </c:pt>
                <c:pt idx="106">
                  <c:v>230</c:v>
                </c:pt>
                <c:pt idx="107">
                  <c:v>229.2</c:v>
                </c:pt>
                <c:pt idx="108">
                  <c:v>227.8</c:v>
                </c:pt>
                <c:pt idx="109">
                  <c:v>226.9</c:v>
                </c:pt>
                <c:pt idx="110">
                  <c:v>225.9</c:v>
                </c:pt>
                <c:pt idx="111">
                  <c:v>224.9</c:v>
                </c:pt>
                <c:pt idx="112">
                  <c:v>223.6</c:v>
                </c:pt>
                <c:pt idx="113">
                  <c:v>222.5</c:v>
                </c:pt>
                <c:pt idx="114">
                  <c:v>221.6</c:v>
                </c:pt>
                <c:pt idx="115">
                  <c:v>220.7</c:v>
                </c:pt>
                <c:pt idx="116">
                  <c:v>219.5</c:v>
                </c:pt>
                <c:pt idx="117">
                  <c:v>218.6</c:v>
                </c:pt>
                <c:pt idx="118">
                  <c:v>217.6</c:v>
                </c:pt>
                <c:pt idx="119">
                  <c:v>216.7</c:v>
                </c:pt>
                <c:pt idx="120">
                  <c:v>215.5</c:v>
                </c:pt>
                <c:pt idx="121">
                  <c:v>214.6</c:v>
                </c:pt>
                <c:pt idx="122">
                  <c:v>213.8</c:v>
                </c:pt>
              </c:numCache>
            </c:numRef>
          </c:val>
          <c:smooth val="0"/>
        </c:ser>
        <c:ser>
          <c:idx val="4"/>
          <c:order val="4"/>
          <c:tx>
            <c:strRef>
              <c:f>'Qualkate Vs. Latex'!$F$1</c:f>
              <c:strCache>
                <c:ptCount val="1"/>
                <c:pt idx="0">
                  <c:v>Latex 2</c:v>
                </c:pt>
              </c:strCache>
            </c:strRef>
          </c:tx>
          <c:marker>
            <c:symbol val="none"/>
          </c:marker>
          <c:cat>
            <c:numRef>
              <c:f>'Qualkate Vs. Latex'!$A$2:$A$134</c:f>
              <c:numCache>
                <c:formatCode>General</c:formatCode>
                <c:ptCount val="133"/>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numCache>
            </c:numRef>
          </c:cat>
          <c:val>
            <c:numRef>
              <c:f>'Qualkate Vs. Latex'!$F$2:$F$134</c:f>
              <c:numCache>
                <c:formatCode>General</c:formatCode>
                <c:ptCount val="133"/>
                <c:pt idx="0">
                  <c:v>0.8</c:v>
                </c:pt>
                <c:pt idx="1">
                  <c:v>0.8</c:v>
                </c:pt>
                <c:pt idx="2">
                  <c:v>0.7</c:v>
                </c:pt>
                <c:pt idx="3">
                  <c:v>0.7</c:v>
                </c:pt>
                <c:pt idx="4">
                  <c:v>0.7</c:v>
                </c:pt>
                <c:pt idx="5">
                  <c:v>0.7</c:v>
                </c:pt>
                <c:pt idx="6">
                  <c:v>0.8</c:v>
                </c:pt>
                <c:pt idx="7">
                  <c:v>0.7</c:v>
                </c:pt>
                <c:pt idx="8">
                  <c:v>0.6</c:v>
                </c:pt>
                <c:pt idx="9">
                  <c:v>0.5</c:v>
                </c:pt>
                <c:pt idx="10">
                  <c:v>0.5</c:v>
                </c:pt>
                <c:pt idx="11">
                  <c:v>0.3</c:v>
                </c:pt>
                <c:pt idx="12">
                  <c:v>0</c:v>
                </c:pt>
                <c:pt idx="13">
                  <c:v>-0.3</c:v>
                </c:pt>
                <c:pt idx="14">
                  <c:v>-0.9</c:v>
                </c:pt>
                <c:pt idx="15">
                  <c:v>-1.9</c:v>
                </c:pt>
                <c:pt idx="16">
                  <c:v>-3.8</c:v>
                </c:pt>
                <c:pt idx="17">
                  <c:v>-5.4</c:v>
                </c:pt>
                <c:pt idx="18">
                  <c:v>-7.4</c:v>
                </c:pt>
                <c:pt idx="19">
                  <c:v>-9.6999999999999993</c:v>
                </c:pt>
                <c:pt idx="20">
                  <c:v>-14.1</c:v>
                </c:pt>
                <c:pt idx="21">
                  <c:v>-16.600000000000001</c:v>
                </c:pt>
                <c:pt idx="22">
                  <c:v>-19.3</c:v>
                </c:pt>
                <c:pt idx="23">
                  <c:v>-23.3</c:v>
                </c:pt>
                <c:pt idx="24">
                  <c:v>-25.1</c:v>
                </c:pt>
                <c:pt idx="25">
                  <c:v>-20.5</c:v>
                </c:pt>
                <c:pt idx="26">
                  <c:v>-17.100000000000001</c:v>
                </c:pt>
                <c:pt idx="27">
                  <c:v>-15.7</c:v>
                </c:pt>
                <c:pt idx="28">
                  <c:v>-5.5</c:v>
                </c:pt>
                <c:pt idx="29">
                  <c:v>1.7</c:v>
                </c:pt>
                <c:pt idx="30">
                  <c:v>5</c:v>
                </c:pt>
                <c:pt idx="31">
                  <c:v>6.6</c:v>
                </c:pt>
                <c:pt idx="32">
                  <c:v>7.9</c:v>
                </c:pt>
                <c:pt idx="33">
                  <c:v>8.8000000000000007</c:v>
                </c:pt>
                <c:pt idx="34">
                  <c:v>8.9</c:v>
                </c:pt>
                <c:pt idx="35">
                  <c:v>8.8000000000000007</c:v>
                </c:pt>
                <c:pt idx="36">
                  <c:v>8.6</c:v>
                </c:pt>
                <c:pt idx="37">
                  <c:v>76.3</c:v>
                </c:pt>
                <c:pt idx="38">
                  <c:v>116.7</c:v>
                </c:pt>
                <c:pt idx="39">
                  <c:v>138.4</c:v>
                </c:pt>
                <c:pt idx="40">
                  <c:v>150.19999999999999</c:v>
                </c:pt>
                <c:pt idx="41">
                  <c:v>156.69999999999999</c:v>
                </c:pt>
                <c:pt idx="42">
                  <c:v>157.9</c:v>
                </c:pt>
                <c:pt idx="43">
                  <c:v>157.1</c:v>
                </c:pt>
                <c:pt idx="44">
                  <c:v>154.69999999999999</c:v>
                </c:pt>
                <c:pt idx="45">
                  <c:v>147.6</c:v>
                </c:pt>
                <c:pt idx="46">
                  <c:v>141.1</c:v>
                </c:pt>
                <c:pt idx="47">
                  <c:v>115.3</c:v>
                </c:pt>
                <c:pt idx="48">
                  <c:v>71.5</c:v>
                </c:pt>
                <c:pt idx="49">
                  <c:v>47.9</c:v>
                </c:pt>
                <c:pt idx="50">
                  <c:v>30.7</c:v>
                </c:pt>
                <c:pt idx="51">
                  <c:v>24.3</c:v>
                </c:pt>
                <c:pt idx="52">
                  <c:v>20</c:v>
                </c:pt>
                <c:pt idx="53">
                  <c:v>17</c:v>
                </c:pt>
                <c:pt idx="54">
                  <c:v>14.9</c:v>
                </c:pt>
                <c:pt idx="55">
                  <c:v>13.5</c:v>
                </c:pt>
                <c:pt idx="56">
                  <c:v>11.9</c:v>
                </c:pt>
                <c:pt idx="57">
                  <c:v>10.9</c:v>
                </c:pt>
                <c:pt idx="58">
                  <c:v>78.2</c:v>
                </c:pt>
                <c:pt idx="59">
                  <c:v>133.9</c:v>
                </c:pt>
                <c:pt idx="60">
                  <c:v>168.3</c:v>
                </c:pt>
                <c:pt idx="61">
                  <c:v>187.4</c:v>
                </c:pt>
                <c:pt idx="62">
                  <c:v>199.1</c:v>
                </c:pt>
                <c:pt idx="63">
                  <c:v>201.8</c:v>
                </c:pt>
                <c:pt idx="64">
                  <c:v>201.8</c:v>
                </c:pt>
                <c:pt idx="65">
                  <c:v>200.6</c:v>
                </c:pt>
                <c:pt idx="66">
                  <c:v>198.2</c:v>
                </c:pt>
                <c:pt idx="67">
                  <c:v>196</c:v>
                </c:pt>
                <c:pt idx="68">
                  <c:v>193</c:v>
                </c:pt>
                <c:pt idx="69">
                  <c:v>186</c:v>
                </c:pt>
                <c:pt idx="70">
                  <c:v>173</c:v>
                </c:pt>
                <c:pt idx="71">
                  <c:v>116.6</c:v>
                </c:pt>
                <c:pt idx="72">
                  <c:v>77.900000000000006</c:v>
                </c:pt>
                <c:pt idx="73">
                  <c:v>55.6</c:v>
                </c:pt>
                <c:pt idx="74">
                  <c:v>42.8</c:v>
                </c:pt>
                <c:pt idx="75">
                  <c:v>33.700000000000003</c:v>
                </c:pt>
                <c:pt idx="76">
                  <c:v>30.3</c:v>
                </c:pt>
                <c:pt idx="77">
                  <c:v>28.6</c:v>
                </c:pt>
                <c:pt idx="78">
                  <c:v>27.8</c:v>
                </c:pt>
                <c:pt idx="79">
                  <c:v>27.5</c:v>
                </c:pt>
                <c:pt idx="80">
                  <c:v>27.2</c:v>
                </c:pt>
                <c:pt idx="81">
                  <c:v>27</c:v>
                </c:pt>
                <c:pt idx="82">
                  <c:v>28.1</c:v>
                </c:pt>
                <c:pt idx="83">
                  <c:v>131.80000000000001</c:v>
                </c:pt>
                <c:pt idx="84">
                  <c:v>192.2</c:v>
                </c:pt>
                <c:pt idx="85">
                  <c:v>226.9</c:v>
                </c:pt>
                <c:pt idx="86">
                  <c:v>247.9</c:v>
                </c:pt>
                <c:pt idx="87">
                  <c:v>265.5</c:v>
                </c:pt>
                <c:pt idx="88">
                  <c:v>286.60000000000002</c:v>
                </c:pt>
                <c:pt idx="89">
                  <c:v>296.10000000000002</c:v>
                </c:pt>
                <c:pt idx="90">
                  <c:v>301</c:v>
                </c:pt>
                <c:pt idx="91">
                  <c:v>303</c:v>
                </c:pt>
                <c:pt idx="92">
                  <c:v>303.5</c:v>
                </c:pt>
                <c:pt idx="93">
                  <c:v>302.89999999999998</c:v>
                </c:pt>
                <c:pt idx="94">
                  <c:v>301.8</c:v>
                </c:pt>
                <c:pt idx="95">
                  <c:v>300.39999999999998</c:v>
                </c:pt>
                <c:pt idx="96">
                  <c:v>298.89999999999998</c:v>
                </c:pt>
                <c:pt idx="97">
                  <c:v>296.5</c:v>
                </c:pt>
                <c:pt idx="98">
                  <c:v>295</c:v>
                </c:pt>
                <c:pt idx="99">
                  <c:v>293.60000000000002</c:v>
                </c:pt>
                <c:pt idx="100">
                  <c:v>292.3</c:v>
                </c:pt>
                <c:pt idx="101">
                  <c:v>290.3</c:v>
                </c:pt>
                <c:pt idx="102">
                  <c:v>288.89999999999998</c:v>
                </c:pt>
                <c:pt idx="103">
                  <c:v>287.5</c:v>
                </c:pt>
                <c:pt idx="104">
                  <c:v>286</c:v>
                </c:pt>
                <c:pt idx="105">
                  <c:v>284.5</c:v>
                </c:pt>
                <c:pt idx="106">
                  <c:v>282.7</c:v>
                </c:pt>
                <c:pt idx="107">
                  <c:v>281.3</c:v>
                </c:pt>
                <c:pt idx="108">
                  <c:v>280.2</c:v>
                </c:pt>
                <c:pt idx="109">
                  <c:v>279.10000000000002</c:v>
                </c:pt>
                <c:pt idx="110">
                  <c:v>278</c:v>
                </c:pt>
                <c:pt idx="111">
                  <c:v>276.39999999999998</c:v>
                </c:pt>
                <c:pt idx="112">
                  <c:v>275</c:v>
                </c:pt>
                <c:pt idx="113">
                  <c:v>273.7</c:v>
                </c:pt>
                <c:pt idx="114">
                  <c:v>272.39999999999998</c:v>
                </c:pt>
                <c:pt idx="115">
                  <c:v>270.89999999999998</c:v>
                </c:pt>
                <c:pt idx="116">
                  <c:v>270</c:v>
                </c:pt>
                <c:pt idx="117">
                  <c:v>269</c:v>
                </c:pt>
                <c:pt idx="118">
                  <c:v>268</c:v>
                </c:pt>
                <c:pt idx="119">
                  <c:v>266.89999999999998</c:v>
                </c:pt>
                <c:pt idx="120">
                  <c:v>265.3</c:v>
                </c:pt>
                <c:pt idx="121">
                  <c:v>264.10000000000002</c:v>
                </c:pt>
                <c:pt idx="122">
                  <c:v>262.89999999999998</c:v>
                </c:pt>
              </c:numCache>
            </c:numRef>
          </c:val>
          <c:smooth val="0"/>
        </c:ser>
        <c:ser>
          <c:idx val="5"/>
          <c:order val="5"/>
          <c:tx>
            <c:strRef>
              <c:f>'Qualkate Vs. Latex'!$G$1</c:f>
              <c:strCache>
                <c:ptCount val="1"/>
                <c:pt idx="0">
                  <c:v>Latex 3</c:v>
                </c:pt>
              </c:strCache>
            </c:strRef>
          </c:tx>
          <c:marker>
            <c:symbol val="none"/>
          </c:marker>
          <c:cat>
            <c:numRef>
              <c:f>'Qualkate Vs. Latex'!$A$2:$A$134</c:f>
              <c:numCache>
                <c:formatCode>General</c:formatCode>
                <c:ptCount val="133"/>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numCache>
            </c:numRef>
          </c:cat>
          <c:val>
            <c:numRef>
              <c:f>'Qualkate Vs. Latex'!$G$2:$G$134</c:f>
              <c:numCache>
                <c:formatCode>General</c:formatCode>
                <c:ptCount val="133"/>
                <c:pt idx="0">
                  <c:v>3.5</c:v>
                </c:pt>
                <c:pt idx="1">
                  <c:v>3.6</c:v>
                </c:pt>
                <c:pt idx="2">
                  <c:v>3.5</c:v>
                </c:pt>
                <c:pt idx="3">
                  <c:v>3.5</c:v>
                </c:pt>
                <c:pt idx="4">
                  <c:v>3.5</c:v>
                </c:pt>
                <c:pt idx="5">
                  <c:v>3.5</c:v>
                </c:pt>
                <c:pt idx="6">
                  <c:v>3.4</c:v>
                </c:pt>
                <c:pt idx="7">
                  <c:v>3.3</c:v>
                </c:pt>
                <c:pt idx="8">
                  <c:v>3</c:v>
                </c:pt>
                <c:pt idx="9">
                  <c:v>2.6</c:v>
                </c:pt>
                <c:pt idx="10">
                  <c:v>0.9</c:v>
                </c:pt>
                <c:pt idx="11">
                  <c:v>-1</c:v>
                </c:pt>
                <c:pt idx="12">
                  <c:v>-3.6</c:v>
                </c:pt>
                <c:pt idx="13">
                  <c:v>-6.4</c:v>
                </c:pt>
                <c:pt idx="14">
                  <c:v>-9</c:v>
                </c:pt>
                <c:pt idx="15">
                  <c:v>-12.2</c:v>
                </c:pt>
                <c:pt idx="16">
                  <c:v>-13.9</c:v>
                </c:pt>
                <c:pt idx="17">
                  <c:v>-14.5</c:v>
                </c:pt>
                <c:pt idx="18">
                  <c:v>-15.2</c:v>
                </c:pt>
                <c:pt idx="19">
                  <c:v>-17.2</c:v>
                </c:pt>
                <c:pt idx="20">
                  <c:v>-18.8</c:v>
                </c:pt>
                <c:pt idx="21">
                  <c:v>-20</c:v>
                </c:pt>
                <c:pt idx="22">
                  <c:v>-20.8</c:v>
                </c:pt>
                <c:pt idx="23">
                  <c:v>-23.7</c:v>
                </c:pt>
                <c:pt idx="24">
                  <c:v>-27.3</c:v>
                </c:pt>
                <c:pt idx="25">
                  <c:v>-28.6</c:v>
                </c:pt>
                <c:pt idx="26">
                  <c:v>-28.8</c:v>
                </c:pt>
                <c:pt idx="27">
                  <c:v>-28.7</c:v>
                </c:pt>
                <c:pt idx="28">
                  <c:v>-28.6</c:v>
                </c:pt>
                <c:pt idx="29">
                  <c:v>-28.6</c:v>
                </c:pt>
                <c:pt idx="30">
                  <c:v>-28.6</c:v>
                </c:pt>
                <c:pt idx="31">
                  <c:v>-28.7</c:v>
                </c:pt>
                <c:pt idx="32">
                  <c:v>-28.9</c:v>
                </c:pt>
                <c:pt idx="33">
                  <c:v>-28.8</c:v>
                </c:pt>
                <c:pt idx="34">
                  <c:v>-28.9</c:v>
                </c:pt>
                <c:pt idx="35">
                  <c:v>-29</c:v>
                </c:pt>
                <c:pt idx="36">
                  <c:v>-29.1</c:v>
                </c:pt>
                <c:pt idx="37">
                  <c:v>73.5</c:v>
                </c:pt>
                <c:pt idx="38">
                  <c:v>147.80000000000001</c:v>
                </c:pt>
                <c:pt idx="39">
                  <c:v>188.6</c:v>
                </c:pt>
                <c:pt idx="40">
                  <c:v>212.3</c:v>
                </c:pt>
                <c:pt idx="41">
                  <c:v>227.7</c:v>
                </c:pt>
                <c:pt idx="42">
                  <c:v>232.6</c:v>
                </c:pt>
                <c:pt idx="43">
                  <c:v>234.2</c:v>
                </c:pt>
                <c:pt idx="44">
                  <c:v>234.4</c:v>
                </c:pt>
                <c:pt idx="45">
                  <c:v>233.4</c:v>
                </c:pt>
                <c:pt idx="46">
                  <c:v>226.9</c:v>
                </c:pt>
                <c:pt idx="47">
                  <c:v>201.5</c:v>
                </c:pt>
                <c:pt idx="48">
                  <c:v>129.69999999999999</c:v>
                </c:pt>
                <c:pt idx="49">
                  <c:v>80.2</c:v>
                </c:pt>
                <c:pt idx="50">
                  <c:v>44.7</c:v>
                </c:pt>
                <c:pt idx="51">
                  <c:v>30.7</c:v>
                </c:pt>
                <c:pt idx="52">
                  <c:v>22.7</c:v>
                </c:pt>
                <c:pt idx="53">
                  <c:v>18.2</c:v>
                </c:pt>
                <c:pt idx="54">
                  <c:v>15.5</c:v>
                </c:pt>
                <c:pt idx="55">
                  <c:v>13.1</c:v>
                </c:pt>
                <c:pt idx="56">
                  <c:v>12</c:v>
                </c:pt>
                <c:pt idx="57">
                  <c:v>11.1</c:v>
                </c:pt>
                <c:pt idx="58">
                  <c:v>10.3</c:v>
                </c:pt>
                <c:pt idx="59">
                  <c:v>21.3</c:v>
                </c:pt>
                <c:pt idx="60">
                  <c:v>160.80000000000001</c:v>
                </c:pt>
                <c:pt idx="61">
                  <c:v>261.8</c:v>
                </c:pt>
                <c:pt idx="62">
                  <c:v>319.3</c:v>
                </c:pt>
                <c:pt idx="63">
                  <c:v>356.8</c:v>
                </c:pt>
                <c:pt idx="64">
                  <c:v>370.2</c:v>
                </c:pt>
                <c:pt idx="65">
                  <c:v>376.2</c:v>
                </c:pt>
                <c:pt idx="66">
                  <c:v>378.2</c:v>
                </c:pt>
                <c:pt idx="67">
                  <c:v>377.9</c:v>
                </c:pt>
                <c:pt idx="68">
                  <c:v>375.6</c:v>
                </c:pt>
                <c:pt idx="69">
                  <c:v>368.3</c:v>
                </c:pt>
                <c:pt idx="70">
                  <c:v>306.5</c:v>
                </c:pt>
                <c:pt idx="71">
                  <c:v>195.4</c:v>
                </c:pt>
                <c:pt idx="72">
                  <c:v>110.6</c:v>
                </c:pt>
                <c:pt idx="73">
                  <c:v>78</c:v>
                </c:pt>
                <c:pt idx="74">
                  <c:v>59.7</c:v>
                </c:pt>
                <c:pt idx="75">
                  <c:v>48.9</c:v>
                </c:pt>
                <c:pt idx="76">
                  <c:v>42.5</c:v>
                </c:pt>
                <c:pt idx="77">
                  <c:v>36.299999999999997</c:v>
                </c:pt>
                <c:pt idx="78">
                  <c:v>38.5</c:v>
                </c:pt>
                <c:pt idx="79">
                  <c:v>181.8</c:v>
                </c:pt>
                <c:pt idx="80">
                  <c:v>327.10000000000002</c:v>
                </c:pt>
                <c:pt idx="81">
                  <c:v>426.8</c:v>
                </c:pt>
                <c:pt idx="82">
                  <c:v>463.1</c:v>
                </c:pt>
                <c:pt idx="83">
                  <c:v>482.4</c:v>
                </c:pt>
                <c:pt idx="84">
                  <c:v>493</c:v>
                </c:pt>
                <c:pt idx="85">
                  <c:v>497.8</c:v>
                </c:pt>
                <c:pt idx="86">
                  <c:v>499.3</c:v>
                </c:pt>
                <c:pt idx="87">
                  <c:v>498.6</c:v>
                </c:pt>
                <c:pt idx="88">
                  <c:v>496.4</c:v>
                </c:pt>
                <c:pt idx="89">
                  <c:v>493.6</c:v>
                </c:pt>
                <c:pt idx="90">
                  <c:v>489.3</c:v>
                </c:pt>
                <c:pt idx="91">
                  <c:v>486.5</c:v>
                </c:pt>
                <c:pt idx="92">
                  <c:v>484</c:v>
                </c:pt>
                <c:pt idx="93">
                  <c:v>481.7</c:v>
                </c:pt>
                <c:pt idx="94">
                  <c:v>479.5</c:v>
                </c:pt>
                <c:pt idx="95">
                  <c:v>476.7</c:v>
                </c:pt>
                <c:pt idx="96">
                  <c:v>474</c:v>
                </c:pt>
                <c:pt idx="97">
                  <c:v>471.4</c:v>
                </c:pt>
                <c:pt idx="98">
                  <c:v>469</c:v>
                </c:pt>
                <c:pt idx="99">
                  <c:v>466.1</c:v>
                </c:pt>
                <c:pt idx="100">
                  <c:v>464.4</c:v>
                </c:pt>
                <c:pt idx="101">
                  <c:v>462.4</c:v>
                </c:pt>
                <c:pt idx="102">
                  <c:v>460.4</c:v>
                </c:pt>
                <c:pt idx="103">
                  <c:v>457.8</c:v>
                </c:pt>
                <c:pt idx="104">
                  <c:v>455.4</c:v>
                </c:pt>
                <c:pt idx="105">
                  <c:v>453.1</c:v>
                </c:pt>
                <c:pt idx="106">
                  <c:v>450.8</c:v>
                </c:pt>
                <c:pt idx="107">
                  <c:v>448.8</c:v>
                </c:pt>
                <c:pt idx="108">
                  <c:v>446.7</c:v>
                </c:pt>
                <c:pt idx="109">
                  <c:v>445</c:v>
                </c:pt>
                <c:pt idx="110">
                  <c:v>443.2</c:v>
                </c:pt>
                <c:pt idx="111">
                  <c:v>441.4</c:v>
                </c:pt>
                <c:pt idx="112">
                  <c:v>438.6</c:v>
                </c:pt>
                <c:pt idx="113">
                  <c:v>436.5</c:v>
                </c:pt>
                <c:pt idx="114">
                  <c:v>434.5</c:v>
                </c:pt>
                <c:pt idx="115">
                  <c:v>432.7</c:v>
                </c:pt>
                <c:pt idx="116">
                  <c:v>431.2</c:v>
                </c:pt>
                <c:pt idx="117">
                  <c:v>429</c:v>
                </c:pt>
                <c:pt idx="118">
                  <c:v>427.6</c:v>
                </c:pt>
                <c:pt idx="119">
                  <c:v>425.9</c:v>
                </c:pt>
                <c:pt idx="120">
                  <c:v>423.9</c:v>
                </c:pt>
                <c:pt idx="121">
                  <c:v>421.4</c:v>
                </c:pt>
                <c:pt idx="122">
                  <c:v>419.7</c:v>
                </c:pt>
                <c:pt idx="123">
                  <c:v>418</c:v>
                </c:pt>
                <c:pt idx="124">
                  <c:v>416.6</c:v>
                </c:pt>
              </c:numCache>
            </c:numRef>
          </c:val>
          <c:smooth val="0"/>
        </c:ser>
        <c:ser>
          <c:idx val="6"/>
          <c:order val="6"/>
          <c:tx>
            <c:strRef>
              <c:f>'[2]Latex glove'!$B$1</c:f>
              <c:strCache>
                <c:ptCount val="1"/>
                <c:pt idx="0">
                  <c:v>Latex 1</c:v>
                </c:pt>
              </c:strCache>
            </c:strRef>
          </c:tx>
          <c:marker>
            <c:symbol val="none"/>
          </c:marker>
          <c:cat>
            <c:numRef>
              <c:f>'Qualkate Vs. Latex'!$A$2:$A$134</c:f>
              <c:numCache>
                <c:formatCode>General</c:formatCode>
                <c:ptCount val="133"/>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numCache>
            </c:numRef>
          </c:cat>
          <c:val>
            <c:numRef>
              <c:f>'[2]Latex glove'!$B$2:$B$128</c:f>
              <c:numCache>
                <c:formatCode>General</c:formatCode>
                <c:ptCount val="127"/>
                <c:pt idx="0">
                  <c:v>3.8</c:v>
                </c:pt>
                <c:pt idx="1">
                  <c:v>3.7</c:v>
                </c:pt>
                <c:pt idx="2">
                  <c:v>3.5</c:v>
                </c:pt>
                <c:pt idx="3">
                  <c:v>3.4</c:v>
                </c:pt>
                <c:pt idx="4">
                  <c:v>3.4</c:v>
                </c:pt>
                <c:pt idx="5">
                  <c:v>3.4</c:v>
                </c:pt>
                <c:pt idx="6">
                  <c:v>3.4</c:v>
                </c:pt>
                <c:pt idx="7">
                  <c:v>3.4</c:v>
                </c:pt>
                <c:pt idx="8">
                  <c:v>3.3</c:v>
                </c:pt>
                <c:pt idx="9">
                  <c:v>3.3</c:v>
                </c:pt>
                <c:pt idx="10">
                  <c:v>3.2</c:v>
                </c:pt>
                <c:pt idx="11">
                  <c:v>3.1</c:v>
                </c:pt>
                <c:pt idx="12">
                  <c:v>3.1</c:v>
                </c:pt>
                <c:pt idx="13">
                  <c:v>3</c:v>
                </c:pt>
                <c:pt idx="14">
                  <c:v>3</c:v>
                </c:pt>
                <c:pt idx="15">
                  <c:v>2.9</c:v>
                </c:pt>
                <c:pt idx="16">
                  <c:v>2.8</c:v>
                </c:pt>
                <c:pt idx="17">
                  <c:v>2.4</c:v>
                </c:pt>
                <c:pt idx="18">
                  <c:v>1.3</c:v>
                </c:pt>
                <c:pt idx="19">
                  <c:v>-5.5</c:v>
                </c:pt>
                <c:pt idx="20">
                  <c:v>-14.9</c:v>
                </c:pt>
                <c:pt idx="21">
                  <c:v>-23.7</c:v>
                </c:pt>
                <c:pt idx="22">
                  <c:v>-28.2</c:v>
                </c:pt>
                <c:pt idx="23">
                  <c:v>-30.3</c:v>
                </c:pt>
                <c:pt idx="24">
                  <c:v>-30.6</c:v>
                </c:pt>
                <c:pt idx="25">
                  <c:v>-30.7</c:v>
                </c:pt>
                <c:pt idx="26">
                  <c:v>-30.7</c:v>
                </c:pt>
                <c:pt idx="27">
                  <c:v>-30.5</c:v>
                </c:pt>
                <c:pt idx="28">
                  <c:v>-30.3</c:v>
                </c:pt>
                <c:pt idx="29">
                  <c:v>-30.1</c:v>
                </c:pt>
                <c:pt idx="30">
                  <c:v>-29.8</c:v>
                </c:pt>
                <c:pt idx="31">
                  <c:v>-29.6</c:v>
                </c:pt>
                <c:pt idx="32">
                  <c:v>-29.5</c:v>
                </c:pt>
                <c:pt idx="33">
                  <c:v>-29.2</c:v>
                </c:pt>
                <c:pt idx="34">
                  <c:v>-29.2</c:v>
                </c:pt>
                <c:pt idx="35">
                  <c:v>-28.7</c:v>
                </c:pt>
                <c:pt idx="36">
                  <c:v>0.8</c:v>
                </c:pt>
                <c:pt idx="37">
                  <c:v>34.299999999999997</c:v>
                </c:pt>
                <c:pt idx="38">
                  <c:v>55.6</c:v>
                </c:pt>
                <c:pt idx="39">
                  <c:v>70.599999999999994</c:v>
                </c:pt>
                <c:pt idx="40">
                  <c:v>75.599999999999994</c:v>
                </c:pt>
                <c:pt idx="41">
                  <c:v>78.2</c:v>
                </c:pt>
                <c:pt idx="42">
                  <c:v>79.099999999999994</c:v>
                </c:pt>
                <c:pt idx="43">
                  <c:v>78.5</c:v>
                </c:pt>
                <c:pt idx="44">
                  <c:v>77.7</c:v>
                </c:pt>
                <c:pt idx="45">
                  <c:v>76.7</c:v>
                </c:pt>
                <c:pt idx="46">
                  <c:v>75.400000000000006</c:v>
                </c:pt>
                <c:pt idx="47">
                  <c:v>72.3</c:v>
                </c:pt>
                <c:pt idx="48">
                  <c:v>70</c:v>
                </c:pt>
                <c:pt idx="49">
                  <c:v>59.7</c:v>
                </c:pt>
                <c:pt idx="50">
                  <c:v>42</c:v>
                </c:pt>
                <c:pt idx="51">
                  <c:v>30.5</c:v>
                </c:pt>
                <c:pt idx="52">
                  <c:v>26.3</c:v>
                </c:pt>
                <c:pt idx="53">
                  <c:v>23.5</c:v>
                </c:pt>
                <c:pt idx="54">
                  <c:v>21.7</c:v>
                </c:pt>
                <c:pt idx="55">
                  <c:v>20.3</c:v>
                </c:pt>
                <c:pt idx="56">
                  <c:v>19.8</c:v>
                </c:pt>
                <c:pt idx="57">
                  <c:v>19.399999999999999</c:v>
                </c:pt>
                <c:pt idx="58">
                  <c:v>19.2</c:v>
                </c:pt>
                <c:pt idx="59">
                  <c:v>30.6</c:v>
                </c:pt>
                <c:pt idx="60">
                  <c:v>57.1</c:v>
                </c:pt>
                <c:pt idx="61">
                  <c:v>73.900000000000006</c:v>
                </c:pt>
                <c:pt idx="62">
                  <c:v>83.3</c:v>
                </c:pt>
                <c:pt idx="63">
                  <c:v>88.9</c:v>
                </c:pt>
                <c:pt idx="64">
                  <c:v>90.5</c:v>
                </c:pt>
                <c:pt idx="65">
                  <c:v>90.2</c:v>
                </c:pt>
                <c:pt idx="66">
                  <c:v>89.3</c:v>
                </c:pt>
                <c:pt idx="67">
                  <c:v>89.3</c:v>
                </c:pt>
                <c:pt idx="68">
                  <c:v>88.8</c:v>
                </c:pt>
                <c:pt idx="69">
                  <c:v>88.1</c:v>
                </c:pt>
                <c:pt idx="70">
                  <c:v>88.1</c:v>
                </c:pt>
                <c:pt idx="71">
                  <c:v>87.1</c:v>
                </c:pt>
                <c:pt idx="72">
                  <c:v>72.3</c:v>
                </c:pt>
                <c:pt idx="73">
                  <c:v>52.5</c:v>
                </c:pt>
                <c:pt idx="74">
                  <c:v>41.7</c:v>
                </c:pt>
                <c:pt idx="75">
                  <c:v>34.4</c:v>
                </c:pt>
                <c:pt idx="76">
                  <c:v>31.3</c:v>
                </c:pt>
                <c:pt idx="77">
                  <c:v>29.3</c:v>
                </c:pt>
                <c:pt idx="78">
                  <c:v>27.9</c:v>
                </c:pt>
                <c:pt idx="79">
                  <c:v>26.8</c:v>
                </c:pt>
                <c:pt idx="80">
                  <c:v>26.2</c:v>
                </c:pt>
                <c:pt idx="81">
                  <c:v>25.8</c:v>
                </c:pt>
                <c:pt idx="82">
                  <c:v>25.4</c:v>
                </c:pt>
                <c:pt idx="83">
                  <c:v>81.599999999999994</c:v>
                </c:pt>
                <c:pt idx="84">
                  <c:v>133.1</c:v>
                </c:pt>
                <c:pt idx="85">
                  <c:v>165.4</c:v>
                </c:pt>
                <c:pt idx="86">
                  <c:v>185.9</c:v>
                </c:pt>
                <c:pt idx="87">
                  <c:v>206</c:v>
                </c:pt>
                <c:pt idx="88">
                  <c:v>217.1</c:v>
                </c:pt>
                <c:pt idx="89">
                  <c:v>226.6</c:v>
                </c:pt>
                <c:pt idx="90">
                  <c:v>233.9</c:v>
                </c:pt>
                <c:pt idx="91">
                  <c:v>240.8</c:v>
                </c:pt>
                <c:pt idx="92">
                  <c:v>243.5</c:v>
                </c:pt>
                <c:pt idx="93">
                  <c:v>244.7</c:v>
                </c:pt>
                <c:pt idx="94">
                  <c:v>244.7</c:v>
                </c:pt>
                <c:pt idx="95">
                  <c:v>243.9</c:v>
                </c:pt>
                <c:pt idx="96">
                  <c:v>243</c:v>
                </c:pt>
                <c:pt idx="97">
                  <c:v>241.9</c:v>
                </c:pt>
                <c:pt idx="98">
                  <c:v>240.9</c:v>
                </c:pt>
                <c:pt idx="99">
                  <c:v>239.2</c:v>
                </c:pt>
                <c:pt idx="100">
                  <c:v>238.2</c:v>
                </c:pt>
                <c:pt idx="101">
                  <c:v>237</c:v>
                </c:pt>
                <c:pt idx="102">
                  <c:v>235.7</c:v>
                </c:pt>
                <c:pt idx="103">
                  <c:v>234.1</c:v>
                </c:pt>
                <c:pt idx="104">
                  <c:v>232.7</c:v>
                </c:pt>
                <c:pt idx="105">
                  <c:v>231.3</c:v>
                </c:pt>
                <c:pt idx="106">
                  <c:v>230</c:v>
                </c:pt>
                <c:pt idx="107">
                  <c:v>229.2</c:v>
                </c:pt>
                <c:pt idx="108">
                  <c:v>227.8</c:v>
                </c:pt>
                <c:pt idx="109">
                  <c:v>226.9</c:v>
                </c:pt>
                <c:pt idx="110">
                  <c:v>225.9</c:v>
                </c:pt>
                <c:pt idx="111">
                  <c:v>224.9</c:v>
                </c:pt>
                <c:pt idx="112">
                  <c:v>223.6</c:v>
                </c:pt>
                <c:pt idx="113">
                  <c:v>222.5</c:v>
                </c:pt>
                <c:pt idx="114">
                  <c:v>221.6</c:v>
                </c:pt>
                <c:pt idx="115">
                  <c:v>220.7</c:v>
                </c:pt>
                <c:pt idx="116">
                  <c:v>219.5</c:v>
                </c:pt>
                <c:pt idx="117">
                  <c:v>218.6</c:v>
                </c:pt>
                <c:pt idx="118">
                  <c:v>217.6</c:v>
                </c:pt>
                <c:pt idx="119">
                  <c:v>216.7</c:v>
                </c:pt>
                <c:pt idx="120">
                  <c:v>215.5</c:v>
                </c:pt>
                <c:pt idx="121">
                  <c:v>214.6</c:v>
                </c:pt>
                <c:pt idx="122">
                  <c:v>213.8</c:v>
                </c:pt>
              </c:numCache>
            </c:numRef>
          </c:val>
          <c:smooth val="0"/>
        </c:ser>
        <c:ser>
          <c:idx val="7"/>
          <c:order val="7"/>
          <c:tx>
            <c:strRef>
              <c:f>'[2]Latex glove'!$C$1</c:f>
              <c:strCache>
                <c:ptCount val="1"/>
                <c:pt idx="0">
                  <c:v>Latex 2</c:v>
                </c:pt>
              </c:strCache>
            </c:strRef>
          </c:tx>
          <c:marker>
            <c:symbol val="none"/>
          </c:marker>
          <c:cat>
            <c:numRef>
              <c:f>'Qualkate Vs. Latex'!$A$2:$A$134</c:f>
              <c:numCache>
                <c:formatCode>General</c:formatCode>
                <c:ptCount val="133"/>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numCache>
            </c:numRef>
          </c:cat>
          <c:val>
            <c:numRef>
              <c:f>'[2]Latex glove'!$C$2:$C$128</c:f>
              <c:numCache>
                <c:formatCode>General</c:formatCode>
                <c:ptCount val="127"/>
                <c:pt idx="0">
                  <c:v>0.8</c:v>
                </c:pt>
                <c:pt idx="1">
                  <c:v>0.8</c:v>
                </c:pt>
                <c:pt idx="2">
                  <c:v>0.7</c:v>
                </c:pt>
                <c:pt idx="3">
                  <c:v>0.7</c:v>
                </c:pt>
                <c:pt idx="4">
                  <c:v>0.7</c:v>
                </c:pt>
                <c:pt idx="5">
                  <c:v>0.7</c:v>
                </c:pt>
                <c:pt idx="6">
                  <c:v>0.8</c:v>
                </c:pt>
                <c:pt idx="7">
                  <c:v>0.7</c:v>
                </c:pt>
                <c:pt idx="8">
                  <c:v>0.6</c:v>
                </c:pt>
                <c:pt idx="9">
                  <c:v>0.5</c:v>
                </c:pt>
                <c:pt idx="10">
                  <c:v>0.5</c:v>
                </c:pt>
                <c:pt idx="11">
                  <c:v>0.3</c:v>
                </c:pt>
                <c:pt idx="12">
                  <c:v>0</c:v>
                </c:pt>
                <c:pt idx="13">
                  <c:v>-0.3</c:v>
                </c:pt>
                <c:pt idx="14">
                  <c:v>-0.9</c:v>
                </c:pt>
                <c:pt idx="15">
                  <c:v>-1.9</c:v>
                </c:pt>
                <c:pt idx="16">
                  <c:v>-3.8</c:v>
                </c:pt>
                <c:pt idx="17">
                  <c:v>-5.4</c:v>
                </c:pt>
                <c:pt idx="18">
                  <c:v>-7.4</c:v>
                </c:pt>
                <c:pt idx="19">
                  <c:v>-9.6999999999999993</c:v>
                </c:pt>
                <c:pt idx="20">
                  <c:v>-14.1</c:v>
                </c:pt>
                <c:pt idx="21">
                  <c:v>-16.600000000000001</c:v>
                </c:pt>
                <c:pt idx="22">
                  <c:v>-19.3</c:v>
                </c:pt>
                <c:pt idx="23">
                  <c:v>-23.3</c:v>
                </c:pt>
                <c:pt idx="24">
                  <c:v>-25.1</c:v>
                </c:pt>
                <c:pt idx="25">
                  <c:v>-20.5</c:v>
                </c:pt>
                <c:pt idx="26">
                  <c:v>-17.100000000000001</c:v>
                </c:pt>
                <c:pt idx="27">
                  <c:v>-15.7</c:v>
                </c:pt>
                <c:pt idx="28">
                  <c:v>-5.5</c:v>
                </c:pt>
                <c:pt idx="29">
                  <c:v>1.7</c:v>
                </c:pt>
                <c:pt idx="30">
                  <c:v>5</c:v>
                </c:pt>
                <c:pt idx="31">
                  <c:v>6.6</c:v>
                </c:pt>
                <c:pt idx="32">
                  <c:v>7.9</c:v>
                </c:pt>
                <c:pt idx="33">
                  <c:v>8.8000000000000007</c:v>
                </c:pt>
                <c:pt idx="34">
                  <c:v>8.9</c:v>
                </c:pt>
                <c:pt idx="35">
                  <c:v>8.8000000000000007</c:v>
                </c:pt>
                <c:pt idx="36">
                  <c:v>8.6</c:v>
                </c:pt>
                <c:pt idx="37">
                  <c:v>76.3</c:v>
                </c:pt>
                <c:pt idx="38">
                  <c:v>116.7</c:v>
                </c:pt>
                <c:pt idx="39">
                  <c:v>138.4</c:v>
                </c:pt>
                <c:pt idx="40">
                  <c:v>150.19999999999999</c:v>
                </c:pt>
                <c:pt idx="41">
                  <c:v>156.69999999999999</c:v>
                </c:pt>
                <c:pt idx="42">
                  <c:v>157.9</c:v>
                </c:pt>
                <c:pt idx="43">
                  <c:v>157.1</c:v>
                </c:pt>
                <c:pt idx="44">
                  <c:v>154.69999999999999</c:v>
                </c:pt>
                <c:pt idx="45">
                  <c:v>147.6</c:v>
                </c:pt>
                <c:pt idx="46">
                  <c:v>141.1</c:v>
                </c:pt>
                <c:pt idx="47">
                  <c:v>115.3</c:v>
                </c:pt>
                <c:pt idx="48">
                  <c:v>71.5</c:v>
                </c:pt>
                <c:pt idx="49">
                  <c:v>47.9</c:v>
                </c:pt>
                <c:pt idx="50">
                  <c:v>30.7</c:v>
                </c:pt>
                <c:pt idx="51">
                  <c:v>24.3</c:v>
                </c:pt>
                <c:pt idx="52">
                  <c:v>20</c:v>
                </c:pt>
                <c:pt idx="53">
                  <c:v>17</c:v>
                </c:pt>
                <c:pt idx="54">
                  <c:v>14.9</c:v>
                </c:pt>
                <c:pt idx="55">
                  <c:v>13.5</c:v>
                </c:pt>
                <c:pt idx="56">
                  <c:v>11.9</c:v>
                </c:pt>
                <c:pt idx="57">
                  <c:v>10.9</c:v>
                </c:pt>
                <c:pt idx="58">
                  <c:v>78.2</c:v>
                </c:pt>
                <c:pt idx="59">
                  <c:v>133.9</c:v>
                </c:pt>
                <c:pt idx="60">
                  <c:v>168.3</c:v>
                </c:pt>
                <c:pt idx="61">
                  <c:v>187.4</c:v>
                </c:pt>
                <c:pt idx="62">
                  <c:v>199.1</c:v>
                </c:pt>
                <c:pt idx="63">
                  <c:v>201.8</c:v>
                </c:pt>
                <c:pt idx="64">
                  <c:v>201.8</c:v>
                </c:pt>
                <c:pt idx="65">
                  <c:v>200.6</c:v>
                </c:pt>
                <c:pt idx="66">
                  <c:v>198.2</c:v>
                </c:pt>
                <c:pt idx="67">
                  <c:v>196</c:v>
                </c:pt>
                <c:pt idx="68">
                  <c:v>193</c:v>
                </c:pt>
                <c:pt idx="69">
                  <c:v>186</c:v>
                </c:pt>
                <c:pt idx="70">
                  <c:v>173</c:v>
                </c:pt>
                <c:pt idx="71">
                  <c:v>116.6</c:v>
                </c:pt>
                <c:pt idx="72">
                  <c:v>77.900000000000006</c:v>
                </c:pt>
                <c:pt idx="73">
                  <c:v>55.6</c:v>
                </c:pt>
                <c:pt idx="74">
                  <c:v>42.8</c:v>
                </c:pt>
                <c:pt idx="75">
                  <c:v>33.700000000000003</c:v>
                </c:pt>
                <c:pt idx="76">
                  <c:v>30.3</c:v>
                </c:pt>
                <c:pt idx="77">
                  <c:v>28.6</c:v>
                </c:pt>
                <c:pt idx="78">
                  <c:v>27.8</c:v>
                </c:pt>
                <c:pt idx="79">
                  <c:v>27.5</c:v>
                </c:pt>
                <c:pt idx="80">
                  <c:v>27.2</c:v>
                </c:pt>
                <c:pt idx="81">
                  <c:v>27</c:v>
                </c:pt>
                <c:pt idx="82">
                  <c:v>28.1</c:v>
                </c:pt>
                <c:pt idx="83">
                  <c:v>131.80000000000001</c:v>
                </c:pt>
                <c:pt idx="84">
                  <c:v>192.2</c:v>
                </c:pt>
                <c:pt idx="85">
                  <c:v>226.9</c:v>
                </c:pt>
                <c:pt idx="86">
                  <c:v>247.9</c:v>
                </c:pt>
                <c:pt idx="87">
                  <c:v>265.5</c:v>
                </c:pt>
                <c:pt idx="88">
                  <c:v>286.60000000000002</c:v>
                </c:pt>
                <c:pt idx="89">
                  <c:v>296.10000000000002</c:v>
                </c:pt>
                <c:pt idx="90">
                  <c:v>301</c:v>
                </c:pt>
                <c:pt idx="91">
                  <c:v>303</c:v>
                </c:pt>
                <c:pt idx="92">
                  <c:v>303.5</c:v>
                </c:pt>
                <c:pt idx="93">
                  <c:v>302.89999999999998</c:v>
                </c:pt>
                <c:pt idx="94">
                  <c:v>301.8</c:v>
                </c:pt>
                <c:pt idx="95">
                  <c:v>300.39999999999998</c:v>
                </c:pt>
                <c:pt idx="96">
                  <c:v>298.89999999999998</c:v>
                </c:pt>
                <c:pt idx="97">
                  <c:v>296.5</c:v>
                </c:pt>
                <c:pt idx="98">
                  <c:v>295</c:v>
                </c:pt>
                <c:pt idx="99">
                  <c:v>293.60000000000002</c:v>
                </c:pt>
                <c:pt idx="100">
                  <c:v>292.3</c:v>
                </c:pt>
                <c:pt idx="101">
                  <c:v>290.3</c:v>
                </c:pt>
                <c:pt idx="102">
                  <c:v>288.89999999999998</c:v>
                </c:pt>
                <c:pt idx="103">
                  <c:v>287.5</c:v>
                </c:pt>
                <c:pt idx="104">
                  <c:v>286</c:v>
                </c:pt>
                <c:pt idx="105">
                  <c:v>284.5</c:v>
                </c:pt>
                <c:pt idx="106">
                  <c:v>282.7</c:v>
                </c:pt>
                <c:pt idx="107">
                  <c:v>281.3</c:v>
                </c:pt>
                <c:pt idx="108">
                  <c:v>280.2</c:v>
                </c:pt>
                <c:pt idx="109">
                  <c:v>279.10000000000002</c:v>
                </c:pt>
                <c:pt idx="110">
                  <c:v>278</c:v>
                </c:pt>
                <c:pt idx="111">
                  <c:v>276.39999999999998</c:v>
                </c:pt>
                <c:pt idx="112">
                  <c:v>275</c:v>
                </c:pt>
                <c:pt idx="113">
                  <c:v>273.7</c:v>
                </c:pt>
                <c:pt idx="114">
                  <c:v>272.39999999999998</c:v>
                </c:pt>
                <c:pt idx="115">
                  <c:v>270.89999999999998</c:v>
                </c:pt>
                <c:pt idx="116">
                  <c:v>270</c:v>
                </c:pt>
                <c:pt idx="117">
                  <c:v>269</c:v>
                </c:pt>
                <c:pt idx="118">
                  <c:v>268</c:v>
                </c:pt>
                <c:pt idx="119">
                  <c:v>266.89999999999998</c:v>
                </c:pt>
                <c:pt idx="120">
                  <c:v>265.3</c:v>
                </c:pt>
                <c:pt idx="121">
                  <c:v>264.10000000000002</c:v>
                </c:pt>
                <c:pt idx="122">
                  <c:v>262.89999999999998</c:v>
                </c:pt>
              </c:numCache>
            </c:numRef>
          </c:val>
          <c:smooth val="0"/>
        </c:ser>
        <c:ser>
          <c:idx val="8"/>
          <c:order val="8"/>
          <c:tx>
            <c:strRef>
              <c:f>'[2]Latex glove'!$D$1</c:f>
              <c:strCache>
                <c:ptCount val="1"/>
                <c:pt idx="0">
                  <c:v>Latex 3</c:v>
                </c:pt>
              </c:strCache>
            </c:strRef>
          </c:tx>
          <c:marker>
            <c:symbol val="none"/>
          </c:marker>
          <c:cat>
            <c:numRef>
              <c:f>'Qualkate Vs. Latex'!$A$2:$A$134</c:f>
              <c:numCache>
                <c:formatCode>General</c:formatCode>
                <c:ptCount val="133"/>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numCache>
            </c:numRef>
          </c:cat>
          <c:val>
            <c:numRef>
              <c:f>'[2]Latex glove'!$D$2:$D$128</c:f>
              <c:numCache>
                <c:formatCode>General</c:formatCode>
                <c:ptCount val="127"/>
                <c:pt idx="0">
                  <c:v>3.5</c:v>
                </c:pt>
                <c:pt idx="1">
                  <c:v>3.6</c:v>
                </c:pt>
                <c:pt idx="2">
                  <c:v>3.5</c:v>
                </c:pt>
                <c:pt idx="3">
                  <c:v>3.5</c:v>
                </c:pt>
                <c:pt idx="4">
                  <c:v>3.5</c:v>
                </c:pt>
                <c:pt idx="5">
                  <c:v>3.5</c:v>
                </c:pt>
                <c:pt idx="6">
                  <c:v>3.4</c:v>
                </c:pt>
                <c:pt idx="7">
                  <c:v>3.3</c:v>
                </c:pt>
                <c:pt idx="8">
                  <c:v>3</c:v>
                </c:pt>
                <c:pt idx="9">
                  <c:v>2.6</c:v>
                </c:pt>
                <c:pt idx="10">
                  <c:v>0.9</c:v>
                </c:pt>
                <c:pt idx="11">
                  <c:v>-1</c:v>
                </c:pt>
                <c:pt idx="12">
                  <c:v>-3.6</c:v>
                </c:pt>
                <c:pt idx="13">
                  <c:v>-6.4</c:v>
                </c:pt>
                <c:pt idx="14">
                  <c:v>-9</c:v>
                </c:pt>
                <c:pt idx="15">
                  <c:v>-12.2</c:v>
                </c:pt>
                <c:pt idx="16">
                  <c:v>-13.9</c:v>
                </c:pt>
                <c:pt idx="17">
                  <c:v>-14.5</c:v>
                </c:pt>
                <c:pt idx="18">
                  <c:v>-15.2</c:v>
                </c:pt>
                <c:pt idx="19">
                  <c:v>-17.2</c:v>
                </c:pt>
                <c:pt idx="20">
                  <c:v>-18.8</c:v>
                </c:pt>
                <c:pt idx="21">
                  <c:v>-20</c:v>
                </c:pt>
                <c:pt idx="22">
                  <c:v>-20.8</c:v>
                </c:pt>
                <c:pt idx="23">
                  <c:v>-23.7</c:v>
                </c:pt>
                <c:pt idx="24">
                  <c:v>-27.3</c:v>
                </c:pt>
                <c:pt idx="25">
                  <c:v>-28.6</c:v>
                </c:pt>
                <c:pt idx="26">
                  <c:v>-28.8</c:v>
                </c:pt>
                <c:pt idx="27">
                  <c:v>-28.7</c:v>
                </c:pt>
                <c:pt idx="28">
                  <c:v>-28.6</c:v>
                </c:pt>
                <c:pt idx="29">
                  <c:v>-28.6</c:v>
                </c:pt>
                <c:pt idx="30">
                  <c:v>-28.6</c:v>
                </c:pt>
                <c:pt idx="31">
                  <c:v>-28.7</c:v>
                </c:pt>
                <c:pt idx="32">
                  <c:v>-28.9</c:v>
                </c:pt>
                <c:pt idx="33">
                  <c:v>-28.8</c:v>
                </c:pt>
                <c:pt idx="34">
                  <c:v>-28.9</c:v>
                </c:pt>
                <c:pt idx="35">
                  <c:v>-29</c:v>
                </c:pt>
                <c:pt idx="36">
                  <c:v>-29.1</c:v>
                </c:pt>
                <c:pt idx="37">
                  <c:v>73.5</c:v>
                </c:pt>
                <c:pt idx="38">
                  <c:v>147.80000000000001</c:v>
                </c:pt>
                <c:pt idx="39">
                  <c:v>188.6</c:v>
                </c:pt>
                <c:pt idx="40">
                  <c:v>212.3</c:v>
                </c:pt>
                <c:pt idx="41">
                  <c:v>227.7</c:v>
                </c:pt>
                <c:pt idx="42">
                  <c:v>232.6</c:v>
                </c:pt>
                <c:pt idx="43">
                  <c:v>234.2</c:v>
                </c:pt>
                <c:pt idx="44">
                  <c:v>234.4</c:v>
                </c:pt>
                <c:pt idx="45">
                  <c:v>233.4</c:v>
                </c:pt>
                <c:pt idx="46">
                  <c:v>226.9</c:v>
                </c:pt>
                <c:pt idx="47">
                  <c:v>201.5</c:v>
                </c:pt>
                <c:pt idx="48">
                  <c:v>129.69999999999999</c:v>
                </c:pt>
                <c:pt idx="49">
                  <c:v>80.2</c:v>
                </c:pt>
                <c:pt idx="50">
                  <c:v>44.7</c:v>
                </c:pt>
                <c:pt idx="51">
                  <c:v>30.7</c:v>
                </c:pt>
                <c:pt idx="52">
                  <c:v>22.7</c:v>
                </c:pt>
                <c:pt idx="53">
                  <c:v>18.2</c:v>
                </c:pt>
                <c:pt idx="54">
                  <c:v>15.5</c:v>
                </c:pt>
                <c:pt idx="55">
                  <c:v>13.1</c:v>
                </c:pt>
                <c:pt idx="56">
                  <c:v>12</c:v>
                </c:pt>
                <c:pt idx="57">
                  <c:v>11.1</c:v>
                </c:pt>
                <c:pt idx="58">
                  <c:v>10.3</c:v>
                </c:pt>
                <c:pt idx="59">
                  <c:v>21.3</c:v>
                </c:pt>
                <c:pt idx="60">
                  <c:v>160.80000000000001</c:v>
                </c:pt>
                <c:pt idx="61">
                  <c:v>261.8</c:v>
                </c:pt>
                <c:pt idx="62">
                  <c:v>319.3</c:v>
                </c:pt>
                <c:pt idx="63">
                  <c:v>356.8</c:v>
                </c:pt>
                <c:pt idx="64">
                  <c:v>370.2</c:v>
                </c:pt>
                <c:pt idx="65">
                  <c:v>376.2</c:v>
                </c:pt>
                <c:pt idx="66">
                  <c:v>378.2</c:v>
                </c:pt>
                <c:pt idx="67">
                  <c:v>377.9</c:v>
                </c:pt>
                <c:pt idx="68">
                  <c:v>375.6</c:v>
                </c:pt>
                <c:pt idx="69">
                  <c:v>368.3</c:v>
                </c:pt>
                <c:pt idx="70">
                  <c:v>306.5</c:v>
                </c:pt>
                <c:pt idx="71">
                  <c:v>195.4</c:v>
                </c:pt>
                <c:pt idx="72">
                  <c:v>110.6</c:v>
                </c:pt>
                <c:pt idx="73">
                  <c:v>78</c:v>
                </c:pt>
                <c:pt idx="74">
                  <c:v>59.7</c:v>
                </c:pt>
                <c:pt idx="75">
                  <c:v>48.9</c:v>
                </c:pt>
                <c:pt idx="76">
                  <c:v>42.5</c:v>
                </c:pt>
                <c:pt idx="77">
                  <c:v>36.299999999999997</c:v>
                </c:pt>
                <c:pt idx="78">
                  <c:v>38.5</c:v>
                </c:pt>
                <c:pt idx="79">
                  <c:v>181.8</c:v>
                </c:pt>
                <c:pt idx="80">
                  <c:v>327.10000000000002</c:v>
                </c:pt>
                <c:pt idx="81">
                  <c:v>426.8</c:v>
                </c:pt>
                <c:pt idx="82">
                  <c:v>463.1</c:v>
                </c:pt>
                <c:pt idx="83">
                  <c:v>482.4</c:v>
                </c:pt>
                <c:pt idx="84">
                  <c:v>493</c:v>
                </c:pt>
                <c:pt idx="85">
                  <c:v>497.8</c:v>
                </c:pt>
                <c:pt idx="86">
                  <c:v>499.3</c:v>
                </c:pt>
                <c:pt idx="87">
                  <c:v>498.6</c:v>
                </c:pt>
                <c:pt idx="88">
                  <c:v>496.4</c:v>
                </c:pt>
                <c:pt idx="89">
                  <c:v>493.6</c:v>
                </c:pt>
                <c:pt idx="90">
                  <c:v>489.3</c:v>
                </c:pt>
                <c:pt idx="91">
                  <c:v>486.5</c:v>
                </c:pt>
                <c:pt idx="92">
                  <c:v>484</c:v>
                </c:pt>
                <c:pt idx="93">
                  <c:v>481.7</c:v>
                </c:pt>
                <c:pt idx="94">
                  <c:v>479.5</c:v>
                </c:pt>
                <c:pt idx="95">
                  <c:v>476.7</c:v>
                </c:pt>
                <c:pt idx="96">
                  <c:v>474</c:v>
                </c:pt>
                <c:pt idx="97">
                  <c:v>471.4</c:v>
                </c:pt>
                <c:pt idx="98">
                  <c:v>469</c:v>
                </c:pt>
                <c:pt idx="99">
                  <c:v>466.1</c:v>
                </c:pt>
                <c:pt idx="100">
                  <c:v>464.4</c:v>
                </c:pt>
                <c:pt idx="101">
                  <c:v>462.4</c:v>
                </c:pt>
                <c:pt idx="102">
                  <c:v>460.4</c:v>
                </c:pt>
                <c:pt idx="103">
                  <c:v>457.8</c:v>
                </c:pt>
                <c:pt idx="104">
                  <c:v>455.4</c:v>
                </c:pt>
                <c:pt idx="105">
                  <c:v>453.1</c:v>
                </c:pt>
                <c:pt idx="106">
                  <c:v>450.8</c:v>
                </c:pt>
                <c:pt idx="107">
                  <c:v>448.8</c:v>
                </c:pt>
                <c:pt idx="108">
                  <c:v>446.7</c:v>
                </c:pt>
                <c:pt idx="109">
                  <c:v>445</c:v>
                </c:pt>
                <c:pt idx="110">
                  <c:v>443.2</c:v>
                </c:pt>
                <c:pt idx="111">
                  <c:v>441.4</c:v>
                </c:pt>
                <c:pt idx="112">
                  <c:v>438.6</c:v>
                </c:pt>
                <c:pt idx="113">
                  <c:v>436.5</c:v>
                </c:pt>
                <c:pt idx="114">
                  <c:v>434.5</c:v>
                </c:pt>
                <c:pt idx="115">
                  <c:v>432.7</c:v>
                </c:pt>
                <c:pt idx="116">
                  <c:v>431.2</c:v>
                </c:pt>
                <c:pt idx="117">
                  <c:v>429</c:v>
                </c:pt>
                <c:pt idx="118">
                  <c:v>427.6</c:v>
                </c:pt>
                <c:pt idx="119">
                  <c:v>425.9</c:v>
                </c:pt>
                <c:pt idx="120">
                  <c:v>423.9</c:v>
                </c:pt>
                <c:pt idx="121">
                  <c:v>421.4</c:v>
                </c:pt>
                <c:pt idx="122">
                  <c:v>419.7</c:v>
                </c:pt>
                <c:pt idx="123">
                  <c:v>418</c:v>
                </c:pt>
                <c:pt idx="124">
                  <c:v>416.6</c:v>
                </c:pt>
              </c:numCache>
            </c:numRef>
          </c:val>
          <c:smooth val="0"/>
        </c:ser>
        <c:dLbls>
          <c:showLegendKey val="0"/>
          <c:showVal val="0"/>
          <c:showCatName val="0"/>
          <c:showSerName val="0"/>
          <c:showPercent val="0"/>
          <c:showBubbleSize val="0"/>
        </c:dLbls>
        <c:smooth val="0"/>
        <c:axId val="274406448"/>
        <c:axId val="274406840"/>
      </c:lineChart>
      <c:catAx>
        <c:axId val="274406448"/>
        <c:scaling>
          <c:orientation val="minMax"/>
        </c:scaling>
        <c:delete val="0"/>
        <c:axPos val="b"/>
        <c:title>
          <c:tx>
            <c:rich>
              <a:bodyPr/>
              <a:lstStyle/>
              <a:p>
                <a:pPr>
                  <a:defRPr/>
                </a:pPr>
                <a:r>
                  <a:rPr lang="en-US"/>
                  <a:t>Seconds</a:t>
                </a:r>
              </a:p>
            </c:rich>
          </c:tx>
          <c:overlay val="0"/>
        </c:title>
        <c:numFmt formatCode="General" sourceLinked="1"/>
        <c:majorTickMark val="out"/>
        <c:minorTickMark val="none"/>
        <c:tickLblPos val="nextTo"/>
        <c:crossAx val="274406840"/>
        <c:crosses val="autoZero"/>
        <c:auto val="1"/>
        <c:lblAlgn val="ctr"/>
        <c:lblOffset val="100"/>
        <c:noMultiLvlLbl val="0"/>
      </c:catAx>
      <c:valAx>
        <c:axId val="274406840"/>
        <c:scaling>
          <c:orientation val="minMax"/>
        </c:scaling>
        <c:delete val="0"/>
        <c:axPos val="l"/>
        <c:majorGridlines/>
        <c:title>
          <c:tx>
            <c:rich>
              <a:bodyPr rot="-5400000" vert="horz"/>
              <a:lstStyle/>
              <a:p>
                <a:pPr>
                  <a:defRPr/>
                </a:pPr>
                <a:r>
                  <a:rPr lang="en-US"/>
                  <a:t>Charge in Volts</a:t>
                </a:r>
              </a:p>
            </c:rich>
          </c:tx>
          <c:overlay val="0"/>
        </c:title>
        <c:numFmt formatCode="General" sourceLinked="1"/>
        <c:majorTickMark val="out"/>
        <c:minorTickMark val="none"/>
        <c:tickLblPos val="nextTo"/>
        <c:crossAx val="274406448"/>
        <c:crosses val="autoZero"/>
        <c:crossBetween val="between"/>
      </c:valAx>
    </c:plotArea>
    <c:legend>
      <c:legendPos val="r"/>
      <c:legendEntry>
        <c:idx val="3"/>
        <c:delete val="1"/>
      </c:legendEntry>
      <c:legendEntry>
        <c:idx val="4"/>
        <c:delete val="1"/>
      </c:legendEntry>
      <c:legendEntry>
        <c:idx val="5"/>
        <c:delete val="1"/>
      </c:legendEntry>
      <c:overlay val="0"/>
    </c:legend>
    <c:plotVisOnly val="1"/>
    <c:dispBlanksAs val="gap"/>
    <c:showDLblsOverMax val="0"/>
  </c:chart>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0063648293963252E-2"/>
          <c:y val="2.8815523059617546E-2"/>
          <c:w val="0.83183213035870518"/>
          <c:h val="0.94474990626171729"/>
        </c:manualLayout>
      </c:layout>
      <c:lineChart>
        <c:grouping val="standard"/>
        <c:varyColors val="0"/>
        <c:ser>
          <c:idx val="0"/>
          <c:order val="0"/>
          <c:tx>
            <c:strRef>
              <c:f>Teflon!$B$1</c:f>
              <c:strCache>
                <c:ptCount val="1"/>
                <c:pt idx="0">
                  <c:v>Teflon #1</c:v>
                </c:pt>
              </c:strCache>
            </c:strRef>
          </c:tx>
          <c:marker>
            <c:symbol val="none"/>
          </c:marker>
          <c:cat>
            <c:numRef>
              <c:f>Teflon!$A$2:$A$402</c:f>
              <c:numCache>
                <c:formatCode>General</c:formatCode>
                <c:ptCount val="401"/>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numCache>
            </c:numRef>
          </c:cat>
          <c:val>
            <c:numRef>
              <c:f>Teflon!$B$2:$B$402</c:f>
              <c:numCache>
                <c:formatCode>General</c:formatCode>
                <c:ptCount val="401"/>
                <c:pt idx="0">
                  <c:v>9.6</c:v>
                </c:pt>
                <c:pt idx="1">
                  <c:v>9.1999999999999993</c:v>
                </c:pt>
                <c:pt idx="2">
                  <c:v>9</c:v>
                </c:pt>
                <c:pt idx="3">
                  <c:v>8.8000000000000007</c:v>
                </c:pt>
                <c:pt idx="4">
                  <c:v>8.6</c:v>
                </c:pt>
                <c:pt idx="5">
                  <c:v>7.3</c:v>
                </c:pt>
                <c:pt idx="6">
                  <c:v>2.8</c:v>
                </c:pt>
                <c:pt idx="7">
                  <c:v>-2</c:v>
                </c:pt>
                <c:pt idx="8">
                  <c:v>-5.5</c:v>
                </c:pt>
                <c:pt idx="9">
                  <c:v>-7.9</c:v>
                </c:pt>
                <c:pt idx="10">
                  <c:v>-11.1</c:v>
                </c:pt>
                <c:pt idx="11">
                  <c:v>-13.4</c:v>
                </c:pt>
                <c:pt idx="12">
                  <c:v>-17.7</c:v>
                </c:pt>
                <c:pt idx="13">
                  <c:v>-17.2</c:v>
                </c:pt>
                <c:pt idx="14">
                  <c:v>-17.7</c:v>
                </c:pt>
                <c:pt idx="15">
                  <c:v>-15.1</c:v>
                </c:pt>
                <c:pt idx="16">
                  <c:v>-13.8</c:v>
                </c:pt>
                <c:pt idx="17">
                  <c:v>-13.7</c:v>
                </c:pt>
                <c:pt idx="18">
                  <c:v>-15</c:v>
                </c:pt>
                <c:pt idx="19">
                  <c:v>-16.8</c:v>
                </c:pt>
                <c:pt idx="20">
                  <c:v>-19.7</c:v>
                </c:pt>
                <c:pt idx="21">
                  <c:v>-25.8</c:v>
                </c:pt>
                <c:pt idx="22">
                  <c:v>-36.5</c:v>
                </c:pt>
                <c:pt idx="23">
                  <c:v>-41.2</c:v>
                </c:pt>
                <c:pt idx="24">
                  <c:v>-46.4</c:v>
                </c:pt>
                <c:pt idx="25">
                  <c:v>-46.8</c:v>
                </c:pt>
                <c:pt idx="26">
                  <c:v>-47.4</c:v>
                </c:pt>
                <c:pt idx="27">
                  <c:v>-48.2</c:v>
                </c:pt>
                <c:pt idx="28">
                  <c:v>-45</c:v>
                </c:pt>
                <c:pt idx="29">
                  <c:v>-48.4</c:v>
                </c:pt>
                <c:pt idx="30">
                  <c:v>-44.5</c:v>
                </c:pt>
                <c:pt idx="31">
                  <c:v>-47.5</c:v>
                </c:pt>
                <c:pt idx="32">
                  <c:v>-43.2</c:v>
                </c:pt>
                <c:pt idx="33">
                  <c:v>-46.4</c:v>
                </c:pt>
                <c:pt idx="34">
                  <c:v>-41.9</c:v>
                </c:pt>
                <c:pt idx="35">
                  <c:v>-45.3</c:v>
                </c:pt>
                <c:pt idx="36">
                  <c:v>-39.1</c:v>
                </c:pt>
                <c:pt idx="37">
                  <c:v>-43.3</c:v>
                </c:pt>
                <c:pt idx="38">
                  <c:v>-38.4</c:v>
                </c:pt>
                <c:pt idx="39">
                  <c:v>-41.5</c:v>
                </c:pt>
                <c:pt idx="40">
                  <c:v>-36.299999999999997</c:v>
                </c:pt>
                <c:pt idx="41">
                  <c:v>-39.5</c:v>
                </c:pt>
                <c:pt idx="42">
                  <c:v>-41.2</c:v>
                </c:pt>
                <c:pt idx="43">
                  <c:v>-41.3</c:v>
                </c:pt>
                <c:pt idx="44">
                  <c:v>-40.700000000000003</c:v>
                </c:pt>
                <c:pt idx="45">
                  <c:v>-39.700000000000003</c:v>
                </c:pt>
                <c:pt idx="46">
                  <c:v>-41.8</c:v>
                </c:pt>
                <c:pt idx="47">
                  <c:v>-35.700000000000003</c:v>
                </c:pt>
                <c:pt idx="48">
                  <c:v>-39</c:v>
                </c:pt>
                <c:pt idx="49">
                  <c:v>-35.799999999999997</c:v>
                </c:pt>
                <c:pt idx="50">
                  <c:v>-40.5</c:v>
                </c:pt>
                <c:pt idx="51">
                  <c:v>-34.6</c:v>
                </c:pt>
                <c:pt idx="52">
                  <c:v>-41.5</c:v>
                </c:pt>
                <c:pt idx="53">
                  <c:v>-36.200000000000003</c:v>
                </c:pt>
                <c:pt idx="54">
                  <c:v>-38.299999999999997</c:v>
                </c:pt>
                <c:pt idx="55">
                  <c:v>-28.9</c:v>
                </c:pt>
                <c:pt idx="56">
                  <c:v>-33.9</c:v>
                </c:pt>
                <c:pt idx="57">
                  <c:v>-26.8</c:v>
                </c:pt>
                <c:pt idx="58">
                  <c:v>-33.200000000000003</c:v>
                </c:pt>
                <c:pt idx="59">
                  <c:v>-25.1</c:v>
                </c:pt>
                <c:pt idx="60">
                  <c:v>-30.5</c:v>
                </c:pt>
                <c:pt idx="61">
                  <c:v>-28</c:v>
                </c:pt>
                <c:pt idx="62">
                  <c:v>-31</c:v>
                </c:pt>
                <c:pt idx="63">
                  <c:v>-22.3</c:v>
                </c:pt>
                <c:pt idx="64">
                  <c:v>-1.2</c:v>
                </c:pt>
                <c:pt idx="65">
                  <c:v>20.5</c:v>
                </c:pt>
                <c:pt idx="66">
                  <c:v>28.5</c:v>
                </c:pt>
                <c:pt idx="67">
                  <c:v>32.6</c:v>
                </c:pt>
                <c:pt idx="68">
                  <c:v>34.799999999999997</c:v>
                </c:pt>
                <c:pt idx="69">
                  <c:v>36.200000000000003</c:v>
                </c:pt>
                <c:pt idx="70">
                  <c:v>36.799999999999997</c:v>
                </c:pt>
                <c:pt idx="71">
                  <c:v>37.299999999999997</c:v>
                </c:pt>
                <c:pt idx="72">
                  <c:v>37.6</c:v>
                </c:pt>
                <c:pt idx="73">
                  <c:v>37.799999999999997</c:v>
                </c:pt>
                <c:pt idx="74">
                  <c:v>37.700000000000003</c:v>
                </c:pt>
                <c:pt idx="75">
                  <c:v>37</c:v>
                </c:pt>
                <c:pt idx="76">
                  <c:v>36.200000000000003</c:v>
                </c:pt>
                <c:pt idx="77">
                  <c:v>35.799999999999997</c:v>
                </c:pt>
                <c:pt idx="78">
                  <c:v>35.5</c:v>
                </c:pt>
                <c:pt idx="79">
                  <c:v>35.5</c:v>
                </c:pt>
                <c:pt idx="80">
                  <c:v>35.4</c:v>
                </c:pt>
                <c:pt idx="81">
                  <c:v>35.299999999999997</c:v>
                </c:pt>
                <c:pt idx="82">
                  <c:v>34.9</c:v>
                </c:pt>
                <c:pt idx="83">
                  <c:v>34.700000000000003</c:v>
                </c:pt>
                <c:pt idx="84">
                  <c:v>34.4</c:v>
                </c:pt>
                <c:pt idx="85">
                  <c:v>34</c:v>
                </c:pt>
                <c:pt idx="86">
                  <c:v>33.5</c:v>
                </c:pt>
                <c:pt idx="87">
                  <c:v>33.1</c:v>
                </c:pt>
                <c:pt idx="88">
                  <c:v>32.9</c:v>
                </c:pt>
                <c:pt idx="89">
                  <c:v>32.700000000000003</c:v>
                </c:pt>
                <c:pt idx="90">
                  <c:v>32.5</c:v>
                </c:pt>
                <c:pt idx="91">
                  <c:v>32.4</c:v>
                </c:pt>
                <c:pt idx="92">
                  <c:v>32.200000000000003</c:v>
                </c:pt>
                <c:pt idx="93">
                  <c:v>31.9</c:v>
                </c:pt>
                <c:pt idx="94">
                  <c:v>31.6</c:v>
                </c:pt>
                <c:pt idx="95">
                  <c:v>31.5</c:v>
                </c:pt>
                <c:pt idx="96">
                  <c:v>31.4</c:v>
                </c:pt>
                <c:pt idx="97">
                  <c:v>31.4</c:v>
                </c:pt>
                <c:pt idx="98">
                  <c:v>31.3</c:v>
                </c:pt>
                <c:pt idx="99">
                  <c:v>31.2</c:v>
                </c:pt>
                <c:pt idx="100">
                  <c:v>31.1</c:v>
                </c:pt>
                <c:pt idx="101">
                  <c:v>31</c:v>
                </c:pt>
                <c:pt idx="102">
                  <c:v>31</c:v>
                </c:pt>
                <c:pt idx="103">
                  <c:v>30.9</c:v>
                </c:pt>
                <c:pt idx="104">
                  <c:v>30.8</c:v>
                </c:pt>
                <c:pt idx="105">
                  <c:v>30.6</c:v>
                </c:pt>
                <c:pt idx="106">
                  <c:v>30.5</c:v>
                </c:pt>
                <c:pt idx="107">
                  <c:v>30.4</c:v>
                </c:pt>
                <c:pt idx="108">
                  <c:v>30.2</c:v>
                </c:pt>
                <c:pt idx="109">
                  <c:v>29.9</c:v>
                </c:pt>
                <c:pt idx="110">
                  <c:v>29.6</c:v>
                </c:pt>
                <c:pt idx="111">
                  <c:v>29</c:v>
                </c:pt>
                <c:pt idx="112">
                  <c:v>27.8</c:v>
                </c:pt>
                <c:pt idx="113">
                  <c:v>27.2</c:v>
                </c:pt>
                <c:pt idx="114">
                  <c:v>26.6</c:v>
                </c:pt>
                <c:pt idx="115">
                  <c:v>26.2</c:v>
                </c:pt>
                <c:pt idx="116">
                  <c:v>25.6</c:v>
                </c:pt>
                <c:pt idx="117">
                  <c:v>25.4</c:v>
                </c:pt>
                <c:pt idx="118">
                  <c:v>25.1</c:v>
                </c:pt>
                <c:pt idx="119">
                  <c:v>24.9</c:v>
                </c:pt>
                <c:pt idx="120">
                  <c:v>24.4</c:v>
                </c:pt>
                <c:pt idx="121">
                  <c:v>24</c:v>
                </c:pt>
                <c:pt idx="122">
                  <c:v>21.5</c:v>
                </c:pt>
                <c:pt idx="123">
                  <c:v>10.9</c:v>
                </c:pt>
                <c:pt idx="124">
                  <c:v>-11.8</c:v>
                </c:pt>
                <c:pt idx="125">
                  <c:v>-29.7</c:v>
                </c:pt>
                <c:pt idx="126">
                  <c:v>-34.5</c:v>
                </c:pt>
                <c:pt idx="127">
                  <c:v>-39.200000000000003</c:v>
                </c:pt>
                <c:pt idx="128">
                  <c:v>-40.5</c:v>
                </c:pt>
                <c:pt idx="129">
                  <c:v>-42.7</c:v>
                </c:pt>
                <c:pt idx="130">
                  <c:v>-42</c:v>
                </c:pt>
                <c:pt idx="131">
                  <c:v>-43.5</c:v>
                </c:pt>
                <c:pt idx="132">
                  <c:v>-41.2</c:v>
                </c:pt>
                <c:pt idx="133">
                  <c:v>-44.3</c:v>
                </c:pt>
                <c:pt idx="134">
                  <c:v>-42.8</c:v>
                </c:pt>
                <c:pt idx="135">
                  <c:v>-40.4</c:v>
                </c:pt>
                <c:pt idx="136">
                  <c:v>-38.5</c:v>
                </c:pt>
                <c:pt idx="137">
                  <c:v>-36.6</c:v>
                </c:pt>
                <c:pt idx="138">
                  <c:v>-40.5</c:v>
                </c:pt>
                <c:pt idx="139">
                  <c:v>-36.5</c:v>
                </c:pt>
                <c:pt idx="140">
                  <c:v>-40.5</c:v>
                </c:pt>
                <c:pt idx="141">
                  <c:v>-39.200000000000003</c:v>
                </c:pt>
                <c:pt idx="142">
                  <c:v>-39.200000000000003</c:v>
                </c:pt>
                <c:pt idx="143">
                  <c:v>-41.7</c:v>
                </c:pt>
                <c:pt idx="144">
                  <c:v>-37.9</c:v>
                </c:pt>
                <c:pt idx="145">
                  <c:v>-41.2</c:v>
                </c:pt>
                <c:pt idx="146">
                  <c:v>-33.200000000000003</c:v>
                </c:pt>
                <c:pt idx="147">
                  <c:v>-35.4</c:v>
                </c:pt>
                <c:pt idx="148">
                  <c:v>-31.6</c:v>
                </c:pt>
                <c:pt idx="149">
                  <c:v>-37.1</c:v>
                </c:pt>
                <c:pt idx="150">
                  <c:v>-41.4</c:v>
                </c:pt>
                <c:pt idx="151">
                  <c:v>-45.1</c:v>
                </c:pt>
                <c:pt idx="152">
                  <c:v>-46.4</c:v>
                </c:pt>
                <c:pt idx="153">
                  <c:v>-48.1</c:v>
                </c:pt>
                <c:pt idx="154">
                  <c:v>-46.9</c:v>
                </c:pt>
                <c:pt idx="155">
                  <c:v>-47.8</c:v>
                </c:pt>
                <c:pt idx="156">
                  <c:v>-47</c:v>
                </c:pt>
                <c:pt idx="157">
                  <c:v>-46.3</c:v>
                </c:pt>
                <c:pt idx="158">
                  <c:v>-47.1</c:v>
                </c:pt>
                <c:pt idx="159">
                  <c:v>-43.3</c:v>
                </c:pt>
                <c:pt idx="160">
                  <c:v>-45.5</c:v>
                </c:pt>
                <c:pt idx="161">
                  <c:v>-45.8</c:v>
                </c:pt>
                <c:pt idx="162">
                  <c:v>-42.8</c:v>
                </c:pt>
                <c:pt idx="163">
                  <c:v>-43.1</c:v>
                </c:pt>
                <c:pt idx="164">
                  <c:v>-41.4</c:v>
                </c:pt>
                <c:pt idx="165">
                  <c:v>-42.2</c:v>
                </c:pt>
                <c:pt idx="166">
                  <c:v>-35.700000000000003</c:v>
                </c:pt>
                <c:pt idx="167">
                  <c:v>-35.799999999999997</c:v>
                </c:pt>
                <c:pt idx="168">
                  <c:v>-33.5</c:v>
                </c:pt>
                <c:pt idx="169">
                  <c:v>-34.799999999999997</c:v>
                </c:pt>
                <c:pt idx="170">
                  <c:v>-37.1</c:v>
                </c:pt>
                <c:pt idx="171">
                  <c:v>-34.4</c:v>
                </c:pt>
                <c:pt idx="172">
                  <c:v>-36.4</c:v>
                </c:pt>
                <c:pt idx="173">
                  <c:v>-33</c:v>
                </c:pt>
                <c:pt idx="174">
                  <c:v>-34.700000000000003</c:v>
                </c:pt>
                <c:pt idx="175">
                  <c:v>-36.1</c:v>
                </c:pt>
                <c:pt idx="176">
                  <c:v>-30.6</c:v>
                </c:pt>
                <c:pt idx="177">
                  <c:v>-33.799999999999997</c:v>
                </c:pt>
                <c:pt idx="178">
                  <c:v>-29.6</c:v>
                </c:pt>
                <c:pt idx="179">
                  <c:v>-28.9</c:v>
                </c:pt>
                <c:pt idx="180">
                  <c:v>-31.7</c:v>
                </c:pt>
                <c:pt idx="181">
                  <c:v>-23.6</c:v>
                </c:pt>
                <c:pt idx="182">
                  <c:v>-29.4</c:v>
                </c:pt>
                <c:pt idx="183">
                  <c:v>14.1</c:v>
                </c:pt>
                <c:pt idx="184">
                  <c:v>42.4</c:v>
                </c:pt>
                <c:pt idx="185">
                  <c:v>58.7</c:v>
                </c:pt>
                <c:pt idx="186">
                  <c:v>67.400000000000006</c:v>
                </c:pt>
                <c:pt idx="187">
                  <c:v>72.400000000000006</c:v>
                </c:pt>
                <c:pt idx="188">
                  <c:v>73.8</c:v>
                </c:pt>
                <c:pt idx="189">
                  <c:v>74.3</c:v>
                </c:pt>
                <c:pt idx="190">
                  <c:v>74.400000000000006</c:v>
                </c:pt>
                <c:pt idx="191">
                  <c:v>74.099999999999994</c:v>
                </c:pt>
                <c:pt idx="192">
                  <c:v>73.7</c:v>
                </c:pt>
                <c:pt idx="193">
                  <c:v>73.2</c:v>
                </c:pt>
                <c:pt idx="194">
                  <c:v>72.7</c:v>
                </c:pt>
                <c:pt idx="195">
                  <c:v>71.8</c:v>
                </c:pt>
                <c:pt idx="196">
                  <c:v>71.3</c:v>
                </c:pt>
                <c:pt idx="197">
                  <c:v>70.7</c:v>
                </c:pt>
                <c:pt idx="198">
                  <c:v>70.3</c:v>
                </c:pt>
                <c:pt idx="199">
                  <c:v>69.7</c:v>
                </c:pt>
                <c:pt idx="200">
                  <c:v>69</c:v>
                </c:pt>
                <c:pt idx="201">
                  <c:v>68.599999999999994</c:v>
                </c:pt>
                <c:pt idx="202">
                  <c:v>68.599999999999994</c:v>
                </c:pt>
                <c:pt idx="203">
                  <c:v>67.8</c:v>
                </c:pt>
                <c:pt idx="204">
                  <c:v>67.400000000000006</c:v>
                </c:pt>
                <c:pt idx="205">
                  <c:v>67.599999999999994</c:v>
                </c:pt>
                <c:pt idx="206">
                  <c:v>67.2</c:v>
                </c:pt>
                <c:pt idx="207">
                  <c:v>67.099999999999994</c:v>
                </c:pt>
                <c:pt idx="208">
                  <c:v>66.7</c:v>
                </c:pt>
                <c:pt idx="209">
                  <c:v>65.599999999999994</c:v>
                </c:pt>
                <c:pt idx="210">
                  <c:v>64.900000000000006</c:v>
                </c:pt>
                <c:pt idx="211">
                  <c:v>64.5</c:v>
                </c:pt>
                <c:pt idx="212">
                  <c:v>64.599999999999994</c:v>
                </c:pt>
                <c:pt idx="213">
                  <c:v>64.7</c:v>
                </c:pt>
                <c:pt idx="214">
                  <c:v>64.599999999999994</c:v>
                </c:pt>
                <c:pt idx="215">
                  <c:v>64.5</c:v>
                </c:pt>
                <c:pt idx="216">
                  <c:v>64.099999999999994</c:v>
                </c:pt>
                <c:pt idx="217">
                  <c:v>63.9</c:v>
                </c:pt>
                <c:pt idx="218">
                  <c:v>63.6</c:v>
                </c:pt>
                <c:pt idx="219">
                  <c:v>63.4</c:v>
                </c:pt>
                <c:pt idx="220">
                  <c:v>63.1</c:v>
                </c:pt>
                <c:pt idx="221">
                  <c:v>62.8</c:v>
                </c:pt>
                <c:pt idx="222">
                  <c:v>62.7</c:v>
                </c:pt>
                <c:pt idx="223">
                  <c:v>62.4</c:v>
                </c:pt>
                <c:pt idx="224">
                  <c:v>61.5</c:v>
                </c:pt>
                <c:pt idx="225">
                  <c:v>60.7</c:v>
                </c:pt>
                <c:pt idx="226">
                  <c:v>60.4</c:v>
                </c:pt>
                <c:pt idx="227">
                  <c:v>60</c:v>
                </c:pt>
                <c:pt idx="228">
                  <c:v>59.2</c:v>
                </c:pt>
                <c:pt idx="229">
                  <c:v>58.8</c:v>
                </c:pt>
                <c:pt idx="230">
                  <c:v>58.1</c:v>
                </c:pt>
                <c:pt idx="231">
                  <c:v>57.2</c:v>
                </c:pt>
                <c:pt idx="232">
                  <c:v>55.2</c:v>
                </c:pt>
                <c:pt idx="233">
                  <c:v>52.7</c:v>
                </c:pt>
                <c:pt idx="234">
                  <c:v>49.9</c:v>
                </c:pt>
                <c:pt idx="235">
                  <c:v>47.5</c:v>
                </c:pt>
                <c:pt idx="236">
                  <c:v>43.8</c:v>
                </c:pt>
                <c:pt idx="237">
                  <c:v>40.700000000000003</c:v>
                </c:pt>
                <c:pt idx="238">
                  <c:v>36.700000000000003</c:v>
                </c:pt>
                <c:pt idx="239">
                  <c:v>30.4</c:v>
                </c:pt>
                <c:pt idx="240">
                  <c:v>20.6</c:v>
                </c:pt>
                <c:pt idx="241">
                  <c:v>-3.7</c:v>
                </c:pt>
                <c:pt idx="242">
                  <c:v>-18.8</c:v>
                </c:pt>
                <c:pt idx="243">
                  <c:v>-29.2</c:v>
                </c:pt>
                <c:pt idx="244">
                  <c:v>-32.700000000000003</c:v>
                </c:pt>
                <c:pt idx="245">
                  <c:v>-37</c:v>
                </c:pt>
                <c:pt idx="246">
                  <c:v>-35.799999999999997</c:v>
                </c:pt>
                <c:pt idx="247">
                  <c:v>-38.6</c:v>
                </c:pt>
                <c:pt idx="248">
                  <c:v>-33.799999999999997</c:v>
                </c:pt>
                <c:pt idx="249">
                  <c:v>-34.6</c:v>
                </c:pt>
                <c:pt idx="250">
                  <c:v>-31.1</c:v>
                </c:pt>
                <c:pt idx="251">
                  <c:v>-33.4</c:v>
                </c:pt>
                <c:pt idx="252">
                  <c:v>-31.9</c:v>
                </c:pt>
                <c:pt idx="253">
                  <c:v>-29.7</c:v>
                </c:pt>
                <c:pt idx="254">
                  <c:v>-33.700000000000003</c:v>
                </c:pt>
                <c:pt idx="255">
                  <c:v>-29.6</c:v>
                </c:pt>
                <c:pt idx="256">
                  <c:v>-31.2</c:v>
                </c:pt>
                <c:pt idx="257">
                  <c:v>-24.4</c:v>
                </c:pt>
                <c:pt idx="258">
                  <c:v>-25.5</c:v>
                </c:pt>
                <c:pt idx="259">
                  <c:v>-24.3</c:v>
                </c:pt>
                <c:pt idx="260">
                  <c:v>-25.1</c:v>
                </c:pt>
                <c:pt idx="261">
                  <c:v>-25.1</c:v>
                </c:pt>
                <c:pt idx="262">
                  <c:v>-21.2</c:v>
                </c:pt>
                <c:pt idx="263">
                  <c:v>-27.5</c:v>
                </c:pt>
                <c:pt idx="264">
                  <c:v>-22.8</c:v>
                </c:pt>
                <c:pt idx="265">
                  <c:v>-27.4</c:v>
                </c:pt>
                <c:pt idx="266">
                  <c:v>-21.7</c:v>
                </c:pt>
                <c:pt idx="267">
                  <c:v>-22.3</c:v>
                </c:pt>
                <c:pt idx="268">
                  <c:v>-22.9</c:v>
                </c:pt>
                <c:pt idx="269">
                  <c:v>-15.4</c:v>
                </c:pt>
                <c:pt idx="270">
                  <c:v>-21.9</c:v>
                </c:pt>
                <c:pt idx="271">
                  <c:v>-20.2</c:v>
                </c:pt>
                <c:pt idx="272">
                  <c:v>-24.1</c:v>
                </c:pt>
                <c:pt idx="273">
                  <c:v>-23.3</c:v>
                </c:pt>
                <c:pt idx="274">
                  <c:v>-24.9</c:v>
                </c:pt>
                <c:pt idx="275">
                  <c:v>-30.8</c:v>
                </c:pt>
                <c:pt idx="276">
                  <c:v>-24</c:v>
                </c:pt>
                <c:pt idx="277">
                  <c:v>-29.3</c:v>
                </c:pt>
                <c:pt idx="278">
                  <c:v>-25.1</c:v>
                </c:pt>
                <c:pt idx="279">
                  <c:v>-23.1</c:v>
                </c:pt>
                <c:pt idx="280">
                  <c:v>-22.7</c:v>
                </c:pt>
                <c:pt idx="281">
                  <c:v>-18.5</c:v>
                </c:pt>
                <c:pt idx="282">
                  <c:v>-20.100000000000001</c:v>
                </c:pt>
                <c:pt idx="283">
                  <c:v>-12.1</c:v>
                </c:pt>
                <c:pt idx="284">
                  <c:v>-20</c:v>
                </c:pt>
                <c:pt idx="285">
                  <c:v>-19</c:v>
                </c:pt>
                <c:pt idx="286">
                  <c:v>-17.2</c:v>
                </c:pt>
                <c:pt idx="287">
                  <c:v>-22.2</c:v>
                </c:pt>
                <c:pt idx="288">
                  <c:v>-11.9</c:v>
                </c:pt>
                <c:pt idx="289">
                  <c:v>-18.2</c:v>
                </c:pt>
                <c:pt idx="290">
                  <c:v>-15</c:v>
                </c:pt>
                <c:pt idx="291">
                  <c:v>-7.2</c:v>
                </c:pt>
                <c:pt idx="292">
                  <c:v>-12.3</c:v>
                </c:pt>
                <c:pt idx="293">
                  <c:v>-0.4</c:v>
                </c:pt>
                <c:pt idx="294">
                  <c:v>-6.3</c:v>
                </c:pt>
                <c:pt idx="295">
                  <c:v>-1.9</c:v>
                </c:pt>
                <c:pt idx="296">
                  <c:v>-6.5</c:v>
                </c:pt>
                <c:pt idx="297">
                  <c:v>-9.8000000000000007</c:v>
                </c:pt>
                <c:pt idx="298">
                  <c:v>-4.0999999999999996</c:v>
                </c:pt>
                <c:pt idx="299">
                  <c:v>-14.5</c:v>
                </c:pt>
                <c:pt idx="300">
                  <c:v>-7</c:v>
                </c:pt>
                <c:pt idx="301">
                  <c:v>-7.5</c:v>
                </c:pt>
                <c:pt idx="302">
                  <c:v>-11.7</c:v>
                </c:pt>
                <c:pt idx="303">
                  <c:v>-6.7</c:v>
                </c:pt>
                <c:pt idx="304">
                  <c:v>-2.4</c:v>
                </c:pt>
                <c:pt idx="305">
                  <c:v>26.8</c:v>
                </c:pt>
                <c:pt idx="306">
                  <c:v>57.2</c:v>
                </c:pt>
                <c:pt idx="307">
                  <c:v>69.099999999999994</c:v>
                </c:pt>
                <c:pt idx="308">
                  <c:v>77.400000000000006</c:v>
                </c:pt>
                <c:pt idx="309">
                  <c:v>82.1</c:v>
                </c:pt>
                <c:pt idx="310">
                  <c:v>85.1</c:v>
                </c:pt>
                <c:pt idx="311">
                  <c:v>86.1</c:v>
                </c:pt>
                <c:pt idx="312">
                  <c:v>86.3</c:v>
                </c:pt>
                <c:pt idx="313">
                  <c:v>86.2</c:v>
                </c:pt>
                <c:pt idx="314">
                  <c:v>86.1</c:v>
                </c:pt>
                <c:pt idx="315">
                  <c:v>85.7</c:v>
                </c:pt>
                <c:pt idx="316">
                  <c:v>85.4</c:v>
                </c:pt>
                <c:pt idx="317">
                  <c:v>85</c:v>
                </c:pt>
                <c:pt idx="318">
                  <c:v>84.5</c:v>
                </c:pt>
                <c:pt idx="319">
                  <c:v>84.2</c:v>
                </c:pt>
                <c:pt idx="320">
                  <c:v>83.8</c:v>
                </c:pt>
                <c:pt idx="321">
                  <c:v>83.5</c:v>
                </c:pt>
                <c:pt idx="322">
                  <c:v>83.2</c:v>
                </c:pt>
                <c:pt idx="323">
                  <c:v>82.8</c:v>
                </c:pt>
                <c:pt idx="324">
                  <c:v>82.6</c:v>
                </c:pt>
                <c:pt idx="325">
                  <c:v>82.2</c:v>
                </c:pt>
                <c:pt idx="326">
                  <c:v>81.7</c:v>
                </c:pt>
                <c:pt idx="327">
                  <c:v>81.5</c:v>
                </c:pt>
                <c:pt idx="328">
                  <c:v>81.2</c:v>
                </c:pt>
                <c:pt idx="329">
                  <c:v>80.900000000000006</c:v>
                </c:pt>
                <c:pt idx="330">
                  <c:v>80.400000000000006</c:v>
                </c:pt>
                <c:pt idx="331">
                  <c:v>80.099999999999994</c:v>
                </c:pt>
                <c:pt idx="332">
                  <c:v>79.900000000000006</c:v>
                </c:pt>
                <c:pt idx="333">
                  <c:v>79.5</c:v>
                </c:pt>
                <c:pt idx="334">
                  <c:v>79.099999999999994</c:v>
                </c:pt>
                <c:pt idx="335">
                  <c:v>78.8</c:v>
                </c:pt>
                <c:pt idx="336">
                  <c:v>78.599999999999994</c:v>
                </c:pt>
                <c:pt idx="337">
                  <c:v>78.3</c:v>
                </c:pt>
                <c:pt idx="338">
                  <c:v>78</c:v>
                </c:pt>
                <c:pt idx="339">
                  <c:v>77.7</c:v>
                </c:pt>
                <c:pt idx="340">
                  <c:v>77.5</c:v>
                </c:pt>
                <c:pt idx="341">
                  <c:v>77.2</c:v>
                </c:pt>
                <c:pt idx="342">
                  <c:v>76.900000000000006</c:v>
                </c:pt>
                <c:pt idx="343">
                  <c:v>76.7</c:v>
                </c:pt>
                <c:pt idx="344">
                  <c:v>76.400000000000006</c:v>
                </c:pt>
                <c:pt idx="345">
                  <c:v>76.3</c:v>
                </c:pt>
                <c:pt idx="346">
                  <c:v>76</c:v>
                </c:pt>
                <c:pt idx="347">
                  <c:v>75.7</c:v>
                </c:pt>
                <c:pt idx="348">
                  <c:v>75.400000000000006</c:v>
                </c:pt>
                <c:pt idx="349">
                  <c:v>75.2</c:v>
                </c:pt>
                <c:pt idx="350">
                  <c:v>74.900000000000006</c:v>
                </c:pt>
                <c:pt idx="351">
                  <c:v>74.7</c:v>
                </c:pt>
                <c:pt idx="352">
                  <c:v>74.5</c:v>
                </c:pt>
                <c:pt idx="353">
                  <c:v>74.2</c:v>
                </c:pt>
                <c:pt idx="354">
                  <c:v>73.900000000000006</c:v>
                </c:pt>
                <c:pt idx="355">
                  <c:v>73.7</c:v>
                </c:pt>
                <c:pt idx="356">
                  <c:v>73.5</c:v>
                </c:pt>
                <c:pt idx="357">
                  <c:v>73.3</c:v>
                </c:pt>
                <c:pt idx="358">
                  <c:v>73</c:v>
                </c:pt>
                <c:pt idx="359">
                  <c:v>72.7</c:v>
                </c:pt>
                <c:pt idx="360">
                  <c:v>72.599999999999994</c:v>
                </c:pt>
              </c:numCache>
            </c:numRef>
          </c:val>
          <c:smooth val="0"/>
        </c:ser>
        <c:ser>
          <c:idx val="1"/>
          <c:order val="1"/>
          <c:tx>
            <c:strRef>
              <c:f>Teflon!$C$1</c:f>
              <c:strCache>
                <c:ptCount val="1"/>
                <c:pt idx="0">
                  <c:v>Teflon #2</c:v>
                </c:pt>
              </c:strCache>
            </c:strRef>
          </c:tx>
          <c:marker>
            <c:symbol val="none"/>
          </c:marker>
          <c:cat>
            <c:numRef>
              <c:f>Teflon!$A$2:$A$402</c:f>
              <c:numCache>
                <c:formatCode>General</c:formatCode>
                <c:ptCount val="401"/>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numCache>
            </c:numRef>
          </c:cat>
          <c:val>
            <c:numRef>
              <c:f>Teflon!$C$2:$C$402</c:f>
              <c:numCache>
                <c:formatCode>General</c:formatCode>
                <c:ptCount val="401"/>
                <c:pt idx="0">
                  <c:v>2</c:v>
                </c:pt>
                <c:pt idx="1">
                  <c:v>3.8</c:v>
                </c:pt>
                <c:pt idx="2">
                  <c:v>4.4000000000000004</c:v>
                </c:pt>
                <c:pt idx="3">
                  <c:v>4.7</c:v>
                </c:pt>
                <c:pt idx="4">
                  <c:v>4.8</c:v>
                </c:pt>
                <c:pt idx="5">
                  <c:v>4.9000000000000004</c:v>
                </c:pt>
                <c:pt idx="6">
                  <c:v>5</c:v>
                </c:pt>
                <c:pt idx="7">
                  <c:v>5.2</c:v>
                </c:pt>
                <c:pt idx="8">
                  <c:v>4.7</c:v>
                </c:pt>
                <c:pt idx="9">
                  <c:v>3.4</c:v>
                </c:pt>
                <c:pt idx="10">
                  <c:v>1.2</c:v>
                </c:pt>
                <c:pt idx="11">
                  <c:v>-3.6</c:v>
                </c:pt>
                <c:pt idx="12">
                  <c:v>-9.6</c:v>
                </c:pt>
                <c:pt idx="13">
                  <c:v>-14.7</c:v>
                </c:pt>
                <c:pt idx="14">
                  <c:v>-18.600000000000001</c:v>
                </c:pt>
                <c:pt idx="15">
                  <c:v>-22.8</c:v>
                </c:pt>
                <c:pt idx="16">
                  <c:v>-24.8</c:v>
                </c:pt>
                <c:pt idx="17">
                  <c:v>-25.8</c:v>
                </c:pt>
                <c:pt idx="18">
                  <c:v>-25.9</c:v>
                </c:pt>
                <c:pt idx="19">
                  <c:v>-25.3</c:v>
                </c:pt>
                <c:pt idx="20">
                  <c:v>-25.4</c:v>
                </c:pt>
                <c:pt idx="21">
                  <c:v>-31</c:v>
                </c:pt>
                <c:pt idx="22">
                  <c:v>-48.6</c:v>
                </c:pt>
                <c:pt idx="23">
                  <c:v>-62.8</c:v>
                </c:pt>
                <c:pt idx="24">
                  <c:v>-67.3</c:v>
                </c:pt>
                <c:pt idx="25">
                  <c:v>-67.099999999999994</c:v>
                </c:pt>
                <c:pt idx="26">
                  <c:v>-68.7</c:v>
                </c:pt>
                <c:pt idx="27">
                  <c:v>-68.5</c:v>
                </c:pt>
                <c:pt idx="28">
                  <c:v>-68.099999999999994</c:v>
                </c:pt>
                <c:pt idx="29">
                  <c:v>-65.5</c:v>
                </c:pt>
                <c:pt idx="30">
                  <c:v>-65.900000000000006</c:v>
                </c:pt>
                <c:pt idx="31">
                  <c:v>-65.900000000000006</c:v>
                </c:pt>
                <c:pt idx="32">
                  <c:v>-64.8</c:v>
                </c:pt>
                <c:pt idx="33">
                  <c:v>-60.9</c:v>
                </c:pt>
                <c:pt idx="34">
                  <c:v>-60.7</c:v>
                </c:pt>
                <c:pt idx="35">
                  <c:v>-61.9</c:v>
                </c:pt>
                <c:pt idx="36">
                  <c:v>-59.7</c:v>
                </c:pt>
                <c:pt idx="37">
                  <c:v>-60.1</c:v>
                </c:pt>
                <c:pt idx="38">
                  <c:v>-55.3</c:v>
                </c:pt>
                <c:pt idx="39">
                  <c:v>-56.5</c:v>
                </c:pt>
                <c:pt idx="40">
                  <c:v>-57.1</c:v>
                </c:pt>
                <c:pt idx="41">
                  <c:v>-56.3</c:v>
                </c:pt>
                <c:pt idx="42">
                  <c:v>-52.7</c:v>
                </c:pt>
                <c:pt idx="43">
                  <c:v>-50.2</c:v>
                </c:pt>
                <c:pt idx="44">
                  <c:v>-50.3</c:v>
                </c:pt>
                <c:pt idx="45">
                  <c:v>-48.9</c:v>
                </c:pt>
                <c:pt idx="46">
                  <c:v>-49.7</c:v>
                </c:pt>
                <c:pt idx="47">
                  <c:v>-48.1</c:v>
                </c:pt>
                <c:pt idx="48">
                  <c:v>-47.3</c:v>
                </c:pt>
                <c:pt idx="49">
                  <c:v>-49.1</c:v>
                </c:pt>
                <c:pt idx="50">
                  <c:v>-49.5</c:v>
                </c:pt>
                <c:pt idx="51">
                  <c:v>-47.9</c:v>
                </c:pt>
                <c:pt idx="52">
                  <c:v>-44.9</c:v>
                </c:pt>
                <c:pt idx="53">
                  <c:v>-46.1</c:v>
                </c:pt>
                <c:pt idx="54">
                  <c:v>-46.9</c:v>
                </c:pt>
                <c:pt idx="55">
                  <c:v>-45.6</c:v>
                </c:pt>
                <c:pt idx="56">
                  <c:v>-46.5</c:v>
                </c:pt>
                <c:pt idx="57">
                  <c:v>-44.1</c:v>
                </c:pt>
                <c:pt idx="58">
                  <c:v>-41.3</c:v>
                </c:pt>
                <c:pt idx="59">
                  <c:v>-39.6</c:v>
                </c:pt>
                <c:pt idx="60">
                  <c:v>-37.200000000000003</c:v>
                </c:pt>
                <c:pt idx="61">
                  <c:v>-37</c:v>
                </c:pt>
                <c:pt idx="62">
                  <c:v>-11.9</c:v>
                </c:pt>
                <c:pt idx="63">
                  <c:v>14.7</c:v>
                </c:pt>
                <c:pt idx="64">
                  <c:v>35.200000000000003</c:v>
                </c:pt>
                <c:pt idx="65">
                  <c:v>42.6</c:v>
                </c:pt>
                <c:pt idx="66">
                  <c:v>46.7</c:v>
                </c:pt>
                <c:pt idx="67">
                  <c:v>48.7</c:v>
                </c:pt>
                <c:pt idx="68">
                  <c:v>50.1</c:v>
                </c:pt>
                <c:pt idx="69">
                  <c:v>50.3</c:v>
                </c:pt>
                <c:pt idx="70">
                  <c:v>50.3</c:v>
                </c:pt>
                <c:pt idx="71">
                  <c:v>50.1</c:v>
                </c:pt>
                <c:pt idx="72">
                  <c:v>49.8</c:v>
                </c:pt>
                <c:pt idx="73">
                  <c:v>49.5</c:v>
                </c:pt>
                <c:pt idx="74">
                  <c:v>49.1</c:v>
                </c:pt>
                <c:pt idx="75">
                  <c:v>48.8</c:v>
                </c:pt>
                <c:pt idx="76">
                  <c:v>48.5</c:v>
                </c:pt>
                <c:pt idx="77">
                  <c:v>48.1</c:v>
                </c:pt>
                <c:pt idx="78">
                  <c:v>47.8</c:v>
                </c:pt>
                <c:pt idx="79">
                  <c:v>47.6</c:v>
                </c:pt>
                <c:pt idx="80">
                  <c:v>47.3</c:v>
                </c:pt>
                <c:pt idx="81">
                  <c:v>47</c:v>
                </c:pt>
                <c:pt idx="82">
                  <c:v>46.7</c:v>
                </c:pt>
                <c:pt idx="83">
                  <c:v>46.3</c:v>
                </c:pt>
                <c:pt idx="84">
                  <c:v>46.2</c:v>
                </c:pt>
                <c:pt idx="85">
                  <c:v>46</c:v>
                </c:pt>
                <c:pt idx="86">
                  <c:v>45.7</c:v>
                </c:pt>
                <c:pt idx="87">
                  <c:v>45.4</c:v>
                </c:pt>
                <c:pt idx="88">
                  <c:v>45.2</c:v>
                </c:pt>
                <c:pt idx="89">
                  <c:v>44.9</c:v>
                </c:pt>
                <c:pt idx="90">
                  <c:v>44.7</c:v>
                </c:pt>
                <c:pt idx="91">
                  <c:v>44.4</c:v>
                </c:pt>
                <c:pt idx="92">
                  <c:v>44.1</c:v>
                </c:pt>
                <c:pt idx="93">
                  <c:v>43.9</c:v>
                </c:pt>
                <c:pt idx="94">
                  <c:v>43.7</c:v>
                </c:pt>
                <c:pt idx="95">
                  <c:v>43.5</c:v>
                </c:pt>
                <c:pt idx="96">
                  <c:v>43.2</c:v>
                </c:pt>
                <c:pt idx="97">
                  <c:v>43</c:v>
                </c:pt>
                <c:pt idx="98">
                  <c:v>42.8</c:v>
                </c:pt>
                <c:pt idx="99">
                  <c:v>42.5</c:v>
                </c:pt>
                <c:pt idx="100">
                  <c:v>42.3</c:v>
                </c:pt>
                <c:pt idx="101">
                  <c:v>42.1</c:v>
                </c:pt>
                <c:pt idx="102">
                  <c:v>42</c:v>
                </c:pt>
                <c:pt idx="103">
                  <c:v>41.8</c:v>
                </c:pt>
                <c:pt idx="104">
                  <c:v>41.6</c:v>
                </c:pt>
                <c:pt idx="105">
                  <c:v>41.4</c:v>
                </c:pt>
                <c:pt idx="106">
                  <c:v>41.2</c:v>
                </c:pt>
                <c:pt idx="107">
                  <c:v>40.799999999999997</c:v>
                </c:pt>
                <c:pt idx="108">
                  <c:v>40.200000000000003</c:v>
                </c:pt>
                <c:pt idx="109">
                  <c:v>39.6</c:v>
                </c:pt>
                <c:pt idx="110">
                  <c:v>38.299999999999997</c:v>
                </c:pt>
                <c:pt idx="111">
                  <c:v>36.6</c:v>
                </c:pt>
                <c:pt idx="112">
                  <c:v>33.6</c:v>
                </c:pt>
                <c:pt idx="113">
                  <c:v>30.8</c:v>
                </c:pt>
                <c:pt idx="114">
                  <c:v>28.1</c:v>
                </c:pt>
                <c:pt idx="115">
                  <c:v>24.2</c:v>
                </c:pt>
                <c:pt idx="116">
                  <c:v>19.399999999999999</c:v>
                </c:pt>
                <c:pt idx="117">
                  <c:v>15.5</c:v>
                </c:pt>
                <c:pt idx="118">
                  <c:v>10.199999999999999</c:v>
                </c:pt>
                <c:pt idx="119">
                  <c:v>4.2</c:v>
                </c:pt>
                <c:pt idx="120">
                  <c:v>-7.4</c:v>
                </c:pt>
                <c:pt idx="121">
                  <c:v>-24.5</c:v>
                </c:pt>
                <c:pt idx="122">
                  <c:v>-44.4</c:v>
                </c:pt>
                <c:pt idx="123">
                  <c:v>-53.7</c:v>
                </c:pt>
                <c:pt idx="124">
                  <c:v>-57</c:v>
                </c:pt>
                <c:pt idx="125">
                  <c:v>-56.8</c:v>
                </c:pt>
                <c:pt idx="126">
                  <c:v>-58</c:v>
                </c:pt>
                <c:pt idx="127">
                  <c:v>-53.6</c:v>
                </c:pt>
                <c:pt idx="128">
                  <c:v>-50.9</c:v>
                </c:pt>
                <c:pt idx="129">
                  <c:v>-47</c:v>
                </c:pt>
                <c:pt idx="130">
                  <c:v>-45.2</c:v>
                </c:pt>
                <c:pt idx="131">
                  <c:v>-42</c:v>
                </c:pt>
                <c:pt idx="132">
                  <c:v>-41.4</c:v>
                </c:pt>
                <c:pt idx="133">
                  <c:v>-44.5</c:v>
                </c:pt>
                <c:pt idx="134">
                  <c:v>-46.2</c:v>
                </c:pt>
                <c:pt idx="135">
                  <c:v>-44.1</c:v>
                </c:pt>
                <c:pt idx="136">
                  <c:v>-44.2</c:v>
                </c:pt>
                <c:pt idx="137">
                  <c:v>-45.4</c:v>
                </c:pt>
                <c:pt idx="138">
                  <c:v>-44.4</c:v>
                </c:pt>
                <c:pt idx="139">
                  <c:v>-41.5</c:v>
                </c:pt>
                <c:pt idx="140">
                  <c:v>-40.1</c:v>
                </c:pt>
                <c:pt idx="141">
                  <c:v>-41.6</c:v>
                </c:pt>
                <c:pt idx="142">
                  <c:v>-41.2</c:v>
                </c:pt>
                <c:pt idx="143">
                  <c:v>-41</c:v>
                </c:pt>
                <c:pt idx="144">
                  <c:v>-38.5</c:v>
                </c:pt>
                <c:pt idx="145">
                  <c:v>-38.700000000000003</c:v>
                </c:pt>
                <c:pt idx="146">
                  <c:v>-39.9</c:v>
                </c:pt>
                <c:pt idx="147">
                  <c:v>-37.5</c:v>
                </c:pt>
                <c:pt idx="148">
                  <c:v>-31.2</c:v>
                </c:pt>
                <c:pt idx="149">
                  <c:v>-30.2</c:v>
                </c:pt>
                <c:pt idx="150">
                  <c:v>-32.200000000000003</c:v>
                </c:pt>
                <c:pt idx="151">
                  <c:v>-29.3</c:v>
                </c:pt>
                <c:pt idx="152">
                  <c:v>-25.9</c:v>
                </c:pt>
                <c:pt idx="153">
                  <c:v>-27.6</c:v>
                </c:pt>
                <c:pt idx="154">
                  <c:v>-29.2</c:v>
                </c:pt>
                <c:pt idx="155">
                  <c:v>-33.700000000000003</c:v>
                </c:pt>
                <c:pt idx="156">
                  <c:v>-30.1</c:v>
                </c:pt>
                <c:pt idx="157">
                  <c:v>-32.6</c:v>
                </c:pt>
                <c:pt idx="158">
                  <c:v>-31.6</c:v>
                </c:pt>
                <c:pt idx="159">
                  <c:v>-34.9</c:v>
                </c:pt>
                <c:pt idx="160">
                  <c:v>-37.9</c:v>
                </c:pt>
                <c:pt idx="161">
                  <c:v>-37.299999999999997</c:v>
                </c:pt>
                <c:pt idx="162">
                  <c:v>-35.5</c:v>
                </c:pt>
                <c:pt idx="163">
                  <c:v>-33.299999999999997</c:v>
                </c:pt>
                <c:pt idx="164">
                  <c:v>-37.299999999999997</c:v>
                </c:pt>
                <c:pt idx="165">
                  <c:v>-39.9</c:v>
                </c:pt>
                <c:pt idx="166">
                  <c:v>-39.700000000000003</c:v>
                </c:pt>
                <c:pt idx="167">
                  <c:v>-35.799999999999997</c:v>
                </c:pt>
                <c:pt idx="168">
                  <c:v>-32.1</c:v>
                </c:pt>
                <c:pt idx="169">
                  <c:v>-34.5</c:v>
                </c:pt>
                <c:pt idx="170">
                  <c:v>-28.9</c:v>
                </c:pt>
                <c:pt idx="171">
                  <c:v>-26.3</c:v>
                </c:pt>
                <c:pt idx="172">
                  <c:v>-27.4</c:v>
                </c:pt>
                <c:pt idx="173">
                  <c:v>-25.8</c:v>
                </c:pt>
                <c:pt idx="174">
                  <c:v>-28.7</c:v>
                </c:pt>
                <c:pt idx="175">
                  <c:v>-26</c:v>
                </c:pt>
                <c:pt idx="176">
                  <c:v>-31.8</c:v>
                </c:pt>
                <c:pt idx="177">
                  <c:v>-26.4</c:v>
                </c:pt>
                <c:pt idx="178">
                  <c:v>-22.1</c:v>
                </c:pt>
                <c:pt idx="179">
                  <c:v>-24.8</c:v>
                </c:pt>
                <c:pt idx="180">
                  <c:v>0</c:v>
                </c:pt>
                <c:pt idx="181">
                  <c:v>33.700000000000003</c:v>
                </c:pt>
                <c:pt idx="182">
                  <c:v>47.2</c:v>
                </c:pt>
                <c:pt idx="183">
                  <c:v>54.2</c:v>
                </c:pt>
                <c:pt idx="184">
                  <c:v>58.3</c:v>
                </c:pt>
                <c:pt idx="185">
                  <c:v>60.4</c:v>
                </c:pt>
                <c:pt idx="186">
                  <c:v>61.8</c:v>
                </c:pt>
                <c:pt idx="187">
                  <c:v>62</c:v>
                </c:pt>
                <c:pt idx="188">
                  <c:v>62.1</c:v>
                </c:pt>
                <c:pt idx="189">
                  <c:v>62</c:v>
                </c:pt>
                <c:pt idx="190">
                  <c:v>61.7</c:v>
                </c:pt>
                <c:pt idx="191">
                  <c:v>61.5</c:v>
                </c:pt>
                <c:pt idx="192">
                  <c:v>61.1</c:v>
                </c:pt>
                <c:pt idx="193">
                  <c:v>60.8</c:v>
                </c:pt>
                <c:pt idx="194">
                  <c:v>60.4</c:v>
                </c:pt>
                <c:pt idx="195">
                  <c:v>60.2</c:v>
                </c:pt>
                <c:pt idx="196">
                  <c:v>60.1</c:v>
                </c:pt>
                <c:pt idx="197">
                  <c:v>59.8</c:v>
                </c:pt>
                <c:pt idx="198">
                  <c:v>59.5</c:v>
                </c:pt>
                <c:pt idx="199">
                  <c:v>59.1</c:v>
                </c:pt>
                <c:pt idx="200">
                  <c:v>58.8</c:v>
                </c:pt>
                <c:pt idx="201">
                  <c:v>58.6</c:v>
                </c:pt>
                <c:pt idx="202">
                  <c:v>58.2</c:v>
                </c:pt>
                <c:pt idx="203">
                  <c:v>58</c:v>
                </c:pt>
                <c:pt idx="204">
                  <c:v>58</c:v>
                </c:pt>
                <c:pt idx="205">
                  <c:v>57.8</c:v>
                </c:pt>
                <c:pt idx="206">
                  <c:v>57.5</c:v>
                </c:pt>
                <c:pt idx="207">
                  <c:v>57.2</c:v>
                </c:pt>
                <c:pt idx="208">
                  <c:v>56.9</c:v>
                </c:pt>
                <c:pt idx="209">
                  <c:v>56.5</c:v>
                </c:pt>
                <c:pt idx="210">
                  <c:v>56.4</c:v>
                </c:pt>
                <c:pt idx="211">
                  <c:v>56.2</c:v>
                </c:pt>
                <c:pt idx="212">
                  <c:v>56</c:v>
                </c:pt>
                <c:pt idx="213">
                  <c:v>55.8</c:v>
                </c:pt>
                <c:pt idx="214">
                  <c:v>55.6</c:v>
                </c:pt>
                <c:pt idx="215">
                  <c:v>55.3</c:v>
                </c:pt>
                <c:pt idx="216">
                  <c:v>55.1</c:v>
                </c:pt>
                <c:pt idx="217">
                  <c:v>54.9</c:v>
                </c:pt>
                <c:pt idx="218">
                  <c:v>54.8</c:v>
                </c:pt>
                <c:pt idx="219">
                  <c:v>54.6</c:v>
                </c:pt>
                <c:pt idx="220">
                  <c:v>54.3</c:v>
                </c:pt>
                <c:pt idx="221">
                  <c:v>54.2</c:v>
                </c:pt>
                <c:pt idx="222">
                  <c:v>54.1</c:v>
                </c:pt>
                <c:pt idx="223">
                  <c:v>53.9</c:v>
                </c:pt>
                <c:pt idx="224">
                  <c:v>53.7</c:v>
                </c:pt>
                <c:pt idx="225">
                  <c:v>53.4</c:v>
                </c:pt>
                <c:pt idx="226">
                  <c:v>53.2</c:v>
                </c:pt>
                <c:pt idx="227">
                  <c:v>52.9</c:v>
                </c:pt>
                <c:pt idx="228">
                  <c:v>52.7</c:v>
                </c:pt>
                <c:pt idx="229">
                  <c:v>52.1</c:v>
                </c:pt>
                <c:pt idx="230">
                  <c:v>51.3</c:v>
                </c:pt>
                <c:pt idx="231">
                  <c:v>49.5</c:v>
                </c:pt>
                <c:pt idx="232">
                  <c:v>46.4</c:v>
                </c:pt>
                <c:pt idx="233">
                  <c:v>39.799999999999997</c:v>
                </c:pt>
                <c:pt idx="234">
                  <c:v>34</c:v>
                </c:pt>
                <c:pt idx="235">
                  <c:v>30.5</c:v>
                </c:pt>
                <c:pt idx="236">
                  <c:v>25.9</c:v>
                </c:pt>
                <c:pt idx="237">
                  <c:v>19.7</c:v>
                </c:pt>
                <c:pt idx="238">
                  <c:v>16.100000000000001</c:v>
                </c:pt>
                <c:pt idx="239">
                  <c:v>9.8000000000000007</c:v>
                </c:pt>
                <c:pt idx="240">
                  <c:v>1.1000000000000001</c:v>
                </c:pt>
                <c:pt idx="241">
                  <c:v>-17.5</c:v>
                </c:pt>
                <c:pt idx="242">
                  <c:v>-39.5</c:v>
                </c:pt>
                <c:pt idx="243">
                  <c:v>-52.7</c:v>
                </c:pt>
                <c:pt idx="244">
                  <c:v>-58.5</c:v>
                </c:pt>
                <c:pt idx="245">
                  <c:v>-61</c:v>
                </c:pt>
                <c:pt idx="246">
                  <c:v>-60.6</c:v>
                </c:pt>
                <c:pt idx="247">
                  <c:v>-56.8</c:v>
                </c:pt>
                <c:pt idx="248">
                  <c:v>-53.8</c:v>
                </c:pt>
                <c:pt idx="249">
                  <c:v>-51.7</c:v>
                </c:pt>
                <c:pt idx="250">
                  <c:v>-48.4</c:v>
                </c:pt>
                <c:pt idx="251">
                  <c:v>-48.8</c:v>
                </c:pt>
                <c:pt idx="252">
                  <c:v>-49.1</c:v>
                </c:pt>
                <c:pt idx="253">
                  <c:v>-47.9</c:v>
                </c:pt>
                <c:pt idx="254">
                  <c:v>-46</c:v>
                </c:pt>
                <c:pt idx="255">
                  <c:v>-48.7</c:v>
                </c:pt>
                <c:pt idx="256">
                  <c:v>-46.3</c:v>
                </c:pt>
                <c:pt idx="257">
                  <c:v>-45.3</c:v>
                </c:pt>
                <c:pt idx="258">
                  <c:v>-45.1</c:v>
                </c:pt>
                <c:pt idx="259">
                  <c:v>-46.4</c:v>
                </c:pt>
                <c:pt idx="260">
                  <c:v>-47</c:v>
                </c:pt>
                <c:pt idx="261">
                  <c:v>-46.1</c:v>
                </c:pt>
                <c:pt idx="262">
                  <c:v>-41.3</c:v>
                </c:pt>
                <c:pt idx="263">
                  <c:v>-38.299999999999997</c:v>
                </c:pt>
                <c:pt idx="264">
                  <c:v>-37.799999999999997</c:v>
                </c:pt>
                <c:pt idx="265">
                  <c:v>-35.1</c:v>
                </c:pt>
                <c:pt idx="266">
                  <c:v>-37.1</c:v>
                </c:pt>
                <c:pt idx="267">
                  <c:v>-36.200000000000003</c:v>
                </c:pt>
                <c:pt idx="268">
                  <c:v>-34.9</c:v>
                </c:pt>
                <c:pt idx="269">
                  <c:v>-36.4</c:v>
                </c:pt>
                <c:pt idx="270">
                  <c:v>-37.700000000000003</c:v>
                </c:pt>
                <c:pt idx="271">
                  <c:v>-37.9</c:v>
                </c:pt>
                <c:pt idx="272">
                  <c:v>-32.9</c:v>
                </c:pt>
                <c:pt idx="273">
                  <c:v>-32.6</c:v>
                </c:pt>
                <c:pt idx="274">
                  <c:v>-34.700000000000003</c:v>
                </c:pt>
                <c:pt idx="275">
                  <c:v>-30.9</c:v>
                </c:pt>
                <c:pt idx="276">
                  <c:v>-30.6</c:v>
                </c:pt>
                <c:pt idx="277">
                  <c:v>-26.3</c:v>
                </c:pt>
                <c:pt idx="278">
                  <c:v>-21.4</c:v>
                </c:pt>
                <c:pt idx="279">
                  <c:v>-23.6</c:v>
                </c:pt>
                <c:pt idx="280">
                  <c:v>-27.6</c:v>
                </c:pt>
                <c:pt idx="281">
                  <c:v>-29.5</c:v>
                </c:pt>
                <c:pt idx="282">
                  <c:v>-30.5</c:v>
                </c:pt>
                <c:pt idx="283">
                  <c:v>-27.2</c:v>
                </c:pt>
                <c:pt idx="284">
                  <c:v>-24.3</c:v>
                </c:pt>
                <c:pt idx="285">
                  <c:v>-25.9</c:v>
                </c:pt>
                <c:pt idx="286">
                  <c:v>-27.1</c:v>
                </c:pt>
                <c:pt idx="287">
                  <c:v>-28.8</c:v>
                </c:pt>
                <c:pt idx="288">
                  <c:v>-27</c:v>
                </c:pt>
                <c:pt idx="289">
                  <c:v>-26</c:v>
                </c:pt>
                <c:pt idx="290">
                  <c:v>-22.5</c:v>
                </c:pt>
                <c:pt idx="291">
                  <c:v>-23.1</c:v>
                </c:pt>
                <c:pt idx="292">
                  <c:v>-25.3</c:v>
                </c:pt>
                <c:pt idx="293">
                  <c:v>-26.1</c:v>
                </c:pt>
                <c:pt idx="294">
                  <c:v>-23.2</c:v>
                </c:pt>
                <c:pt idx="295">
                  <c:v>-25.2</c:v>
                </c:pt>
                <c:pt idx="296">
                  <c:v>-25.7</c:v>
                </c:pt>
                <c:pt idx="297">
                  <c:v>-28.4</c:v>
                </c:pt>
                <c:pt idx="298">
                  <c:v>-30.2</c:v>
                </c:pt>
                <c:pt idx="299">
                  <c:v>-27.5</c:v>
                </c:pt>
                <c:pt idx="300">
                  <c:v>-26.2</c:v>
                </c:pt>
                <c:pt idx="301">
                  <c:v>-28.7</c:v>
                </c:pt>
                <c:pt idx="302">
                  <c:v>-23.1</c:v>
                </c:pt>
                <c:pt idx="303">
                  <c:v>-17.8</c:v>
                </c:pt>
                <c:pt idx="304">
                  <c:v>20.7</c:v>
                </c:pt>
                <c:pt idx="305">
                  <c:v>54.1</c:v>
                </c:pt>
                <c:pt idx="306">
                  <c:v>66.7</c:v>
                </c:pt>
                <c:pt idx="307">
                  <c:v>73.3</c:v>
                </c:pt>
                <c:pt idx="308">
                  <c:v>76.900000000000006</c:v>
                </c:pt>
                <c:pt idx="309">
                  <c:v>78.7</c:v>
                </c:pt>
                <c:pt idx="310">
                  <c:v>79.7</c:v>
                </c:pt>
                <c:pt idx="311">
                  <c:v>79.8</c:v>
                </c:pt>
                <c:pt idx="312">
                  <c:v>79.7</c:v>
                </c:pt>
                <c:pt idx="313">
                  <c:v>79.3</c:v>
                </c:pt>
                <c:pt idx="314">
                  <c:v>78.8</c:v>
                </c:pt>
                <c:pt idx="315">
                  <c:v>78.3</c:v>
                </c:pt>
                <c:pt idx="316">
                  <c:v>78.099999999999994</c:v>
                </c:pt>
                <c:pt idx="317">
                  <c:v>77.8</c:v>
                </c:pt>
                <c:pt idx="318">
                  <c:v>77.5</c:v>
                </c:pt>
                <c:pt idx="319">
                  <c:v>77.099999999999994</c:v>
                </c:pt>
                <c:pt idx="320">
                  <c:v>76.7</c:v>
                </c:pt>
                <c:pt idx="321">
                  <c:v>76.3</c:v>
                </c:pt>
                <c:pt idx="322">
                  <c:v>75.900000000000006</c:v>
                </c:pt>
                <c:pt idx="323">
                  <c:v>75.5</c:v>
                </c:pt>
                <c:pt idx="324">
                  <c:v>75.2</c:v>
                </c:pt>
                <c:pt idx="325">
                  <c:v>74.900000000000006</c:v>
                </c:pt>
                <c:pt idx="326">
                  <c:v>74.7</c:v>
                </c:pt>
                <c:pt idx="327">
                  <c:v>74.2</c:v>
                </c:pt>
                <c:pt idx="328">
                  <c:v>73.8</c:v>
                </c:pt>
                <c:pt idx="329">
                  <c:v>73.5</c:v>
                </c:pt>
                <c:pt idx="330">
                  <c:v>73.3</c:v>
                </c:pt>
                <c:pt idx="331">
                  <c:v>72.900000000000006</c:v>
                </c:pt>
                <c:pt idx="332">
                  <c:v>72.7</c:v>
                </c:pt>
                <c:pt idx="333">
                  <c:v>72.400000000000006</c:v>
                </c:pt>
                <c:pt idx="334">
                  <c:v>72.2</c:v>
                </c:pt>
                <c:pt idx="335">
                  <c:v>72</c:v>
                </c:pt>
                <c:pt idx="336">
                  <c:v>71.7</c:v>
                </c:pt>
                <c:pt idx="337">
                  <c:v>71.400000000000006</c:v>
                </c:pt>
                <c:pt idx="338">
                  <c:v>71.099999999999994</c:v>
                </c:pt>
                <c:pt idx="339">
                  <c:v>70.8</c:v>
                </c:pt>
                <c:pt idx="340">
                  <c:v>70.599999999999994</c:v>
                </c:pt>
                <c:pt idx="341">
                  <c:v>70.3</c:v>
                </c:pt>
                <c:pt idx="342">
                  <c:v>70.2</c:v>
                </c:pt>
                <c:pt idx="343">
                  <c:v>69.8</c:v>
                </c:pt>
                <c:pt idx="344">
                  <c:v>69.5</c:v>
                </c:pt>
                <c:pt idx="345">
                  <c:v>69.2</c:v>
                </c:pt>
                <c:pt idx="346">
                  <c:v>69</c:v>
                </c:pt>
                <c:pt idx="347">
                  <c:v>68.7</c:v>
                </c:pt>
                <c:pt idx="348">
                  <c:v>68.599999999999994</c:v>
                </c:pt>
                <c:pt idx="349">
                  <c:v>68.3</c:v>
                </c:pt>
                <c:pt idx="350">
                  <c:v>68.2</c:v>
                </c:pt>
                <c:pt idx="351">
                  <c:v>68</c:v>
                </c:pt>
                <c:pt idx="352">
                  <c:v>67.599999999999994</c:v>
                </c:pt>
                <c:pt idx="353">
                  <c:v>67.400000000000006</c:v>
                </c:pt>
                <c:pt idx="354">
                  <c:v>67.2</c:v>
                </c:pt>
                <c:pt idx="355">
                  <c:v>67</c:v>
                </c:pt>
                <c:pt idx="356">
                  <c:v>66.8</c:v>
                </c:pt>
                <c:pt idx="357">
                  <c:v>66.599999999999994</c:v>
                </c:pt>
                <c:pt idx="358">
                  <c:v>66.5</c:v>
                </c:pt>
                <c:pt idx="359">
                  <c:v>66.2</c:v>
                </c:pt>
                <c:pt idx="360">
                  <c:v>65.900000000000006</c:v>
                </c:pt>
              </c:numCache>
            </c:numRef>
          </c:val>
          <c:smooth val="0"/>
        </c:ser>
        <c:ser>
          <c:idx val="2"/>
          <c:order val="2"/>
          <c:tx>
            <c:strRef>
              <c:f>Teflon!$D$1</c:f>
              <c:strCache>
                <c:ptCount val="1"/>
                <c:pt idx="0">
                  <c:v>Teflon #3</c:v>
                </c:pt>
              </c:strCache>
            </c:strRef>
          </c:tx>
          <c:marker>
            <c:symbol val="none"/>
          </c:marker>
          <c:cat>
            <c:numRef>
              <c:f>Teflon!$A$2:$A$402</c:f>
              <c:numCache>
                <c:formatCode>General</c:formatCode>
                <c:ptCount val="401"/>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numCache>
            </c:numRef>
          </c:cat>
          <c:val>
            <c:numRef>
              <c:f>Teflon!$D$2:$D$402</c:f>
              <c:numCache>
                <c:formatCode>General</c:formatCode>
                <c:ptCount val="401"/>
                <c:pt idx="0">
                  <c:v>5.3</c:v>
                </c:pt>
                <c:pt idx="1">
                  <c:v>5.3</c:v>
                </c:pt>
                <c:pt idx="2">
                  <c:v>5.4</c:v>
                </c:pt>
                <c:pt idx="3">
                  <c:v>5.3</c:v>
                </c:pt>
                <c:pt idx="4">
                  <c:v>5.2</c:v>
                </c:pt>
                <c:pt idx="5">
                  <c:v>4.9000000000000004</c:v>
                </c:pt>
                <c:pt idx="6">
                  <c:v>4.2</c:v>
                </c:pt>
                <c:pt idx="7">
                  <c:v>2.5</c:v>
                </c:pt>
                <c:pt idx="8">
                  <c:v>-1.3</c:v>
                </c:pt>
                <c:pt idx="9">
                  <c:v>-3.3</c:v>
                </c:pt>
                <c:pt idx="10">
                  <c:v>-4.5</c:v>
                </c:pt>
                <c:pt idx="11">
                  <c:v>-6</c:v>
                </c:pt>
                <c:pt idx="12">
                  <c:v>-7</c:v>
                </c:pt>
                <c:pt idx="13">
                  <c:v>-7.8</c:v>
                </c:pt>
                <c:pt idx="14">
                  <c:v>-8.6</c:v>
                </c:pt>
                <c:pt idx="15">
                  <c:v>-9.6</c:v>
                </c:pt>
                <c:pt idx="16">
                  <c:v>-11.7</c:v>
                </c:pt>
                <c:pt idx="17">
                  <c:v>-13</c:v>
                </c:pt>
                <c:pt idx="18">
                  <c:v>-14.1</c:v>
                </c:pt>
                <c:pt idx="19">
                  <c:v>-14.8</c:v>
                </c:pt>
                <c:pt idx="20">
                  <c:v>-15.9</c:v>
                </c:pt>
                <c:pt idx="21">
                  <c:v>-19.399999999999999</c:v>
                </c:pt>
                <c:pt idx="22">
                  <c:v>-33.6</c:v>
                </c:pt>
                <c:pt idx="23">
                  <c:v>-43.8</c:v>
                </c:pt>
                <c:pt idx="24">
                  <c:v>-52.3</c:v>
                </c:pt>
                <c:pt idx="25">
                  <c:v>-56.2</c:v>
                </c:pt>
                <c:pt idx="26">
                  <c:v>-61.8</c:v>
                </c:pt>
                <c:pt idx="27">
                  <c:v>-59.9</c:v>
                </c:pt>
                <c:pt idx="28">
                  <c:v>-56.2</c:v>
                </c:pt>
                <c:pt idx="29">
                  <c:v>-58.4</c:v>
                </c:pt>
                <c:pt idx="30">
                  <c:v>-62.2</c:v>
                </c:pt>
                <c:pt idx="31">
                  <c:v>-64.900000000000006</c:v>
                </c:pt>
                <c:pt idx="32">
                  <c:v>-70.2</c:v>
                </c:pt>
                <c:pt idx="33">
                  <c:v>-74.2</c:v>
                </c:pt>
                <c:pt idx="34">
                  <c:v>-76.7</c:v>
                </c:pt>
                <c:pt idx="35">
                  <c:v>-78.099999999999994</c:v>
                </c:pt>
                <c:pt idx="36">
                  <c:v>-79.900000000000006</c:v>
                </c:pt>
                <c:pt idx="37">
                  <c:v>-76.400000000000006</c:v>
                </c:pt>
                <c:pt idx="38">
                  <c:v>-77.099999999999994</c:v>
                </c:pt>
                <c:pt idx="39">
                  <c:v>-78.3</c:v>
                </c:pt>
                <c:pt idx="40">
                  <c:v>-78.099999999999994</c:v>
                </c:pt>
                <c:pt idx="41">
                  <c:v>-74.7</c:v>
                </c:pt>
                <c:pt idx="42">
                  <c:v>-72.599999999999994</c:v>
                </c:pt>
                <c:pt idx="43">
                  <c:v>-74.099999999999994</c:v>
                </c:pt>
                <c:pt idx="44">
                  <c:v>-72.2</c:v>
                </c:pt>
                <c:pt idx="45">
                  <c:v>-67.099999999999994</c:v>
                </c:pt>
                <c:pt idx="46">
                  <c:v>-68.099999999999994</c:v>
                </c:pt>
                <c:pt idx="47">
                  <c:v>-68.099999999999994</c:v>
                </c:pt>
                <c:pt idx="48">
                  <c:v>-65.5</c:v>
                </c:pt>
                <c:pt idx="49">
                  <c:v>-63</c:v>
                </c:pt>
                <c:pt idx="50">
                  <c:v>-63.4</c:v>
                </c:pt>
                <c:pt idx="51">
                  <c:v>-55.2</c:v>
                </c:pt>
                <c:pt idx="52">
                  <c:v>-51.5</c:v>
                </c:pt>
                <c:pt idx="53">
                  <c:v>-55.3</c:v>
                </c:pt>
                <c:pt idx="54">
                  <c:v>-51.3</c:v>
                </c:pt>
                <c:pt idx="55">
                  <c:v>-50</c:v>
                </c:pt>
                <c:pt idx="56">
                  <c:v>-50.3</c:v>
                </c:pt>
                <c:pt idx="57">
                  <c:v>-48.1</c:v>
                </c:pt>
                <c:pt idx="58">
                  <c:v>-46.8</c:v>
                </c:pt>
                <c:pt idx="59">
                  <c:v>-52.9</c:v>
                </c:pt>
                <c:pt idx="60">
                  <c:v>-54</c:v>
                </c:pt>
                <c:pt idx="61">
                  <c:v>-44.3</c:v>
                </c:pt>
                <c:pt idx="62">
                  <c:v>-14.4</c:v>
                </c:pt>
                <c:pt idx="63">
                  <c:v>12.7</c:v>
                </c:pt>
                <c:pt idx="64">
                  <c:v>31.2</c:v>
                </c:pt>
                <c:pt idx="65">
                  <c:v>38.299999999999997</c:v>
                </c:pt>
                <c:pt idx="66">
                  <c:v>42.2</c:v>
                </c:pt>
                <c:pt idx="67">
                  <c:v>44.1</c:v>
                </c:pt>
                <c:pt idx="68">
                  <c:v>45.1</c:v>
                </c:pt>
                <c:pt idx="69">
                  <c:v>45.4</c:v>
                </c:pt>
                <c:pt idx="70">
                  <c:v>45.5</c:v>
                </c:pt>
                <c:pt idx="71">
                  <c:v>45.3</c:v>
                </c:pt>
                <c:pt idx="72">
                  <c:v>44.9</c:v>
                </c:pt>
                <c:pt idx="73">
                  <c:v>44.6</c:v>
                </c:pt>
                <c:pt idx="74">
                  <c:v>44.3</c:v>
                </c:pt>
                <c:pt idx="75">
                  <c:v>44</c:v>
                </c:pt>
                <c:pt idx="76">
                  <c:v>43.8</c:v>
                </c:pt>
                <c:pt idx="77">
                  <c:v>43.5</c:v>
                </c:pt>
                <c:pt idx="78">
                  <c:v>43.3</c:v>
                </c:pt>
                <c:pt idx="79">
                  <c:v>43.1</c:v>
                </c:pt>
                <c:pt idx="80">
                  <c:v>42.7</c:v>
                </c:pt>
                <c:pt idx="81">
                  <c:v>42.5</c:v>
                </c:pt>
                <c:pt idx="82">
                  <c:v>42.2</c:v>
                </c:pt>
                <c:pt idx="83">
                  <c:v>42</c:v>
                </c:pt>
                <c:pt idx="84">
                  <c:v>41.7</c:v>
                </c:pt>
                <c:pt idx="85">
                  <c:v>41.5</c:v>
                </c:pt>
                <c:pt idx="86">
                  <c:v>41.4</c:v>
                </c:pt>
                <c:pt idx="87">
                  <c:v>41.1</c:v>
                </c:pt>
                <c:pt idx="88">
                  <c:v>40.9</c:v>
                </c:pt>
                <c:pt idx="89">
                  <c:v>40.6</c:v>
                </c:pt>
                <c:pt idx="90">
                  <c:v>40.4</c:v>
                </c:pt>
                <c:pt idx="91">
                  <c:v>40.200000000000003</c:v>
                </c:pt>
                <c:pt idx="92">
                  <c:v>40.1</c:v>
                </c:pt>
                <c:pt idx="93">
                  <c:v>39.799999999999997</c:v>
                </c:pt>
                <c:pt idx="94">
                  <c:v>39.700000000000003</c:v>
                </c:pt>
                <c:pt idx="95">
                  <c:v>39.5</c:v>
                </c:pt>
                <c:pt idx="96">
                  <c:v>39.299999999999997</c:v>
                </c:pt>
                <c:pt idx="97">
                  <c:v>39</c:v>
                </c:pt>
                <c:pt idx="98">
                  <c:v>38.9</c:v>
                </c:pt>
                <c:pt idx="99">
                  <c:v>38.700000000000003</c:v>
                </c:pt>
                <c:pt idx="100">
                  <c:v>38.6</c:v>
                </c:pt>
                <c:pt idx="101">
                  <c:v>38.4</c:v>
                </c:pt>
                <c:pt idx="102">
                  <c:v>38.299999999999997</c:v>
                </c:pt>
                <c:pt idx="103">
                  <c:v>38.200000000000003</c:v>
                </c:pt>
                <c:pt idx="104">
                  <c:v>38</c:v>
                </c:pt>
                <c:pt idx="105">
                  <c:v>37.799999999999997</c:v>
                </c:pt>
                <c:pt idx="106">
                  <c:v>37.700000000000003</c:v>
                </c:pt>
                <c:pt idx="107">
                  <c:v>37.6</c:v>
                </c:pt>
                <c:pt idx="108">
                  <c:v>37.5</c:v>
                </c:pt>
                <c:pt idx="109">
                  <c:v>37.200000000000003</c:v>
                </c:pt>
                <c:pt idx="110">
                  <c:v>37.1</c:v>
                </c:pt>
                <c:pt idx="111">
                  <c:v>36.799999999999997</c:v>
                </c:pt>
                <c:pt idx="112">
                  <c:v>36.5</c:v>
                </c:pt>
                <c:pt idx="113">
                  <c:v>35.700000000000003</c:v>
                </c:pt>
                <c:pt idx="114">
                  <c:v>34.299999999999997</c:v>
                </c:pt>
                <c:pt idx="115">
                  <c:v>32.299999999999997</c:v>
                </c:pt>
                <c:pt idx="116">
                  <c:v>28.5</c:v>
                </c:pt>
                <c:pt idx="117">
                  <c:v>23.3</c:v>
                </c:pt>
                <c:pt idx="118">
                  <c:v>16.5</c:v>
                </c:pt>
                <c:pt idx="119">
                  <c:v>4.9000000000000004</c:v>
                </c:pt>
                <c:pt idx="120">
                  <c:v>-14.1</c:v>
                </c:pt>
                <c:pt idx="121">
                  <c:v>-37.5</c:v>
                </c:pt>
                <c:pt idx="122">
                  <c:v>-40.4</c:v>
                </c:pt>
                <c:pt idx="123">
                  <c:v>-50.9</c:v>
                </c:pt>
                <c:pt idx="124">
                  <c:v>-58.9</c:v>
                </c:pt>
                <c:pt idx="125">
                  <c:v>-46.5</c:v>
                </c:pt>
                <c:pt idx="126">
                  <c:v>-57.9</c:v>
                </c:pt>
                <c:pt idx="127">
                  <c:v>-56</c:v>
                </c:pt>
                <c:pt idx="128">
                  <c:v>-55.9</c:v>
                </c:pt>
                <c:pt idx="129">
                  <c:v>-67.7</c:v>
                </c:pt>
                <c:pt idx="130">
                  <c:v>-59.5</c:v>
                </c:pt>
                <c:pt idx="131">
                  <c:v>-67.8</c:v>
                </c:pt>
                <c:pt idx="132">
                  <c:v>-56.5</c:v>
                </c:pt>
                <c:pt idx="133">
                  <c:v>-60.6</c:v>
                </c:pt>
                <c:pt idx="134">
                  <c:v>-52.2</c:v>
                </c:pt>
                <c:pt idx="135">
                  <c:v>-54.9</c:v>
                </c:pt>
                <c:pt idx="136">
                  <c:v>-59</c:v>
                </c:pt>
                <c:pt idx="137">
                  <c:v>-44</c:v>
                </c:pt>
                <c:pt idx="138">
                  <c:v>-57.3</c:v>
                </c:pt>
                <c:pt idx="139">
                  <c:v>-47.3</c:v>
                </c:pt>
                <c:pt idx="140">
                  <c:v>-58.4</c:v>
                </c:pt>
                <c:pt idx="141">
                  <c:v>-57.6</c:v>
                </c:pt>
                <c:pt idx="142">
                  <c:v>-62</c:v>
                </c:pt>
                <c:pt idx="143">
                  <c:v>-55.3</c:v>
                </c:pt>
                <c:pt idx="144">
                  <c:v>-59.3</c:v>
                </c:pt>
                <c:pt idx="145">
                  <c:v>-60</c:v>
                </c:pt>
                <c:pt idx="146">
                  <c:v>-61.2</c:v>
                </c:pt>
                <c:pt idx="147">
                  <c:v>-62</c:v>
                </c:pt>
                <c:pt idx="148">
                  <c:v>-62.5</c:v>
                </c:pt>
                <c:pt idx="149">
                  <c:v>-61.7</c:v>
                </c:pt>
                <c:pt idx="150">
                  <c:v>-63.6</c:v>
                </c:pt>
                <c:pt idx="151">
                  <c:v>-64.900000000000006</c:v>
                </c:pt>
                <c:pt idx="152">
                  <c:v>-65.2</c:v>
                </c:pt>
                <c:pt idx="153">
                  <c:v>-67.400000000000006</c:v>
                </c:pt>
                <c:pt idx="154">
                  <c:v>-66.599999999999994</c:v>
                </c:pt>
                <c:pt idx="155">
                  <c:v>-68.400000000000006</c:v>
                </c:pt>
                <c:pt idx="156">
                  <c:v>-67.2</c:v>
                </c:pt>
                <c:pt idx="157">
                  <c:v>-69.400000000000006</c:v>
                </c:pt>
                <c:pt idx="158">
                  <c:v>-68.099999999999994</c:v>
                </c:pt>
                <c:pt idx="159">
                  <c:v>-68.400000000000006</c:v>
                </c:pt>
                <c:pt idx="160">
                  <c:v>-67.3</c:v>
                </c:pt>
                <c:pt idx="161">
                  <c:v>-61.2</c:v>
                </c:pt>
                <c:pt idx="162">
                  <c:v>-62.4</c:v>
                </c:pt>
                <c:pt idx="163">
                  <c:v>-58.7</c:v>
                </c:pt>
                <c:pt idx="164">
                  <c:v>-59.9</c:v>
                </c:pt>
                <c:pt idx="165">
                  <c:v>-58</c:v>
                </c:pt>
                <c:pt idx="166">
                  <c:v>-60.1</c:v>
                </c:pt>
                <c:pt idx="167">
                  <c:v>-58.7</c:v>
                </c:pt>
                <c:pt idx="168">
                  <c:v>-58</c:v>
                </c:pt>
                <c:pt idx="169">
                  <c:v>-55</c:v>
                </c:pt>
                <c:pt idx="170">
                  <c:v>-52.7</c:v>
                </c:pt>
                <c:pt idx="171">
                  <c:v>-50.2</c:v>
                </c:pt>
                <c:pt idx="172">
                  <c:v>-49.3</c:v>
                </c:pt>
                <c:pt idx="173">
                  <c:v>-45.5</c:v>
                </c:pt>
                <c:pt idx="174">
                  <c:v>-44.1</c:v>
                </c:pt>
                <c:pt idx="175">
                  <c:v>-36.9</c:v>
                </c:pt>
                <c:pt idx="176">
                  <c:v>-38.799999999999997</c:v>
                </c:pt>
                <c:pt idx="177">
                  <c:v>-40.700000000000003</c:v>
                </c:pt>
                <c:pt idx="178">
                  <c:v>-40.9</c:v>
                </c:pt>
                <c:pt idx="179">
                  <c:v>-41.4</c:v>
                </c:pt>
                <c:pt idx="180">
                  <c:v>-41.9</c:v>
                </c:pt>
                <c:pt idx="181">
                  <c:v>-40.6</c:v>
                </c:pt>
                <c:pt idx="182">
                  <c:v>8.1999999999999993</c:v>
                </c:pt>
                <c:pt idx="183">
                  <c:v>66.2</c:v>
                </c:pt>
                <c:pt idx="184">
                  <c:v>87.6</c:v>
                </c:pt>
                <c:pt idx="185">
                  <c:v>100</c:v>
                </c:pt>
                <c:pt idx="186">
                  <c:v>106.6</c:v>
                </c:pt>
                <c:pt idx="187">
                  <c:v>110.4</c:v>
                </c:pt>
                <c:pt idx="188">
                  <c:v>111.3</c:v>
                </c:pt>
                <c:pt idx="189">
                  <c:v>111.5</c:v>
                </c:pt>
                <c:pt idx="190">
                  <c:v>111.2</c:v>
                </c:pt>
                <c:pt idx="191">
                  <c:v>110.6</c:v>
                </c:pt>
                <c:pt idx="192">
                  <c:v>109.9</c:v>
                </c:pt>
                <c:pt idx="193">
                  <c:v>109.3</c:v>
                </c:pt>
                <c:pt idx="194">
                  <c:v>108.5</c:v>
                </c:pt>
                <c:pt idx="195">
                  <c:v>107.7</c:v>
                </c:pt>
                <c:pt idx="196">
                  <c:v>107.2</c:v>
                </c:pt>
                <c:pt idx="197">
                  <c:v>106.5</c:v>
                </c:pt>
                <c:pt idx="198">
                  <c:v>105.9</c:v>
                </c:pt>
                <c:pt idx="199">
                  <c:v>105.2</c:v>
                </c:pt>
                <c:pt idx="200">
                  <c:v>104.6</c:v>
                </c:pt>
                <c:pt idx="201">
                  <c:v>104</c:v>
                </c:pt>
                <c:pt idx="202">
                  <c:v>103.4</c:v>
                </c:pt>
                <c:pt idx="203">
                  <c:v>102.7</c:v>
                </c:pt>
                <c:pt idx="204">
                  <c:v>102.1</c:v>
                </c:pt>
                <c:pt idx="205">
                  <c:v>101.7</c:v>
                </c:pt>
                <c:pt idx="206">
                  <c:v>101.2</c:v>
                </c:pt>
                <c:pt idx="207">
                  <c:v>100.5</c:v>
                </c:pt>
                <c:pt idx="208">
                  <c:v>100.1</c:v>
                </c:pt>
                <c:pt idx="209">
                  <c:v>99.6</c:v>
                </c:pt>
                <c:pt idx="210">
                  <c:v>99.2</c:v>
                </c:pt>
                <c:pt idx="211">
                  <c:v>98.5</c:v>
                </c:pt>
                <c:pt idx="212">
                  <c:v>98.1</c:v>
                </c:pt>
                <c:pt idx="213">
                  <c:v>97.6</c:v>
                </c:pt>
                <c:pt idx="214">
                  <c:v>97.2</c:v>
                </c:pt>
                <c:pt idx="215">
                  <c:v>96.6</c:v>
                </c:pt>
                <c:pt idx="216">
                  <c:v>96.2</c:v>
                </c:pt>
                <c:pt idx="217">
                  <c:v>95.8</c:v>
                </c:pt>
                <c:pt idx="218">
                  <c:v>95.4</c:v>
                </c:pt>
                <c:pt idx="219">
                  <c:v>94.8</c:v>
                </c:pt>
                <c:pt idx="220">
                  <c:v>94.3</c:v>
                </c:pt>
                <c:pt idx="221">
                  <c:v>94</c:v>
                </c:pt>
                <c:pt idx="222">
                  <c:v>93.6</c:v>
                </c:pt>
                <c:pt idx="223">
                  <c:v>93.1</c:v>
                </c:pt>
                <c:pt idx="224">
                  <c:v>92.8</c:v>
                </c:pt>
                <c:pt idx="225">
                  <c:v>92.4</c:v>
                </c:pt>
                <c:pt idx="226">
                  <c:v>92</c:v>
                </c:pt>
                <c:pt idx="227">
                  <c:v>91.5</c:v>
                </c:pt>
                <c:pt idx="228">
                  <c:v>91.1</c:v>
                </c:pt>
                <c:pt idx="229">
                  <c:v>90.7</c:v>
                </c:pt>
                <c:pt idx="230">
                  <c:v>90.4</c:v>
                </c:pt>
                <c:pt idx="231">
                  <c:v>90</c:v>
                </c:pt>
                <c:pt idx="232">
                  <c:v>89.6</c:v>
                </c:pt>
                <c:pt idx="233">
                  <c:v>89.3</c:v>
                </c:pt>
                <c:pt idx="234">
                  <c:v>89</c:v>
                </c:pt>
                <c:pt idx="235">
                  <c:v>88.5</c:v>
                </c:pt>
                <c:pt idx="236">
                  <c:v>87.8</c:v>
                </c:pt>
                <c:pt idx="237">
                  <c:v>86.3</c:v>
                </c:pt>
                <c:pt idx="238">
                  <c:v>81.900000000000006</c:v>
                </c:pt>
                <c:pt idx="239">
                  <c:v>68.7</c:v>
                </c:pt>
                <c:pt idx="240">
                  <c:v>57.2</c:v>
                </c:pt>
                <c:pt idx="241">
                  <c:v>39</c:v>
                </c:pt>
                <c:pt idx="242">
                  <c:v>16.5</c:v>
                </c:pt>
                <c:pt idx="243">
                  <c:v>-3.2</c:v>
                </c:pt>
                <c:pt idx="244">
                  <c:v>-6.3</c:v>
                </c:pt>
                <c:pt idx="245">
                  <c:v>-12.5</c:v>
                </c:pt>
                <c:pt idx="246">
                  <c:v>-9.3000000000000007</c:v>
                </c:pt>
                <c:pt idx="247">
                  <c:v>-11</c:v>
                </c:pt>
                <c:pt idx="248">
                  <c:v>-6.2</c:v>
                </c:pt>
                <c:pt idx="249">
                  <c:v>-9.6</c:v>
                </c:pt>
                <c:pt idx="250">
                  <c:v>-2.8</c:v>
                </c:pt>
                <c:pt idx="251">
                  <c:v>-5.6</c:v>
                </c:pt>
                <c:pt idx="252">
                  <c:v>-1.8</c:v>
                </c:pt>
                <c:pt idx="253">
                  <c:v>-7.1</c:v>
                </c:pt>
                <c:pt idx="254">
                  <c:v>-0.7</c:v>
                </c:pt>
                <c:pt idx="255">
                  <c:v>-2.2000000000000002</c:v>
                </c:pt>
                <c:pt idx="256">
                  <c:v>-1.9</c:v>
                </c:pt>
                <c:pt idx="257">
                  <c:v>-2.2000000000000002</c:v>
                </c:pt>
                <c:pt idx="258">
                  <c:v>-1.8</c:v>
                </c:pt>
                <c:pt idx="259">
                  <c:v>3.3</c:v>
                </c:pt>
                <c:pt idx="260">
                  <c:v>-0.6</c:v>
                </c:pt>
                <c:pt idx="261">
                  <c:v>4.8</c:v>
                </c:pt>
                <c:pt idx="262">
                  <c:v>1.5</c:v>
                </c:pt>
                <c:pt idx="263">
                  <c:v>3.2</c:v>
                </c:pt>
                <c:pt idx="264">
                  <c:v>0</c:v>
                </c:pt>
                <c:pt idx="265">
                  <c:v>-2.2000000000000002</c:v>
                </c:pt>
                <c:pt idx="266">
                  <c:v>-2.4</c:v>
                </c:pt>
                <c:pt idx="267">
                  <c:v>-2.6</c:v>
                </c:pt>
                <c:pt idx="268">
                  <c:v>2.6</c:v>
                </c:pt>
                <c:pt idx="269">
                  <c:v>-2.4</c:v>
                </c:pt>
                <c:pt idx="270">
                  <c:v>6.5</c:v>
                </c:pt>
                <c:pt idx="271">
                  <c:v>5.5</c:v>
                </c:pt>
                <c:pt idx="272">
                  <c:v>8.1999999999999993</c:v>
                </c:pt>
                <c:pt idx="273">
                  <c:v>4.3</c:v>
                </c:pt>
                <c:pt idx="274">
                  <c:v>12.4</c:v>
                </c:pt>
                <c:pt idx="275">
                  <c:v>12.7</c:v>
                </c:pt>
                <c:pt idx="276">
                  <c:v>6.4</c:v>
                </c:pt>
                <c:pt idx="277">
                  <c:v>10.5</c:v>
                </c:pt>
                <c:pt idx="278">
                  <c:v>6</c:v>
                </c:pt>
                <c:pt idx="279">
                  <c:v>12.4</c:v>
                </c:pt>
                <c:pt idx="280">
                  <c:v>6.5</c:v>
                </c:pt>
                <c:pt idx="281">
                  <c:v>17.600000000000001</c:v>
                </c:pt>
                <c:pt idx="282">
                  <c:v>8.8000000000000007</c:v>
                </c:pt>
                <c:pt idx="283">
                  <c:v>11</c:v>
                </c:pt>
                <c:pt idx="284">
                  <c:v>15.4</c:v>
                </c:pt>
                <c:pt idx="285">
                  <c:v>10.3</c:v>
                </c:pt>
                <c:pt idx="286">
                  <c:v>12.7</c:v>
                </c:pt>
                <c:pt idx="287">
                  <c:v>8.5</c:v>
                </c:pt>
                <c:pt idx="288">
                  <c:v>11.4</c:v>
                </c:pt>
                <c:pt idx="289">
                  <c:v>4.5999999999999996</c:v>
                </c:pt>
                <c:pt idx="290">
                  <c:v>8.9</c:v>
                </c:pt>
                <c:pt idx="291">
                  <c:v>7.9</c:v>
                </c:pt>
                <c:pt idx="292">
                  <c:v>4</c:v>
                </c:pt>
                <c:pt idx="293">
                  <c:v>10.5</c:v>
                </c:pt>
                <c:pt idx="294">
                  <c:v>4.8</c:v>
                </c:pt>
                <c:pt idx="295">
                  <c:v>12.1</c:v>
                </c:pt>
                <c:pt idx="296">
                  <c:v>8.3000000000000007</c:v>
                </c:pt>
                <c:pt idx="297">
                  <c:v>17.600000000000001</c:v>
                </c:pt>
                <c:pt idx="298">
                  <c:v>11.6</c:v>
                </c:pt>
                <c:pt idx="299">
                  <c:v>14.6</c:v>
                </c:pt>
                <c:pt idx="300">
                  <c:v>15.3</c:v>
                </c:pt>
                <c:pt idx="301">
                  <c:v>14.8</c:v>
                </c:pt>
                <c:pt idx="302">
                  <c:v>21.6</c:v>
                </c:pt>
                <c:pt idx="303">
                  <c:v>15.7</c:v>
                </c:pt>
                <c:pt idx="304">
                  <c:v>54.7</c:v>
                </c:pt>
                <c:pt idx="305">
                  <c:v>89.2</c:v>
                </c:pt>
                <c:pt idx="306">
                  <c:v>109</c:v>
                </c:pt>
                <c:pt idx="307">
                  <c:v>122.1</c:v>
                </c:pt>
                <c:pt idx="308">
                  <c:v>126.5</c:v>
                </c:pt>
                <c:pt idx="309">
                  <c:v>128.80000000000001</c:v>
                </c:pt>
                <c:pt idx="310">
                  <c:v>129.9</c:v>
                </c:pt>
                <c:pt idx="311">
                  <c:v>130.30000000000001</c:v>
                </c:pt>
                <c:pt idx="312">
                  <c:v>130.1</c:v>
                </c:pt>
                <c:pt idx="313">
                  <c:v>129.69999999999999</c:v>
                </c:pt>
                <c:pt idx="314">
                  <c:v>129.19999999999999</c:v>
                </c:pt>
                <c:pt idx="315">
                  <c:v>128.5</c:v>
                </c:pt>
                <c:pt idx="316">
                  <c:v>128</c:v>
                </c:pt>
                <c:pt idx="317">
                  <c:v>127.4</c:v>
                </c:pt>
                <c:pt idx="318">
                  <c:v>126.9</c:v>
                </c:pt>
                <c:pt idx="319">
                  <c:v>126.3</c:v>
                </c:pt>
                <c:pt idx="320">
                  <c:v>125.8</c:v>
                </c:pt>
                <c:pt idx="321">
                  <c:v>125.4</c:v>
                </c:pt>
                <c:pt idx="322">
                  <c:v>124.7</c:v>
                </c:pt>
                <c:pt idx="323">
                  <c:v>124.2</c:v>
                </c:pt>
                <c:pt idx="324">
                  <c:v>123.7</c:v>
                </c:pt>
                <c:pt idx="325">
                  <c:v>123.3</c:v>
                </c:pt>
                <c:pt idx="326">
                  <c:v>122.8</c:v>
                </c:pt>
                <c:pt idx="327">
                  <c:v>122.2</c:v>
                </c:pt>
                <c:pt idx="328">
                  <c:v>121.8</c:v>
                </c:pt>
                <c:pt idx="329">
                  <c:v>121.3</c:v>
                </c:pt>
                <c:pt idx="330">
                  <c:v>120.5</c:v>
                </c:pt>
                <c:pt idx="331">
                  <c:v>120</c:v>
                </c:pt>
                <c:pt idx="332">
                  <c:v>119.6</c:v>
                </c:pt>
                <c:pt idx="333">
                  <c:v>119.1</c:v>
                </c:pt>
                <c:pt idx="334">
                  <c:v>118.4</c:v>
                </c:pt>
                <c:pt idx="335">
                  <c:v>118</c:v>
                </c:pt>
                <c:pt idx="336">
                  <c:v>117.5</c:v>
                </c:pt>
                <c:pt idx="337">
                  <c:v>116.9</c:v>
                </c:pt>
                <c:pt idx="338">
                  <c:v>116.2</c:v>
                </c:pt>
                <c:pt idx="339">
                  <c:v>115.6</c:v>
                </c:pt>
                <c:pt idx="340">
                  <c:v>115.2</c:v>
                </c:pt>
                <c:pt idx="341">
                  <c:v>114.9</c:v>
                </c:pt>
                <c:pt idx="342">
                  <c:v>114.4</c:v>
                </c:pt>
                <c:pt idx="343">
                  <c:v>114.2</c:v>
                </c:pt>
                <c:pt idx="344">
                  <c:v>113.9</c:v>
                </c:pt>
                <c:pt idx="345">
                  <c:v>113.5</c:v>
                </c:pt>
                <c:pt idx="346">
                  <c:v>113.1</c:v>
                </c:pt>
                <c:pt idx="347">
                  <c:v>112.8</c:v>
                </c:pt>
                <c:pt idx="348">
                  <c:v>112.5</c:v>
                </c:pt>
                <c:pt idx="349">
                  <c:v>112.1</c:v>
                </c:pt>
                <c:pt idx="350">
                  <c:v>111.5</c:v>
                </c:pt>
                <c:pt idx="351">
                  <c:v>111.2</c:v>
                </c:pt>
                <c:pt idx="352">
                  <c:v>110.8</c:v>
                </c:pt>
                <c:pt idx="353">
                  <c:v>110.5</c:v>
                </c:pt>
                <c:pt idx="354">
                  <c:v>110.1</c:v>
                </c:pt>
                <c:pt idx="355">
                  <c:v>109.7</c:v>
                </c:pt>
                <c:pt idx="356">
                  <c:v>109.4</c:v>
                </c:pt>
                <c:pt idx="357">
                  <c:v>109.1</c:v>
                </c:pt>
                <c:pt idx="358">
                  <c:v>108.7</c:v>
                </c:pt>
                <c:pt idx="359">
                  <c:v>108.4</c:v>
                </c:pt>
              </c:numCache>
            </c:numRef>
          </c:val>
          <c:smooth val="0"/>
        </c:ser>
        <c:dLbls>
          <c:showLegendKey val="0"/>
          <c:showVal val="0"/>
          <c:showCatName val="0"/>
          <c:showSerName val="0"/>
          <c:showPercent val="0"/>
          <c:showBubbleSize val="0"/>
        </c:dLbls>
        <c:smooth val="0"/>
        <c:axId val="274407624"/>
        <c:axId val="274408016"/>
      </c:lineChart>
      <c:catAx>
        <c:axId val="274407624"/>
        <c:scaling>
          <c:orientation val="minMax"/>
        </c:scaling>
        <c:delete val="0"/>
        <c:axPos val="b"/>
        <c:numFmt formatCode="General" sourceLinked="1"/>
        <c:majorTickMark val="out"/>
        <c:minorTickMark val="none"/>
        <c:tickLblPos val="nextTo"/>
        <c:crossAx val="274408016"/>
        <c:crosses val="autoZero"/>
        <c:auto val="1"/>
        <c:lblAlgn val="ctr"/>
        <c:lblOffset val="100"/>
        <c:noMultiLvlLbl val="0"/>
      </c:catAx>
      <c:valAx>
        <c:axId val="274408016"/>
        <c:scaling>
          <c:orientation val="minMax"/>
        </c:scaling>
        <c:delete val="0"/>
        <c:axPos val="l"/>
        <c:majorGridlines/>
        <c:numFmt formatCode="General" sourceLinked="1"/>
        <c:majorTickMark val="out"/>
        <c:minorTickMark val="none"/>
        <c:tickLblPos val="nextTo"/>
        <c:crossAx val="274407624"/>
        <c:crosses val="autoZero"/>
        <c:crossBetween val="between"/>
      </c:valAx>
    </c:plotArea>
    <c:legend>
      <c:legendPos val="r"/>
      <c:overlay val="0"/>
    </c:legend>
    <c:plotVisOnly val="1"/>
    <c:dispBlanksAs val="gap"/>
    <c:showDLblsOverMax val="0"/>
  </c:chart>
  <c:externalData r:id="rId1">
    <c:autoUpdate val="0"/>
  </c:externalData>
  <c:userShapes r:id="rId2"/>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1646981627296589E-2"/>
          <c:y val="1.3921855128933644E-2"/>
          <c:w val="0.84988068678915141"/>
          <c:h val="0.93787942744270414"/>
        </c:manualLayout>
      </c:layout>
      <c:lineChart>
        <c:grouping val="standard"/>
        <c:varyColors val="0"/>
        <c:ser>
          <c:idx val="0"/>
          <c:order val="0"/>
          <c:tx>
            <c:strRef>
              <c:f>Wipe!$B$1</c:f>
              <c:strCache>
                <c:ptCount val="1"/>
                <c:pt idx="0">
                  <c:v>Wipe #1</c:v>
                </c:pt>
              </c:strCache>
            </c:strRef>
          </c:tx>
          <c:marker>
            <c:symbol val="none"/>
          </c:marker>
          <c:cat>
            <c:numRef>
              <c:f>Wipe!$A$2:$A$402</c:f>
              <c:numCache>
                <c:formatCode>General</c:formatCode>
                <c:ptCount val="401"/>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numCache>
            </c:numRef>
          </c:cat>
          <c:val>
            <c:numRef>
              <c:f>Wipe!$B$2:$B$402</c:f>
              <c:numCache>
                <c:formatCode>General</c:formatCode>
                <c:ptCount val="401"/>
                <c:pt idx="0">
                  <c:v>8</c:v>
                </c:pt>
                <c:pt idx="1">
                  <c:v>8.4</c:v>
                </c:pt>
                <c:pt idx="2">
                  <c:v>8.6999999999999993</c:v>
                </c:pt>
                <c:pt idx="3">
                  <c:v>9</c:v>
                </c:pt>
                <c:pt idx="4">
                  <c:v>9</c:v>
                </c:pt>
                <c:pt idx="5">
                  <c:v>9.6999999999999993</c:v>
                </c:pt>
                <c:pt idx="6">
                  <c:v>9.4</c:v>
                </c:pt>
                <c:pt idx="7">
                  <c:v>8.9</c:v>
                </c:pt>
                <c:pt idx="8">
                  <c:v>8.6</c:v>
                </c:pt>
                <c:pt idx="9">
                  <c:v>8.3000000000000007</c:v>
                </c:pt>
                <c:pt idx="10">
                  <c:v>8.3000000000000007</c:v>
                </c:pt>
                <c:pt idx="11">
                  <c:v>8.4</c:v>
                </c:pt>
                <c:pt idx="12">
                  <c:v>8.6</c:v>
                </c:pt>
                <c:pt idx="13">
                  <c:v>8.8000000000000007</c:v>
                </c:pt>
                <c:pt idx="14">
                  <c:v>9.5</c:v>
                </c:pt>
                <c:pt idx="15">
                  <c:v>9.9</c:v>
                </c:pt>
                <c:pt idx="16">
                  <c:v>9.6999999999999993</c:v>
                </c:pt>
                <c:pt idx="17">
                  <c:v>9.5</c:v>
                </c:pt>
                <c:pt idx="18">
                  <c:v>14.6</c:v>
                </c:pt>
                <c:pt idx="19">
                  <c:v>32.5</c:v>
                </c:pt>
                <c:pt idx="20">
                  <c:v>66.099999999999994</c:v>
                </c:pt>
                <c:pt idx="21">
                  <c:v>99.4</c:v>
                </c:pt>
                <c:pt idx="22">
                  <c:v>196.7</c:v>
                </c:pt>
                <c:pt idx="23">
                  <c:v>296.10000000000002</c:v>
                </c:pt>
                <c:pt idx="24">
                  <c:v>339.4</c:v>
                </c:pt>
                <c:pt idx="25">
                  <c:v>350.9</c:v>
                </c:pt>
                <c:pt idx="26">
                  <c:v>359.3</c:v>
                </c:pt>
                <c:pt idx="27">
                  <c:v>347.1</c:v>
                </c:pt>
                <c:pt idx="28">
                  <c:v>331</c:v>
                </c:pt>
                <c:pt idx="29">
                  <c:v>327.60000000000002</c:v>
                </c:pt>
                <c:pt idx="30">
                  <c:v>314.2</c:v>
                </c:pt>
                <c:pt idx="31">
                  <c:v>301.5</c:v>
                </c:pt>
                <c:pt idx="32">
                  <c:v>308.7</c:v>
                </c:pt>
                <c:pt idx="33">
                  <c:v>291.39999999999998</c:v>
                </c:pt>
                <c:pt idx="34">
                  <c:v>293.7</c:v>
                </c:pt>
                <c:pt idx="35">
                  <c:v>287.60000000000002</c:v>
                </c:pt>
                <c:pt idx="36">
                  <c:v>270.89999999999998</c:v>
                </c:pt>
                <c:pt idx="37">
                  <c:v>268.60000000000002</c:v>
                </c:pt>
                <c:pt idx="38">
                  <c:v>266.3</c:v>
                </c:pt>
                <c:pt idx="39">
                  <c:v>260.3</c:v>
                </c:pt>
                <c:pt idx="40">
                  <c:v>261.8</c:v>
                </c:pt>
                <c:pt idx="41">
                  <c:v>271</c:v>
                </c:pt>
                <c:pt idx="42">
                  <c:v>267.10000000000002</c:v>
                </c:pt>
                <c:pt idx="43">
                  <c:v>275.8</c:v>
                </c:pt>
                <c:pt idx="44">
                  <c:v>290.39999999999998</c:v>
                </c:pt>
                <c:pt idx="45">
                  <c:v>287.3</c:v>
                </c:pt>
                <c:pt idx="46">
                  <c:v>285.8</c:v>
                </c:pt>
                <c:pt idx="47">
                  <c:v>276.5</c:v>
                </c:pt>
                <c:pt idx="48">
                  <c:v>273.3</c:v>
                </c:pt>
                <c:pt idx="49">
                  <c:v>273.7</c:v>
                </c:pt>
                <c:pt idx="50">
                  <c:v>261.89999999999998</c:v>
                </c:pt>
                <c:pt idx="51">
                  <c:v>263.89999999999998</c:v>
                </c:pt>
                <c:pt idx="52">
                  <c:v>258.3</c:v>
                </c:pt>
                <c:pt idx="53">
                  <c:v>250.4</c:v>
                </c:pt>
                <c:pt idx="54">
                  <c:v>250.9</c:v>
                </c:pt>
                <c:pt idx="55">
                  <c:v>244.9</c:v>
                </c:pt>
                <c:pt idx="56">
                  <c:v>243.4</c:v>
                </c:pt>
                <c:pt idx="57">
                  <c:v>247.9</c:v>
                </c:pt>
                <c:pt idx="58">
                  <c:v>246.2</c:v>
                </c:pt>
                <c:pt idx="59">
                  <c:v>251.4</c:v>
                </c:pt>
                <c:pt idx="60">
                  <c:v>264.10000000000002</c:v>
                </c:pt>
                <c:pt idx="61">
                  <c:v>265.5</c:v>
                </c:pt>
                <c:pt idx="62">
                  <c:v>260.8</c:v>
                </c:pt>
                <c:pt idx="63">
                  <c:v>240.2</c:v>
                </c:pt>
                <c:pt idx="64">
                  <c:v>224.5</c:v>
                </c:pt>
                <c:pt idx="65">
                  <c:v>218</c:v>
                </c:pt>
                <c:pt idx="66">
                  <c:v>214.3</c:v>
                </c:pt>
                <c:pt idx="67">
                  <c:v>211.4</c:v>
                </c:pt>
                <c:pt idx="68">
                  <c:v>209</c:v>
                </c:pt>
                <c:pt idx="69">
                  <c:v>207.6</c:v>
                </c:pt>
                <c:pt idx="70">
                  <c:v>206.5</c:v>
                </c:pt>
                <c:pt idx="71">
                  <c:v>205.8</c:v>
                </c:pt>
                <c:pt idx="72">
                  <c:v>205</c:v>
                </c:pt>
                <c:pt idx="73">
                  <c:v>204</c:v>
                </c:pt>
                <c:pt idx="74">
                  <c:v>203.4</c:v>
                </c:pt>
                <c:pt idx="75">
                  <c:v>202.5</c:v>
                </c:pt>
                <c:pt idx="76">
                  <c:v>201.7</c:v>
                </c:pt>
                <c:pt idx="77">
                  <c:v>200.9</c:v>
                </c:pt>
                <c:pt idx="78">
                  <c:v>200</c:v>
                </c:pt>
                <c:pt idx="79">
                  <c:v>199.5</c:v>
                </c:pt>
                <c:pt idx="80">
                  <c:v>198.9</c:v>
                </c:pt>
                <c:pt idx="81">
                  <c:v>198.3</c:v>
                </c:pt>
                <c:pt idx="82">
                  <c:v>197.3</c:v>
                </c:pt>
                <c:pt idx="83">
                  <c:v>196.6</c:v>
                </c:pt>
                <c:pt idx="84">
                  <c:v>195.8</c:v>
                </c:pt>
                <c:pt idx="85">
                  <c:v>195.1</c:v>
                </c:pt>
                <c:pt idx="86">
                  <c:v>194.2</c:v>
                </c:pt>
                <c:pt idx="87">
                  <c:v>193.7</c:v>
                </c:pt>
                <c:pt idx="88">
                  <c:v>193.2</c:v>
                </c:pt>
                <c:pt idx="89">
                  <c:v>192.6</c:v>
                </c:pt>
                <c:pt idx="90">
                  <c:v>191.9</c:v>
                </c:pt>
                <c:pt idx="91">
                  <c:v>191.4</c:v>
                </c:pt>
                <c:pt idx="92">
                  <c:v>190.7</c:v>
                </c:pt>
                <c:pt idx="93">
                  <c:v>190.3</c:v>
                </c:pt>
                <c:pt idx="94">
                  <c:v>189.8</c:v>
                </c:pt>
                <c:pt idx="95">
                  <c:v>189.2</c:v>
                </c:pt>
                <c:pt idx="96">
                  <c:v>188.7</c:v>
                </c:pt>
                <c:pt idx="97">
                  <c:v>188.3</c:v>
                </c:pt>
                <c:pt idx="98">
                  <c:v>187.7</c:v>
                </c:pt>
                <c:pt idx="99">
                  <c:v>186.8</c:v>
                </c:pt>
                <c:pt idx="100">
                  <c:v>186.2</c:v>
                </c:pt>
                <c:pt idx="101">
                  <c:v>185.5</c:v>
                </c:pt>
                <c:pt idx="102">
                  <c:v>185</c:v>
                </c:pt>
                <c:pt idx="103">
                  <c:v>184.6</c:v>
                </c:pt>
                <c:pt idx="104">
                  <c:v>184.2</c:v>
                </c:pt>
                <c:pt idx="105">
                  <c:v>183.7</c:v>
                </c:pt>
                <c:pt idx="106">
                  <c:v>183.3</c:v>
                </c:pt>
                <c:pt idx="107">
                  <c:v>182.7</c:v>
                </c:pt>
                <c:pt idx="108">
                  <c:v>182.1</c:v>
                </c:pt>
                <c:pt idx="109">
                  <c:v>181.3</c:v>
                </c:pt>
                <c:pt idx="110">
                  <c:v>180.8</c:v>
                </c:pt>
                <c:pt idx="111">
                  <c:v>180.6</c:v>
                </c:pt>
                <c:pt idx="112">
                  <c:v>180.6</c:v>
                </c:pt>
                <c:pt idx="113">
                  <c:v>182.2</c:v>
                </c:pt>
                <c:pt idx="114">
                  <c:v>184.6</c:v>
                </c:pt>
                <c:pt idx="115">
                  <c:v>187.2</c:v>
                </c:pt>
                <c:pt idx="116">
                  <c:v>189.9</c:v>
                </c:pt>
                <c:pt idx="117">
                  <c:v>194.2</c:v>
                </c:pt>
                <c:pt idx="118">
                  <c:v>199.1</c:v>
                </c:pt>
                <c:pt idx="119">
                  <c:v>209.6</c:v>
                </c:pt>
                <c:pt idx="120">
                  <c:v>222.8</c:v>
                </c:pt>
                <c:pt idx="121">
                  <c:v>222.6</c:v>
                </c:pt>
                <c:pt idx="122">
                  <c:v>221.8</c:v>
                </c:pt>
                <c:pt idx="123">
                  <c:v>223.1</c:v>
                </c:pt>
                <c:pt idx="124">
                  <c:v>226.4</c:v>
                </c:pt>
                <c:pt idx="125">
                  <c:v>219.1</c:v>
                </c:pt>
                <c:pt idx="126">
                  <c:v>218.1</c:v>
                </c:pt>
                <c:pt idx="127">
                  <c:v>223.5</c:v>
                </c:pt>
                <c:pt idx="128">
                  <c:v>220.6</c:v>
                </c:pt>
                <c:pt idx="129">
                  <c:v>221.2</c:v>
                </c:pt>
                <c:pt idx="130">
                  <c:v>220.9</c:v>
                </c:pt>
                <c:pt idx="131">
                  <c:v>215.5</c:v>
                </c:pt>
                <c:pt idx="132">
                  <c:v>208.1</c:v>
                </c:pt>
                <c:pt idx="133">
                  <c:v>209.5</c:v>
                </c:pt>
                <c:pt idx="134">
                  <c:v>207</c:v>
                </c:pt>
                <c:pt idx="135">
                  <c:v>203.7</c:v>
                </c:pt>
                <c:pt idx="136">
                  <c:v>200.3</c:v>
                </c:pt>
                <c:pt idx="137">
                  <c:v>218.4</c:v>
                </c:pt>
                <c:pt idx="138">
                  <c:v>210.9</c:v>
                </c:pt>
                <c:pt idx="139">
                  <c:v>210.3</c:v>
                </c:pt>
                <c:pt idx="140">
                  <c:v>211.4</c:v>
                </c:pt>
                <c:pt idx="141">
                  <c:v>212</c:v>
                </c:pt>
                <c:pt idx="142">
                  <c:v>205.7</c:v>
                </c:pt>
                <c:pt idx="143">
                  <c:v>216.8</c:v>
                </c:pt>
                <c:pt idx="144">
                  <c:v>214.1</c:v>
                </c:pt>
                <c:pt idx="145">
                  <c:v>216.1</c:v>
                </c:pt>
                <c:pt idx="146">
                  <c:v>214.7</c:v>
                </c:pt>
                <c:pt idx="147">
                  <c:v>222.8</c:v>
                </c:pt>
                <c:pt idx="148">
                  <c:v>213</c:v>
                </c:pt>
                <c:pt idx="149">
                  <c:v>208.4</c:v>
                </c:pt>
                <c:pt idx="150">
                  <c:v>211.5</c:v>
                </c:pt>
                <c:pt idx="151">
                  <c:v>216.2</c:v>
                </c:pt>
                <c:pt idx="152">
                  <c:v>211</c:v>
                </c:pt>
                <c:pt idx="153">
                  <c:v>215.5</c:v>
                </c:pt>
                <c:pt idx="154">
                  <c:v>219.1</c:v>
                </c:pt>
                <c:pt idx="155">
                  <c:v>206.9</c:v>
                </c:pt>
                <c:pt idx="156">
                  <c:v>210.8</c:v>
                </c:pt>
                <c:pt idx="157">
                  <c:v>209.1</c:v>
                </c:pt>
                <c:pt idx="158">
                  <c:v>213.7</c:v>
                </c:pt>
                <c:pt idx="159">
                  <c:v>220.1</c:v>
                </c:pt>
                <c:pt idx="160">
                  <c:v>217.7</c:v>
                </c:pt>
                <c:pt idx="161">
                  <c:v>223.3</c:v>
                </c:pt>
                <c:pt idx="162">
                  <c:v>222.8</c:v>
                </c:pt>
                <c:pt idx="163">
                  <c:v>219.9</c:v>
                </c:pt>
                <c:pt idx="164">
                  <c:v>204.7</c:v>
                </c:pt>
                <c:pt idx="165">
                  <c:v>203.8</c:v>
                </c:pt>
                <c:pt idx="166">
                  <c:v>190.3</c:v>
                </c:pt>
                <c:pt idx="167">
                  <c:v>198.1</c:v>
                </c:pt>
                <c:pt idx="168">
                  <c:v>185.9</c:v>
                </c:pt>
                <c:pt idx="169">
                  <c:v>197.2</c:v>
                </c:pt>
                <c:pt idx="170">
                  <c:v>188.5</c:v>
                </c:pt>
                <c:pt idx="171">
                  <c:v>183.4</c:v>
                </c:pt>
                <c:pt idx="172">
                  <c:v>177</c:v>
                </c:pt>
                <c:pt idx="173">
                  <c:v>173.6</c:v>
                </c:pt>
                <c:pt idx="174">
                  <c:v>169.7</c:v>
                </c:pt>
                <c:pt idx="175">
                  <c:v>170.1</c:v>
                </c:pt>
                <c:pt idx="176">
                  <c:v>175.5</c:v>
                </c:pt>
                <c:pt idx="177">
                  <c:v>173.3</c:v>
                </c:pt>
                <c:pt idx="178">
                  <c:v>186.3</c:v>
                </c:pt>
                <c:pt idx="179">
                  <c:v>184.8</c:v>
                </c:pt>
                <c:pt idx="180">
                  <c:v>193.9</c:v>
                </c:pt>
                <c:pt idx="181">
                  <c:v>206.7</c:v>
                </c:pt>
                <c:pt idx="182">
                  <c:v>213.1</c:v>
                </c:pt>
                <c:pt idx="183">
                  <c:v>227.5</c:v>
                </c:pt>
                <c:pt idx="184">
                  <c:v>342.4</c:v>
                </c:pt>
                <c:pt idx="185">
                  <c:v>372.3</c:v>
                </c:pt>
                <c:pt idx="186">
                  <c:v>387.3</c:v>
                </c:pt>
                <c:pt idx="187">
                  <c:v>394.9</c:v>
                </c:pt>
                <c:pt idx="188">
                  <c:v>398.9</c:v>
                </c:pt>
                <c:pt idx="189">
                  <c:v>399.4</c:v>
                </c:pt>
                <c:pt idx="190">
                  <c:v>399</c:v>
                </c:pt>
                <c:pt idx="191">
                  <c:v>398.3</c:v>
                </c:pt>
                <c:pt idx="192">
                  <c:v>397.3</c:v>
                </c:pt>
                <c:pt idx="193">
                  <c:v>395.6</c:v>
                </c:pt>
                <c:pt idx="194">
                  <c:v>394.1</c:v>
                </c:pt>
                <c:pt idx="195">
                  <c:v>392.3</c:v>
                </c:pt>
                <c:pt idx="196">
                  <c:v>390.6</c:v>
                </c:pt>
                <c:pt idx="197">
                  <c:v>388.5</c:v>
                </c:pt>
                <c:pt idx="198">
                  <c:v>387.2</c:v>
                </c:pt>
                <c:pt idx="199">
                  <c:v>386.1</c:v>
                </c:pt>
                <c:pt idx="200">
                  <c:v>384.9</c:v>
                </c:pt>
                <c:pt idx="201">
                  <c:v>383.6</c:v>
                </c:pt>
                <c:pt idx="202">
                  <c:v>381.8</c:v>
                </c:pt>
                <c:pt idx="203">
                  <c:v>380.2</c:v>
                </c:pt>
                <c:pt idx="204">
                  <c:v>378.7</c:v>
                </c:pt>
                <c:pt idx="205">
                  <c:v>377.2</c:v>
                </c:pt>
                <c:pt idx="206">
                  <c:v>375.5</c:v>
                </c:pt>
                <c:pt idx="207">
                  <c:v>374.5</c:v>
                </c:pt>
                <c:pt idx="208">
                  <c:v>373.6</c:v>
                </c:pt>
                <c:pt idx="209">
                  <c:v>372.4</c:v>
                </c:pt>
                <c:pt idx="210">
                  <c:v>370.9</c:v>
                </c:pt>
                <c:pt idx="211">
                  <c:v>369.4</c:v>
                </c:pt>
                <c:pt idx="212">
                  <c:v>368</c:v>
                </c:pt>
                <c:pt idx="213">
                  <c:v>366.7</c:v>
                </c:pt>
                <c:pt idx="214">
                  <c:v>365.5</c:v>
                </c:pt>
                <c:pt idx="215">
                  <c:v>364.2</c:v>
                </c:pt>
                <c:pt idx="216">
                  <c:v>363.3</c:v>
                </c:pt>
                <c:pt idx="217">
                  <c:v>362.2</c:v>
                </c:pt>
                <c:pt idx="218">
                  <c:v>361.2</c:v>
                </c:pt>
                <c:pt idx="219">
                  <c:v>359.3</c:v>
                </c:pt>
                <c:pt idx="220">
                  <c:v>358.1</c:v>
                </c:pt>
                <c:pt idx="221">
                  <c:v>356.9</c:v>
                </c:pt>
                <c:pt idx="222">
                  <c:v>355.8</c:v>
                </c:pt>
                <c:pt idx="223">
                  <c:v>355</c:v>
                </c:pt>
                <c:pt idx="224">
                  <c:v>353.8</c:v>
                </c:pt>
                <c:pt idx="225">
                  <c:v>352.9</c:v>
                </c:pt>
                <c:pt idx="226">
                  <c:v>351.9</c:v>
                </c:pt>
                <c:pt idx="227">
                  <c:v>350.6</c:v>
                </c:pt>
                <c:pt idx="228">
                  <c:v>349.1</c:v>
                </c:pt>
                <c:pt idx="229">
                  <c:v>347.9</c:v>
                </c:pt>
                <c:pt idx="230">
                  <c:v>346.9</c:v>
                </c:pt>
                <c:pt idx="231">
                  <c:v>346.2</c:v>
                </c:pt>
                <c:pt idx="232">
                  <c:v>345.3</c:v>
                </c:pt>
                <c:pt idx="233">
                  <c:v>344.3</c:v>
                </c:pt>
                <c:pt idx="234">
                  <c:v>344</c:v>
                </c:pt>
                <c:pt idx="235">
                  <c:v>348.4</c:v>
                </c:pt>
                <c:pt idx="236">
                  <c:v>365.7</c:v>
                </c:pt>
                <c:pt idx="237">
                  <c:v>390.4</c:v>
                </c:pt>
                <c:pt idx="238">
                  <c:v>418</c:v>
                </c:pt>
                <c:pt idx="239">
                  <c:v>451.4</c:v>
                </c:pt>
                <c:pt idx="240">
                  <c:v>503.4</c:v>
                </c:pt>
                <c:pt idx="241">
                  <c:v>599.5</c:v>
                </c:pt>
                <c:pt idx="242">
                  <c:v>622</c:v>
                </c:pt>
                <c:pt idx="243">
                  <c:v>611.29999999999995</c:v>
                </c:pt>
                <c:pt idx="244">
                  <c:v>597.9</c:v>
                </c:pt>
                <c:pt idx="245">
                  <c:v>581.20000000000005</c:v>
                </c:pt>
                <c:pt idx="246">
                  <c:v>549</c:v>
                </c:pt>
                <c:pt idx="247">
                  <c:v>530.70000000000005</c:v>
                </c:pt>
                <c:pt idx="248">
                  <c:v>523.9</c:v>
                </c:pt>
                <c:pt idx="249">
                  <c:v>508.6</c:v>
                </c:pt>
                <c:pt idx="250">
                  <c:v>495</c:v>
                </c:pt>
                <c:pt idx="251">
                  <c:v>485.9</c:v>
                </c:pt>
                <c:pt idx="252">
                  <c:v>478.3</c:v>
                </c:pt>
                <c:pt idx="253">
                  <c:v>464.9</c:v>
                </c:pt>
                <c:pt idx="254">
                  <c:v>460.8</c:v>
                </c:pt>
                <c:pt idx="255">
                  <c:v>460.1</c:v>
                </c:pt>
                <c:pt idx="256">
                  <c:v>449.9</c:v>
                </c:pt>
                <c:pt idx="257">
                  <c:v>445.3</c:v>
                </c:pt>
                <c:pt idx="258">
                  <c:v>438.6</c:v>
                </c:pt>
                <c:pt idx="259">
                  <c:v>437.2</c:v>
                </c:pt>
                <c:pt idx="260">
                  <c:v>431.3</c:v>
                </c:pt>
                <c:pt idx="261">
                  <c:v>431.9</c:v>
                </c:pt>
                <c:pt idx="262">
                  <c:v>431.6</c:v>
                </c:pt>
                <c:pt idx="263">
                  <c:v>428.8</c:v>
                </c:pt>
                <c:pt idx="264">
                  <c:v>426.2</c:v>
                </c:pt>
                <c:pt idx="265">
                  <c:v>425.8</c:v>
                </c:pt>
                <c:pt idx="266">
                  <c:v>425.1</c:v>
                </c:pt>
                <c:pt idx="267">
                  <c:v>422.2</c:v>
                </c:pt>
                <c:pt idx="268">
                  <c:v>422.5</c:v>
                </c:pt>
                <c:pt idx="269">
                  <c:v>421.4</c:v>
                </c:pt>
                <c:pt idx="270">
                  <c:v>418.7</c:v>
                </c:pt>
                <c:pt idx="271">
                  <c:v>424.5</c:v>
                </c:pt>
                <c:pt idx="272">
                  <c:v>430.5</c:v>
                </c:pt>
                <c:pt idx="273">
                  <c:v>425.8</c:v>
                </c:pt>
                <c:pt idx="274">
                  <c:v>420.8</c:v>
                </c:pt>
                <c:pt idx="275">
                  <c:v>422.1</c:v>
                </c:pt>
                <c:pt idx="276">
                  <c:v>423.7</c:v>
                </c:pt>
                <c:pt idx="277">
                  <c:v>418</c:v>
                </c:pt>
                <c:pt idx="278">
                  <c:v>426.3</c:v>
                </c:pt>
                <c:pt idx="279">
                  <c:v>434.7</c:v>
                </c:pt>
                <c:pt idx="280">
                  <c:v>441.5</c:v>
                </c:pt>
                <c:pt idx="281">
                  <c:v>442.2</c:v>
                </c:pt>
                <c:pt idx="282">
                  <c:v>435.4</c:v>
                </c:pt>
                <c:pt idx="283">
                  <c:v>424.3</c:v>
                </c:pt>
                <c:pt idx="284">
                  <c:v>406.2</c:v>
                </c:pt>
                <c:pt idx="285">
                  <c:v>397.8</c:v>
                </c:pt>
                <c:pt idx="286">
                  <c:v>392.4</c:v>
                </c:pt>
                <c:pt idx="287">
                  <c:v>388.2</c:v>
                </c:pt>
                <c:pt idx="288">
                  <c:v>388.4</c:v>
                </c:pt>
                <c:pt idx="289">
                  <c:v>378.1</c:v>
                </c:pt>
                <c:pt idx="290">
                  <c:v>379.9</c:v>
                </c:pt>
                <c:pt idx="291">
                  <c:v>382.4</c:v>
                </c:pt>
                <c:pt idx="292">
                  <c:v>384.3</c:v>
                </c:pt>
                <c:pt idx="293">
                  <c:v>383.3</c:v>
                </c:pt>
                <c:pt idx="294">
                  <c:v>384.4</c:v>
                </c:pt>
                <c:pt idx="295">
                  <c:v>377.3</c:v>
                </c:pt>
                <c:pt idx="296">
                  <c:v>374.6</c:v>
                </c:pt>
                <c:pt idx="297">
                  <c:v>381.6</c:v>
                </c:pt>
                <c:pt idx="298">
                  <c:v>373.7</c:v>
                </c:pt>
                <c:pt idx="299">
                  <c:v>370.9</c:v>
                </c:pt>
                <c:pt idx="300">
                  <c:v>371.1</c:v>
                </c:pt>
                <c:pt idx="301">
                  <c:v>386.6</c:v>
                </c:pt>
                <c:pt idx="302">
                  <c:v>497.8</c:v>
                </c:pt>
                <c:pt idx="303">
                  <c:v>565.70000000000005</c:v>
                </c:pt>
                <c:pt idx="304">
                  <c:v>602.70000000000005</c:v>
                </c:pt>
                <c:pt idx="305">
                  <c:v>626.20000000000005</c:v>
                </c:pt>
                <c:pt idx="306">
                  <c:v>633.6</c:v>
                </c:pt>
                <c:pt idx="307">
                  <c:v>636.6</c:v>
                </c:pt>
                <c:pt idx="308">
                  <c:v>637</c:v>
                </c:pt>
                <c:pt idx="309">
                  <c:v>636.1</c:v>
                </c:pt>
                <c:pt idx="310">
                  <c:v>634</c:v>
                </c:pt>
                <c:pt idx="311">
                  <c:v>632.6</c:v>
                </c:pt>
                <c:pt idx="312">
                  <c:v>630.9</c:v>
                </c:pt>
                <c:pt idx="313">
                  <c:v>629</c:v>
                </c:pt>
                <c:pt idx="314">
                  <c:v>626.29999999999995</c:v>
                </c:pt>
                <c:pt idx="315">
                  <c:v>623.79999999999995</c:v>
                </c:pt>
                <c:pt idx="316">
                  <c:v>621.4</c:v>
                </c:pt>
                <c:pt idx="317">
                  <c:v>619.29999999999995</c:v>
                </c:pt>
                <c:pt idx="318">
                  <c:v>616.70000000000005</c:v>
                </c:pt>
                <c:pt idx="319">
                  <c:v>615.1</c:v>
                </c:pt>
                <c:pt idx="320">
                  <c:v>613.4</c:v>
                </c:pt>
                <c:pt idx="321">
                  <c:v>611.6</c:v>
                </c:pt>
                <c:pt idx="322">
                  <c:v>609.79999999999995</c:v>
                </c:pt>
                <c:pt idx="323">
                  <c:v>606.70000000000005</c:v>
                </c:pt>
                <c:pt idx="324">
                  <c:v>604.70000000000005</c:v>
                </c:pt>
                <c:pt idx="325">
                  <c:v>602.70000000000005</c:v>
                </c:pt>
                <c:pt idx="326">
                  <c:v>600.79999999999995</c:v>
                </c:pt>
                <c:pt idx="327">
                  <c:v>599</c:v>
                </c:pt>
                <c:pt idx="328">
                  <c:v>597.6</c:v>
                </c:pt>
                <c:pt idx="329">
                  <c:v>596</c:v>
                </c:pt>
                <c:pt idx="330">
                  <c:v>594.4</c:v>
                </c:pt>
                <c:pt idx="331">
                  <c:v>592.29999999999995</c:v>
                </c:pt>
                <c:pt idx="332">
                  <c:v>589.5</c:v>
                </c:pt>
                <c:pt idx="333">
                  <c:v>587.79999999999995</c:v>
                </c:pt>
                <c:pt idx="334">
                  <c:v>586.20000000000005</c:v>
                </c:pt>
                <c:pt idx="335">
                  <c:v>585</c:v>
                </c:pt>
                <c:pt idx="336">
                  <c:v>583.4</c:v>
                </c:pt>
                <c:pt idx="337">
                  <c:v>582.1</c:v>
                </c:pt>
                <c:pt idx="338">
                  <c:v>580.6</c:v>
                </c:pt>
                <c:pt idx="339">
                  <c:v>578.70000000000005</c:v>
                </c:pt>
                <c:pt idx="340">
                  <c:v>576.79999999999995</c:v>
                </c:pt>
                <c:pt idx="341">
                  <c:v>574.4</c:v>
                </c:pt>
                <c:pt idx="342">
                  <c:v>572.79999999999995</c:v>
                </c:pt>
                <c:pt idx="343">
                  <c:v>571.70000000000005</c:v>
                </c:pt>
                <c:pt idx="344">
                  <c:v>570.6</c:v>
                </c:pt>
                <c:pt idx="345">
                  <c:v>568.79999999999995</c:v>
                </c:pt>
                <c:pt idx="346">
                  <c:v>567.5</c:v>
                </c:pt>
                <c:pt idx="347">
                  <c:v>565.70000000000005</c:v>
                </c:pt>
                <c:pt idx="348">
                  <c:v>563.79999999999995</c:v>
                </c:pt>
                <c:pt idx="349">
                  <c:v>562.20000000000005</c:v>
                </c:pt>
                <c:pt idx="350">
                  <c:v>560.29999999999995</c:v>
                </c:pt>
                <c:pt idx="351">
                  <c:v>559.29999999999995</c:v>
                </c:pt>
                <c:pt idx="352">
                  <c:v>558.1</c:v>
                </c:pt>
                <c:pt idx="353">
                  <c:v>556.9</c:v>
                </c:pt>
                <c:pt idx="354">
                  <c:v>555.20000000000005</c:v>
                </c:pt>
                <c:pt idx="355">
                  <c:v>553.4</c:v>
                </c:pt>
                <c:pt idx="356">
                  <c:v>551.70000000000005</c:v>
                </c:pt>
                <c:pt idx="357">
                  <c:v>550.20000000000005</c:v>
                </c:pt>
                <c:pt idx="358">
                  <c:v>548.4</c:v>
                </c:pt>
                <c:pt idx="359">
                  <c:v>547.5</c:v>
                </c:pt>
                <c:pt idx="360">
                  <c:v>546.5</c:v>
                </c:pt>
              </c:numCache>
            </c:numRef>
          </c:val>
          <c:smooth val="0"/>
        </c:ser>
        <c:ser>
          <c:idx val="1"/>
          <c:order val="1"/>
          <c:tx>
            <c:strRef>
              <c:f>Wipe!$C$1</c:f>
              <c:strCache>
                <c:ptCount val="1"/>
                <c:pt idx="0">
                  <c:v>Wipe #2</c:v>
                </c:pt>
              </c:strCache>
            </c:strRef>
          </c:tx>
          <c:marker>
            <c:symbol val="none"/>
          </c:marker>
          <c:cat>
            <c:numRef>
              <c:f>Wipe!$A$2:$A$402</c:f>
              <c:numCache>
                <c:formatCode>General</c:formatCode>
                <c:ptCount val="401"/>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numCache>
            </c:numRef>
          </c:cat>
          <c:val>
            <c:numRef>
              <c:f>Wipe!$C$2:$C$402</c:f>
              <c:numCache>
                <c:formatCode>General</c:formatCode>
                <c:ptCount val="401"/>
                <c:pt idx="0">
                  <c:v>18.3</c:v>
                </c:pt>
                <c:pt idx="1">
                  <c:v>18.7</c:v>
                </c:pt>
                <c:pt idx="2">
                  <c:v>18.8</c:v>
                </c:pt>
                <c:pt idx="3">
                  <c:v>18.899999999999999</c:v>
                </c:pt>
                <c:pt idx="4">
                  <c:v>19</c:v>
                </c:pt>
                <c:pt idx="5">
                  <c:v>19.2</c:v>
                </c:pt>
                <c:pt idx="6">
                  <c:v>19.600000000000001</c:v>
                </c:pt>
                <c:pt idx="7">
                  <c:v>20.3</c:v>
                </c:pt>
                <c:pt idx="8">
                  <c:v>20.5</c:v>
                </c:pt>
                <c:pt idx="9">
                  <c:v>20.5</c:v>
                </c:pt>
                <c:pt idx="10">
                  <c:v>20.5</c:v>
                </c:pt>
                <c:pt idx="11">
                  <c:v>20.5</c:v>
                </c:pt>
                <c:pt idx="12">
                  <c:v>20.8</c:v>
                </c:pt>
                <c:pt idx="13">
                  <c:v>21.6</c:v>
                </c:pt>
                <c:pt idx="14">
                  <c:v>25</c:v>
                </c:pt>
                <c:pt idx="15">
                  <c:v>32.299999999999997</c:v>
                </c:pt>
                <c:pt idx="16">
                  <c:v>39.6</c:v>
                </c:pt>
                <c:pt idx="17">
                  <c:v>41.8</c:v>
                </c:pt>
                <c:pt idx="18">
                  <c:v>43.4</c:v>
                </c:pt>
                <c:pt idx="19">
                  <c:v>52.8</c:v>
                </c:pt>
                <c:pt idx="20">
                  <c:v>59.8</c:v>
                </c:pt>
                <c:pt idx="21">
                  <c:v>71.8</c:v>
                </c:pt>
                <c:pt idx="22">
                  <c:v>84.8</c:v>
                </c:pt>
                <c:pt idx="23">
                  <c:v>117.9</c:v>
                </c:pt>
                <c:pt idx="24">
                  <c:v>171.4</c:v>
                </c:pt>
                <c:pt idx="25">
                  <c:v>173</c:v>
                </c:pt>
                <c:pt idx="26">
                  <c:v>189.4</c:v>
                </c:pt>
                <c:pt idx="27">
                  <c:v>187.9</c:v>
                </c:pt>
                <c:pt idx="28">
                  <c:v>175.4</c:v>
                </c:pt>
                <c:pt idx="29">
                  <c:v>168.4</c:v>
                </c:pt>
                <c:pt idx="30">
                  <c:v>158.5</c:v>
                </c:pt>
                <c:pt idx="31">
                  <c:v>144.69999999999999</c:v>
                </c:pt>
                <c:pt idx="32">
                  <c:v>139.6</c:v>
                </c:pt>
                <c:pt idx="33">
                  <c:v>133.30000000000001</c:v>
                </c:pt>
                <c:pt idx="34">
                  <c:v>135.30000000000001</c:v>
                </c:pt>
                <c:pt idx="35">
                  <c:v>127.7</c:v>
                </c:pt>
                <c:pt idx="36">
                  <c:v>132</c:v>
                </c:pt>
                <c:pt idx="37">
                  <c:v>129.1</c:v>
                </c:pt>
                <c:pt idx="38">
                  <c:v>131.4</c:v>
                </c:pt>
                <c:pt idx="39">
                  <c:v>138.9</c:v>
                </c:pt>
                <c:pt idx="40">
                  <c:v>140.5</c:v>
                </c:pt>
                <c:pt idx="41">
                  <c:v>144.9</c:v>
                </c:pt>
                <c:pt idx="42">
                  <c:v>141.5</c:v>
                </c:pt>
                <c:pt idx="43">
                  <c:v>146.5</c:v>
                </c:pt>
                <c:pt idx="44">
                  <c:v>139.4</c:v>
                </c:pt>
                <c:pt idx="45">
                  <c:v>140.30000000000001</c:v>
                </c:pt>
                <c:pt idx="46">
                  <c:v>136.4</c:v>
                </c:pt>
                <c:pt idx="47">
                  <c:v>134.30000000000001</c:v>
                </c:pt>
                <c:pt idx="48">
                  <c:v>132.80000000000001</c:v>
                </c:pt>
                <c:pt idx="49">
                  <c:v>133.6</c:v>
                </c:pt>
                <c:pt idx="50">
                  <c:v>132</c:v>
                </c:pt>
                <c:pt idx="51">
                  <c:v>131.30000000000001</c:v>
                </c:pt>
                <c:pt idx="52">
                  <c:v>131.80000000000001</c:v>
                </c:pt>
                <c:pt idx="53">
                  <c:v>131</c:v>
                </c:pt>
                <c:pt idx="54">
                  <c:v>130.69999999999999</c:v>
                </c:pt>
                <c:pt idx="55">
                  <c:v>131.5</c:v>
                </c:pt>
                <c:pt idx="56">
                  <c:v>130</c:v>
                </c:pt>
                <c:pt idx="57">
                  <c:v>138</c:v>
                </c:pt>
                <c:pt idx="58">
                  <c:v>134.5</c:v>
                </c:pt>
                <c:pt idx="59">
                  <c:v>142.80000000000001</c:v>
                </c:pt>
                <c:pt idx="60">
                  <c:v>137.80000000000001</c:v>
                </c:pt>
                <c:pt idx="61">
                  <c:v>140.1</c:v>
                </c:pt>
                <c:pt idx="62">
                  <c:v>139.6</c:v>
                </c:pt>
                <c:pt idx="63">
                  <c:v>142.4</c:v>
                </c:pt>
                <c:pt idx="64">
                  <c:v>174.8</c:v>
                </c:pt>
                <c:pt idx="65">
                  <c:v>204.1</c:v>
                </c:pt>
                <c:pt idx="66">
                  <c:v>214.5</c:v>
                </c:pt>
                <c:pt idx="67">
                  <c:v>219.8</c:v>
                </c:pt>
                <c:pt idx="68">
                  <c:v>222.2</c:v>
                </c:pt>
                <c:pt idx="69">
                  <c:v>223.1</c:v>
                </c:pt>
                <c:pt idx="70">
                  <c:v>223</c:v>
                </c:pt>
                <c:pt idx="71">
                  <c:v>222.4</c:v>
                </c:pt>
                <c:pt idx="72">
                  <c:v>221.8</c:v>
                </c:pt>
                <c:pt idx="73">
                  <c:v>221.2</c:v>
                </c:pt>
                <c:pt idx="74">
                  <c:v>220.3</c:v>
                </c:pt>
                <c:pt idx="75">
                  <c:v>219.6</c:v>
                </c:pt>
                <c:pt idx="76">
                  <c:v>218.9</c:v>
                </c:pt>
                <c:pt idx="77">
                  <c:v>218.1</c:v>
                </c:pt>
                <c:pt idx="78">
                  <c:v>217</c:v>
                </c:pt>
                <c:pt idx="79">
                  <c:v>216.2</c:v>
                </c:pt>
                <c:pt idx="80">
                  <c:v>215.6</c:v>
                </c:pt>
                <c:pt idx="81">
                  <c:v>214.7</c:v>
                </c:pt>
                <c:pt idx="82">
                  <c:v>213.5</c:v>
                </c:pt>
                <c:pt idx="83">
                  <c:v>212.7</c:v>
                </c:pt>
                <c:pt idx="84">
                  <c:v>212</c:v>
                </c:pt>
                <c:pt idx="85">
                  <c:v>211.5</c:v>
                </c:pt>
                <c:pt idx="86">
                  <c:v>210.8</c:v>
                </c:pt>
                <c:pt idx="87">
                  <c:v>210.2</c:v>
                </c:pt>
                <c:pt idx="88">
                  <c:v>209.6</c:v>
                </c:pt>
                <c:pt idx="89">
                  <c:v>208.8</c:v>
                </c:pt>
                <c:pt idx="90">
                  <c:v>208.1</c:v>
                </c:pt>
                <c:pt idx="91">
                  <c:v>207.2</c:v>
                </c:pt>
                <c:pt idx="92">
                  <c:v>206.7</c:v>
                </c:pt>
                <c:pt idx="93">
                  <c:v>206.5</c:v>
                </c:pt>
                <c:pt idx="94">
                  <c:v>206.4</c:v>
                </c:pt>
                <c:pt idx="95">
                  <c:v>206.1</c:v>
                </c:pt>
                <c:pt idx="96">
                  <c:v>205.9</c:v>
                </c:pt>
                <c:pt idx="97">
                  <c:v>205.6</c:v>
                </c:pt>
                <c:pt idx="98">
                  <c:v>205.1</c:v>
                </c:pt>
                <c:pt idx="99">
                  <c:v>203.7</c:v>
                </c:pt>
                <c:pt idx="100">
                  <c:v>202.8</c:v>
                </c:pt>
                <c:pt idx="101">
                  <c:v>201.9</c:v>
                </c:pt>
                <c:pt idx="102">
                  <c:v>201.2</c:v>
                </c:pt>
                <c:pt idx="103">
                  <c:v>200.3</c:v>
                </c:pt>
                <c:pt idx="104">
                  <c:v>199.7</c:v>
                </c:pt>
                <c:pt idx="105">
                  <c:v>199.2</c:v>
                </c:pt>
                <c:pt idx="106">
                  <c:v>198.6</c:v>
                </c:pt>
                <c:pt idx="107">
                  <c:v>197.9</c:v>
                </c:pt>
                <c:pt idx="108">
                  <c:v>197.4</c:v>
                </c:pt>
                <c:pt idx="109">
                  <c:v>196.9</c:v>
                </c:pt>
                <c:pt idx="110">
                  <c:v>196.4</c:v>
                </c:pt>
                <c:pt idx="111">
                  <c:v>195.7</c:v>
                </c:pt>
                <c:pt idx="112">
                  <c:v>195.3</c:v>
                </c:pt>
                <c:pt idx="113">
                  <c:v>194.8</c:v>
                </c:pt>
                <c:pt idx="114">
                  <c:v>194.3</c:v>
                </c:pt>
                <c:pt idx="115">
                  <c:v>193.6</c:v>
                </c:pt>
                <c:pt idx="116">
                  <c:v>193.2</c:v>
                </c:pt>
                <c:pt idx="117">
                  <c:v>192.7</c:v>
                </c:pt>
                <c:pt idx="118">
                  <c:v>192.4</c:v>
                </c:pt>
                <c:pt idx="119">
                  <c:v>191.8</c:v>
                </c:pt>
                <c:pt idx="120">
                  <c:v>191.3</c:v>
                </c:pt>
                <c:pt idx="121">
                  <c:v>190.9</c:v>
                </c:pt>
                <c:pt idx="122">
                  <c:v>184.2</c:v>
                </c:pt>
                <c:pt idx="123">
                  <c:v>166.3</c:v>
                </c:pt>
                <c:pt idx="124">
                  <c:v>166.2</c:v>
                </c:pt>
                <c:pt idx="125">
                  <c:v>159.6</c:v>
                </c:pt>
                <c:pt idx="126">
                  <c:v>158.5</c:v>
                </c:pt>
                <c:pt idx="127">
                  <c:v>150</c:v>
                </c:pt>
                <c:pt idx="128">
                  <c:v>144.5</c:v>
                </c:pt>
                <c:pt idx="129">
                  <c:v>145.4</c:v>
                </c:pt>
                <c:pt idx="130">
                  <c:v>146.9</c:v>
                </c:pt>
                <c:pt idx="131">
                  <c:v>153.6</c:v>
                </c:pt>
                <c:pt idx="132">
                  <c:v>150.19999999999999</c:v>
                </c:pt>
                <c:pt idx="133">
                  <c:v>146.9</c:v>
                </c:pt>
                <c:pt idx="134">
                  <c:v>149.1</c:v>
                </c:pt>
                <c:pt idx="135">
                  <c:v>144</c:v>
                </c:pt>
                <c:pt idx="136">
                  <c:v>151.9</c:v>
                </c:pt>
                <c:pt idx="137">
                  <c:v>142</c:v>
                </c:pt>
                <c:pt idx="138">
                  <c:v>143.69999999999999</c:v>
                </c:pt>
                <c:pt idx="139">
                  <c:v>153.19999999999999</c:v>
                </c:pt>
                <c:pt idx="140">
                  <c:v>147.19999999999999</c:v>
                </c:pt>
                <c:pt idx="141">
                  <c:v>153.80000000000001</c:v>
                </c:pt>
                <c:pt idx="142">
                  <c:v>150.30000000000001</c:v>
                </c:pt>
                <c:pt idx="143">
                  <c:v>145.30000000000001</c:v>
                </c:pt>
                <c:pt idx="144">
                  <c:v>149</c:v>
                </c:pt>
                <c:pt idx="145">
                  <c:v>149.6</c:v>
                </c:pt>
                <c:pt idx="146">
                  <c:v>147</c:v>
                </c:pt>
                <c:pt idx="147">
                  <c:v>154</c:v>
                </c:pt>
                <c:pt idx="148">
                  <c:v>154.4</c:v>
                </c:pt>
                <c:pt idx="149">
                  <c:v>157.19999999999999</c:v>
                </c:pt>
                <c:pt idx="150">
                  <c:v>174.4</c:v>
                </c:pt>
                <c:pt idx="151">
                  <c:v>166.7</c:v>
                </c:pt>
                <c:pt idx="152">
                  <c:v>178.7</c:v>
                </c:pt>
                <c:pt idx="153">
                  <c:v>172.9</c:v>
                </c:pt>
                <c:pt idx="154">
                  <c:v>180</c:v>
                </c:pt>
                <c:pt idx="155">
                  <c:v>195.8</c:v>
                </c:pt>
                <c:pt idx="156">
                  <c:v>199.9</c:v>
                </c:pt>
                <c:pt idx="157">
                  <c:v>203.7</c:v>
                </c:pt>
                <c:pt idx="158">
                  <c:v>221.4</c:v>
                </c:pt>
                <c:pt idx="159">
                  <c:v>251.7</c:v>
                </c:pt>
                <c:pt idx="160">
                  <c:v>260.10000000000002</c:v>
                </c:pt>
                <c:pt idx="161">
                  <c:v>274.89999999999998</c:v>
                </c:pt>
                <c:pt idx="162">
                  <c:v>273.2</c:v>
                </c:pt>
                <c:pt idx="163">
                  <c:v>280.10000000000002</c:v>
                </c:pt>
                <c:pt idx="164">
                  <c:v>286.39999999999998</c:v>
                </c:pt>
                <c:pt idx="165">
                  <c:v>281.89999999999998</c:v>
                </c:pt>
                <c:pt idx="166">
                  <c:v>285.7</c:v>
                </c:pt>
                <c:pt idx="167">
                  <c:v>275.7</c:v>
                </c:pt>
                <c:pt idx="168">
                  <c:v>274.3</c:v>
                </c:pt>
                <c:pt idx="169">
                  <c:v>277.8</c:v>
                </c:pt>
                <c:pt idx="170">
                  <c:v>272.60000000000002</c:v>
                </c:pt>
                <c:pt idx="171">
                  <c:v>267.3</c:v>
                </c:pt>
                <c:pt idx="172">
                  <c:v>273.5</c:v>
                </c:pt>
                <c:pt idx="173">
                  <c:v>282</c:v>
                </c:pt>
                <c:pt idx="174">
                  <c:v>277.89999999999998</c:v>
                </c:pt>
                <c:pt idx="175">
                  <c:v>275.2</c:v>
                </c:pt>
                <c:pt idx="176">
                  <c:v>286.8</c:v>
                </c:pt>
                <c:pt idx="177">
                  <c:v>292.39999999999998</c:v>
                </c:pt>
                <c:pt idx="178">
                  <c:v>289.89999999999998</c:v>
                </c:pt>
                <c:pt idx="179">
                  <c:v>286.89999999999998</c:v>
                </c:pt>
                <c:pt idx="180">
                  <c:v>298.10000000000002</c:v>
                </c:pt>
                <c:pt idx="181">
                  <c:v>290.3</c:v>
                </c:pt>
                <c:pt idx="182">
                  <c:v>357</c:v>
                </c:pt>
                <c:pt idx="183">
                  <c:v>400.6</c:v>
                </c:pt>
                <c:pt idx="184">
                  <c:v>423.2</c:v>
                </c:pt>
                <c:pt idx="185">
                  <c:v>439.1</c:v>
                </c:pt>
                <c:pt idx="186">
                  <c:v>444.4</c:v>
                </c:pt>
                <c:pt idx="187">
                  <c:v>446.6</c:v>
                </c:pt>
                <c:pt idx="188">
                  <c:v>447.2</c:v>
                </c:pt>
                <c:pt idx="189">
                  <c:v>446.7</c:v>
                </c:pt>
                <c:pt idx="190">
                  <c:v>445.7</c:v>
                </c:pt>
                <c:pt idx="191">
                  <c:v>444.7</c:v>
                </c:pt>
                <c:pt idx="192">
                  <c:v>443.7</c:v>
                </c:pt>
                <c:pt idx="193">
                  <c:v>441.9</c:v>
                </c:pt>
                <c:pt idx="194">
                  <c:v>440.6</c:v>
                </c:pt>
                <c:pt idx="195">
                  <c:v>439.2</c:v>
                </c:pt>
                <c:pt idx="196">
                  <c:v>437.9</c:v>
                </c:pt>
                <c:pt idx="197">
                  <c:v>436.5</c:v>
                </c:pt>
                <c:pt idx="198">
                  <c:v>434.8</c:v>
                </c:pt>
                <c:pt idx="199">
                  <c:v>433.4</c:v>
                </c:pt>
                <c:pt idx="200">
                  <c:v>432.2</c:v>
                </c:pt>
                <c:pt idx="201">
                  <c:v>430.9</c:v>
                </c:pt>
                <c:pt idx="202">
                  <c:v>429.3</c:v>
                </c:pt>
                <c:pt idx="203">
                  <c:v>428.1</c:v>
                </c:pt>
                <c:pt idx="204">
                  <c:v>427</c:v>
                </c:pt>
                <c:pt idx="205">
                  <c:v>425.9</c:v>
                </c:pt>
                <c:pt idx="206">
                  <c:v>424.4</c:v>
                </c:pt>
                <c:pt idx="207">
                  <c:v>423.2</c:v>
                </c:pt>
                <c:pt idx="208">
                  <c:v>422.1</c:v>
                </c:pt>
                <c:pt idx="209">
                  <c:v>421.1</c:v>
                </c:pt>
                <c:pt idx="210">
                  <c:v>420</c:v>
                </c:pt>
                <c:pt idx="211">
                  <c:v>418.4</c:v>
                </c:pt>
                <c:pt idx="212">
                  <c:v>417.5</c:v>
                </c:pt>
                <c:pt idx="213">
                  <c:v>416.3</c:v>
                </c:pt>
                <c:pt idx="214">
                  <c:v>415.3</c:v>
                </c:pt>
                <c:pt idx="215">
                  <c:v>413.9</c:v>
                </c:pt>
                <c:pt idx="216">
                  <c:v>412.9</c:v>
                </c:pt>
                <c:pt idx="217">
                  <c:v>411.9</c:v>
                </c:pt>
                <c:pt idx="218">
                  <c:v>411</c:v>
                </c:pt>
                <c:pt idx="219">
                  <c:v>410.2</c:v>
                </c:pt>
                <c:pt idx="220">
                  <c:v>409.2</c:v>
                </c:pt>
                <c:pt idx="221">
                  <c:v>408.5</c:v>
                </c:pt>
                <c:pt idx="222">
                  <c:v>407.7</c:v>
                </c:pt>
                <c:pt idx="223">
                  <c:v>406.7</c:v>
                </c:pt>
                <c:pt idx="224">
                  <c:v>405.3</c:v>
                </c:pt>
                <c:pt idx="225">
                  <c:v>404</c:v>
                </c:pt>
                <c:pt idx="226">
                  <c:v>403</c:v>
                </c:pt>
                <c:pt idx="227">
                  <c:v>403.4</c:v>
                </c:pt>
                <c:pt idx="228">
                  <c:v>404.8</c:v>
                </c:pt>
                <c:pt idx="229">
                  <c:v>406</c:v>
                </c:pt>
                <c:pt idx="230">
                  <c:v>406.6</c:v>
                </c:pt>
                <c:pt idx="231">
                  <c:v>406.6</c:v>
                </c:pt>
                <c:pt idx="232">
                  <c:v>405.8</c:v>
                </c:pt>
                <c:pt idx="233">
                  <c:v>405.4</c:v>
                </c:pt>
                <c:pt idx="234">
                  <c:v>405</c:v>
                </c:pt>
                <c:pt idx="235">
                  <c:v>404.5</c:v>
                </c:pt>
                <c:pt idx="236">
                  <c:v>404.6</c:v>
                </c:pt>
                <c:pt idx="237">
                  <c:v>405</c:v>
                </c:pt>
                <c:pt idx="238">
                  <c:v>406.6</c:v>
                </c:pt>
                <c:pt idx="239">
                  <c:v>412.7</c:v>
                </c:pt>
                <c:pt idx="240">
                  <c:v>421</c:v>
                </c:pt>
                <c:pt idx="241">
                  <c:v>443.3</c:v>
                </c:pt>
                <c:pt idx="242">
                  <c:v>444.6</c:v>
                </c:pt>
                <c:pt idx="243">
                  <c:v>459.7</c:v>
                </c:pt>
                <c:pt idx="244">
                  <c:v>459.2</c:v>
                </c:pt>
                <c:pt idx="245">
                  <c:v>457.5</c:v>
                </c:pt>
                <c:pt idx="246">
                  <c:v>451.1</c:v>
                </c:pt>
                <c:pt idx="247">
                  <c:v>442.5</c:v>
                </c:pt>
                <c:pt idx="248">
                  <c:v>438</c:v>
                </c:pt>
                <c:pt idx="249">
                  <c:v>430.9</c:v>
                </c:pt>
                <c:pt idx="250">
                  <c:v>427</c:v>
                </c:pt>
                <c:pt idx="251">
                  <c:v>420.8</c:v>
                </c:pt>
                <c:pt idx="252">
                  <c:v>413.6</c:v>
                </c:pt>
                <c:pt idx="253">
                  <c:v>414.5</c:v>
                </c:pt>
                <c:pt idx="254">
                  <c:v>409.7</c:v>
                </c:pt>
                <c:pt idx="255">
                  <c:v>412.6</c:v>
                </c:pt>
                <c:pt idx="256">
                  <c:v>410</c:v>
                </c:pt>
                <c:pt idx="257">
                  <c:v>405.5</c:v>
                </c:pt>
                <c:pt idx="258">
                  <c:v>405.4</c:v>
                </c:pt>
                <c:pt idx="259">
                  <c:v>402.4</c:v>
                </c:pt>
                <c:pt idx="260">
                  <c:v>400</c:v>
                </c:pt>
                <c:pt idx="261">
                  <c:v>398.5</c:v>
                </c:pt>
                <c:pt idx="262">
                  <c:v>396.8</c:v>
                </c:pt>
                <c:pt idx="263">
                  <c:v>393.1</c:v>
                </c:pt>
                <c:pt idx="264">
                  <c:v>391.2</c:v>
                </c:pt>
                <c:pt idx="265">
                  <c:v>388.8</c:v>
                </c:pt>
                <c:pt idx="266">
                  <c:v>389</c:v>
                </c:pt>
                <c:pt idx="267">
                  <c:v>397.8</c:v>
                </c:pt>
                <c:pt idx="268">
                  <c:v>391.9</c:v>
                </c:pt>
                <c:pt idx="269">
                  <c:v>394.8</c:v>
                </c:pt>
                <c:pt idx="270">
                  <c:v>400.7</c:v>
                </c:pt>
                <c:pt idx="271">
                  <c:v>391.3</c:v>
                </c:pt>
                <c:pt idx="272">
                  <c:v>387.3</c:v>
                </c:pt>
                <c:pt idx="273">
                  <c:v>376.7</c:v>
                </c:pt>
                <c:pt idx="274">
                  <c:v>372.3</c:v>
                </c:pt>
                <c:pt idx="275">
                  <c:v>369.6</c:v>
                </c:pt>
                <c:pt idx="276">
                  <c:v>361</c:v>
                </c:pt>
                <c:pt idx="277">
                  <c:v>362.8</c:v>
                </c:pt>
                <c:pt idx="278">
                  <c:v>363.9</c:v>
                </c:pt>
                <c:pt idx="279">
                  <c:v>362.7</c:v>
                </c:pt>
                <c:pt idx="280">
                  <c:v>360.7</c:v>
                </c:pt>
                <c:pt idx="281">
                  <c:v>356.8</c:v>
                </c:pt>
                <c:pt idx="282">
                  <c:v>352.7</c:v>
                </c:pt>
                <c:pt idx="283">
                  <c:v>354.4</c:v>
                </c:pt>
                <c:pt idx="284">
                  <c:v>356</c:v>
                </c:pt>
                <c:pt idx="285">
                  <c:v>356.2</c:v>
                </c:pt>
                <c:pt idx="286">
                  <c:v>363.2</c:v>
                </c:pt>
                <c:pt idx="287">
                  <c:v>367.3</c:v>
                </c:pt>
                <c:pt idx="288">
                  <c:v>363.5</c:v>
                </c:pt>
                <c:pt idx="289">
                  <c:v>367.2</c:v>
                </c:pt>
                <c:pt idx="290">
                  <c:v>378.1</c:v>
                </c:pt>
                <c:pt idx="291">
                  <c:v>371.3</c:v>
                </c:pt>
                <c:pt idx="292">
                  <c:v>371.2</c:v>
                </c:pt>
                <c:pt idx="293">
                  <c:v>378.3</c:v>
                </c:pt>
                <c:pt idx="294">
                  <c:v>372.8</c:v>
                </c:pt>
                <c:pt idx="295">
                  <c:v>377.8</c:v>
                </c:pt>
                <c:pt idx="296">
                  <c:v>380.5</c:v>
                </c:pt>
                <c:pt idx="297">
                  <c:v>367.7</c:v>
                </c:pt>
                <c:pt idx="298">
                  <c:v>399.6</c:v>
                </c:pt>
                <c:pt idx="299">
                  <c:v>398.2</c:v>
                </c:pt>
                <c:pt idx="300">
                  <c:v>406.7</c:v>
                </c:pt>
                <c:pt idx="301">
                  <c:v>422.3</c:v>
                </c:pt>
                <c:pt idx="302">
                  <c:v>430.2</c:v>
                </c:pt>
                <c:pt idx="303">
                  <c:v>529.1</c:v>
                </c:pt>
                <c:pt idx="304">
                  <c:v>585.29999999999995</c:v>
                </c:pt>
                <c:pt idx="305">
                  <c:v>626.9</c:v>
                </c:pt>
                <c:pt idx="306">
                  <c:v>641.5</c:v>
                </c:pt>
                <c:pt idx="307">
                  <c:v>648.6</c:v>
                </c:pt>
                <c:pt idx="308">
                  <c:v>651.29999999999995</c:v>
                </c:pt>
                <c:pt idx="309">
                  <c:v>651.1</c:v>
                </c:pt>
                <c:pt idx="310">
                  <c:v>649.79999999999995</c:v>
                </c:pt>
                <c:pt idx="311">
                  <c:v>648</c:v>
                </c:pt>
                <c:pt idx="312">
                  <c:v>646.20000000000005</c:v>
                </c:pt>
                <c:pt idx="313">
                  <c:v>644.70000000000005</c:v>
                </c:pt>
                <c:pt idx="314">
                  <c:v>642.6</c:v>
                </c:pt>
                <c:pt idx="315">
                  <c:v>640.9</c:v>
                </c:pt>
                <c:pt idx="316">
                  <c:v>639</c:v>
                </c:pt>
                <c:pt idx="317">
                  <c:v>636.5</c:v>
                </c:pt>
                <c:pt idx="318">
                  <c:v>633.20000000000005</c:v>
                </c:pt>
                <c:pt idx="319">
                  <c:v>631</c:v>
                </c:pt>
                <c:pt idx="320">
                  <c:v>629</c:v>
                </c:pt>
                <c:pt idx="321">
                  <c:v>627.5</c:v>
                </c:pt>
                <c:pt idx="322">
                  <c:v>625.9</c:v>
                </c:pt>
                <c:pt idx="323">
                  <c:v>623.70000000000005</c:v>
                </c:pt>
                <c:pt idx="324">
                  <c:v>622.1</c:v>
                </c:pt>
                <c:pt idx="325">
                  <c:v>619.70000000000005</c:v>
                </c:pt>
                <c:pt idx="326">
                  <c:v>617.5</c:v>
                </c:pt>
                <c:pt idx="327">
                  <c:v>614.9</c:v>
                </c:pt>
                <c:pt idx="328">
                  <c:v>613.20000000000005</c:v>
                </c:pt>
                <c:pt idx="329">
                  <c:v>611.9</c:v>
                </c:pt>
                <c:pt idx="330">
                  <c:v>610.5</c:v>
                </c:pt>
                <c:pt idx="331">
                  <c:v>609.1</c:v>
                </c:pt>
                <c:pt idx="332">
                  <c:v>607</c:v>
                </c:pt>
                <c:pt idx="333">
                  <c:v>604.9</c:v>
                </c:pt>
                <c:pt idx="334">
                  <c:v>602.9</c:v>
                </c:pt>
                <c:pt idx="335">
                  <c:v>601</c:v>
                </c:pt>
                <c:pt idx="336">
                  <c:v>598.79999999999995</c:v>
                </c:pt>
                <c:pt idx="337">
                  <c:v>597.70000000000005</c:v>
                </c:pt>
                <c:pt idx="338">
                  <c:v>596.4</c:v>
                </c:pt>
                <c:pt idx="339">
                  <c:v>595.1</c:v>
                </c:pt>
                <c:pt idx="340">
                  <c:v>593</c:v>
                </c:pt>
                <c:pt idx="341">
                  <c:v>591</c:v>
                </c:pt>
                <c:pt idx="342">
                  <c:v>589.1</c:v>
                </c:pt>
                <c:pt idx="343">
                  <c:v>587.4</c:v>
                </c:pt>
                <c:pt idx="344">
                  <c:v>585.9</c:v>
                </c:pt>
                <c:pt idx="345">
                  <c:v>584.5</c:v>
                </c:pt>
                <c:pt idx="346">
                  <c:v>583.4</c:v>
                </c:pt>
                <c:pt idx="347">
                  <c:v>582.1</c:v>
                </c:pt>
                <c:pt idx="348">
                  <c:v>580.79999999999995</c:v>
                </c:pt>
                <c:pt idx="349">
                  <c:v>578.29999999999995</c:v>
                </c:pt>
                <c:pt idx="350">
                  <c:v>576.70000000000005</c:v>
                </c:pt>
                <c:pt idx="351">
                  <c:v>575.1</c:v>
                </c:pt>
                <c:pt idx="352">
                  <c:v>573.6</c:v>
                </c:pt>
                <c:pt idx="353">
                  <c:v>572.6</c:v>
                </c:pt>
                <c:pt idx="354">
                  <c:v>571.1</c:v>
                </c:pt>
                <c:pt idx="355">
                  <c:v>569.9</c:v>
                </c:pt>
                <c:pt idx="356">
                  <c:v>568.79999999999995</c:v>
                </c:pt>
                <c:pt idx="357">
                  <c:v>566.9</c:v>
                </c:pt>
                <c:pt idx="358">
                  <c:v>564.79999999999995</c:v>
                </c:pt>
                <c:pt idx="359">
                  <c:v>563.29999999999995</c:v>
                </c:pt>
                <c:pt idx="360">
                  <c:v>562</c:v>
                </c:pt>
              </c:numCache>
            </c:numRef>
          </c:val>
          <c:smooth val="0"/>
        </c:ser>
        <c:ser>
          <c:idx val="2"/>
          <c:order val="2"/>
          <c:tx>
            <c:strRef>
              <c:f>Wipe!$D$1</c:f>
              <c:strCache>
                <c:ptCount val="1"/>
                <c:pt idx="0">
                  <c:v>Wipe #3</c:v>
                </c:pt>
              </c:strCache>
            </c:strRef>
          </c:tx>
          <c:marker>
            <c:symbol val="none"/>
          </c:marker>
          <c:cat>
            <c:numRef>
              <c:f>Wipe!$A$2:$A$402</c:f>
              <c:numCache>
                <c:formatCode>General</c:formatCode>
                <c:ptCount val="401"/>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numCache>
            </c:numRef>
          </c:cat>
          <c:val>
            <c:numRef>
              <c:f>Wipe!$D$2:$D$402</c:f>
              <c:numCache>
                <c:formatCode>General</c:formatCode>
                <c:ptCount val="401"/>
                <c:pt idx="0">
                  <c:v>18.8</c:v>
                </c:pt>
                <c:pt idx="1">
                  <c:v>19.100000000000001</c:v>
                </c:pt>
                <c:pt idx="2">
                  <c:v>19.399999999999999</c:v>
                </c:pt>
                <c:pt idx="3">
                  <c:v>19.600000000000001</c:v>
                </c:pt>
                <c:pt idx="4">
                  <c:v>19.8</c:v>
                </c:pt>
                <c:pt idx="5">
                  <c:v>20</c:v>
                </c:pt>
                <c:pt idx="6">
                  <c:v>20.3</c:v>
                </c:pt>
                <c:pt idx="7">
                  <c:v>20.399999999999999</c:v>
                </c:pt>
                <c:pt idx="8">
                  <c:v>20.5</c:v>
                </c:pt>
                <c:pt idx="9">
                  <c:v>20.8</c:v>
                </c:pt>
                <c:pt idx="10">
                  <c:v>21</c:v>
                </c:pt>
                <c:pt idx="11">
                  <c:v>21.3</c:v>
                </c:pt>
                <c:pt idx="12">
                  <c:v>21.4</c:v>
                </c:pt>
                <c:pt idx="13">
                  <c:v>21.6</c:v>
                </c:pt>
                <c:pt idx="14">
                  <c:v>21.7</c:v>
                </c:pt>
                <c:pt idx="15">
                  <c:v>21.8</c:v>
                </c:pt>
                <c:pt idx="16">
                  <c:v>22</c:v>
                </c:pt>
                <c:pt idx="17">
                  <c:v>22.4</c:v>
                </c:pt>
                <c:pt idx="18">
                  <c:v>23.1</c:v>
                </c:pt>
                <c:pt idx="19">
                  <c:v>23.6</c:v>
                </c:pt>
                <c:pt idx="20">
                  <c:v>24.1</c:v>
                </c:pt>
                <c:pt idx="21">
                  <c:v>26.2</c:v>
                </c:pt>
                <c:pt idx="22">
                  <c:v>30</c:v>
                </c:pt>
                <c:pt idx="23">
                  <c:v>36.700000000000003</c:v>
                </c:pt>
                <c:pt idx="24">
                  <c:v>40.9</c:v>
                </c:pt>
                <c:pt idx="25">
                  <c:v>41.9</c:v>
                </c:pt>
                <c:pt idx="26">
                  <c:v>44.2</c:v>
                </c:pt>
                <c:pt idx="27">
                  <c:v>43.8</c:v>
                </c:pt>
                <c:pt idx="28">
                  <c:v>44</c:v>
                </c:pt>
                <c:pt idx="29">
                  <c:v>43.7</c:v>
                </c:pt>
                <c:pt idx="30">
                  <c:v>41.7</c:v>
                </c:pt>
                <c:pt idx="31">
                  <c:v>42.7</c:v>
                </c:pt>
                <c:pt idx="32">
                  <c:v>43.5</c:v>
                </c:pt>
                <c:pt idx="33">
                  <c:v>42.9</c:v>
                </c:pt>
                <c:pt idx="34">
                  <c:v>41.9</c:v>
                </c:pt>
                <c:pt idx="35">
                  <c:v>42</c:v>
                </c:pt>
                <c:pt idx="36">
                  <c:v>44.3</c:v>
                </c:pt>
                <c:pt idx="37">
                  <c:v>42.9</c:v>
                </c:pt>
                <c:pt idx="38">
                  <c:v>42.1</c:v>
                </c:pt>
                <c:pt idx="39">
                  <c:v>41.7</c:v>
                </c:pt>
                <c:pt idx="40">
                  <c:v>44.6</c:v>
                </c:pt>
                <c:pt idx="41">
                  <c:v>46</c:v>
                </c:pt>
                <c:pt idx="42">
                  <c:v>41.3</c:v>
                </c:pt>
                <c:pt idx="43">
                  <c:v>42.2</c:v>
                </c:pt>
                <c:pt idx="44">
                  <c:v>43.9</c:v>
                </c:pt>
                <c:pt idx="45">
                  <c:v>39.5</c:v>
                </c:pt>
                <c:pt idx="46">
                  <c:v>42</c:v>
                </c:pt>
                <c:pt idx="47">
                  <c:v>41.5</c:v>
                </c:pt>
                <c:pt idx="48">
                  <c:v>42.4</c:v>
                </c:pt>
                <c:pt idx="49">
                  <c:v>39.700000000000003</c:v>
                </c:pt>
                <c:pt idx="50">
                  <c:v>44.9</c:v>
                </c:pt>
                <c:pt idx="51">
                  <c:v>50.1</c:v>
                </c:pt>
                <c:pt idx="52">
                  <c:v>45.6</c:v>
                </c:pt>
                <c:pt idx="53">
                  <c:v>46.9</c:v>
                </c:pt>
                <c:pt idx="54">
                  <c:v>49.8</c:v>
                </c:pt>
                <c:pt idx="55">
                  <c:v>46.1</c:v>
                </c:pt>
                <c:pt idx="56">
                  <c:v>47.2</c:v>
                </c:pt>
                <c:pt idx="57">
                  <c:v>55.6</c:v>
                </c:pt>
                <c:pt idx="58">
                  <c:v>61.1</c:v>
                </c:pt>
                <c:pt idx="59">
                  <c:v>56.6</c:v>
                </c:pt>
                <c:pt idx="60">
                  <c:v>57.9</c:v>
                </c:pt>
                <c:pt idx="61">
                  <c:v>58.7</c:v>
                </c:pt>
                <c:pt idx="62">
                  <c:v>52.2</c:v>
                </c:pt>
                <c:pt idx="63">
                  <c:v>79.2</c:v>
                </c:pt>
                <c:pt idx="64">
                  <c:v>176.8</c:v>
                </c:pt>
                <c:pt idx="65">
                  <c:v>215.7</c:v>
                </c:pt>
                <c:pt idx="66">
                  <c:v>236.7</c:v>
                </c:pt>
                <c:pt idx="67">
                  <c:v>247.1</c:v>
                </c:pt>
                <c:pt idx="68">
                  <c:v>253.9</c:v>
                </c:pt>
                <c:pt idx="69">
                  <c:v>255.8</c:v>
                </c:pt>
                <c:pt idx="70">
                  <c:v>256.3</c:v>
                </c:pt>
                <c:pt idx="71">
                  <c:v>255.9</c:v>
                </c:pt>
                <c:pt idx="72">
                  <c:v>255</c:v>
                </c:pt>
                <c:pt idx="73">
                  <c:v>253.5</c:v>
                </c:pt>
                <c:pt idx="74">
                  <c:v>252.4</c:v>
                </c:pt>
                <c:pt idx="75">
                  <c:v>251.3</c:v>
                </c:pt>
                <c:pt idx="76">
                  <c:v>250.3</c:v>
                </c:pt>
                <c:pt idx="77">
                  <c:v>249.1</c:v>
                </c:pt>
                <c:pt idx="78">
                  <c:v>248.1</c:v>
                </c:pt>
                <c:pt idx="79">
                  <c:v>247.1</c:v>
                </c:pt>
                <c:pt idx="80">
                  <c:v>245.9</c:v>
                </c:pt>
                <c:pt idx="81">
                  <c:v>244.8</c:v>
                </c:pt>
                <c:pt idx="82">
                  <c:v>243.4</c:v>
                </c:pt>
                <c:pt idx="83">
                  <c:v>242.4</c:v>
                </c:pt>
                <c:pt idx="84">
                  <c:v>241.6</c:v>
                </c:pt>
                <c:pt idx="85">
                  <c:v>240.8</c:v>
                </c:pt>
                <c:pt idx="86">
                  <c:v>240</c:v>
                </c:pt>
                <c:pt idx="87">
                  <c:v>238.9</c:v>
                </c:pt>
                <c:pt idx="88">
                  <c:v>237.9</c:v>
                </c:pt>
                <c:pt idx="89">
                  <c:v>237.1</c:v>
                </c:pt>
                <c:pt idx="90">
                  <c:v>236.2</c:v>
                </c:pt>
                <c:pt idx="91">
                  <c:v>235.2</c:v>
                </c:pt>
                <c:pt idx="92">
                  <c:v>234.6</c:v>
                </c:pt>
                <c:pt idx="93">
                  <c:v>233.9</c:v>
                </c:pt>
                <c:pt idx="94">
                  <c:v>233.1</c:v>
                </c:pt>
                <c:pt idx="95">
                  <c:v>232.3</c:v>
                </c:pt>
                <c:pt idx="96">
                  <c:v>231.4</c:v>
                </c:pt>
                <c:pt idx="97">
                  <c:v>230.6</c:v>
                </c:pt>
                <c:pt idx="98">
                  <c:v>229.9</c:v>
                </c:pt>
                <c:pt idx="99">
                  <c:v>229.3</c:v>
                </c:pt>
                <c:pt idx="100">
                  <c:v>229</c:v>
                </c:pt>
                <c:pt idx="101">
                  <c:v>229</c:v>
                </c:pt>
                <c:pt idx="102">
                  <c:v>228.7</c:v>
                </c:pt>
                <c:pt idx="103">
                  <c:v>228.3</c:v>
                </c:pt>
                <c:pt idx="104">
                  <c:v>227.4</c:v>
                </c:pt>
                <c:pt idx="105">
                  <c:v>226.8</c:v>
                </c:pt>
                <c:pt idx="106">
                  <c:v>226.1</c:v>
                </c:pt>
                <c:pt idx="107">
                  <c:v>225.6</c:v>
                </c:pt>
                <c:pt idx="108">
                  <c:v>226.8</c:v>
                </c:pt>
                <c:pt idx="109">
                  <c:v>228.9</c:v>
                </c:pt>
                <c:pt idx="110">
                  <c:v>230.1</c:v>
                </c:pt>
                <c:pt idx="111">
                  <c:v>231.7</c:v>
                </c:pt>
                <c:pt idx="112">
                  <c:v>232.3</c:v>
                </c:pt>
                <c:pt idx="113">
                  <c:v>231</c:v>
                </c:pt>
                <c:pt idx="114">
                  <c:v>229.2</c:v>
                </c:pt>
                <c:pt idx="115">
                  <c:v>228.3</c:v>
                </c:pt>
                <c:pt idx="116">
                  <c:v>228.4</c:v>
                </c:pt>
                <c:pt idx="117">
                  <c:v>229.7</c:v>
                </c:pt>
                <c:pt idx="118">
                  <c:v>230.9</c:v>
                </c:pt>
                <c:pt idx="119">
                  <c:v>231.6</c:v>
                </c:pt>
                <c:pt idx="120">
                  <c:v>232.6</c:v>
                </c:pt>
                <c:pt idx="121">
                  <c:v>237.3</c:v>
                </c:pt>
                <c:pt idx="122">
                  <c:v>238.9</c:v>
                </c:pt>
                <c:pt idx="123">
                  <c:v>229.7</c:v>
                </c:pt>
                <c:pt idx="124">
                  <c:v>223.2</c:v>
                </c:pt>
                <c:pt idx="125">
                  <c:v>217.9</c:v>
                </c:pt>
                <c:pt idx="126">
                  <c:v>208.1</c:v>
                </c:pt>
                <c:pt idx="127">
                  <c:v>198.8</c:v>
                </c:pt>
                <c:pt idx="128">
                  <c:v>200</c:v>
                </c:pt>
                <c:pt idx="129">
                  <c:v>198</c:v>
                </c:pt>
                <c:pt idx="130">
                  <c:v>198.2</c:v>
                </c:pt>
                <c:pt idx="131">
                  <c:v>186.6</c:v>
                </c:pt>
                <c:pt idx="132">
                  <c:v>175.3</c:v>
                </c:pt>
                <c:pt idx="133">
                  <c:v>173.3</c:v>
                </c:pt>
                <c:pt idx="134">
                  <c:v>164.5</c:v>
                </c:pt>
                <c:pt idx="135">
                  <c:v>158.5</c:v>
                </c:pt>
                <c:pt idx="136">
                  <c:v>159</c:v>
                </c:pt>
                <c:pt idx="137">
                  <c:v>159.1</c:v>
                </c:pt>
                <c:pt idx="138">
                  <c:v>161.9</c:v>
                </c:pt>
                <c:pt idx="139">
                  <c:v>156.9</c:v>
                </c:pt>
                <c:pt idx="140">
                  <c:v>153.19999999999999</c:v>
                </c:pt>
                <c:pt idx="141">
                  <c:v>151.80000000000001</c:v>
                </c:pt>
                <c:pt idx="142">
                  <c:v>149.6</c:v>
                </c:pt>
                <c:pt idx="143">
                  <c:v>147.80000000000001</c:v>
                </c:pt>
                <c:pt idx="144">
                  <c:v>146.30000000000001</c:v>
                </c:pt>
                <c:pt idx="145">
                  <c:v>152.9</c:v>
                </c:pt>
                <c:pt idx="146">
                  <c:v>148.80000000000001</c:v>
                </c:pt>
                <c:pt idx="147">
                  <c:v>153.69999999999999</c:v>
                </c:pt>
                <c:pt idx="148">
                  <c:v>162.69999999999999</c:v>
                </c:pt>
                <c:pt idx="149">
                  <c:v>167</c:v>
                </c:pt>
                <c:pt idx="150">
                  <c:v>163</c:v>
                </c:pt>
                <c:pt idx="151">
                  <c:v>169.4</c:v>
                </c:pt>
                <c:pt idx="152">
                  <c:v>166.9</c:v>
                </c:pt>
                <c:pt idx="153">
                  <c:v>164.8</c:v>
                </c:pt>
                <c:pt idx="154">
                  <c:v>166.3</c:v>
                </c:pt>
                <c:pt idx="155">
                  <c:v>163.6</c:v>
                </c:pt>
                <c:pt idx="156">
                  <c:v>159.9</c:v>
                </c:pt>
                <c:pt idx="157">
                  <c:v>168</c:v>
                </c:pt>
                <c:pt idx="158">
                  <c:v>170.3</c:v>
                </c:pt>
                <c:pt idx="159">
                  <c:v>163.9</c:v>
                </c:pt>
                <c:pt idx="160">
                  <c:v>174.5</c:v>
                </c:pt>
                <c:pt idx="161">
                  <c:v>165.2</c:v>
                </c:pt>
                <c:pt idx="162">
                  <c:v>165.8</c:v>
                </c:pt>
                <c:pt idx="163">
                  <c:v>180</c:v>
                </c:pt>
                <c:pt idx="164">
                  <c:v>172.7</c:v>
                </c:pt>
                <c:pt idx="165">
                  <c:v>163.5</c:v>
                </c:pt>
                <c:pt idx="166">
                  <c:v>169.9</c:v>
                </c:pt>
                <c:pt idx="167">
                  <c:v>198.1</c:v>
                </c:pt>
                <c:pt idx="168">
                  <c:v>189.7</c:v>
                </c:pt>
                <c:pt idx="169">
                  <c:v>190.1</c:v>
                </c:pt>
                <c:pt idx="170">
                  <c:v>204.2</c:v>
                </c:pt>
                <c:pt idx="171">
                  <c:v>205.8</c:v>
                </c:pt>
                <c:pt idx="172">
                  <c:v>191.5</c:v>
                </c:pt>
                <c:pt idx="173">
                  <c:v>196.3</c:v>
                </c:pt>
                <c:pt idx="174">
                  <c:v>199.5</c:v>
                </c:pt>
                <c:pt idx="175">
                  <c:v>198</c:v>
                </c:pt>
                <c:pt idx="176">
                  <c:v>188.4</c:v>
                </c:pt>
                <c:pt idx="177">
                  <c:v>201.4</c:v>
                </c:pt>
                <c:pt idx="178">
                  <c:v>203.7</c:v>
                </c:pt>
                <c:pt idx="179">
                  <c:v>189.6</c:v>
                </c:pt>
                <c:pt idx="180">
                  <c:v>197.4</c:v>
                </c:pt>
                <c:pt idx="181">
                  <c:v>220</c:v>
                </c:pt>
                <c:pt idx="182">
                  <c:v>282.2</c:v>
                </c:pt>
                <c:pt idx="183">
                  <c:v>367.6</c:v>
                </c:pt>
                <c:pt idx="184">
                  <c:v>429.6</c:v>
                </c:pt>
                <c:pt idx="185">
                  <c:v>451.8</c:v>
                </c:pt>
                <c:pt idx="186">
                  <c:v>463.3</c:v>
                </c:pt>
                <c:pt idx="187">
                  <c:v>468.7</c:v>
                </c:pt>
                <c:pt idx="188">
                  <c:v>471.3</c:v>
                </c:pt>
                <c:pt idx="189">
                  <c:v>471.8</c:v>
                </c:pt>
                <c:pt idx="190">
                  <c:v>471.1</c:v>
                </c:pt>
                <c:pt idx="191">
                  <c:v>470</c:v>
                </c:pt>
                <c:pt idx="192">
                  <c:v>468.2</c:v>
                </c:pt>
                <c:pt idx="193">
                  <c:v>465.7</c:v>
                </c:pt>
                <c:pt idx="194">
                  <c:v>464</c:v>
                </c:pt>
                <c:pt idx="195">
                  <c:v>462.4</c:v>
                </c:pt>
                <c:pt idx="196">
                  <c:v>461</c:v>
                </c:pt>
                <c:pt idx="197">
                  <c:v>459.7</c:v>
                </c:pt>
                <c:pt idx="198">
                  <c:v>457.8</c:v>
                </c:pt>
                <c:pt idx="199">
                  <c:v>456.3</c:v>
                </c:pt>
                <c:pt idx="200">
                  <c:v>454.5</c:v>
                </c:pt>
                <c:pt idx="201">
                  <c:v>452.6</c:v>
                </c:pt>
                <c:pt idx="202">
                  <c:v>450.3</c:v>
                </c:pt>
                <c:pt idx="203">
                  <c:v>448.8</c:v>
                </c:pt>
                <c:pt idx="204">
                  <c:v>447.6</c:v>
                </c:pt>
                <c:pt idx="205">
                  <c:v>446.5</c:v>
                </c:pt>
                <c:pt idx="206">
                  <c:v>444.8</c:v>
                </c:pt>
                <c:pt idx="207">
                  <c:v>443.6</c:v>
                </c:pt>
                <c:pt idx="208">
                  <c:v>441.8</c:v>
                </c:pt>
                <c:pt idx="209">
                  <c:v>440.1</c:v>
                </c:pt>
                <c:pt idx="210">
                  <c:v>438.5</c:v>
                </c:pt>
                <c:pt idx="211">
                  <c:v>436.8</c:v>
                </c:pt>
                <c:pt idx="212">
                  <c:v>435.9</c:v>
                </c:pt>
                <c:pt idx="213">
                  <c:v>434.8</c:v>
                </c:pt>
                <c:pt idx="214">
                  <c:v>433.6</c:v>
                </c:pt>
                <c:pt idx="215">
                  <c:v>432.1</c:v>
                </c:pt>
                <c:pt idx="216">
                  <c:v>430.4</c:v>
                </c:pt>
                <c:pt idx="217">
                  <c:v>428.9</c:v>
                </c:pt>
                <c:pt idx="218">
                  <c:v>427.4</c:v>
                </c:pt>
                <c:pt idx="219">
                  <c:v>425.8</c:v>
                </c:pt>
                <c:pt idx="220">
                  <c:v>424.9</c:v>
                </c:pt>
                <c:pt idx="221">
                  <c:v>424</c:v>
                </c:pt>
                <c:pt idx="222">
                  <c:v>422.9</c:v>
                </c:pt>
                <c:pt idx="223">
                  <c:v>421.4</c:v>
                </c:pt>
                <c:pt idx="224">
                  <c:v>419.9</c:v>
                </c:pt>
                <c:pt idx="225">
                  <c:v>418.5</c:v>
                </c:pt>
                <c:pt idx="226">
                  <c:v>417.2</c:v>
                </c:pt>
                <c:pt idx="227">
                  <c:v>416</c:v>
                </c:pt>
                <c:pt idx="228">
                  <c:v>414.8</c:v>
                </c:pt>
                <c:pt idx="229">
                  <c:v>414</c:v>
                </c:pt>
                <c:pt idx="230">
                  <c:v>412.9</c:v>
                </c:pt>
                <c:pt idx="231">
                  <c:v>411.5</c:v>
                </c:pt>
                <c:pt idx="232">
                  <c:v>408.8</c:v>
                </c:pt>
                <c:pt idx="233">
                  <c:v>405.8</c:v>
                </c:pt>
                <c:pt idx="234">
                  <c:v>402.3</c:v>
                </c:pt>
                <c:pt idx="235">
                  <c:v>399</c:v>
                </c:pt>
                <c:pt idx="236">
                  <c:v>394.5</c:v>
                </c:pt>
                <c:pt idx="237">
                  <c:v>381</c:v>
                </c:pt>
                <c:pt idx="238">
                  <c:v>349</c:v>
                </c:pt>
                <c:pt idx="239">
                  <c:v>305.3</c:v>
                </c:pt>
                <c:pt idx="240">
                  <c:v>265.2</c:v>
                </c:pt>
                <c:pt idx="241">
                  <c:v>236.9</c:v>
                </c:pt>
                <c:pt idx="242">
                  <c:v>229.8</c:v>
                </c:pt>
                <c:pt idx="243">
                  <c:v>230</c:v>
                </c:pt>
                <c:pt idx="244">
                  <c:v>223.1</c:v>
                </c:pt>
                <c:pt idx="245">
                  <c:v>225</c:v>
                </c:pt>
                <c:pt idx="246">
                  <c:v>235.7</c:v>
                </c:pt>
                <c:pt idx="247">
                  <c:v>237.6</c:v>
                </c:pt>
                <c:pt idx="248">
                  <c:v>224.5</c:v>
                </c:pt>
                <c:pt idx="249">
                  <c:v>239.2</c:v>
                </c:pt>
                <c:pt idx="250">
                  <c:v>242.2</c:v>
                </c:pt>
                <c:pt idx="251">
                  <c:v>236.6</c:v>
                </c:pt>
                <c:pt idx="252">
                  <c:v>226</c:v>
                </c:pt>
                <c:pt idx="253">
                  <c:v>234.2</c:v>
                </c:pt>
                <c:pt idx="254">
                  <c:v>233</c:v>
                </c:pt>
                <c:pt idx="255">
                  <c:v>225.4</c:v>
                </c:pt>
                <c:pt idx="256">
                  <c:v>245.5</c:v>
                </c:pt>
                <c:pt idx="257">
                  <c:v>262.10000000000002</c:v>
                </c:pt>
                <c:pt idx="258">
                  <c:v>242.8</c:v>
                </c:pt>
                <c:pt idx="259">
                  <c:v>258.8</c:v>
                </c:pt>
                <c:pt idx="260">
                  <c:v>254.9</c:v>
                </c:pt>
                <c:pt idx="261">
                  <c:v>246.3</c:v>
                </c:pt>
                <c:pt idx="262">
                  <c:v>271</c:v>
                </c:pt>
                <c:pt idx="263">
                  <c:v>264.89999999999998</c:v>
                </c:pt>
                <c:pt idx="264">
                  <c:v>246.5</c:v>
                </c:pt>
                <c:pt idx="265">
                  <c:v>269.10000000000002</c:v>
                </c:pt>
                <c:pt idx="266">
                  <c:v>261.39999999999998</c:v>
                </c:pt>
                <c:pt idx="267">
                  <c:v>249.6</c:v>
                </c:pt>
                <c:pt idx="268">
                  <c:v>272</c:v>
                </c:pt>
                <c:pt idx="269">
                  <c:v>242.9</c:v>
                </c:pt>
                <c:pt idx="270">
                  <c:v>246.6</c:v>
                </c:pt>
                <c:pt idx="271">
                  <c:v>263.39999999999998</c:v>
                </c:pt>
                <c:pt idx="272">
                  <c:v>252.4</c:v>
                </c:pt>
                <c:pt idx="273">
                  <c:v>259.60000000000002</c:v>
                </c:pt>
                <c:pt idx="274">
                  <c:v>269.3</c:v>
                </c:pt>
                <c:pt idx="275">
                  <c:v>234.3</c:v>
                </c:pt>
                <c:pt idx="276">
                  <c:v>214.3</c:v>
                </c:pt>
                <c:pt idx="277">
                  <c:v>237</c:v>
                </c:pt>
                <c:pt idx="278">
                  <c:v>215.2</c:v>
                </c:pt>
                <c:pt idx="279">
                  <c:v>228.8</c:v>
                </c:pt>
                <c:pt idx="280">
                  <c:v>251.9</c:v>
                </c:pt>
                <c:pt idx="281">
                  <c:v>240.2</c:v>
                </c:pt>
                <c:pt idx="282">
                  <c:v>262</c:v>
                </c:pt>
                <c:pt idx="283">
                  <c:v>258.2</c:v>
                </c:pt>
                <c:pt idx="284">
                  <c:v>235</c:v>
                </c:pt>
                <c:pt idx="285">
                  <c:v>259.39999999999998</c:v>
                </c:pt>
                <c:pt idx="286">
                  <c:v>253.8</c:v>
                </c:pt>
                <c:pt idx="287">
                  <c:v>233.9</c:v>
                </c:pt>
                <c:pt idx="288">
                  <c:v>251.3</c:v>
                </c:pt>
                <c:pt idx="289">
                  <c:v>249.5</c:v>
                </c:pt>
                <c:pt idx="290">
                  <c:v>234.7</c:v>
                </c:pt>
                <c:pt idx="291">
                  <c:v>267.3</c:v>
                </c:pt>
                <c:pt idx="292">
                  <c:v>245.8</c:v>
                </c:pt>
                <c:pt idx="293">
                  <c:v>237.5</c:v>
                </c:pt>
                <c:pt idx="294">
                  <c:v>253.4</c:v>
                </c:pt>
                <c:pt idx="295">
                  <c:v>222.1</c:v>
                </c:pt>
                <c:pt idx="296">
                  <c:v>224.4</c:v>
                </c:pt>
                <c:pt idx="297">
                  <c:v>234.3</c:v>
                </c:pt>
                <c:pt idx="298">
                  <c:v>201.7</c:v>
                </c:pt>
                <c:pt idx="299">
                  <c:v>203.5</c:v>
                </c:pt>
                <c:pt idx="300">
                  <c:v>201.7</c:v>
                </c:pt>
                <c:pt idx="301">
                  <c:v>195.4</c:v>
                </c:pt>
                <c:pt idx="302">
                  <c:v>216.3</c:v>
                </c:pt>
                <c:pt idx="303">
                  <c:v>274.89999999999998</c:v>
                </c:pt>
                <c:pt idx="304">
                  <c:v>426.8</c:v>
                </c:pt>
                <c:pt idx="305">
                  <c:v>514.20000000000005</c:v>
                </c:pt>
                <c:pt idx="306">
                  <c:v>572.29999999999995</c:v>
                </c:pt>
                <c:pt idx="307">
                  <c:v>592.6</c:v>
                </c:pt>
                <c:pt idx="308">
                  <c:v>603.70000000000005</c:v>
                </c:pt>
                <c:pt idx="309">
                  <c:v>609</c:v>
                </c:pt>
                <c:pt idx="310">
                  <c:v>611.1</c:v>
                </c:pt>
                <c:pt idx="311">
                  <c:v>611</c:v>
                </c:pt>
                <c:pt idx="312">
                  <c:v>609.5</c:v>
                </c:pt>
                <c:pt idx="313">
                  <c:v>607.6</c:v>
                </c:pt>
                <c:pt idx="314">
                  <c:v>605.70000000000005</c:v>
                </c:pt>
                <c:pt idx="315">
                  <c:v>603.4</c:v>
                </c:pt>
                <c:pt idx="316">
                  <c:v>602</c:v>
                </c:pt>
                <c:pt idx="317">
                  <c:v>600.29999999999995</c:v>
                </c:pt>
                <c:pt idx="318">
                  <c:v>598.6</c:v>
                </c:pt>
                <c:pt idx="319">
                  <c:v>596.29999999999995</c:v>
                </c:pt>
                <c:pt idx="320">
                  <c:v>594</c:v>
                </c:pt>
                <c:pt idx="321">
                  <c:v>591.9</c:v>
                </c:pt>
                <c:pt idx="322">
                  <c:v>590</c:v>
                </c:pt>
                <c:pt idx="323">
                  <c:v>587.79999999999995</c:v>
                </c:pt>
                <c:pt idx="324">
                  <c:v>586.5</c:v>
                </c:pt>
                <c:pt idx="325">
                  <c:v>585.20000000000005</c:v>
                </c:pt>
                <c:pt idx="326">
                  <c:v>583.70000000000005</c:v>
                </c:pt>
                <c:pt idx="327">
                  <c:v>582.29999999999995</c:v>
                </c:pt>
                <c:pt idx="328">
                  <c:v>579.6</c:v>
                </c:pt>
                <c:pt idx="329">
                  <c:v>577.70000000000005</c:v>
                </c:pt>
                <c:pt idx="330">
                  <c:v>576</c:v>
                </c:pt>
                <c:pt idx="331">
                  <c:v>574.4</c:v>
                </c:pt>
                <c:pt idx="332">
                  <c:v>573</c:v>
                </c:pt>
                <c:pt idx="333">
                  <c:v>571.79999999999995</c:v>
                </c:pt>
                <c:pt idx="334">
                  <c:v>570.4</c:v>
                </c:pt>
                <c:pt idx="335">
                  <c:v>569.1</c:v>
                </c:pt>
                <c:pt idx="336">
                  <c:v>566.6</c:v>
                </c:pt>
                <c:pt idx="337">
                  <c:v>564.79999999999995</c:v>
                </c:pt>
                <c:pt idx="338">
                  <c:v>563.20000000000005</c:v>
                </c:pt>
                <c:pt idx="339">
                  <c:v>561.79999999999995</c:v>
                </c:pt>
                <c:pt idx="340">
                  <c:v>560.79999999999995</c:v>
                </c:pt>
                <c:pt idx="341">
                  <c:v>559.5</c:v>
                </c:pt>
                <c:pt idx="342">
                  <c:v>558.29999999999995</c:v>
                </c:pt>
                <c:pt idx="343">
                  <c:v>557</c:v>
                </c:pt>
                <c:pt idx="344">
                  <c:v>555.29999999999995</c:v>
                </c:pt>
                <c:pt idx="345">
                  <c:v>553</c:v>
                </c:pt>
                <c:pt idx="346">
                  <c:v>551.5</c:v>
                </c:pt>
                <c:pt idx="347">
                  <c:v>550.1</c:v>
                </c:pt>
                <c:pt idx="348">
                  <c:v>549.20000000000005</c:v>
                </c:pt>
                <c:pt idx="349">
                  <c:v>548.29999999999995</c:v>
                </c:pt>
                <c:pt idx="350">
                  <c:v>546.79999999999995</c:v>
                </c:pt>
                <c:pt idx="351">
                  <c:v>545.6</c:v>
                </c:pt>
                <c:pt idx="352">
                  <c:v>543.9</c:v>
                </c:pt>
                <c:pt idx="353">
                  <c:v>542.20000000000005</c:v>
                </c:pt>
                <c:pt idx="354">
                  <c:v>540.29999999999995</c:v>
                </c:pt>
                <c:pt idx="355">
                  <c:v>539</c:v>
                </c:pt>
                <c:pt idx="356">
                  <c:v>538.1</c:v>
                </c:pt>
                <c:pt idx="357">
                  <c:v>537.20000000000005</c:v>
                </c:pt>
                <c:pt idx="358">
                  <c:v>536.1</c:v>
                </c:pt>
                <c:pt idx="359">
                  <c:v>534.6</c:v>
                </c:pt>
                <c:pt idx="360">
                  <c:v>533</c:v>
                </c:pt>
              </c:numCache>
            </c:numRef>
          </c:val>
          <c:smooth val="0"/>
        </c:ser>
        <c:dLbls>
          <c:showLegendKey val="0"/>
          <c:showVal val="0"/>
          <c:showCatName val="0"/>
          <c:showSerName val="0"/>
          <c:showPercent val="0"/>
          <c:showBubbleSize val="0"/>
        </c:dLbls>
        <c:smooth val="0"/>
        <c:axId val="274408800"/>
        <c:axId val="274409192"/>
      </c:lineChart>
      <c:catAx>
        <c:axId val="274408800"/>
        <c:scaling>
          <c:orientation val="minMax"/>
        </c:scaling>
        <c:delete val="0"/>
        <c:axPos val="b"/>
        <c:numFmt formatCode="General" sourceLinked="1"/>
        <c:majorTickMark val="out"/>
        <c:minorTickMark val="none"/>
        <c:tickLblPos val="nextTo"/>
        <c:crossAx val="274409192"/>
        <c:crosses val="autoZero"/>
        <c:auto val="1"/>
        <c:lblAlgn val="ctr"/>
        <c:lblOffset val="100"/>
        <c:noMultiLvlLbl val="0"/>
      </c:catAx>
      <c:valAx>
        <c:axId val="274409192"/>
        <c:scaling>
          <c:orientation val="minMax"/>
        </c:scaling>
        <c:delete val="0"/>
        <c:axPos val="l"/>
        <c:majorGridlines/>
        <c:numFmt formatCode="General" sourceLinked="1"/>
        <c:majorTickMark val="out"/>
        <c:minorTickMark val="none"/>
        <c:tickLblPos val="nextTo"/>
        <c:crossAx val="274408800"/>
        <c:crosses val="autoZero"/>
        <c:crossBetween val="between"/>
      </c:valAx>
    </c:plotArea>
    <c:legend>
      <c:legendPos val="r"/>
      <c:overlay val="0"/>
    </c:legend>
    <c:plotVisOnly val="1"/>
    <c:dispBlanksAs val="gap"/>
    <c:showDLblsOverMax val="0"/>
  </c:chart>
  <c:externalData r:id="rId1">
    <c:autoUpdate val="0"/>
  </c:externalData>
  <c:userShapes r:id="rId2"/>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0063642818936702E-2"/>
          <c:y val="2.8036665871311539E-2"/>
          <c:w val="0.8026377074980634"/>
          <c:h val="0.94140141573212444"/>
        </c:manualLayout>
      </c:layout>
      <c:lineChart>
        <c:grouping val="standard"/>
        <c:varyColors val="0"/>
        <c:ser>
          <c:idx val="0"/>
          <c:order val="0"/>
          <c:tx>
            <c:strRef>
              <c:f>'Alpha swab'!$B$1</c:f>
              <c:strCache>
                <c:ptCount val="1"/>
                <c:pt idx="0">
                  <c:v>Alpha swab #1</c:v>
                </c:pt>
              </c:strCache>
            </c:strRef>
          </c:tx>
          <c:marker>
            <c:symbol val="none"/>
          </c:marker>
          <c:cat>
            <c:numRef>
              <c:f>'Alpha swab'!$A$2:$A$407</c:f>
              <c:numCache>
                <c:formatCode>General</c:formatCode>
                <c:ptCount val="40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numCache>
            </c:numRef>
          </c:cat>
          <c:val>
            <c:numRef>
              <c:f>'Alpha swab'!$B$2:$B$407</c:f>
              <c:numCache>
                <c:formatCode>General</c:formatCode>
                <c:ptCount val="406"/>
                <c:pt idx="0">
                  <c:v>15.4</c:v>
                </c:pt>
                <c:pt idx="1">
                  <c:v>13.5</c:v>
                </c:pt>
                <c:pt idx="2">
                  <c:v>9.3000000000000007</c:v>
                </c:pt>
                <c:pt idx="3">
                  <c:v>7.5</c:v>
                </c:pt>
                <c:pt idx="4">
                  <c:v>7.4</c:v>
                </c:pt>
                <c:pt idx="5">
                  <c:v>11.2</c:v>
                </c:pt>
                <c:pt idx="6">
                  <c:v>13.6</c:v>
                </c:pt>
                <c:pt idx="7">
                  <c:v>15.2</c:v>
                </c:pt>
                <c:pt idx="8">
                  <c:v>16.3</c:v>
                </c:pt>
                <c:pt idx="9">
                  <c:v>15.7</c:v>
                </c:pt>
                <c:pt idx="10">
                  <c:v>13.6</c:v>
                </c:pt>
                <c:pt idx="11">
                  <c:v>12.2</c:v>
                </c:pt>
                <c:pt idx="12">
                  <c:v>11</c:v>
                </c:pt>
                <c:pt idx="13">
                  <c:v>11.6</c:v>
                </c:pt>
                <c:pt idx="14">
                  <c:v>12.8</c:v>
                </c:pt>
                <c:pt idx="15">
                  <c:v>12.5</c:v>
                </c:pt>
                <c:pt idx="16">
                  <c:v>13.6</c:v>
                </c:pt>
                <c:pt idx="17">
                  <c:v>14.4</c:v>
                </c:pt>
                <c:pt idx="18">
                  <c:v>14.8</c:v>
                </c:pt>
                <c:pt idx="19">
                  <c:v>14.7</c:v>
                </c:pt>
                <c:pt idx="20">
                  <c:v>15.1</c:v>
                </c:pt>
                <c:pt idx="21">
                  <c:v>13.4</c:v>
                </c:pt>
                <c:pt idx="22">
                  <c:v>2</c:v>
                </c:pt>
                <c:pt idx="23">
                  <c:v>-7.6</c:v>
                </c:pt>
                <c:pt idx="24">
                  <c:v>-15.1</c:v>
                </c:pt>
                <c:pt idx="25">
                  <c:v>-20.3</c:v>
                </c:pt>
                <c:pt idx="26">
                  <c:v>-25.4</c:v>
                </c:pt>
                <c:pt idx="27">
                  <c:v>-27.6</c:v>
                </c:pt>
                <c:pt idx="28">
                  <c:v>-34.700000000000003</c:v>
                </c:pt>
                <c:pt idx="29">
                  <c:v>-35.4</c:v>
                </c:pt>
                <c:pt idx="30">
                  <c:v>-37.700000000000003</c:v>
                </c:pt>
                <c:pt idx="31">
                  <c:v>-34.200000000000003</c:v>
                </c:pt>
                <c:pt idx="32">
                  <c:v>-29.8</c:v>
                </c:pt>
                <c:pt idx="33">
                  <c:v>-28.6</c:v>
                </c:pt>
                <c:pt idx="34">
                  <c:v>-27.3</c:v>
                </c:pt>
                <c:pt idx="35">
                  <c:v>-25</c:v>
                </c:pt>
                <c:pt idx="36">
                  <c:v>-20</c:v>
                </c:pt>
                <c:pt idx="37">
                  <c:v>-17.3</c:v>
                </c:pt>
                <c:pt idx="38">
                  <c:v>-19.8</c:v>
                </c:pt>
                <c:pt idx="39">
                  <c:v>-15.6</c:v>
                </c:pt>
                <c:pt idx="40">
                  <c:v>-14.9</c:v>
                </c:pt>
                <c:pt idx="41">
                  <c:v>-14.6</c:v>
                </c:pt>
                <c:pt idx="42">
                  <c:v>-13.4</c:v>
                </c:pt>
                <c:pt idx="43">
                  <c:v>-13.1</c:v>
                </c:pt>
                <c:pt idx="44">
                  <c:v>-12.7</c:v>
                </c:pt>
                <c:pt idx="45">
                  <c:v>-12.4</c:v>
                </c:pt>
                <c:pt idx="46">
                  <c:v>-10</c:v>
                </c:pt>
                <c:pt idx="47">
                  <c:v>-9.9</c:v>
                </c:pt>
                <c:pt idx="48">
                  <c:v>-10.199999999999999</c:v>
                </c:pt>
                <c:pt idx="49">
                  <c:v>-12.7</c:v>
                </c:pt>
                <c:pt idx="50">
                  <c:v>-12.2</c:v>
                </c:pt>
                <c:pt idx="51">
                  <c:v>-12.4</c:v>
                </c:pt>
                <c:pt idx="52">
                  <c:v>-12.2</c:v>
                </c:pt>
                <c:pt idx="53">
                  <c:v>-15.3</c:v>
                </c:pt>
                <c:pt idx="54">
                  <c:v>-13</c:v>
                </c:pt>
                <c:pt idx="55">
                  <c:v>-12.9</c:v>
                </c:pt>
                <c:pt idx="56">
                  <c:v>-7.4</c:v>
                </c:pt>
                <c:pt idx="57">
                  <c:v>-1.5</c:v>
                </c:pt>
                <c:pt idx="58">
                  <c:v>3</c:v>
                </c:pt>
                <c:pt idx="59">
                  <c:v>-4.3</c:v>
                </c:pt>
                <c:pt idx="60">
                  <c:v>6.8</c:v>
                </c:pt>
                <c:pt idx="61">
                  <c:v>1.9</c:v>
                </c:pt>
                <c:pt idx="62">
                  <c:v>1.2</c:v>
                </c:pt>
                <c:pt idx="63">
                  <c:v>12</c:v>
                </c:pt>
                <c:pt idx="64">
                  <c:v>3</c:v>
                </c:pt>
                <c:pt idx="65">
                  <c:v>17.8</c:v>
                </c:pt>
                <c:pt idx="66">
                  <c:v>27.6</c:v>
                </c:pt>
                <c:pt idx="67">
                  <c:v>35.299999999999997</c:v>
                </c:pt>
                <c:pt idx="68">
                  <c:v>41.4</c:v>
                </c:pt>
                <c:pt idx="69">
                  <c:v>43.4</c:v>
                </c:pt>
                <c:pt idx="70">
                  <c:v>43.5</c:v>
                </c:pt>
                <c:pt idx="71">
                  <c:v>43.4</c:v>
                </c:pt>
                <c:pt idx="72">
                  <c:v>43.6</c:v>
                </c:pt>
                <c:pt idx="73">
                  <c:v>43.6</c:v>
                </c:pt>
                <c:pt idx="74">
                  <c:v>43.7</c:v>
                </c:pt>
                <c:pt idx="75">
                  <c:v>43.9</c:v>
                </c:pt>
                <c:pt idx="76">
                  <c:v>44.3</c:v>
                </c:pt>
                <c:pt idx="77">
                  <c:v>44.3</c:v>
                </c:pt>
                <c:pt idx="78">
                  <c:v>44.7</c:v>
                </c:pt>
                <c:pt idx="79">
                  <c:v>45</c:v>
                </c:pt>
                <c:pt idx="80">
                  <c:v>44.8</c:v>
                </c:pt>
                <c:pt idx="81">
                  <c:v>44.7</c:v>
                </c:pt>
                <c:pt idx="82">
                  <c:v>45</c:v>
                </c:pt>
                <c:pt idx="83">
                  <c:v>45.4</c:v>
                </c:pt>
                <c:pt idx="84">
                  <c:v>45.8</c:v>
                </c:pt>
                <c:pt idx="85">
                  <c:v>46.1</c:v>
                </c:pt>
                <c:pt idx="86">
                  <c:v>46.1</c:v>
                </c:pt>
                <c:pt idx="87">
                  <c:v>46.3</c:v>
                </c:pt>
                <c:pt idx="88">
                  <c:v>46.4</c:v>
                </c:pt>
                <c:pt idx="89">
                  <c:v>46.5</c:v>
                </c:pt>
                <c:pt idx="90">
                  <c:v>46.6</c:v>
                </c:pt>
                <c:pt idx="91">
                  <c:v>46.6</c:v>
                </c:pt>
                <c:pt idx="92">
                  <c:v>46.8</c:v>
                </c:pt>
                <c:pt idx="93">
                  <c:v>46.9</c:v>
                </c:pt>
                <c:pt idx="94">
                  <c:v>47.4</c:v>
                </c:pt>
                <c:pt idx="95">
                  <c:v>47.7</c:v>
                </c:pt>
                <c:pt idx="96">
                  <c:v>47.9</c:v>
                </c:pt>
                <c:pt idx="97">
                  <c:v>48.1</c:v>
                </c:pt>
                <c:pt idx="98">
                  <c:v>48.1</c:v>
                </c:pt>
                <c:pt idx="99">
                  <c:v>48.1</c:v>
                </c:pt>
                <c:pt idx="100">
                  <c:v>48.2</c:v>
                </c:pt>
                <c:pt idx="101">
                  <c:v>48.4</c:v>
                </c:pt>
                <c:pt idx="102">
                  <c:v>49</c:v>
                </c:pt>
                <c:pt idx="103">
                  <c:v>49.3</c:v>
                </c:pt>
                <c:pt idx="104">
                  <c:v>49.5</c:v>
                </c:pt>
                <c:pt idx="105">
                  <c:v>49.8</c:v>
                </c:pt>
                <c:pt idx="106">
                  <c:v>49.7</c:v>
                </c:pt>
                <c:pt idx="107">
                  <c:v>49.8</c:v>
                </c:pt>
                <c:pt idx="108">
                  <c:v>49.6</c:v>
                </c:pt>
                <c:pt idx="109">
                  <c:v>49.4</c:v>
                </c:pt>
                <c:pt idx="110">
                  <c:v>48.6</c:v>
                </c:pt>
                <c:pt idx="111">
                  <c:v>48.5</c:v>
                </c:pt>
                <c:pt idx="112">
                  <c:v>48.5</c:v>
                </c:pt>
                <c:pt idx="113">
                  <c:v>48.5</c:v>
                </c:pt>
                <c:pt idx="114">
                  <c:v>46.9</c:v>
                </c:pt>
                <c:pt idx="115">
                  <c:v>41.1</c:v>
                </c:pt>
                <c:pt idx="116">
                  <c:v>30.7</c:v>
                </c:pt>
                <c:pt idx="117">
                  <c:v>25</c:v>
                </c:pt>
                <c:pt idx="118">
                  <c:v>22.8</c:v>
                </c:pt>
                <c:pt idx="119">
                  <c:v>23.2</c:v>
                </c:pt>
                <c:pt idx="120">
                  <c:v>25.7</c:v>
                </c:pt>
                <c:pt idx="121">
                  <c:v>18.899999999999999</c:v>
                </c:pt>
                <c:pt idx="122">
                  <c:v>9.3000000000000007</c:v>
                </c:pt>
                <c:pt idx="123">
                  <c:v>6.5</c:v>
                </c:pt>
                <c:pt idx="124">
                  <c:v>2</c:v>
                </c:pt>
                <c:pt idx="125">
                  <c:v>-1.1000000000000001</c:v>
                </c:pt>
                <c:pt idx="126">
                  <c:v>-2.4</c:v>
                </c:pt>
                <c:pt idx="127">
                  <c:v>-4.9000000000000004</c:v>
                </c:pt>
                <c:pt idx="128">
                  <c:v>-8.3000000000000007</c:v>
                </c:pt>
                <c:pt idx="129">
                  <c:v>-6.4</c:v>
                </c:pt>
                <c:pt idx="130">
                  <c:v>-3.7</c:v>
                </c:pt>
                <c:pt idx="131">
                  <c:v>-1.2</c:v>
                </c:pt>
                <c:pt idx="132">
                  <c:v>1</c:v>
                </c:pt>
                <c:pt idx="133">
                  <c:v>2.9</c:v>
                </c:pt>
                <c:pt idx="134">
                  <c:v>3.8</c:v>
                </c:pt>
                <c:pt idx="135">
                  <c:v>3.7</c:v>
                </c:pt>
                <c:pt idx="136">
                  <c:v>4.8</c:v>
                </c:pt>
                <c:pt idx="137">
                  <c:v>10</c:v>
                </c:pt>
                <c:pt idx="138">
                  <c:v>12.9</c:v>
                </c:pt>
                <c:pt idx="139">
                  <c:v>11.9</c:v>
                </c:pt>
                <c:pt idx="140">
                  <c:v>11.5</c:v>
                </c:pt>
                <c:pt idx="141">
                  <c:v>10.5</c:v>
                </c:pt>
                <c:pt idx="142">
                  <c:v>9.4</c:v>
                </c:pt>
                <c:pt idx="143">
                  <c:v>8.1</c:v>
                </c:pt>
                <c:pt idx="144">
                  <c:v>6.2</c:v>
                </c:pt>
                <c:pt idx="145">
                  <c:v>5.3</c:v>
                </c:pt>
                <c:pt idx="146">
                  <c:v>3.6</c:v>
                </c:pt>
                <c:pt idx="147">
                  <c:v>1.1000000000000001</c:v>
                </c:pt>
                <c:pt idx="148">
                  <c:v>-0.5</c:v>
                </c:pt>
                <c:pt idx="149">
                  <c:v>2.2999999999999998</c:v>
                </c:pt>
                <c:pt idx="150">
                  <c:v>6.5</c:v>
                </c:pt>
                <c:pt idx="151">
                  <c:v>11.3</c:v>
                </c:pt>
                <c:pt idx="152">
                  <c:v>15.3</c:v>
                </c:pt>
                <c:pt idx="153">
                  <c:v>18.2</c:v>
                </c:pt>
                <c:pt idx="154">
                  <c:v>18.600000000000001</c:v>
                </c:pt>
                <c:pt idx="155">
                  <c:v>17.600000000000001</c:v>
                </c:pt>
                <c:pt idx="156">
                  <c:v>16.2</c:v>
                </c:pt>
                <c:pt idx="157">
                  <c:v>17.399999999999999</c:v>
                </c:pt>
                <c:pt idx="158">
                  <c:v>20.100000000000001</c:v>
                </c:pt>
                <c:pt idx="159">
                  <c:v>21.5</c:v>
                </c:pt>
                <c:pt idx="160">
                  <c:v>22.5</c:v>
                </c:pt>
                <c:pt idx="161">
                  <c:v>23.8</c:v>
                </c:pt>
                <c:pt idx="162">
                  <c:v>24.7</c:v>
                </c:pt>
                <c:pt idx="163">
                  <c:v>37.6</c:v>
                </c:pt>
                <c:pt idx="164">
                  <c:v>50</c:v>
                </c:pt>
                <c:pt idx="165">
                  <c:v>56.8</c:v>
                </c:pt>
                <c:pt idx="166">
                  <c:v>60.4</c:v>
                </c:pt>
                <c:pt idx="167">
                  <c:v>62.9</c:v>
                </c:pt>
                <c:pt idx="168">
                  <c:v>63.9</c:v>
                </c:pt>
                <c:pt idx="169">
                  <c:v>64.5</c:v>
                </c:pt>
                <c:pt idx="170">
                  <c:v>64.7</c:v>
                </c:pt>
                <c:pt idx="171">
                  <c:v>64.900000000000006</c:v>
                </c:pt>
                <c:pt idx="172">
                  <c:v>64.900000000000006</c:v>
                </c:pt>
                <c:pt idx="173">
                  <c:v>65</c:v>
                </c:pt>
                <c:pt idx="174">
                  <c:v>64.900000000000006</c:v>
                </c:pt>
                <c:pt idx="175">
                  <c:v>64.8</c:v>
                </c:pt>
                <c:pt idx="176">
                  <c:v>64.8</c:v>
                </c:pt>
                <c:pt idx="177">
                  <c:v>64.599999999999994</c:v>
                </c:pt>
                <c:pt idx="178">
                  <c:v>64.599999999999994</c:v>
                </c:pt>
                <c:pt idx="179">
                  <c:v>64.400000000000006</c:v>
                </c:pt>
                <c:pt idx="180">
                  <c:v>64.400000000000006</c:v>
                </c:pt>
                <c:pt idx="181">
                  <c:v>64.400000000000006</c:v>
                </c:pt>
                <c:pt idx="182">
                  <c:v>64.3</c:v>
                </c:pt>
                <c:pt idx="183">
                  <c:v>64.400000000000006</c:v>
                </c:pt>
                <c:pt idx="184">
                  <c:v>64.3</c:v>
                </c:pt>
                <c:pt idx="185">
                  <c:v>64.2</c:v>
                </c:pt>
                <c:pt idx="186">
                  <c:v>63.8</c:v>
                </c:pt>
                <c:pt idx="187">
                  <c:v>63.5</c:v>
                </c:pt>
                <c:pt idx="188">
                  <c:v>63.4</c:v>
                </c:pt>
                <c:pt idx="189">
                  <c:v>63.4</c:v>
                </c:pt>
                <c:pt idx="190">
                  <c:v>63.3</c:v>
                </c:pt>
                <c:pt idx="191">
                  <c:v>63.2</c:v>
                </c:pt>
                <c:pt idx="192">
                  <c:v>63.1</c:v>
                </c:pt>
                <c:pt idx="193">
                  <c:v>63</c:v>
                </c:pt>
                <c:pt idx="194">
                  <c:v>63</c:v>
                </c:pt>
                <c:pt idx="195">
                  <c:v>63</c:v>
                </c:pt>
                <c:pt idx="196">
                  <c:v>63</c:v>
                </c:pt>
                <c:pt idx="197">
                  <c:v>63</c:v>
                </c:pt>
                <c:pt idx="198">
                  <c:v>63</c:v>
                </c:pt>
                <c:pt idx="199">
                  <c:v>62.9</c:v>
                </c:pt>
                <c:pt idx="200">
                  <c:v>62.9</c:v>
                </c:pt>
                <c:pt idx="201">
                  <c:v>63</c:v>
                </c:pt>
                <c:pt idx="202">
                  <c:v>62.9</c:v>
                </c:pt>
                <c:pt idx="203">
                  <c:v>63</c:v>
                </c:pt>
                <c:pt idx="204">
                  <c:v>63.1</c:v>
                </c:pt>
                <c:pt idx="205">
                  <c:v>63.2</c:v>
                </c:pt>
                <c:pt idx="206">
                  <c:v>62.4</c:v>
                </c:pt>
                <c:pt idx="207">
                  <c:v>58.3</c:v>
                </c:pt>
                <c:pt idx="208">
                  <c:v>49.6</c:v>
                </c:pt>
                <c:pt idx="209">
                  <c:v>45.3</c:v>
                </c:pt>
                <c:pt idx="210">
                  <c:v>43.1</c:v>
                </c:pt>
                <c:pt idx="211">
                  <c:v>43.4</c:v>
                </c:pt>
                <c:pt idx="212">
                  <c:v>43.6</c:v>
                </c:pt>
                <c:pt idx="213">
                  <c:v>43.9</c:v>
                </c:pt>
                <c:pt idx="214">
                  <c:v>44.9</c:v>
                </c:pt>
                <c:pt idx="215">
                  <c:v>48.2</c:v>
                </c:pt>
                <c:pt idx="216">
                  <c:v>50.7</c:v>
                </c:pt>
                <c:pt idx="217">
                  <c:v>50.6</c:v>
                </c:pt>
                <c:pt idx="218">
                  <c:v>47.6</c:v>
                </c:pt>
                <c:pt idx="219">
                  <c:v>44</c:v>
                </c:pt>
                <c:pt idx="220">
                  <c:v>37.4</c:v>
                </c:pt>
                <c:pt idx="221">
                  <c:v>34</c:v>
                </c:pt>
                <c:pt idx="222">
                  <c:v>32.700000000000003</c:v>
                </c:pt>
                <c:pt idx="223">
                  <c:v>32.299999999999997</c:v>
                </c:pt>
                <c:pt idx="224">
                  <c:v>28.8</c:v>
                </c:pt>
                <c:pt idx="225">
                  <c:v>27.2</c:v>
                </c:pt>
                <c:pt idx="226">
                  <c:v>25.9</c:v>
                </c:pt>
                <c:pt idx="227">
                  <c:v>24.7</c:v>
                </c:pt>
                <c:pt idx="228">
                  <c:v>20.9</c:v>
                </c:pt>
                <c:pt idx="229">
                  <c:v>18.2</c:v>
                </c:pt>
                <c:pt idx="230">
                  <c:v>13.4</c:v>
                </c:pt>
                <c:pt idx="231">
                  <c:v>7.5</c:v>
                </c:pt>
                <c:pt idx="232">
                  <c:v>-0.5</c:v>
                </c:pt>
                <c:pt idx="233">
                  <c:v>-27.9</c:v>
                </c:pt>
                <c:pt idx="234">
                  <c:v>-35.9</c:v>
                </c:pt>
                <c:pt idx="235">
                  <c:v>-43.1</c:v>
                </c:pt>
                <c:pt idx="236">
                  <c:v>-43.4</c:v>
                </c:pt>
                <c:pt idx="237">
                  <c:v>-29.3</c:v>
                </c:pt>
                <c:pt idx="238">
                  <c:v>-25.8</c:v>
                </c:pt>
                <c:pt idx="239">
                  <c:v>-15.6</c:v>
                </c:pt>
                <c:pt idx="240">
                  <c:v>-3.8</c:v>
                </c:pt>
                <c:pt idx="241">
                  <c:v>10.5</c:v>
                </c:pt>
                <c:pt idx="242">
                  <c:v>17</c:v>
                </c:pt>
                <c:pt idx="243">
                  <c:v>26.6</c:v>
                </c:pt>
                <c:pt idx="244">
                  <c:v>30.5</c:v>
                </c:pt>
                <c:pt idx="245">
                  <c:v>34.799999999999997</c:v>
                </c:pt>
                <c:pt idx="246">
                  <c:v>30</c:v>
                </c:pt>
                <c:pt idx="247">
                  <c:v>20.6</c:v>
                </c:pt>
                <c:pt idx="248">
                  <c:v>13.6</c:v>
                </c:pt>
                <c:pt idx="249">
                  <c:v>6.3</c:v>
                </c:pt>
                <c:pt idx="250">
                  <c:v>5.8</c:v>
                </c:pt>
                <c:pt idx="251">
                  <c:v>16</c:v>
                </c:pt>
                <c:pt idx="252">
                  <c:v>9.6999999999999993</c:v>
                </c:pt>
                <c:pt idx="253">
                  <c:v>4.5999999999999996</c:v>
                </c:pt>
                <c:pt idx="254">
                  <c:v>1.4</c:v>
                </c:pt>
                <c:pt idx="255">
                  <c:v>1.4</c:v>
                </c:pt>
                <c:pt idx="256">
                  <c:v>0.5</c:v>
                </c:pt>
                <c:pt idx="257">
                  <c:v>1.2</c:v>
                </c:pt>
                <c:pt idx="258">
                  <c:v>2.7</c:v>
                </c:pt>
                <c:pt idx="259">
                  <c:v>3.9</c:v>
                </c:pt>
                <c:pt idx="260">
                  <c:v>5.3</c:v>
                </c:pt>
                <c:pt idx="261">
                  <c:v>6.4</c:v>
                </c:pt>
                <c:pt idx="262">
                  <c:v>7.2</c:v>
                </c:pt>
                <c:pt idx="263">
                  <c:v>9.1</c:v>
                </c:pt>
                <c:pt idx="264">
                  <c:v>10.4</c:v>
                </c:pt>
                <c:pt idx="265">
                  <c:v>11.1</c:v>
                </c:pt>
                <c:pt idx="266">
                  <c:v>11.3</c:v>
                </c:pt>
                <c:pt idx="267">
                  <c:v>11.8</c:v>
                </c:pt>
                <c:pt idx="268">
                  <c:v>12.1</c:v>
                </c:pt>
                <c:pt idx="269">
                  <c:v>12.8</c:v>
                </c:pt>
                <c:pt idx="270">
                  <c:v>13.4</c:v>
                </c:pt>
                <c:pt idx="271">
                  <c:v>13.8</c:v>
                </c:pt>
                <c:pt idx="272">
                  <c:v>13.8</c:v>
                </c:pt>
                <c:pt idx="273">
                  <c:v>13.6</c:v>
                </c:pt>
                <c:pt idx="274">
                  <c:v>28.6</c:v>
                </c:pt>
                <c:pt idx="275">
                  <c:v>54.5</c:v>
                </c:pt>
                <c:pt idx="276">
                  <c:v>70.099999999999994</c:v>
                </c:pt>
                <c:pt idx="277">
                  <c:v>81.400000000000006</c:v>
                </c:pt>
                <c:pt idx="278">
                  <c:v>85.1</c:v>
                </c:pt>
                <c:pt idx="279">
                  <c:v>86.6</c:v>
                </c:pt>
                <c:pt idx="280">
                  <c:v>87.1</c:v>
                </c:pt>
                <c:pt idx="281">
                  <c:v>87.4</c:v>
                </c:pt>
                <c:pt idx="282">
                  <c:v>87.5</c:v>
                </c:pt>
                <c:pt idx="283">
                  <c:v>87.6</c:v>
                </c:pt>
                <c:pt idx="284">
                  <c:v>87.7</c:v>
                </c:pt>
                <c:pt idx="285">
                  <c:v>87.6</c:v>
                </c:pt>
                <c:pt idx="286">
                  <c:v>87.6</c:v>
                </c:pt>
                <c:pt idx="287">
                  <c:v>87.5</c:v>
                </c:pt>
                <c:pt idx="288">
                  <c:v>87.3</c:v>
                </c:pt>
                <c:pt idx="289">
                  <c:v>87.1</c:v>
                </c:pt>
                <c:pt idx="290">
                  <c:v>86.8</c:v>
                </c:pt>
                <c:pt idx="291">
                  <c:v>86.3</c:v>
                </c:pt>
                <c:pt idx="292">
                  <c:v>85.5</c:v>
                </c:pt>
                <c:pt idx="293">
                  <c:v>84.4</c:v>
                </c:pt>
                <c:pt idx="294">
                  <c:v>84.7</c:v>
                </c:pt>
                <c:pt idx="295">
                  <c:v>85.2</c:v>
                </c:pt>
                <c:pt idx="296">
                  <c:v>84.5</c:v>
                </c:pt>
                <c:pt idx="297">
                  <c:v>83.3</c:v>
                </c:pt>
                <c:pt idx="298">
                  <c:v>82.3</c:v>
                </c:pt>
                <c:pt idx="299">
                  <c:v>81.400000000000006</c:v>
                </c:pt>
                <c:pt idx="300">
                  <c:v>81.2</c:v>
                </c:pt>
                <c:pt idx="301">
                  <c:v>81</c:v>
                </c:pt>
                <c:pt idx="302">
                  <c:v>80.8</c:v>
                </c:pt>
                <c:pt idx="303">
                  <c:v>81.8</c:v>
                </c:pt>
                <c:pt idx="304">
                  <c:v>83.1</c:v>
                </c:pt>
                <c:pt idx="305">
                  <c:v>84</c:v>
                </c:pt>
                <c:pt idx="306">
                  <c:v>84.8</c:v>
                </c:pt>
                <c:pt idx="307">
                  <c:v>85</c:v>
                </c:pt>
                <c:pt idx="308">
                  <c:v>84.7</c:v>
                </c:pt>
                <c:pt idx="309">
                  <c:v>84.5</c:v>
                </c:pt>
                <c:pt idx="310">
                  <c:v>84.5</c:v>
                </c:pt>
                <c:pt idx="311">
                  <c:v>84.4</c:v>
                </c:pt>
                <c:pt idx="312">
                  <c:v>84.1</c:v>
                </c:pt>
                <c:pt idx="313">
                  <c:v>83.8</c:v>
                </c:pt>
                <c:pt idx="314">
                  <c:v>83.5</c:v>
                </c:pt>
                <c:pt idx="315">
                  <c:v>83.4</c:v>
                </c:pt>
                <c:pt idx="316">
                  <c:v>83.5</c:v>
                </c:pt>
                <c:pt idx="317">
                  <c:v>83.5</c:v>
                </c:pt>
                <c:pt idx="318">
                  <c:v>83.6</c:v>
                </c:pt>
                <c:pt idx="319">
                  <c:v>83.4</c:v>
                </c:pt>
                <c:pt idx="320">
                  <c:v>82.8</c:v>
                </c:pt>
                <c:pt idx="321">
                  <c:v>78.099999999999994</c:v>
                </c:pt>
                <c:pt idx="322">
                  <c:v>49.2</c:v>
                </c:pt>
                <c:pt idx="323">
                  <c:v>23.3</c:v>
                </c:pt>
                <c:pt idx="324">
                  <c:v>6.6</c:v>
                </c:pt>
                <c:pt idx="325">
                  <c:v>4.2</c:v>
                </c:pt>
                <c:pt idx="326">
                  <c:v>9.4</c:v>
                </c:pt>
                <c:pt idx="327">
                  <c:v>15.5</c:v>
                </c:pt>
                <c:pt idx="328">
                  <c:v>14.6</c:v>
                </c:pt>
                <c:pt idx="329">
                  <c:v>11.9</c:v>
                </c:pt>
                <c:pt idx="330">
                  <c:v>11</c:v>
                </c:pt>
                <c:pt idx="331">
                  <c:v>13.2</c:v>
                </c:pt>
                <c:pt idx="332">
                  <c:v>13.6</c:v>
                </c:pt>
                <c:pt idx="333">
                  <c:v>16.3</c:v>
                </c:pt>
                <c:pt idx="334">
                  <c:v>14.3</c:v>
                </c:pt>
                <c:pt idx="335">
                  <c:v>12.6</c:v>
                </c:pt>
                <c:pt idx="336">
                  <c:v>13.3</c:v>
                </c:pt>
                <c:pt idx="337">
                  <c:v>13.8</c:v>
                </c:pt>
                <c:pt idx="338">
                  <c:v>15</c:v>
                </c:pt>
                <c:pt idx="339">
                  <c:v>13.3</c:v>
                </c:pt>
                <c:pt idx="340">
                  <c:v>11.1</c:v>
                </c:pt>
                <c:pt idx="341">
                  <c:v>12.1</c:v>
                </c:pt>
                <c:pt idx="342">
                  <c:v>17.600000000000001</c:v>
                </c:pt>
                <c:pt idx="343">
                  <c:v>19.2</c:v>
                </c:pt>
                <c:pt idx="344">
                  <c:v>16.8</c:v>
                </c:pt>
                <c:pt idx="345">
                  <c:v>14.3</c:v>
                </c:pt>
                <c:pt idx="346">
                  <c:v>13.1</c:v>
                </c:pt>
                <c:pt idx="347">
                  <c:v>11.9</c:v>
                </c:pt>
                <c:pt idx="348">
                  <c:v>10.7</c:v>
                </c:pt>
                <c:pt idx="349">
                  <c:v>9.5</c:v>
                </c:pt>
                <c:pt idx="350">
                  <c:v>8.4</c:v>
                </c:pt>
                <c:pt idx="351">
                  <c:v>6.8</c:v>
                </c:pt>
                <c:pt idx="352">
                  <c:v>5.9</c:v>
                </c:pt>
                <c:pt idx="353">
                  <c:v>5.3</c:v>
                </c:pt>
                <c:pt idx="354">
                  <c:v>5.0999999999999996</c:v>
                </c:pt>
                <c:pt idx="355">
                  <c:v>5.0999999999999996</c:v>
                </c:pt>
                <c:pt idx="356">
                  <c:v>4.5999999999999996</c:v>
                </c:pt>
                <c:pt idx="357">
                  <c:v>4.2</c:v>
                </c:pt>
                <c:pt idx="358">
                  <c:v>4.8</c:v>
                </c:pt>
                <c:pt idx="359">
                  <c:v>7.4</c:v>
                </c:pt>
                <c:pt idx="360">
                  <c:v>9.1</c:v>
                </c:pt>
                <c:pt idx="361">
                  <c:v>9.8000000000000007</c:v>
                </c:pt>
                <c:pt idx="362">
                  <c:v>10.199999999999999</c:v>
                </c:pt>
                <c:pt idx="363">
                  <c:v>10.6</c:v>
                </c:pt>
                <c:pt idx="364">
                  <c:v>10.8</c:v>
                </c:pt>
                <c:pt idx="365">
                  <c:v>10.6</c:v>
                </c:pt>
                <c:pt idx="366">
                  <c:v>9.5</c:v>
                </c:pt>
                <c:pt idx="367">
                  <c:v>9.5</c:v>
                </c:pt>
                <c:pt idx="368">
                  <c:v>10.1</c:v>
                </c:pt>
                <c:pt idx="369">
                  <c:v>10.3</c:v>
                </c:pt>
                <c:pt idx="370">
                  <c:v>10.1</c:v>
                </c:pt>
                <c:pt idx="371">
                  <c:v>9.6999999999999993</c:v>
                </c:pt>
                <c:pt idx="372">
                  <c:v>9.3000000000000007</c:v>
                </c:pt>
                <c:pt idx="373">
                  <c:v>8.1999999999999993</c:v>
                </c:pt>
                <c:pt idx="374">
                  <c:v>7.7</c:v>
                </c:pt>
                <c:pt idx="375">
                  <c:v>7.4</c:v>
                </c:pt>
                <c:pt idx="376">
                  <c:v>6.7</c:v>
                </c:pt>
                <c:pt idx="377">
                  <c:v>5.2</c:v>
                </c:pt>
                <c:pt idx="378">
                  <c:v>5.6</c:v>
                </c:pt>
                <c:pt idx="379">
                  <c:v>7.5</c:v>
                </c:pt>
                <c:pt idx="380">
                  <c:v>9</c:v>
                </c:pt>
                <c:pt idx="381">
                  <c:v>10.199999999999999</c:v>
                </c:pt>
                <c:pt idx="382">
                  <c:v>11.1</c:v>
                </c:pt>
                <c:pt idx="383">
                  <c:v>11.5</c:v>
                </c:pt>
                <c:pt idx="384">
                  <c:v>12</c:v>
                </c:pt>
                <c:pt idx="385">
                  <c:v>12.2</c:v>
                </c:pt>
                <c:pt idx="386">
                  <c:v>12.2</c:v>
                </c:pt>
                <c:pt idx="387">
                  <c:v>12.3</c:v>
                </c:pt>
                <c:pt idx="388">
                  <c:v>12.4</c:v>
                </c:pt>
                <c:pt idx="389">
                  <c:v>12.4</c:v>
                </c:pt>
                <c:pt idx="390">
                  <c:v>12.4</c:v>
                </c:pt>
                <c:pt idx="391">
                  <c:v>12.4</c:v>
                </c:pt>
                <c:pt idx="392">
                  <c:v>12.5</c:v>
                </c:pt>
                <c:pt idx="393">
                  <c:v>12.5</c:v>
                </c:pt>
                <c:pt idx="394">
                  <c:v>12.5</c:v>
                </c:pt>
                <c:pt idx="395">
                  <c:v>12.7</c:v>
                </c:pt>
                <c:pt idx="396">
                  <c:v>12.7</c:v>
                </c:pt>
                <c:pt idx="397">
                  <c:v>12.8</c:v>
                </c:pt>
                <c:pt idx="398">
                  <c:v>12.8</c:v>
                </c:pt>
                <c:pt idx="399">
                  <c:v>13</c:v>
                </c:pt>
                <c:pt idx="400">
                  <c:v>13.1</c:v>
                </c:pt>
                <c:pt idx="401">
                  <c:v>13.1</c:v>
                </c:pt>
                <c:pt idx="402">
                  <c:v>13.2</c:v>
                </c:pt>
              </c:numCache>
            </c:numRef>
          </c:val>
          <c:smooth val="0"/>
        </c:ser>
        <c:ser>
          <c:idx val="1"/>
          <c:order val="1"/>
          <c:tx>
            <c:strRef>
              <c:f>'Alpha swab'!$C$1</c:f>
              <c:strCache>
                <c:ptCount val="1"/>
                <c:pt idx="0">
                  <c:v>Alpha swab #2</c:v>
                </c:pt>
              </c:strCache>
            </c:strRef>
          </c:tx>
          <c:marker>
            <c:symbol val="none"/>
          </c:marker>
          <c:cat>
            <c:numRef>
              <c:f>'Alpha swab'!$A$2:$A$407</c:f>
              <c:numCache>
                <c:formatCode>General</c:formatCode>
                <c:ptCount val="40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numCache>
            </c:numRef>
          </c:cat>
          <c:val>
            <c:numRef>
              <c:f>'Alpha swab'!$C$2:$C$407</c:f>
              <c:numCache>
                <c:formatCode>General</c:formatCode>
                <c:ptCount val="406"/>
                <c:pt idx="0">
                  <c:v>2.7</c:v>
                </c:pt>
                <c:pt idx="1">
                  <c:v>2</c:v>
                </c:pt>
                <c:pt idx="2">
                  <c:v>1</c:v>
                </c:pt>
                <c:pt idx="3">
                  <c:v>0.2</c:v>
                </c:pt>
                <c:pt idx="4">
                  <c:v>0</c:v>
                </c:pt>
                <c:pt idx="5">
                  <c:v>0.3</c:v>
                </c:pt>
                <c:pt idx="6">
                  <c:v>0.9</c:v>
                </c:pt>
                <c:pt idx="7">
                  <c:v>1.7</c:v>
                </c:pt>
                <c:pt idx="8">
                  <c:v>2</c:v>
                </c:pt>
                <c:pt idx="9">
                  <c:v>2.2000000000000002</c:v>
                </c:pt>
                <c:pt idx="10">
                  <c:v>2.2999999999999998</c:v>
                </c:pt>
                <c:pt idx="11">
                  <c:v>2.2000000000000002</c:v>
                </c:pt>
                <c:pt idx="12">
                  <c:v>1.6</c:v>
                </c:pt>
                <c:pt idx="13">
                  <c:v>2.5</c:v>
                </c:pt>
                <c:pt idx="14">
                  <c:v>4</c:v>
                </c:pt>
                <c:pt idx="15">
                  <c:v>5</c:v>
                </c:pt>
                <c:pt idx="16">
                  <c:v>5.5</c:v>
                </c:pt>
                <c:pt idx="17">
                  <c:v>5.5</c:v>
                </c:pt>
                <c:pt idx="18">
                  <c:v>5.2</c:v>
                </c:pt>
                <c:pt idx="19">
                  <c:v>5</c:v>
                </c:pt>
                <c:pt idx="20">
                  <c:v>4.9000000000000004</c:v>
                </c:pt>
                <c:pt idx="21">
                  <c:v>2.9</c:v>
                </c:pt>
                <c:pt idx="22">
                  <c:v>-1.7</c:v>
                </c:pt>
                <c:pt idx="23">
                  <c:v>-16.600000000000001</c:v>
                </c:pt>
                <c:pt idx="24">
                  <c:v>-42.1</c:v>
                </c:pt>
                <c:pt idx="25">
                  <c:v>-74.099999999999994</c:v>
                </c:pt>
                <c:pt idx="26">
                  <c:v>-83.6</c:v>
                </c:pt>
                <c:pt idx="27">
                  <c:v>-107.9</c:v>
                </c:pt>
                <c:pt idx="28">
                  <c:v>-108.8</c:v>
                </c:pt>
                <c:pt idx="29">
                  <c:v>-104.1</c:v>
                </c:pt>
                <c:pt idx="30">
                  <c:v>-100.3</c:v>
                </c:pt>
                <c:pt idx="31">
                  <c:v>-92.7</c:v>
                </c:pt>
                <c:pt idx="32">
                  <c:v>-80.8</c:v>
                </c:pt>
                <c:pt idx="33">
                  <c:v>-75.599999999999994</c:v>
                </c:pt>
                <c:pt idx="34">
                  <c:v>-69.7</c:v>
                </c:pt>
                <c:pt idx="35">
                  <c:v>-66.599999999999994</c:v>
                </c:pt>
                <c:pt idx="36">
                  <c:v>-62.7</c:v>
                </c:pt>
                <c:pt idx="37">
                  <c:v>-58.9</c:v>
                </c:pt>
                <c:pt idx="38">
                  <c:v>-53.4</c:v>
                </c:pt>
                <c:pt idx="39">
                  <c:v>-51.3</c:v>
                </c:pt>
                <c:pt idx="40">
                  <c:v>-55.1</c:v>
                </c:pt>
                <c:pt idx="41">
                  <c:v>-48.2</c:v>
                </c:pt>
                <c:pt idx="42">
                  <c:v>-56.5</c:v>
                </c:pt>
                <c:pt idx="43">
                  <c:v>-63.1</c:v>
                </c:pt>
                <c:pt idx="44">
                  <c:v>-53.2</c:v>
                </c:pt>
                <c:pt idx="45">
                  <c:v>-61.1</c:v>
                </c:pt>
                <c:pt idx="46">
                  <c:v>-60.6</c:v>
                </c:pt>
                <c:pt idx="47">
                  <c:v>-58.1</c:v>
                </c:pt>
                <c:pt idx="48">
                  <c:v>-54.5</c:v>
                </c:pt>
                <c:pt idx="49">
                  <c:v>-48.1</c:v>
                </c:pt>
                <c:pt idx="50">
                  <c:v>-59.4</c:v>
                </c:pt>
                <c:pt idx="51">
                  <c:v>-48.4</c:v>
                </c:pt>
                <c:pt idx="52">
                  <c:v>-64.5</c:v>
                </c:pt>
                <c:pt idx="53">
                  <c:v>-64</c:v>
                </c:pt>
                <c:pt idx="54">
                  <c:v>-53.7</c:v>
                </c:pt>
                <c:pt idx="55">
                  <c:v>-72.2</c:v>
                </c:pt>
                <c:pt idx="56">
                  <c:v>-53.3</c:v>
                </c:pt>
                <c:pt idx="57">
                  <c:v>-47.5</c:v>
                </c:pt>
                <c:pt idx="58">
                  <c:v>-37.9</c:v>
                </c:pt>
                <c:pt idx="59">
                  <c:v>-34.299999999999997</c:v>
                </c:pt>
                <c:pt idx="60">
                  <c:v>-31.8</c:v>
                </c:pt>
                <c:pt idx="61">
                  <c:v>-30.4</c:v>
                </c:pt>
                <c:pt idx="62">
                  <c:v>-30.4</c:v>
                </c:pt>
                <c:pt idx="63">
                  <c:v>-32.299999999999997</c:v>
                </c:pt>
                <c:pt idx="64">
                  <c:v>-32.700000000000003</c:v>
                </c:pt>
                <c:pt idx="65">
                  <c:v>-20.100000000000001</c:v>
                </c:pt>
                <c:pt idx="66">
                  <c:v>-7.9</c:v>
                </c:pt>
                <c:pt idx="67">
                  <c:v>1.2</c:v>
                </c:pt>
                <c:pt idx="68">
                  <c:v>4.7</c:v>
                </c:pt>
                <c:pt idx="69">
                  <c:v>6.6</c:v>
                </c:pt>
                <c:pt idx="70">
                  <c:v>7.7</c:v>
                </c:pt>
                <c:pt idx="71">
                  <c:v>8.4</c:v>
                </c:pt>
                <c:pt idx="72">
                  <c:v>8.6</c:v>
                </c:pt>
                <c:pt idx="73">
                  <c:v>8.6999999999999993</c:v>
                </c:pt>
                <c:pt idx="74">
                  <c:v>8.8000000000000007</c:v>
                </c:pt>
                <c:pt idx="75">
                  <c:v>8.9</c:v>
                </c:pt>
                <c:pt idx="76">
                  <c:v>8.9</c:v>
                </c:pt>
                <c:pt idx="77">
                  <c:v>9</c:v>
                </c:pt>
                <c:pt idx="78">
                  <c:v>9.1</c:v>
                </c:pt>
                <c:pt idx="79">
                  <c:v>9.1999999999999993</c:v>
                </c:pt>
                <c:pt idx="80">
                  <c:v>9.3000000000000007</c:v>
                </c:pt>
                <c:pt idx="81">
                  <c:v>9.4</c:v>
                </c:pt>
                <c:pt idx="82">
                  <c:v>9.6</c:v>
                </c:pt>
                <c:pt idx="83">
                  <c:v>9.6</c:v>
                </c:pt>
                <c:pt idx="84">
                  <c:v>9.5</c:v>
                </c:pt>
                <c:pt idx="85">
                  <c:v>9.6</c:v>
                </c:pt>
                <c:pt idx="86">
                  <c:v>9.6999999999999993</c:v>
                </c:pt>
                <c:pt idx="87">
                  <c:v>9.8000000000000007</c:v>
                </c:pt>
                <c:pt idx="88">
                  <c:v>9.6</c:v>
                </c:pt>
                <c:pt idx="89">
                  <c:v>9.4</c:v>
                </c:pt>
                <c:pt idx="90">
                  <c:v>9.1999999999999993</c:v>
                </c:pt>
                <c:pt idx="91">
                  <c:v>9.1999999999999993</c:v>
                </c:pt>
                <c:pt idx="92">
                  <c:v>9.5</c:v>
                </c:pt>
                <c:pt idx="93">
                  <c:v>9.8000000000000007</c:v>
                </c:pt>
                <c:pt idx="94">
                  <c:v>9.8000000000000007</c:v>
                </c:pt>
                <c:pt idx="95">
                  <c:v>10</c:v>
                </c:pt>
                <c:pt idx="96">
                  <c:v>10.199999999999999</c:v>
                </c:pt>
                <c:pt idx="97">
                  <c:v>10.199999999999999</c:v>
                </c:pt>
                <c:pt idx="98">
                  <c:v>10.6</c:v>
                </c:pt>
                <c:pt idx="99">
                  <c:v>11</c:v>
                </c:pt>
                <c:pt idx="100">
                  <c:v>11.3</c:v>
                </c:pt>
                <c:pt idx="101">
                  <c:v>11.6</c:v>
                </c:pt>
                <c:pt idx="102">
                  <c:v>11.9</c:v>
                </c:pt>
                <c:pt idx="103">
                  <c:v>12</c:v>
                </c:pt>
                <c:pt idx="104">
                  <c:v>12.2</c:v>
                </c:pt>
                <c:pt idx="105">
                  <c:v>12.4</c:v>
                </c:pt>
                <c:pt idx="106">
                  <c:v>12.5</c:v>
                </c:pt>
                <c:pt idx="107">
                  <c:v>12.5</c:v>
                </c:pt>
                <c:pt idx="108">
                  <c:v>12.5</c:v>
                </c:pt>
                <c:pt idx="109">
                  <c:v>12.8</c:v>
                </c:pt>
                <c:pt idx="110">
                  <c:v>13.1</c:v>
                </c:pt>
                <c:pt idx="111">
                  <c:v>13.2</c:v>
                </c:pt>
                <c:pt idx="112">
                  <c:v>12.9</c:v>
                </c:pt>
                <c:pt idx="113">
                  <c:v>12</c:v>
                </c:pt>
                <c:pt idx="114">
                  <c:v>11.5</c:v>
                </c:pt>
                <c:pt idx="115">
                  <c:v>11.2</c:v>
                </c:pt>
                <c:pt idx="116">
                  <c:v>10.8</c:v>
                </c:pt>
                <c:pt idx="117">
                  <c:v>11</c:v>
                </c:pt>
                <c:pt idx="118">
                  <c:v>11.1</c:v>
                </c:pt>
                <c:pt idx="119">
                  <c:v>11.1</c:v>
                </c:pt>
                <c:pt idx="120">
                  <c:v>11</c:v>
                </c:pt>
                <c:pt idx="121">
                  <c:v>11.1</c:v>
                </c:pt>
                <c:pt idx="122">
                  <c:v>11.3</c:v>
                </c:pt>
                <c:pt idx="123">
                  <c:v>10.6</c:v>
                </c:pt>
                <c:pt idx="124">
                  <c:v>10.8</c:v>
                </c:pt>
                <c:pt idx="125">
                  <c:v>10.3</c:v>
                </c:pt>
                <c:pt idx="126">
                  <c:v>10.8</c:v>
                </c:pt>
                <c:pt idx="127">
                  <c:v>10</c:v>
                </c:pt>
                <c:pt idx="128">
                  <c:v>10.8</c:v>
                </c:pt>
                <c:pt idx="129">
                  <c:v>10.4</c:v>
                </c:pt>
                <c:pt idx="130">
                  <c:v>11</c:v>
                </c:pt>
                <c:pt idx="131">
                  <c:v>10.9</c:v>
                </c:pt>
                <c:pt idx="132">
                  <c:v>10.8</c:v>
                </c:pt>
                <c:pt idx="133">
                  <c:v>8.3000000000000007</c:v>
                </c:pt>
                <c:pt idx="134">
                  <c:v>6.5</c:v>
                </c:pt>
                <c:pt idx="135">
                  <c:v>0.2</c:v>
                </c:pt>
                <c:pt idx="136">
                  <c:v>-14.2</c:v>
                </c:pt>
                <c:pt idx="137">
                  <c:v>-17.100000000000001</c:v>
                </c:pt>
                <c:pt idx="138">
                  <c:v>-18</c:v>
                </c:pt>
                <c:pt idx="139">
                  <c:v>-20.2</c:v>
                </c:pt>
                <c:pt idx="140">
                  <c:v>-26.9</c:v>
                </c:pt>
                <c:pt idx="141">
                  <c:v>-35.799999999999997</c:v>
                </c:pt>
                <c:pt idx="142">
                  <c:v>-43.3</c:v>
                </c:pt>
                <c:pt idx="143">
                  <c:v>-45.6</c:v>
                </c:pt>
                <c:pt idx="144">
                  <c:v>-40.6</c:v>
                </c:pt>
                <c:pt idx="145">
                  <c:v>-28.1</c:v>
                </c:pt>
                <c:pt idx="146">
                  <c:v>-32.5</c:v>
                </c:pt>
                <c:pt idx="147">
                  <c:v>-37.299999999999997</c:v>
                </c:pt>
                <c:pt idx="148">
                  <c:v>-39</c:v>
                </c:pt>
                <c:pt idx="149">
                  <c:v>-39.5</c:v>
                </c:pt>
                <c:pt idx="150">
                  <c:v>-39.200000000000003</c:v>
                </c:pt>
                <c:pt idx="151">
                  <c:v>-39</c:v>
                </c:pt>
                <c:pt idx="152">
                  <c:v>-37.700000000000003</c:v>
                </c:pt>
                <c:pt idx="153">
                  <c:v>-38.6</c:v>
                </c:pt>
                <c:pt idx="154">
                  <c:v>-40.200000000000003</c:v>
                </c:pt>
                <c:pt idx="155">
                  <c:v>-46.6</c:v>
                </c:pt>
                <c:pt idx="156">
                  <c:v>-83.8</c:v>
                </c:pt>
                <c:pt idx="157">
                  <c:v>-102.3</c:v>
                </c:pt>
                <c:pt idx="158">
                  <c:v>-87.7</c:v>
                </c:pt>
                <c:pt idx="159">
                  <c:v>-82.8</c:v>
                </c:pt>
                <c:pt idx="160">
                  <c:v>-70.099999999999994</c:v>
                </c:pt>
                <c:pt idx="161">
                  <c:v>-55.4</c:v>
                </c:pt>
                <c:pt idx="162">
                  <c:v>-47.8</c:v>
                </c:pt>
                <c:pt idx="163">
                  <c:v>-39</c:v>
                </c:pt>
                <c:pt idx="164">
                  <c:v>-31.5</c:v>
                </c:pt>
                <c:pt idx="165">
                  <c:v>-5.9</c:v>
                </c:pt>
                <c:pt idx="166">
                  <c:v>6.9</c:v>
                </c:pt>
                <c:pt idx="167">
                  <c:v>14.5</c:v>
                </c:pt>
                <c:pt idx="168">
                  <c:v>18.600000000000001</c:v>
                </c:pt>
                <c:pt idx="169">
                  <c:v>21.3</c:v>
                </c:pt>
                <c:pt idx="170">
                  <c:v>22.2</c:v>
                </c:pt>
                <c:pt idx="171">
                  <c:v>22.8</c:v>
                </c:pt>
                <c:pt idx="172">
                  <c:v>23</c:v>
                </c:pt>
                <c:pt idx="173">
                  <c:v>22.9</c:v>
                </c:pt>
                <c:pt idx="174">
                  <c:v>22.5</c:v>
                </c:pt>
                <c:pt idx="175">
                  <c:v>22.1</c:v>
                </c:pt>
                <c:pt idx="176">
                  <c:v>21.8</c:v>
                </c:pt>
                <c:pt idx="177">
                  <c:v>21.3</c:v>
                </c:pt>
                <c:pt idx="178">
                  <c:v>20.8</c:v>
                </c:pt>
                <c:pt idx="179">
                  <c:v>20.7</c:v>
                </c:pt>
                <c:pt idx="180">
                  <c:v>20.9</c:v>
                </c:pt>
                <c:pt idx="181">
                  <c:v>21.2</c:v>
                </c:pt>
                <c:pt idx="182">
                  <c:v>21.4</c:v>
                </c:pt>
                <c:pt idx="183">
                  <c:v>21.7</c:v>
                </c:pt>
                <c:pt idx="184">
                  <c:v>21.8</c:v>
                </c:pt>
                <c:pt idx="185">
                  <c:v>22</c:v>
                </c:pt>
                <c:pt idx="186">
                  <c:v>22.1</c:v>
                </c:pt>
                <c:pt idx="187">
                  <c:v>22</c:v>
                </c:pt>
                <c:pt idx="188">
                  <c:v>21.9</c:v>
                </c:pt>
                <c:pt idx="189">
                  <c:v>21.7</c:v>
                </c:pt>
                <c:pt idx="190">
                  <c:v>21.7</c:v>
                </c:pt>
                <c:pt idx="191">
                  <c:v>21.7</c:v>
                </c:pt>
                <c:pt idx="192">
                  <c:v>21.6</c:v>
                </c:pt>
                <c:pt idx="193">
                  <c:v>21.4</c:v>
                </c:pt>
                <c:pt idx="194">
                  <c:v>21.5</c:v>
                </c:pt>
                <c:pt idx="195">
                  <c:v>21.5</c:v>
                </c:pt>
                <c:pt idx="196">
                  <c:v>21.6</c:v>
                </c:pt>
                <c:pt idx="197">
                  <c:v>21.4</c:v>
                </c:pt>
                <c:pt idx="198">
                  <c:v>21.6</c:v>
                </c:pt>
                <c:pt idx="199">
                  <c:v>21.9</c:v>
                </c:pt>
                <c:pt idx="200">
                  <c:v>22.3</c:v>
                </c:pt>
                <c:pt idx="201">
                  <c:v>22.7</c:v>
                </c:pt>
                <c:pt idx="202">
                  <c:v>22.9</c:v>
                </c:pt>
                <c:pt idx="203">
                  <c:v>22.9</c:v>
                </c:pt>
                <c:pt idx="204">
                  <c:v>22.9</c:v>
                </c:pt>
                <c:pt idx="205">
                  <c:v>22.9</c:v>
                </c:pt>
                <c:pt idx="206">
                  <c:v>22.6</c:v>
                </c:pt>
                <c:pt idx="207">
                  <c:v>22.4</c:v>
                </c:pt>
                <c:pt idx="208">
                  <c:v>21.9</c:v>
                </c:pt>
                <c:pt idx="209">
                  <c:v>21.1</c:v>
                </c:pt>
                <c:pt idx="210">
                  <c:v>20.5</c:v>
                </c:pt>
                <c:pt idx="211">
                  <c:v>20.5</c:v>
                </c:pt>
                <c:pt idx="212">
                  <c:v>20.8</c:v>
                </c:pt>
                <c:pt idx="213">
                  <c:v>20.5</c:v>
                </c:pt>
                <c:pt idx="214">
                  <c:v>20.399999999999999</c:v>
                </c:pt>
                <c:pt idx="215">
                  <c:v>20.3</c:v>
                </c:pt>
                <c:pt idx="216">
                  <c:v>20.2</c:v>
                </c:pt>
                <c:pt idx="217">
                  <c:v>20.100000000000001</c:v>
                </c:pt>
                <c:pt idx="218">
                  <c:v>20</c:v>
                </c:pt>
                <c:pt idx="219">
                  <c:v>19.8</c:v>
                </c:pt>
                <c:pt idx="220">
                  <c:v>19.600000000000001</c:v>
                </c:pt>
                <c:pt idx="221">
                  <c:v>19.3</c:v>
                </c:pt>
                <c:pt idx="222">
                  <c:v>19.100000000000001</c:v>
                </c:pt>
                <c:pt idx="223">
                  <c:v>18.8</c:v>
                </c:pt>
                <c:pt idx="224">
                  <c:v>18.8</c:v>
                </c:pt>
                <c:pt idx="225">
                  <c:v>18.2</c:v>
                </c:pt>
                <c:pt idx="226">
                  <c:v>-3.8</c:v>
                </c:pt>
                <c:pt idx="227">
                  <c:v>-29.9</c:v>
                </c:pt>
                <c:pt idx="228">
                  <c:v>-46.5</c:v>
                </c:pt>
                <c:pt idx="229">
                  <c:v>-56.7</c:v>
                </c:pt>
                <c:pt idx="230">
                  <c:v>-64.400000000000006</c:v>
                </c:pt>
                <c:pt idx="231">
                  <c:v>-67.400000000000006</c:v>
                </c:pt>
                <c:pt idx="232">
                  <c:v>-68.2</c:v>
                </c:pt>
                <c:pt idx="233">
                  <c:v>-66.3</c:v>
                </c:pt>
                <c:pt idx="234">
                  <c:v>-65.5</c:v>
                </c:pt>
                <c:pt idx="235">
                  <c:v>-69.5</c:v>
                </c:pt>
                <c:pt idx="236">
                  <c:v>-73.2</c:v>
                </c:pt>
                <c:pt idx="237">
                  <c:v>-81.599999999999994</c:v>
                </c:pt>
                <c:pt idx="238">
                  <c:v>-86.3</c:v>
                </c:pt>
                <c:pt idx="239">
                  <c:v>-90.4</c:v>
                </c:pt>
                <c:pt idx="240">
                  <c:v>-89.9</c:v>
                </c:pt>
                <c:pt idx="241">
                  <c:v>-102.5</c:v>
                </c:pt>
                <c:pt idx="242">
                  <c:v>-107.4</c:v>
                </c:pt>
                <c:pt idx="243">
                  <c:v>-108.4</c:v>
                </c:pt>
                <c:pt idx="244">
                  <c:v>-131.30000000000001</c:v>
                </c:pt>
                <c:pt idx="245">
                  <c:v>-116.9</c:v>
                </c:pt>
                <c:pt idx="246">
                  <c:v>-113.6</c:v>
                </c:pt>
                <c:pt idx="247">
                  <c:v>-173.2</c:v>
                </c:pt>
                <c:pt idx="248">
                  <c:v>-165.2</c:v>
                </c:pt>
                <c:pt idx="249">
                  <c:v>-137.19999999999999</c:v>
                </c:pt>
                <c:pt idx="250">
                  <c:v>-136</c:v>
                </c:pt>
                <c:pt idx="251">
                  <c:v>-228.9</c:v>
                </c:pt>
                <c:pt idx="252">
                  <c:v>-418.4</c:v>
                </c:pt>
                <c:pt idx="253">
                  <c:v>-303.89999999999998</c:v>
                </c:pt>
                <c:pt idx="254">
                  <c:v>-182.4</c:v>
                </c:pt>
                <c:pt idx="255">
                  <c:v>-156.80000000000001</c:v>
                </c:pt>
                <c:pt idx="256">
                  <c:v>-122</c:v>
                </c:pt>
                <c:pt idx="257">
                  <c:v>-94.1</c:v>
                </c:pt>
                <c:pt idx="258">
                  <c:v>-72</c:v>
                </c:pt>
                <c:pt idx="259">
                  <c:v>-61.7</c:v>
                </c:pt>
                <c:pt idx="260">
                  <c:v>-55.5</c:v>
                </c:pt>
                <c:pt idx="261">
                  <c:v>-50.1</c:v>
                </c:pt>
                <c:pt idx="262">
                  <c:v>-46.3</c:v>
                </c:pt>
                <c:pt idx="263">
                  <c:v>-45.3</c:v>
                </c:pt>
                <c:pt idx="264">
                  <c:v>-24.7</c:v>
                </c:pt>
                <c:pt idx="265">
                  <c:v>6.9</c:v>
                </c:pt>
                <c:pt idx="266">
                  <c:v>33.9</c:v>
                </c:pt>
                <c:pt idx="267">
                  <c:v>46.2</c:v>
                </c:pt>
                <c:pt idx="268">
                  <c:v>52.8</c:v>
                </c:pt>
                <c:pt idx="269">
                  <c:v>56.2</c:v>
                </c:pt>
                <c:pt idx="270">
                  <c:v>58.3</c:v>
                </c:pt>
                <c:pt idx="271">
                  <c:v>59</c:v>
                </c:pt>
                <c:pt idx="272">
                  <c:v>59.1</c:v>
                </c:pt>
                <c:pt idx="273">
                  <c:v>58.8</c:v>
                </c:pt>
                <c:pt idx="274">
                  <c:v>58.1</c:v>
                </c:pt>
                <c:pt idx="275">
                  <c:v>57.7</c:v>
                </c:pt>
                <c:pt idx="276">
                  <c:v>57.3</c:v>
                </c:pt>
                <c:pt idx="277">
                  <c:v>56.9</c:v>
                </c:pt>
                <c:pt idx="278">
                  <c:v>56.4</c:v>
                </c:pt>
                <c:pt idx="279">
                  <c:v>56.1</c:v>
                </c:pt>
                <c:pt idx="280">
                  <c:v>55.8</c:v>
                </c:pt>
                <c:pt idx="281">
                  <c:v>55.5</c:v>
                </c:pt>
                <c:pt idx="282">
                  <c:v>55.2</c:v>
                </c:pt>
                <c:pt idx="283">
                  <c:v>54.9</c:v>
                </c:pt>
                <c:pt idx="284">
                  <c:v>54.6</c:v>
                </c:pt>
                <c:pt idx="285">
                  <c:v>54.2</c:v>
                </c:pt>
                <c:pt idx="286">
                  <c:v>53.4</c:v>
                </c:pt>
                <c:pt idx="287">
                  <c:v>52.9</c:v>
                </c:pt>
                <c:pt idx="288">
                  <c:v>52.6</c:v>
                </c:pt>
                <c:pt idx="289">
                  <c:v>52.4</c:v>
                </c:pt>
                <c:pt idx="290">
                  <c:v>50.8</c:v>
                </c:pt>
                <c:pt idx="291">
                  <c:v>50</c:v>
                </c:pt>
                <c:pt idx="292">
                  <c:v>49.5</c:v>
                </c:pt>
                <c:pt idx="293">
                  <c:v>49.2</c:v>
                </c:pt>
                <c:pt idx="294">
                  <c:v>50.1</c:v>
                </c:pt>
                <c:pt idx="295">
                  <c:v>51.4</c:v>
                </c:pt>
                <c:pt idx="296">
                  <c:v>52.3</c:v>
                </c:pt>
                <c:pt idx="297">
                  <c:v>52.7</c:v>
                </c:pt>
                <c:pt idx="298">
                  <c:v>52.8</c:v>
                </c:pt>
                <c:pt idx="299">
                  <c:v>52.4</c:v>
                </c:pt>
                <c:pt idx="300">
                  <c:v>52.1</c:v>
                </c:pt>
                <c:pt idx="301">
                  <c:v>52.4</c:v>
                </c:pt>
                <c:pt idx="302">
                  <c:v>52.4</c:v>
                </c:pt>
                <c:pt idx="303">
                  <c:v>52.5</c:v>
                </c:pt>
                <c:pt idx="304">
                  <c:v>52.6</c:v>
                </c:pt>
                <c:pt idx="305">
                  <c:v>52.6</c:v>
                </c:pt>
                <c:pt idx="306">
                  <c:v>52.5</c:v>
                </c:pt>
                <c:pt idx="307">
                  <c:v>52.3</c:v>
                </c:pt>
                <c:pt idx="308">
                  <c:v>52.1</c:v>
                </c:pt>
                <c:pt idx="309">
                  <c:v>52</c:v>
                </c:pt>
                <c:pt idx="310">
                  <c:v>51.8</c:v>
                </c:pt>
                <c:pt idx="311">
                  <c:v>51.6</c:v>
                </c:pt>
                <c:pt idx="312">
                  <c:v>51.4</c:v>
                </c:pt>
                <c:pt idx="313">
                  <c:v>51.2</c:v>
                </c:pt>
                <c:pt idx="314">
                  <c:v>51</c:v>
                </c:pt>
                <c:pt idx="315">
                  <c:v>50.8</c:v>
                </c:pt>
                <c:pt idx="316">
                  <c:v>50.7</c:v>
                </c:pt>
                <c:pt idx="317">
                  <c:v>50.5</c:v>
                </c:pt>
                <c:pt idx="318">
                  <c:v>50.4</c:v>
                </c:pt>
                <c:pt idx="319">
                  <c:v>50.1</c:v>
                </c:pt>
                <c:pt idx="320">
                  <c:v>50.1</c:v>
                </c:pt>
                <c:pt idx="321">
                  <c:v>49.9</c:v>
                </c:pt>
                <c:pt idx="322">
                  <c:v>49.9</c:v>
                </c:pt>
                <c:pt idx="323">
                  <c:v>49.7</c:v>
                </c:pt>
                <c:pt idx="324">
                  <c:v>45.9</c:v>
                </c:pt>
                <c:pt idx="325">
                  <c:v>33.6</c:v>
                </c:pt>
                <c:pt idx="326">
                  <c:v>25.4</c:v>
                </c:pt>
                <c:pt idx="327">
                  <c:v>20.399999999999999</c:v>
                </c:pt>
                <c:pt idx="328">
                  <c:v>15.9</c:v>
                </c:pt>
                <c:pt idx="329">
                  <c:v>12.3</c:v>
                </c:pt>
                <c:pt idx="330">
                  <c:v>9.1999999999999993</c:v>
                </c:pt>
                <c:pt idx="331">
                  <c:v>10.8</c:v>
                </c:pt>
                <c:pt idx="332">
                  <c:v>15.9</c:v>
                </c:pt>
                <c:pt idx="333">
                  <c:v>17</c:v>
                </c:pt>
                <c:pt idx="334">
                  <c:v>13.6</c:v>
                </c:pt>
                <c:pt idx="335">
                  <c:v>12.6</c:v>
                </c:pt>
                <c:pt idx="336">
                  <c:v>13.5</c:v>
                </c:pt>
                <c:pt idx="337">
                  <c:v>13.1</c:v>
                </c:pt>
                <c:pt idx="338">
                  <c:v>12.4</c:v>
                </c:pt>
                <c:pt idx="339">
                  <c:v>13.5</c:v>
                </c:pt>
                <c:pt idx="340">
                  <c:v>15.6</c:v>
                </c:pt>
                <c:pt idx="341">
                  <c:v>17.8</c:v>
                </c:pt>
                <c:pt idx="342">
                  <c:v>15</c:v>
                </c:pt>
                <c:pt idx="343">
                  <c:v>12.4</c:v>
                </c:pt>
                <c:pt idx="344">
                  <c:v>10.4</c:v>
                </c:pt>
                <c:pt idx="345">
                  <c:v>8.6999999999999993</c:v>
                </c:pt>
                <c:pt idx="346">
                  <c:v>7</c:v>
                </c:pt>
                <c:pt idx="347">
                  <c:v>5.8</c:v>
                </c:pt>
                <c:pt idx="348">
                  <c:v>4.7</c:v>
                </c:pt>
                <c:pt idx="349">
                  <c:v>3.5</c:v>
                </c:pt>
                <c:pt idx="350">
                  <c:v>2.2999999999999998</c:v>
                </c:pt>
                <c:pt idx="351">
                  <c:v>1.8</c:v>
                </c:pt>
                <c:pt idx="352">
                  <c:v>1.7</c:v>
                </c:pt>
                <c:pt idx="353">
                  <c:v>1.8</c:v>
                </c:pt>
                <c:pt idx="354">
                  <c:v>2</c:v>
                </c:pt>
                <c:pt idx="355">
                  <c:v>2.2000000000000002</c:v>
                </c:pt>
                <c:pt idx="356">
                  <c:v>2.4</c:v>
                </c:pt>
                <c:pt idx="357">
                  <c:v>2.4</c:v>
                </c:pt>
                <c:pt idx="358">
                  <c:v>2.7</c:v>
                </c:pt>
                <c:pt idx="359">
                  <c:v>2.9</c:v>
                </c:pt>
                <c:pt idx="360">
                  <c:v>3.2</c:v>
                </c:pt>
                <c:pt idx="361">
                  <c:v>3.3</c:v>
                </c:pt>
                <c:pt idx="362">
                  <c:v>3.5</c:v>
                </c:pt>
                <c:pt idx="363">
                  <c:v>3.5</c:v>
                </c:pt>
                <c:pt idx="364">
                  <c:v>3.7</c:v>
                </c:pt>
                <c:pt idx="365">
                  <c:v>3.6</c:v>
                </c:pt>
                <c:pt idx="366">
                  <c:v>3.7</c:v>
                </c:pt>
                <c:pt idx="367">
                  <c:v>3.7</c:v>
                </c:pt>
                <c:pt idx="368">
                  <c:v>3.8</c:v>
                </c:pt>
                <c:pt idx="369">
                  <c:v>3.8</c:v>
                </c:pt>
                <c:pt idx="370">
                  <c:v>3.9</c:v>
                </c:pt>
                <c:pt idx="371">
                  <c:v>4</c:v>
                </c:pt>
                <c:pt idx="372">
                  <c:v>4</c:v>
                </c:pt>
                <c:pt idx="373">
                  <c:v>4.0999999999999996</c:v>
                </c:pt>
                <c:pt idx="374">
                  <c:v>4.0999999999999996</c:v>
                </c:pt>
                <c:pt idx="375">
                  <c:v>4.0999999999999996</c:v>
                </c:pt>
                <c:pt idx="376">
                  <c:v>4.2</c:v>
                </c:pt>
                <c:pt idx="377">
                  <c:v>4.2</c:v>
                </c:pt>
                <c:pt idx="378">
                  <c:v>4.3</c:v>
                </c:pt>
                <c:pt idx="379">
                  <c:v>4.3</c:v>
                </c:pt>
                <c:pt idx="380">
                  <c:v>4.3</c:v>
                </c:pt>
                <c:pt idx="381">
                  <c:v>4.3</c:v>
                </c:pt>
                <c:pt idx="382">
                  <c:v>3.7</c:v>
                </c:pt>
                <c:pt idx="383">
                  <c:v>3.7</c:v>
                </c:pt>
                <c:pt idx="384">
                  <c:v>4</c:v>
                </c:pt>
                <c:pt idx="385">
                  <c:v>4.0999999999999996</c:v>
                </c:pt>
                <c:pt idx="386">
                  <c:v>4.2</c:v>
                </c:pt>
                <c:pt idx="387">
                  <c:v>4.3</c:v>
                </c:pt>
                <c:pt idx="388">
                  <c:v>4.4000000000000004</c:v>
                </c:pt>
                <c:pt idx="389">
                  <c:v>4.5999999999999996</c:v>
                </c:pt>
                <c:pt idx="390">
                  <c:v>4.5999999999999996</c:v>
                </c:pt>
                <c:pt idx="391">
                  <c:v>4.5</c:v>
                </c:pt>
                <c:pt idx="392">
                  <c:v>4.5</c:v>
                </c:pt>
                <c:pt idx="393">
                  <c:v>4.5999999999999996</c:v>
                </c:pt>
                <c:pt idx="394">
                  <c:v>4.7</c:v>
                </c:pt>
                <c:pt idx="395">
                  <c:v>4.8</c:v>
                </c:pt>
                <c:pt idx="396">
                  <c:v>4.9000000000000004</c:v>
                </c:pt>
                <c:pt idx="397">
                  <c:v>4.9000000000000004</c:v>
                </c:pt>
                <c:pt idx="398">
                  <c:v>5.0999999999999996</c:v>
                </c:pt>
                <c:pt idx="399">
                  <c:v>5.0999999999999996</c:v>
                </c:pt>
                <c:pt idx="400">
                  <c:v>5.0999999999999996</c:v>
                </c:pt>
                <c:pt idx="401">
                  <c:v>5.0999999999999996</c:v>
                </c:pt>
              </c:numCache>
            </c:numRef>
          </c:val>
          <c:smooth val="0"/>
        </c:ser>
        <c:ser>
          <c:idx val="2"/>
          <c:order val="2"/>
          <c:tx>
            <c:strRef>
              <c:f>'Alpha swab'!$D$1</c:f>
              <c:strCache>
                <c:ptCount val="1"/>
                <c:pt idx="0">
                  <c:v>Alpha swab #3</c:v>
                </c:pt>
              </c:strCache>
            </c:strRef>
          </c:tx>
          <c:marker>
            <c:symbol val="none"/>
          </c:marker>
          <c:cat>
            <c:numRef>
              <c:f>'Alpha swab'!$A$2:$A$407</c:f>
              <c:numCache>
                <c:formatCode>General</c:formatCode>
                <c:ptCount val="40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numCache>
            </c:numRef>
          </c:cat>
          <c:val>
            <c:numRef>
              <c:f>'Alpha swab'!$D$2:$D$407</c:f>
              <c:numCache>
                <c:formatCode>General</c:formatCode>
                <c:ptCount val="406"/>
                <c:pt idx="0">
                  <c:v>4.9000000000000004</c:v>
                </c:pt>
                <c:pt idx="1">
                  <c:v>4.9000000000000004</c:v>
                </c:pt>
                <c:pt idx="2">
                  <c:v>4.9000000000000004</c:v>
                </c:pt>
                <c:pt idx="3">
                  <c:v>4.8</c:v>
                </c:pt>
                <c:pt idx="4">
                  <c:v>4.9000000000000004</c:v>
                </c:pt>
                <c:pt idx="5">
                  <c:v>4.9000000000000004</c:v>
                </c:pt>
                <c:pt idx="6">
                  <c:v>5.2</c:v>
                </c:pt>
                <c:pt idx="7">
                  <c:v>5.5</c:v>
                </c:pt>
                <c:pt idx="8">
                  <c:v>5.4</c:v>
                </c:pt>
                <c:pt idx="9">
                  <c:v>5.3</c:v>
                </c:pt>
                <c:pt idx="10">
                  <c:v>5.0999999999999996</c:v>
                </c:pt>
                <c:pt idx="11">
                  <c:v>4</c:v>
                </c:pt>
                <c:pt idx="12">
                  <c:v>3.5</c:v>
                </c:pt>
                <c:pt idx="13">
                  <c:v>1.7</c:v>
                </c:pt>
                <c:pt idx="14">
                  <c:v>-1</c:v>
                </c:pt>
                <c:pt idx="15">
                  <c:v>-0.8</c:v>
                </c:pt>
                <c:pt idx="16">
                  <c:v>-0.6</c:v>
                </c:pt>
                <c:pt idx="17">
                  <c:v>-0.5</c:v>
                </c:pt>
                <c:pt idx="18">
                  <c:v>-0.8</c:v>
                </c:pt>
                <c:pt idx="19">
                  <c:v>0.2</c:v>
                </c:pt>
                <c:pt idx="20">
                  <c:v>-2.4</c:v>
                </c:pt>
                <c:pt idx="21">
                  <c:v>-9.8000000000000007</c:v>
                </c:pt>
                <c:pt idx="22">
                  <c:v>-16.7</c:v>
                </c:pt>
                <c:pt idx="23">
                  <c:v>-21.7</c:v>
                </c:pt>
                <c:pt idx="24">
                  <c:v>-23.3</c:v>
                </c:pt>
                <c:pt idx="25">
                  <c:v>-23</c:v>
                </c:pt>
                <c:pt idx="26">
                  <c:v>-21.2</c:v>
                </c:pt>
                <c:pt idx="27">
                  <c:v>-17.899999999999999</c:v>
                </c:pt>
                <c:pt idx="28">
                  <c:v>-17.5</c:v>
                </c:pt>
                <c:pt idx="29">
                  <c:v>-16.100000000000001</c:v>
                </c:pt>
                <c:pt idx="30">
                  <c:v>-16.3</c:v>
                </c:pt>
                <c:pt idx="31">
                  <c:v>-17.5</c:v>
                </c:pt>
                <c:pt idx="32">
                  <c:v>-16.3</c:v>
                </c:pt>
                <c:pt idx="33">
                  <c:v>-17.3</c:v>
                </c:pt>
                <c:pt idx="34">
                  <c:v>-16.600000000000001</c:v>
                </c:pt>
                <c:pt idx="35">
                  <c:v>-16.5</c:v>
                </c:pt>
                <c:pt idx="36">
                  <c:v>-17.2</c:v>
                </c:pt>
                <c:pt idx="37">
                  <c:v>-20.5</c:v>
                </c:pt>
                <c:pt idx="38">
                  <c:v>-24.3</c:v>
                </c:pt>
                <c:pt idx="39">
                  <c:v>-29.5</c:v>
                </c:pt>
                <c:pt idx="40">
                  <c:v>-31.1</c:v>
                </c:pt>
                <c:pt idx="41">
                  <c:v>-33.299999999999997</c:v>
                </c:pt>
                <c:pt idx="42">
                  <c:v>-36.1</c:v>
                </c:pt>
                <c:pt idx="43">
                  <c:v>-37.5</c:v>
                </c:pt>
                <c:pt idx="44">
                  <c:v>-37.5</c:v>
                </c:pt>
                <c:pt idx="45">
                  <c:v>-37.700000000000003</c:v>
                </c:pt>
                <c:pt idx="46">
                  <c:v>-37.700000000000003</c:v>
                </c:pt>
                <c:pt idx="47">
                  <c:v>-37.6</c:v>
                </c:pt>
                <c:pt idx="48">
                  <c:v>-36.799999999999997</c:v>
                </c:pt>
                <c:pt idx="49">
                  <c:v>-36.299999999999997</c:v>
                </c:pt>
                <c:pt idx="50">
                  <c:v>-36</c:v>
                </c:pt>
                <c:pt idx="51">
                  <c:v>-39.200000000000003</c:v>
                </c:pt>
                <c:pt idx="52">
                  <c:v>-39.1</c:v>
                </c:pt>
                <c:pt idx="53">
                  <c:v>-41.8</c:v>
                </c:pt>
                <c:pt idx="54">
                  <c:v>-40.4</c:v>
                </c:pt>
                <c:pt idx="55">
                  <c:v>-36</c:v>
                </c:pt>
                <c:pt idx="56">
                  <c:v>-30</c:v>
                </c:pt>
                <c:pt idx="57">
                  <c:v>-27.7</c:v>
                </c:pt>
                <c:pt idx="58">
                  <c:v>-25.4</c:v>
                </c:pt>
                <c:pt idx="59">
                  <c:v>-23.6</c:v>
                </c:pt>
                <c:pt idx="60">
                  <c:v>-22.2</c:v>
                </c:pt>
                <c:pt idx="61">
                  <c:v>-19.8</c:v>
                </c:pt>
                <c:pt idx="62">
                  <c:v>-19.100000000000001</c:v>
                </c:pt>
                <c:pt idx="63">
                  <c:v>-18.8</c:v>
                </c:pt>
                <c:pt idx="64">
                  <c:v>-13.8</c:v>
                </c:pt>
                <c:pt idx="65">
                  <c:v>-3.5</c:v>
                </c:pt>
                <c:pt idx="66">
                  <c:v>2.8</c:v>
                </c:pt>
                <c:pt idx="67">
                  <c:v>6.4</c:v>
                </c:pt>
                <c:pt idx="68">
                  <c:v>8.8000000000000007</c:v>
                </c:pt>
                <c:pt idx="69">
                  <c:v>9.5</c:v>
                </c:pt>
                <c:pt idx="70">
                  <c:v>10.1</c:v>
                </c:pt>
                <c:pt idx="71">
                  <c:v>10.3</c:v>
                </c:pt>
                <c:pt idx="72">
                  <c:v>10.6</c:v>
                </c:pt>
                <c:pt idx="73">
                  <c:v>10.9</c:v>
                </c:pt>
                <c:pt idx="74">
                  <c:v>11</c:v>
                </c:pt>
                <c:pt idx="75">
                  <c:v>11.2</c:v>
                </c:pt>
                <c:pt idx="76">
                  <c:v>11.3</c:v>
                </c:pt>
                <c:pt idx="77">
                  <c:v>11.5</c:v>
                </c:pt>
                <c:pt idx="78">
                  <c:v>11.6</c:v>
                </c:pt>
                <c:pt idx="79">
                  <c:v>12</c:v>
                </c:pt>
                <c:pt idx="80">
                  <c:v>12.3</c:v>
                </c:pt>
                <c:pt idx="81">
                  <c:v>12.5</c:v>
                </c:pt>
                <c:pt idx="82">
                  <c:v>12.6</c:v>
                </c:pt>
                <c:pt idx="83">
                  <c:v>12.8</c:v>
                </c:pt>
                <c:pt idx="84">
                  <c:v>13</c:v>
                </c:pt>
                <c:pt idx="85">
                  <c:v>13.2</c:v>
                </c:pt>
                <c:pt idx="86">
                  <c:v>13.3</c:v>
                </c:pt>
                <c:pt idx="87">
                  <c:v>13.3</c:v>
                </c:pt>
                <c:pt idx="88">
                  <c:v>12.8</c:v>
                </c:pt>
                <c:pt idx="89">
                  <c:v>12.7</c:v>
                </c:pt>
                <c:pt idx="90">
                  <c:v>12.8</c:v>
                </c:pt>
                <c:pt idx="91">
                  <c:v>13</c:v>
                </c:pt>
                <c:pt idx="92">
                  <c:v>13.2</c:v>
                </c:pt>
                <c:pt idx="93">
                  <c:v>13.3</c:v>
                </c:pt>
                <c:pt idx="94">
                  <c:v>13.4</c:v>
                </c:pt>
                <c:pt idx="95">
                  <c:v>13.5</c:v>
                </c:pt>
                <c:pt idx="96">
                  <c:v>13.6</c:v>
                </c:pt>
                <c:pt idx="97">
                  <c:v>13.5</c:v>
                </c:pt>
                <c:pt idx="98">
                  <c:v>13.6</c:v>
                </c:pt>
                <c:pt idx="99">
                  <c:v>13.8</c:v>
                </c:pt>
                <c:pt idx="100">
                  <c:v>13.9</c:v>
                </c:pt>
                <c:pt idx="101">
                  <c:v>14</c:v>
                </c:pt>
                <c:pt idx="102">
                  <c:v>14.1</c:v>
                </c:pt>
                <c:pt idx="103">
                  <c:v>14.3</c:v>
                </c:pt>
                <c:pt idx="104">
                  <c:v>14.2</c:v>
                </c:pt>
                <c:pt idx="105">
                  <c:v>14.3</c:v>
                </c:pt>
                <c:pt idx="106">
                  <c:v>14.4</c:v>
                </c:pt>
                <c:pt idx="107">
                  <c:v>14.4</c:v>
                </c:pt>
                <c:pt idx="108">
                  <c:v>14.5</c:v>
                </c:pt>
                <c:pt idx="109">
                  <c:v>14.7</c:v>
                </c:pt>
                <c:pt idx="110">
                  <c:v>14.9</c:v>
                </c:pt>
                <c:pt idx="111">
                  <c:v>15</c:v>
                </c:pt>
                <c:pt idx="112">
                  <c:v>15.2</c:v>
                </c:pt>
                <c:pt idx="113">
                  <c:v>15.2</c:v>
                </c:pt>
                <c:pt idx="114">
                  <c:v>15.4</c:v>
                </c:pt>
                <c:pt idx="115">
                  <c:v>15.4</c:v>
                </c:pt>
                <c:pt idx="116">
                  <c:v>15.6</c:v>
                </c:pt>
                <c:pt idx="117">
                  <c:v>15.5</c:v>
                </c:pt>
                <c:pt idx="118">
                  <c:v>15.6</c:v>
                </c:pt>
                <c:pt idx="119">
                  <c:v>15.6</c:v>
                </c:pt>
                <c:pt idx="120">
                  <c:v>15.5</c:v>
                </c:pt>
                <c:pt idx="121">
                  <c:v>11.3</c:v>
                </c:pt>
                <c:pt idx="122">
                  <c:v>-4.8</c:v>
                </c:pt>
                <c:pt idx="123">
                  <c:v>-27</c:v>
                </c:pt>
                <c:pt idx="124">
                  <c:v>-32.799999999999997</c:v>
                </c:pt>
                <c:pt idx="125">
                  <c:v>-33.799999999999997</c:v>
                </c:pt>
                <c:pt idx="126">
                  <c:v>-32.799999999999997</c:v>
                </c:pt>
                <c:pt idx="127">
                  <c:v>-32.799999999999997</c:v>
                </c:pt>
                <c:pt idx="128">
                  <c:v>-31.8</c:v>
                </c:pt>
                <c:pt idx="129">
                  <c:v>-30.7</c:v>
                </c:pt>
                <c:pt idx="130">
                  <c:v>-29.4</c:v>
                </c:pt>
                <c:pt idx="131">
                  <c:v>-28</c:v>
                </c:pt>
                <c:pt idx="132">
                  <c:v>-25.9</c:v>
                </c:pt>
                <c:pt idx="133">
                  <c:v>-24.1</c:v>
                </c:pt>
                <c:pt idx="134">
                  <c:v>-22.2</c:v>
                </c:pt>
                <c:pt idx="135">
                  <c:v>-21.4</c:v>
                </c:pt>
                <c:pt idx="136">
                  <c:v>-20.5</c:v>
                </c:pt>
                <c:pt idx="137">
                  <c:v>-19.399999999999999</c:v>
                </c:pt>
                <c:pt idx="138">
                  <c:v>-18.600000000000001</c:v>
                </c:pt>
                <c:pt idx="139">
                  <c:v>-17.899999999999999</c:v>
                </c:pt>
                <c:pt idx="140">
                  <c:v>-16.899999999999999</c:v>
                </c:pt>
                <c:pt idx="141">
                  <c:v>-16.7</c:v>
                </c:pt>
                <c:pt idx="142">
                  <c:v>-17.399999999999999</c:v>
                </c:pt>
                <c:pt idx="143">
                  <c:v>-19.399999999999999</c:v>
                </c:pt>
                <c:pt idx="144">
                  <c:v>-19.8</c:v>
                </c:pt>
                <c:pt idx="145">
                  <c:v>-19.399999999999999</c:v>
                </c:pt>
                <c:pt idx="146">
                  <c:v>-19.3</c:v>
                </c:pt>
                <c:pt idx="147">
                  <c:v>-18.7</c:v>
                </c:pt>
                <c:pt idx="148">
                  <c:v>-17.600000000000001</c:v>
                </c:pt>
                <c:pt idx="149">
                  <c:v>-15.3</c:v>
                </c:pt>
                <c:pt idx="150">
                  <c:v>-13.6</c:v>
                </c:pt>
                <c:pt idx="151">
                  <c:v>-13.6</c:v>
                </c:pt>
                <c:pt idx="152">
                  <c:v>-15.6</c:v>
                </c:pt>
                <c:pt idx="153">
                  <c:v>-15.3</c:v>
                </c:pt>
                <c:pt idx="154">
                  <c:v>-14.2</c:v>
                </c:pt>
                <c:pt idx="155">
                  <c:v>-13.6</c:v>
                </c:pt>
                <c:pt idx="156">
                  <c:v>-12.8</c:v>
                </c:pt>
                <c:pt idx="157">
                  <c:v>-12.2</c:v>
                </c:pt>
                <c:pt idx="158">
                  <c:v>-11</c:v>
                </c:pt>
                <c:pt idx="159">
                  <c:v>-9.6999999999999993</c:v>
                </c:pt>
                <c:pt idx="160">
                  <c:v>-9.6999999999999993</c:v>
                </c:pt>
                <c:pt idx="161">
                  <c:v>-10.1</c:v>
                </c:pt>
                <c:pt idx="162">
                  <c:v>-10.6</c:v>
                </c:pt>
                <c:pt idx="163">
                  <c:v>-2.7</c:v>
                </c:pt>
                <c:pt idx="164">
                  <c:v>14.5</c:v>
                </c:pt>
                <c:pt idx="165">
                  <c:v>20.7</c:v>
                </c:pt>
                <c:pt idx="166">
                  <c:v>24.4</c:v>
                </c:pt>
                <c:pt idx="167">
                  <c:v>26.2</c:v>
                </c:pt>
                <c:pt idx="168">
                  <c:v>27.4</c:v>
                </c:pt>
                <c:pt idx="169">
                  <c:v>27.7</c:v>
                </c:pt>
                <c:pt idx="170">
                  <c:v>28</c:v>
                </c:pt>
                <c:pt idx="171">
                  <c:v>28.1</c:v>
                </c:pt>
                <c:pt idx="172">
                  <c:v>28</c:v>
                </c:pt>
                <c:pt idx="173">
                  <c:v>27.9</c:v>
                </c:pt>
                <c:pt idx="174">
                  <c:v>27.7</c:v>
                </c:pt>
                <c:pt idx="175">
                  <c:v>27.6</c:v>
                </c:pt>
                <c:pt idx="176">
                  <c:v>27.6</c:v>
                </c:pt>
                <c:pt idx="177">
                  <c:v>27.6</c:v>
                </c:pt>
                <c:pt idx="178">
                  <c:v>27.6</c:v>
                </c:pt>
                <c:pt idx="179">
                  <c:v>27.5</c:v>
                </c:pt>
                <c:pt idx="180">
                  <c:v>27.4</c:v>
                </c:pt>
                <c:pt idx="181">
                  <c:v>27.3</c:v>
                </c:pt>
                <c:pt idx="182">
                  <c:v>27.3</c:v>
                </c:pt>
                <c:pt idx="183">
                  <c:v>27.3</c:v>
                </c:pt>
                <c:pt idx="184">
                  <c:v>26.5</c:v>
                </c:pt>
                <c:pt idx="185">
                  <c:v>26.1</c:v>
                </c:pt>
                <c:pt idx="186">
                  <c:v>25.9</c:v>
                </c:pt>
                <c:pt idx="187">
                  <c:v>25.8</c:v>
                </c:pt>
                <c:pt idx="188">
                  <c:v>25.7</c:v>
                </c:pt>
                <c:pt idx="189">
                  <c:v>25.9</c:v>
                </c:pt>
                <c:pt idx="190">
                  <c:v>26.1</c:v>
                </c:pt>
                <c:pt idx="191">
                  <c:v>26.2</c:v>
                </c:pt>
                <c:pt idx="192">
                  <c:v>26.4</c:v>
                </c:pt>
                <c:pt idx="193">
                  <c:v>26.2</c:v>
                </c:pt>
                <c:pt idx="194">
                  <c:v>26.4</c:v>
                </c:pt>
                <c:pt idx="195">
                  <c:v>26.5</c:v>
                </c:pt>
                <c:pt idx="196">
                  <c:v>26.9</c:v>
                </c:pt>
                <c:pt idx="197">
                  <c:v>27.5</c:v>
                </c:pt>
                <c:pt idx="198">
                  <c:v>28.3</c:v>
                </c:pt>
                <c:pt idx="199">
                  <c:v>28.7</c:v>
                </c:pt>
                <c:pt idx="200">
                  <c:v>29</c:v>
                </c:pt>
                <c:pt idx="201">
                  <c:v>28.9</c:v>
                </c:pt>
                <c:pt idx="202">
                  <c:v>28.8</c:v>
                </c:pt>
                <c:pt idx="203">
                  <c:v>28.7</c:v>
                </c:pt>
                <c:pt idx="204">
                  <c:v>28.8</c:v>
                </c:pt>
                <c:pt idx="205">
                  <c:v>28.8</c:v>
                </c:pt>
                <c:pt idx="206">
                  <c:v>29</c:v>
                </c:pt>
                <c:pt idx="207">
                  <c:v>29</c:v>
                </c:pt>
                <c:pt idx="208">
                  <c:v>29</c:v>
                </c:pt>
                <c:pt idx="209">
                  <c:v>29</c:v>
                </c:pt>
                <c:pt idx="210">
                  <c:v>29.1</c:v>
                </c:pt>
                <c:pt idx="211">
                  <c:v>29.1</c:v>
                </c:pt>
                <c:pt idx="212">
                  <c:v>29.1</c:v>
                </c:pt>
                <c:pt idx="213">
                  <c:v>28.3</c:v>
                </c:pt>
                <c:pt idx="214">
                  <c:v>26.8</c:v>
                </c:pt>
                <c:pt idx="215">
                  <c:v>25</c:v>
                </c:pt>
                <c:pt idx="216">
                  <c:v>23.2</c:v>
                </c:pt>
                <c:pt idx="217">
                  <c:v>20.6</c:v>
                </c:pt>
                <c:pt idx="218">
                  <c:v>17.899999999999999</c:v>
                </c:pt>
                <c:pt idx="219">
                  <c:v>15.2</c:v>
                </c:pt>
                <c:pt idx="220">
                  <c:v>11.3</c:v>
                </c:pt>
                <c:pt idx="221">
                  <c:v>-4.0999999999999996</c:v>
                </c:pt>
                <c:pt idx="222">
                  <c:v>-17</c:v>
                </c:pt>
                <c:pt idx="223">
                  <c:v>-23.3</c:v>
                </c:pt>
                <c:pt idx="224">
                  <c:v>-25.7</c:v>
                </c:pt>
                <c:pt idx="225">
                  <c:v>-27.4</c:v>
                </c:pt>
                <c:pt idx="226">
                  <c:v>-26</c:v>
                </c:pt>
                <c:pt idx="227">
                  <c:v>-26.8</c:v>
                </c:pt>
                <c:pt idx="228">
                  <c:v>-33.6</c:v>
                </c:pt>
                <c:pt idx="229">
                  <c:v>-48.9</c:v>
                </c:pt>
                <c:pt idx="230">
                  <c:v>-62.7</c:v>
                </c:pt>
                <c:pt idx="231">
                  <c:v>-54.3</c:v>
                </c:pt>
                <c:pt idx="232">
                  <c:v>-57.8</c:v>
                </c:pt>
                <c:pt idx="233">
                  <c:v>-47.7</c:v>
                </c:pt>
                <c:pt idx="234">
                  <c:v>-40.700000000000003</c:v>
                </c:pt>
                <c:pt idx="235">
                  <c:v>-30.3</c:v>
                </c:pt>
                <c:pt idx="236">
                  <c:v>-16.899999999999999</c:v>
                </c:pt>
                <c:pt idx="237">
                  <c:v>-10.199999999999999</c:v>
                </c:pt>
                <c:pt idx="238">
                  <c:v>-7.4</c:v>
                </c:pt>
                <c:pt idx="239">
                  <c:v>-6.5</c:v>
                </c:pt>
                <c:pt idx="240">
                  <c:v>-6</c:v>
                </c:pt>
                <c:pt idx="241">
                  <c:v>-5.7</c:v>
                </c:pt>
                <c:pt idx="242">
                  <c:v>-6.5</c:v>
                </c:pt>
                <c:pt idx="243">
                  <c:v>-5.7</c:v>
                </c:pt>
                <c:pt idx="244">
                  <c:v>-5.8</c:v>
                </c:pt>
                <c:pt idx="245">
                  <c:v>-6.3</c:v>
                </c:pt>
                <c:pt idx="246">
                  <c:v>-6.8</c:v>
                </c:pt>
                <c:pt idx="247">
                  <c:v>-7.3</c:v>
                </c:pt>
                <c:pt idx="248">
                  <c:v>-7</c:v>
                </c:pt>
                <c:pt idx="249">
                  <c:v>-6.6</c:v>
                </c:pt>
                <c:pt idx="250">
                  <c:v>-8</c:v>
                </c:pt>
                <c:pt idx="251">
                  <c:v>-8</c:v>
                </c:pt>
                <c:pt idx="252">
                  <c:v>-7.3</c:v>
                </c:pt>
                <c:pt idx="253">
                  <c:v>-6.6</c:v>
                </c:pt>
                <c:pt idx="254">
                  <c:v>-6.3</c:v>
                </c:pt>
                <c:pt idx="255">
                  <c:v>-6.4</c:v>
                </c:pt>
                <c:pt idx="256">
                  <c:v>-15</c:v>
                </c:pt>
                <c:pt idx="257">
                  <c:v>-28.9</c:v>
                </c:pt>
                <c:pt idx="258">
                  <c:v>-36.1</c:v>
                </c:pt>
                <c:pt idx="259">
                  <c:v>-41.5</c:v>
                </c:pt>
                <c:pt idx="260">
                  <c:v>-24.7</c:v>
                </c:pt>
                <c:pt idx="261">
                  <c:v>-14.3</c:v>
                </c:pt>
                <c:pt idx="262">
                  <c:v>-24.3</c:v>
                </c:pt>
                <c:pt idx="263">
                  <c:v>-28.6</c:v>
                </c:pt>
                <c:pt idx="264">
                  <c:v>-31.5</c:v>
                </c:pt>
                <c:pt idx="265">
                  <c:v>-28.8</c:v>
                </c:pt>
                <c:pt idx="266">
                  <c:v>6</c:v>
                </c:pt>
                <c:pt idx="267">
                  <c:v>35.9</c:v>
                </c:pt>
                <c:pt idx="268">
                  <c:v>46.9</c:v>
                </c:pt>
                <c:pt idx="269">
                  <c:v>51.8</c:v>
                </c:pt>
                <c:pt idx="270">
                  <c:v>53.8</c:v>
                </c:pt>
                <c:pt idx="271">
                  <c:v>54.9</c:v>
                </c:pt>
                <c:pt idx="272">
                  <c:v>55.2</c:v>
                </c:pt>
                <c:pt idx="273">
                  <c:v>55.4</c:v>
                </c:pt>
                <c:pt idx="274">
                  <c:v>55.6</c:v>
                </c:pt>
                <c:pt idx="275">
                  <c:v>56.9</c:v>
                </c:pt>
                <c:pt idx="276">
                  <c:v>57.9</c:v>
                </c:pt>
                <c:pt idx="277">
                  <c:v>57.7</c:v>
                </c:pt>
                <c:pt idx="278">
                  <c:v>57.3</c:v>
                </c:pt>
                <c:pt idx="279">
                  <c:v>56.7</c:v>
                </c:pt>
                <c:pt idx="280">
                  <c:v>56.5</c:v>
                </c:pt>
                <c:pt idx="281">
                  <c:v>56.5</c:v>
                </c:pt>
                <c:pt idx="282">
                  <c:v>56.3</c:v>
                </c:pt>
                <c:pt idx="283">
                  <c:v>56.3</c:v>
                </c:pt>
                <c:pt idx="284">
                  <c:v>56</c:v>
                </c:pt>
                <c:pt idx="285">
                  <c:v>56.2</c:v>
                </c:pt>
                <c:pt idx="286">
                  <c:v>57</c:v>
                </c:pt>
                <c:pt idx="287">
                  <c:v>57.7</c:v>
                </c:pt>
                <c:pt idx="288">
                  <c:v>58.1</c:v>
                </c:pt>
                <c:pt idx="289">
                  <c:v>58.1</c:v>
                </c:pt>
                <c:pt idx="290">
                  <c:v>58</c:v>
                </c:pt>
                <c:pt idx="291">
                  <c:v>58</c:v>
                </c:pt>
                <c:pt idx="292">
                  <c:v>57.9</c:v>
                </c:pt>
                <c:pt idx="293">
                  <c:v>57.8</c:v>
                </c:pt>
                <c:pt idx="294">
                  <c:v>57.7</c:v>
                </c:pt>
                <c:pt idx="295">
                  <c:v>57.6</c:v>
                </c:pt>
                <c:pt idx="296">
                  <c:v>57.4</c:v>
                </c:pt>
                <c:pt idx="297">
                  <c:v>57.2</c:v>
                </c:pt>
                <c:pt idx="298">
                  <c:v>57.1</c:v>
                </c:pt>
                <c:pt idx="299">
                  <c:v>56.9</c:v>
                </c:pt>
                <c:pt idx="300">
                  <c:v>56.7</c:v>
                </c:pt>
                <c:pt idx="301">
                  <c:v>56.4</c:v>
                </c:pt>
                <c:pt idx="302">
                  <c:v>56.3</c:v>
                </c:pt>
                <c:pt idx="303">
                  <c:v>56.1</c:v>
                </c:pt>
                <c:pt idx="304">
                  <c:v>55.9</c:v>
                </c:pt>
                <c:pt idx="305">
                  <c:v>55.7</c:v>
                </c:pt>
                <c:pt idx="306">
                  <c:v>55.5</c:v>
                </c:pt>
                <c:pt idx="307">
                  <c:v>55.4</c:v>
                </c:pt>
                <c:pt idx="308">
                  <c:v>55.2</c:v>
                </c:pt>
                <c:pt idx="309">
                  <c:v>55.1</c:v>
                </c:pt>
                <c:pt idx="310">
                  <c:v>55</c:v>
                </c:pt>
                <c:pt idx="311">
                  <c:v>55</c:v>
                </c:pt>
                <c:pt idx="312">
                  <c:v>54.8</c:v>
                </c:pt>
                <c:pt idx="313">
                  <c:v>54.7</c:v>
                </c:pt>
                <c:pt idx="314">
                  <c:v>54.5</c:v>
                </c:pt>
                <c:pt idx="315">
                  <c:v>54.3</c:v>
                </c:pt>
                <c:pt idx="316">
                  <c:v>54.1</c:v>
                </c:pt>
                <c:pt idx="317">
                  <c:v>53.9</c:v>
                </c:pt>
                <c:pt idx="318">
                  <c:v>53.6</c:v>
                </c:pt>
                <c:pt idx="319">
                  <c:v>53.3</c:v>
                </c:pt>
                <c:pt idx="320">
                  <c:v>52.9</c:v>
                </c:pt>
                <c:pt idx="321">
                  <c:v>52.3</c:v>
                </c:pt>
                <c:pt idx="322">
                  <c:v>49.8</c:v>
                </c:pt>
                <c:pt idx="323">
                  <c:v>43.2</c:v>
                </c:pt>
                <c:pt idx="324">
                  <c:v>31.2</c:v>
                </c:pt>
                <c:pt idx="325">
                  <c:v>22.7</c:v>
                </c:pt>
                <c:pt idx="326">
                  <c:v>15.9</c:v>
                </c:pt>
                <c:pt idx="327">
                  <c:v>19.100000000000001</c:v>
                </c:pt>
                <c:pt idx="328">
                  <c:v>22.6</c:v>
                </c:pt>
                <c:pt idx="329">
                  <c:v>20.6</c:v>
                </c:pt>
                <c:pt idx="330">
                  <c:v>16.8</c:v>
                </c:pt>
                <c:pt idx="331">
                  <c:v>14.3</c:v>
                </c:pt>
                <c:pt idx="332">
                  <c:v>13.7</c:v>
                </c:pt>
                <c:pt idx="333">
                  <c:v>13.1</c:v>
                </c:pt>
                <c:pt idx="334">
                  <c:v>15.5</c:v>
                </c:pt>
                <c:pt idx="335">
                  <c:v>16.3</c:v>
                </c:pt>
                <c:pt idx="336">
                  <c:v>15.6</c:v>
                </c:pt>
                <c:pt idx="337">
                  <c:v>14.4</c:v>
                </c:pt>
                <c:pt idx="338">
                  <c:v>12.9</c:v>
                </c:pt>
                <c:pt idx="339">
                  <c:v>10.8</c:v>
                </c:pt>
                <c:pt idx="340">
                  <c:v>9.8000000000000007</c:v>
                </c:pt>
                <c:pt idx="341">
                  <c:v>9.5</c:v>
                </c:pt>
                <c:pt idx="342">
                  <c:v>15.2</c:v>
                </c:pt>
                <c:pt idx="343">
                  <c:v>16.5</c:v>
                </c:pt>
                <c:pt idx="344">
                  <c:v>13.5</c:v>
                </c:pt>
                <c:pt idx="345">
                  <c:v>11.1</c:v>
                </c:pt>
                <c:pt idx="346">
                  <c:v>9.4</c:v>
                </c:pt>
                <c:pt idx="347">
                  <c:v>7.1</c:v>
                </c:pt>
                <c:pt idx="348">
                  <c:v>5.7</c:v>
                </c:pt>
                <c:pt idx="349">
                  <c:v>4.5</c:v>
                </c:pt>
                <c:pt idx="350">
                  <c:v>3.2</c:v>
                </c:pt>
                <c:pt idx="351">
                  <c:v>2.1</c:v>
                </c:pt>
                <c:pt idx="352">
                  <c:v>1.8</c:v>
                </c:pt>
                <c:pt idx="353">
                  <c:v>1.6</c:v>
                </c:pt>
                <c:pt idx="354">
                  <c:v>1.5</c:v>
                </c:pt>
                <c:pt idx="355">
                  <c:v>1.1000000000000001</c:v>
                </c:pt>
                <c:pt idx="356">
                  <c:v>0.9</c:v>
                </c:pt>
                <c:pt idx="357">
                  <c:v>1</c:v>
                </c:pt>
                <c:pt idx="358">
                  <c:v>1</c:v>
                </c:pt>
                <c:pt idx="359">
                  <c:v>1.1000000000000001</c:v>
                </c:pt>
                <c:pt idx="360">
                  <c:v>0.8</c:v>
                </c:pt>
                <c:pt idx="361">
                  <c:v>0.5</c:v>
                </c:pt>
                <c:pt idx="362">
                  <c:v>0.2</c:v>
                </c:pt>
                <c:pt idx="363">
                  <c:v>0.1</c:v>
                </c:pt>
                <c:pt idx="364">
                  <c:v>-0.2</c:v>
                </c:pt>
                <c:pt idx="365">
                  <c:v>0.2</c:v>
                </c:pt>
                <c:pt idx="366">
                  <c:v>0.6</c:v>
                </c:pt>
                <c:pt idx="367">
                  <c:v>0.3</c:v>
                </c:pt>
                <c:pt idx="368">
                  <c:v>0.6</c:v>
                </c:pt>
                <c:pt idx="369">
                  <c:v>0.8</c:v>
                </c:pt>
                <c:pt idx="370">
                  <c:v>0.9</c:v>
                </c:pt>
                <c:pt idx="371">
                  <c:v>1</c:v>
                </c:pt>
                <c:pt idx="372">
                  <c:v>1.2</c:v>
                </c:pt>
                <c:pt idx="373">
                  <c:v>1.3</c:v>
                </c:pt>
                <c:pt idx="374">
                  <c:v>1.4</c:v>
                </c:pt>
                <c:pt idx="375">
                  <c:v>1.5</c:v>
                </c:pt>
                <c:pt idx="376">
                  <c:v>1.7</c:v>
                </c:pt>
                <c:pt idx="377">
                  <c:v>1.7</c:v>
                </c:pt>
                <c:pt idx="378">
                  <c:v>1.8</c:v>
                </c:pt>
                <c:pt idx="379">
                  <c:v>1.9</c:v>
                </c:pt>
                <c:pt idx="380">
                  <c:v>1.9</c:v>
                </c:pt>
                <c:pt idx="381">
                  <c:v>2.1</c:v>
                </c:pt>
                <c:pt idx="382">
                  <c:v>2.2000000000000002</c:v>
                </c:pt>
                <c:pt idx="383">
                  <c:v>2.6</c:v>
                </c:pt>
                <c:pt idx="384">
                  <c:v>3</c:v>
                </c:pt>
                <c:pt idx="385">
                  <c:v>3.6</c:v>
                </c:pt>
                <c:pt idx="386">
                  <c:v>4.3</c:v>
                </c:pt>
                <c:pt idx="387">
                  <c:v>4.5999999999999996</c:v>
                </c:pt>
                <c:pt idx="388">
                  <c:v>4.4000000000000004</c:v>
                </c:pt>
                <c:pt idx="389">
                  <c:v>4.0999999999999996</c:v>
                </c:pt>
                <c:pt idx="390">
                  <c:v>3.9</c:v>
                </c:pt>
                <c:pt idx="391">
                  <c:v>3.8</c:v>
                </c:pt>
                <c:pt idx="392">
                  <c:v>3.7</c:v>
                </c:pt>
                <c:pt idx="393">
                  <c:v>3.6</c:v>
                </c:pt>
                <c:pt idx="394">
                  <c:v>3.5</c:v>
                </c:pt>
                <c:pt idx="395">
                  <c:v>3.5</c:v>
                </c:pt>
                <c:pt idx="396">
                  <c:v>3</c:v>
                </c:pt>
                <c:pt idx="397">
                  <c:v>1.8</c:v>
                </c:pt>
                <c:pt idx="398">
                  <c:v>0.6</c:v>
                </c:pt>
                <c:pt idx="399">
                  <c:v>-0.1</c:v>
                </c:pt>
                <c:pt idx="400">
                  <c:v>-0.1</c:v>
                </c:pt>
                <c:pt idx="401">
                  <c:v>0</c:v>
                </c:pt>
                <c:pt idx="402">
                  <c:v>0</c:v>
                </c:pt>
                <c:pt idx="403">
                  <c:v>0</c:v>
                </c:pt>
              </c:numCache>
            </c:numRef>
          </c:val>
          <c:smooth val="0"/>
        </c:ser>
        <c:dLbls>
          <c:showLegendKey val="0"/>
          <c:showVal val="0"/>
          <c:showCatName val="0"/>
          <c:showSerName val="0"/>
          <c:showPercent val="0"/>
          <c:showBubbleSize val="0"/>
        </c:dLbls>
        <c:smooth val="0"/>
        <c:axId val="274830168"/>
        <c:axId val="274830560"/>
      </c:lineChart>
      <c:catAx>
        <c:axId val="274830168"/>
        <c:scaling>
          <c:orientation val="minMax"/>
        </c:scaling>
        <c:delete val="0"/>
        <c:axPos val="b"/>
        <c:numFmt formatCode="General" sourceLinked="1"/>
        <c:majorTickMark val="out"/>
        <c:minorTickMark val="none"/>
        <c:tickLblPos val="nextTo"/>
        <c:crossAx val="274830560"/>
        <c:crosses val="autoZero"/>
        <c:auto val="1"/>
        <c:lblAlgn val="ctr"/>
        <c:lblOffset val="100"/>
        <c:noMultiLvlLbl val="0"/>
      </c:catAx>
      <c:valAx>
        <c:axId val="274830560"/>
        <c:scaling>
          <c:orientation val="minMax"/>
        </c:scaling>
        <c:delete val="0"/>
        <c:axPos val="l"/>
        <c:majorGridlines/>
        <c:numFmt formatCode="General" sourceLinked="1"/>
        <c:majorTickMark val="out"/>
        <c:minorTickMark val="none"/>
        <c:tickLblPos val="nextTo"/>
        <c:crossAx val="274830168"/>
        <c:crosses val="autoZero"/>
        <c:crossBetween val="between"/>
      </c:valAx>
    </c:plotArea>
    <c:legend>
      <c:legendPos val="r"/>
      <c:overlay val="0"/>
    </c:legend>
    <c:plotVisOnly val="1"/>
    <c:dispBlanksAs val="gap"/>
    <c:showDLblsOverMax val="0"/>
  </c:chart>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0077537182852142E-2"/>
          <c:y val="2.9663038443723946E-2"/>
          <c:w val="0.78379746281714791"/>
          <c:h val="0.94312490350470901"/>
        </c:manualLayout>
      </c:layout>
      <c:lineChart>
        <c:grouping val="standard"/>
        <c:varyColors val="0"/>
        <c:ser>
          <c:idx val="0"/>
          <c:order val="0"/>
          <c:tx>
            <c:strRef>
              <c:f>'Berkshire Wipe'!$B$1</c:f>
              <c:strCache>
                <c:ptCount val="1"/>
                <c:pt idx="0">
                  <c:v>Berkshire wipe #1</c:v>
                </c:pt>
              </c:strCache>
            </c:strRef>
          </c:tx>
          <c:marker>
            <c:symbol val="none"/>
          </c:marker>
          <c:cat>
            <c:numRef>
              <c:f>'Berkshire Wipe'!$A$2:$A$409</c:f>
              <c:numCache>
                <c:formatCode>General</c:formatCode>
                <c:ptCount val="408"/>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numCache>
            </c:numRef>
          </c:cat>
          <c:val>
            <c:numRef>
              <c:f>'Berkshire Wipe'!$B$2:$B$409</c:f>
              <c:numCache>
                <c:formatCode>General</c:formatCode>
                <c:ptCount val="408"/>
                <c:pt idx="0">
                  <c:v>0</c:v>
                </c:pt>
                <c:pt idx="1">
                  <c:v>0.2</c:v>
                </c:pt>
                <c:pt idx="2">
                  <c:v>0.5</c:v>
                </c:pt>
                <c:pt idx="3">
                  <c:v>0.4</c:v>
                </c:pt>
                <c:pt idx="4">
                  <c:v>0.4</c:v>
                </c:pt>
                <c:pt idx="5">
                  <c:v>0.1</c:v>
                </c:pt>
                <c:pt idx="6">
                  <c:v>0.3</c:v>
                </c:pt>
                <c:pt idx="7">
                  <c:v>1.2</c:v>
                </c:pt>
                <c:pt idx="8">
                  <c:v>1.5</c:v>
                </c:pt>
                <c:pt idx="9">
                  <c:v>1.7</c:v>
                </c:pt>
                <c:pt idx="10">
                  <c:v>3.1</c:v>
                </c:pt>
                <c:pt idx="11">
                  <c:v>4.2</c:v>
                </c:pt>
                <c:pt idx="12">
                  <c:v>3.9</c:v>
                </c:pt>
                <c:pt idx="13">
                  <c:v>1.2</c:v>
                </c:pt>
                <c:pt idx="14">
                  <c:v>-0.6</c:v>
                </c:pt>
                <c:pt idx="15">
                  <c:v>-1.8</c:v>
                </c:pt>
                <c:pt idx="16">
                  <c:v>-2.2999999999999998</c:v>
                </c:pt>
                <c:pt idx="17">
                  <c:v>-2.5</c:v>
                </c:pt>
                <c:pt idx="18">
                  <c:v>-2.4</c:v>
                </c:pt>
                <c:pt idx="19">
                  <c:v>-2.5</c:v>
                </c:pt>
                <c:pt idx="20">
                  <c:v>-2.9</c:v>
                </c:pt>
                <c:pt idx="21">
                  <c:v>-3.2</c:v>
                </c:pt>
                <c:pt idx="22">
                  <c:v>1</c:v>
                </c:pt>
                <c:pt idx="23">
                  <c:v>22.9</c:v>
                </c:pt>
                <c:pt idx="24">
                  <c:v>51</c:v>
                </c:pt>
                <c:pt idx="25">
                  <c:v>68.599999999999994</c:v>
                </c:pt>
                <c:pt idx="26">
                  <c:v>65.3</c:v>
                </c:pt>
                <c:pt idx="27">
                  <c:v>67.099999999999994</c:v>
                </c:pt>
                <c:pt idx="28">
                  <c:v>66.3</c:v>
                </c:pt>
                <c:pt idx="29">
                  <c:v>66.2</c:v>
                </c:pt>
                <c:pt idx="30">
                  <c:v>66.8</c:v>
                </c:pt>
                <c:pt idx="31">
                  <c:v>63.1</c:v>
                </c:pt>
                <c:pt idx="32">
                  <c:v>61.4</c:v>
                </c:pt>
                <c:pt idx="33">
                  <c:v>62.3</c:v>
                </c:pt>
                <c:pt idx="34">
                  <c:v>58.4</c:v>
                </c:pt>
                <c:pt idx="35">
                  <c:v>53.2</c:v>
                </c:pt>
                <c:pt idx="36">
                  <c:v>58.1</c:v>
                </c:pt>
                <c:pt idx="37">
                  <c:v>76.2</c:v>
                </c:pt>
                <c:pt idx="38">
                  <c:v>85.2</c:v>
                </c:pt>
                <c:pt idx="39">
                  <c:v>98.6</c:v>
                </c:pt>
                <c:pt idx="40">
                  <c:v>108.2</c:v>
                </c:pt>
                <c:pt idx="41">
                  <c:v>103.9</c:v>
                </c:pt>
                <c:pt idx="42">
                  <c:v>95.2</c:v>
                </c:pt>
                <c:pt idx="43">
                  <c:v>105.2</c:v>
                </c:pt>
                <c:pt idx="44">
                  <c:v>106.7</c:v>
                </c:pt>
                <c:pt idx="45">
                  <c:v>112.5</c:v>
                </c:pt>
                <c:pt idx="46">
                  <c:v>129.30000000000001</c:v>
                </c:pt>
                <c:pt idx="47">
                  <c:v>145.1</c:v>
                </c:pt>
                <c:pt idx="48">
                  <c:v>159.6</c:v>
                </c:pt>
                <c:pt idx="49">
                  <c:v>175.6</c:v>
                </c:pt>
                <c:pt idx="50">
                  <c:v>181.7</c:v>
                </c:pt>
                <c:pt idx="51">
                  <c:v>191.6</c:v>
                </c:pt>
                <c:pt idx="52">
                  <c:v>176.8</c:v>
                </c:pt>
                <c:pt idx="53">
                  <c:v>189.1</c:v>
                </c:pt>
                <c:pt idx="54">
                  <c:v>159.4</c:v>
                </c:pt>
                <c:pt idx="55">
                  <c:v>173.5</c:v>
                </c:pt>
                <c:pt idx="56">
                  <c:v>162.9</c:v>
                </c:pt>
                <c:pt idx="57">
                  <c:v>151.80000000000001</c:v>
                </c:pt>
                <c:pt idx="58">
                  <c:v>183</c:v>
                </c:pt>
                <c:pt idx="59">
                  <c:v>151.19999999999999</c:v>
                </c:pt>
                <c:pt idx="60">
                  <c:v>184.2</c:v>
                </c:pt>
                <c:pt idx="61">
                  <c:v>184.5</c:v>
                </c:pt>
                <c:pt idx="62">
                  <c:v>197.4</c:v>
                </c:pt>
                <c:pt idx="63">
                  <c:v>235.7</c:v>
                </c:pt>
                <c:pt idx="64">
                  <c:v>285.60000000000002</c:v>
                </c:pt>
                <c:pt idx="65">
                  <c:v>334.8</c:v>
                </c:pt>
                <c:pt idx="66">
                  <c:v>353.6</c:v>
                </c:pt>
                <c:pt idx="67">
                  <c:v>363.5</c:v>
                </c:pt>
                <c:pt idx="68">
                  <c:v>368.6</c:v>
                </c:pt>
                <c:pt idx="69">
                  <c:v>371</c:v>
                </c:pt>
                <c:pt idx="70">
                  <c:v>372.5</c:v>
                </c:pt>
                <c:pt idx="71">
                  <c:v>372.7</c:v>
                </c:pt>
                <c:pt idx="72">
                  <c:v>372.4</c:v>
                </c:pt>
                <c:pt idx="73">
                  <c:v>371.9</c:v>
                </c:pt>
                <c:pt idx="74">
                  <c:v>370.8</c:v>
                </c:pt>
                <c:pt idx="75">
                  <c:v>369.8</c:v>
                </c:pt>
                <c:pt idx="76">
                  <c:v>368.9</c:v>
                </c:pt>
                <c:pt idx="77">
                  <c:v>368.4</c:v>
                </c:pt>
                <c:pt idx="78">
                  <c:v>367.8</c:v>
                </c:pt>
                <c:pt idx="79">
                  <c:v>367.3</c:v>
                </c:pt>
                <c:pt idx="80">
                  <c:v>366.8</c:v>
                </c:pt>
                <c:pt idx="81">
                  <c:v>366.1</c:v>
                </c:pt>
                <c:pt idx="82">
                  <c:v>365.2</c:v>
                </c:pt>
                <c:pt idx="83">
                  <c:v>364</c:v>
                </c:pt>
                <c:pt idx="84">
                  <c:v>363.3</c:v>
                </c:pt>
                <c:pt idx="85">
                  <c:v>362.6</c:v>
                </c:pt>
                <c:pt idx="86">
                  <c:v>362.2</c:v>
                </c:pt>
                <c:pt idx="87">
                  <c:v>361.6</c:v>
                </c:pt>
                <c:pt idx="88">
                  <c:v>361.3</c:v>
                </c:pt>
                <c:pt idx="89">
                  <c:v>361</c:v>
                </c:pt>
                <c:pt idx="90">
                  <c:v>360.4</c:v>
                </c:pt>
                <c:pt idx="91">
                  <c:v>359.6</c:v>
                </c:pt>
                <c:pt idx="92">
                  <c:v>358.7</c:v>
                </c:pt>
                <c:pt idx="93">
                  <c:v>357.8</c:v>
                </c:pt>
                <c:pt idx="94">
                  <c:v>357.2</c:v>
                </c:pt>
                <c:pt idx="95">
                  <c:v>356.7</c:v>
                </c:pt>
                <c:pt idx="96">
                  <c:v>355.9</c:v>
                </c:pt>
                <c:pt idx="97">
                  <c:v>355.2</c:v>
                </c:pt>
                <c:pt idx="98">
                  <c:v>354.3</c:v>
                </c:pt>
                <c:pt idx="99">
                  <c:v>353.5</c:v>
                </c:pt>
                <c:pt idx="100">
                  <c:v>352.6</c:v>
                </c:pt>
                <c:pt idx="101">
                  <c:v>351.6</c:v>
                </c:pt>
                <c:pt idx="102">
                  <c:v>351.2</c:v>
                </c:pt>
                <c:pt idx="103">
                  <c:v>350.8</c:v>
                </c:pt>
                <c:pt idx="104">
                  <c:v>350.1</c:v>
                </c:pt>
                <c:pt idx="105">
                  <c:v>348.9</c:v>
                </c:pt>
                <c:pt idx="106">
                  <c:v>348.1</c:v>
                </c:pt>
                <c:pt idx="107">
                  <c:v>347.3</c:v>
                </c:pt>
                <c:pt idx="108">
                  <c:v>346.6</c:v>
                </c:pt>
                <c:pt idx="109">
                  <c:v>345.7</c:v>
                </c:pt>
                <c:pt idx="110">
                  <c:v>345.7</c:v>
                </c:pt>
                <c:pt idx="111">
                  <c:v>345.6</c:v>
                </c:pt>
                <c:pt idx="112">
                  <c:v>345.2</c:v>
                </c:pt>
                <c:pt idx="113">
                  <c:v>344.4</c:v>
                </c:pt>
                <c:pt idx="114">
                  <c:v>343.5</c:v>
                </c:pt>
                <c:pt idx="115">
                  <c:v>342.9</c:v>
                </c:pt>
                <c:pt idx="116">
                  <c:v>342.3</c:v>
                </c:pt>
                <c:pt idx="117">
                  <c:v>341.6</c:v>
                </c:pt>
                <c:pt idx="118">
                  <c:v>341.3</c:v>
                </c:pt>
                <c:pt idx="119">
                  <c:v>341</c:v>
                </c:pt>
                <c:pt idx="120">
                  <c:v>340.6</c:v>
                </c:pt>
                <c:pt idx="121">
                  <c:v>340.1</c:v>
                </c:pt>
                <c:pt idx="122">
                  <c:v>339.1</c:v>
                </c:pt>
                <c:pt idx="123">
                  <c:v>338.5</c:v>
                </c:pt>
                <c:pt idx="124">
                  <c:v>337.9</c:v>
                </c:pt>
                <c:pt idx="125">
                  <c:v>337.3</c:v>
                </c:pt>
                <c:pt idx="126">
                  <c:v>337.1</c:v>
                </c:pt>
                <c:pt idx="127">
                  <c:v>327.8</c:v>
                </c:pt>
                <c:pt idx="128">
                  <c:v>276.8</c:v>
                </c:pt>
                <c:pt idx="129">
                  <c:v>246.1</c:v>
                </c:pt>
                <c:pt idx="130">
                  <c:v>271.39999999999998</c:v>
                </c:pt>
                <c:pt idx="131">
                  <c:v>331.6</c:v>
                </c:pt>
                <c:pt idx="132">
                  <c:v>319.5</c:v>
                </c:pt>
                <c:pt idx="133">
                  <c:v>353.7</c:v>
                </c:pt>
                <c:pt idx="134">
                  <c:v>385.2</c:v>
                </c:pt>
                <c:pt idx="135">
                  <c:v>445.5</c:v>
                </c:pt>
                <c:pt idx="136">
                  <c:v>487.4</c:v>
                </c:pt>
                <c:pt idx="137">
                  <c:v>523.5</c:v>
                </c:pt>
                <c:pt idx="138">
                  <c:v>577.6</c:v>
                </c:pt>
                <c:pt idx="139">
                  <c:v>521.79999999999995</c:v>
                </c:pt>
                <c:pt idx="140">
                  <c:v>552.29999999999995</c:v>
                </c:pt>
                <c:pt idx="141">
                  <c:v>550.70000000000005</c:v>
                </c:pt>
                <c:pt idx="142">
                  <c:v>572.6</c:v>
                </c:pt>
                <c:pt idx="143">
                  <c:v>557</c:v>
                </c:pt>
                <c:pt idx="144">
                  <c:v>568.9</c:v>
                </c:pt>
                <c:pt idx="145">
                  <c:v>585.4</c:v>
                </c:pt>
                <c:pt idx="146">
                  <c:v>588.20000000000005</c:v>
                </c:pt>
                <c:pt idx="147">
                  <c:v>647.9</c:v>
                </c:pt>
                <c:pt idx="148">
                  <c:v>673.3</c:v>
                </c:pt>
                <c:pt idx="149">
                  <c:v>743.3</c:v>
                </c:pt>
                <c:pt idx="150">
                  <c:v>752.7</c:v>
                </c:pt>
                <c:pt idx="151">
                  <c:v>807.1</c:v>
                </c:pt>
                <c:pt idx="152">
                  <c:v>856.4</c:v>
                </c:pt>
                <c:pt idx="153">
                  <c:v>926</c:v>
                </c:pt>
                <c:pt idx="154">
                  <c:v>927.1</c:v>
                </c:pt>
                <c:pt idx="155">
                  <c:v>953.8</c:v>
                </c:pt>
                <c:pt idx="156">
                  <c:v>970.3</c:v>
                </c:pt>
                <c:pt idx="157">
                  <c:v>958.5</c:v>
                </c:pt>
                <c:pt idx="158">
                  <c:v>963.7</c:v>
                </c:pt>
                <c:pt idx="159">
                  <c:v>893.3</c:v>
                </c:pt>
                <c:pt idx="160">
                  <c:v>918.4</c:v>
                </c:pt>
                <c:pt idx="161">
                  <c:v>977.8</c:v>
                </c:pt>
                <c:pt idx="162">
                  <c:v>996.8</c:v>
                </c:pt>
                <c:pt idx="163">
                  <c:v>1040.7</c:v>
                </c:pt>
                <c:pt idx="164">
                  <c:v>1199</c:v>
                </c:pt>
                <c:pt idx="165">
                  <c:v>1312.1</c:v>
                </c:pt>
                <c:pt idx="166">
                  <c:v>1394.2</c:v>
                </c:pt>
                <c:pt idx="167">
                  <c:v>1425.2</c:v>
                </c:pt>
                <c:pt idx="168">
                  <c:v>1441.2</c:v>
                </c:pt>
                <c:pt idx="169">
                  <c:v>1449.7</c:v>
                </c:pt>
                <c:pt idx="170">
                  <c:v>1456.1</c:v>
                </c:pt>
                <c:pt idx="171">
                  <c:v>1458.7</c:v>
                </c:pt>
                <c:pt idx="172">
                  <c:v>1459.5</c:v>
                </c:pt>
                <c:pt idx="173">
                  <c:v>1459.2</c:v>
                </c:pt>
                <c:pt idx="174">
                  <c:v>1459.2</c:v>
                </c:pt>
                <c:pt idx="175">
                  <c:v>1458.2</c:v>
                </c:pt>
                <c:pt idx="176">
                  <c:v>1456.6</c:v>
                </c:pt>
                <c:pt idx="177">
                  <c:v>1454.5</c:v>
                </c:pt>
                <c:pt idx="178">
                  <c:v>1451.1</c:v>
                </c:pt>
                <c:pt idx="179">
                  <c:v>1446.7</c:v>
                </c:pt>
                <c:pt idx="180">
                  <c:v>1443.7</c:v>
                </c:pt>
                <c:pt idx="181">
                  <c:v>1441</c:v>
                </c:pt>
                <c:pt idx="182">
                  <c:v>1439.4</c:v>
                </c:pt>
                <c:pt idx="183">
                  <c:v>1437.5</c:v>
                </c:pt>
                <c:pt idx="184">
                  <c:v>1435.8</c:v>
                </c:pt>
                <c:pt idx="185">
                  <c:v>1434.1</c:v>
                </c:pt>
                <c:pt idx="186">
                  <c:v>1430.8</c:v>
                </c:pt>
                <c:pt idx="187">
                  <c:v>1424.1</c:v>
                </c:pt>
                <c:pt idx="188">
                  <c:v>1417.5</c:v>
                </c:pt>
                <c:pt idx="189">
                  <c:v>1410.5</c:v>
                </c:pt>
                <c:pt idx="190">
                  <c:v>1405.1</c:v>
                </c:pt>
                <c:pt idx="191">
                  <c:v>1406.1</c:v>
                </c:pt>
                <c:pt idx="192">
                  <c:v>1407.3</c:v>
                </c:pt>
                <c:pt idx="193">
                  <c:v>1406.8</c:v>
                </c:pt>
                <c:pt idx="194">
                  <c:v>1404.2</c:v>
                </c:pt>
                <c:pt idx="195">
                  <c:v>1401.1</c:v>
                </c:pt>
                <c:pt idx="196">
                  <c:v>1397.7</c:v>
                </c:pt>
                <c:pt idx="197">
                  <c:v>1395.7</c:v>
                </c:pt>
                <c:pt idx="198">
                  <c:v>1394.7</c:v>
                </c:pt>
                <c:pt idx="199">
                  <c:v>1393.6</c:v>
                </c:pt>
                <c:pt idx="200">
                  <c:v>1392.1</c:v>
                </c:pt>
                <c:pt idx="201">
                  <c:v>1389.2</c:v>
                </c:pt>
                <c:pt idx="202">
                  <c:v>1386</c:v>
                </c:pt>
                <c:pt idx="203">
                  <c:v>1383.2</c:v>
                </c:pt>
                <c:pt idx="204">
                  <c:v>1380.6</c:v>
                </c:pt>
                <c:pt idx="205">
                  <c:v>1377.8</c:v>
                </c:pt>
                <c:pt idx="206">
                  <c:v>1376.9</c:v>
                </c:pt>
                <c:pt idx="207">
                  <c:v>1375.7</c:v>
                </c:pt>
                <c:pt idx="208">
                  <c:v>1374.3</c:v>
                </c:pt>
                <c:pt idx="209">
                  <c:v>1372</c:v>
                </c:pt>
                <c:pt idx="210">
                  <c:v>1369</c:v>
                </c:pt>
                <c:pt idx="211">
                  <c:v>1366.2</c:v>
                </c:pt>
                <c:pt idx="212">
                  <c:v>1363.6</c:v>
                </c:pt>
                <c:pt idx="213">
                  <c:v>1356.4</c:v>
                </c:pt>
                <c:pt idx="214">
                  <c:v>1334.3</c:v>
                </c:pt>
                <c:pt idx="215">
                  <c:v>1328.2</c:v>
                </c:pt>
                <c:pt idx="216">
                  <c:v>1323.9</c:v>
                </c:pt>
                <c:pt idx="217">
                  <c:v>1320.8</c:v>
                </c:pt>
                <c:pt idx="218">
                  <c:v>1315.4</c:v>
                </c:pt>
                <c:pt idx="219">
                  <c:v>1310.9</c:v>
                </c:pt>
                <c:pt idx="220">
                  <c:v>1299.4000000000001</c:v>
                </c:pt>
                <c:pt idx="221">
                  <c:v>1284.0999999999999</c:v>
                </c:pt>
                <c:pt idx="222">
                  <c:v>1257.7</c:v>
                </c:pt>
                <c:pt idx="223">
                  <c:v>1145.7</c:v>
                </c:pt>
                <c:pt idx="224">
                  <c:v>993.6</c:v>
                </c:pt>
                <c:pt idx="225">
                  <c:v>881.7</c:v>
                </c:pt>
                <c:pt idx="226">
                  <c:v>890.8</c:v>
                </c:pt>
                <c:pt idx="227">
                  <c:v>850.9</c:v>
                </c:pt>
                <c:pt idx="228">
                  <c:v>924.3</c:v>
                </c:pt>
                <c:pt idx="229">
                  <c:v>942.2</c:v>
                </c:pt>
                <c:pt idx="230">
                  <c:v>978.6</c:v>
                </c:pt>
                <c:pt idx="231">
                  <c:v>1006.4</c:v>
                </c:pt>
                <c:pt idx="232">
                  <c:v>982.5</c:v>
                </c:pt>
                <c:pt idx="233">
                  <c:v>1036.8</c:v>
                </c:pt>
                <c:pt idx="234">
                  <c:v>1053.5</c:v>
                </c:pt>
                <c:pt idx="235">
                  <c:v>1076</c:v>
                </c:pt>
                <c:pt idx="236">
                  <c:v>1140.7</c:v>
                </c:pt>
                <c:pt idx="237">
                  <c:v>1152.2</c:v>
                </c:pt>
                <c:pt idx="238">
                  <c:v>1166.4000000000001</c:v>
                </c:pt>
                <c:pt idx="239">
                  <c:v>1219.5999999999999</c:v>
                </c:pt>
                <c:pt idx="240">
                  <c:v>1156.5</c:v>
                </c:pt>
                <c:pt idx="241">
                  <c:v>1083.4000000000001</c:v>
                </c:pt>
                <c:pt idx="242">
                  <c:v>1034.9000000000001</c:v>
                </c:pt>
                <c:pt idx="243">
                  <c:v>971.3</c:v>
                </c:pt>
                <c:pt idx="244">
                  <c:v>1060.9000000000001</c:v>
                </c:pt>
                <c:pt idx="245">
                  <c:v>989.7</c:v>
                </c:pt>
                <c:pt idx="246">
                  <c:v>982</c:v>
                </c:pt>
                <c:pt idx="247">
                  <c:v>1043.2</c:v>
                </c:pt>
                <c:pt idx="248">
                  <c:v>981.9</c:v>
                </c:pt>
                <c:pt idx="249">
                  <c:v>1131</c:v>
                </c:pt>
                <c:pt idx="250">
                  <c:v>1145.5999999999999</c:v>
                </c:pt>
                <c:pt idx="251">
                  <c:v>1206.5999999999999</c:v>
                </c:pt>
                <c:pt idx="252">
                  <c:v>1188.4000000000001</c:v>
                </c:pt>
                <c:pt idx="253">
                  <c:v>1119.8</c:v>
                </c:pt>
                <c:pt idx="254">
                  <c:v>1184.7</c:v>
                </c:pt>
                <c:pt idx="255">
                  <c:v>1131.5</c:v>
                </c:pt>
                <c:pt idx="256">
                  <c:v>1153.0999999999999</c:v>
                </c:pt>
                <c:pt idx="257">
                  <c:v>1083.9000000000001</c:v>
                </c:pt>
                <c:pt idx="258">
                  <c:v>1000.2</c:v>
                </c:pt>
                <c:pt idx="259">
                  <c:v>1127.2</c:v>
                </c:pt>
                <c:pt idx="260">
                  <c:v>1091.4000000000001</c:v>
                </c:pt>
                <c:pt idx="261">
                  <c:v>1140.5</c:v>
                </c:pt>
                <c:pt idx="262">
                  <c:v>1114.3</c:v>
                </c:pt>
                <c:pt idx="263">
                  <c:v>1363.9</c:v>
                </c:pt>
                <c:pt idx="264">
                  <c:v>1583.6</c:v>
                </c:pt>
                <c:pt idx="265">
                  <c:v>1715.3</c:v>
                </c:pt>
                <c:pt idx="266">
                  <c:v>1794.7</c:v>
                </c:pt>
                <c:pt idx="267">
                  <c:v>1853.5</c:v>
                </c:pt>
                <c:pt idx="268">
                  <c:v>1877</c:v>
                </c:pt>
                <c:pt idx="269">
                  <c:v>1889</c:v>
                </c:pt>
                <c:pt idx="270">
                  <c:v>1896.2</c:v>
                </c:pt>
                <c:pt idx="271">
                  <c:v>1899.4</c:v>
                </c:pt>
                <c:pt idx="272">
                  <c:v>1900.1</c:v>
                </c:pt>
                <c:pt idx="273">
                  <c:v>1899.4</c:v>
                </c:pt>
                <c:pt idx="274">
                  <c:v>1896.6</c:v>
                </c:pt>
                <c:pt idx="275">
                  <c:v>1893.5</c:v>
                </c:pt>
                <c:pt idx="276">
                  <c:v>1890.2</c:v>
                </c:pt>
                <c:pt idx="277">
                  <c:v>1888.1</c:v>
                </c:pt>
                <c:pt idx="278">
                  <c:v>1887.2</c:v>
                </c:pt>
                <c:pt idx="279">
                  <c:v>1886.2</c:v>
                </c:pt>
                <c:pt idx="280">
                  <c:v>1883.8</c:v>
                </c:pt>
                <c:pt idx="281">
                  <c:v>1881.6</c:v>
                </c:pt>
                <c:pt idx="282">
                  <c:v>1877.8</c:v>
                </c:pt>
                <c:pt idx="283">
                  <c:v>1874.5</c:v>
                </c:pt>
                <c:pt idx="284">
                  <c:v>1871.8</c:v>
                </c:pt>
                <c:pt idx="285">
                  <c:v>1868.2</c:v>
                </c:pt>
                <c:pt idx="286">
                  <c:v>1866.5</c:v>
                </c:pt>
                <c:pt idx="287">
                  <c:v>1864.5</c:v>
                </c:pt>
                <c:pt idx="288">
                  <c:v>1862.2</c:v>
                </c:pt>
                <c:pt idx="289">
                  <c:v>1858.5</c:v>
                </c:pt>
                <c:pt idx="290">
                  <c:v>1855.9</c:v>
                </c:pt>
                <c:pt idx="291">
                  <c:v>1854.1</c:v>
                </c:pt>
                <c:pt idx="292">
                  <c:v>1852</c:v>
                </c:pt>
                <c:pt idx="293">
                  <c:v>1849.6</c:v>
                </c:pt>
                <c:pt idx="294">
                  <c:v>1848.9</c:v>
                </c:pt>
                <c:pt idx="295">
                  <c:v>1847.8</c:v>
                </c:pt>
                <c:pt idx="296">
                  <c:v>1846</c:v>
                </c:pt>
                <c:pt idx="297">
                  <c:v>1844.1</c:v>
                </c:pt>
                <c:pt idx="298">
                  <c:v>1839.3</c:v>
                </c:pt>
                <c:pt idx="299">
                  <c:v>1836.1</c:v>
                </c:pt>
                <c:pt idx="300">
                  <c:v>1833.4</c:v>
                </c:pt>
                <c:pt idx="301">
                  <c:v>1831</c:v>
                </c:pt>
                <c:pt idx="302">
                  <c:v>1829.9</c:v>
                </c:pt>
                <c:pt idx="303">
                  <c:v>1828.6</c:v>
                </c:pt>
                <c:pt idx="304">
                  <c:v>1827</c:v>
                </c:pt>
                <c:pt idx="305">
                  <c:v>1825.4</c:v>
                </c:pt>
                <c:pt idx="306">
                  <c:v>1820.8</c:v>
                </c:pt>
                <c:pt idx="307">
                  <c:v>1817.7</c:v>
                </c:pt>
                <c:pt idx="308">
                  <c:v>1814.7</c:v>
                </c:pt>
                <c:pt idx="309">
                  <c:v>1812.3</c:v>
                </c:pt>
                <c:pt idx="310">
                  <c:v>1811.5</c:v>
                </c:pt>
                <c:pt idx="311">
                  <c:v>1810.3</c:v>
                </c:pt>
                <c:pt idx="312">
                  <c:v>1808.8</c:v>
                </c:pt>
                <c:pt idx="313">
                  <c:v>1807.2</c:v>
                </c:pt>
                <c:pt idx="314">
                  <c:v>1803.9</c:v>
                </c:pt>
                <c:pt idx="315">
                  <c:v>1799.2</c:v>
                </c:pt>
                <c:pt idx="316">
                  <c:v>1793.4</c:v>
                </c:pt>
                <c:pt idx="317">
                  <c:v>1782.9</c:v>
                </c:pt>
                <c:pt idx="318">
                  <c:v>1773.7</c:v>
                </c:pt>
                <c:pt idx="319">
                  <c:v>1763.1</c:v>
                </c:pt>
                <c:pt idx="320">
                  <c:v>1753.9</c:v>
                </c:pt>
                <c:pt idx="321">
                  <c:v>1747.9</c:v>
                </c:pt>
                <c:pt idx="322">
                  <c:v>1704.9</c:v>
                </c:pt>
                <c:pt idx="323">
                  <c:v>1392.8</c:v>
                </c:pt>
                <c:pt idx="324">
                  <c:v>898.6</c:v>
                </c:pt>
                <c:pt idx="325">
                  <c:v>654.9</c:v>
                </c:pt>
                <c:pt idx="326">
                  <c:v>477.3</c:v>
                </c:pt>
                <c:pt idx="327">
                  <c:v>333.5</c:v>
                </c:pt>
                <c:pt idx="328">
                  <c:v>192.5</c:v>
                </c:pt>
                <c:pt idx="329">
                  <c:v>138.9</c:v>
                </c:pt>
                <c:pt idx="330">
                  <c:v>105.9</c:v>
                </c:pt>
                <c:pt idx="331">
                  <c:v>77.599999999999994</c:v>
                </c:pt>
                <c:pt idx="332">
                  <c:v>58.6</c:v>
                </c:pt>
                <c:pt idx="333">
                  <c:v>45.7</c:v>
                </c:pt>
                <c:pt idx="334">
                  <c:v>34.9</c:v>
                </c:pt>
                <c:pt idx="335">
                  <c:v>25.5</c:v>
                </c:pt>
                <c:pt idx="336">
                  <c:v>21.3</c:v>
                </c:pt>
                <c:pt idx="337">
                  <c:v>18.8</c:v>
                </c:pt>
                <c:pt idx="338">
                  <c:v>24.9</c:v>
                </c:pt>
                <c:pt idx="339">
                  <c:v>24.6</c:v>
                </c:pt>
                <c:pt idx="340">
                  <c:v>28.2</c:v>
                </c:pt>
                <c:pt idx="341">
                  <c:v>35.9</c:v>
                </c:pt>
                <c:pt idx="342">
                  <c:v>34.299999999999997</c:v>
                </c:pt>
                <c:pt idx="343">
                  <c:v>28.2</c:v>
                </c:pt>
                <c:pt idx="344">
                  <c:v>24.4</c:v>
                </c:pt>
                <c:pt idx="345">
                  <c:v>18.7</c:v>
                </c:pt>
                <c:pt idx="346">
                  <c:v>16.399999999999999</c:v>
                </c:pt>
                <c:pt idx="347">
                  <c:v>15.2</c:v>
                </c:pt>
                <c:pt idx="348">
                  <c:v>14.6</c:v>
                </c:pt>
                <c:pt idx="349">
                  <c:v>14.6</c:v>
                </c:pt>
                <c:pt idx="350">
                  <c:v>14.6</c:v>
                </c:pt>
                <c:pt idx="351">
                  <c:v>14.6</c:v>
                </c:pt>
                <c:pt idx="352">
                  <c:v>14.6</c:v>
                </c:pt>
                <c:pt idx="353">
                  <c:v>14.8</c:v>
                </c:pt>
                <c:pt idx="354">
                  <c:v>15.3</c:v>
                </c:pt>
                <c:pt idx="355">
                  <c:v>15.9</c:v>
                </c:pt>
                <c:pt idx="356">
                  <c:v>16.399999999999999</c:v>
                </c:pt>
                <c:pt idx="357">
                  <c:v>17</c:v>
                </c:pt>
                <c:pt idx="358">
                  <c:v>18.3</c:v>
                </c:pt>
                <c:pt idx="359">
                  <c:v>19.5</c:v>
                </c:pt>
                <c:pt idx="360">
                  <c:v>20.3</c:v>
                </c:pt>
                <c:pt idx="361">
                  <c:v>20.9</c:v>
                </c:pt>
                <c:pt idx="362">
                  <c:v>21.7</c:v>
                </c:pt>
                <c:pt idx="363">
                  <c:v>22.5</c:v>
                </c:pt>
                <c:pt idx="364">
                  <c:v>23.2</c:v>
                </c:pt>
                <c:pt idx="365">
                  <c:v>23.8</c:v>
                </c:pt>
                <c:pt idx="366">
                  <c:v>24.4</c:v>
                </c:pt>
                <c:pt idx="367">
                  <c:v>25.3</c:v>
                </c:pt>
                <c:pt idx="368">
                  <c:v>25.8</c:v>
                </c:pt>
                <c:pt idx="369">
                  <c:v>26.2</c:v>
                </c:pt>
                <c:pt idx="370">
                  <c:v>26.6</c:v>
                </c:pt>
                <c:pt idx="371">
                  <c:v>27.1</c:v>
                </c:pt>
                <c:pt idx="372">
                  <c:v>27.4</c:v>
                </c:pt>
                <c:pt idx="373">
                  <c:v>27.9</c:v>
                </c:pt>
                <c:pt idx="374">
                  <c:v>28.3</c:v>
                </c:pt>
                <c:pt idx="375">
                  <c:v>28.7</c:v>
                </c:pt>
                <c:pt idx="376">
                  <c:v>29.2</c:v>
                </c:pt>
                <c:pt idx="377">
                  <c:v>29.4</c:v>
                </c:pt>
                <c:pt idx="378">
                  <c:v>29.8</c:v>
                </c:pt>
                <c:pt idx="379">
                  <c:v>30.2</c:v>
                </c:pt>
                <c:pt idx="380">
                  <c:v>30.7</c:v>
                </c:pt>
                <c:pt idx="381">
                  <c:v>31</c:v>
                </c:pt>
                <c:pt idx="382">
                  <c:v>31.5</c:v>
                </c:pt>
                <c:pt idx="383">
                  <c:v>31.9</c:v>
                </c:pt>
                <c:pt idx="384">
                  <c:v>32.299999999999997</c:v>
                </c:pt>
                <c:pt idx="385">
                  <c:v>32.799999999999997</c:v>
                </c:pt>
                <c:pt idx="386">
                  <c:v>33.200000000000003</c:v>
                </c:pt>
                <c:pt idx="387">
                  <c:v>33.6</c:v>
                </c:pt>
                <c:pt idx="388">
                  <c:v>34</c:v>
                </c:pt>
                <c:pt idx="389">
                  <c:v>34.5</c:v>
                </c:pt>
                <c:pt idx="390">
                  <c:v>35</c:v>
                </c:pt>
                <c:pt idx="391">
                  <c:v>35.299999999999997</c:v>
                </c:pt>
                <c:pt idx="392">
                  <c:v>35.700000000000003</c:v>
                </c:pt>
                <c:pt idx="393">
                  <c:v>36.299999999999997</c:v>
                </c:pt>
                <c:pt idx="394">
                  <c:v>36.6</c:v>
                </c:pt>
                <c:pt idx="395">
                  <c:v>37</c:v>
                </c:pt>
                <c:pt idx="396">
                  <c:v>37.4</c:v>
                </c:pt>
                <c:pt idx="397">
                  <c:v>37.799999999999997</c:v>
                </c:pt>
                <c:pt idx="398">
                  <c:v>38.200000000000003</c:v>
                </c:pt>
                <c:pt idx="399">
                  <c:v>38.6</c:v>
                </c:pt>
                <c:pt idx="400">
                  <c:v>39</c:v>
                </c:pt>
                <c:pt idx="401">
                  <c:v>39.4</c:v>
                </c:pt>
              </c:numCache>
            </c:numRef>
          </c:val>
          <c:smooth val="0"/>
        </c:ser>
        <c:ser>
          <c:idx val="1"/>
          <c:order val="1"/>
          <c:tx>
            <c:strRef>
              <c:f>'Berkshire Wipe'!$C$1</c:f>
              <c:strCache>
                <c:ptCount val="1"/>
                <c:pt idx="0">
                  <c:v>Berkshire wipe #2</c:v>
                </c:pt>
              </c:strCache>
            </c:strRef>
          </c:tx>
          <c:marker>
            <c:symbol val="none"/>
          </c:marker>
          <c:cat>
            <c:numRef>
              <c:f>'Berkshire Wipe'!$A$2:$A$409</c:f>
              <c:numCache>
                <c:formatCode>General</c:formatCode>
                <c:ptCount val="408"/>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numCache>
            </c:numRef>
          </c:cat>
          <c:val>
            <c:numRef>
              <c:f>'Berkshire Wipe'!$C$2:$C$409</c:f>
              <c:numCache>
                <c:formatCode>General</c:formatCode>
                <c:ptCount val="408"/>
                <c:pt idx="0">
                  <c:v>80.3</c:v>
                </c:pt>
                <c:pt idx="1">
                  <c:v>81</c:v>
                </c:pt>
                <c:pt idx="2">
                  <c:v>81.400000000000006</c:v>
                </c:pt>
                <c:pt idx="3">
                  <c:v>81.8</c:v>
                </c:pt>
                <c:pt idx="4">
                  <c:v>82</c:v>
                </c:pt>
                <c:pt idx="5">
                  <c:v>82.4</c:v>
                </c:pt>
                <c:pt idx="6">
                  <c:v>82.4</c:v>
                </c:pt>
                <c:pt idx="7">
                  <c:v>82.6</c:v>
                </c:pt>
                <c:pt idx="8">
                  <c:v>82.8</c:v>
                </c:pt>
                <c:pt idx="9">
                  <c:v>83</c:v>
                </c:pt>
                <c:pt idx="10">
                  <c:v>83.2</c:v>
                </c:pt>
                <c:pt idx="11">
                  <c:v>83.4</c:v>
                </c:pt>
                <c:pt idx="12">
                  <c:v>83.7</c:v>
                </c:pt>
                <c:pt idx="13">
                  <c:v>83.9</c:v>
                </c:pt>
                <c:pt idx="14">
                  <c:v>83.6</c:v>
                </c:pt>
                <c:pt idx="15">
                  <c:v>82.1</c:v>
                </c:pt>
                <c:pt idx="16">
                  <c:v>80.900000000000006</c:v>
                </c:pt>
                <c:pt idx="17">
                  <c:v>80.5</c:v>
                </c:pt>
                <c:pt idx="18">
                  <c:v>80.599999999999994</c:v>
                </c:pt>
                <c:pt idx="19">
                  <c:v>80.900000000000006</c:v>
                </c:pt>
                <c:pt idx="20">
                  <c:v>80.400000000000006</c:v>
                </c:pt>
                <c:pt idx="21">
                  <c:v>81.5</c:v>
                </c:pt>
                <c:pt idx="22">
                  <c:v>82</c:v>
                </c:pt>
                <c:pt idx="23">
                  <c:v>70.8</c:v>
                </c:pt>
                <c:pt idx="24">
                  <c:v>70.3</c:v>
                </c:pt>
                <c:pt idx="25">
                  <c:v>84.4</c:v>
                </c:pt>
                <c:pt idx="26">
                  <c:v>90</c:v>
                </c:pt>
                <c:pt idx="27">
                  <c:v>92.5</c:v>
                </c:pt>
                <c:pt idx="28">
                  <c:v>97.9</c:v>
                </c:pt>
                <c:pt idx="29">
                  <c:v>114</c:v>
                </c:pt>
                <c:pt idx="30">
                  <c:v>130.80000000000001</c:v>
                </c:pt>
                <c:pt idx="31">
                  <c:v>164.6</c:v>
                </c:pt>
                <c:pt idx="32">
                  <c:v>190.4</c:v>
                </c:pt>
                <c:pt idx="33">
                  <c:v>233.2</c:v>
                </c:pt>
                <c:pt idx="34">
                  <c:v>272.2</c:v>
                </c:pt>
                <c:pt idx="35">
                  <c:v>271.5</c:v>
                </c:pt>
                <c:pt idx="36">
                  <c:v>306.3</c:v>
                </c:pt>
                <c:pt idx="37">
                  <c:v>359</c:v>
                </c:pt>
                <c:pt idx="38">
                  <c:v>395.7</c:v>
                </c:pt>
                <c:pt idx="39">
                  <c:v>434.5</c:v>
                </c:pt>
                <c:pt idx="40">
                  <c:v>491.4</c:v>
                </c:pt>
                <c:pt idx="41">
                  <c:v>516.5</c:v>
                </c:pt>
                <c:pt idx="42">
                  <c:v>484.4</c:v>
                </c:pt>
                <c:pt idx="43">
                  <c:v>480.9</c:v>
                </c:pt>
                <c:pt idx="44">
                  <c:v>502.4</c:v>
                </c:pt>
                <c:pt idx="45">
                  <c:v>507.1</c:v>
                </c:pt>
                <c:pt idx="46">
                  <c:v>454</c:v>
                </c:pt>
                <c:pt idx="47">
                  <c:v>500.6</c:v>
                </c:pt>
                <c:pt idx="48">
                  <c:v>381</c:v>
                </c:pt>
                <c:pt idx="49">
                  <c:v>358</c:v>
                </c:pt>
                <c:pt idx="50">
                  <c:v>432</c:v>
                </c:pt>
                <c:pt idx="51">
                  <c:v>456.5</c:v>
                </c:pt>
                <c:pt idx="52">
                  <c:v>599.9</c:v>
                </c:pt>
                <c:pt idx="53">
                  <c:v>693</c:v>
                </c:pt>
                <c:pt idx="54">
                  <c:v>696.2</c:v>
                </c:pt>
                <c:pt idx="55">
                  <c:v>722</c:v>
                </c:pt>
                <c:pt idx="56">
                  <c:v>765.3</c:v>
                </c:pt>
                <c:pt idx="57">
                  <c:v>677.7</c:v>
                </c:pt>
                <c:pt idx="58">
                  <c:v>571.29999999999995</c:v>
                </c:pt>
                <c:pt idx="59">
                  <c:v>592.1</c:v>
                </c:pt>
                <c:pt idx="60">
                  <c:v>542.70000000000005</c:v>
                </c:pt>
                <c:pt idx="61">
                  <c:v>471.9</c:v>
                </c:pt>
                <c:pt idx="62">
                  <c:v>461</c:v>
                </c:pt>
                <c:pt idx="63">
                  <c:v>534.20000000000005</c:v>
                </c:pt>
                <c:pt idx="64">
                  <c:v>578.79999999999995</c:v>
                </c:pt>
                <c:pt idx="65">
                  <c:v>797.3</c:v>
                </c:pt>
                <c:pt idx="66">
                  <c:v>951.7</c:v>
                </c:pt>
                <c:pt idx="67">
                  <c:v>1014.1</c:v>
                </c:pt>
                <c:pt idx="68">
                  <c:v>1048.3</c:v>
                </c:pt>
                <c:pt idx="69">
                  <c:v>1066.5</c:v>
                </c:pt>
                <c:pt idx="70">
                  <c:v>1077.3</c:v>
                </c:pt>
                <c:pt idx="71">
                  <c:v>1080.9000000000001</c:v>
                </c:pt>
                <c:pt idx="72">
                  <c:v>1081.9000000000001</c:v>
                </c:pt>
                <c:pt idx="73">
                  <c:v>1081.7</c:v>
                </c:pt>
                <c:pt idx="74">
                  <c:v>1080.3</c:v>
                </c:pt>
                <c:pt idx="75">
                  <c:v>1079</c:v>
                </c:pt>
                <c:pt idx="76">
                  <c:v>1077.5999999999999</c:v>
                </c:pt>
                <c:pt idx="77">
                  <c:v>1076</c:v>
                </c:pt>
                <c:pt idx="78">
                  <c:v>1073.5999999999999</c:v>
                </c:pt>
                <c:pt idx="79">
                  <c:v>1071.8</c:v>
                </c:pt>
                <c:pt idx="80">
                  <c:v>1069.9000000000001</c:v>
                </c:pt>
                <c:pt idx="81">
                  <c:v>1068</c:v>
                </c:pt>
                <c:pt idx="82">
                  <c:v>1066.2</c:v>
                </c:pt>
                <c:pt idx="83">
                  <c:v>1063.8</c:v>
                </c:pt>
                <c:pt idx="84">
                  <c:v>1062</c:v>
                </c:pt>
                <c:pt idx="85">
                  <c:v>1060.2</c:v>
                </c:pt>
                <c:pt idx="86">
                  <c:v>1058.5999999999999</c:v>
                </c:pt>
                <c:pt idx="87">
                  <c:v>1056.3</c:v>
                </c:pt>
                <c:pt idx="88">
                  <c:v>1054.5999999999999</c:v>
                </c:pt>
                <c:pt idx="89">
                  <c:v>1052.8</c:v>
                </c:pt>
                <c:pt idx="90">
                  <c:v>1051.0999999999999</c:v>
                </c:pt>
                <c:pt idx="91">
                  <c:v>1049.5</c:v>
                </c:pt>
                <c:pt idx="92">
                  <c:v>1047.2</c:v>
                </c:pt>
                <c:pt idx="93">
                  <c:v>1045.5</c:v>
                </c:pt>
                <c:pt idx="94">
                  <c:v>1043.7</c:v>
                </c:pt>
                <c:pt idx="95">
                  <c:v>1041.5999999999999</c:v>
                </c:pt>
                <c:pt idx="96">
                  <c:v>1038.8</c:v>
                </c:pt>
                <c:pt idx="97">
                  <c:v>1037.2</c:v>
                </c:pt>
                <c:pt idx="98">
                  <c:v>1035.4000000000001</c:v>
                </c:pt>
                <c:pt idx="99">
                  <c:v>1033.4000000000001</c:v>
                </c:pt>
                <c:pt idx="100">
                  <c:v>1031.8</c:v>
                </c:pt>
                <c:pt idx="101">
                  <c:v>1030</c:v>
                </c:pt>
                <c:pt idx="102">
                  <c:v>1028.8</c:v>
                </c:pt>
                <c:pt idx="103">
                  <c:v>1027.5</c:v>
                </c:pt>
                <c:pt idx="104">
                  <c:v>1026</c:v>
                </c:pt>
                <c:pt idx="105">
                  <c:v>1024.5999999999999</c:v>
                </c:pt>
                <c:pt idx="106">
                  <c:v>1022.5</c:v>
                </c:pt>
                <c:pt idx="107">
                  <c:v>1021</c:v>
                </c:pt>
                <c:pt idx="108">
                  <c:v>1019.4</c:v>
                </c:pt>
                <c:pt idx="109">
                  <c:v>1017.6</c:v>
                </c:pt>
                <c:pt idx="110">
                  <c:v>1014.8</c:v>
                </c:pt>
                <c:pt idx="111">
                  <c:v>1013.2</c:v>
                </c:pt>
                <c:pt idx="112">
                  <c:v>1011.9</c:v>
                </c:pt>
                <c:pt idx="113">
                  <c:v>1010.3</c:v>
                </c:pt>
                <c:pt idx="114">
                  <c:v>1008.2</c:v>
                </c:pt>
                <c:pt idx="115">
                  <c:v>1002.3</c:v>
                </c:pt>
                <c:pt idx="116">
                  <c:v>998</c:v>
                </c:pt>
                <c:pt idx="117">
                  <c:v>997</c:v>
                </c:pt>
                <c:pt idx="118">
                  <c:v>996.5</c:v>
                </c:pt>
                <c:pt idx="119">
                  <c:v>994.7</c:v>
                </c:pt>
                <c:pt idx="120">
                  <c:v>980.7</c:v>
                </c:pt>
                <c:pt idx="121">
                  <c:v>932.5</c:v>
                </c:pt>
                <c:pt idx="122">
                  <c:v>871.5</c:v>
                </c:pt>
                <c:pt idx="123">
                  <c:v>809.1</c:v>
                </c:pt>
                <c:pt idx="124">
                  <c:v>746.5</c:v>
                </c:pt>
                <c:pt idx="125">
                  <c:v>693.1</c:v>
                </c:pt>
                <c:pt idx="126">
                  <c:v>674</c:v>
                </c:pt>
                <c:pt idx="127">
                  <c:v>630.9</c:v>
                </c:pt>
                <c:pt idx="128">
                  <c:v>628.29999999999995</c:v>
                </c:pt>
                <c:pt idx="129">
                  <c:v>641.1</c:v>
                </c:pt>
                <c:pt idx="130">
                  <c:v>603</c:v>
                </c:pt>
                <c:pt idx="131">
                  <c:v>620.9</c:v>
                </c:pt>
                <c:pt idx="132">
                  <c:v>607.70000000000005</c:v>
                </c:pt>
                <c:pt idx="133">
                  <c:v>561</c:v>
                </c:pt>
                <c:pt idx="134">
                  <c:v>589.6</c:v>
                </c:pt>
                <c:pt idx="135">
                  <c:v>686.7</c:v>
                </c:pt>
                <c:pt idx="136">
                  <c:v>684.6</c:v>
                </c:pt>
                <c:pt idx="137">
                  <c:v>759.4</c:v>
                </c:pt>
                <c:pt idx="138">
                  <c:v>818.2</c:v>
                </c:pt>
                <c:pt idx="139">
                  <c:v>818.7</c:v>
                </c:pt>
                <c:pt idx="140">
                  <c:v>875.4</c:v>
                </c:pt>
                <c:pt idx="141">
                  <c:v>929.6</c:v>
                </c:pt>
                <c:pt idx="142">
                  <c:v>899.3</c:v>
                </c:pt>
                <c:pt idx="143">
                  <c:v>956.8</c:v>
                </c:pt>
                <c:pt idx="144">
                  <c:v>946.4</c:v>
                </c:pt>
                <c:pt idx="145">
                  <c:v>939.6</c:v>
                </c:pt>
                <c:pt idx="146">
                  <c:v>973</c:v>
                </c:pt>
                <c:pt idx="147">
                  <c:v>915.4</c:v>
                </c:pt>
                <c:pt idx="148">
                  <c:v>938.4</c:v>
                </c:pt>
                <c:pt idx="149">
                  <c:v>944.3</c:v>
                </c:pt>
                <c:pt idx="150">
                  <c:v>862.8</c:v>
                </c:pt>
                <c:pt idx="151">
                  <c:v>904.6</c:v>
                </c:pt>
                <c:pt idx="152">
                  <c:v>812.7</c:v>
                </c:pt>
                <c:pt idx="153">
                  <c:v>731.1</c:v>
                </c:pt>
                <c:pt idx="154">
                  <c:v>649.29999999999995</c:v>
                </c:pt>
                <c:pt idx="155">
                  <c:v>648.6</c:v>
                </c:pt>
                <c:pt idx="156">
                  <c:v>775.6</c:v>
                </c:pt>
                <c:pt idx="157">
                  <c:v>784.8</c:v>
                </c:pt>
                <c:pt idx="158">
                  <c:v>787.4</c:v>
                </c:pt>
                <c:pt idx="159">
                  <c:v>827.9</c:v>
                </c:pt>
                <c:pt idx="160">
                  <c:v>881.9</c:v>
                </c:pt>
                <c:pt idx="161">
                  <c:v>870.9</c:v>
                </c:pt>
                <c:pt idx="162">
                  <c:v>1056.5</c:v>
                </c:pt>
                <c:pt idx="163">
                  <c:v>1288</c:v>
                </c:pt>
                <c:pt idx="164">
                  <c:v>1418.2</c:v>
                </c:pt>
                <c:pt idx="165">
                  <c:v>1490.8</c:v>
                </c:pt>
                <c:pt idx="166">
                  <c:v>1536</c:v>
                </c:pt>
                <c:pt idx="167">
                  <c:v>1551.2</c:v>
                </c:pt>
                <c:pt idx="168">
                  <c:v>1558.4</c:v>
                </c:pt>
                <c:pt idx="169">
                  <c:v>1562</c:v>
                </c:pt>
                <c:pt idx="170">
                  <c:v>1563.7</c:v>
                </c:pt>
                <c:pt idx="171">
                  <c:v>1563.7</c:v>
                </c:pt>
                <c:pt idx="172">
                  <c:v>1562.7</c:v>
                </c:pt>
                <c:pt idx="173">
                  <c:v>1561.7</c:v>
                </c:pt>
                <c:pt idx="174">
                  <c:v>1559.9</c:v>
                </c:pt>
                <c:pt idx="175">
                  <c:v>1558</c:v>
                </c:pt>
                <c:pt idx="176">
                  <c:v>1555.8</c:v>
                </c:pt>
                <c:pt idx="177">
                  <c:v>1553.4</c:v>
                </c:pt>
                <c:pt idx="178">
                  <c:v>1551</c:v>
                </c:pt>
                <c:pt idx="179">
                  <c:v>1549.1</c:v>
                </c:pt>
                <c:pt idx="180">
                  <c:v>1547.1</c:v>
                </c:pt>
                <c:pt idx="181">
                  <c:v>1545.4</c:v>
                </c:pt>
                <c:pt idx="182">
                  <c:v>1543.7</c:v>
                </c:pt>
                <c:pt idx="183">
                  <c:v>1541.5</c:v>
                </c:pt>
                <c:pt idx="184">
                  <c:v>1539.7</c:v>
                </c:pt>
                <c:pt idx="185">
                  <c:v>1537.9</c:v>
                </c:pt>
                <c:pt idx="186">
                  <c:v>1536.3</c:v>
                </c:pt>
                <c:pt idx="187">
                  <c:v>1534</c:v>
                </c:pt>
                <c:pt idx="188">
                  <c:v>1532</c:v>
                </c:pt>
                <c:pt idx="189">
                  <c:v>1530.1</c:v>
                </c:pt>
                <c:pt idx="190">
                  <c:v>1527.6</c:v>
                </c:pt>
                <c:pt idx="191">
                  <c:v>1524.4</c:v>
                </c:pt>
                <c:pt idx="192">
                  <c:v>1520.3</c:v>
                </c:pt>
                <c:pt idx="193">
                  <c:v>1518.5</c:v>
                </c:pt>
                <c:pt idx="194">
                  <c:v>1517.2</c:v>
                </c:pt>
                <c:pt idx="195">
                  <c:v>1515.8</c:v>
                </c:pt>
                <c:pt idx="196">
                  <c:v>1514.1</c:v>
                </c:pt>
                <c:pt idx="197">
                  <c:v>1512.1</c:v>
                </c:pt>
                <c:pt idx="198">
                  <c:v>1510.4</c:v>
                </c:pt>
                <c:pt idx="199">
                  <c:v>1508.7</c:v>
                </c:pt>
                <c:pt idx="200">
                  <c:v>1507.1</c:v>
                </c:pt>
                <c:pt idx="201">
                  <c:v>1505.6</c:v>
                </c:pt>
                <c:pt idx="202">
                  <c:v>1503.9</c:v>
                </c:pt>
                <c:pt idx="203">
                  <c:v>1502.2</c:v>
                </c:pt>
                <c:pt idx="204">
                  <c:v>1500.7</c:v>
                </c:pt>
                <c:pt idx="205">
                  <c:v>1499.3</c:v>
                </c:pt>
                <c:pt idx="206">
                  <c:v>1497.5</c:v>
                </c:pt>
                <c:pt idx="207">
                  <c:v>1495.9</c:v>
                </c:pt>
                <c:pt idx="208">
                  <c:v>1494</c:v>
                </c:pt>
                <c:pt idx="209">
                  <c:v>1492.2</c:v>
                </c:pt>
                <c:pt idx="210">
                  <c:v>1490.8</c:v>
                </c:pt>
                <c:pt idx="211">
                  <c:v>1489.8</c:v>
                </c:pt>
                <c:pt idx="212">
                  <c:v>1489.5</c:v>
                </c:pt>
                <c:pt idx="213">
                  <c:v>1488.9</c:v>
                </c:pt>
                <c:pt idx="214">
                  <c:v>1487.4</c:v>
                </c:pt>
                <c:pt idx="215">
                  <c:v>1485</c:v>
                </c:pt>
                <c:pt idx="216">
                  <c:v>1482</c:v>
                </c:pt>
                <c:pt idx="217">
                  <c:v>1479.6</c:v>
                </c:pt>
                <c:pt idx="218">
                  <c:v>1474.2</c:v>
                </c:pt>
                <c:pt idx="219">
                  <c:v>1465.7</c:v>
                </c:pt>
                <c:pt idx="220">
                  <c:v>1452.9</c:v>
                </c:pt>
                <c:pt idx="221">
                  <c:v>1398.1</c:v>
                </c:pt>
                <c:pt idx="222">
                  <c:v>1320.3</c:v>
                </c:pt>
                <c:pt idx="223">
                  <c:v>1210.3</c:v>
                </c:pt>
                <c:pt idx="224">
                  <c:v>1151.3</c:v>
                </c:pt>
                <c:pt idx="225">
                  <c:v>1115</c:v>
                </c:pt>
                <c:pt idx="226">
                  <c:v>1068.4000000000001</c:v>
                </c:pt>
                <c:pt idx="227">
                  <c:v>1081</c:v>
                </c:pt>
                <c:pt idx="228">
                  <c:v>1079.9000000000001</c:v>
                </c:pt>
                <c:pt idx="229">
                  <c:v>1036.5</c:v>
                </c:pt>
                <c:pt idx="230">
                  <c:v>1016</c:v>
                </c:pt>
                <c:pt idx="231">
                  <c:v>999.7</c:v>
                </c:pt>
                <c:pt idx="232">
                  <c:v>1021</c:v>
                </c:pt>
                <c:pt idx="233">
                  <c:v>1010.8</c:v>
                </c:pt>
                <c:pt idx="234">
                  <c:v>1036.7</c:v>
                </c:pt>
                <c:pt idx="235">
                  <c:v>1036.5999999999999</c:v>
                </c:pt>
                <c:pt idx="236">
                  <c:v>1086.8</c:v>
                </c:pt>
                <c:pt idx="237">
                  <c:v>1043.5999999999999</c:v>
                </c:pt>
                <c:pt idx="238">
                  <c:v>1067.3</c:v>
                </c:pt>
                <c:pt idx="239">
                  <c:v>1097.3</c:v>
                </c:pt>
                <c:pt idx="240">
                  <c:v>1004.8</c:v>
                </c:pt>
                <c:pt idx="241">
                  <c:v>1038.8</c:v>
                </c:pt>
                <c:pt idx="242">
                  <c:v>972.1</c:v>
                </c:pt>
                <c:pt idx="243">
                  <c:v>953.7</c:v>
                </c:pt>
                <c:pt idx="244">
                  <c:v>1064</c:v>
                </c:pt>
                <c:pt idx="245">
                  <c:v>1047.2</c:v>
                </c:pt>
                <c:pt idx="246">
                  <c:v>1132.7</c:v>
                </c:pt>
                <c:pt idx="247">
                  <c:v>1121.0999999999999</c:v>
                </c:pt>
                <c:pt idx="248">
                  <c:v>1175.4000000000001</c:v>
                </c:pt>
                <c:pt idx="249">
                  <c:v>1156.3</c:v>
                </c:pt>
                <c:pt idx="250">
                  <c:v>1206.4000000000001</c:v>
                </c:pt>
                <c:pt idx="251">
                  <c:v>1246.8</c:v>
                </c:pt>
                <c:pt idx="252">
                  <c:v>1274.4000000000001</c:v>
                </c:pt>
                <c:pt idx="253">
                  <c:v>1372.3</c:v>
                </c:pt>
                <c:pt idx="254">
                  <c:v>1369.5</c:v>
                </c:pt>
                <c:pt idx="255">
                  <c:v>1421.6</c:v>
                </c:pt>
                <c:pt idx="256">
                  <c:v>1273.2</c:v>
                </c:pt>
                <c:pt idx="257">
                  <c:v>1263.2</c:v>
                </c:pt>
                <c:pt idx="258">
                  <c:v>1151.8</c:v>
                </c:pt>
                <c:pt idx="259">
                  <c:v>1121.7</c:v>
                </c:pt>
                <c:pt idx="260">
                  <c:v>1188</c:v>
                </c:pt>
                <c:pt idx="261">
                  <c:v>1244.7</c:v>
                </c:pt>
                <c:pt idx="262">
                  <c:v>1384</c:v>
                </c:pt>
                <c:pt idx="263">
                  <c:v>1450.2</c:v>
                </c:pt>
                <c:pt idx="264">
                  <c:v>1720</c:v>
                </c:pt>
                <c:pt idx="265">
                  <c:v>1877.2</c:v>
                </c:pt>
                <c:pt idx="266">
                  <c:v>1961.5</c:v>
                </c:pt>
                <c:pt idx="267">
                  <c:v>2014</c:v>
                </c:pt>
                <c:pt idx="268">
                  <c:v>2049.3000000000002</c:v>
                </c:pt>
                <c:pt idx="269">
                  <c:v>2062</c:v>
                </c:pt>
                <c:pt idx="270">
                  <c:v>2067.9</c:v>
                </c:pt>
                <c:pt idx="271">
                  <c:v>2070.6999999999998</c:v>
                </c:pt>
                <c:pt idx="272">
                  <c:v>2071</c:v>
                </c:pt>
                <c:pt idx="273">
                  <c:v>2070</c:v>
                </c:pt>
                <c:pt idx="274">
                  <c:v>2069</c:v>
                </c:pt>
                <c:pt idx="275">
                  <c:v>2067.4</c:v>
                </c:pt>
                <c:pt idx="276">
                  <c:v>2065.3000000000002</c:v>
                </c:pt>
                <c:pt idx="277">
                  <c:v>2062.6</c:v>
                </c:pt>
                <c:pt idx="278">
                  <c:v>2060.6</c:v>
                </c:pt>
                <c:pt idx="279">
                  <c:v>2058.6</c:v>
                </c:pt>
                <c:pt idx="280">
                  <c:v>2056.1999999999998</c:v>
                </c:pt>
                <c:pt idx="281">
                  <c:v>2053.4</c:v>
                </c:pt>
                <c:pt idx="282">
                  <c:v>2049.6</c:v>
                </c:pt>
                <c:pt idx="283">
                  <c:v>2046.6</c:v>
                </c:pt>
                <c:pt idx="284">
                  <c:v>2043.6</c:v>
                </c:pt>
                <c:pt idx="285">
                  <c:v>2041.1</c:v>
                </c:pt>
                <c:pt idx="286">
                  <c:v>2039.3</c:v>
                </c:pt>
                <c:pt idx="287">
                  <c:v>2037.6</c:v>
                </c:pt>
                <c:pt idx="288">
                  <c:v>2035.1</c:v>
                </c:pt>
                <c:pt idx="289">
                  <c:v>2032.3</c:v>
                </c:pt>
                <c:pt idx="290">
                  <c:v>2029.8</c:v>
                </c:pt>
                <c:pt idx="291">
                  <c:v>2026.5</c:v>
                </c:pt>
                <c:pt idx="292">
                  <c:v>2024.4</c:v>
                </c:pt>
                <c:pt idx="293">
                  <c:v>2022.5</c:v>
                </c:pt>
                <c:pt idx="294">
                  <c:v>2020.7</c:v>
                </c:pt>
                <c:pt idx="295">
                  <c:v>2020.4</c:v>
                </c:pt>
                <c:pt idx="296">
                  <c:v>2018.8</c:v>
                </c:pt>
                <c:pt idx="297">
                  <c:v>2016.5</c:v>
                </c:pt>
                <c:pt idx="298">
                  <c:v>2014.3</c:v>
                </c:pt>
                <c:pt idx="299">
                  <c:v>2010.7</c:v>
                </c:pt>
                <c:pt idx="300">
                  <c:v>2006.2</c:v>
                </c:pt>
                <c:pt idx="301">
                  <c:v>2003.2</c:v>
                </c:pt>
                <c:pt idx="302">
                  <c:v>2000</c:v>
                </c:pt>
                <c:pt idx="303">
                  <c:v>1997.3</c:v>
                </c:pt>
                <c:pt idx="304">
                  <c:v>1994.6</c:v>
                </c:pt>
                <c:pt idx="305">
                  <c:v>1991.3</c:v>
                </c:pt>
                <c:pt idx="306">
                  <c:v>1989.3</c:v>
                </c:pt>
                <c:pt idx="307">
                  <c:v>1987.3</c:v>
                </c:pt>
                <c:pt idx="308">
                  <c:v>1985.3</c:v>
                </c:pt>
                <c:pt idx="309">
                  <c:v>1982.9</c:v>
                </c:pt>
                <c:pt idx="310">
                  <c:v>1980.2</c:v>
                </c:pt>
                <c:pt idx="311">
                  <c:v>1979.6</c:v>
                </c:pt>
                <c:pt idx="312">
                  <c:v>1978.6</c:v>
                </c:pt>
                <c:pt idx="313">
                  <c:v>1977.4</c:v>
                </c:pt>
                <c:pt idx="314">
                  <c:v>1974.9</c:v>
                </c:pt>
                <c:pt idx="315">
                  <c:v>1971.3</c:v>
                </c:pt>
                <c:pt idx="316">
                  <c:v>1968</c:v>
                </c:pt>
                <c:pt idx="317">
                  <c:v>1965</c:v>
                </c:pt>
                <c:pt idx="318">
                  <c:v>1962.4</c:v>
                </c:pt>
                <c:pt idx="319">
                  <c:v>1960.8</c:v>
                </c:pt>
                <c:pt idx="320">
                  <c:v>1959.1</c:v>
                </c:pt>
                <c:pt idx="321">
                  <c:v>1943.8</c:v>
                </c:pt>
                <c:pt idx="322">
                  <c:v>1825.3</c:v>
                </c:pt>
                <c:pt idx="323">
                  <c:v>1055.3</c:v>
                </c:pt>
                <c:pt idx="324">
                  <c:v>587.6</c:v>
                </c:pt>
                <c:pt idx="325">
                  <c:v>283.5</c:v>
                </c:pt>
                <c:pt idx="326">
                  <c:v>159.30000000000001</c:v>
                </c:pt>
                <c:pt idx="327">
                  <c:v>110.2</c:v>
                </c:pt>
                <c:pt idx="328">
                  <c:v>88.6</c:v>
                </c:pt>
                <c:pt idx="329">
                  <c:v>75.900000000000006</c:v>
                </c:pt>
                <c:pt idx="330">
                  <c:v>64.599999999999994</c:v>
                </c:pt>
                <c:pt idx="331">
                  <c:v>60.1</c:v>
                </c:pt>
                <c:pt idx="332">
                  <c:v>49</c:v>
                </c:pt>
                <c:pt idx="333">
                  <c:v>42.6</c:v>
                </c:pt>
                <c:pt idx="334">
                  <c:v>33.4</c:v>
                </c:pt>
                <c:pt idx="335">
                  <c:v>31.3</c:v>
                </c:pt>
                <c:pt idx="336">
                  <c:v>20.100000000000001</c:v>
                </c:pt>
                <c:pt idx="337">
                  <c:v>9.6999999999999993</c:v>
                </c:pt>
                <c:pt idx="338">
                  <c:v>23.1</c:v>
                </c:pt>
                <c:pt idx="339">
                  <c:v>26</c:v>
                </c:pt>
                <c:pt idx="340">
                  <c:v>25.1</c:v>
                </c:pt>
                <c:pt idx="341">
                  <c:v>25.1</c:v>
                </c:pt>
                <c:pt idx="342">
                  <c:v>28.8</c:v>
                </c:pt>
                <c:pt idx="343">
                  <c:v>24.1</c:v>
                </c:pt>
                <c:pt idx="344">
                  <c:v>23.8</c:v>
                </c:pt>
                <c:pt idx="345">
                  <c:v>26.9</c:v>
                </c:pt>
                <c:pt idx="346">
                  <c:v>23.8</c:v>
                </c:pt>
                <c:pt idx="347">
                  <c:v>20.7</c:v>
                </c:pt>
                <c:pt idx="348">
                  <c:v>18.600000000000001</c:v>
                </c:pt>
                <c:pt idx="349">
                  <c:v>17.600000000000001</c:v>
                </c:pt>
                <c:pt idx="350">
                  <c:v>17.5</c:v>
                </c:pt>
                <c:pt idx="351">
                  <c:v>17.600000000000001</c:v>
                </c:pt>
                <c:pt idx="352">
                  <c:v>17.2</c:v>
                </c:pt>
                <c:pt idx="353">
                  <c:v>17.399999999999999</c:v>
                </c:pt>
                <c:pt idx="354">
                  <c:v>18</c:v>
                </c:pt>
                <c:pt idx="355">
                  <c:v>18.399999999999999</c:v>
                </c:pt>
                <c:pt idx="356">
                  <c:v>19</c:v>
                </c:pt>
                <c:pt idx="357">
                  <c:v>19.399999999999999</c:v>
                </c:pt>
                <c:pt idx="358">
                  <c:v>19.7</c:v>
                </c:pt>
                <c:pt idx="359">
                  <c:v>19.600000000000001</c:v>
                </c:pt>
                <c:pt idx="360">
                  <c:v>19.2</c:v>
                </c:pt>
                <c:pt idx="361">
                  <c:v>19.5</c:v>
                </c:pt>
                <c:pt idx="362">
                  <c:v>19.899999999999999</c:v>
                </c:pt>
                <c:pt idx="363">
                  <c:v>20.9</c:v>
                </c:pt>
                <c:pt idx="364">
                  <c:v>22.1</c:v>
                </c:pt>
                <c:pt idx="365">
                  <c:v>23.3</c:v>
                </c:pt>
                <c:pt idx="366">
                  <c:v>24.3</c:v>
                </c:pt>
                <c:pt idx="367">
                  <c:v>24.9</c:v>
                </c:pt>
                <c:pt idx="368">
                  <c:v>25.5</c:v>
                </c:pt>
                <c:pt idx="369">
                  <c:v>26.1</c:v>
                </c:pt>
                <c:pt idx="370">
                  <c:v>26.8</c:v>
                </c:pt>
                <c:pt idx="371">
                  <c:v>27.4</c:v>
                </c:pt>
                <c:pt idx="372">
                  <c:v>28.1</c:v>
                </c:pt>
                <c:pt idx="373">
                  <c:v>28.8</c:v>
                </c:pt>
                <c:pt idx="374">
                  <c:v>29.2</c:v>
                </c:pt>
                <c:pt idx="375">
                  <c:v>29.8</c:v>
                </c:pt>
                <c:pt idx="376">
                  <c:v>30.3</c:v>
                </c:pt>
                <c:pt idx="377">
                  <c:v>30.9</c:v>
                </c:pt>
                <c:pt idx="378">
                  <c:v>31.5</c:v>
                </c:pt>
                <c:pt idx="379">
                  <c:v>32</c:v>
                </c:pt>
                <c:pt idx="380">
                  <c:v>32.6</c:v>
                </c:pt>
                <c:pt idx="381">
                  <c:v>32.9</c:v>
                </c:pt>
                <c:pt idx="382">
                  <c:v>33.1</c:v>
                </c:pt>
                <c:pt idx="383">
                  <c:v>33.4</c:v>
                </c:pt>
                <c:pt idx="384">
                  <c:v>33.799999999999997</c:v>
                </c:pt>
                <c:pt idx="385">
                  <c:v>34.299999999999997</c:v>
                </c:pt>
                <c:pt idx="386">
                  <c:v>34.6</c:v>
                </c:pt>
                <c:pt idx="387">
                  <c:v>34.9</c:v>
                </c:pt>
                <c:pt idx="388">
                  <c:v>35.200000000000003</c:v>
                </c:pt>
                <c:pt idx="389">
                  <c:v>35.6</c:v>
                </c:pt>
                <c:pt idx="390">
                  <c:v>36</c:v>
                </c:pt>
                <c:pt idx="391">
                  <c:v>36.299999999999997</c:v>
                </c:pt>
                <c:pt idx="392">
                  <c:v>36.6</c:v>
                </c:pt>
                <c:pt idx="393">
                  <c:v>37</c:v>
                </c:pt>
                <c:pt idx="394">
                  <c:v>37.299999999999997</c:v>
                </c:pt>
                <c:pt idx="395">
                  <c:v>37.6</c:v>
                </c:pt>
                <c:pt idx="396">
                  <c:v>37.9</c:v>
                </c:pt>
                <c:pt idx="397">
                  <c:v>38.200000000000003</c:v>
                </c:pt>
                <c:pt idx="398">
                  <c:v>38.5</c:v>
                </c:pt>
                <c:pt idx="399">
                  <c:v>38.9</c:v>
                </c:pt>
                <c:pt idx="400">
                  <c:v>39.1</c:v>
                </c:pt>
              </c:numCache>
            </c:numRef>
          </c:val>
          <c:smooth val="0"/>
        </c:ser>
        <c:ser>
          <c:idx val="2"/>
          <c:order val="2"/>
          <c:tx>
            <c:strRef>
              <c:f>'Berkshire Wipe'!$D$1</c:f>
              <c:strCache>
                <c:ptCount val="1"/>
                <c:pt idx="0">
                  <c:v>Berkshire wipe #3</c:v>
                </c:pt>
              </c:strCache>
            </c:strRef>
          </c:tx>
          <c:marker>
            <c:symbol val="none"/>
          </c:marker>
          <c:cat>
            <c:numRef>
              <c:f>'Berkshire Wipe'!$A$2:$A$409</c:f>
              <c:numCache>
                <c:formatCode>General</c:formatCode>
                <c:ptCount val="408"/>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numCache>
            </c:numRef>
          </c:cat>
          <c:val>
            <c:numRef>
              <c:f>'Berkshire Wipe'!$D$2:$D$409</c:f>
              <c:numCache>
                <c:formatCode>General</c:formatCode>
                <c:ptCount val="408"/>
                <c:pt idx="0">
                  <c:v>77.5</c:v>
                </c:pt>
                <c:pt idx="1">
                  <c:v>77.5</c:v>
                </c:pt>
                <c:pt idx="2">
                  <c:v>76.900000000000006</c:v>
                </c:pt>
                <c:pt idx="3">
                  <c:v>76.8</c:v>
                </c:pt>
                <c:pt idx="4">
                  <c:v>77</c:v>
                </c:pt>
                <c:pt idx="5">
                  <c:v>77.2</c:v>
                </c:pt>
                <c:pt idx="6">
                  <c:v>77.7</c:v>
                </c:pt>
                <c:pt idx="7">
                  <c:v>78.099999999999994</c:v>
                </c:pt>
                <c:pt idx="8">
                  <c:v>78.2</c:v>
                </c:pt>
                <c:pt idx="9">
                  <c:v>78</c:v>
                </c:pt>
                <c:pt idx="10">
                  <c:v>78</c:v>
                </c:pt>
                <c:pt idx="11">
                  <c:v>78.099999999999994</c:v>
                </c:pt>
                <c:pt idx="12">
                  <c:v>78.599999999999994</c:v>
                </c:pt>
                <c:pt idx="13">
                  <c:v>78.8</c:v>
                </c:pt>
                <c:pt idx="14">
                  <c:v>79.2</c:v>
                </c:pt>
                <c:pt idx="15">
                  <c:v>79.400000000000006</c:v>
                </c:pt>
                <c:pt idx="16">
                  <c:v>79.5</c:v>
                </c:pt>
                <c:pt idx="17">
                  <c:v>79.400000000000006</c:v>
                </c:pt>
                <c:pt idx="18">
                  <c:v>79.3</c:v>
                </c:pt>
                <c:pt idx="19">
                  <c:v>79.099999999999994</c:v>
                </c:pt>
                <c:pt idx="20">
                  <c:v>78.5</c:v>
                </c:pt>
                <c:pt idx="21">
                  <c:v>75</c:v>
                </c:pt>
                <c:pt idx="22">
                  <c:v>67.099999999999994</c:v>
                </c:pt>
                <c:pt idx="23">
                  <c:v>56.3</c:v>
                </c:pt>
                <c:pt idx="24">
                  <c:v>52</c:v>
                </c:pt>
                <c:pt idx="25">
                  <c:v>52.1</c:v>
                </c:pt>
                <c:pt idx="26">
                  <c:v>49.2</c:v>
                </c:pt>
                <c:pt idx="27">
                  <c:v>41.2</c:v>
                </c:pt>
                <c:pt idx="28">
                  <c:v>33</c:v>
                </c:pt>
                <c:pt idx="29">
                  <c:v>24.6</c:v>
                </c:pt>
                <c:pt idx="30">
                  <c:v>26.7</c:v>
                </c:pt>
                <c:pt idx="31">
                  <c:v>30.8</c:v>
                </c:pt>
                <c:pt idx="32">
                  <c:v>37.299999999999997</c:v>
                </c:pt>
                <c:pt idx="33">
                  <c:v>27.8</c:v>
                </c:pt>
                <c:pt idx="34">
                  <c:v>15.1</c:v>
                </c:pt>
                <c:pt idx="35">
                  <c:v>8.8000000000000007</c:v>
                </c:pt>
                <c:pt idx="36">
                  <c:v>13</c:v>
                </c:pt>
                <c:pt idx="37">
                  <c:v>19.7</c:v>
                </c:pt>
                <c:pt idx="38">
                  <c:v>31.9</c:v>
                </c:pt>
                <c:pt idx="39">
                  <c:v>53.3</c:v>
                </c:pt>
                <c:pt idx="40">
                  <c:v>59.3</c:v>
                </c:pt>
                <c:pt idx="41">
                  <c:v>67</c:v>
                </c:pt>
                <c:pt idx="42">
                  <c:v>73.900000000000006</c:v>
                </c:pt>
                <c:pt idx="43">
                  <c:v>83.1</c:v>
                </c:pt>
                <c:pt idx="44">
                  <c:v>85.9</c:v>
                </c:pt>
                <c:pt idx="45">
                  <c:v>73.7</c:v>
                </c:pt>
                <c:pt idx="46">
                  <c:v>105.2</c:v>
                </c:pt>
                <c:pt idx="47">
                  <c:v>107.3</c:v>
                </c:pt>
                <c:pt idx="48">
                  <c:v>138.9</c:v>
                </c:pt>
                <c:pt idx="49">
                  <c:v>147</c:v>
                </c:pt>
                <c:pt idx="50">
                  <c:v>154.30000000000001</c:v>
                </c:pt>
                <c:pt idx="51">
                  <c:v>157.6</c:v>
                </c:pt>
                <c:pt idx="52">
                  <c:v>139.9</c:v>
                </c:pt>
                <c:pt idx="53">
                  <c:v>156.5</c:v>
                </c:pt>
                <c:pt idx="54">
                  <c:v>134.4</c:v>
                </c:pt>
                <c:pt idx="55">
                  <c:v>162.30000000000001</c:v>
                </c:pt>
                <c:pt idx="56">
                  <c:v>127.4</c:v>
                </c:pt>
                <c:pt idx="57">
                  <c:v>157.1</c:v>
                </c:pt>
                <c:pt idx="58">
                  <c:v>147.9</c:v>
                </c:pt>
                <c:pt idx="59">
                  <c:v>166.3</c:v>
                </c:pt>
                <c:pt idx="60">
                  <c:v>173.5</c:v>
                </c:pt>
                <c:pt idx="61">
                  <c:v>178.3</c:v>
                </c:pt>
                <c:pt idx="62">
                  <c:v>172.4</c:v>
                </c:pt>
                <c:pt idx="63">
                  <c:v>210</c:v>
                </c:pt>
                <c:pt idx="64">
                  <c:v>290.10000000000002</c:v>
                </c:pt>
                <c:pt idx="65">
                  <c:v>348.9</c:v>
                </c:pt>
                <c:pt idx="66">
                  <c:v>370.3</c:v>
                </c:pt>
                <c:pt idx="67">
                  <c:v>381.2</c:v>
                </c:pt>
                <c:pt idx="68">
                  <c:v>387.8</c:v>
                </c:pt>
                <c:pt idx="69">
                  <c:v>393.6</c:v>
                </c:pt>
                <c:pt idx="70">
                  <c:v>397.4</c:v>
                </c:pt>
                <c:pt idx="71">
                  <c:v>399.4</c:v>
                </c:pt>
                <c:pt idx="72">
                  <c:v>400.1</c:v>
                </c:pt>
                <c:pt idx="73">
                  <c:v>400.5</c:v>
                </c:pt>
                <c:pt idx="74">
                  <c:v>400.1</c:v>
                </c:pt>
                <c:pt idx="75">
                  <c:v>399.5</c:v>
                </c:pt>
                <c:pt idx="76">
                  <c:v>399</c:v>
                </c:pt>
                <c:pt idx="77">
                  <c:v>398.6</c:v>
                </c:pt>
                <c:pt idx="78">
                  <c:v>398.4</c:v>
                </c:pt>
                <c:pt idx="79">
                  <c:v>398</c:v>
                </c:pt>
                <c:pt idx="80">
                  <c:v>397.7</c:v>
                </c:pt>
                <c:pt idx="81">
                  <c:v>397.3</c:v>
                </c:pt>
                <c:pt idx="82">
                  <c:v>396.8</c:v>
                </c:pt>
                <c:pt idx="83">
                  <c:v>396.2</c:v>
                </c:pt>
                <c:pt idx="84">
                  <c:v>395.9</c:v>
                </c:pt>
                <c:pt idx="85">
                  <c:v>395.6</c:v>
                </c:pt>
                <c:pt idx="86">
                  <c:v>395.7</c:v>
                </c:pt>
                <c:pt idx="87">
                  <c:v>395.6</c:v>
                </c:pt>
                <c:pt idx="88">
                  <c:v>395.5</c:v>
                </c:pt>
                <c:pt idx="89">
                  <c:v>395.2</c:v>
                </c:pt>
                <c:pt idx="90">
                  <c:v>394.6</c:v>
                </c:pt>
                <c:pt idx="91">
                  <c:v>393.9</c:v>
                </c:pt>
                <c:pt idx="92">
                  <c:v>392.9</c:v>
                </c:pt>
                <c:pt idx="93">
                  <c:v>392.5</c:v>
                </c:pt>
                <c:pt idx="94">
                  <c:v>392.3</c:v>
                </c:pt>
                <c:pt idx="95">
                  <c:v>392.1</c:v>
                </c:pt>
                <c:pt idx="96">
                  <c:v>391.8</c:v>
                </c:pt>
                <c:pt idx="97">
                  <c:v>391.5</c:v>
                </c:pt>
                <c:pt idx="98">
                  <c:v>390.6</c:v>
                </c:pt>
                <c:pt idx="99">
                  <c:v>389.7</c:v>
                </c:pt>
                <c:pt idx="100">
                  <c:v>388.8</c:v>
                </c:pt>
                <c:pt idx="101">
                  <c:v>388.3</c:v>
                </c:pt>
                <c:pt idx="102">
                  <c:v>388.3</c:v>
                </c:pt>
                <c:pt idx="103">
                  <c:v>388.1</c:v>
                </c:pt>
                <c:pt idx="104">
                  <c:v>387.8</c:v>
                </c:pt>
                <c:pt idx="105">
                  <c:v>387.4</c:v>
                </c:pt>
                <c:pt idx="106">
                  <c:v>387</c:v>
                </c:pt>
                <c:pt idx="107">
                  <c:v>386.8</c:v>
                </c:pt>
                <c:pt idx="108">
                  <c:v>386.5</c:v>
                </c:pt>
                <c:pt idx="109">
                  <c:v>386.1</c:v>
                </c:pt>
                <c:pt idx="110">
                  <c:v>385.5</c:v>
                </c:pt>
                <c:pt idx="111">
                  <c:v>384.7</c:v>
                </c:pt>
                <c:pt idx="112">
                  <c:v>383.5</c:v>
                </c:pt>
                <c:pt idx="113">
                  <c:v>382.3</c:v>
                </c:pt>
                <c:pt idx="114">
                  <c:v>381.2</c:v>
                </c:pt>
                <c:pt idx="115">
                  <c:v>379.9</c:v>
                </c:pt>
                <c:pt idx="116">
                  <c:v>377.2</c:v>
                </c:pt>
                <c:pt idx="117">
                  <c:v>373</c:v>
                </c:pt>
                <c:pt idx="118">
                  <c:v>367</c:v>
                </c:pt>
                <c:pt idx="119">
                  <c:v>355.4</c:v>
                </c:pt>
                <c:pt idx="120">
                  <c:v>326.2</c:v>
                </c:pt>
                <c:pt idx="121">
                  <c:v>299.3</c:v>
                </c:pt>
                <c:pt idx="122">
                  <c:v>282.7</c:v>
                </c:pt>
                <c:pt idx="123">
                  <c:v>274</c:v>
                </c:pt>
                <c:pt idx="124">
                  <c:v>259.5</c:v>
                </c:pt>
                <c:pt idx="125">
                  <c:v>251.4</c:v>
                </c:pt>
                <c:pt idx="126">
                  <c:v>235.6</c:v>
                </c:pt>
                <c:pt idx="127">
                  <c:v>224.2</c:v>
                </c:pt>
                <c:pt idx="128">
                  <c:v>220.3</c:v>
                </c:pt>
                <c:pt idx="129">
                  <c:v>216.1</c:v>
                </c:pt>
                <c:pt idx="130">
                  <c:v>228.4</c:v>
                </c:pt>
                <c:pt idx="131">
                  <c:v>238.8</c:v>
                </c:pt>
                <c:pt idx="132">
                  <c:v>253</c:v>
                </c:pt>
                <c:pt idx="133">
                  <c:v>265.10000000000002</c:v>
                </c:pt>
                <c:pt idx="134">
                  <c:v>277.8</c:v>
                </c:pt>
                <c:pt idx="135">
                  <c:v>307.5</c:v>
                </c:pt>
                <c:pt idx="136">
                  <c:v>327.8</c:v>
                </c:pt>
                <c:pt idx="137">
                  <c:v>337.1</c:v>
                </c:pt>
                <c:pt idx="138">
                  <c:v>331.1</c:v>
                </c:pt>
                <c:pt idx="139">
                  <c:v>343</c:v>
                </c:pt>
                <c:pt idx="140">
                  <c:v>350.1</c:v>
                </c:pt>
                <c:pt idx="141">
                  <c:v>352.7</c:v>
                </c:pt>
                <c:pt idx="142">
                  <c:v>328.5</c:v>
                </c:pt>
                <c:pt idx="143">
                  <c:v>303.89999999999998</c:v>
                </c:pt>
                <c:pt idx="144">
                  <c:v>291.2</c:v>
                </c:pt>
                <c:pt idx="145">
                  <c:v>315.39999999999998</c:v>
                </c:pt>
                <c:pt idx="146">
                  <c:v>405.5</c:v>
                </c:pt>
                <c:pt idx="147">
                  <c:v>518.70000000000005</c:v>
                </c:pt>
                <c:pt idx="148">
                  <c:v>450.4</c:v>
                </c:pt>
                <c:pt idx="149">
                  <c:v>486.5</c:v>
                </c:pt>
                <c:pt idx="150">
                  <c:v>505.1</c:v>
                </c:pt>
                <c:pt idx="151">
                  <c:v>633.70000000000005</c:v>
                </c:pt>
                <c:pt idx="152">
                  <c:v>743.1</c:v>
                </c:pt>
                <c:pt idx="153">
                  <c:v>751</c:v>
                </c:pt>
                <c:pt idx="154">
                  <c:v>699.7</c:v>
                </c:pt>
                <c:pt idx="155">
                  <c:v>683.1</c:v>
                </c:pt>
                <c:pt idx="156">
                  <c:v>669.1</c:v>
                </c:pt>
                <c:pt idx="157">
                  <c:v>606.29999999999995</c:v>
                </c:pt>
                <c:pt idx="158">
                  <c:v>656.5</c:v>
                </c:pt>
                <c:pt idx="159">
                  <c:v>611.20000000000005</c:v>
                </c:pt>
                <c:pt idx="160">
                  <c:v>646.79999999999995</c:v>
                </c:pt>
                <c:pt idx="161">
                  <c:v>649</c:v>
                </c:pt>
                <c:pt idx="162">
                  <c:v>878</c:v>
                </c:pt>
                <c:pt idx="163">
                  <c:v>1040</c:v>
                </c:pt>
                <c:pt idx="164">
                  <c:v>1135.9000000000001</c:v>
                </c:pt>
                <c:pt idx="165">
                  <c:v>1199.8</c:v>
                </c:pt>
                <c:pt idx="166">
                  <c:v>1224.4000000000001</c:v>
                </c:pt>
                <c:pt idx="167">
                  <c:v>1237.2</c:v>
                </c:pt>
                <c:pt idx="168">
                  <c:v>1242</c:v>
                </c:pt>
                <c:pt idx="169">
                  <c:v>1242.5999999999999</c:v>
                </c:pt>
                <c:pt idx="170">
                  <c:v>1242.0999999999999</c:v>
                </c:pt>
                <c:pt idx="171">
                  <c:v>1241.8</c:v>
                </c:pt>
                <c:pt idx="172">
                  <c:v>1241.0999999999999</c:v>
                </c:pt>
                <c:pt idx="173">
                  <c:v>1239.8</c:v>
                </c:pt>
                <c:pt idx="174">
                  <c:v>1238.8</c:v>
                </c:pt>
                <c:pt idx="175">
                  <c:v>1237.4000000000001</c:v>
                </c:pt>
                <c:pt idx="176">
                  <c:v>1236</c:v>
                </c:pt>
                <c:pt idx="177">
                  <c:v>1234.5</c:v>
                </c:pt>
                <c:pt idx="178">
                  <c:v>1232.7</c:v>
                </c:pt>
                <c:pt idx="179">
                  <c:v>1230.9000000000001</c:v>
                </c:pt>
                <c:pt idx="180">
                  <c:v>1228.7</c:v>
                </c:pt>
                <c:pt idx="181">
                  <c:v>1226.7</c:v>
                </c:pt>
                <c:pt idx="182">
                  <c:v>1224.8</c:v>
                </c:pt>
                <c:pt idx="183">
                  <c:v>1222.5</c:v>
                </c:pt>
                <c:pt idx="184">
                  <c:v>1221.0999999999999</c:v>
                </c:pt>
                <c:pt idx="185">
                  <c:v>1219.5999999999999</c:v>
                </c:pt>
                <c:pt idx="186">
                  <c:v>1218</c:v>
                </c:pt>
                <c:pt idx="187">
                  <c:v>1216.2</c:v>
                </c:pt>
                <c:pt idx="188">
                  <c:v>1214.7</c:v>
                </c:pt>
                <c:pt idx="189">
                  <c:v>1213.2</c:v>
                </c:pt>
                <c:pt idx="190">
                  <c:v>1211.7</c:v>
                </c:pt>
                <c:pt idx="191">
                  <c:v>1210.3</c:v>
                </c:pt>
                <c:pt idx="192">
                  <c:v>1208.5999999999999</c:v>
                </c:pt>
                <c:pt idx="193">
                  <c:v>1207.2</c:v>
                </c:pt>
                <c:pt idx="194">
                  <c:v>1205.8</c:v>
                </c:pt>
                <c:pt idx="195">
                  <c:v>1204.3</c:v>
                </c:pt>
                <c:pt idx="196">
                  <c:v>1202.8</c:v>
                </c:pt>
                <c:pt idx="197">
                  <c:v>1201.0999999999999</c:v>
                </c:pt>
                <c:pt idx="198">
                  <c:v>1199.7</c:v>
                </c:pt>
                <c:pt idx="199">
                  <c:v>1198.2</c:v>
                </c:pt>
                <c:pt idx="200">
                  <c:v>1196.7</c:v>
                </c:pt>
                <c:pt idx="201">
                  <c:v>1194.9000000000001</c:v>
                </c:pt>
                <c:pt idx="202">
                  <c:v>1193.4000000000001</c:v>
                </c:pt>
                <c:pt idx="203">
                  <c:v>1191.0999999999999</c:v>
                </c:pt>
                <c:pt idx="204">
                  <c:v>1188.4000000000001</c:v>
                </c:pt>
                <c:pt idx="205">
                  <c:v>1186.2</c:v>
                </c:pt>
                <c:pt idx="206">
                  <c:v>1184.9000000000001</c:v>
                </c:pt>
                <c:pt idx="207">
                  <c:v>1184.2</c:v>
                </c:pt>
                <c:pt idx="208">
                  <c:v>1183.3</c:v>
                </c:pt>
                <c:pt idx="209">
                  <c:v>1182.4000000000001</c:v>
                </c:pt>
                <c:pt idx="210">
                  <c:v>1181.2</c:v>
                </c:pt>
                <c:pt idx="211">
                  <c:v>1179.8</c:v>
                </c:pt>
                <c:pt idx="212">
                  <c:v>1178.8</c:v>
                </c:pt>
                <c:pt idx="213">
                  <c:v>1177.9000000000001</c:v>
                </c:pt>
                <c:pt idx="214">
                  <c:v>1177.4000000000001</c:v>
                </c:pt>
                <c:pt idx="215">
                  <c:v>1176.4000000000001</c:v>
                </c:pt>
                <c:pt idx="216">
                  <c:v>1175.2</c:v>
                </c:pt>
                <c:pt idx="217">
                  <c:v>1174.3</c:v>
                </c:pt>
                <c:pt idx="218">
                  <c:v>1172.2</c:v>
                </c:pt>
                <c:pt idx="219">
                  <c:v>1170.0999999999999</c:v>
                </c:pt>
                <c:pt idx="220">
                  <c:v>1167.9000000000001</c:v>
                </c:pt>
                <c:pt idx="221">
                  <c:v>1166.3</c:v>
                </c:pt>
                <c:pt idx="222">
                  <c:v>1165.0999999999999</c:v>
                </c:pt>
                <c:pt idx="223">
                  <c:v>1152.5999999999999</c:v>
                </c:pt>
                <c:pt idx="224">
                  <c:v>1072.3</c:v>
                </c:pt>
                <c:pt idx="225">
                  <c:v>949.2</c:v>
                </c:pt>
                <c:pt idx="226">
                  <c:v>911.1</c:v>
                </c:pt>
                <c:pt idx="227">
                  <c:v>879.9</c:v>
                </c:pt>
                <c:pt idx="228">
                  <c:v>879.1</c:v>
                </c:pt>
                <c:pt idx="229">
                  <c:v>858.7</c:v>
                </c:pt>
                <c:pt idx="230">
                  <c:v>821.6</c:v>
                </c:pt>
                <c:pt idx="231">
                  <c:v>833.5</c:v>
                </c:pt>
                <c:pt idx="232">
                  <c:v>812.1</c:v>
                </c:pt>
                <c:pt idx="233">
                  <c:v>838</c:v>
                </c:pt>
                <c:pt idx="234">
                  <c:v>906.8</c:v>
                </c:pt>
                <c:pt idx="235">
                  <c:v>924.2</c:v>
                </c:pt>
                <c:pt idx="236">
                  <c:v>915.2</c:v>
                </c:pt>
                <c:pt idx="237">
                  <c:v>889.7</c:v>
                </c:pt>
                <c:pt idx="238">
                  <c:v>849.9</c:v>
                </c:pt>
                <c:pt idx="239">
                  <c:v>803.8</c:v>
                </c:pt>
                <c:pt idx="240">
                  <c:v>832.4</c:v>
                </c:pt>
                <c:pt idx="241">
                  <c:v>842.7</c:v>
                </c:pt>
                <c:pt idx="242">
                  <c:v>820.5</c:v>
                </c:pt>
                <c:pt idx="243">
                  <c:v>767.3</c:v>
                </c:pt>
                <c:pt idx="244">
                  <c:v>764.4</c:v>
                </c:pt>
                <c:pt idx="245">
                  <c:v>801.7</c:v>
                </c:pt>
                <c:pt idx="246">
                  <c:v>881.9</c:v>
                </c:pt>
                <c:pt idx="247">
                  <c:v>1007.7</c:v>
                </c:pt>
                <c:pt idx="248">
                  <c:v>1070.9000000000001</c:v>
                </c:pt>
                <c:pt idx="249">
                  <c:v>1126.9000000000001</c:v>
                </c:pt>
                <c:pt idx="250">
                  <c:v>1156.7</c:v>
                </c:pt>
                <c:pt idx="251">
                  <c:v>1158.3</c:v>
                </c:pt>
                <c:pt idx="252">
                  <c:v>1150.5999999999999</c:v>
                </c:pt>
                <c:pt idx="253">
                  <c:v>1150.5999999999999</c:v>
                </c:pt>
                <c:pt idx="254">
                  <c:v>1160.5999999999999</c:v>
                </c:pt>
                <c:pt idx="255">
                  <c:v>1191.8</c:v>
                </c:pt>
                <c:pt idx="256">
                  <c:v>1250.5</c:v>
                </c:pt>
                <c:pt idx="257">
                  <c:v>1232.5999999999999</c:v>
                </c:pt>
                <c:pt idx="258">
                  <c:v>1288.5</c:v>
                </c:pt>
                <c:pt idx="259">
                  <c:v>1230.0999999999999</c:v>
                </c:pt>
                <c:pt idx="260">
                  <c:v>1202.5</c:v>
                </c:pt>
                <c:pt idx="261">
                  <c:v>1264.5999999999999</c:v>
                </c:pt>
                <c:pt idx="262">
                  <c:v>1178.3</c:v>
                </c:pt>
                <c:pt idx="263">
                  <c:v>1282.2</c:v>
                </c:pt>
                <c:pt idx="264">
                  <c:v>1368.5</c:v>
                </c:pt>
                <c:pt idx="265">
                  <c:v>1683.2</c:v>
                </c:pt>
                <c:pt idx="266">
                  <c:v>1884.4</c:v>
                </c:pt>
                <c:pt idx="267">
                  <c:v>1997.4</c:v>
                </c:pt>
                <c:pt idx="268">
                  <c:v>2058.4</c:v>
                </c:pt>
                <c:pt idx="269">
                  <c:v>2093.4</c:v>
                </c:pt>
                <c:pt idx="270">
                  <c:v>2104.6</c:v>
                </c:pt>
                <c:pt idx="271">
                  <c:v>2107.3000000000002</c:v>
                </c:pt>
                <c:pt idx="272">
                  <c:v>2107.6</c:v>
                </c:pt>
                <c:pt idx="273">
                  <c:v>2112.1</c:v>
                </c:pt>
                <c:pt idx="274">
                  <c:v>2115.6999999999998</c:v>
                </c:pt>
                <c:pt idx="275">
                  <c:v>2116.8000000000002</c:v>
                </c:pt>
                <c:pt idx="276">
                  <c:v>2116.6999999999998</c:v>
                </c:pt>
                <c:pt idx="277">
                  <c:v>2117</c:v>
                </c:pt>
                <c:pt idx="278">
                  <c:v>2114</c:v>
                </c:pt>
                <c:pt idx="279">
                  <c:v>2110.6</c:v>
                </c:pt>
                <c:pt idx="280">
                  <c:v>2108.1999999999998</c:v>
                </c:pt>
                <c:pt idx="281">
                  <c:v>2106.1999999999998</c:v>
                </c:pt>
                <c:pt idx="282">
                  <c:v>2104.6999999999998</c:v>
                </c:pt>
                <c:pt idx="283">
                  <c:v>2102.4</c:v>
                </c:pt>
                <c:pt idx="284">
                  <c:v>2099.9</c:v>
                </c:pt>
                <c:pt idx="285">
                  <c:v>2097.8000000000002</c:v>
                </c:pt>
                <c:pt idx="286">
                  <c:v>2093</c:v>
                </c:pt>
                <c:pt idx="287">
                  <c:v>2089.9</c:v>
                </c:pt>
                <c:pt idx="288">
                  <c:v>2086.9</c:v>
                </c:pt>
                <c:pt idx="289">
                  <c:v>2084.3000000000002</c:v>
                </c:pt>
                <c:pt idx="290">
                  <c:v>2083.9</c:v>
                </c:pt>
                <c:pt idx="291">
                  <c:v>2082.6999999999998</c:v>
                </c:pt>
                <c:pt idx="292">
                  <c:v>2080.8000000000002</c:v>
                </c:pt>
                <c:pt idx="293">
                  <c:v>2079.1</c:v>
                </c:pt>
                <c:pt idx="294">
                  <c:v>2075.6</c:v>
                </c:pt>
                <c:pt idx="295">
                  <c:v>2070.9</c:v>
                </c:pt>
                <c:pt idx="296">
                  <c:v>2067.5</c:v>
                </c:pt>
                <c:pt idx="297">
                  <c:v>2064.5</c:v>
                </c:pt>
                <c:pt idx="298">
                  <c:v>2063.3000000000002</c:v>
                </c:pt>
                <c:pt idx="299">
                  <c:v>2062.1</c:v>
                </c:pt>
                <c:pt idx="300">
                  <c:v>2059.6999999999998</c:v>
                </c:pt>
                <c:pt idx="301">
                  <c:v>2057.6999999999998</c:v>
                </c:pt>
                <c:pt idx="302">
                  <c:v>2054</c:v>
                </c:pt>
                <c:pt idx="303">
                  <c:v>2050.4</c:v>
                </c:pt>
                <c:pt idx="304">
                  <c:v>2046.3</c:v>
                </c:pt>
                <c:pt idx="305">
                  <c:v>2043.6</c:v>
                </c:pt>
                <c:pt idx="306">
                  <c:v>2042.4</c:v>
                </c:pt>
                <c:pt idx="307">
                  <c:v>2041</c:v>
                </c:pt>
                <c:pt idx="308">
                  <c:v>2039.3</c:v>
                </c:pt>
                <c:pt idx="309">
                  <c:v>2036.3</c:v>
                </c:pt>
                <c:pt idx="310">
                  <c:v>2032.5</c:v>
                </c:pt>
                <c:pt idx="311">
                  <c:v>2028.9</c:v>
                </c:pt>
                <c:pt idx="312">
                  <c:v>2025.5</c:v>
                </c:pt>
                <c:pt idx="313">
                  <c:v>2022.1</c:v>
                </c:pt>
                <c:pt idx="314">
                  <c:v>2021.1</c:v>
                </c:pt>
                <c:pt idx="315">
                  <c:v>2019.3</c:v>
                </c:pt>
                <c:pt idx="316">
                  <c:v>2014.6</c:v>
                </c:pt>
                <c:pt idx="317">
                  <c:v>2005.4</c:v>
                </c:pt>
                <c:pt idx="318">
                  <c:v>1994.5</c:v>
                </c:pt>
                <c:pt idx="319">
                  <c:v>1976.9</c:v>
                </c:pt>
                <c:pt idx="320">
                  <c:v>1953.3</c:v>
                </c:pt>
                <c:pt idx="321">
                  <c:v>1927.4</c:v>
                </c:pt>
                <c:pt idx="322">
                  <c:v>1604.3</c:v>
                </c:pt>
                <c:pt idx="323">
                  <c:v>1008.8</c:v>
                </c:pt>
                <c:pt idx="324">
                  <c:v>500.6</c:v>
                </c:pt>
                <c:pt idx="325">
                  <c:v>159.19999999999999</c:v>
                </c:pt>
                <c:pt idx="326">
                  <c:v>19.3</c:v>
                </c:pt>
                <c:pt idx="327">
                  <c:v>39.299999999999997</c:v>
                </c:pt>
                <c:pt idx="328">
                  <c:v>26.3</c:v>
                </c:pt>
                <c:pt idx="329">
                  <c:v>5.8</c:v>
                </c:pt>
                <c:pt idx="330">
                  <c:v>9.8000000000000007</c:v>
                </c:pt>
                <c:pt idx="331">
                  <c:v>15.6</c:v>
                </c:pt>
                <c:pt idx="332">
                  <c:v>7.9</c:v>
                </c:pt>
                <c:pt idx="333">
                  <c:v>0.7</c:v>
                </c:pt>
                <c:pt idx="334">
                  <c:v>-4.7</c:v>
                </c:pt>
                <c:pt idx="335">
                  <c:v>-1.4</c:v>
                </c:pt>
                <c:pt idx="336">
                  <c:v>-0.6</c:v>
                </c:pt>
                <c:pt idx="337">
                  <c:v>-1.9</c:v>
                </c:pt>
                <c:pt idx="338">
                  <c:v>-2.1</c:v>
                </c:pt>
                <c:pt idx="339">
                  <c:v>2.2000000000000002</c:v>
                </c:pt>
                <c:pt idx="340">
                  <c:v>2.8</c:v>
                </c:pt>
                <c:pt idx="341">
                  <c:v>4.3</c:v>
                </c:pt>
                <c:pt idx="342">
                  <c:v>11.1</c:v>
                </c:pt>
                <c:pt idx="343">
                  <c:v>18.600000000000001</c:v>
                </c:pt>
                <c:pt idx="344">
                  <c:v>18.8</c:v>
                </c:pt>
                <c:pt idx="345">
                  <c:v>19.3</c:v>
                </c:pt>
                <c:pt idx="346">
                  <c:v>18.100000000000001</c:v>
                </c:pt>
                <c:pt idx="347">
                  <c:v>16.899999999999999</c:v>
                </c:pt>
                <c:pt idx="348">
                  <c:v>15.5</c:v>
                </c:pt>
                <c:pt idx="349">
                  <c:v>14.3</c:v>
                </c:pt>
                <c:pt idx="350">
                  <c:v>13.4</c:v>
                </c:pt>
                <c:pt idx="351">
                  <c:v>12.6</c:v>
                </c:pt>
                <c:pt idx="352">
                  <c:v>12</c:v>
                </c:pt>
                <c:pt idx="353">
                  <c:v>11.9</c:v>
                </c:pt>
                <c:pt idx="354">
                  <c:v>12.1</c:v>
                </c:pt>
                <c:pt idx="355">
                  <c:v>12.7</c:v>
                </c:pt>
                <c:pt idx="356">
                  <c:v>13.4</c:v>
                </c:pt>
                <c:pt idx="357">
                  <c:v>14.6</c:v>
                </c:pt>
                <c:pt idx="358">
                  <c:v>15.3</c:v>
                </c:pt>
                <c:pt idx="359">
                  <c:v>16.100000000000001</c:v>
                </c:pt>
                <c:pt idx="360">
                  <c:v>17.100000000000001</c:v>
                </c:pt>
                <c:pt idx="361">
                  <c:v>18.5</c:v>
                </c:pt>
                <c:pt idx="362">
                  <c:v>19.3</c:v>
                </c:pt>
                <c:pt idx="363">
                  <c:v>20</c:v>
                </c:pt>
                <c:pt idx="364">
                  <c:v>20.7</c:v>
                </c:pt>
                <c:pt idx="365">
                  <c:v>21.7</c:v>
                </c:pt>
                <c:pt idx="366">
                  <c:v>22.5</c:v>
                </c:pt>
                <c:pt idx="367">
                  <c:v>23.1</c:v>
                </c:pt>
                <c:pt idx="368">
                  <c:v>23.5</c:v>
                </c:pt>
                <c:pt idx="369">
                  <c:v>24</c:v>
                </c:pt>
                <c:pt idx="370">
                  <c:v>24.4</c:v>
                </c:pt>
                <c:pt idx="371">
                  <c:v>24.8</c:v>
                </c:pt>
                <c:pt idx="372">
                  <c:v>25.1</c:v>
                </c:pt>
                <c:pt idx="373">
                  <c:v>25.6</c:v>
                </c:pt>
                <c:pt idx="374">
                  <c:v>25.8</c:v>
                </c:pt>
                <c:pt idx="375">
                  <c:v>26.2</c:v>
                </c:pt>
                <c:pt idx="376">
                  <c:v>26.6</c:v>
                </c:pt>
                <c:pt idx="377">
                  <c:v>26.7</c:v>
                </c:pt>
                <c:pt idx="378">
                  <c:v>26.8</c:v>
                </c:pt>
                <c:pt idx="379">
                  <c:v>27.1</c:v>
                </c:pt>
                <c:pt idx="380">
                  <c:v>27.2</c:v>
                </c:pt>
                <c:pt idx="381">
                  <c:v>27</c:v>
                </c:pt>
                <c:pt idx="382">
                  <c:v>27</c:v>
                </c:pt>
                <c:pt idx="383">
                  <c:v>27.2</c:v>
                </c:pt>
                <c:pt idx="384">
                  <c:v>27.5</c:v>
                </c:pt>
                <c:pt idx="385">
                  <c:v>27.8</c:v>
                </c:pt>
                <c:pt idx="386">
                  <c:v>28.3</c:v>
                </c:pt>
                <c:pt idx="387">
                  <c:v>28.6</c:v>
                </c:pt>
                <c:pt idx="388">
                  <c:v>28.9</c:v>
                </c:pt>
                <c:pt idx="389">
                  <c:v>29</c:v>
                </c:pt>
                <c:pt idx="390">
                  <c:v>29.3</c:v>
                </c:pt>
                <c:pt idx="391">
                  <c:v>29.9</c:v>
                </c:pt>
                <c:pt idx="392">
                  <c:v>30.7</c:v>
                </c:pt>
                <c:pt idx="393">
                  <c:v>31.3</c:v>
                </c:pt>
                <c:pt idx="394">
                  <c:v>31.5</c:v>
                </c:pt>
                <c:pt idx="395">
                  <c:v>31.8</c:v>
                </c:pt>
                <c:pt idx="396">
                  <c:v>32.200000000000003</c:v>
                </c:pt>
                <c:pt idx="397">
                  <c:v>32.4</c:v>
                </c:pt>
                <c:pt idx="398">
                  <c:v>32.6</c:v>
                </c:pt>
                <c:pt idx="399">
                  <c:v>33</c:v>
                </c:pt>
                <c:pt idx="400">
                  <c:v>33.299999999999997</c:v>
                </c:pt>
                <c:pt idx="401">
                  <c:v>33.6</c:v>
                </c:pt>
                <c:pt idx="402">
                  <c:v>33.9</c:v>
                </c:pt>
                <c:pt idx="403">
                  <c:v>34.299999999999997</c:v>
                </c:pt>
                <c:pt idx="404">
                  <c:v>34.6</c:v>
                </c:pt>
                <c:pt idx="405">
                  <c:v>34.799999999999997</c:v>
                </c:pt>
              </c:numCache>
            </c:numRef>
          </c:val>
          <c:smooth val="0"/>
        </c:ser>
        <c:dLbls>
          <c:showLegendKey val="0"/>
          <c:showVal val="0"/>
          <c:showCatName val="0"/>
          <c:showSerName val="0"/>
          <c:showPercent val="0"/>
          <c:showBubbleSize val="0"/>
        </c:dLbls>
        <c:smooth val="0"/>
        <c:axId val="274831344"/>
        <c:axId val="274831736"/>
      </c:lineChart>
      <c:catAx>
        <c:axId val="274831344"/>
        <c:scaling>
          <c:orientation val="minMax"/>
        </c:scaling>
        <c:delete val="0"/>
        <c:axPos val="b"/>
        <c:numFmt formatCode="General" sourceLinked="1"/>
        <c:majorTickMark val="out"/>
        <c:minorTickMark val="none"/>
        <c:tickLblPos val="nextTo"/>
        <c:crossAx val="274831736"/>
        <c:crosses val="autoZero"/>
        <c:auto val="1"/>
        <c:lblAlgn val="ctr"/>
        <c:lblOffset val="100"/>
        <c:noMultiLvlLbl val="0"/>
      </c:catAx>
      <c:valAx>
        <c:axId val="274831736"/>
        <c:scaling>
          <c:orientation val="minMax"/>
        </c:scaling>
        <c:delete val="0"/>
        <c:axPos val="l"/>
        <c:majorGridlines/>
        <c:numFmt formatCode="General" sourceLinked="1"/>
        <c:majorTickMark val="out"/>
        <c:minorTickMark val="none"/>
        <c:tickLblPos val="nextTo"/>
        <c:crossAx val="274831344"/>
        <c:crosses val="autoZero"/>
        <c:crossBetween val="between"/>
      </c:valAx>
    </c:plotArea>
    <c:legend>
      <c:legendPos val="r"/>
      <c:overlay val="0"/>
    </c:legend>
    <c:plotVisOnly val="1"/>
    <c:dispBlanksAs val="gap"/>
    <c:showDLblsOverMax val="0"/>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US" sz="1800" b="1"/>
              <a:t>Test #3 (Measured from HR Side)</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scatterChart>
        <c:scatterStyle val="lineMarker"/>
        <c:varyColors val="0"/>
        <c:ser>
          <c:idx val="5"/>
          <c:order val="5"/>
          <c:tx>
            <c:strRef>
              <c:f>'Raw Data'!$H$18</c:f>
              <c:strCache>
                <c:ptCount val="1"/>
                <c:pt idx="0">
                  <c:v>3.1 - No Top Gun during peel, ~30s "clean up" 3x</c:v>
                </c:pt>
              </c:strCache>
              <c:extLst xmlns:c15="http://schemas.microsoft.com/office/drawing/2012/chart"/>
            </c:strRef>
          </c:tx>
          <c:spPr>
            <a:ln w="19050" cap="rnd">
              <a:solidFill>
                <a:schemeClr val="accent1"/>
              </a:solidFill>
              <a:round/>
            </a:ln>
            <a:effectLst/>
          </c:spPr>
          <c:marker>
            <c:symbol val="none"/>
          </c:marker>
          <c:xVal>
            <c:numRef>
              <c:f>'Raw Data'!$B$22:$B$2887</c:f>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extLst xmlns:c15="http://schemas.microsoft.com/office/drawing/2012/chart"/>
            </c:numRef>
          </c:xVal>
          <c:yVal>
            <c:numRef>
              <c:f>'Raw Data'!$H$22:$H$2887</c:f>
              <c:numCache>
                <c:formatCode>0.0</c:formatCode>
                <c:ptCount val="2866"/>
                <c:pt idx="0">
                  <c:v>373</c:v>
                </c:pt>
                <c:pt idx="1">
                  <c:v>372.7</c:v>
                </c:pt>
                <c:pt idx="2">
                  <c:v>372.4</c:v>
                </c:pt>
                <c:pt idx="3">
                  <c:v>372.3</c:v>
                </c:pt>
                <c:pt idx="4">
                  <c:v>372.6</c:v>
                </c:pt>
                <c:pt idx="5">
                  <c:v>372.9</c:v>
                </c:pt>
                <c:pt idx="6">
                  <c:v>373</c:v>
                </c:pt>
                <c:pt idx="7">
                  <c:v>373.1</c:v>
                </c:pt>
                <c:pt idx="8">
                  <c:v>372.7</c:v>
                </c:pt>
                <c:pt idx="9">
                  <c:v>372.5</c:v>
                </c:pt>
                <c:pt idx="10">
                  <c:v>372.3</c:v>
                </c:pt>
                <c:pt idx="11">
                  <c:v>372.2</c:v>
                </c:pt>
                <c:pt idx="12">
                  <c:v>372.6</c:v>
                </c:pt>
                <c:pt idx="13">
                  <c:v>372.7</c:v>
                </c:pt>
                <c:pt idx="14">
                  <c:v>372.8</c:v>
                </c:pt>
                <c:pt idx="15">
                  <c:v>372.8</c:v>
                </c:pt>
                <c:pt idx="16">
                  <c:v>372.4</c:v>
                </c:pt>
                <c:pt idx="17">
                  <c:v>372.1</c:v>
                </c:pt>
                <c:pt idx="18">
                  <c:v>371.8</c:v>
                </c:pt>
                <c:pt idx="19">
                  <c:v>371.6</c:v>
                </c:pt>
                <c:pt idx="20">
                  <c:v>371.3</c:v>
                </c:pt>
                <c:pt idx="21">
                  <c:v>370.4</c:v>
                </c:pt>
                <c:pt idx="22">
                  <c:v>369.7</c:v>
                </c:pt>
                <c:pt idx="23">
                  <c:v>368.4</c:v>
                </c:pt>
                <c:pt idx="24">
                  <c:v>365.8</c:v>
                </c:pt>
                <c:pt idx="25">
                  <c:v>364.6</c:v>
                </c:pt>
                <c:pt idx="26">
                  <c:v>359.9</c:v>
                </c:pt>
                <c:pt idx="27">
                  <c:v>345.7</c:v>
                </c:pt>
                <c:pt idx="28">
                  <c:v>334.5</c:v>
                </c:pt>
                <c:pt idx="29">
                  <c:v>324.89999999999998</c:v>
                </c:pt>
                <c:pt idx="30">
                  <c:v>317.3</c:v>
                </c:pt>
                <c:pt idx="31">
                  <c:v>309.10000000000002</c:v>
                </c:pt>
                <c:pt idx="32">
                  <c:v>301.3</c:v>
                </c:pt>
                <c:pt idx="33">
                  <c:v>294.3</c:v>
                </c:pt>
                <c:pt idx="34">
                  <c:v>289.10000000000002</c:v>
                </c:pt>
                <c:pt idx="35">
                  <c:v>280.8</c:v>
                </c:pt>
                <c:pt idx="36">
                  <c:v>273.7</c:v>
                </c:pt>
                <c:pt idx="37">
                  <c:v>267.3</c:v>
                </c:pt>
                <c:pt idx="38">
                  <c:v>262.89999999999998</c:v>
                </c:pt>
                <c:pt idx="39">
                  <c:v>259.2</c:v>
                </c:pt>
                <c:pt idx="40">
                  <c:v>254.1</c:v>
                </c:pt>
                <c:pt idx="41">
                  <c:v>242</c:v>
                </c:pt>
                <c:pt idx="42">
                  <c:v>225.6</c:v>
                </c:pt>
                <c:pt idx="43">
                  <c:v>210.7</c:v>
                </c:pt>
                <c:pt idx="44">
                  <c:v>190.9</c:v>
                </c:pt>
                <c:pt idx="45">
                  <c:v>173.9</c:v>
                </c:pt>
                <c:pt idx="46">
                  <c:v>147.80000000000001</c:v>
                </c:pt>
                <c:pt idx="47">
                  <c:v>125</c:v>
                </c:pt>
                <c:pt idx="48">
                  <c:v>96.7</c:v>
                </c:pt>
                <c:pt idx="49">
                  <c:v>66.5</c:v>
                </c:pt>
                <c:pt idx="50">
                  <c:v>28.8</c:v>
                </c:pt>
                <c:pt idx="51">
                  <c:v>-25.2</c:v>
                </c:pt>
                <c:pt idx="52">
                  <c:v>-69.2</c:v>
                </c:pt>
                <c:pt idx="53">
                  <c:v>-116.1</c:v>
                </c:pt>
                <c:pt idx="54">
                  <c:v>-166.4</c:v>
                </c:pt>
                <c:pt idx="55">
                  <c:v>-233.7</c:v>
                </c:pt>
                <c:pt idx="56">
                  <c:v>-294.8</c:v>
                </c:pt>
                <c:pt idx="57">
                  <c:v>-360.4</c:v>
                </c:pt>
                <c:pt idx="58">
                  <c:v>-431.8</c:v>
                </c:pt>
                <c:pt idx="59">
                  <c:v>-530.4</c:v>
                </c:pt>
                <c:pt idx="60">
                  <c:v>-601.70000000000005</c:v>
                </c:pt>
                <c:pt idx="61">
                  <c:v>-665.9</c:v>
                </c:pt>
                <c:pt idx="62">
                  <c:v>-724.7</c:v>
                </c:pt>
                <c:pt idx="63">
                  <c:v>-798</c:v>
                </c:pt>
                <c:pt idx="64">
                  <c:v>-856</c:v>
                </c:pt>
                <c:pt idx="65">
                  <c:v>-916.5</c:v>
                </c:pt>
                <c:pt idx="66">
                  <c:v>-985.4</c:v>
                </c:pt>
                <c:pt idx="67">
                  <c:v>-1066.0999999999999</c:v>
                </c:pt>
                <c:pt idx="68">
                  <c:v>-1196.5</c:v>
                </c:pt>
                <c:pt idx="69">
                  <c:v>-1294.7</c:v>
                </c:pt>
                <c:pt idx="70">
                  <c:v>-1394.5</c:v>
                </c:pt>
                <c:pt idx="71">
                  <c:v>-1486.5</c:v>
                </c:pt>
                <c:pt idx="72">
                  <c:v>-1615.6</c:v>
                </c:pt>
                <c:pt idx="73">
                  <c:v>-1711.3</c:v>
                </c:pt>
                <c:pt idx="74">
                  <c:v>-1794.9</c:v>
                </c:pt>
                <c:pt idx="75">
                  <c:v>-1857.5</c:v>
                </c:pt>
                <c:pt idx="76">
                  <c:v>-1915.7</c:v>
                </c:pt>
                <c:pt idx="77">
                  <c:v>-2013.3</c:v>
                </c:pt>
                <c:pt idx="78">
                  <c:v>-2100.8000000000002</c:v>
                </c:pt>
                <c:pt idx="79">
                  <c:v>-2182.6</c:v>
                </c:pt>
                <c:pt idx="80">
                  <c:v>-2269.9</c:v>
                </c:pt>
                <c:pt idx="81">
                  <c:v>-2350.4</c:v>
                </c:pt>
                <c:pt idx="82">
                  <c:v>-2442.1</c:v>
                </c:pt>
                <c:pt idx="83">
                  <c:v>-2486.6999999999998</c:v>
                </c:pt>
                <c:pt idx="84">
                  <c:v>-2533.6999999999998</c:v>
                </c:pt>
                <c:pt idx="85">
                  <c:v>-2597.4</c:v>
                </c:pt>
                <c:pt idx="86">
                  <c:v>-2687.2</c:v>
                </c:pt>
                <c:pt idx="87">
                  <c:v>-2864.5</c:v>
                </c:pt>
                <c:pt idx="88">
                  <c:v>-3014.3</c:v>
                </c:pt>
                <c:pt idx="89">
                  <c:v>-3136.1</c:v>
                </c:pt>
                <c:pt idx="90">
                  <c:v>-3235.8</c:v>
                </c:pt>
                <c:pt idx="91">
                  <c:v>-3365.6</c:v>
                </c:pt>
                <c:pt idx="92">
                  <c:v>-3470.6</c:v>
                </c:pt>
                <c:pt idx="93">
                  <c:v>-3564.8</c:v>
                </c:pt>
                <c:pt idx="94">
                  <c:v>-3570.7</c:v>
                </c:pt>
                <c:pt idx="95">
                  <c:v>-3543.3</c:v>
                </c:pt>
                <c:pt idx="96">
                  <c:v>-3553.8</c:v>
                </c:pt>
                <c:pt idx="97">
                  <c:v>-3604.6</c:v>
                </c:pt>
                <c:pt idx="98">
                  <c:v>-3674.2</c:v>
                </c:pt>
                <c:pt idx="99">
                  <c:v>-3749.7</c:v>
                </c:pt>
                <c:pt idx="100">
                  <c:v>-3806.6</c:v>
                </c:pt>
                <c:pt idx="101">
                  <c:v>-3837.8</c:v>
                </c:pt>
                <c:pt idx="102">
                  <c:v>-3941.1</c:v>
                </c:pt>
                <c:pt idx="103">
                  <c:v>-4088.8</c:v>
                </c:pt>
                <c:pt idx="104">
                  <c:v>-4284.7</c:v>
                </c:pt>
                <c:pt idx="105">
                  <c:v>-4412.5</c:v>
                </c:pt>
                <c:pt idx="106">
                  <c:v>-4531.8999999999996</c:v>
                </c:pt>
                <c:pt idx="107">
                  <c:v>-4645</c:v>
                </c:pt>
                <c:pt idx="108">
                  <c:v>-4766.8999999999996</c:v>
                </c:pt>
                <c:pt idx="109">
                  <c:v>-4926.3</c:v>
                </c:pt>
                <c:pt idx="110">
                  <c:v>-5052.6000000000004</c:v>
                </c:pt>
                <c:pt idx="111">
                  <c:v>-5172.3999999999996</c:v>
                </c:pt>
                <c:pt idx="112">
                  <c:v>-5310.7</c:v>
                </c:pt>
                <c:pt idx="113">
                  <c:v>-5447.5</c:v>
                </c:pt>
                <c:pt idx="114">
                  <c:v>-5605.8</c:v>
                </c:pt>
                <c:pt idx="115">
                  <c:v>-5699.7</c:v>
                </c:pt>
                <c:pt idx="116">
                  <c:v>-5790.7</c:v>
                </c:pt>
                <c:pt idx="117">
                  <c:v>-5874.5</c:v>
                </c:pt>
                <c:pt idx="118">
                  <c:v>-5885.5</c:v>
                </c:pt>
                <c:pt idx="119">
                  <c:v>-5872.3</c:v>
                </c:pt>
                <c:pt idx="120">
                  <c:v>-6025.8</c:v>
                </c:pt>
                <c:pt idx="121">
                  <c:v>-6217.6</c:v>
                </c:pt>
                <c:pt idx="122">
                  <c:v>-6352</c:v>
                </c:pt>
                <c:pt idx="123">
                  <c:v>-6463.8</c:v>
                </c:pt>
                <c:pt idx="124">
                  <c:v>-6519.8</c:v>
                </c:pt>
                <c:pt idx="125">
                  <c:v>-6554.9</c:v>
                </c:pt>
                <c:pt idx="126">
                  <c:v>-6576.8</c:v>
                </c:pt>
                <c:pt idx="127">
                  <c:v>-6593.5</c:v>
                </c:pt>
                <c:pt idx="128">
                  <c:v>-6600.2</c:v>
                </c:pt>
                <c:pt idx="129">
                  <c:v>-6606.1</c:v>
                </c:pt>
                <c:pt idx="130">
                  <c:v>-6610.8</c:v>
                </c:pt>
                <c:pt idx="131">
                  <c:v>-6613.5</c:v>
                </c:pt>
                <c:pt idx="132">
                  <c:v>-6622.6</c:v>
                </c:pt>
                <c:pt idx="133">
                  <c:v>-6627.1</c:v>
                </c:pt>
                <c:pt idx="134">
                  <c:v>-6629.5</c:v>
                </c:pt>
                <c:pt idx="135">
                  <c:v>-6631.1</c:v>
                </c:pt>
                <c:pt idx="136">
                  <c:v>-6626.5</c:v>
                </c:pt>
                <c:pt idx="137">
                  <c:v>-6623.1</c:v>
                </c:pt>
                <c:pt idx="138">
                  <c:v>-6620.5</c:v>
                </c:pt>
                <c:pt idx="139">
                  <c:v>-6618.4</c:v>
                </c:pt>
                <c:pt idx="140">
                  <c:v>-6621.3</c:v>
                </c:pt>
                <c:pt idx="141">
                  <c:v>-6625</c:v>
                </c:pt>
                <c:pt idx="142">
                  <c:v>-6626.3</c:v>
                </c:pt>
                <c:pt idx="143">
                  <c:v>-6626.5</c:v>
                </c:pt>
                <c:pt idx="144">
                  <c:v>-6621.5</c:v>
                </c:pt>
                <c:pt idx="145">
                  <c:v>-6615.5</c:v>
                </c:pt>
                <c:pt idx="146">
                  <c:v>-6612.9</c:v>
                </c:pt>
                <c:pt idx="147">
                  <c:v>-6611.3</c:v>
                </c:pt>
                <c:pt idx="148">
                  <c:v>-6614.9</c:v>
                </c:pt>
                <c:pt idx="149">
                  <c:v>-6618.4</c:v>
                </c:pt>
                <c:pt idx="150">
                  <c:v>-6620.2</c:v>
                </c:pt>
                <c:pt idx="151">
                  <c:v>-6620.5</c:v>
                </c:pt>
                <c:pt idx="152">
                  <c:v>-6615.6</c:v>
                </c:pt>
                <c:pt idx="153">
                  <c:v>-6610.7</c:v>
                </c:pt>
                <c:pt idx="154">
                  <c:v>-6607.5</c:v>
                </c:pt>
                <c:pt idx="155">
                  <c:v>-6605.9</c:v>
                </c:pt>
                <c:pt idx="156">
                  <c:v>-6610.1</c:v>
                </c:pt>
                <c:pt idx="157">
                  <c:v>-6612.9</c:v>
                </c:pt>
                <c:pt idx="158">
                  <c:v>-6614.3</c:v>
                </c:pt>
                <c:pt idx="159">
                  <c:v>-6614</c:v>
                </c:pt>
                <c:pt idx="160">
                  <c:v>-6608.5</c:v>
                </c:pt>
                <c:pt idx="161">
                  <c:v>-6604.5</c:v>
                </c:pt>
                <c:pt idx="162">
                  <c:v>-6602.3</c:v>
                </c:pt>
                <c:pt idx="163">
                  <c:v>-6600.5</c:v>
                </c:pt>
                <c:pt idx="164">
                  <c:v>-6605.5</c:v>
                </c:pt>
                <c:pt idx="165">
                  <c:v>-6608.3</c:v>
                </c:pt>
                <c:pt idx="166">
                  <c:v>-6609.7</c:v>
                </c:pt>
                <c:pt idx="167">
                  <c:v>-6610.3</c:v>
                </c:pt>
                <c:pt idx="168">
                  <c:v>-6603.7</c:v>
                </c:pt>
                <c:pt idx="169">
                  <c:v>-6599.6</c:v>
                </c:pt>
                <c:pt idx="170">
                  <c:v>-6596.9</c:v>
                </c:pt>
                <c:pt idx="171">
                  <c:v>-6595.2</c:v>
                </c:pt>
                <c:pt idx="172">
                  <c:v>-6598.8</c:v>
                </c:pt>
                <c:pt idx="173">
                  <c:v>-6602.9</c:v>
                </c:pt>
                <c:pt idx="174">
                  <c:v>-6604.2</c:v>
                </c:pt>
                <c:pt idx="175">
                  <c:v>-6604.6</c:v>
                </c:pt>
                <c:pt idx="176">
                  <c:v>-6600</c:v>
                </c:pt>
                <c:pt idx="177">
                  <c:v>-6594.2</c:v>
                </c:pt>
                <c:pt idx="178">
                  <c:v>-6591.7</c:v>
                </c:pt>
                <c:pt idx="179">
                  <c:v>-6590.1</c:v>
                </c:pt>
                <c:pt idx="180">
                  <c:v>-6593.8</c:v>
                </c:pt>
                <c:pt idx="181">
                  <c:v>-6597.5</c:v>
                </c:pt>
                <c:pt idx="182">
                  <c:v>-6600.4</c:v>
                </c:pt>
                <c:pt idx="183">
                  <c:v>-6601.1</c:v>
                </c:pt>
                <c:pt idx="184">
                  <c:v>-6596.2</c:v>
                </c:pt>
                <c:pt idx="185">
                  <c:v>-6591.1</c:v>
                </c:pt>
                <c:pt idx="186">
                  <c:v>-6587.5</c:v>
                </c:pt>
                <c:pt idx="187">
                  <c:v>-6585.8</c:v>
                </c:pt>
                <c:pt idx="188">
                  <c:v>-6589.5</c:v>
                </c:pt>
                <c:pt idx="189">
                  <c:v>-6592.8</c:v>
                </c:pt>
                <c:pt idx="190">
                  <c:v>-6594.6</c:v>
                </c:pt>
                <c:pt idx="191">
                  <c:v>-6594.4</c:v>
                </c:pt>
                <c:pt idx="192">
                  <c:v>-6589.1</c:v>
                </c:pt>
                <c:pt idx="193">
                  <c:v>-6584.8</c:v>
                </c:pt>
                <c:pt idx="194">
                  <c:v>-6582.3</c:v>
                </c:pt>
                <c:pt idx="195">
                  <c:v>-6581.8</c:v>
                </c:pt>
                <c:pt idx="196">
                  <c:v>-6586.5</c:v>
                </c:pt>
                <c:pt idx="197">
                  <c:v>-6589.2</c:v>
                </c:pt>
                <c:pt idx="198">
                  <c:v>-6590.5</c:v>
                </c:pt>
                <c:pt idx="199">
                  <c:v>-6590.9</c:v>
                </c:pt>
                <c:pt idx="200">
                  <c:v>-6584.1</c:v>
                </c:pt>
                <c:pt idx="201">
                  <c:v>-6580</c:v>
                </c:pt>
                <c:pt idx="202">
                  <c:v>-6577.4</c:v>
                </c:pt>
                <c:pt idx="203">
                  <c:v>-6576.1</c:v>
                </c:pt>
                <c:pt idx="204">
                  <c:v>-6580</c:v>
                </c:pt>
                <c:pt idx="205">
                  <c:v>-6584.2</c:v>
                </c:pt>
                <c:pt idx="206">
                  <c:v>-6585.4</c:v>
                </c:pt>
                <c:pt idx="207">
                  <c:v>-6585.6</c:v>
                </c:pt>
                <c:pt idx="208">
                  <c:v>-6581</c:v>
                </c:pt>
                <c:pt idx="209">
                  <c:v>-6575.1</c:v>
                </c:pt>
                <c:pt idx="210">
                  <c:v>-6572.4</c:v>
                </c:pt>
                <c:pt idx="211">
                  <c:v>-6571.1</c:v>
                </c:pt>
                <c:pt idx="212">
                  <c:v>-6574.9</c:v>
                </c:pt>
                <c:pt idx="213">
                  <c:v>-6578.7</c:v>
                </c:pt>
                <c:pt idx="214">
                  <c:v>-6581.3</c:v>
                </c:pt>
                <c:pt idx="215">
                  <c:v>-6582.2</c:v>
                </c:pt>
                <c:pt idx="216">
                  <c:v>-6577.5</c:v>
                </c:pt>
                <c:pt idx="217">
                  <c:v>-6572.6</c:v>
                </c:pt>
                <c:pt idx="218">
                  <c:v>-6569</c:v>
                </c:pt>
                <c:pt idx="219">
                  <c:v>-6567.7</c:v>
                </c:pt>
                <c:pt idx="220">
                  <c:v>-6571.6</c:v>
                </c:pt>
                <c:pt idx="221">
                  <c:v>-6575.1</c:v>
                </c:pt>
                <c:pt idx="222">
                  <c:v>-6577.1</c:v>
                </c:pt>
                <c:pt idx="223">
                  <c:v>-6576.9</c:v>
                </c:pt>
                <c:pt idx="224">
                  <c:v>-6571.6</c:v>
                </c:pt>
                <c:pt idx="225">
                  <c:v>-6567.4</c:v>
                </c:pt>
                <c:pt idx="226">
                  <c:v>-6565.2</c:v>
                </c:pt>
                <c:pt idx="227">
                  <c:v>-6564.2</c:v>
                </c:pt>
                <c:pt idx="228">
                  <c:v>-6568.3</c:v>
                </c:pt>
                <c:pt idx="229">
                  <c:v>-6571.4</c:v>
                </c:pt>
                <c:pt idx="230">
                  <c:v>-6572.7</c:v>
                </c:pt>
                <c:pt idx="231">
                  <c:v>-6573.1</c:v>
                </c:pt>
                <c:pt idx="232">
                  <c:v>-6566.4</c:v>
                </c:pt>
                <c:pt idx="233">
                  <c:v>-6562.5</c:v>
                </c:pt>
                <c:pt idx="234">
                  <c:v>-6559.9</c:v>
                </c:pt>
                <c:pt idx="235">
                  <c:v>-6558.3</c:v>
                </c:pt>
                <c:pt idx="236">
                  <c:v>-6562</c:v>
                </c:pt>
                <c:pt idx="237">
                  <c:v>-6566.3</c:v>
                </c:pt>
                <c:pt idx="238">
                  <c:v>-6567.7</c:v>
                </c:pt>
                <c:pt idx="239">
                  <c:v>-6568.2</c:v>
                </c:pt>
                <c:pt idx="240">
                  <c:v>-6563.7</c:v>
                </c:pt>
                <c:pt idx="241">
                  <c:v>-6558.2</c:v>
                </c:pt>
                <c:pt idx="242">
                  <c:v>-6555.8</c:v>
                </c:pt>
                <c:pt idx="243">
                  <c:v>-6554.3</c:v>
                </c:pt>
                <c:pt idx="244">
                  <c:v>-6557.9</c:v>
                </c:pt>
                <c:pt idx="245">
                  <c:v>-6561.4</c:v>
                </c:pt>
                <c:pt idx="246">
                  <c:v>-6563.7</c:v>
                </c:pt>
                <c:pt idx="247">
                  <c:v>-6564.3</c:v>
                </c:pt>
                <c:pt idx="248">
                  <c:v>-6559.4</c:v>
                </c:pt>
                <c:pt idx="249">
                  <c:v>-6554.8</c:v>
                </c:pt>
                <c:pt idx="250">
                  <c:v>-6551</c:v>
                </c:pt>
                <c:pt idx="251">
                  <c:v>-6549.6</c:v>
                </c:pt>
                <c:pt idx="252">
                  <c:v>-6553.6</c:v>
                </c:pt>
                <c:pt idx="253">
                  <c:v>-6557.1</c:v>
                </c:pt>
                <c:pt idx="254">
                  <c:v>-6558.7</c:v>
                </c:pt>
                <c:pt idx="255">
                  <c:v>-6558.3</c:v>
                </c:pt>
                <c:pt idx="256">
                  <c:v>-6553.1</c:v>
                </c:pt>
                <c:pt idx="257">
                  <c:v>-6549.4</c:v>
                </c:pt>
                <c:pt idx="258">
                  <c:v>-6546.9</c:v>
                </c:pt>
                <c:pt idx="259">
                  <c:v>-6546</c:v>
                </c:pt>
                <c:pt idx="260">
                  <c:v>-6550.6</c:v>
                </c:pt>
                <c:pt idx="261">
                  <c:v>-6553.4</c:v>
                </c:pt>
                <c:pt idx="262">
                  <c:v>-6554.7</c:v>
                </c:pt>
                <c:pt idx="263">
                  <c:v>-6555.3</c:v>
                </c:pt>
                <c:pt idx="264">
                  <c:v>-6548.8</c:v>
                </c:pt>
                <c:pt idx="265">
                  <c:v>-6544.8</c:v>
                </c:pt>
                <c:pt idx="266">
                  <c:v>-6542.5</c:v>
                </c:pt>
                <c:pt idx="267">
                  <c:v>-6541.4</c:v>
                </c:pt>
                <c:pt idx="268">
                  <c:v>-6546.4</c:v>
                </c:pt>
                <c:pt idx="269">
                  <c:v>-6549.3</c:v>
                </c:pt>
                <c:pt idx="270">
                  <c:v>-6550.6</c:v>
                </c:pt>
                <c:pt idx="271">
                  <c:v>-6551.1</c:v>
                </c:pt>
                <c:pt idx="272">
                  <c:v>-6546.1</c:v>
                </c:pt>
                <c:pt idx="273">
                  <c:v>-6540.4</c:v>
                </c:pt>
                <c:pt idx="274">
                  <c:v>-6537.8</c:v>
                </c:pt>
                <c:pt idx="275">
                  <c:v>-6536.2</c:v>
                </c:pt>
                <c:pt idx="276">
                  <c:v>-6540</c:v>
                </c:pt>
                <c:pt idx="277">
                  <c:v>-6544.2</c:v>
                </c:pt>
                <c:pt idx="278">
                  <c:v>-6546.9</c:v>
                </c:pt>
                <c:pt idx="279">
                  <c:v>-6547.6</c:v>
                </c:pt>
                <c:pt idx="280">
                  <c:v>-6543.2</c:v>
                </c:pt>
                <c:pt idx="281">
                  <c:v>-6538.3</c:v>
                </c:pt>
                <c:pt idx="282">
                  <c:v>-6535</c:v>
                </c:pt>
                <c:pt idx="283">
                  <c:v>-6533.5</c:v>
                </c:pt>
                <c:pt idx="284">
                  <c:v>-6537.4</c:v>
                </c:pt>
                <c:pt idx="285">
                  <c:v>-6540.7</c:v>
                </c:pt>
                <c:pt idx="286">
                  <c:v>-6542.7</c:v>
                </c:pt>
                <c:pt idx="287">
                  <c:v>-6542.2</c:v>
                </c:pt>
                <c:pt idx="288">
                  <c:v>-6536.6</c:v>
                </c:pt>
                <c:pt idx="289">
                  <c:v>-6532.7</c:v>
                </c:pt>
                <c:pt idx="290">
                  <c:v>-6530</c:v>
                </c:pt>
                <c:pt idx="291">
                  <c:v>-6529.3</c:v>
                </c:pt>
                <c:pt idx="292">
                  <c:v>-6534</c:v>
                </c:pt>
                <c:pt idx="293">
                  <c:v>-6537</c:v>
                </c:pt>
                <c:pt idx="294">
                  <c:v>-6538.3</c:v>
                </c:pt>
                <c:pt idx="295">
                  <c:v>-6538.8</c:v>
                </c:pt>
                <c:pt idx="296">
                  <c:v>-6532.2</c:v>
                </c:pt>
                <c:pt idx="297">
                  <c:v>-6528.2</c:v>
                </c:pt>
                <c:pt idx="298">
                  <c:v>-6525.7</c:v>
                </c:pt>
                <c:pt idx="299">
                  <c:v>-6523.9</c:v>
                </c:pt>
                <c:pt idx="300">
                  <c:v>-6529</c:v>
                </c:pt>
                <c:pt idx="301">
                  <c:v>-6531.9</c:v>
                </c:pt>
                <c:pt idx="302">
                  <c:v>-6533.3</c:v>
                </c:pt>
                <c:pt idx="303">
                  <c:v>-6533.7</c:v>
                </c:pt>
                <c:pt idx="304">
                  <c:v>-6529.1</c:v>
                </c:pt>
                <c:pt idx="305">
                  <c:v>-6523.4</c:v>
                </c:pt>
                <c:pt idx="306">
                  <c:v>-6521.1</c:v>
                </c:pt>
                <c:pt idx="307">
                  <c:v>-6519.8</c:v>
                </c:pt>
                <c:pt idx="308">
                  <c:v>-6523.3</c:v>
                </c:pt>
                <c:pt idx="309">
                  <c:v>-6526.8</c:v>
                </c:pt>
                <c:pt idx="310">
                  <c:v>-6529</c:v>
                </c:pt>
                <c:pt idx="311">
                  <c:v>-6529.6</c:v>
                </c:pt>
                <c:pt idx="312">
                  <c:v>-6525</c:v>
                </c:pt>
                <c:pt idx="313">
                  <c:v>-6520.6</c:v>
                </c:pt>
                <c:pt idx="314">
                  <c:v>-6517</c:v>
                </c:pt>
                <c:pt idx="315">
                  <c:v>-6515.5</c:v>
                </c:pt>
                <c:pt idx="316">
                  <c:v>-6519.2</c:v>
                </c:pt>
                <c:pt idx="317">
                  <c:v>-6523.3</c:v>
                </c:pt>
                <c:pt idx="318">
                  <c:v>-6525.5</c:v>
                </c:pt>
                <c:pt idx="319">
                  <c:v>-6525.7</c:v>
                </c:pt>
                <c:pt idx="320">
                  <c:v>-6521.1</c:v>
                </c:pt>
                <c:pt idx="321">
                  <c:v>-6517.6</c:v>
                </c:pt>
                <c:pt idx="322">
                  <c:v>-6515.3</c:v>
                </c:pt>
                <c:pt idx="323">
                  <c:v>-6514.3</c:v>
                </c:pt>
                <c:pt idx="324">
                  <c:v>-6518.6</c:v>
                </c:pt>
                <c:pt idx="325">
                  <c:v>-6521.1</c:v>
                </c:pt>
                <c:pt idx="326">
                  <c:v>-6522.2</c:v>
                </c:pt>
                <c:pt idx="327">
                  <c:v>-6522.6</c:v>
                </c:pt>
                <c:pt idx="328">
                  <c:v>-6516.3</c:v>
                </c:pt>
                <c:pt idx="329">
                  <c:v>-6512.1</c:v>
                </c:pt>
                <c:pt idx="330">
                  <c:v>-6509.4</c:v>
                </c:pt>
                <c:pt idx="331">
                  <c:v>-6507.7</c:v>
                </c:pt>
                <c:pt idx="332">
                  <c:v>-6512.8</c:v>
                </c:pt>
                <c:pt idx="333">
                  <c:v>-6515.7</c:v>
                </c:pt>
                <c:pt idx="334">
                  <c:v>-6517.5</c:v>
                </c:pt>
                <c:pt idx="335">
                  <c:v>-6518.1</c:v>
                </c:pt>
                <c:pt idx="336">
                  <c:v>-6513.6</c:v>
                </c:pt>
                <c:pt idx="337">
                  <c:v>-6508</c:v>
                </c:pt>
                <c:pt idx="338">
                  <c:v>-6505.4</c:v>
                </c:pt>
                <c:pt idx="339">
                  <c:v>-6504.2</c:v>
                </c:pt>
                <c:pt idx="340">
                  <c:v>-6507.9</c:v>
                </c:pt>
                <c:pt idx="341">
                  <c:v>-6511.2</c:v>
                </c:pt>
                <c:pt idx="342">
                  <c:v>-6513.3</c:v>
                </c:pt>
                <c:pt idx="343">
                  <c:v>-6513.9</c:v>
                </c:pt>
                <c:pt idx="344">
                  <c:v>-6509.1</c:v>
                </c:pt>
                <c:pt idx="345">
                  <c:v>-6504.9</c:v>
                </c:pt>
                <c:pt idx="346">
                  <c:v>-6501.2</c:v>
                </c:pt>
                <c:pt idx="347">
                  <c:v>-6499.6</c:v>
                </c:pt>
                <c:pt idx="348">
                  <c:v>-6503.4</c:v>
                </c:pt>
                <c:pt idx="349">
                  <c:v>-6506.9</c:v>
                </c:pt>
                <c:pt idx="350">
                  <c:v>-6508.8</c:v>
                </c:pt>
                <c:pt idx="351">
                  <c:v>-6508.2</c:v>
                </c:pt>
                <c:pt idx="352">
                  <c:v>-6502.9</c:v>
                </c:pt>
                <c:pt idx="353">
                  <c:v>-6499.1</c:v>
                </c:pt>
                <c:pt idx="354">
                  <c:v>-6496.9</c:v>
                </c:pt>
                <c:pt idx="355">
                  <c:v>-6496.3</c:v>
                </c:pt>
                <c:pt idx="356">
                  <c:v>-6500.7</c:v>
                </c:pt>
                <c:pt idx="357">
                  <c:v>-6503.5</c:v>
                </c:pt>
                <c:pt idx="358">
                  <c:v>-6504.9</c:v>
                </c:pt>
                <c:pt idx="359">
                  <c:v>-6505.6</c:v>
                </c:pt>
                <c:pt idx="360">
                  <c:v>-6499.7</c:v>
                </c:pt>
                <c:pt idx="361">
                  <c:v>-6496.2</c:v>
                </c:pt>
                <c:pt idx="362">
                  <c:v>-6494.3</c:v>
                </c:pt>
                <c:pt idx="363">
                  <c:v>-6493.4</c:v>
                </c:pt>
                <c:pt idx="364">
                  <c:v>-6497.1</c:v>
                </c:pt>
                <c:pt idx="365">
                  <c:v>-6501.3</c:v>
                </c:pt>
                <c:pt idx="366">
                  <c:v>-6502.5</c:v>
                </c:pt>
                <c:pt idx="367">
                  <c:v>-6502.8</c:v>
                </c:pt>
                <c:pt idx="368">
                  <c:v>-6498.2</c:v>
                </c:pt>
                <c:pt idx="369">
                  <c:v>-6492.8</c:v>
                </c:pt>
                <c:pt idx="370">
                  <c:v>-6490.2</c:v>
                </c:pt>
                <c:pt idx="371">
                  <c:v>-6488.5</c:v>
                </c:pt>
                <c:pt idx="372">
                  <c:v>-6492.3</c:v>
                </c:pt>
                <c:pt idx="373">
                  <c:v>-6495.5</c:v>
                </c:pt>
                <c:pt idx="374">
                  <c:v>-6497.6</c:v>
                </c:pt>
                <c:pt idx="375">
                  <c:v>-6498</c:v>
                </c:pt>
                <c:pt idx="376">
                  <c:v>-6493.5</c:v>
                </c:pt>
                <c:pt idx="377">
                  <c:v>-6489.3</c:v>
                </c:pt>
                <c:pt idx="378">
                  <c:v>-6486.2</c:v>
                </c:pt>
                <c:pt idx="379">
                  <c:v>-6484.6</c:v>
                </c:pt>
                <c:pt idx="380">
                  <c:v>-6488</c:v>
                </c:pt>
                <c:pt idx="381">
                  <c:v>-6491.3</c:v>
                </c:pt>
                <c:pt idx="382">
                  <c:v>-6493.2</c:v>
                </c:pt>
                <c:pt idx="383">
                  <c:v>-6493</c:v>
                </c:pt>
                <c:pt idx="384">
                  <c:v>-6487.8</c:v>
                </c:pt>
                <c:pt idx="385">
                  <c:v>-6483.9</c:v>
                </c:pt>
                <c:pt idx="386">
                  <c:v>-6481.4</c:v>
                </c:pt>
                <c:pt idx="387">
                  <c:v>-6480.5</c:v>
                </c:pt>
                <c:pt idx="388">
                  <c:v>-6485.5</c:v>
                </c:pt>
                <c:pt idx="389">
                  <c:v>-6488.3</c:v>
                </c:pt>
                <c:pt idx="390">
                  <c:v>-6489.7</c:v>
                </c:pt>
                <c:pt idx="391">
                  <c:v>-6489.9</c:v>
                </c:pt>
                <c:pt idx="392">
                  <c:v>-6483.5</c:v>
                </c:pt>
                <c:pt idx="393">
                  <c:v>-6479.7</c:v>
                </c:pt>
                <c:pt idx="394">
                  <c:v>-6477.3</c:v>
                </c:pt>
                <c:pt idx="395">
                  <c:v>-6476.1</c:v>
                </c:pt>
                <c:pt idx="396">
                  <c:v>-6479.8</c:v>
                </c:pt>
                <c:pt idx="397">
                  <c:v>-6484.1</c:v>
                </c:pt>
                <c:pt idx="398">
                  <c:v>-6485.5</c:v>
                </c:pt>
                <c:pt idx="399">
                  <c:v>-6485.8</c:v>
                </c:pt>
                <c:pt idx="400">
                  <c:v>-6481</c:v>
                </c:pt>
                <c:pt idx="401">
                  <c:v>-6475.3</c:v>
                </c:pt>
                <c:pt idx="402">
                  <c:v>-6473</c:v>
                </c:pt>
                <c:pt idx="403">
                  <c:v>-6471.6</c:v>
                </c:pt>
                <c:pt idx="404">
                  <c:v>-6475.2</c:v>
                </c:pt>
                <c:pt idx="405">
                  <c:v>-6478.7</c:v>
                </c:pt>
                <c:pt idx="406">
                  <c:v>-6480.9</c:v>
                </c:pt>
                <c:pt idx="407">
                  <c:v>-6481.8</c:v>
                </c:pt>
                <c:pt idx="408">
                  <c:v>-6477.5</c:v>
                </c:pt>
                <c:pt idx="409">
                  <c:v>-6473.2</c:v>
                </c:pt>
                <c:pt idx="410">
                  <c:v>-6470.6</c:v>
                </c:pt>
                <c:pt idx="411">
                  <c:v>-6469.7</c:v>
                </c:pt>
                <c:pt idx="412">
                  <c:v>-6474</c:v>
                </c:pt>
                <c:pt idx="413">
                  <c:v>-6476.6</c:v>
                </c:pt>
                <c:pt idx="414">
                  <c:v>-6478</c:v>
                </c:pt>
                <c:pt idx="415">
                  <c:v>-6477.7</c:v>
                </c:pt>
                <c:pt idx="416">
                  <c:v>-6472.2</c:v>
                </c:pt>
                <c:pt idx="417">
                  <c:v>-6468.4</c:v>
                </c:pt>
                <c:pt idx="418">
                  <c:v>-6466.1</c:v>
                </c:pt>
                <c:pt idx="419">
                  <c:v>-6465.3</c:v>
                </c:pt>
                <c:pt idx="420">
                  <c:v>-6470</c:v>
                </c:pt>
                <c:pt idx="421">
                  <c:v>-6473.1</c:v>
                </c:pt>
                <c:pt idx="422">
                  <c:v>-6474.3</c:v>
                </c:pt>
                <c:pt idx="423">
                  <c:v>-6473.7</c:v>
                </c:pt>
                <c:pt idx="424">
                  <c:v>-6468.6</c:v>
                </c:pt>
                <c:pt idx="425">
                  <c:v>-6464.5</c:v>
                </c:pt>
                <c:pt idx="426">
                  <c:v>-6462.1</c:v>
                </c:pt>
                <c:pt idx="427">
                  <c:v>-6460.6</c:v>
                </c:pt>
                <c:pt idx="428">
                  <c:v>-6465.3</c:v>
                </c:pt>
                <c:pt idx="429">
                  <c:v>-6468.6</c:v>
                </c:pt>
                <c:pt idx="430">
                  <c:v>-6470</c:v>
                </c:pt>
                <c:pt idx="431">
                  <c:v>-6470.7</c:v>
                </c:pt>
                <c:pt idx="432">
                  <c:v>-6466.2</c:v>
                </c:pt>
                <c:pt idx="433">
                  <c:v>-6460.7</c:v>
                </c:pt>
                <c:pt idx="434">
                  <c:v>-6458.8</c:v>
                </c:pt>
                <c:pt idx="435">
                  <c:v>-6457.6</c:v>
                </c:pt>
                <c:pt idx="436">
                  <c:v>-6461.2</c:v>
                </c:pt>
                <c:pt idx="437">
                  <c:v>-6464.7</c:v>
                </c:pt>
                <c:pt idx="438">
                  <c:v>-6466.7</c:v>
                </c:pt>
                <c:pt idx="439">
                  <c:v>-6467</c:v>
                </c:pt>
                <c:pt idx="440">
                  <c:v>-6462.1</c:v>
                </c:pt>
                <c:pt idx="441">
                  <c:v>-6457.2</c:v>
                </c:pt>
                <c:pt idx="442">
                  <c:v>-6453.8</c:v>
                </c:pt>
                <c:pt idx="443">
                  <c:v>-6452.2</c:v>
                </c:pt>
                <c:pt idx="444">
                  <c:v>-6455.9</c:v>
                </c:pt>
                <c:pt idx="445">
                  <c:v>-6459.3</c:v>
                </c:pt>
                <c:pt idx="446">
                  <c:v>-6461.2</c:v>
                </c:pt>
                <c:pt idx="447">
                  <c:v>-6461.1</c:v>
                </c:pt>
                <c:pt idx="448">
                  <c:v>-6455.9</c:v>
                </c:pt>
                <c:pt idx="449">
                  <c:v>-6452.1</c:v>
                </c:pt>
                <c:pt idx="450">
                  <c:v>-6449.6</c:v>
                </c:pt>
                <c:pt idx="451">
                  <c:v>-6449.2</c:v>
                </c:pt>
                <c:pt idx="452">
                  <c:v>-6453.6</c:v>
                </c:pt>
                <c:pt idx="453">
                  <c:v>-6456.8</c:v>
                </c:pt>
                <c:pt idx="454">
                  <c:v>-6458.5</c:v>
                </c:pt>
                <c:pt idx="455">
                  <c:v>-6458</c:v>
                </c:pt>
                <c:pt idx="456">
                  <c:v>-6452.6</c:v>
                </c:pt>
                <c:pt idx="457">
                  <c:v>-6448.8</c:v>
                </c:pt>
                <c:pt idx="458">
                  <c:v>-6446.6</c:v>
                </c:pt>
                <c:pt idx="459">
                  <c:v>-6445.2</c:v>
                </c:pt>
                <c:pt idx="460">
                  <c:v>-6450.2</c:v>
                </c:pt>
                <c:pt idx="461">
                  <c:v>-6453</c:v>
                </c:pt>
                <c:pt idx="462">
                  <c:v>-6454.3</c:v>
                </c:pt>
                <c:pt idx="463">
                  <c:v>-6454.8</c:v>
                </c:pt>
                <c:pt idx="464">
                  <c:v>-6450.1</c:v>
                </c:pt>
                <c:pt idx="465">
                  <c:v>-6444.5</c:v>
                </c:pt>
                <c:pt idx="466">
                  <c:v>-6442.1</c:v>
                </c:pt>
                <c:pt idx="467">
                  <c:v>-6440.8</c:v>
                </c:pt>
                <c:pt idx="468">
                  <c:v>-6444.5</c:v>
                </c:pt>
                <c:pt idx="469">
                  <c:v>-6448.3</c:v>
                </c:pt>
                <c:pt idx="470">
                  <c:v>-6450.7</c:v>
                </c:pt>
                <c:pt idx="471">
                  <c:v>-6451.4</c:v>
                </c:pt>
                <c:pt idx="472">
                  <c:v>-6446.6</c:v>
                </c:pt>
                <c:pt idx="473">
                  <c:v>-6442.4</c:v>
                </c:pt>
                <c:pt idx="474">
                  <c:v>-6438.9</c:v>
                </c:pt>
                <c:pt idx="475">
                  <c:v>-6437.2</c:v>
                </c:pt>
                <c:pt idx="476">
                  <c:v>-6441.1</c:v>
                </c:pt>
                <c:pt idx="477">
                  <c:v>-6444.4</c:v>
                </c:pt>
                <c:pt idx="478">
                  <c:v>-6446.2</c:v>
                </c:pt>
                <c:pt idx="479">
                  <c:v>-6446.1</c:v>
                </c:pt>
                <c:pt idx="480">
                  <c:v>-6440.8</c:v>
                </c:pt>
                <c:pt idx="481">
                  <c:v>-6437.4</c:v>
                </c:pt>
                <c:pt idx="482">
                  <c:v>-6435.4</c:v>
                </c:pt>
                <c:pt idx="483">
                  <c:v>-6434.6</c:v>
                </c:pt>
                <c:pt idx="484">
                  <c:v>-6438.9</c:v>
                </c:pt>
                <c:pt idx="485">
                  <c:v>-6441.8</c:v>
                </c:pt>
                <c:pt idx="486">
                  <c:v>-6443.3</c:v>
                </c:pt>
                <c:pt idx="487">
                  <c:v>-6443.8</c:v>
                </c:pt>
                <c:pt idx="488">
                  <c:v>-6437.5</c:v>
                </c:pt>
                <c:pt idx="489">
                  <c:v>-6433.8</c:v>
                </c:pt>
                <c:pt idx="490">
                  <c:v>-6431.2</c:v>
                </c:pt>
                <c:pt idx="491">
                  <c:v>-6429.6</c:v>
                </c:pt>
                <c:pt idx="492">
                  <c:v>-6433.3</c:v>
                </c:pt>
                <c:pt idx="493">
                  <c:v>-6437.4</c:v>
                </c:pt>
                <c:pt idx="494">
                  <c:v>-6438.6</c:v>
                </c:pt>
                <c:pt idx="495">
                  <c:v>-6439.1</c:v>
                </c:pt>
                <c:pt idx="496">
                  <c:v>-6434.5</c:v>
                </c:pt>
                <c:pt idx="497">
                  <c:v>-6429</c:v>
                </c:pt>
                <c:pt idx="498">
                  <c:v>-6426.7</c:v>
                </c:pt>
                <c:pt idx="499">
                  <c:v>-6425.3</c:v>
                </c:pt>
                <c:pt idx="500">
                  <c:v>-6429.4</c:v>
                </c:pt>
                <c:pt idx="501">
                  <c:v>-6432.9</c:v>
                </c:pt>
                <c:pt idx="502">
                  <c:v>-6435</c:v>
                </c:pt>
                <c:pt idx="503">
                  <c:v>-6435.5</c:v>
                </c:pt>
                <c:pt idx="504">
                  <c:v>-6430.8</c:v>
                </c:pt>
                <c:pt idx="505">
                  <c:v>-6426.3</c:v>
                </c:pt>
                <c:pt idx="506">
                  <c:v>-6423</c:v>
                </c:pt>
                <c:pt idx="507">
                  <c:v>-6421.4</c:v>
                </c:pt>
                <c:pt idx="508">
                  <c:v>-6425</c:v>
                </c:pt>
                <c:pt idx="509">
                  <c:v>-6428.5</c:v>
                </c:pt>
                <c:pt idx="510">
                  <c:v>-6430.4</c:v>
                </c:pt>
                <c:pt idx="511">
                  <c:v>-6430.3</c:v>
                </c:pt>
                <c:pt idx="512">
                  <c:v>-6425.1</c:v>
                </c:pt>
                <c:pt idx="513">
                  <c:v>-6421.6</c:v>
                </c:pt>
                <c:pt idx="514">
                  <c:v>-6419.6</c:v>
                </c:pt>
                <c:pt idx="515">
                  <c:v>-6418.8</c:v>
                </c:pt>
                <c:pt idx="516">
                  <c:v>-6423.3</c:v>
                </c:pt>
                <c:pt idx="517">
                  <c:v>-6426.2</c:v>
                </c:pt>
                <c:pt idx="518">
                  <c:v>-6427.8</c:v>
                </c:pt>
                <c:pt idx="519">
                  <c:v>-6428.1</c:v>
                </c:pt>
                <c:pt idx="520">
                  <c:v>-6422.1</c:v>
                </c:pt>
                <c:pt idx="521">
                  <c:v>-6418.5</c:v>
                </c:pt>
                <c:pt idx="522">
                  <c:v>-6416.4</c:v>
                </c:pt>
                <c:pt idx="523">
                  <c:v>-6415.3</c:v>
                </c:pt>
                <c:pt idx="524">
                  <c:v>-6419</c:v>
                </c:pt>
                <c:pt idx="525">
                  <c:v>-6423.2</c:v>
                </c:pt>
                <c:pt idx="526">
                  <c:v>-6424.6</c:v>
                </c:pt>
                <c:pt idx="527">
                  <c:v>-6425.4</c:v>
                </c:pt>
                <c:pt idx="528">
                  <c:v>-6420.8</c:v>
                </c:pt>
                <c:pt idx="529">
                  <c:v>-6415.5</c:v>
                </c:pt>
                <c:pt idx="530">
                  <c:v>-6413.3</c:v>
                </c:pt>
                <c:pt idx="531">
                  <c:v>-6412</c:v>
                </c:pt>
                <c:pt idx="532">
                  <c:v>-6415.8</c:v>
                </c:pt>
                <c:pt idx="533">
                  <c:v>-6420.1</c:v>
                </c:pt>
                <c:pt idx="534">
                  <c:v>-6422.7</c:v>
                </c:pt>
                <c:pt idx="535">
                  <c:v>-6423.3</c:v>
                </c:pt>
                <c:pt idx="536">
                  <c:v>-6419.1</c:v>
                </c:pt>
                <c:pt idx="537">
                  <c:v>-6415.1</c:v>
                </c:pt>
                <c:pt idx="538">
                  <c:v>-6411.3</c:v>
                </c:pt>
                <c:pt idx="539">
                  <c:v>-6409.5</c:v>
                </c:pt>
                <c:pt idx="540">
                  <c:v>-6412.9</c:v>
                </c:pt>
                <c:pt idx="541">
                  <c:v>-6416.3</c:v>
                </c:pt>
                <c:pt idx="542">
                  <c:v>-6418.3</c:v>
                </c:pt>
                <c:pt idx="543">
                  <c:v>-6418</c:v>
                </c:pt>
                <c:pt idx="544">
                  <c:v>-6412.7</c:v>
                </c:pt>
                <c:pt idx="545">
                  <c:v>-6408.7</c:v>
                </c:pt>
                <c:pt idx="546">
                  <c:v>-6407.2</c:v>
                </c:pt>
                <c:pt idx="547">
                  <c:v>-6407.4</c:v>
                </c:pt>
                <c:pt idx="548">
                  <c:v>-6413.3</c:v>
                </c:pt>
                <c:pt idx="549">
                  <c:v>-6416.8</c:v>
                </c:pt>
                <c:pt idx="550">
                  <c:v>-6417.9</c:v>
                </c:pt>
                <c:pt idx="551">
                  <c:v>-6418.2</c:v>
                </c:pt>
                <c:pt idx="552">
                  <c:v>-6412</c:v>
                </c:pt>
                <c:pt idx="553">
                  <c:v>-6407.4</c:v>
                </c:pt>
                <c:pt idx="554">
                  <c:v>-6403.4</c:v>
                </c:pt>
                <c:pt idx="555">
                  <c:v>-6400.6</c:v>
                </c:pt>
                <c:pt idx="556">
                  <c:v>-6402.8</c:v>
                </c:pt>
                <c:pt idx="557">
                  <c:v>-6402.4</c:v>
                </c:pt>
                <c:pt idx="558">
                  <c:v>-6402.7</c:v>
                </c:pt>
                <c:pt idx="559">
                  <c:v>-6403.1</c:v>
                </c:pt>
                <c:pt idx="560">
                  <c:v>-6396.8</c:v>
                </c:pt>
                <c:pt idx="561">
                  <c:v>-6388.2</c:v>
                </c:pt>
                <c:pt idx="562">
                  <c:v>-6367.3</c:v>
                </c:pt>
                <c:pt idx="563">
                  <c:v>-6346.4</c:v>
                </c:pt>
                <c:pt idx="564">
                  <c:v>-6326.8</c:v>
                </c:pt>
                <c:pt idx="565">
                  <c:v>-6304.6</c:v>
                </c:pt>
                <c:pt idx="566">
                  <c:v>-6286.5</c:v>
                </c:pt>
                <c:pt idx="567">
                  <c:v>-6272.9</c:v>
                </c:pt>
                <c:pt idx="568">
                  <c:v>-6254.3</c:v>
                </c:pt>
                <c:pt idx="569">
                  <c:v>-6163.6</c:v>
                </c:pt>
                <c:pt idx="570">
                  <c:v>-5532.7</c:v>
                </c:pt>
                <c:pt idx="571">
                  <c:v>-4342.8999999999996</c:v>
                </c:pt>
                <c:pt idx="572">
                  <c:v>-3426.3</c:v>
                </c:pt>
                <c:pt idx="573">
                  <c:v>-2664.2</c:v>
                </c:pt>
                <c:pt idx="574">
                  <c:v>-2073.8000000000002</c:v>
                </c:pt>
                <c:pt idx="575">
                  <c:v>-1524.5</c:v>
                </c:pt>
                <c:pt idx="576">
                  <c:v>-1222.5999999999999</c:v>
                </c:pt>
                <c:pt idx="577">
                  <c:v>-999.2</c:v>
                </c:pt>
                <c:pt idx="578">
                  <c:v>-826.8</c:v>
                </c:pt>
                <c:pt idx="579">
                  <c:v>-661.3</c:v>
                </c:pt>
                <c:pt idx="580">
                  <c:v>-562.20000000000005</c:v>
                </c:pt>
                <c:pt idx="581">
                  <c:v>-482.8</c:v>
                </c:pt>
                <c:pt idx="582">
                  <c:v>-417.5</c:v>
                </c:pt>
                <c:pt idx="583">
                  <c:v>-351.3</c:v>
                </c:pt>
                <c:pt idx="584">
                  <c:v>-310.8</c:v>
                </c:pt>
                <c:pt idx="585">
                  <c:v>-275.60000000000002</c:v>
                </c:pt>
                <c:pt idx="586">
                  <c:v>-243.1</c:v>
                </c:pt>
                <c:pt idx="587">
                  <c:v>-199.6</c:v>
                </c:pt>
                <c:pt idx="588">
                  <c:v>-159.9</c:v>
                </c:pt>
                <c:pt idx="589">
                  <c:v>-117.3</c:v>
                </c:pt>
                <c:pt idx="590">
                  <c:v>-74.400000000000006</c:v>
                </c:pt>
                <c:pt idx="591">
                  <c:v>-21.4</c:v>
                </c:pt>
                <c:pt idx="592">
                  <c:v>14.4</c:v>
                </c:pt>
                <c:pt idx="593">
                  <c:v>43.8</c:v>
                </c:pt>
                <c:pt idx="594">
                  <c:v>66.3</c:v>
                </c:pt>
                <c:pt idx="595">
                  <c:v>88.3</c:v>
                </c:pt>
                <c:pt idx="596">
                  <c:v>102.9</c:v>
                </c:pt>
                <c:pt idx="597">
                  <c:v>115.6</c:v>
                </c:pt>
                <c:pt idx="598">
                  <c:v>125.9</c:v>
                </c:pt>
                <c:pt idx="599">
                  <c:v>136.9</c:v>
                </c:pt>
                <c:pt idx="600">
                  <c:v>143.30000000000001</c:v>
                </c:pt>
                <c:pt idx="601">
                  <c:v>147.19999999999999</c:v>
                </c:pt>
                <c:pt idx="602">
                  <c:v>148.30000000000001</c:v>
                </c:pt>
                <c:pt idx="603">
                  <c:v>145.80000000000001</c:v>
                </c:pt>
                <c:pt idx="604">
                  <c:v>143</c:v>
                </c:pt>
                <c:pt idx="605">
                  <c:v>140</c:v>
                </c:pt>
                <c:pt idx="606">
                  <c:v>138.30000000000001</c:v>
                </c:pt>
                <c:pt idx="607">
                  <c:v>138.19999999999999</c:v>
                </c:pt>
                <c:pt idx="608">
                  <c:v>141.1</c:v>
                </c:pt>
                <c:pt idx="609">
                  <c:v>144.6</c:v>
                </c:pt>
                <c:pt idx="610">
                  <c:v>149</c:v>
                </c:pt>
                <c:pt idx="611">
                  <c:v>154.6</c:v>
                </c:pt>
                <c:pt idx="612">
                  <c:v>159.19999999999999</c:v>
                </c:pt>
                <c:pt idx="613">
                  <c:v>163.1</c:v>
                </c:pt>
                <c:pt idx="614">
                  <c:v>165.6</c:v>
                </c:pt>
                <c:pt idx="615">
                  <c:v>166.7</c:v>
                </c:pt>
                <c:pt idx="616">
                  <c:v>166.2</c:v>
                </c:pt>
                <c:pt idx="617">
                  <c:v>165.3</c:v>
                </c:pt>
                <c:pt idx="618">
                  <c:v>164.2</c:v>
                </c:pt>
                <c:pt idx="619">
                  <c:v>163.4</c:v>
                </c:pt>
                <c:pt idx="620">
                  <c:v>162.30000000000001</c:v>
                </c:pt>
                <c:pt idx="621">
                  <c:v>161.4</c:v>
                </c:pt>
                <c:pt idx="622">
                  <c:v>160.5</c:v>
                </c:pt>
                <c:pt idx="623">
                  <c:v>159.5</c:v>
                </c:pt>
                <c:pt idx="624">
                  <c:v>157.6</c:v>
                </c:pt>
                <c:pt idx="625">
                  <c:v>156.4</c:v>
                </c:pt>
                <c:pt idx="626">
                  <c:v>156.19999999999999</c:v>
                </c:pt>
                <c:pt idx="627">
                  <c:v>156.30000000000001</c:v>
                </c:pt>
                <c:pt idx="628">
                  <c:v>156.5</c:v>
                </c:pt>
                <c:pt idx="629">
                  <c:v>156.69999999999999</c:v>
                </c:pt>
                <c:pt idx="630">
                  <c:v>157</c:v>
                </c:pt>
                <c:pt idx="631">
                  <c:v>156.80000000000001</c:v>
                </c:pt>
                <c:pt idx="632">
                  <c:v>156.19999999999999</c:v>
                </c:pt>
                <c:pt idx="633">
                  <c:v>155.30000000000001</c:v>
                </c:pt>
                <c:pt idx="634">
                  <c:v>154.5</c:v>
                </c:pt>
                <c:pt idx="635">
                  <c:v>153.80000000000001</c:v>
                </c:pt>
                <c:pt idx="636">
                  <c:v>153.1</c:v>
                </c:pt>
                <c:pt idx="637">
                  <c:v>152</c:v>
                </c:pt>
                <c:pt idx="638">
                  <c:v>151</c:v>
                </c:pt>
                <c:pt idx="639">
                  <c:v>150</c:v>
                </c:pt>
                <c:pt idx="640">
                  <c:v>149.1</c:v>
                </c:pt>
                <c:pt idx="641">
                  <c:v>148.4</c:v>
                </c:pt>
                <c:pt idx="642">
                  <c:v>147.5</c:v>
                </c:pt>
                <c:pt idx="643">
                  <c:v>147</c:v>
                </c:pt>
                <c:pt idx="644">
                  <c:v>146.4</c:v>
                </c:pt>
                <c:pt idx="645">
                  <c:v>146.1</c:v>
                </c:pt>
                <c:pt idx="646">
                  <c:v>146</c:v>
                </c:pt>
                <c:pt idx="647">
                  <c:v>144.9</c:v>
                </c:pt>
                <c:pt idx="648">
                  <c:v>143.69999999999999</c:v>
                </c:pt>
                <c:pt idx="649">
                  <c:v>142.4</c:v>
                </c:pt>
                <c:pt idx="650">
                  <c:v>141.4</c:v>
                </c:pt>
                <c:pt idx="651">
                  <c:v>140.5</c:v>
                </c:pt>
                <c:pt idx="652">
                  <c:v>139.69999999999999</c:v>
                </c:pt>
                <c:pt idx="653">
                  <c:v>139.1</c:v>
                </c:pt>
                <c:pt idx="654">
                  <c:v>139</c:v>
                </c:pt>
                <c:pt idx="655">
                  <c:v>138.6</c:v>
                </c:pt>
                <c:pt idx="656">
                  <c:v>137.6</c:v>
                </c:pt>
                <c:pt idx="657">
                  <c:v>137.30000000000001</c:v>
                </c:pt>
                <c:pt idx="658">
                  <c:v>137.1</c:v>
                </c:pt>
                <c:pt idx="659">
                  <c:v>136.69999999999999</c:v>
                </c:pt>
                <c:pt idx="660">
                  <c:v>136</c:v>
                </c:pt>
                <c:pt idx="661">
                  <c:v>135.9</c:v>
                </c:pt>
                <c:pt idx="662">
                  <c:v>135.9</c:v>
                </c:pt>
                <c:pt idx="663">
                  <c:v>135.30000000000001</c:v>
                </c:pt>
                <c:pt idx="664">
                  <c:v>134.6</c:v>
                </c:pt>
                <c:pt idx="665">
                  <c:v>134.19999999999999</c:v>
                </c:pt>
                <c:pt idx="666">
                  <c:v>134.4</c:v>
                </c:pt>
                <c:pt idx="667">
                  <c:v>134.5</c:v>
                </c:pt>
                <c:pt idx="668">
                  <c:v>134.19999999999999</c:v>
                </c:pt>
                <c:pt idx="669">
                  <c:v>133.69999999999999</c:v>
                </c:pt>
                <c:pt idx="670">
                  <c:v>133.19999999999999</c:v>
                </c:pt>
                <c:pt idx="671">
                  <c:v>132.19999999999999</c:v>
                </c:pt>
                <c:pt idx="672">
                  <c:v>131.80000000000001</c:v>
                </c:pt>
                <c:pt idx="673">
                  <c:v>131.69999999999999</c:v>
                </c:pt>
                <c:pt idx="674">
                  <c:v>131.19999999999999</c:v>
                </c:pt>
                <c:pt idx="675">
                  <c:v>130.30000000000001</c:v>
                </c:pt>
                <c:pt idx="676">
                  <c:v>129.4</c:v>
                </c:pt>
                <c:pt idx="677">
                  <c:v>128.6</c:v>
                </c:pt>
                <c:pt idx="678">
                  <c:v>127.8</c:v>
                </c:pt>
                <c:pt idx="679">
                  <c:v>127.1</c:v>
                </c:pt>
                <c:pt idx="680">
                  <c:v>126.6</c:v>
                </c:pt>
                <c:pt idx="681">
                  <c:v>126</c:v>
                </c:pt>
                <c:pt idx="682">
                  <c:v>125.2</c:v>
                </c:pt>
                <c:pt idx="683">
                  <c:v>124.3</c:v>
                </c:pt>
                <c:pt idx="684">
                  <c:v>123.6</c:v>
                </c:pt>
                <c:pt idx="685">
                  <c:v>123.2</c:v>
                </c:pt>
                <c:pt idx="686">
                  <c:v>122.8</c:v>
                </c:pt>
                <c:pt idx="687">
                  <c:v>122.1</c:v>
                </c:pt>
                <c:pt idx="688">
                  <c:v>121.4</c:v>
                </c:pt>
                <c:pt idx="689">
                  <c:v>120.5</c:v>
                </c:pt>
                <c:pt idx="690">
                  <c:v>119.6</c:v>
                </c:pt>
                <c:pt idx="691">
                  <c:v>119</c:v>
                </c:pt>
                <c:pt idx="692">
                  <c:v>118.5</c:v>
                </c:pt>
                <c:pt idx="693">
                  <c:v>118.2</c:v>
                </c:pt>
                <c:pt idx="694">
                  <c:v>117.9</c:v>
                </c:pt>
                <c:pt idx="695">
                  <c:v>117.1</c:v>
                </c:pt>
                <c:pt idx="696">
                  <c:v>116.8</c:v>
                </c:pt>
                <c:pt idx="697">
                  <c:v>116.3</c:v>
                </c:pt>
                <c:pt idx="698">
                  <c:v>116</c:v>
                </c:pt>
                <c:pt idx="699">
                  <c:v>115.7</c:v>
                </c:pt>
                <c:pt idx="700">
                  <c:v>113.5</c:v>
                </c:pt>
                <c:pt idx="701">
                  <c:v>111.8</c:v>
                </c:pt>
                <c:pt idx="702">
                  <c:v>111.1</c:v>
                </c:pt>
                <c:pt idx="703">
                  <c:v>111.2</c:v>
                </c:pt>
                <c:pt idx="704">
                  <c:v>110.8</c:v>
                </c:pt>
                <c:pt idx="705">
                  <c:v>110.4</c:v>
                </c:pt>
                <c:pt idx="706">
                  <c:v>110.1</c:v>
                </c:pt>
                <c:pt idx="707">
                  <c:v>109.5</c:v>
                </c:pt>
                <c:pt idx="708">
                  <c:v>110.2</c:v>
                </c:pt>
                <c:pt idx="709">
                  <c:v>110.3</c:v>
                </c:pt>
                <c:pt idx="710">
                  <c:v>110.2</c:v>
                </c:pt>
                <c:pt idx="711">
                  <c:v>110.3</c:v>
                </c:pt>
                <c:pt idx="712">
                  <c:v>110.3</c:v>
                </c:pt>
                <c:pt idx="713">
                  <c:v>109.5</c:v>
                </c:pt>
                <c:pt idx="714">
                  <c:v>109</c:v>
                </c:pt>
                <c:pt idx="715">
                  <c:v>108.9</c:v>
                </c:pt>
                <c:pt idx="716">
                  <c:v>109</c:v>
                </c:pt>
                <c:pt idx="717">
                  <c:v>109.1</c:v>
                </c:pt>
                <c:pt idx="718">
                  <c:v>109</c:v>
                </c:pt>
                <c:pt idx="719">
                  <c:v>109.1</c:v>
                </c:pt>
                <c:pt idx="720">
                  <c:v>108.8</c:v>
                </c:pt>
                <c:pt idx="721">
                  <c:v>108.3</c:v>
                </c:pt>
                <c:pt idx="722">
                  <c:v>107.7</c:v>
                </c:pt>
                <c:pt idx="723">
                  <c:v>107.4</c:v>
                </c:pt>
                <c:pt idx="724">
                  <c:v>107.2</c:v>
                </c:pt>
                <c:pt idx="725">
                  <c:v>106.9</c:v>
                </c:pt>
                <c:pt idx="726">
                  <c:v>106.6</c:v>
                </c:pt>
                <c:pt idx="727">
                  <c:v>106.3</c:v>
                </c:pt>
                <c:pt idx="728">
                  <c:v>106</c:v>
                </c:pt>
                <c:pt idx="729">
                  <c:v>105.6</c:v>
                </c:pt>
                <c:pt idx="730">
                  <c:v>105.3</c:v>
                </c:pt>
                <c:pt idx="731">
                  <c:v>105</c:v>
                </c:pt>
                <c:pt idx="732">
                  <c:v>104.8</c:v>
                </c:pt>
                <c:pt idx="733">
                  <c:v>104.6</c:v>
                </c:pt>
                <c:pt idx="734">
                  <c:v>104.3</c:v>
                </c:pt>
                <c:pt idx="735">
                  <c:v>104.1</c:v>
                </c:pt>
                <c:pt idx="736">
                  <c:v>103.8</c:v>
                </c:pt>
                <c:pt idx="737">
                  <c:v>103.6</c:v>
                </c:pt>
                <c:pt idx="738">
                  <c:v>103.3</c:v>
                </c:pt>
                <c:pt idx="739">
                  <c:v>103</c:v>
                </c:pt>
                <c:pt idx="740">
                  <c:v>102.8</c:v>
                </c:pt>
                <c:pt idx="741">
                  <c:v>102.6</c:v>
                </c:pt>
                <c:pt idx="742">
                  <c:v>102.5</c:v>
                </c:pt>
                <c:pt idx="743">
                  <c:v>102.1</c:v>
                </c:pt>
                <c:pt idx="744">
                  <c:v>101.9</c:v>
                </c:pt>
                <c:pt idx="745">
                  <c:v>101.6</c:v>
                </c:pt>
                <c:pt idx="746">
                  <c:v>101.4</c:v>
                </c:pt>
                <c:pt idx="747">
                  <c:v>101.1</c:v>
                </c:pt>
                <c:pt idx="748">
                  <c:v>101</c:v>
                </c:pt>
                <c:pt idx="749">
                  <c:v>100.8</c:v>
                </c:pt>
                <c:pt idx="750">
                  <c:v>100.6</c:v>
                </c:pt>
                <c:pt idx="751">
                  <c:v>100.4</c:v>
                </c:pt>
                <c:pt idx="752">
                  <c:v>100.1</c:v>
                </c:pt>
                <c:pt idx="753">
                  <c:v>99.9</c:v>
                </c:pt>
                <c:pt idx="754">
                  <c:v>99.7</c:v>
                </c:pt>
                <c:pt idx="755">
                  <c:v>99.5</c:v>
                </c:pt>
                <c:pt idx="756">
                  <c:v>99.4</c:v>
                </c:pt>
                <c:pt idx="757">
                  <c:v>99.3</c:v>
                </c:pt>
                <c:pt idx="758">
                  <c:v>99.2</c:v>
                </c:pt>
                <c:pt idx="759">
                  <c:v>99</c:v>
                </c:pt>
                <c:pt idx="760">
                  <c:v>98.9</c:v>
                </c:pt>
                <c:pt idx="761">
                  <c:v>98.6</c:v>
                </c:pt>
                <c:pt idx="762">
                  <c:v>98.4</c:v>
                </c:pt>
                <c:pt idx="763">
                  <c:v>98.4</c:v>
                </c:pt>
                <c:pt idx="764">
                  <c:v>98.3</c:v>
                </c:pt>
                <c:pt idx="765">
                  <c:v>98.2</c:v>
                </c:pt>
                <c:pt idx="766">
                  <c:v>98.1</c:v>
                </c:pt>
                <c:pt idx="767">
                  <c:v>98</c:v>
                </c:pt>
                <c:pt idx="768">
                  <c:v>97.7</c:v>
                </c:pt>
                <c:pt idx="769">
                  <c:v>97.5</c:v>
                </c:pt>
                <c:pt idx="770">
                  <c:v>97.4</c:v>
                </c:pt>
                <c:pt idx="771">
                  <c:v>97.2</c:v>
                </c:pt>
                <c:pt idx="772">
                  <c:v>97.3</c:v>
                </c:pt>
                <c:pt idx="773">
                  <c:v>97.1</c:v>
                </c:pt>
                <c:pt idx="774">
                  <c:v>97</c:v>
                </c:pt>
                <c:pt idx="775">
                  <c:v>96.9</c:v>
                </c:pt>
                <c:pt idx="776">
                  <c:v>96.7</c:v>
                </c:pt>
                <c:pt idx="777">
                  <c:v>96.5</c:v>
                </c:pt>
                <c:pt idx="778">
                  <c:v>96.5</c:v>
                </c:pt>
                <c:pt idx="779">
                  <c:v>96.3</c:v>
                </c:pt>
                <c:pt idx="780">
                  <c:v>96.2</c:v>
                </c:pt>
                <c:pt idx="781">
                  <c:v>96.2</c:v>
                </c:pt>
                <c:pt idx="782">
                  <c:v>96.1</c:v>
                </c:pt>
                <c:pt idx="783">
                  <c:v>96</c:v>
                </c:pt>
                <c:pt idx="784">
                  <c:v>95.7</c:v>
                </c:pt>
                <c:pt idx="785">
                  <c:v>95.6</c:v>
                </c:pt>
                <c:pt idx="786">
                  <c:v>95.4</c:v>
                </c:pt>
                <c:pt idx="787">
                  <c:v>95.3</c:v>
                </c:pt>
                <c:pt idx="788">
                  <c:v>95.2</c:v>
                </c:pt>
                <c:pt idx="789">
                  <c:v>95.2</c:v>
                </c:pt>
                <c:pt idx="790">
                  <c:v>95.2</c:v>
                </c:pt>
                <c:pt idx="791">
                  <c:v>95.1</c:v>
                </c:pt>
                <c:pt idx="792">
                  <c:v>94.9</c:v>
                </c:pt>
                <c:pt idx="793">
                  <c:v>94.7</c:v>
                </c:pt>
                <c:pt idx="794">
                  <c:v>94.7</c:v>
                </c:pt>
                <c:pt idx="795">
                  <c:v>94.6</c:v>
                </c:pt>
                <c:pt idx="796">
                  <c:v>94.6</c:v>
                </c:pt>
                <c:pt idx="797">
                  <c:v>94.6</c:v>
                </c:pt>
                <c:pt idx="798">
                  <c:v>94.5</c:v>
                </c:pt>
                <c:pt idx="799">
                  <c:v>94.4</c:v>
                </c:pt>
                <c:pt idx="800">
                  <c:v>94.3</c:v>
                </c:pt>
                <c:pt idx="801">
                  <c:v>94.2</c:v>
                </c:pt>
                <c:pt idx="802">
                  <c:v>94.1</c:v>
                </c:pt>
                <c:pt idx="803">
                  <c:v>94</c:v>
                </c:pt>
                <c:pt idx="804">
                  <c:v>94</c:v>
                </c:pt>
                <c:pt idx="805">
                  <c:v>94</c:v>
                </c:pt>
                <c:pt idx="806">
                  <c:v>93.8</c:v>
                </c:pt>
                <c:pt idx="807">
                  <c:v>93.7</c:v>
                </c:pt>
                <c:pt idx="808">
                  <c:v>93.6</c:v>
                </c:pt>
                <c:pt idx="809">
                  <c:v>93.4</c:v>
                </c:pt>
                <c:pt idx="810">
                  <c:v>93.3</c:v>
                </c:pt>
                <c:pt idx="811">
                  <c:v>93.3</c:v>
                </c:pt>
                <c:pt idx="812">
                  <c:v>93.3</c:v>
                </c:pt>
                <c:pt idx="813">
                  <c:v>93.2</c:v>
                </c:pt>
                <c:pt idx="814">
                  <c:v>93.2</c:v>
                </c:pt>
                <c:pt idx="815">
                  <c:v>93.1</c:v>
                </c:pt>
                <c:pt idx="816">
                  <c:v>93</c:v>
                </c:pt>
                <c:pt idx="817">
                  <c:v>92.9</c:v>
                </c:pt>
                <c:pt idx="818">
                  <c:v>92.9</c:v>
                </c:pt>
                <c:pt idx="819">
                  <c:v>92.8</c:v>
                </c:pt>
                <c:pt idx="820">
                  <c:v>92.8</c:v>
                </c:pt>
                <c:pt idx="821">
                  <c:v>92.8</c:v>
                </c:pt>
                <c:pt idx="822">
                  <c:v>92.8</c:v>
                </c:pt>
                <c:pt idx="823">
                  <c:v>92.7</c:v>
                </c:pt>
                <c:pt idx="824">
                  <c:v>92.7</c:v>
                </c:pt>
                <c:pt idx="825">
                  <c:v>92.6</c:v>
                </c:pt>
                <c:pt idx="826">
                  <c:v>92.4</c:v>
                </c:pt>
                <c:pt idx="827">
                  <c:v>92.4</c:v>
                </c:pt>
                <c:pt idx="828">
                  <c:v>92.4</c:v>
                </c:pt>
                <c:pt idx="829">
                  <c:v>92.4</c:v>
                </c:pt>
                <c:pt idx="830">
                  <c:v>92.4</c:v>
                </c:pt>
                <c:pt idx="831">
                  <c:v>92.3</c:v>
                </c:pt>
                <c:pt idx="832">
                  <c:v>92.2</c:v>
                </c:pt>
                <c:pt idx="833">
                  <c:v>92.1</c:v>
                </c:pt>
                <c:pt idx="834">
                  <c:v>92</c:v>
                </c:pt>
                <c:pt idx="835">
                  <c:v>92</c:v>
                </c:pt>
                <c:pt idx="836">
                  <c:v>92</c:v>
                </c:pt>
                <c:pt idx="837">
                  <c:v>92</c:v>
                </c:pt>
                <c:pt idx="838">
                  <c:v>91.9</c:v>
                </c:pt>
                <c:pt idx="839">
                  <c:v>91.8</c:v>
                </c:pt>
                <c:pt idx="840">
                  <c:v>91.8</c:v>
                </c:pt>
                <c:pt idx="841">
                  <c:v>91.7</c:v>
                </c:pt>
                <c:pt idx="842">
                  <c:v>91.6</c:v>
                </c:pt>
                <c:pt idx="843">
                  <c:v>91.5</c:v>
                </c:pt>
                <c:pt idx="844">
                  <c:v>91.5</c:v>
                </c:pt>
                <c:pt idx="845">
                  <c:v>91.4</c:v>
                </c:pt>
                <c:pt idx="846">
                  <c:v>91.4</c:v>
                </c:pt>
                <c:pt idx="847">
                  <c:v>91.4</c:v>
                </c:pt>
                <c:pt idx="848">
                  <c:v>91.3</c:v>
                </c:pt>
                <c:pt idx="849">
                  <c:v>91.2</c:v>
                </c:pt>
                <c:pt idx="850">
                  <c:v>91.1</c:v>
                </c:pt>
                <c:pt idx="851">
                  <c:v>91</c:v>
                </c:pt>
                <c:pt idx="852">
                  <c:v>91</c:v>
                </c:pt>
                <c:pt idx="853">
                  <c:v>90.9</c:v>
                </c:pt>
                <c:pt idx="854">
                  <c:v>91</c:v>
                </c:pt>
                <c:pt idx="855">
                  <c:v>90.9</c:v>
                </c:pt>
                <c:pt idx="856">
                  <c:v>90.8</c:v>
                </c:pt>
                <c:pt idx="857">
                  <c:v>90.8</c:v>
                </c:pt>
                <c:pt idx="858">
                  <c:v>90.7</c:v>
                </c:pt>
                <c:pt idx="859">
                  <c:v>90.6</c:v>
                </c:pt>
                <c:pt idx="860">
                  <c:v>90.6</c:v>
                </c:pt>
                <c:pt idx="861">
                  <c:v>90.5</c:v>
                </c:pt>
                <c:pt idx="862">
                  <c:v>90.6</c:v>
                </c:pt>
                <c:pt idx="863">
                  <c:v>90.5</c:v>
                </c:pt>
                <c:pt idx="864">
                  <c:v>90.3</c:v>
                </c:pt>
                <c:pt idx="865">
                  <c:v>90.3</c:v>
                </c:pt>
                <c:pt idx="866">
                  <c:v>90.3</c:v>
                </c:pt>
                <c:pt idx="867">
                  <c:v>90.2</c:v>
                </c:pt>
                <c:pt idx="868">
                  <c:v>90.1</c:v>
                </c:pt>
                <c:pt idx="869">
                  <c:v>90.2</c:v>
                </c:pt>
                <c:pt idx="870">
                  <c:v>90.1</c:v>
                </c:pt>
                <c:pt idx="871">
                  <c:v>90</c:v>
                </c:pt>
                <c:pt idx="872">
                  <c:v>90</c:v>
                </c:pt>
                <c:pt idx="873">
                  <c:v>89.8</c:v>
                </c:pt>
                <c:pt idx="874">
                  <c:v>89.8</c:v>
                </c:pt>
                <c:pt idx="875">
                  <c:v>89.7</c:v>
                </c:pt>
                <c:pt idx="876">
                  <c:v>89.7</c:v>
                </c:pt>
                <c:pt idx="877">
                  <c:v>89.7</c:v>
                </c:pt>
                <c:pt idx="878">
                  <c:v>89.6</c:v>
                </c:pt>
                <c:pt idx="879">
                  <c:v>89.6</c:v>
                </c:pt>
                <c:pt idx="880">
                  <c:v>89.6</c:v>
                </c:pt>
                <c:pt idx="881">
                  <c:v>89.5</c:v>
                </c:pt>
                <c:pt idx="882">
                  <c:v>89.4</c:v>
                </c:pt>
                <c:pt idx="883">
                  <c:v>89.4</c:v>
                </c:pt>
                <c:pt idx="884">
                  <c:v>89.4</c:v>
                </c:pt>
                <c:pt idx="885">
                  <c:v>89.3</c:v>
                </c:pt>
                <c:pt idx="886">
                  <c:v>89.3</c:v>
                </c:pt>
                <c:pt idx="887">
                  <c:v>89.2</c:v>
                </c:pt>
                <c:pt idx="888">
                  <c:v>89.2</c:v>
                </c:pt>
                <c:pt idx="889">
                  <c:v>89</c:v>
                </c:pt>
                <c:pt idx="890">
                  <c:v>89</c:v>
                </c:pt>
                <c:pt idx="891">
                  <c:v>88.9</c:v>
                </c:pt>
                <c:pt idx="892">
                  <c:v>89</c:v>
                </c:pt>
                <c:pt idx="893">
                  <c:v>89</c:v>
                </c:pt>
                <c:pt idx="894">
                  <c:v>88.9</c:v>
                </c:pt>
                <c:pt idx="895">
                  <c:v>88.9</c:v>
                </c:pt>
                <c:pt idx="896">
                  <c:v>88.8</c:v>
                </c:pt>
                <c:pt idx="897">
                  <c:v>88.7</c:v>
                </c:pt>
                <c:pt idx="898">
                  <c:v>88.6</c:v>
                </c:pt>
                <c:pt idx="899">
                  <c:v>88.6</c:v>
                </c:pt>
                <c:pt idx="900">
                  <c:v>88.6</c:v>
                </c:pt>
                <c:pt idx="901">
                  <c:v>88.6</c:v>
                </c:pt>
                <c:pt idx="902">
                  <c:v>88.5</c:v>
                </c:pt>
                <c:pt idx="903">
                  <c:v>88.5</c:v>
                </c:pt>
                <c:pt idx="904">
                  <c:v>88.4</c:v>
                </c:pt>
                <c:pt idx="905">
                  <c:v>88.3</c:v>
                </c:pt>
                <c:pt idx="906">
                  <c:v>88.3</c:v>
                </c:pt>
                <c:pt idx="907">
                  <c:v>88.3</c:v>
                </c:pt>
                <c:pt idx="908">
                  <c:v>88.2</c:v>
                </c:pt>
                <c:pt idx="909">
                  <c:v>88.1</c:v>
                </c:pt>
                <c:pt idx="910">
                  <c:v>88</c:v>
                </c:pt>
                <c:pt idx="911">
                  <c:v>88.1</c:v>
                </c:pt>
                <c:pt idx="912">
                  <c:v>87.9</c:v>
                </c:pt>
                <c:pt idx="913">
                  <c:v>87.9</c:v>
                </c:pt>
                <c:pt idx="914">
                  <c:v>87.8</c:v>
                </c:pt>
                <c:pt idx="915">
                  <c:v>87.8</c:v>
                </c:pt>
                <c:pt idx="916">
                  <c:v>87.8</c:v>
                </c:pt>
                <c:pt idx="917">
                  <c:v>87.8</c:v>
                </c:pt>
                <c:pt idx="918">
                  <c:v>87.8</c:v>
                </c:pt>
                <c:pt idx="919">
                  <c:v>87.7</c:v>
                </c:pt>
                <c:pt idx="920">
                  <c:v>87.6</c:v>
                </c:pt>
                <c:pt idx="921">
                  <c:v>87.5</c:v>
                </c:pt>
                <c:pt idx="922">
                  <c:v>87.4</c:v>
                </c:pt>
                <c:pt idx="923">
                  <c:v>87.4</c:v>
                </c:pt>
                <c:pt idx="924">
                  <c:v>87.4</c:v>
                </c:pt>
                <c:pt idx="925">
                  <c:v>87.4</c:v>
                </c:pt>
                <c:pt idx="926">
                  <c:v>87.4</c:v>
                </c:pt>
                <c:pt idx="927">
                  <c:v>87.3</c:v>
                </c:pt>
                <c:pt idx="928">
                  <c:v>87.2</c:v>
                </c:pt>
                <c:pt idx="929">
                  <c:v>87.2</c:v>
                </c:pt>
                <c:pt idx="930">
                  <c:v>87.1</c:v>
                </c:pt>
                <c:pt idx="931">
                  <c:v>87</c:v>
                </c:pt>
                <c:pt idx="932">
                  <c:v>87.1</c:v>
                </c:pt>
                <c:pt idx="933">
                  <c:v>87.1</c:v>
                </c:pt>
                <c:pt idx="934">
                  <c:v>87.1</c:v>
                </c:pt>
                <c:pt idx="935">
                  <c:v>87</c:v>
                </c:pt>
                <c:pt idx="936">
                  <c:v>86.8</c:v>
                </c:pt>
                <c:pt idx="937">
                  <c:v>86.7</c:v>
                </c:pt>
                <c:pt idx="938">
                  <c:v>86.7</c:v>
                </c:pt>
                <c:pt idx="939">
                  <c:v>86.6</c:v>
                </c:pt>
                <c:pt idx="940">
                  <c:v>86.6</c:v>
                </c:pt>
                <c:pt idx="941">
                  <c:v>86.5</c:v>
                </c:pt>
                <c:pt idx="942">
                  <c:v>86.5</c:v>
                </c:pt>
                <c:pt idx="943">
                  <c:v>86.5</c:v>
                </c:pt>
                <c:pt idx="944">
                  <c:v>86.5</c:v>
                </c:pt>
                <c:pt idx="945">
                  <c:v>86.5</c:v>
                </c:pt>
                <c:pt idx="946">
                  <c:v>86.4</c:v>
                </c:pt>
                <c:pt idx="947">
                  <c:v>86.3</c:v>
                </c:pt>
                <c:pt idx="948">
                  <c:v>86.4</c:v>
                </c:pt>
                <c:pt idx="949">
                  <c:v>86.3</c:v>
                </c:pt>
                <c:pt idx="950">
                  <c:v>86.4</c:v>
                </c:pt>
                <c:pt idx="951">
                  <c:v>86.3</c:v>
                </c:pt>
                <c:pt idx="952">
                  <c:v>86.2</c:v>
                </c:pt>
                <c:pt idx="953">
                  <c:v>86.1</c:v>
                </c:pt>
                <c:pt idx="954">
                  <c:v>86</c:v>
                </c:pt>
                <c:pt idx="955">
                  <c:v>85.8</c:v>
                </c:pt>
                <c:pt idx="956">
                  <c:v>85.9</c:v>
                </c:pt>
                <c:pt idx="957">
                  <c:v>85.9</c:v>
                </c:pt>
                <c:pt idx="958">
                  <c:v>85.9</c:v>
                </c:pt>
                <c:pt idx="959">
                  <c:v>85.9</c:v>
                </c:pt>
                <c:pt idx="960">
                  <c:v>85.8</c:v>
                </c:pt>
                <c:pt idx="961">
                  <c:v>85.6</c:v>
                </c:pt>
                <c:pt idx="962">
                  <c:v>85.7</c:v>
                </c:pt>
                <c:pt idx="963">
                  <c:v>85.6</c:v>
                </c:pt>
                <c:pt idx="964">
                  <c:v>85.6</c:v>
                </c:pt>
                <c:pt idx="965">
                  <c:v>85.5</c:v>
                </c:pt>
                <c:pt idx="966">
                  <c:v>85.5</c:v>
                </c:pt>
                <c:pt idx="967">
                  <c:v>85.5</c:v>
                </c:pt>
                <c:pt idx="968">
                  <c:v>85.4</c:v>
                </c:pt>
                <c:pt idx="969">
                  <c:v>85.4</c:v>
                </c:pt>
                <c:pt idx="970">
                  <c:v>85.3</c:v>
                </c:pt>
                <c:pt idx="971">
                  <c:v>85.2</c:v>
                </c:pt>
                <c:pt idx="972">
                  <c:v>85.3</c:v>
                </c:pt>
                <c:pt idx="973">
                  <c:v>85.3</c:v>
                </c:pt>
                <c:pt idx="974">
                  <c:v>85.2</c:v>
                </c:pt>
                <c:pt idx="975">
                  <c:v>85.2</c:v>
                </c:pt>
                <c:pt idx="976">
                  <c:v>85.1</c:v>
                </c:pt>
                <c:pt idx="977">
                  <c:v>85</c:v>
                </c:pt>
                <c:pt idx="978">
                  <c:v>84.9</c:v>
                </c:pt>
                <c:pt idx="979">
                  <c:v>84.9</c:v>
                </c:pt>
                <c:pt idx="980">
                  <c:v>84.9</c:v>
                </c:pt>
                <c:pt idx="981">
                  <c:v>84.9</c:v>
                </c:pt>
                <c:pt idx="982">
                  <c:v>85</c:v>
                </c:pt>
                <c:pt idx="983">
                  <c:v>85</c:v>
                </c:pt>
                <c:pt idx="984">
                  <c:v>84.9</c:v>
                </c:pt>
                <c:pt idx="985">
                  <c:v>84.9</c:v>
                </c:pt>
                <c:pt idx="986">
                  <c:v>84.8</c:v>
                </c:pt>
                <c:pt idx="987">
                  <c:v>84.7</c:v>
                </c:pt>
                <c:pt idx="988">
                  <c:v>84.7</c:v>
                </c:pt>
                <c:pt idx="989">
                  <c:v>84.7</c:v>
                </c:pt>
                <c:pt idx="990">
                  <c:v>84.6</c:v>
                </c:pt>
                <c:pt idx="991">
                  <c:v>84.6</c:v>
                </c:pt>
                <c:pt idx="992">
                  <c:v>84.5</c:v>
                </c:pt>
                <c:pt idx="993">
                  <c:v>84.5</c:v>
                </c:pt>
                <c:pt idx="994">
                  <c:v>84.4</c:v>
                </c:pt>
                <c:pt idx="995">
                  <c:v>84.4</c:v>
                </c:pt>
                <c:pt idx="996">
                  <c:v>84.4</c:v>
                </c:pt>
                <c:pt idx="997">
                  <c:v>84.4</c:v>
                </c:pt>
                <c:pt idx="998">
                  <c:v>84.4</c:v>
                </c:pt>
                <c:pt idx="999">
                  <c:v>84.3</c:v>
                </c:pt>
                <c:pt idx="1000">
                  <c:v>84.2</c:v>
                </c:pt>
                <c:pt idx="1001">
                  <c:v>84.2</c:v>
                </c:pt>
                <c:pt idx="1002">
                  <c:v>84.1</c:v>
                </c:pt>
                <c:pt idx="1003">
                  <c:v>84.1</c:v>
                </c:pt>
                <c:pt idx="1004">
                  <c:v>84</c:v>
                </c:pt>
                <c:pt idx="1005">
                  <c:v>84.1</c:v>
                </c:pt>
                <c:pt idx="1006">
                  <c:v>84.1</c:v>
                </c:pt>
                <c:pt idx="1007">
                  <c:v>84</c:v>
                </c:pt>
                <c:pt idx="1008">
                  <c:v>83.9</c:v>
                </c:pt>
                <c:pt idx="1009">
                  <c:v>83.9</c:v>
                </c:pt>
                <c:pt idx="1010">
                  <c:v>83.8</c:v>
                </c:pt>
                <c:pt idx="1011">
                  <c:v>83.7</c:v>
                </c:pt>
                <c:pt idx="1012">
                  <c:v>83.6</c:v>
                </c:pt>
                <c:pt idx="1013">
                  <c:v>83.6</c:v>
                </c:pt>
                <c:pt idx="1014">
                  <c:v>83.5</c:v>
                </c:pt>
                <c:pt idx="1015">
                  <c:v>83.5</c:v>
                </c:pt>
                <c:pt idx="1016">
                  <c:v>83.4</c:v>
                </c:pt>
                <c:pt idx="1017">
                  <c:v>83.4</c:v>
                </c:pt>
                <c:pt idx="1018">
                  <c:v>83.3</c:v>
                </c:pt>
                <c:pt idx="1019">
                  <c:v>83.3</c:v>
                </c:pt>
                <c:pt idx="1020">
                  <c:v>83.3</c:v>
                </c:pt>
                <c:pt idx="1021">
                  <c:v>83.3</c:v>
                </c:pt>
                <c:pt idx="1022">
                  <c:v>83.3</c:v>
                </c:pt>
                <c:pt idx="1023">
                  <c:v>83.3</c:v>
                </c:pt>
                <c:pt idx="1024">
                  <c:v>83.2</c:v>
                </c:pt>
                <c:pt idx="1025">
                  <c:v>83.1</c:v>
                </c:pt>
                <c:pt idx="1026">
                  <c:v>83</c:v>
                </c:pt>
                <c:pt idx="1027">
                  <c:v>83</c:v>
                </c:pt>
                <c:pt idx="1028">
                  <c:v>83</c:v>
                </c:pt>
                <c:pt idx="1029">
                  <c:v>83.1</c:v>
                </c:pt>
                <c:pt idx="1030">
                  <c:v>83</c:v>
                </c:pt>
                <c:pt idx="1031">
                  <c:v>83</c:v>
                </c:pt>
                <c:pt idx="1032">
                  <c:v>82.9</c:v>
                </c:pt>
                <c:pt idx="1033">
                  <c:v>82.9</c:v>
                </c:pt>
                <c:pt idx="1034">
                  <c:v>82.8</c:v>
                </c:pt>
                <c:pt idx="1035">
                  <c:v>82.7</c:v>
                </c:pt>
                <c:pt idx="1036">
                  <c:v>82.8</c:v>
                </c:pt>
                <c:pt idx="1037">
                  <c:v>82.7</c:v>
                </c:pt>
                <c:pt idx="1038">
                  <c:v>82.7</c:v>
                </c:pt>
                <c:pt idx="1039">
                  <c:v>82.7</c:v>
                </c:pt>
                <c:pt idx="1040">
                  <c:v>82.6</c:v>
                </c:pt>
                <c:pt idx="1041">
                  <c:v>82.5</c:v>
                </c:pt>
                <c:pt idx="1042">
                  <c:v>82.4</c:v>
                </c:pt>
                <c:pt idx="1043">
                  <c:v>82.4</c:v>
                </c:pt>
                <c:pt idx="1044">
                  <c:v>82.4</c:v>
                </c:pt>
                <c:pt idx="1045">
                  <c:v>82.4</c:v>
                </c:pt>
                <c:pt idx="1046">
                  <c:v>82.3</c:v>
                </c:pt>
                <c:pt idx="1047">
                  <c:v>82.3</c:v>
                </c:pt>
                <c:pt idx="1048">
                  <c:v>82.2</c:v>
                </c:pt>
                <c:pt idx="1049">
                  <c:v>82</c:v>
                </c:pt>
                <c:pt idx="1050">
                  <c:v>82</c:v>
                </c:pt>
                <c:pt idx="1051">
                  <c:v>81.900000000000006</c:v>
                </c:pt>
                <c:pt idx="1052">
                  <c:v>81.8</c:v>
                </c:pt>
                <c:pt idx="1053">
                  <c:v>81.8</c:v>
                </c:pt>
                <c:pt idx="1054">
                  <c:v>81.900000000000006</c:v>
                </c:pt>
                <c:pt idx="1055">
                  <c:v>81.8</c:v>
                </c:pt>
                <c:pt idx="1056">
                  <c:v>81.8</c:v>
                </c:pt>
                <c:pt idx="1057">
                  <c:v>81.7</c:v>
                </c:pt>
                <c:pt idx="1058">
                  <c:v>81.7</c:v>
                </c:pt>
                <c:pt idx="1059">
                  <c:v>81.5</c:v>
                </c:pt>
                <c:pt idx="1060">
                  <c:v>81.3</c:v>
                </c:pt>
                <c:pt idx="1061">
                  <c:v>81.3</c:v>
                </c:pt>
                <c:pt idx="1062">
                  <c:v>81.2</c:v>
                </c:pt>
                <c:pt idx="1063">
                  <c:v>81.099999999999994</c:v>
                </c:pt>
                <c:pt idx="1064">
                  <c:v>81</c:v>
                </c:pt>
                <c:pt idx="1065">
                  <c:v>81</c:v>
                </c:pt>
                <c:pt idx="1066">
                  <c:v>81</c:v>
                </c:pt>
                <c:pt idx="1067">
                  <c:v>80.900000000000006</c:v>
                </c:pt>
                <c:pt idx="1068">
                  <c:v>80.900000000000006</c:v>
                </c:pt>
                <c:pt idx="1069">
                  <c:v>80.599999999999994</c:v>
                </c:pt>
                <c:pt idx="1070">
                  <c:v>80.599999999999994</c:v>
                </c:pt>
                <c:pt idx="1071">
                  <c:v>80.5</c:v>
                </c:pt>
                <c:pt idx="1072">
                  <c:v>80.400000000000006</c:v>
                </c:pt>
                <c:pt idx="1073">
                  <c:v>80.3</c:v>
                </c:pt>
                <c:pt idx="1074">
                  <c:v>80.3</c:v>
                </c:pt>
                <c:pt idx="1075">
                  <c:v>80.2</c:v>
                </c:pt>
                <c:pt idx="1076">
                  <c:v>80.2</c:v>
                </c:pt>
                <c:pt idx="1077">
                  <c:v>80.2</c:v>
                </c:pt>
                <c:pt idx="1078">
                  <c:v>80.3</c:v>
                </c:pt>
                <c:pt idx="1079">
                  <c:v>80.2</c:v>
                </c:pt>
                <c:pt idx="1080">
                  <c:v>80.2</c:v>
                </c:pt>
                <c:pt idx="1081">
                  <c:v>80.2</c:v>
                </c:pt>
                <c:pt idx="1082">
                  <c:v>80.2</c:v>
                </c:pt>
                <c:pt idx="1083">
                  <c:v>80.2</c:v>
                </c:pt>
                <c:pt idx="1084">
                  <c:v>80.2</c:v>
                </c:pt>
                <c:pt idx="1085">
                  <c:v>80.2</c:v>
                </c:pt>
                <c:pt idx="1086">
                  <c:v>80.2</c:v>
                </c:pt>
                <c:pt idx="1087">
                  <c:v>80.099999999999994</c:v>
                </c:pt>
                <c:pt idx="1088">
                  <c:v>80.099999999999994</c:v>
                </c:pt>
                <c:pt idx="1089">
                  <c:v>80</c:v>
                </c:pt>
                <c:pt idx="1090">
                  <c:v>79.900000000000006</c:v>
                </c:pt>
                <c:pt idx="1091">
                  <c:v>79.900000000000006</c:v>
                </c:pt>
                <c:pt idx="1092">
                  <c:v>79.900000000000006</c:v>
                </c:pt>
                <c:pt idx="1093">
                  <c:v>79.900000000000006</c:v>
                </c:pt>
                <c:pt idx="1094">
                  <c:v>79.900000000000006</c:v>
                </c:pt>
                <c:pt idx="1095">
                  <c:v>79.900000000000006</c:v>
                </c:pt>
                <c:pt idx="1096">
                  <c:v>79.8</c:v>
                </c:pt>
                <c:pt idx="1097">
                  <c:v>79.8</c:v>
                </c:pt>
                <c:pt idx="1098">
                  <c:v>79.7</c:v>
                </c:pt>
                <c:pt idx="1099">
                  <c:v>79.599999999999994</c:v>
                </c:pt>
                <c:pt idx="1100">
                  <c:v>79.7</c:v>
                </c:pt>
                <c:pt idx="1101">
                  <c:v>79.7</c:v>
                </c:pt>
                <c:pt idx="1102">
                  <c:v>79.7</c:v>
                </c:pt>
                <c:pt idx="1103">
                  <c:v>79.7</c:v>
                </c:pt>
                <c:pt idx="1104">
                  <c:v>79.5</c:v>
                </c:pt>
                <c:pt idx="1105">
                  <c:v>79.5</c:v>
                </c:pt>
                <c:pt idx="1106">
                  <c:v>79.400000000000006</c:v>
                </c:pt>
                <c:pt idx="1107">
                  <c:v>79.400000000000006</c:v>
                </c:pt>
                <c:pt idx="1108">
                  <c:v>79.400000000000006</c:v>
                </c:pt>
                <c:pt idx="1109">
                  <c:v>79.400000000000006</c:v>
                </c:pt>
                <c:pt idx="1110">
                  <c:v>79.400000000000006</c:v>
                </c:pt>
                <c:pt idx="1111">
                  <c:v>79.3</c:v>
                </c:pt>
                <c:pt idx="1112">
                  <c:v>79.2</c:v>
                </c:pt>
                <c:pt idx="1113">
                  <c:v>79.2</c:v>
                </c:pt>
                <c:pt idx="1114">
                  <c:v>79.099999999999994</c:v>
                </c:pt>
                <c:pt idx="1115">
                  <c:v>79.099999999999994</c:v>
                </c:pt>
                <c:pt idx="1116">
                  <c:v>79.099999999999994</c:v>
                </c:pt>
                <c:pt idx="1117">
                  <c:v>79.099999999999994</c:v>
                </c:pt>
                <c:pt idx="1118">
                  <c:v>79.099999999999994</c:v>
                </c:pt>
                <c:pt idx="1119">
                  <c:v>79</c:v>
                </c:pt>
                <c:pt idx="1120">
                  <c:v>79</c:v>
                </c:pt>
                <c:pt idx="1121">
                  <c:v>78.900000000000006</c:v>
                </c:pt>
                <c:pt idx="1122">
                  <c:v>78.900000000000006</c:v>
                </c:pt>
                <c:pt idx="1123">
                  <c:v>78.900000000000006</c:v>
                </c:pt>
                <c:pt idx="1124">
                  <c:v>78.900000000000006</c:v>
                </c:pt>
                <c:pt idx="1125">
                  <c:v>78.8</c:v>
                </c:pt>
                <c:pt idx="1126">
                  <c:v>78.8</c:v>
                </c:pt>
                <c:pt idx="1127">
                  <c:v>78.8</c:v>
                </c:pt>
                <c:pt idx="1128">
                  <c:v>78.7</c:v>
                </c:pt>
                <c:pt idx="1129">
                  <c:v>78.599999999999994</c:v>
                </c:pt>
                <c:pt idx="1130">
                  <c:v>78.5</c:v>
                </c:pt>
                <c:pt idx="1131">
                  <c:v>78.5</c:v>
                </c:pt>
                <c:pt idx="1132">
                  <c:v>78.5</c:v>
                </c:pt>
                <c:pt idx="1133">
                  <c:v>78.5</c:v>
                </c:pt>
                <c:pt idx="1134">
                  <c:v>78.5</c:v>
                </c:pt>
                <c:pt idx="1135">
                  <c:v>78.5</c:v>
                </c:pt>
                <c:pt idx="1136">
                  <c:v>78.400000000000006</c:v>
                </c:pt>
                <c:pt idx="1137">
                  <c:v>78.400000000000006</c:v>
                </c:pt>
                <c:pt idx="1138">
                  <c:v>78.400000000000006</c:v>
                </c:pt>
                <c:pt idx="1139">
                  <c:v>78.3</c:v>
                </c:pt>
                <c:pt idx="1140">
                  <c:v>78.3</c:v>
                </c:pt>
                <c:pt idx="1141">
                  <c:v>78.3</c:v>
                </c:pt>
                <c:pt idx="1142">
                  <c:v>78.3</c:v>
                </c:pt>
                <c:pt idx="1143">
                  <c:v>78.3</c:v>
                </c:pt>
                <c:pt idx="1144">
                  <c:v>78.2</c:v>
                </c:pt>
                <c:pt idx="1145">
                  <c:v>78.2</c:v>
                </c:pt>
                <c:pt idx="1146">
                  <c:v>78.099999999999994</c:v>
                </c:pt>
                <c:pt idx="1147">
                  <c:v>78</c:v>
                </c:pt>
                <c:pt idx="1148">
                  <c:v>78.099999999999994</c:v>
                </c:pt>
                <c:pt idx="1149">
                  <c:v>78</c:v>
                </c:pt>
                <c:pt idx="1150">
                  <c:v>78</c:v>
                </c:pt>
                <c:pt idx="1151">
                  <c:v>78</c:v>
                </c:pt>
                <c:pt idx="1152">
                  <c:v>77.900000000000006</c:v>
                </c:pt>
                <c:pt idx="1153">
                  <c:v>77.900000000000006</c:v>
                </c:pt>
                <c:pt idx="1154">
                  <c:v>77.8</c:v>
                </c:pt>
                <c:pt idx="1155">
                  <c:v>77.8</c:v>
                </c:pt>
                <c:pt idx="1156">
                  <c:v>77.900000000000006</c:v>
                </c:pt>
                <c:pt idx="1157">
                  <c:v>77.900000000000006</c:v>
                </c:pt>
                <c:pt idx="1158">
                  <c:v>77.8</c:v>
                </c:pt>
                <c:pt idx="1159">
                  <c:v>77.7</c:v>
                </c:pt>
                <c:pt idx="1160">
                  <c:v>77.599999999999994</c:v>
                </c:pt>
                <c:pt idx="1161">
                  <c:v>77.599999999999994</c:v>
                </c:pt>
                <c:pt idx="1162">
                  <c:v>77.5</c:v>
                </c:pt>
                <c:pt idx="1163">
                  <c:v>77.5</c:v>
                </c:pt>
                <c:pt idx="1164">
                  <c:v>77.5</c:v>
                </c:pt>
                <c:pt idx="1165">
                  <c:v>77.5</c:v>
                </c:pt>
                <c:pt idx="1166">
                  <c:v>77.5</c:v>
                </c:pt>
                <c:pt idx="1167">
                  <c:v>77.400000000000006</c:v>
                </c:pt>
                <c:pt idx="1168">
                  <c:v>77.400000000000006</c:v>
                </c:pt>
                <c:pt idx="1169">
                  <c:v>77.3</c:v>
                </c:pt>
                <c:pt idx="1170">
                  <c:v>77.3</c:v>
                </c:pt>
                <c:pt idx="1171">
                  <c:v>77.3</c:v>
                </c:pt>
                <c:pt idx="1172">
                  <c:v>77.2</c:v>
                </c:pt>
                <c:pt idx="1173">
                  <c:v>77.3</c:v>
                </c:pt>
                <c:pt idx="1174">
                  <c:v>77.2</c:v>
                </c:pt>
                <c:pt idx="1175">
                  <c:v>77.2</c:v>
                </c:pt>
                <c:pt idx="1176">
                  <c:v>77.2</c:v>
                </c:pt>
                <c:pt idx="1177">
                  <c:v>77.099999999999994</c:v>
                </c:pt>
                <c:pt idx="1178">
                  <c:v>77</c:v>
                </c:pt>
                <c:pt idx="1179">
                  <c:v>77</c:v>
                </c:pt>
                <c:pt idx="1180">
                  <c:v>77</c:v>
                </c:pt>
                <c:pt idx="1181">
                  <c:v>77</c:v>
                </c:pt>
                <c:pt idx="1182">
                  <c:v>77</c:v>
                </c:pt>
                <c:pt idx="1183">
                  <c:v>77</c:v>
                </c:pt>
                <c:pt idx="1184">
                  <c:v>77</c:v>
                </c:pt>
                <c:pt idx="1185">
                  <c:v>76.900000000000006</c:v>
                </c:pt>
                <c:pt idx="1186">
                  <c:v>76.900000000000006</c:v>
                </c:pt>
                <c:pt idx="1187">
                  <c:v>76.8</c:v>
                </c:pt>
                <c:pt idx="1188">
                  <c:v>76.8</c:v>
                </c:pt>
                <c:pt idx="1189">
                  <c:v>76.8</c:v>
                </c:pt>
                <c:pt idx="1190">
                  <c:v>76.8</c:v>
                </c:pt>
                <c:pt idx="1191">
                  <c:v>76.7</c:v>
                </c:pt>
                <c:pt idx="1192">
                  <c:v>76.7</c:v>
                </c:pt>
                <c:pt idx="1193">
                  <c:v>76.599999999999994</c:v>
                </c:pt>
                <c:pt idx="1194">
                  <c:v>76.599999999999994</c:v>
                </c:pt>
                <c:pt idx="1195">
                  <c:v>76.5</c:v>
                </c:pt>
                <c:pt idx="1196">
                  <c:v>76.599999999999994</c:v>
                </c:pt>
                <c:pt idx="1197">
                  <c:v>76.5</c:v>
                </c:pt>
                <c:pt idx="1198">
                  <c:v>76.5</c:v>
                </c:pt>
                <c:pt idx="1199">
                  <c:v>76.5</c:v>
                </c:pt>
                <c:pt idx="1200">
                  <c:v>76.400000000000006</c:v>
                </c:pt>
                <c:pt idx="1201">
                  <c:v>76.3</c:v>
                </c:pt>
                <c:pt idx="1202">
                  <c:v>76.3</c:v>
                </c:pt>
                <c:pt idx="1203">
                  <c:v>76.2</c:v>
                </c:pt>
                <c:pt idx="1204">
                  <c:v>76.2</c:v>
                </c:pt>
                <c:pt idx="1205">
                  <c:v>76.2</c:v>
                </c:pt>
                <c:pt idx="1206">
                  <c:v>76.2</c:v>
                </c:pt>
                <c:pt idx="1207">
                  <c:v>76.2</c:v>
                </c:pt>
                <c:pt idx="1208">
                  <c:v>76.2</c:v>
                </c:pt>
                <c:pt idx="1209">
                  <c:v>76</c:v>
                </c:pt>
                <c:pt idx="1210">
                  <c:v>76</c:v>
                </c:pt>
                <c:pt idx="1211">
                  <c:v>75.900000000000006</c:v>
                </c:pt>
                <c:pt idx="1212">
                  <c:v>76</c:v>
                </c:pt>
                <c:pt idx="1213">
                  <c:v>75.900000000000006</c:v>
                </c:pt>
                <c:pt idx="1214">
                  <c:v>75.900000000000006</c:v>
                </c:pt>
                <c:pt idx="1215">
                  <c:v>75.900000000000006</c:v>
                </c:pt>
                <c:pt idx="1216">
                  <c:v>75.8</c:v>
                </c:pt>
                <c:pt idx="1217">
                  <c:v>75.8</c:v>
                </c:pt>
                <c:pt idx="1218">
                  <c:v>75.7</c:v>
                </c:pt>
                <c:pt idx="1219">
                  <c:v>75.7</c:v>
                </c:pt>
                <c:pt idx="1220">
                  <c:v>75.8</c:v>
                </c:pt>
                <c:pt idx="1221">
                  <c:v>75.7</c:v>
                </c:pt>
                <c:pt idx="1222">
                  <c:v>75.7</c:v>
                </c:pt>
                <c:pt idx="1223">
                  <c:v>75.7</c:v>
                </c:pt>
                <c:pt idx="1224">
                  <c:v>75.599999999999994</c:v>
                </c:pt>
                <c:pt idx="1225">
                  <c:v>75.599999999999994</c:v>
                </c:pt>
                <c:pt idx="1226">
                  <c:v>75.5</c:v>
                </c:pt>
                <c:pt idx="1227">
                  <c:v>75.400000000000006</c:v>
                </c:pt>
                <c:pt idx="1228">
                  <c:v>75.5</c:v>
                </c:pt>
                <c:pt idx="1229">
                  <c:v>75.400000000000006</c:v>
                </c:pt>
                <c:pt idx="1230">
                  <c:v>75.400000000000006</c:v>
                </c:pt>
                <c:pt idx="1231">
                  <c:v>75.400000000000006</c:v>
                </c:pt>
                <c:pt idx="1232">
                  <c:v>75.400000000000006</c:v>
                </c:pt>
                <c:pt idx="1233">
                  <c:v>75.3</c:v>
                </c:pt>
                <c:pt idx="1234">
                  <c:v>75.2</c:v>
                </c:pt>
                <c:pt idx="1235">
                  <c:v>75.2</c:v>
                </c:pt>
                <c:pt idx="1236">
                  <c:v>75.2</c:v>
                </c:pt>
                <c:pt idx="1237">
                  <c:v>75.2</c:v>
                </c:pt>
                <c:pt idx="1238">
                  <c:v>75.2</c:v>
                </c:pt>
                <c:pt idx="1239">
                  <c:v>75.2</c:v>
                </c:pt>
                <c:pt idx="1240">
                  <c:v>75.2</c:v>
                </c:pt>
                <c:pt idx="1241">
                  <c:v>75.099999999999994</c:v>
                </c:pt>
                <c:pt idx="1242">
                  <c:v>75.099999999999994</c:v>
                </c:pt>
                <c:pt idx="1243">
                  <c:v>75</c:v>
                </c:pt>
                <c:pt idx="1244">
                  <c:v>75</c:v>
                </c:pt>
                <c:pt idx="1245">
                  <c:v>75.099999999999994</c:v>
                </c:pt>
                <c:pt idx="1246">
                  <c:v>75</c:v>
                </c:pt>
                <c:pt idx="1247">
                  <c:v>75</c:v>
                </c:pt>
                <c:pt idx="1248">
                  <c:v>74.900000000000006</c:v>
                </c:pt>
                <c:pt idx="1249">
                  <c:v>74.900000000000006</c:v>
                </c:pt>
                <c:pt idx="1250">
                  <c:v>74.8</c:v>
                </c:pt>
                <c:pt idx="1251">
                  <c:v>74.7</c:v>
                </c:pt>
                <c:pt idx="1252">
                  <c:v>74.8</c:v>
                </c:pt>
                <c:pt idx="1253">
                  <c:v>74.7</c:v>
                </c:pt>
                <c:pt idx="1254">
                  <c:v>74.7</c:v>
                </c:pt>
                <c:pt idx="1255">
                  <c:v>74.7</c:v>
                </c:pt>
                <c:pt idx="1256">
                  <c:v>74.599999999999994</c:v>
                </c:pt>
                <c:pt idx="1257">
                  <c:v>74.599999999999994</c:v>
                </c:pt>
                <c:pt idx="1258">
                  <c:v>74.5</c:v>
                </c:pt>
                <c:pt idx="1259">
                  <c:v>74.5</c:v>
                </c:pt>
                <c:pt idx="1260">
                  <c:v>74.400000000000006</c:v>
                </c:pt>
                <c:pt idx="1261">
                  <c:v>74.400000000000006</c:v>
                </c:pt>
                <c:pt idx="1262">
                  <c:v>74.3</c:v>
                </c:pt>
                <c:pt idx="1263">
                  <c:v>74.400000000000006</c:v>
                </c:pt>
                <c:pt idx="1264">
                  <c:v>74.3</c:v>
                </c:pt>
                <c:pt idx="1265">
                  <c:v>74.3</c:v>
                </c:pt>
                <c:pt idx="1266">
                  <c:v>74.2</c:v>
                </c:pt>
                <c:pt idx="1267">
                  <c:v>74.2</c:v>
                </c:pt>
                <c:pt idx="1268">
                  <c:v>74.099999999999994</c:v>
                </c:pt>
                <c:pt idx="1269">
                  <c:v>73.900000000000006</c:v>
                </c:pt>
                <c:pt idx="1270">
                  <c:v>74</c:v>
                </c:pt>
                <c:pt idx="1271">
                  <c:v>73.8</c:v>
                </c:pt>
                <c:pt idx="1272">
                  <c:v>73.8</c:v>
                </c:pt>
                <c:pt idx="1273">
                  <c:v>73.900000000000006</c:v>
                </c:pt>
                <c:pt idx="1274">
                  <c:v>73.8</c:v>
                </c:pt>
                <c:pt idx="1275">
                  <c:v>73.900000000000006</c:v>
                </c:pt>
                <c:pt idx="1276">
                  <c:v>73.8</c:v>
                </c:pt>
                <c:pt idx="1277">
                  <c:v>73.8</c:v>
                </c:pt>
                <c:pt idx="1278">
                  <c:v>73.8</c:v>
                </c:pt>
                <c:pt idx="1279">
                  <c:v>73.8</c:v>
                </c:pt>
                <c:pt idx="1280">
                  <c:v>73.8</c:v>
                </c:pt>
                <c:pt idx="1281">
                  <c:v>73.7</c:v>
                </c:pt>
                <c:pt idx="1282">
                  <c:v>73.7</c:v>
                </c:pt>
                <c:pt idx="1283">
                  <c:v>73.7</c:v>
                </c:pt>
                <c:pt idx="1284">
                  <c:v>73.7</c:v>
                </c:pt>
                <c:pt idx="1285">
                  <c:v>73.599999999999994</c:v>
                </c:pt>
                <c:pt idx="1286">
                  <c:v>73.599999999999994</c:v>
                </c:pt>
                <c:pt idx="1287">
                  <c:v>73.599999999999994</c:v>
                </c:pt>
                <c:pt idx="1288">
                  <c:v>73.599999999999994</c:v>
                </c:pt>
                <c:pt idx="1289">
                  <c:v>73.599999999999994</c:v>
                </c:pt>
                <c:pt idx="1290">
                  <c:v>73.5</c:v>
                </c:pt>
                <c:pt idx="1291">
                  <c:v>73.5</c:v>
                </c:pt>
                <c:pt idx="1292">
                  <c:v>73.5</c:v>
                </c:pt>
                <c:pt idx="1293">
                  <c:v>73.5</c:v>
                </c:pt>
                <c:pt idx="1294">
                  <c:v>73.400000000000006</c:v>
                </c:pt>
                <c:pt idx="1295">
                  <c:v>73.400000000000006</c:v>
                </c:pt>
                <c:pt idx="1296">
                  <c:v>73.5</c:v>
                </c:pt>
                <c:pt idx="1297">
                  <c:v>73.5</c:v>
                </c:pt>
                <c:pt idx="1298">
                  <c:v>73.5</c:v>
                </c:pt>
                <c:pt idx="1299">
                  <c:v>73.400000000000006</c:v>
                </c:pt>
                <c:pt idx="1300">
                  <c:v>73.400000000000006</c:v>
                </c:pt>
                <c:pt idx="1301">
                  <c:v>73.2</c:v>
                </c:pt>
                <c:pt idx="1302">
                  <c:v>73.2</c:v>
                </c:pt>
                <c:pt idx="1303">
                  <c:v>73.099999999999994</c:v>
                </c:pt>
                <c:pt idx="1304">
                  <c:v>73.2</c:v>
                </c:pt>
                <c:pt idx="1305">
                  <c:v>73.099999999999994</c:v>
                </c:pt>
                <c:pt idx="1306">
                  <c:v>73.099999999999994</c:v>
                </c:pt>
                <c:pt idx="1307">
                  <c:v>73.099999999999994</c:v>
                </c:pt>
                <c:pt idx="1308">
                  <c:v>73</c:v>
                </c:pt>
                <c:pt idx="1309">
                  <c:v>72.900000000000006</c:v>
                </c:pt>
                <c:pt idx="1310">
                  <c:v>72.900000000000006</c:v>
                </c:pt>
                <c:pt idx="1311">
                  <c:v>72.900000000000006</c:v>
                </c:pt>
                <c:pt idx="1312">
                  <c:v>72.900000000000006</c:v>
                </c:pt>
                <c:pt idx="1313">
                  <c:v>72.900000000000006</c:v>
                </c:pt>
                <c:pt idx="1314">
                  <c:v>72.8</c:v>
                </c:pt>
                <c:pt idx="1315">
                  <c:v>72.900000000000006</c:v>
                </c:pt>
                <c:pt idx="1316">
                  <c:v>72.8</c:v>
                </c:pt>
                <c:pt idx="1317">
                  <c:v>72.7</c:v>
                </c:pt>
                <c:pt idx="1318">
                  <c:v>72.599999999999994</c:v>
                </c:pt>
                <c:pt idx="1319">
                  <c:v>72.599999999999994</c:v>
                </c:pt>
                <c:pt idx="1320">
                  <c:v>72.599999999999994</c:v>
                </c:pt>
                <c:pt idx="1321">
                  <c:v>72.599999999999994</c:v>
                </c:pt>
                <c:pt idx="1322">
                  <c:v>72.5</c:v>
                </c:pt>
                <c:pt idx="1323">
                  <c:v>72.5</c:v>
                </c:pt>
                <c:pt idx="1324">
                  <c:v>72.5</c:v>
                </c:pt>
                <c:pt idx="1325">
                  <c:v>72.400000000000006</c:v>
                </c:pt>
                <c:pt idx="1326">
                  <c:v>72.3</c:v>
                </c:pt>
                <c:pt idx="1327">
                  <c:v>72.3</c:v>
                </c:pt>
                <c:pt idx="1328">
                  <c:v>72.2</c:v>
                </c:pt>
                <c:pt idx="1329">
                  <c:v>72.3</c:v>
                </c:pt>
                <c:pt idx="1330">
                  <c:v>72.3</c:v>
                </c:pt>
                <c:pt idx="1331">
                  <c:v>72.2</c:v>
                </c:pt>
                <c:pt idx="1332">
                  <c:v>72.2</c:v>
                </c:pt>
                <c:pt idx="1333">
                  <c:v>72.2</c:v>
                </c:pt>
                <c:pt idx="1334">
                  <c:v>72.2</c:v>
                </c:pt>
                <c:pt idx="1335">
                  <c:v>72.099999999999994</c:v>
                </c:pt>
                <c:pt idx="1336">
                  <c:v>72.099999999999994</c:v>
                </c:pt>
                <c:pt idx="1337">
                  <c:v>72.2</c:v>
                </c:pt>
                <c:pt idx="1338">
                  <c:v>72.099999999999994</c:v>
                </c:pt>
                <c:pt idx="1339">
                  <c:v>72</c:v>
                </c:pt>
                <c:pt idx="1340">
                  <c:v>72</c:v>
                </c:pt>
                <c:pt idx="1341">
                  <c:v>71.900000000000006</c:v>
                </c:pt>
                <c:pt idx="1342">
                  <c:v>71.8</c:v>
                </c:pt>
                <c:pt idx="1343">
                  <c:v>71.8</c:v>
                </c:pt>
                <c:pt idx="1344">
                  <c:v>71.900000000000006</c:v>
                </c:pt>
                <c:pt idx="1345">
                  <c:v>71.8</c:v>
                </c:pt>
                <c:pt idx="1346">
                  <c:v>71.8</c:v>
                </c:pt>
                <c:pt idx="1347">
                  <c:v>71.8</c:v>
                </c:pt>
                <c:pt idx="1348">
                  <c:v>71.7</c:v>
                </c:pt>
                <c:pt idx="1349">
                  <c:v>71.599999999999994</c:v>
                </c:pt>
                <c:pt idx="1350">
                  <c:v>71.599999999999994</c:v>
                </c:pt>
                <c:pt idx="1351">
                  <c:v>71.599999999999994</c:v>
                </c:pt>
                <c:pt idx="1352">
                  <c:v>71.599999999999994</c:v>
                </c:pt>
                <c:pt idx="1353">
                  <c:v>71.599999999999994</c:v>
                </c:pt>
                <c:pt idx="1354">
                  <c:v>71.5</c:v>
                </c:pt>
                <c:pt idx="1355">
                  <c:v>71.5</c:v>
                </c:pt>
                <c:pt idx="1356">
                  <c:v>71.400000000000006</c:v>
                </c:pt>
                <c:pt idx="1357">
                  <c:v>71.400000000000006</c:v>
                </c:pt>
                <c:pt idx="1358">
                  <c:v>71.3</c:v>
                </c:pt>
                <c:pt idx="1359">
                  <c:v>71.3</c:v>
                </c:pt>
                <c:pt idx="1360">
                  <c:v>71.3</c:v>
                </c:pt>
                <c:pt idx="1361">
                  <c:v>71.3</c:v>
                </c:pt>
                <c:pt idx="1362">
                  <c:v>71.3</c:v>
                </c:pt>
                <c:pt idx="1363">
                  <c:v>71.3</c:v>
                </c:pt>
                <c:pt idx="1364">
                  <c:v>71.2</c:v>
                </c:pt>
                <c:pt idx="1365">
                  <c:v>71.2</c:v>
                </c:pt>
                <c:pt idx="1366">
                  <c:v>71.2</c:v>
                </c:pt>
                <c:pt idx="1367">
                  <c:v>71.099999999999994</c:v>
                </c:pt>
                <c:pt idx="1368">
                  <c:v>71</c:v>
                </c:pt>
                <c:pt idx="1369">
                  <c:v>70.900000000000006</c:v>
                </c:pt>
                <c:pt idx="1370">
                  <c:v>70.8</c:v>
                </c:pt>
                <c:pt idx="1371">
                  <c:v>70.8</c:v>
                </c:pt>
                <c:pt idx="1372">
                  <c:v>70.8</c:v>
                </c:pt>
                <c:pt idx="1373">
                  <c:v>70.599999999999994</c:v>
                </c:pt>
                <c:pt idx="1374">
                  <c:v>70.7</c:v>
                </c:pt>
                <c:pt idx="1375">
                  <c:v>70.7</c:v>
                </c:pt>
                <c:pt idx="1376">
                  <c:v>70.900000000000006</c:v>
                </c:pt>
                <c:pt idx="1377">
                  <c:v>70.900000000000006</c:v>
                </c:pt>
                <c:pt idx="1378">
                  <c:v>71</c:v>
                </c:pt>
                <c:pt idx="1379">
                  <c:v>70.900000000000006</c:v>
                </c:pt>
                <c:pt idx="1380">
                  <c:v>70.900000000000006</c:v>
                </c:pt>
                <c:pt idx="1381">
                  <c:v>70.8</c:v>
                </c:pt>
                <c:pt idx="1382">
                  <c:v>70.7</c:v>
                </c:pt>
                <c:pt idx="1383">
                  <c:v>70.7</c:v>
                </c:pt>
                <c:pt idx="1384">
                  <c:v>70.7</c:v>
                </c:pt>
                <c:pt idx="1385">
                  <c:v>70.599999999999994</c:v>
                </c:pt>
                <c:pt idx="1386">
                  <c:v>70.599999999999994</c:v>
                </c:pt>
                <c:pt idx="1387">
                  <c:v>70.5</c:v>
                </c:pt>
                <c:pt idx="1388">
                  <c:v>70.5</c:v>
                </c:pt>
                <c:pt idx="1389">
                  <c:v>70.5</c:v>
                </c:pt>
                <c:pt idx="1390">
                  <c:v>70.5</c:v>
                </c:pt>
                <c:pt idx="1391">
                  <c:v>70.599999999999994</c:v>
                </c:pt>
                <c:pt idx="1392">
                  <c:v>70.599999999999994</c:v>
                </c:pt>
                <c:pt idx="1393">
                  <c:v>70.7</c:v>
                </c:pt>
                <c:pt idx="1394">
                  <c:v>70.7</c:v>
                </c:pt>
                <c:pt idx="1395">
                  <c:v>70.8</c:v>
                </c:pt>
                <c:pt idx="1396">
                  <c:v>70.599999999999994</c:v>
                </c:pt>
                <c:pt idx="1397">
                  <c:v>70.599999999999994</c:v>
                </c:pt>
                <c:pt idx="1398">
                  <c:v>70.5</c:v>
                </c:pt>
                <c:pt idx="1399">
                  <c:v>70.5</c:v>
                </c:pt>
                <c:pt idx="1400">
                  <c:v>70.5</c:v>
                </c:pt>
                <c:pt idx="1401">
                  <c:v>70.5</c:v>
                </c:pt>
                <c:pt idx="1402">
                  <c:v>70.5</c:v>
                </c:pt>
                <c:pt idx="1403">
                  <c:v>70.5</c:v>
                </c:pt>
                <c:pt idx="1404">
                  <c:v>70.400000000000006</c:v>
                </c:pt>
                <c:pt idx="1405">
                  <c:v>70.400000000000006</c:v>
                </c:pt>
                <c:pt idx="1406">
                  <c:v>70.3</c:v>
                </c:pt>
                <c:pt idx="1407">
                  <c:v>70.3</c:v>
                </c:pt>
                <c:pt idx="1408">
                  <c:v>70.400000000000006</c:v>
                </c:pt>
                <c:pt idx="1409">
                  <c:v>70.400000000000006</c:v>
                </c:pt>
                <c:pt idx="1410">
                  <c:v>70.3</c:v>
                </c:pt>
                <c:pt idx="1411">
                  <c:v>70.3</c:v>
                </c:pt>
                <c:pt idx="1412">
                  <c:v>70.2</c:v>
                </c:pt>
                <c:pt idx="1413">
                  <c:v>70.2</c:v>
                </c:pt>
                <c:pt idx="1414">
                  <c:v>70.2</c:v>
                </c:pt>
                <c:pt idx="1415">
                  <c:v>70.099999999999994</c:v>
                </c:pt>
                <c:pt idx="1416">
                  <c:v>70.099999999999994</c:v>
                </c:pt>
                <c:pt idx="1417">
                  <c:v>70</c:v>
                </c:pt>
                <c:pt idx="1418">
                  <c:v>69.900000000000006</c:v>
                </c:pt>
                <c:pt idx="1419">
                  <c:v>70</c:v>
                </c:pt>
                <c:pt idx="1420">
                  <c:v>70</c:v>
                </c:pt>
                <c:pt idx="1421">
                  <c:v>69.8</c:v>
                </c:pt>
                <c:pt idx="1422">
                  <c:v>69.900000000000006</c:v>
                </c:pt>
                <c:pt idx="1423">
                  <c:v>69.8</c:v>
                </c:pt>
                <c:pt idx="1424">
                  <c:v>69.900000000000006</c:v>
                </c:pt>
                <c:pt idx="1425">
                  <c:v>69.900000000000006</c:v>
                </c:pt>
                <c:pt idx="1426">
                  <c:v>69.8</c:v>
                </c:pt>
                <c:pt idx="1427">
                  <c:v>69.8</c:v>
                </c:pt>
                <c:pt idx="1428">
                  <c:v>69.7</c:v>
                </c:pt>
                <c:pt idx="1429">
                  <c:v>69.7</c:v>
                </c:pt>
                <c:pt idx="1430">
                  <c:v>69.599999999999994</c:v>
                </c:pt>
                <c:pt idx="1431">
                  <c:v>69.599999999999994</c:v>
                </c:pt>
                <c:pt idx="1432">
                  <c:v>69.7</c:v>
                </c:pt>
                <c:pt idx="1433">
                  <c:v>69.7</c:v>
                </c:pt>
                <c:pt idx="1434">
                  <c:v>69.7</c:v>
                </c:pt>
                <c:pt idx="1435">
                  <c:v>69.599999999999994</c:v>
                </c:pt>
                <c:pt idx="1436">
                  <c:v>69.599999999999994</c:v>
                </c:pt>
                <c:pt idx="1437">
                  <c:v>69.5</c:v>
                </c:pt>
                <c:pt idx="1438">
                  <c:v>69.400000000000006</c:v>
                </c:pt>
                <c:pt idx="1439">
                  <c:v>69.400000000000006</c:v>
                </c:pt>
                <c:pt idx="1440">
                  <c:v>69.3</c:v>
                </c:pt>
                <c:pt idx="1441">
                  <c:v>69.3</c:v>
                </c:pt>
                <c:pt idx="1442">
                  <c:v>69.3</c:v>
                </c:pt>
                <c:pt idx="1443">
                  <c:v>69.2</c:v>
                </c:pt>
                <c:pt idx="1444">
                  <c:v>69.2</c:v>
                </c:pt>
                <c:pt idx="1445">
                  <c:v>69</c:v>
                </c:pt>
                <c:pt idx="1446">
                  <c:v>68.8</c:v>
                </c:pt>
                <c:pt idx="1447">
                  <c:v>68.8</c:v>
                </c:pt>
                <c:pt idx="1448">
                  <c:v>68.8</c:v>
                </c:pt>
                <c:pt idx="1449">
                  <c:v>68.8</c:v>
                </c:pt>
                <c:pt idx="1450">
                  <c:v>68.8</c:v>
                </c:pt>
                <c:pt idx="1451">
                  <c:v>68.8</c:v>
                </c:pt>
                <c:pt idx="1452">
                  <c:v>68.900000000000006</c:v>
                </c:pt>
                <c:pt idx="1453">
                  <c:v>68.900000000000006</c:v>
                </c:pt>
                <c:pt idx="1454">
                  <c:v>68.8</c:v>
                </c:pt>
                <c:pt idx="1455">
                  <c:v>68.8</c:v>
                </c:pt>
                <c:pt idx="1456">
                  <c:v>68.8</c:v>
                </c:pt>
                <c:pt idx="1457">
                  <c:v>68.7</c:v>
                </c:pt>
                <c:pt idx="1458">
                  <c:v>68.7</c:v>
                </c:pt>
                <c:pt idx="1459">
                  <c:v>68.599999999999994</c:v>
                </c:pt>
                <c:pt idx="1460">
                  <c:v>68.5</c:v>
                </c:pt>
                <c:pt idx="1461">
                  <c:v>68.2</c:v>
                </c:pt>
                <c:pt idx="1462">
                  <c:v>68.099999999999994</c:v>
                </c:pt>
                <c:pt idx="1463">
                  <c:v>68.099999999999994</c:v>
                </c:pt>
                <c:pt idx="1464">
                  <c:v>68.2</c:v>
                </c:pt>
                <c:pt idx="1465">
                  <c:v>68.2</c:v>
                </c:pt>
                <c:pt idx="1466">
                  <c:v>68.3</c:v>
                </c:pt>
                <c:pt idx="1467">
                  <c:v>68.3</c:v>
                </c:pt>
                <c:pt idx="1468">
                  <c:v>68.3</c:v>
                </c:pt>
                <c:pt idx="1469">
                  <c:v>68.2</c:v>
                </c:pt>
                <c:pt idx="1470">
                  <c:v>68.099999999999994</c:v>
                </c:pt>
                <c:pt idx="1471">
                  <c:v>68.2</c:v>
                </c:pt>
                <c:pt idx="1472">
                  <c:v>68.2</c:v>
                </c:pt>
                <c:pt idx="1473">
                  <c:v>68.099999999999994</c:v>
                </c:pt>
                <c:pt idx="1474">
                  <c:v>68.2</c:v>
                </c:pt>
                <c:pt idx="1475">
                  <c:v>68.2</c:v>
                </c:pt>
                <c:pt idx="1476">
                  <c:v>68.099999999999994</c:v>
                </c:pt>
                <c:pt idx="1477">
                  <c:v>68.099999999999994</c:v>
                </c:pt>
                <c:pt idx="1478">
                  <c:v>68</c:v>
                </c:pt>
                <c:pt idx="1479">
                  <c:v>67.900000000000006</c:v>
                </c:pt>
                <c:pt idx="1480">
                  <c:v>67.900000000000006</c:v>
                </c:pt>
                <c:pt idx="1481">
                  <c:v>67.8</c:v>
                </c:pt>
                <c:pt idx="1482">
                  <c:v>67.7</c:v>
                </c:pt>
                <c:pt idx="1483">
                  <c:v>67.7</c:v>
                </c:pt>
                <c:pt idx="1484">
                  <c:v>67.7</c:v>
                </c:pt>
                <c:pt idx="1485">
                  <c:v>67.599999999999994</c:v>
                </c:pt>
                <c:pt idx="1486">
                  <c:v>67.5</c:v>
                </c:pt>
                <c:pt idx="1487">
                  <c:v>67.5</c:v>
                </c:pt>
                <c:pt idx="1488">
                  <c:v>67.5</c:v>
                </c:pt>
                <c:pt idx="1489">
                  <c:v>67.599999999999994</c:v>
                </c:pt>
                <c:pt idx="1490">
                  <c:v>67.599999999999994</c:v>
                </c:pt>
                <c:pt idx="1491">
                  <c:v>67.7</c:v>
                </c:pt>
                <c:pt idx="1492">
                  <c:v>67.599999999999994</c:v>
                </c:pt>
                <c:pt idx="1493">
                  <c:v>67.5</c:v>
                </c:pt>
                <c:pt idx="1494">
                  <c:v>67.5</c:v>
                </c:pt>
                <c:pt idx="1495">
                  <c:v>67.400000000000006</c:v>
                </c:pt>
                <c:pt idx="1496">
                  <c:v>67.5</c:v>
                </c:pt>
                <c:pt idx="1497">
                  <c:v>67.5</c:v>
                </c:pt>
                <c:pt idx="1498">
                  <c:v>67.5</c:v>
                </c:pt>
                <c:pt idx="1499">
                  <c:v>67.5</c:v>
                </c:pt>
                <c:pt idx="1500">
                  <c:v>67.5</c:v>
                </c:pt>
                <c:pt idx="1501">
                  <c:v>67.400000000000006</c:v>
                </c:pt>
                <c:pt idx="1502">
                  <c:v>67.3</c:v>
                </c:pt>
                <c:pt idx="1503">
                  <c:v>67.400000000000006</c:v>
                </c:pt>
                <c:pt idx="1504">
                  <c:v>67.3</c:v>
                </c:pt>
                <c:pt idx="1505">
                  <c:v>67.3</c:v>
                </c:pt>
                <c:pt idx="1506">
                  <c:v>67.3</c:v>
                </c:pt>
                <c:pt idx="1507">
                  <c:v>67.3</c:v>
                </c:pt>
                <c:pt idx="1508">
                  <c:v>67.2</c:v>
                </c:pt>
                <c:pt idx="1509">
                  <c:v>67.2</c:v>
                </c:pt>
                <c:pt idx="1510">
                  <c:v>67.2</c:v>
                </c:pt>
                <c:pt idx="1511">
                  <c:v>67.099999999999994</c:v>
                </c:pt>
                <c:pt idx="1512">
                  <c:v>67.099999999999994</c:v>
                </c:pt>
                <c:pt idx="1513">
                  <c:v>67.099999999999994</c:v>
                </c:pt>
                <c:pt idx="1514">
                  <c:v>67.099999999999994</c:v>
                </c:pt>
                <c:pt idx="1515">
                  <c:v>67.099999999999994</c:v>
                </c:pt>
                <c:pt idx="1516">
                  <c:v>67.099999999999994</c:v>
                </c:pt>
                <c:pt idx="1517">
                  <c:v>67.099999999999994</c:v>
                </c:pt>
                <c:pt idx="1518">
                  <c:v>67</c:v>
                </c:pt>
                <c:pt idx="1519">
                  <c:v>67</c:v>
                </c:pt>
                <c:pt idx="1520">
                  <c:v>67</c:v>
                </c:pt>
                <c:pt idx="1521">
                  <c:v>67</c:v>
                </c:pt>
                <c:pt idx="1522">
                  <c:v>67.099999999999994</c:v>
                </c:pt>
                <c:pt idx="1523">
                  <c:v>67</c:v>
                </c:pt>
                <c:pt idx="1524">
                  <c:v>66.900000000000006</c:v>
                </c:pt>
                <c:pt idx="1525">
                  <c:v>66.900000000000006</c:v>
                </c:pt>
                <c:pt idx="1526">
                  <c:v>66.8</c:v>
                </c:pt>
                <c:pt idx="1527">
                  <c:v>66.8</c:v>
                </c:pt>
                <c:pt idx="1528">
                  <c:v>66.8</c:v>
                </c:pt>
                <c:pt idx="1529">
                  <c:v>66.8</c:v>
                </c:pt>
                <c:pt idx="1530">
                  <c:v>66.7</c:v>
                </c:pt>
                <c:pt idx="1531">
                  <c:v>66.7</c:v>
                </c:pt>
                <c:pt idx="1532">
                  <c:v>66.7</c:v>
                </c:pt>
                <c:pt idx="1533">
                  <c:v>66.599999999999994</c:v>
                </c:pt>
                <c:pt idx="1534">
                  <c:v>66.599999999999994</c:v>
                </c:pt>
                <c:pt idx="1535">
                  <c:v>66.599999999999994</c:v>
                </c:pt>
                <c:pt idx="1536">
                  <c:v>66.5</c:v>
                </c:pt>
                <c:pt idx="1537">
                  <c:v>66.599999999999994</c:v>
                </c:pt>
                <c:pt idx="1538">
                  <c:v>66.5</c:v>
                </c:pt>
                <c:pt idx="1539">
                  <c:v>66.599999999999994</c:v>
                </c:pt>
                <c:pt idx="1540">
                  <c:v>66.599999999999994</c:v>
                </c:pt>
                <c:pt idx="1541">
                  <c:v>66.400000000000006</c:v>
                </c:pt>
                <c:pt idx="1542">
                  <c:v>66.400000000000006</c:v>
                </c:pt>
                <c:pt idx="1543">
                  <c:v>66.400000000000006</c:v>
                </c:pt>
                <c:pt idx="1544">
                  <c:v>66.400000000000006</c:v>
                </c:pt>
                <c:pt idx="1545">
                  <c:v>66.3</c:v>
                </c:pt>
                <c:pt idx="1546">
                  <c:v>66.3</c:v>
                </c:pt>
                <c:pt idx="1547">
                  <c:v>66.3</c:v>
                </c:pt>
                <c:pt idx="1548">
                  <c:v>66.3</c:v>
                </c:pt>
                <c:pt idx="1549">
                  <c:v>66.2</c:v>
                </c:pt>
                <c:pt idx="1550">
                  <c:v>66.2</c:v>
                </c:pt>
                <c:pt idx="1551">
                  <c:v>66.099999999999994</c:v>
                </c:pt>
                <c:pt idx="1552">
                  <c:v>66.099999999999994</c:v>
                </c:pt>
                <c:pt idx="1553">
                  <c:v>66.2</c:v>
                </c:pt>
                <c:pt idx="1554">
                  <c:v>66.099999999999994</c:v>
                </c:pt>
                <c:pt idx="1555">
                  <c:v>66</c:v>
                </c:pt>
                <c:pt idx="1556">
                  <c:v>65.900000000000006</c:v>
                </c:pt>
                <c:pt idx="1557">
                  <c:v>65.900000000000006</c:v>
                </c:pt>
                <c:pt idx="1558">
                  <c:v>65.8</c:v>
                </c:pt>
                <c:pt idx="1559">
                  <c:v>65.8</c:v>
                </c:pt>
                <c:pt idx="1560">
                  <c:v>65.8</c:v>
                </c:pt>
                <c:pt idx="1561">
                  <c:v>65.8</c:v>
                </c:pt>
                <c:pt idx="1562">
                  <c:v>65.8</c:v>
                </c:pt>
                <c:pt idx="1563">
                  <c:v>65.8</c:v>
                </c:pt>
                <c:pt idx="1564">
                  <c:v>65.8</c:v>
                </c:pt>
                <c:pt idx="1565">
                  <c:v>65.7</c:v>
                </c:pt>
                <c:pt idx="1566">
                  <c:v>65.599999999999994</c:v>
                </c:pt>
                <c:pt idx="1567">
                  <c:v>65.7</c:v>
                </c:pt>
                <c:pt idx="1568">
                  <c:v>65.7</c:v>
                </c:pt>
                <c:pt idx="1569">
                  <c:v>65.7</c:v>
                </c:pt>
                <c:pt idx="1570">
                  <c:v>65.7</c:v>
                </c:pt>
                <c:pt idx="1571">
                  <c:v>65.7</c:v>
                </c:pt>
                <c:pt idx="1572">
                  <c:v>65.599999999999994</c:v>
                </c:pt>
                <c:pt idx="1573">
                  <c:v>65.5</c:v>
                </c:pt>
                <c:pt idx="1574">
                  <c:v>65.5</c:v>
                </c:pt>
                <c:pt idx="1575">
                  <c:v>65.5</c:v>
                </c:pt>
                <c:pt idx="1576">
                  <c:v>65.5</c:v>
                </c:pt>
                <c:pt idx="1577">
                  <c:v>65.5</c:v>
                </c:pt>
                <c:pt idx="1578">
                  <c:v>65.5</c:v>
                </c:pt>
                <c:pt idx="1579">
                  <c:v>65.5</c:v>
                </c:pt>
                <c:pt idx="1580">
                  <c:v>65.400000000000006</c:v>
                </c:pt>
                <c:pt idx="1581">
                  <c:v>65.400000000000006</c:v>
                </c:pt>
                <c:pt idx="1582">
                  <c:v>65.3</c:v>
                </c:pt>
                <c:pt idx="1583">
                  <c:v>65.3</c:v>
                </c:pt>
                <c:pt idx="1584">
                  <c:v>65.3</c:v>
                </c:pt>
                <c:pt idx="1585">
                  <c:v>65.400000000000006</c:v>
                </c:pt>
                <c:pt idx="1586">
                  <c:v>65.3</c:v>
                </c:pt>
                <c:pt idx="1587">
                  <c:v>65.2</c:v>
                </c:pt>
                <c:pt idx="1588">
                  <c:v>65.2</c:v>
                </c:pt>
                <c:pt idx="1589">
                  <c:v>65.099999999999994</c:v>
                </c:pt>
                <c:pt idx="1590">
                  <c:v>65.099999999999994</c:v>
                </c:pt>
                <c:pt idx="1591">
                  <c:v>65.099999999999994</c:v>
                </c:pt>
                <c:pt idx="1592">
                  <c:v>65.099999999999994</c:v>
                </c:pt>
                <c:pt idx="1593">
                  <c:v>65.099999999999994</c:v>
                </c:pt>
                <c:pt idx="1594">
                  <c:v>65.099999999999994</c:v>
                </c:pt>
                <c:pt idx="1595">
                  <c:v>65</c:v>
                </c:pt>
                <c:pt idx="1596">
                  <c:v>65</c:v>
                </c:pt>
                <c:pt idx="1597">
                  <c:v>65</c:v>
                </c:pt>
                <c:pt idx="1598">
                  <c:v>64.8</c:v>
                </c:pt>
                <c:pt idx="1599">
                  <c:v>64.900000000000006</c:v>
                </c:pt>
                <c:pt idx="1600">
                  <c:v>64.8</c:v>
                </c:pt>
                <c:pt idx="1601">
                  <c:v>64.900000000000006</c:v>
                </c:pt>
                <c:pt idx="1602">
                  <c:v>64.8</c:v>
                </c:pt>
                <c:pt idx="1603">
                  <c:v>64.8</c:v>
                </c:pt>
                <c:pt idx="1604">
                  <c:v>64.900000000000006</c:v>
                </c:pt>
                <c:pt idx="1605">
                  <c:v>64.8</c:v>
                </c:pt>
                <c:pt idx="1606">
                  <c:v>64.7</c:v>
                </c:pt>
                <c:pt idx="1607">
                  <c:v>64.7</c:v>
                </c:pt>
                <c:pt idx="1608">
                  <c:v>64.7</c:v>
                </c:pt>
                <c:pt idx="1609">
                  <c:v>64.7</c:v>
                </c:pt>
                <c:pt idx="1610">
                  <c:v>64.599999999999994</c:v>
                </c:pt>
                <c:pt idx="1611">
                  <c:v>64.599999999999994</c:v>
                </c:pt>
                <c:pt idx="1612">
                  <c:v>64.599999999999994</c:v>
                </c:pt>
                <c:pt idx="1613">
                  <c:v>64.599999999999994</c:v>
                </c:pt>
                <c:pt idx="1614">
                  <c:v>64.5</c:v>
                </c:pt>
                <c:pt idx="1615">
                  <c:v>64.5</c:v>
                </c:pt>
                <c:pt idx="1616">
                  <c:v>64.5</c:v>
                </c:pt>
                <c:pt idx="1617">
                  <c:v>64.5</c:v>
                </c:pt>
                <c:pt idx="1618">
                  <c:v>64.5</c:v>
                </c:pt>
                <c:pt idx="1619">
                  <c:v>64.5</c:v>
                </c:pt>
                <c:pt idx="1620">
                  <c:v>64.400000000000006</c:v>
                </c:pt>
                <c:pt idx="1621">
                  <c:v>64.400000000000006</c:v>
                </c:pt>
                <c:pt idx="1622">
                  <c:v>64.3</c:v>
                </c:pt>
                <c:pt idx="1623">
                  <c:v>64.3</c:v>
                </c:pt>
                <c:pt idx="1624">
                  <c:v>64.3</c:v>
                </c:pt>
                <c:pt idx="1625">
                  <c:v>64.2</c:v>
                </c:pt>
                <c:pt idx="1626">
                  <c:v>64.099999999999994</c:v>
                </c:pt>
                <c:pt idx="1627">
                  <c:v>63.8</c:v>
                </c:pt>
                <c:pt idx="1628">
                  <c:v>63.5</c:v>
                </c:pt>
                <c:pt idx="1629">
                  <c:v>62.4</c:v>
                </c:pt>
                <c:pt idx="1630">
                  <c:v>61.9</c:v>
                </c:pt>
                <c:pt idx="1631">
                  <c:v>61.5</c:v>
                </c:pt>
                <c:pt idx="1632">
                  <c:v>60.5</c:v>
                </c:pt>
                <c:pt idx="1633">
                  <c:v>58.9</c:v>
                </c:pt>
                <c:pt idx="1634">
                  <c:v>58.1</c:v>
                </c:pt>
                <c:pt idx="1635">
                  <c:v>57.8</c:v>
                </c:pt>
                <c:pt idx="1636">
                  <c:v>58.2</c:v>
                </c:pt>
                <c:pt idx="1637">
                  <c:v>58.7</c:v>
                </c:pt>
                <c:pt idx="1638">
                  <c:v>59</c:v>
                </c:pt>
                <c:pt idx="1639">
                  <c:v>58.8</c:v>
                </c:pt>
                <c:pt idx="1640">
                  <c:v>57.8</c:v>
                </c:pt>
                <c:pt idx="1641">
                  <c:v>57.6</c:v>
                </c:pt>
                <c:pt idx="1642">
                  <c:v>57.8</c:v>
                </c:pt>
                <c:pt idx="1643">
                  <c:v>56.6</c:v>
                </c:pt>
                <c:pt idx="1644">
                  <c:v>51.9</c:v>
                </c:pt>
                <c:pt idx="1645">
                  <c:v>52.8</c:v>
                </c:pt>
                <c:pt idx="1646">
                  <c:v>56.8</c:v>
                </c:pt>
                <c:pt idx="1647">
                  <c:v>60</c:v>
                </c:pt>
                <c:pt idx="1648">
                  <c:v>62.5</c:v>
                </c:pt>
                <c:pt idx="1649">
                  <c:v>64</c:v>
                </c:pt>
                <c:pt idx="1650">
                  <c:v>65.599999999999994</c:v>
                </c:pt>
                <c:pt idx="1651">
                  <c:v>66.900000000000006</c:v>
                </c:pt>
                <c:pt idx="1652">
                  <c:v>67.599999999999994</c:v>
                </c:pt>
                <c:pt idx="1653">
                  <c:v>68.099999999999994</c:v>
                </c:pt>
                <c:pt idx="1654">
                  <c:v>68.400000000000006</c:v>
                </c:pt>
                <c:pt idx="1655">
                  <c:v>68.900000000000006</c:v>
                </c:pt>
                <c:pt idx="1656">
                  <c:v>69.099999999999994</c:v>
                </c:pt>
                <c:pt idx="1657">
                  <c:v>68.7</c:v>
                </c:pt>
                <c:pt idx="1658">
                  <c:v>68.599999999999994</c:v>
                </c:pt>
                <c:pt idx="1659">
                  <c:v>68.5</c:v>
                </c:pt>
                <c:pt idx="1660">
                  <c:v>68.3</c:v>
                </c:pt>
                <c:pt idx="1661">
                  <c:v>68.400000000000006</c:v>
                </c:pt>
                <c:pt idx="1662">
                  <c:v>68.5</c:v>
                </c:pt>
                <c:pt idx="1663">
                  <c:v>68.7</c:v>
                </c:pt>
                <c:pt idx="1664">
                  <c:v>68.7</c:v>
                </c:pt>
                <c:pt idx="1665">
                  <c:v>68.7</c:v>
                </c:pt>
                <c:pt idx="1666">
                  <c:v>68.8</c:v>
                </c:pt>
                <c:pt idx="1667">
                  <c:v>68.7</c:v>
                </c:pt>
                <c:pt idx="1668">
                  <c:v>68.599999999999994</c:v>
                </c:pt>
                <c:pt idx="1669">
                  <c:v>68.7</c:v>
                </c:pt>
                <c:pt idx="1670">
                  <c:v>68.7</c:v>
                </c:pt>
                <c:pt idx="1671">
                  <c:v>68.5</c:v>
                </c:pt>
                <c:pt idx="1672">
                  <c:v>68.2</c:v>
                </c:pt>
                <c:pt idx="1673">
                  <c:v>68</c:v>
                </c:pt>
                <c:pt idx="1674">
                  <c:v>67.900000000000006</c:v>
                </c:pt>
                <c:pt idx="1675">
                  <c:v>67.400000000000006</c:v>
                </c:pt>
                <c:pt idx="1676">
                  <c:v>67.3</c:v>
                </c:pt>
                <c:pt idx="1677">
                  <c:v>67.2</c:v>
                </c:pt>
                <c:pt idx="1678">
                  <c:v>67.3</c:v>
                </c:pt>
                <c:pt idx="1679">
                  <c:v>67.599999999999994</c:v>
                </c:pt>
                <c:pt idx="1680">
                  <c:v>67.7</c:v>
                </c:pt>
                <c:pt idx="1681">
                  <c:v>67.7</c:v>
                </c:pt>
                <c:pt idx="1682">
                  <c:v>67.5</c:v>
                </c:pt>
                <c:pt idx="1683">
                  <c:v>67.3</c:v>
                </c:pt>
                <c:pt idx="1684">
                  <c:v>66.8</c:v>
                </c:pt>
                <c:pt idx="1685">
                  <c:v>66.400000000000006</c:v>
                </c:pt>
                <c:pt idx="1686">
                  <c:v>66.2</c:v>
                </c:pt>
                <c:pt idx="1687">
                  <c:v>65.599999999999994</c:v>
                </c:pt>
                <c:pt idx="1688">
                  <c:v>65.400000000000006</c:v>
                </c:pt>
                <c:pt idx="1689">
                  <c:v>65.3</c:v>
                </c:pt>
                <c:pt idx="1690">
                  <c:v>65.099999999999994</c:v>
                </c:pt>
                <c:pt idx="1691">
                  <c:v>65.2</c:v>
                </c:pt>
                <c:pt idx="1692">
                  <c:v>65</c:v>
                </c:pt>
                <c:pt idx="1693">
                  <c:v>64.7</c:v>
                </c:pt>
                <c:pt idx="1694">
                  <c:v>64.5</c:v>
                </c:pt>
                <c:pt idx="1695">
                  <c:v>64.2</c:v>
                </c:pt>
                <c:pt idx="1696">
                  <c:v>64.2</c:v>
                </c:pt>
                <c:pt idx="1697">
                  <c:v>64.099999999999994</c:v>
                </c:pt>
                <c:pt idx="1698">
                  <c:v>63.7</c:v>
                </c:pt>
                <c:pt idx="1699">
                  <c:v>63.8</c:v>
                </c:pt>
                <c:pt idx="1700">
                  <c:v>63.6</c:v>
                </c:pt>
                <c:pt idx="1701">
                  <c:v>63.4</c:v>
                </c:pt>
                <c:pt idx="1702">
                  <c:v>63.4</c:v>
                </c:pt>
                <c:pt idx="1703">
                  <c:v>63.6</c:v>
                </c:pt>
                <c:pt idx="1704">
                  <c:v>63.5</c:v>
                </c:pt>
                <c:pt idx="1705">
                  <c:v>63</c:v>
                </c:pt>
                <c:pt idx="1706">
                  <c:v>63</c:v>
                </c:pt>
                <c:pt idx="1707">
                  <c:v>63.1</c:v>
                </c:pt>
                <c:pt idx="1708">
                  <c:v>62.6</c:v>
                </c:pt>
                <c:pt idx="1709">
                  <c:v>62.5</c:v>
                </c:pt>
                <c:pt idx="1710">
                  <c:v>62.4</c:v>
                </c:pt>
                <c:pt idx="1711">
                  <c:v>62.6</c:v>
                </c:pt>
                <c:pt idx="1712">
                  <c:v>62.9</c:v>
                </c:pt>
                <c:pt idx="1713">
                  <c:v>62.8</c:v>
                </c:pt>
                <c:pt idx="1714">
                  <c:v>63.2</c:v>
                </c:pt>
                <c:pt idx="1715">
                  <c:v>63.2</c:v>
                </c:pt>
                <c:pt idx="1716">
                  <c:v>63</c:v>
                </c:pt>
                <c:pt idx="1717">
                  <c:v>62.9</c:v>
                </c:pt>
                <c:pt idx="1718">
                  <c:v>62.9</c:v>
                </c:pt>
                <c:pt idx="1719">
                  <c:v>62.8</c:v>
                </c:pt>
                <c:pt idx="1720">
                  <c:v>62.3</c:v>
                </c:pt>
                <c:pt idx="1721">
                  <c:v>61.8</c:v>
                </c:pt>
                <c:pt idx="1722">
                  <c:v>61.4</c:v>
                </c:pt>
                <c:pt idx="1723">
                  <c:v>61</c:v>
                </c:pt>
                <c:pt idx="1724">
                  <c:v>60.9</c:v>
                </c:pt>
                <c:pt idx="1725">
                  <c:v>60.9</c:v>
                </c:pt>
                <c:pt idx="1726">
                  <c:v>60.7</c:v>
                </c:pt>
                <c:pt idx="1727">
                  <c:v>60.4</c:v>
                </c:pt>
                <c:pt idx="1728">
                  <c:v>59.9</c:v>
                </c:pt>
                <c:pt idx="1729">
                  <c:v>59.5</c:v>
                </c:pt>
                <c:pt idx="1730">
                  <c:v>59.5</c:v>
                </c:pt>
                <c:pt idx="1731">
                  <c:v>59.2</c:v>
                </c:pt>
                <c:pt idx="1732">
                  <c:v>59</c:v>
                </c:pt>
                <c:pt idx="1733">
                  <c:v>58.9</c:v>
                </c:pt>
                <c:pt idx="1734">
                  <c:v>59.2</c:v>
                </c:pt>
                <c:pt idx="1735">
                  <c:v>59</c:v>
                </c:pt>
                <c:pt idx="1736">
                  <c:v>58.8</c:v>
                </c:pt>
                <c:pt idx="1737">
                  <c:v>58.8</c:v>
                </c:pt>
                <c:pt idx="1738">
                  <c:v>59</c:v>
                </c:pt>
                <c:pt idx="1739">
                  <c:v>58.9</c:v>
                </c:pt>
                <c:pt idx="1740">
                  <c:v>58.7</c:v>
                </c:pt>
                <c:pt idx="1741">
                  <c:v>58.6</c:v>
                </c:pt>
                <c:pt idx="1742">
                  <c:v>58.5</c:v>
                </c:pt>
                <c:pt idx="1743">
                  <c:v>58.4</c:v>
                </c:pt>
                <c:pt idx="1744">
                  <c:v>58.2</c:v>
                </c:pt>
                <c:pt idx="1745">
                  <c:v>58.2</c:v>
                </c:pt>
                <c:pt idx="1746">
                  <c:v>58</c:v>
                </c:pt>
                <c:pt idx="1747">
                  <c:v>57.5</c:v>
                </c:pt>
                <c:pt idx="1748">
                  <c:v>57.5</c:v>
                </c:pt>
                <c:pt idx="1749">
                  <c:v>57.4</c:v>
                </c:pt>
                <c:pt idx="1750">
                  <c:v>57.5</c:v>
                </c:pt>
                <c:pt idx="1751">
                  <c:v>57.2</c:v>
                </c:pt>
                <c:pt idx="1752">
                  <c:v>56.9</c:v>
                </c:pt>
                <c:pt idx="1753">
                  <c:v>56.9</c:v>
                </c:pt>
                <c:pt idx="1754">
                  <c:v>56.9</c:v>
                </c:pt>
                <c:pt idx="1755">
                  <c:v>56.2</c:v>
                </c:pt>
                <c:pt idx="1756">
                  <c:v>55.9</c:v>
                </c:pt>
                <c:pt idx="1757">
                  <c:v>55.8</c:v>
                </c:pt>
                <c:pt idx="1758">
                  <c:v>55.6</c:v>
                </c:pt>
                <c:pt idx="1759">
                  <c:v>55.5</c:v>
                </c:pt>
                <c:pt idx="1760">
                  <c:v>55.5</c:v>
                </c:pt>
                <c:pt idx="1761">
                  <c:v>55.5</c:v>
                </c:pt>
                <c:pt idx="1762">
                  <c:v>55.3</c:v>
                </c:pt>
                <c:pt idx="1763">
                  <c:v>54.8</c:v>
                </c:pt>
                <c:pt idx="1764">
                  <c:v>54.7</c:v>
                </c:pt>
                <c:pt idx="1765">
                  <c:v>54.5</c:v>
                </c:pt>
                <c:pt idx="1766">
                  <c:v>54.4</c:v>
                </c:pt>
                <c:pt idx="1767">
                  <c:v>53.8</c:v>
                </c:pt>
                <c:pt idx="1768">
                  <c:v>54.8</c:v>
                </c:pt>
                <c:pt idx="1769">
                  <c:v>55.5</c:v>
                </c:pt>
                <c:pt idx="1770">
                  <c:v>55.3</c:v>
                </c:pt>
                <c:pt idx="1771">
                  <c:v>53.7</c:v>
                </c:pt>
                <c:pt idx="1772">
                  <c:v>52.4</c:v>
                </c:pt>
                <c:pt idx="1773">
                  <c:v>51.7</c:v>
                </c:pt>
                <c:pt idx="1774">
                  <c:v>51.2</c:v>
                </c:pt>
                <c:pt idx="1775">
                  <c:v>50.7</c:v>
                </c:pt>
                <c:pt idx="1776">
                  <c:v>50.7</c:v>
                </c:pt>
                <c:pt idx="1777">
                  <c:v>51.6</c:v>
                </c:pt>
                <c:pt idx="1778">
                  <c:v>51.9</c:v>
                </c:pt>
                <c:pt idx="1779">
                  <c:v>52.2</c:v>
                </c:pt>
                <c:pt idx="1780">
                  <c:v>52.5</c:v>
                </c:pt>
                <c:pt idx="1781">
                  <c:v>52.8</c:v>
                </c:pt>
                <c:pt idx="1782">
                  <c:v>52.7</c:v>
                </c:pt>
                <c:pt idx="1783">
                  <c:v>52.6</c:v>
                </c:pt>
                <c:pt idx="1784">
                  <c:v>53</c:v>
                </c:pt>
                <c:pt idx="1785">
                  <c:v>53.3</c:v>
                </c:pt>
                <c:pt idx="1786">
                  <c:v>53.6</c:v>
                </c:pt>
                <c:pt idx="1787">
                  <c:v>53.6</c:v>
                </c:pt>
                <c:pt idx="1788">
                  <c:v>53.6</c:v>
                </c:pt>
                <c:pt idx="1789">
                  <c:v>53.5</c:v>
                </c:pt>
                <c:pt idx="1790">
                  <c:v>53.2</c:v>
                </c:pt>
                <c:pt idx="1791">
                  <c:v>52.8</c:v>
                </c:pt>
                <c:pt idx="1792">
                  <c:v>52.6</c:v>
                </c:pt>
                <c:pt idx="1793">
                  <c:v>52.4</c:v>
                </c:pt>
                <c:pt idx="1794">
                  <c:v>52.3</c:v>
                </c:pt>
                <c:pt idx="1795">
                  <c:v>52.3</c:v>
                </c:pt>
                <c:pt idx="1796">
                  <c:v>52.2</c:v>
                </c:pt>
                <c:pt idx="1797">
                  <c:v>52.1</c:v>
                </c:pt>
                <c:pt idx="1798">
                  <c:v>52.1</c:v>
                </c:pt>
                <c:pt idx="1799">
                  <c:v>52</c:v>
                </c:pt>
                <c:pt idx="1800">
                  <c:v>51.9</c:v>
                </c:pt>
                <c:pt idx="1801">
                  <c:v>51.9</c:v>
                </c:pt>
                <c:pt idx="1802">
                  <c:v>51.9</c:v>
                </c:pt>
                <c:pt idx="1803">
                  <c:v>51.8</c:v>
                </c:pt>
                <c:pt idx="1804">
                  <c:v>51.7</c:v>
                </c:pt>
                <c:pt idx="1805">
                  <c:v>51.7</c:v>
                </c:pt>
                <c:pt idx="1806">
                  <c:v>51.6</c:v>
                </c:pt>
                <c:pt idx="1807">
                  <c:v>51.6</c:v>
                </c:pt>
                <c:pt idx="1808">
                  <c:v>51.5</c:v>
                </c:pt>
                <c:pt idx="1809">
                  <c:v>51.5</c:v>
                </c:pt>
                <c:pt idx="1810">
                  <c:v>51.5</c:v>
                </c:pt>
                <c:pt idx="1811">
                  <c:v>51.4</c:v>
                </c:pt>
                <c:pt idx="1812">
                  <c:v>51.3</c:v>
                </c:pt>
                <c:pt idx="1813">
                  <c:v>51.3</c:v>
                </c:pt>
                <c:pt idx="1814">
                  <c:v>51.2</c:v>
                </c:pt>
                <c:pt idx="1815">
                  <c:v>51.2</c:v>
                </c:pt>
                <c:pt idx="1816">
                  <c:v>51.1</c:v>
                </c:pt>
                <c:pt idx="1817">
                  <c:v>51</c:v>
                </c:pt>
                <c:pt idx="1818">
                  <c:v>51</c:v>
                </c:pt>
                <c:pt idx="1819">
                  <c:v>51</c:v>
                </c:pt>
                <c:pt idx="1820">
                  <c:v>50.9</c:v>
                </c:pt>
                <c:pt idx="1821">
                  <c:v>50.9</c:v>
                </c:pt>
                <c:pt idx="1822">
                  <c:v>50.8</c:v>
                </c:pt>
                <c:pt idx="1823">
                  <c:v>50.7</c:v>
                </c:pt>
                <c:pt idx="1824">
                  <c:v>50.7</c:v>
                </c:pt>
                <c:pt idx="1825">
                  <c:v>50.6</c:v>
                </c:pt>
                <c:pt idx="1826">
                  <c:v>50.6</c:v>
                </c:pt>
                <c:pt idx="1827">
                  <c:v>50.5</c:v>
                </c:pt>
                <c:pt idx="1828">
                  <c:v>50.4</c:v>
                </c:pt>
                <c:pt idx="1829">
                  <c:v>50.3</c:v>
                </c:pt>
                <c:pt idx="1830">
                  <c:v>50.2</c:v>
                </c:pt>
                <c:pt idx="1831">
                  <c:v>50.1</c:v>
                </c:pt>
                <c:pt idx="1832">
                  <c:v>50.1</c:v>
                </c:pt>
                <c:pt idx="1833">
                  <c:v>50</c:v>
                </c:pt>
                <c:pt idx="1834">
                  <c:v>49.9</c:v>
                </c:pt>
                <c:pt idx="1835">
                  <c:v>49.8</c:v>
                </c:pt>
                <c:pt idx="1836">
                  <c:v>49.7</c:v>
                </c:pt>
                <c:pt idx="1837">
                  <c:v>49.6</c:v>
                </c:pt>
                <c:pt idx="1838">
                  <c:v>49.4</c:v>
                </c:pt>
                <c:pt idx="1839">
                  <c:v>49.4</c:v>
                </c:pt>
                <c:pt idx="1840">
                  <c:v>49.4</c:v>
                </c:pt>
                <c:pt idx="1841">
                  <c:v>49.3</c:v>
                </c:pt>
                <c:pt idx="1842">
                  <c:v>49.3</c:v>
                </c:pt>
                <c:pt idx="1843">
                  <c:v>49.2</c:v>
                </c:pt>
                <c:pt idx="1844">
                  <c:v>49.1</c:v>
                </c:pt>
                <c:pt idx="1845">
                  <c:v>49.1</c:v>
                </c:pt>
                <c:pt idx="1846">
                  <c:v>49</c:v>
                </c:pt>
                <c:pt idx="1847">
                  <c:v>49</c:v>
                </c:pt>
                <c:pt idx="1848">
                  <c:v>48.9</c:v>
                </c:pt>
                <c:pt idx="1849">
                  <c:v>48.9</c:v>
                </c:pt>
                <c:pt idx="1850">
                  <c:v>48.9</c:v>
                </c:pt>
                <c:pt idx="1851">
                  <c:v>48.8</c:v>
                </c:pt>
                <c:pt idx="1852">
                  <c:v>48.7</c:v>
                </c:pt>
                <c:pt idx="1853">
                  <c:v>48.6</c:v>
                </c:pt>
                <c:pt idx="1854">
                  <c:v>48.6</c:v>
                </c:pt>
                <c:pt idx="1855">
                  <c:v>48.5</c:v>
                </c:pt>
                <c:pt idx="1856">
                  <c:v>48.5</c:v>
                </c:pt>
                <c:pt idx="1857">
                  <c:v>48.5</c:v>
                </c:pt>
                <c:pt idx="1858">
                  <c:v>48.5</c:v>
                </c:pt>
                <c:pt idx="1859">
                  <c:v>48.5</c:v>
                </c:pt>
                <c:pt idx="1860">
                  <c:v>48.4</c:v>
                </c:pt>
                <c:pt idx="1861">
                  <c:v>48.2</c:v>
                </c:pt>
                <c:pt idx="1862">
                  <c:v>48.2</c:v>
                </c:pt>
                <c:pt idx="1863">
                  <c:v>48.2</c:v>
                </c:pt>
                <c:pt idx="1864">
                  <c:v>48.1</c:v>
                </c:pt>
                <c:pt idx="1865">
                  <c:v>48.1</c:v>
                </c:pt>
                <c:pt idx="1866">
                  <c:v>48.1</c:v>
                </c:pt>
                <c:pt idx="1867">
                  <c:v>48.1</c:v>
                </c:pt>
                <c:pt idx="1868">
                  <c:v>48.1</c:v>
                </c:pt>
                <c:pt idx="1869">
                  <c:v>48</c:v>
                </c:pt>
                <c:pt idx="1870">
                  <c:v>47.9</c:v>
                </c:pt>
                <c:pt idx="1871">
                  <c:v>47.8</c:v>
                </c:pt>
                <c:pt idx="1872">
                  <c:v>47.8</c:v>
                </c:pt>
                <c:pt idx="1873">
                  <c:v>47.8</c:v>
                </c:pt>
                <c:pt idx="1874">
                  <c:v>47.7</c:v>
                </c:pt>
                <c:pt idx="1875">
                  <c:v>47.6</c:v>
                </c:pt>
                <c:pt idx="1876">
                  <c:v>47.6</c:v>
                </c:pt>
                <c:pt idx="1877">
                  <c:v>47.6</c:v>
                </c:pt>
                <c:pt idx="1878">
                  <c:v>47.6</c:v>
                </c:pt>
                <c:pt idx="1879">
                  <c:v>47.5</c:v>
                </c:pt>
                <c:pt idx="1880">
                  <c:v>47.4</c:v>
                </c:pt>
                <c:pt idx="1881">
                  <c:v>47.4</c:v>
                </c:pt>
                <c:pt idx="1882">
                  <c:v>47.4</c:v>
                </c:pt>
                <c:pt idx="1883">
                  <c:v>47.3</c:v>
                </c:pt>
                <c:pt idx="1884">
                  <c:v>47.3</c:v>
                </c:pt>
                <c:pt idx="1885">
                  <c:v>47.3</c:v>
                </c:pt>
                <c:pt idx="1886">
                  <c:v>47.2</c:v>
                </c:pt>
                <c:pt idx="1887">
                  <c:v>47.2</c:v>
                </c:pt>
                <c:pt idx="1888">
                  <c:v>47.2</c:v>
                </c:pt>
                <c:pt idx="1889">
                  <c:v>47.1</c:v>
                </c:pt>
                <c:pt idx="1890">
                  <c:v>47.1</c:v>
                </c:pt>
                <c:pt idx="1891">
                  <c:v>47.1</c:v>
                </c:pt>
                <c:pt idx="1892">
                  <c:v>47.1</c:v>
                </c:pt>
                <c:pt idx="1893">
                  <c:v>47</c:v>
                </c:pt>
                <c:pt idx="1894">
                  <c:v>47</c:v>
                </c:pt>
                <c:pt idx="1895">
                  <c:v>46.9</c:v>
                </c:pt>
                <c:pt idx="1896">
                  <c:v>46.9</c:v>
                </c:pt>
                <c:pt idx="1897">
                  <c:v>46.8</c:v>
                </c:pt>
                <c:pt idx="1898">
                  <c:v>46.8</c:v>
                </c:pt>
                <c:pt idx="1899">
                  <c:v>46.7</c:v>
                </c:pt>
                <c:pt idx="1900">
                  <c:v>46.7</c:v>
                </c:pt>
                <c:pt idx="1901">
                  <c:v>46.7</c:v>
                </c:pt>
                <c:pt idx="1902">
                  <c:v>46.7</c:v>
                </c:pt>
                <c:pt idx="1903">
                  <c:v>46.7</c:v>
                </c:pt>
                <c:pt idx="1904">
                  <c:v>46.6</c:v>
                </c:pt>
                <c:pt idx="1905">
                  <c:v>46.6</c:v>
                </c:pt>
                <c:pt idx="1906">
                  <c:v>46.6</c:v>
                </c:pt>
                <c:pt idx="1907">
                  <c:v>46.5</c:v>
                </c:pt>
                <c:pt idx="1908">
                  <c:v>46.5</c:v>
                </c:pt>
                <c:pt idx="1909">
                  <c:v>46.5</c:v>
                </c:pt>
                <c:pt idx="1910">
                  <c:v>46.4</c:v>
                </c:pt>
                <c:pt idx="1911">
                  <c:v>46.4</c:v>
                </c:pt>
                <c:pt idx="1912">
                  <c:v>46.4</c:v>
                </c:pt>
                <c:pt idx="1913">
                  <c:v>46.4</c:v>
                </c:pt>
                <c:pt idx="1914">
                  <c:v>46.3</c:v>
                </c:pt>
                <c:pt idx="1915">
                  <c:v>46.3</c:v>
                </c:pt>
                <c:pt idx="1916">
                  <c:v>46.3</c:v>
                </c:pt>
                <c:pt idx="1917">
                  <c:v>46.2</c:v>
                </c:pt>
                <c:pt idx="1918">
                  <c:v>46.2</c:v>
                </c:pt>
                <c:pt idx="1919">
                  <c:v>46.2</c:v>
                </c:pt>
                <c:pt idx="1920">
                  <c:v>46.2</c:v>
                </c:pt>
                <c:pt idx="1921">
                  <c:v>46.1</c:v>
                </c:pt>
                <c:pt idx="1922">
                  <c:v>46</c:v>
                </c:pt>
                <c:pt idx="1923">
                  <c:v>46</c:v>
                </c:pt>
                <c:pt idx="1924">
                  <c:v>46</c:v>
                </c:pt>
                <c:pt idx="1925">
                  <c:v>46</c:v>
                </c:pt>
                <c:pt idx="1926">
                  <c:v>45.9</c:v>
                </c:pt>
                <c:pt idx="1927">
                  <c:v>45.9</c:v>
                </c:pt>
                <c:pt idx="1928">
                  <c:v>45.9</c:v>
                </c:pt>
                <c:pt idx="1929">
                  <c:v>45.8</c:v>
                </c:pt>
                <c:pt idx="1930">
                  <c:v>45.8</c:v>
                </c:pt>
                <c:pt idx="1931">
                  <c:v>45.8</c:v>
                </c:pt>
                <c:pt idx="1932">
                  <c:v>45.8</c:v>
                </c:pt>
                <c:pt idx="1933">
                  <c:v>45.8</c:v>
                </c:pt>
                <c:pt idx="1934">
                  <c:v>45.8</c:v>
                </c:pt>
                <c:pt idx="1935">
                  <c:v>45.7</c:v>
                </c:pt>
                <c:pt idx="1936">
                  <c:v>45.7</c:v>
                </c:pt>
                <c:pt idx="1937">
                  <c:v>45.6</c:v>
                </c:pt>
                <c:pt idx="1938">
                  <c:v>45.6</c:v>
                </c:pt>
                <c:pt idx="1939">
                  <c:v>45.6</c:v>
                </c:pt>
                <c:pt idx="1940">
                  <c:v>45.6</c:v>
                </c:pt>
                <c:pt idx="1941">
                  <c:v>45.6</c:v>
                </c:pt>
                <c:pt idx="1942">
                  <c:v>45.5</c:v>
                </c:pt>
                <c:pt idx="1943">
                  <c:v>45.4</c:v>
                </c:pt>
                <c:pt idx="1944">
                  <c:v>45.5</c:v>
                </c:pt>
                <c:pt idx="1945">
                  <c:v>45.4</c:v>
                </c:pt>
                <c:pt idx="1946">
                  <c:v>45.4</c:v>
                </c:pt>
                <c:pt idx="1947">
                  <c:v>45.4</c:v>
                </c:pt>
                <c:pt idx="1948">
                  <c:v>45.4</c:v>
                </c:pt>
                <c:pt idx="1949">
                  <c:v>45.3</c:v>
                </c:pt>
                <c:pt idx="1950">
                  <c:v>45.3</c:v>
                </c:pt>
                <c:pt idx="1951">
                  <c:v>45.3</c:v>
                </c:pt>
                <c:pt idx="1952">
                  <c:v>45.3</c:v>
                </c:pt>
                <c:pt idx="1953">
                  <c:v>45.2</c:v>
                </c:pt>
                <c:pt idx="1954">
                  <c:v>45.2</c:v>
                </c:pt>
                <c:pt idx="1955">
                  <c:v>45.1</c:v>
                </c:pt>
                <c:pt idx="1956">
                  <c:v>45.1</c:v>
                </c:pt>
                <c:pt idx="1957">
                  <c:v>45.1</c:v>
                </c:pt>
                <c:pt idx="1958">
                  <c:v>45.1</c:v>
                </c:pt>
                <c:pt idx="1959">
                  <c:v>45</c:v>
                </c:pt>
                <c:pt idx="1960">
                  <c:v>45</c:v>
                </c:pt>
                <c:pt idx="1961">
                  <c:v>44.9</c:v>
                </c:pt>
                <c:pt idx="1962">
                  <c:v>44.9</c:v>
                </c:pt>
                <c:pt idx="1963">
                  <c:v>44.9</c:v>
                </c:pt>
                <c:pt idx="1964">
                  <c:v>44.9</c:v>
                </c:pt>
                <c:pt idx="1965">
                  <c:v>44.9</c:v>
                </c:pt>
                <c:pt idx="1966">
                  <c:v>44.9</c:v>
                </c:pt>
                <c:pt idx="1967">
                  <c:v>44.9</c:v>
                </c:pt>
                <c:pt idx="1968">
                  <c:v>44.8</c:v>
                </c:pt>
                <c:pt idx="1969">
                  <c:v>44.8</c:v>
                </c:pt>
                <c:pt idx="1970">
                  <c:v>44.8</c:v>
                </c:pt>
                <c:pt idx="1971">
                  <c:v>44.8</c:v>
                </c:pt>
                <c:pt idx="1972">
                  <c:v>44.8</c:v>
                </c:pt>
                <c:pt idx="1973">
                  <c:v>44.8</c:v>
                </c:pt>
                <c:pt idx="1974">
                  <c:v>44.7</c:v>
                </c:pt>
                <c:pt idx="1975">
                  <c:v>44.7</c:v>
                </c:pt>
                <c:pt idx="1976">
                  <c:v>44.5</c:v>
                </c:pt>
                <c:pt idx="1977">
                  <c:v>44.5</c:v>
                </c:pt>
                <c:pt idx="1978">
                  <c:v>44.4</c:v>
                </c:pt>
                <c:pt idx="1979">
                  <c:v>44.4</c:v>
                </c:pt>
                <c:pt idx="1980">
                  <c:v>44.4</c:v>
                </c:pt>
                <c:pt idx="1981">
                  <c:v>44.4</c:v>
                </c:pt>
                <c:pt idx="1982">
                  <c:v>44.4</c:v>
                </c:pt>
                <c:pt idx="1983">
                  <c:v>44.4</c:v>
                </c:pt>
                <c:pt idx="1984">
                  <c:v>44.4</c:v>
                </c:pt>
                <c:pt idx="1985">
                  <c:v>44.3</c:v>
                </c:pt>
                <c:pt idx="1986">
                  <c:v>44.3</c:v>
                </c:pt>
                <c:pt idx="1987">
                  <c:v>44.3</c:v>
                </c:pt>
                <c:pt idx="1988">
                  <c:v>44.3</c:v>
                </c:pt>
                <c:pt idx="1989">
                  <c:v>44.3</c:v>
                </c:pt>
                <c:pt idx="1990">
                  <c:v>44.2</c:v>
                </c:pt>
                <c:pt idx="1991">
                  <c:v>44.2</c:v>
                </c:pt>
                <c:pt idx="1992">
                  <c:v>44.1</c:v>
                </c:pt>
                <c:pt idx="1993">
                  <c:v>44.1</c:v>
                </c:pt>
                <c:pt idx="1994">
                  <c:v>44.1</c:v>
                </c:pt>
                <c:pt idx="1995">
                  <c:v>44.1</c:v>
                </c:pt>
                <c:pt idx="1996">
                  <c:v>44</c:v>
                </c:pt>
                <c:pt idx="1997">
                  <c:v>44</c:v>
                </c:pt>
                <c:pt idx="1998">
                  <c:v>44</c:v>
                </c:pt>
                <c:pt idx="1999">
                  <c:v>44</c:v>
                </c:pt>
                <c:pt idx="2000">
                  <c:v>43.9</c:v>
                </c:pt>
                <c:pt idx="2001">
                  <c:v>43.9</c:v>
                </c:pt>
                <c:pt idx="2002">
                  <c:v>43.8</c:v>
                </c:pt>
                <c:pt idx="2003">
                  <c:v>43.8</c:v>
                </c:pt>
                <c:pt idx="2004">
                  <c:v>43.8</c:v>
                </c:pt>
                <c:pt idx="2005">
                  <c:v>43.8</c:v>
                </c:pt>
                <c:pt idx="2006">
                  <c:v>43.8</c:v>
                </c:pt>
                <c:pt idx="2007">
                  <c:v>43.7</c:v>
                </c:pt>
                <c:pt idx="2008">
                  <c:v>43.6</c:v>
                </c:pt>
                <c:pt idx="2009">
                  <c:v>43.6</c:v>
                </c:pt>
                <c:pt idx="2010">
                  <c:v>43.6</c:v>
                </c:pt>
                <c:pt idx="2011">
                  <c:v>43.5</c:v>
                </c:pt>
                <c:pt idx="2012">
                  <c:v>43.6</c:v>
                </c:pt>
                <c:pt idx="2013">
                  <c:v>43.6</c:v>
                </c:pt>
                <c:pt idx="2014">
                  <c:v>43.6</c:v>
                </c:pt>
                <c:pt idx="2015">
                  <c:v>43.5</c:v>
                </c:pt>
                <c:pt idx="2016">
                  <c:v>43.5</c:v>
                </c:pt>
                <c:pt idx="2017">
                  <c:v>43.5</c:v>
                </c:pt>
                <c:pt idx="2018">
                  <c:v>43.4</c:v>
                </c:pt>
                <c:pt idx="2019">
                  <c:v>43.4</c:v>
                </c:pt>
                <c:pt idx="2020">
                  <c:v>43.5</c:v>
                </c:pt>
                <c:pt idx="2021">
                  <c:v>43.5</c:v>
                </c:pt>
                <c:pt idx="2022">
                  <c:v>43.5</c:v>
                </c:pt>
                <c:pt idx="2023">
                  <c:v>43.4</c:v>
                </c:pt>
                <c:pt idx="2024">
                  <c:v>43.4</c:v>
                </c:pt>
                <c:pt idx="2025">
                  <c:v>43.4</c:v>
                </c:pt>
                <c:pt idx="2026">
                  <c:v>43.3</c:v>
                </c:pt>
                <c:pt idx="2027">
                  <c:v>43.3</c:v>
                </c:pt>
                <c:pt idx="2028">
                  <c:v>43.3</c:v>
                </c:pt>
                <c:pt idx="2029">
                  <c:v>43.3</c:v>
                </c:pt>
                <c:pt idx="2030">
                  <c:v>43.4</c:v>
                </c:pt>
                <c:pt idx="2031">
                  <c:v>43.3</c:v>
                </c:pt>
                <c:pt idx="2032">
                  <c:v>43.2</c:v>
                </c:pt>
                <c:pt idx="2033">
                  <c:v>43.2</c:v>
                </c:pt>
                <c:pt idx="2034">
                  <c:v>43.2</c:v>
                </c:pt>
                <c:pt idx="2035">
                  <c:v>43.2</c:v>
                </c:pt>
                <c:pt idx="2036">
                  <c:v>43.2</c:v>
                </c:pt>
                <c:pt idx="2037">
                  <c:v>43.2</c:v>
                </c:pt>
                <c:pt idx="2038">
                  <c:v>43.1</c:v>
                </c:pt>
                <c:pt idx="2039">
                  <c:v>43.1</c:v>
                </c:pt>
                <c:pt idx="2040">
                  <c:v>43.1</c:v>
                </c:pt>
                <c:pt idx="2041">
                  <c:v>43.1</c:v>
                </c:pt>
                <c:pt idx="2042">
                  <c:v>43.1</c:v>
                </c:pt>
                <c:pt idx="2043">
                  <c:v>43</c:v>
                </c:pt>
                <c:pt idx="2044">
                  <c:v>43</c:v>
                </c:pt>
                <c:pt idx="2045">
                  <c:v>43</c:v>
                </c:pt>
                <c:pt idx="2046">
                  <c:v>43</c:v>
                </c:pt>
                <c:pt idx="2047">
                  <c:v>43</c:v>
                </c:pt>
                <c:pt idx="2048">
                  <c:v>42.9</c:v>
                </c:pt>
                <c:pt idx="2049">
                  <c:v>42.9</c:v>
                </c:pt>
                <c:pt idx="2050">
                  <c:v>42.9</c:v>
                </c:pt>
                <c:pt idx="2051">
                  <c:v>42.8</c:v>
                </c:pt>
                <c:pt idx="2052">
                  <c:v>42.9</c:v>
                </c:pt>
                <c:pt idx="2053">
                  <c:v>42.9</c:v>
                </c:pt>
                <c:pt idx="2054">
                  <c:v>42.8</c:v>
                </c:pt>
                <c:pt idx="2055">
                  <c:v>42.9</c:v>
                </c:pt>
                <c:pt idx="2056">
                  <c:v>42.9</c:v>
                </c:pt>
                <c:pt idx="2057">
                  <c:v>42.7</c:v>
                </c:pt>
                <c:pt idx="2058">
                  <c:v>42.7</c:v>
                </c:pt>
                <c:pt idx="2059">
                  <c:v>42.7</c:v>
                </c:pt>
                <c:pt idx="2060">
                  <c:v>42.6</c:v>
                </c:pt>
                <c:pt idx="2061">
                  <c:v>42.6</c:v>
                </c:pt>
                <c:pt idx="2062">
                  <c:v>42.6</c:v>
                </c:pt>
                <c:pt idx="2063">
                  <c:v>42.5</c:v>
                </c:pt>
                <c:pt idx="2064">
                  <c:v>42.6</c:v>
                </c:pt>
                <c:pt idx="2065">
                  <c:v>42.4</c:v>
                </c:pt>
                <c:pt idx="2066">
                  <c:v>42.5</c:v>
                </c:pt>
                <c:pt idx="2067">
                  <c:v>42.5</c:v>
                </c:pt>
                <c:pt idx="2068">
                  <c:v>42.4</c:v>
                </c:pt>
                <c:pt idx="2069">
                  <c:v>42.4</c:v>
                </c:pt>
                <c:pt idx="2070">
                  <c:v>42.5</c:v>
                </c:pt>
                <c:pt idx="2071">
                  <c:v>42.4</c:v>
                </c:pt>
                <c:pt idx="2072">
                  <c:v>42.4</c:v>
                </c:pt>
                <c:pt idx="2073">
                  <c:v>42.4</c:v>
                </c:pt>
                <c:pt idx="2074">
                  <c:v>42.4</c:v>
                </c:pt>
                <c:pt idx="2075">
                  <c:v>42.3</c:v>
                </c:pt>
                <c:pt idx="2076">
                  <c:v>42.4</c:v>
                </c:pt>
                <c:pt idx="2077">
                  <c:v>42.3</c:v>
                </c:pt>
                <c:pt idx="2078">
                  <c:v>42.3</c:v>
                </c:pt>
                <c:pt idx="2079">
                  <c:v>42.3</c:v>
                </c:pt>
                <c:pt idx="2080">
                  <c:v>42.3</c:v>
                </c:pt>
                <c:pt idx="2081">
                  <c:v>42.2</c:v>
                </c:pt>
                <c:pt idx="2082">
                  <c:v>42.1</c:v>
                </c:pt>
                <c:pt idx="2083">
                  <c:v>42.2</c:v>
                </c:pt>
                <c:pt idx="2084">
                  <c:v>42.2</c:v>
                </c:pt>
                <c:pt idx="2085">
                  <c:v>42.2</c:v>
                </c:pt>
                <c:pt idx="2086">
                  <c:v>42.2</c:v>
                </c:pt>
                <c:pt idx="2087">
                  <c:v>42.2</c:v>
                </c:pt>
                <c:pt idx="2088">
                  <c:v>42.1</c:v>
                </c:pt>
                <c:pt idx="2089">
                  <c:v>42.1</c:v>
                </c:pt>
                <c:pt idx="2090">
                  <c:v>42.1</c:v>
                </c:pt>
                <c:pt idx="2091">
                  <c:v>42.1</c:v>
                </c:pt>
                <c:pt idx="2092">
                  <c:v>42</c:v>
                </c:pt>
                <c:pt idx="2093">
                  <c:v>42</c:v>
                </c:pt>
                <c:pt idx="2094">
                  <c:v>42</c:v>
                </c:pt>
                <c:pt idx="2095">
                  <c:v>42</c:v>
                </c:pt>
                <c:pt idx="2096">
                  <c:v>41.9</c:v>
                </c:pt>
                <c:pt idx="2097">
                  <c:v>41.9</c:v>
                </c:pt>
                <c:pt idx="2098">
                  <c:v>41.9</c:v>
                </c:pt>
                <c:pt idx="2099">
                  <c:v>41.9</c:v>
                </c:pt>
                <c:pt idx="2100">
                  <c:v>41.9</c:v>
                </c:pt>
                <c:pt idx="2101">
                  <c:v>41.9</c:v>
                </c:pt>
                <c:pt idx="2102">
                  <c:v>41.8</c:v>
                </c:pt>
                <c:pt idx="2103">
                  <c:v>41.8</c:v>
                </c:pt>
                <c:pt idx="2104">
                  <c:v>41.8</c:v>
                </c:pt>
                <c:pt idx="2105">
                  <c:v>41.8</c:v>
                </c:pt>
                <c:pt idx="2106">
                  <c:v>41.7</c:v>
                </c:pt>
                <c:pt idx="2107">
                  <c:v>41.7</c:v>
                </c:pt>
                <c:pt idx="2108">
                  <c:v>41.7</c:v>
                </c:pt>
                <c:pt idx="2109">
                  <c:v>41.7</c:v>
                </c:pt>
                <c:pt idx="2110">
                  <c:v>41.7</c:v>
                </c:pt>
                <c:pt idx="2111">
                  <c:v>41.7</c:v>
                </c:pt>
                <c:pt idx="2112">
                  <c:v>41.6</c:v>
                </c:pt>
                <c:pt idx="2113">
                  <c:v>41.6</c:v>
                </c:pt>
                <c:pt idx="2114">
                  <c:v>41.6</c:v>
                </c:pt>
                <c:pt idx="2115">
                  <c:v>41.6</c:v>
                </c:pt>
                <c:pt idx="2116">
                  <c:v>41.6</c:v>
                </c:pt>
                <c:pt idx="2117">
                  <c:v>41.5</c:v>
                </c:pt>
                <c:pt idx="2118">
                  <c:v>41.5</c:v>
                </c:pt>
                <c:pt idx="2119">
                  <c:v>41.5</c:v>
                </c:pt>
                <c:pt idx="2120">
                  <c:v>41.4</c:v>
                </c:pt>
                <c:pt idx="2121">
                  <c:v>41.4</c:v>
                </c:pt>
                <c:pt idx="2122">
                  <c:v>41.4</c:v>
                </c:pt>
                <c:pt idx="2123">
                  <c:v>41.4</c:v>
                </c:pt>
                <c:pt idx="2124">
                  <c:v>41.3</c:v>
                </c:pt>
                <c:pt idx="2125">
                  <c:v>41.3</c:v>
                </c:pt>
                <c:pt idx="2126">
                  <c:v>41.3</c:v>
                </c:pt>
                <c:pt idx="2127">
                  <c:v>41.3</c:v>
                </c:pt>
                <c:pt idx="2128">
                  <c:v>41.3</c:v>
                </c:pt>
                <c:pt idx="2129">
                  <c:v>41.3</c:v>
                </c:pt>
                <c:pt idx="2130">
                  <c:v>41.2</c:v>
                </c:pt>
                <c:pt idx="2131">
                  <c:v>41.2</c:v>
                </c:pt>
                <c:pt idx="2132">
                  <c:v>41.3</c:v>
                </c:pt>
                <c:pt idx="2133">
                  <c:v>41.2</c:v>
                </c:pt>
                <c:pt idx="2134">
                  <c:v>41.2</c:v>
                </c:pt>
                <c:pt idx="2135">
                  <c:v>41.2</c:v>
                </c:pt>
                <c:pt idx="2136">
                  <c:v>41.2</c:v>
                </c:pt>
                <c:pt idx="2137">
                  <c:v>41.1</c:v>
                </c:pt>
                <c:pt idx="2138">
                  <c:v>41.1</c:v>
                </c:pt>
                <c:pt idx="2139">
                  <c:v>41.1</c:v>
                </c:pt>
                <c:pt idx="2140">
                  <c:v>41.1</c:v>
                </c:pt>
                <c:pt idx="2141">
                  <c:v>41</c:v>
                </c:pt>
                <c:pt idx="2142">
                  <c:v>41.1</c:v>
                </c:pt>
                <c:pt idx="2143">
                  <c:v>41</c:v>
                </c:pt>
                <c:pt idx="2144">
                  <c:v>40.9</c:v>
                </c:pt>
                <c:pt idx="2145">
                  <c:v>41</c:v>
                </c:pt>
                <c:pt idx="2146">
                  <c:v>41</c:v>
                </c:pt>
                <c:pt idx="2147">
                  <c:v>41</c:v>
                </c:pt>
                <c:pt idx="2148">
                  <c:v>40.9</c:v>
                </c:pt>
                <c:pt idx="2149">
                  <c:v>40.9</c:v>
                </c:pt>
                <c:pt idx="2150">
                  <c:v>40.9</c:v>
                </c:pt>
                <c:pt idx="2151">
                  <c:v>40.9</c:v>
                </c:pt>
                <c:pt idx="2152">
                  <c:v>40.9</c:v>
                </c:pt>
                <c:pt idx="2153">
                  <c:v>40.9</c:v>
                </c:pt>
                <c:pt idx="2154">
                  <c:v>40.799999999999997</c:v>
                </c:pt>
                <c:pt idx="2155">
                  <c:v>40.799999999999997</c:v>
                </c:pt>
                <c:pt idx="2156">
                  <c:v>40.799999999999997</c:v>
                </c:pt>
                <c:pt idx="2157">
                  <c:v>40.9</c:v>
                </c:pt>
                <c:pt idx="2158">
                  <c:v>40.799999999999997</c:v>
                </c:pt>
                <c:pt idx="2159">
                  <c:v>40.799999999999997</c:v>
                </c:pt>
                <c:pt idx="2160">
                  <c:v>40.799999999999997</c:v>
                </c:pt>
                <c:pt idx="2161">
                  <c:v>40.700000000000003</c:v>
                </c:pt>
                <c:pt idx="2162">
                  <c:v>40.700000000000003</c:v>
                </c:pt>
                <c:pt idx="2163">
                  <c:v>40.700000000000003</c:v>
                </c:pt>
                <c:pt idx="2164">
                  <c:v>40.700000000000003</c:v>
                </c:pt>
                <c:pt idx="2165">
                  <c:v>40.700000000000003</c:v>
                </c:pt>
                <c:pt idx="2166">
                  <c:v>40.700000000000003</c:v>
                </c:pt>
                <c:pt idx="2167">
                  <c:v>40.700000000000003</c:v>
                </c:pt>
                <c:pt idx="2168">
                  <c:v>40.700000000000003</c:v>
                </c:pt>
                <c:pt idx="2169">
                  <c:v>40.6</c:v>
                </c:pt>
                <c:pt idx="2170">
                  <c:v>40.6</c:v>
                </c:pt>
                <c:pt idx="2171">
                  <c:v>40.6</c:v>
                </c:pt>
                <c:pt idx="2172">
                  <c:v>40.6</c:v>
                </c:pt>
                <c:pt idx="2173">
                  <c:v>40.6</c:v>
                </c:pt>
                <c:pt idx="2174">
                  <c:v>40.6</c:v>
                </c:pt>
                <c:pt idx="2175">
                  <c:v>40.6</c:v>
                </c:pt>
                <c:pt idx="2176">
                  <c:v>40.6</c:v>
                </c:pt>
                <c:pt idx="2177">
                  <c:v>40.6</c:v>
                </c:pt>
                <c:pt idx="2178">
                  <c:v>40.5</c:v>
                </c:pt>
                <c:pt idx="2179">
                  <c:v>40.5</c:v>
                </c:pt>
                <c:pt idx="2180">
                  <c:v>40.5</c:v>
                </c:pt>
                <c:pt idx="2181">
                  <c:v>40.5</c:v>
                </c:pt>
                <c:pt idx="2182">
                  <c:v>40.5</c:v>
                </c:pt>
                <c:pt idx="2183">
                  <c:v>40.5</c:v>
                </c:pt>
                <c:pt idx="2184">
                  <c:v>40.4</c:v>
                </c:pt>
                <c:pt idx="2185">
                  <c:v>40.200000000000003</c:v>
                </c:pt>
                <c:pt idx="2186">
                  <c:v>40.1</c:v>
                </c:pt>
                <c:pt idx="2187">
                  <c:v>40.200000000000003</c:v>
                </c:pt>
                <c:pt idx="2188">
                  <c:v>40.200000000000003</c:v>
                </c:pt>
                <c:pt idx="2189">
                  <c:v>40.299999999999997</c:v>
                </c:pt>
                <c:pt idx="2190">
                  <c:v>40.200000000000003</c:v>
                </c:pt>
                <c:pt idx="2191">
                  <c:v>40.1</c:v>
                </c:pt>
                <c:pt idx="2192">
                  <c:v>40.1</c:v>
                </c:pt>
                <c:pt idx="2193">
                  <c:v>40.1</c:v>
                </c:pt>
                <c:pt idx="2194">
                  <c:v>40</c:v>
                </c:pt>
                <c:pt idx="2195">
                  <c:v>40</c:v>
                </c:pt>
                <c:pt idx="2196">
                  <c:v>40</c:v>
                </c:pt>
                <c:pt idx="2197">
                  <c:v>39.9</c:v>
                </c:pt>
                <c:pt idx="2198">
                  <c:v>39.9</c:v>
                </c:pt>
                <c:pt idx="2199">
                  <c:v>39.9</c:v>
                </c:pt>
                <c:pt idx="2200">
                  <c:v>39.799999999999997</c:v>
                </c:pt>
                <c:pt idx="2201">
                  <c:v>39.799999999999997</c:v>
                </c:pt>
                <c:pt idx="2202">
                  <c:v>39.700000000000003</c:v>
                </c:pt>
                <c:pt idx="2203">
                  <c:v>39.6</c:v>
                </c:pt>
                <c:pt idx="2204">
                  <c:v>39.700000000000003</c:v>
                </c:pt>
                <c:pt idx="2205">
                  <c:v>39.6</c:v>
                </c:pt>
                <c:pt idx="2206">
                  <c:v>39.6</c:v>
                </c:pt>
                <c:pt idx="2207">
                  <c:v>39.6</c:v>
                </c:pt>
                <c:pt idx="2208">
                  <c:v>39.4</c:v>
                </c:pt>
                <c:pt idx="2209">
                  <c:v>39.4</c:v>
                </c:pt>
                <c:pt idx="2210">
                  <c:v>39.4</c:v>
                </c:pt>
                <c:pt idx="2211">
                  <c:v>39.4</c:v>
                </c:pt>
                <c:pt idx="2212">
                  <c:v>39.5</c:v>
                </c:pt>
                <c:pt idx="2213">
                  <c:v>39.4</c:v>
                </c:pt>
                <c:pt idx="2214">
                  <c:v>39.5</c:v>
                </c:pt>
                <c:pt idx="2215">
                  <c:v>39.4</c:v>
                </c:pt>
                <c:pt idx="2216">
                  <c:v>39.4</c:v>
                </c:pt>
                <c:pt idx="2217">
                  <c:v>39.299999999999997</c:v>
                </c:pt>
                <c:pt idx="2218">
                  <c:v>39.299999999999997</c:v>
                </c:pt>
                <c:pt idx="2219">
                  <c:v>39.200000000000003</c:v>
                </c:pt>
                <c:pt idx="2220">
                  <c:v>39.200000000000003</c:v>
                </c:pt>
                <c:pt idx="2221">
                  <c:v>39.200000000000003</c:v>
                </c:pt>
                <c:pt idx="2222">
                  <c:v>39.200000000000003</c:v>
                </c:pt>
                <c:pt idx="2223">
                  <c:v>39.200000000000003</c:v>
                </c:pt>
                <c:pt idx="2224">
                  <c:v>39.1</c:v>
                </c:pt>
                <c:pt idx="2225">
                  <c:v>39</c:v>
                </c:pt>
                <c:pt idx="2226">
                  <c:v>38.799999999999997</c:v>
                </c:pt>
                <c:pt idx="2227">
                  <c:v>38.9</c:v>
                </c:pt>
                <c:pt idx="2228">
                  <c:v>38.9</c:v>
                </c:pt>
                <c:pt idx="2229">
                  <c:v>38.799999999999997</c:v>
                </c:pt>
                <c:pt idx="2230">
                  <c:v>38.9</c:v>
                </c:pt>
                <c:pt idx="2231">
                  <c:v>38.799999999999997</c:v>
                </c:pt>
                <c:pt idx="2232">
                  <c:v>38.799999999999997</c:v>
                </c:pt>
                <c:pt idx="2233">
                  <c:v>38.799999999999997</c:v>
                </c:pt>
                <c:pt idx="2234">
                  <c:v>38.799999999999997</c:v>
                </c:pt>
                <c:pt idx="2235">
                  <c:v>38.799999999999997</c:v>
                </c:pt>
                <c:pt idx="2236">
                  <c:v>38.9</c:v>
                </c:pt>
                <c:pt idx="2237">
                  <c:v>38.9</c:v>
                </c:pt>
                <c:pt idx="2238">
                  <c:v>38.9</c:v>
                </c:pt>
                <c:pt idx="2239">
                  <c:v>39</c:v>
                </c:pt>
                <c:pt idx="2240">
                  <c:v>38.9</c:v>
                </c:pt>
                <c:pt idx="2241">
                  <c:v>38.9</c:v>
                </c:pt>
                <c:pt idx="2242">
                  <c:v>38.9</c:v>
                </c:pt>
                <c:pt idx="2243">
                  <c:v>38.9</c:v>
                </c:pt>
                <c:pt idx="2244">
                  <c:v>38.9</c:v>
                </c:pt>
                <c:pt idx="2245">
                  <c:v>38.799999999999997</c:v>
                </c:pt>
                <c:pt idx="2246">
                  <c:v>38.9</c:v>
                </c:pt>
                <c:pt idx="2247">
                  <c:v>38.9</c:v>
                </c:pt>
                <c:pt idx="2248">
                  <c:v>38.9</c:v>
                </c:pt>
                <c:pt idx="2249">
                  <c:v>38.9</c:v>
                </c:pt>
                <c:pt idx="2250">
                  <c:v>38.700000000000003</c:v>
                </c:pt>
                <c:pt idx="2251">
                  <c:v>38.799999999999997</c:v>
                </c:pt>
                <c:pt idx="2252">
                  <c:v>38.799999999999997</c:v>
                </c:pt>
                <c:pt idx="2253">
                  <c:v>38.700000000000003</c:v>
                </c:pt>
                <c:pt idx="2254">
                  <c:v>38.799999999999997</c:v>
                </c:pt>
                <c:pt idx="2255">
                  <c:v>38.799999999999997</c:v>
                </c:pt>
                <c:pt idx="2256">
                  <c:v>38.799999999999997</c:v>
                </c:pt>
                <c:pt idx="2257">
                  <c:v>38.700000000000003</c:v>
                </c:pt>
                <c:pt idx="2258">
                  <c:v>38.700000000000003</c:v>
                </c:pt>
                <c:pt idx="2259">
                  <c:v>38.700000000000003</c:v>
                </c:pt>
                <c:pt idx="2260">
                  <c:v>38.700000000000003</c:v>
                </c:pt>
                <c:pt idx="2261">
                  <c:v>38.700000000000003</c:v>
                </c:pt>
                <c:pt idx="2262">
                  <c:v>38.700000000000003</c:v>
                </c:pt>
                <c:pt idx="2263">
                  <c:v>38.700000000000003</c:v>
                </c:pt>
                <c:pt idx="2264">
                  <c:v>38.700000000000003</c:v>
                </c:pt>
                <c:pt idx="2265">
                  <c:v>38.700000000000003</c:v>
                </c:pt>
                <c:pt idx="2266">
                  <c:v>38.6</c:v>
                </c:pt>
                <c:pt idx="2267">
                  <c:v>38.6</c:v>
                </c:pt>
                <c:pt idx="2268">
                  <c:v>38.700000000000003</c:v>
                </c:pt>
                <c:pt idx="2269">
                  <c:v>38.700000000000003</c:v>
                </c:pt>
                <c:pt idx="2270">
                  <c:v>38.6</c:v>
                </c:pt>
                <c:pt idx="2271">
                  <c:v>38.6</c:v>
                </c:pt>
                <c:pt idx="2272">
                  <c:v>38.6</c:v>
                </c:pt>
                <c:pt idx="2273">
                  <c:v>38.5</c:v>
                </c:pt>
                <c:pt idx="2274">
                  <c:v>38.6</c:v>
                </c:pt>
                <c:pt idx="2275">
                  <c:v>38.5</c:v>
                </c:pt>
                <c:pt idx="2276">
                  <c:v>38.6</c:v>
                </c:pt>
                <c:pt idx="2277">
                  <c:v>38.5</c:v>
                </c:pt>
                <c:pt idx="2278">
                  <c:v>38.5</c:v>
                </c:pt>
                <c:pt idx="2279">
                  <c:v>38.5</c:v>
                </c:pt>
                <c:pt idx="2280">
                  <c:v>38.5</c:v>
                </c:pt>
                <c:pt idx="2281">
                  <c:v>38.4</c:v>
                </c:pt>
                <c:pt idx="2282">
                  <c:v>38.4</c:v>
                </c:pt>
                <c:pt idx="2283">
                  <c:v>38.299999999999997</c:v>
                </c:pt>
                <c:pt idx="2284">
                  <c:v>38.4</c:v>
                </c:pt>
                <c:pt idx="2285">
                  <c:v>38.4</c:v>
                </c:pt>
                <c:pt idx="2286">
                  <c:v>38.299999999999997</c:v>
                </c:pt>
                <c:pt idx="2287">
                  <c:v>38.299999999999997</c:v>
                </c:pt>
                <c:pt idx="2288">
                  <c:v>38.4</c:v>
                </c:pt>
                <c:pt idx="2289">
                  <c:v>38.299999999999997</c:v>
                </c:pt>
                <c:pt idx="2290">
                  <c:v>38.200000000000003</c:v>
                </c:pt>
                <c:pt idx="2291">
                  <c:v>38.200000000000003</c:v>
                </c:pt>
                <c:pt idx="2292">
                  <c:v>38.299999999999997</c:v>
                </c:pt>
                <c:pt idx="2293">
                  <c:v>38.200000000000003</c:v>
                </c:pt>
                <c:pt idx="2294">
                  <c:v>38.200000000000003</c:v>
                </c:pt>
                <c:pt idx="2295">
                  <c:v>38.299999999999997</c:v>
                </c:pt>
                <c:pt idx="2296">
                  <c:v>38.200000000000003</c:v>
                </c:pt>
                <c:pt idx="2297">
                  <c:v>38.200000000000003</c:v>
                </c:pt>
                <c:pt idx="2298">
                  <c:v>38.200000000000003</c:v>
                </c:pt>
                <c:pt idx="2299">
                  <c:v>38.1</c:v>
                </c:pt>
                <c:pt idx="2300">
                  <c:v>38.1</c:v>
                </c:pt>
                <c:pt idx="2301">
                  <c:v>38.1</c:v>
                </c:pt>
                <c:pt idx="2302">
                  <c:v>38.1</c:v>
                </c:pt>
                <c:pt idx="2303">
                  <c:v>38.200000000000003</c:v>
                </c:pt>
                <c:pt idx="2304">
                  <c:v>38.1</c:v>
                </c:pt>
                <c:pt idx="2305">
                  <c:v>38</c:v>
                </c:pt>
                <c:pt idx="2306">
                  <c:v>38</c:v>
                </c:pt>
                <c:pt idx="2307">
                  <c:v>38</c:v>
                </c:pt>
                <c:pt idx="2308">
                  <c:v>38</c:v>
                </c:pt>
                <c:pt idx="2309">
                  <c:v>38</c:v>
                </c:pt>
                <c:pt idx="2310">
                  <c:v>38</c:v>
                </c:pt>
                <c:pt idx="2311">
                  <c:v>38</c:v>
                </c:pt>
                <c:pt idx="2312">
                  <c:v>38</c:v>
                </c:pt>
                <c:pt idx="2313">
                  <c:v>37.9</c:v>
                </c:pt>
                <c:pt idx="2314">
                  <c:v>37.9</c:v>
                </c:pt>
                <c:pt idx="2315">
                  <c:v>37.799999999999997</c:v>
                </c:pt>
                <c:pt idx="2316">
                  <c:v>37.799999999999997</c:v>
                </c:pt>
                <c:pt idx="2317">
                  <c:v>37.799999999999997</c:v>
                </c:pt>
                <c:pt idx="2318">
                  <c:v>37.9</c:v>
                </c:pt>
                <c:pt idx="2319">
                  <c:v>37.9</c:v>
                </c:pt>
                <c:pt idx="2320">
                  <c:v>37.9</c:v>
                </c:pt>
                <c:pt idx="2321">
                  <c:v>37.799999999999997</c:v>
                </c:pt>
                <c:pt idx="2322">
                  <c:v>37.799999999999997</c:v>
                </c:pt>
                <c:pt idx="2323">
                  <c:v>37.799999999999997</c:v>
                </c:pt>
                <c:pt idx="2324">
                  <c:v>37.799999999999997</c:v>
                </c:pt>
                <c:pt idx="2325">
                  <c:v>37.799999999999997</c:v>
                </c:pt>
                <c:pt idx="2326">
                  <c:v>37.799999999999997</c:v>
                </c:pt>
                <c:pt idx="2327">
                  <c:v>37.700000000000003</c:v>
                </c:pt>
                <c:pt idx="2328">
                  <c:v>37.799999999999997</c:v>
                </c:pt>
                <c:pt idx="2329">
                  <c:v>37.700000000000003</c:v>
                </c:pt>
                <c:pt idx="2330">
                  <c:v>37.700000000000003</c:v>
                </c:pt>
                <c:pt idx="2331">
                  <c:v>37.6</c:v>
                </c:pt>
                <c:pt idx="2332">
                  <c:v>37.6</c:v>
                </c:pt>
                <c:pt idx="2333">
                  <c:v>37.6</c:v>
                </c:pt>
                <c:pt idx="2334">
                  <c:v>37.700000000000003</c:v>
                </c:pt>
                <c:pt idx="2335">
                  <c:v>37.6</c:v>
                </c:pt>
                <c:pt idx="2336">
                  <c:v>37.6</c:v>
                </c:pt>
                <c:pt idx="2337">
                  <c:v>37.6</c:v>
                </c:pt>
                <c:pt idx="2338">
                  <c:v>37.5</c:v>
                </c:pt>
                <c:pt idx="2339">
                  <c:v>37.6</c:v>
                </c:pt>
                <c:pt idx="2340">
                  <c:v>37.6</c:v>
                </c:pt>
                <c:pt idx="2341">
                  <c:v>37.5</c:v>
                </c:pt>
                <c:pt idx="2342">
                  <c:v>37.5</c:v>
                </c:pt>
                <c:pt idx="2343">
                  <c:v>37.4</c:v>
                </c:pt>
                <c:pt idx="2344">
                  <c:v>37.4</c:v>
                </c:pt>
                <c:pt idx="2345">
                  <c:v>37.4</c:v>
                </c:pt>
                <c:pt idx="2346">
                  <c:v>37.5</c:v>
                </c:pt>
                <c:pt idx="2347">
                  <c:v>37.299999999999997</c:v>
                </c:pt>
                <c:pt idx="2348">
                  <c:v>37.299999999999997</c:v>
                </c:pt>
                <c:pt idx="2349">
                  <c:v>37.4</c:v>
                </c:pt>
                <c:pt idx="2350">
                  <c:v>37.299999999999997</c:v>
                </c:pt>
                <c:pt idx="2351">
                  <c:v>37.4</c:v>
                </c:pt>
                <c:pt idx="2352">
                  <c:v>37.299999999999997</c:v>
                </c:pt>
                <c:pt idx="2353">
                  <c:v>37.299999999999997</c:v>
                </c:pt>
                <c:pt idx="2354">
                  <c:v>37.299999999999997</c:v>
                </c:pt>
                <c:pt idx="2355">
                  <c:v>37.4</c:v>
                </c:pt>
                <c:pt idx="2356">
                  <c:v>37.299999999999997</c:v>
                </c:pt>
                <c:pt idx="2357">
                  <c:v>37.4</c:v>
                </c:pt>
                <c:pt idx="2358">
                  <c:v>37.299999999999997</c:v>
                </c:pt>
                <c:pt idx="2359">
                  <c:v>37.299999999999997</c:v>
                </c:pt>
                <c:pt idx="2360">
                  <c:v>37.4</c:v>
                </c:pt>
                <c:pt idx="2361">
                  <c:v>37.299999999999997</c:v>
                </c:pt>
                <c:pt idx="2362">
                  <c:v>37.299999999999997</c:v>
                </c:pt>
                <c:pt idx="2363">
                  <c:v>37.299999999999997</c:v>
                </c:pt>
                <c:pt idx="2364">
                  <c:v>37.200000000000003</c:v>
                </c:pt>
                <c:pt idx="2365">
                  <c:v>37.200000000000003</c:v>
                </c:pt>
                <c:pt idx="2366">
                  <c:v>37.200000000000003</c:v>
                </c:pt>
                <c:pt idx="2367">
                  <c:v>37.200000000000003</c:v>
                </c:pt>
                <c:pt idx="2368">
                  <c:v>37.299999999999997</c:v>
                </c:pt>
                <c:pt idx="2369">
                  <c:v>37.1</c:v>
                </c:pt>
                <c:pt idx="2370">
                  <c:v>37.1</c:v>
                </c:pt>
                <c:pt idx="2371">
                  <c:v>37.200000000000003</c:v>
                </c:pt>
                <c:pt idx="2372">
                  <c:v>37.200000000000003</c:v>
                </c:pt>
                <c:pt idx="2373">
                  <c:v>37.200000000000003</c:v>
                </c:pt>
                <c:pt idx="2374">
                  <c:v>37.299999999999997</c:v>
                </c:pt>
                <c:pt idx="2375">
                  <c:v>37.200000000000003</c:v>
                </c:pt>
                <c:pt idx="2376">
                  <c:v>37.200000000000003</c:v>
                </c:pt>
                <c:pt idx="2377">
                  <c:v>37.1</c:v>
                </c:pt>
                <c:pt idx="2378">
                  <c:v>37.200000000000003</c:v>
                </c:pt>
                <c:pt idx="2379">
                  <c:v>37.1</c:v>
                </c:pt>
                <c:pt idx="2380">
                  <c:v>37</c:v>
                </c:pt>
                <c:pt idx="2381">
                  <c:v>37</c:v>
                </c:pt>
                <c:pt idx="2382">
                  <c:v>37.1</c:v>
                </c:pt>
                <c:pt idx="2383">
                  <c:v>37</c:v>
                </c:pt>
                <c:pt idx="2384">
                  <c:v>37</c:v>
                </c:pt>
                <c:pt idx="2385">
                  <c:v>37</c:v>
                </c:pt>
                <c:pt idx="2386">
                  <c:v>37</c:v>
                </c:pt>
                <c:pt idx="2387">
                  <c:v>37</c:v>
                </c:pt>
                <c:pt idx="2388">
                  <c:v>37</c:v>
                </c:pt>
                <c:pt idx="2389">
                  <c:v>37</c:v>
                </c:pt>
                <c:pt idx="2390">
                  <c:v>37</c:v>
                </c:pt>
                <c:pt idx="2391">
                  <c:v>36.9</c:v>
                </c:pt>
                <c:pt idx="2392">
                  <c:v>36.799999999999997</c:v>
                </c:pt>
                <c:pt idx="2393">
                  <c:v>36.799999999999997</c:v>
                </c:pt>
                <c:pt idx="2394">
                  <c:v>36.799999999999997</c:v>
                </c:pt>
                <c:pt idx="2395">
                  <c:v>36.700000000000003</c:v>
                </c:pt>
                <c:pt idx="2396">
                  <c:v>36.700000000000003</c:v>
                </c:pt>
                <c:pt idx="2397">
                  <c:v>36.700000000000003</c:v>
                </c:pt>
                <c:pt idx="2398">
                  <c:v>36.700000000000003</c:v>
                </c:pt>
                <c:pt idx="2399">
                  <c:v>36.6</c:v>
                </c:pt>
                <c:pt idx="2400">
                  <c:v>36.6</c:v>
                </c:pt>
                <c:pt idx="2401">
                  <c:v>36.5</c:v>
                </c:pt>
                <c:pt idx="2402">
                  <c:v>36.4</c:v>
                </c:pt>
                <c:pt idx="2403">
                  <c:v>36.299999999999997</c:v>
                </c:pt>
                <c:pt idx="2404">
                  <c:v>36.200000000000003</c:v>
                </c:pt>
                <c:pt idx="2405">
                  <c:v>36</c:v>
                </c:pt>
                <c:pt idx="2406">
                  <c:v>34.799999999999997</c:v>
                </c:pt>
                <c:pt idx="2407">
                  <c:v>34</c:v>
                </c:pt>
                <c:pt idx="2408">
                  <c:v>33.200000000000003</c:v>
                </c:pt>
                <c:pt idx="2409">
                  <c:v>30.8</c:v>
                </c:pt>
                <c:pt idx="2410">
                  <c:v>29.4</c:v>
                </c:pt>
                <c:pt idx="2411">
                  <c:v>29.9</c:v>
                </c:pt>
                <c:pt idx="2412">
                  <c:v>30.2</c:v>
                </c:pt>
                <c:pt idx="2413">
                  <c:v>30</c:v>
                </c:pt>
                <c:pt idx="2414">
                  <c:v>29.2</c:v>
                </c:pt>
                <c:pt idx="2415">
                  <c:v>29</c:v>
                </c:pt>
                <c:pt idx="2416">
                  <c:v>28.7</c:v>
                </c:pt>
                <c:pt idx="2417">
                  <c:v>22.9</c:v>
                </c:pt>
                <c:pt idx="2418">
                  <c:v>20.6</c:v>
                </c:pt>
                <c:pt idx="2419">
                  <c:v>23.7</c:v>
                </c:pt>
                <c:pt idx="2420">
                  <c:v>26.5</c:v>
                </c:pt>
                <c:pt idx="2421">
                  <c:v>28.8</c:v>
                </c:pt>
                <c:pt idx="2422">
                  <c:v>30.4</c:v>
                </c:pt>
                <c:pt idx="2423">
                  <c:v>31.6</c:v>
                </c:pt>
                <c:pt idx="2424">
                  <c:v>32.4</c:v>
                </c:pt>
                <c:pt idx="2425">
                  <c:v>32.9</c:v>
                </c:pt>
                <c:pt idx="2426">
                  <c:v>33.299999999999997</c:v>
                </c:pt>
                <c:pt idx="2427">
                  <c:v>33.799999999999997</c:v>
                </c:pt>
                <c:pt idx="2428">
                  <c:v>34.5</c:v>
                </c:pt>
                <c:pt idx="2429">
                  <c:v>35.5</c:v>
                </c:pt>
                <c:pt idx="2430">
                  <c:v>36.5</c:v>
                </c:pt>
                <c:pt idx="2431">
                  <c:v>37.200000000000003</c:v>
                </c:pt>
                <c:pt idx="2432">
                  <c:v>37.9</c:v>
                </c:pt>
                <c:pt idx="2433">
                  <c:v>38.6</c:v>
                </c:pt>
                <c:pt idx="2434">
                  <c:v>39.1</c:v>
                </c:pt>
                <c:pt idx="2435">
                  <c:v>39.5</c:v>
                </c:pt>
                <c:pt idx="2436">
                  <c:v>40</c:v>
                </c:pt>
                <c:pt idx="2437">
                  <c:v>41</c:v>
                </c:pt>
                <c:pt idx="2438">
                  <c:v>41.3</c:v>
                </c:pt>
                <c:pt idx="2439">
                  <c:v>41.6</c:v>
                </c:pt>
                <c:pt idx="2440">
                  <c:v>41.6</c:v>
                </c:pt>
                <c:pt idx="2441">
                  <c:v>41.7</c:v>
                </c:pt>
                <c:pt idx="2442">
                  <c:v>41.9</c:v>
                </c:pt>
                <c:pt idx="2443">
                  <c:v>42.5</c:v>
                </c:pt>
                <c:pt idx="2444">
                  <c:v>42.2</c:v>
                </c:pt>
                <c:pt idx="2445">
                  <c:v>41.8</c:v>
                </c:pt>
                <c:pt idx="2446">
                  <c:v>41</c:v>
                </c:pt>
                <c:pt idx="2447">
                  <c:v>40.4</c:v>
                </c:pt>
                <c:pt idx="2448">
                  <c:v>40.4</c:v>
                </c:pt>
                <c:pt idx="2449">
                  <c:v>40.4</c:v>
                </c:pt>
                <c:pt idx="2450">
                  <c:v>40.200000000000003</c:v>
                </c:pt>
                <c:pt idx="2451">
                  <c:v>39.799999999999997</c:v>
                </c:pt>
                <c:pt idx="2452">
                  <c:v>39.6</c:v>
                </c:pt>
                <c:pt idx="2453">
                  <c:v>39.5</c:v>
                </c:pt>
                <c:pt idx="2454">
                  <c:v>39.700000000000003</c:v>
                </c:pt>
                <c:pt idx="2455">
                  <c:v>39.200000000000003</c:v>
                </c:pt>
                <c:pt idx="2456">
                  <c:v>39</c:v>
                </c:pt>
                <c:pt idx="2457">
                  <c:v>38.700000000000003</c:v>
                </c:pt>
                <c:pt idx="2458">
                  <c:v>38.4</c:v>
                </c:pt>
                <c:pt idx="2459">
                  <c:v>37.9</c:v>
                </c:pt>
                <c:pt idx="2460">
                  <c:v>37.200000000000003</c:v>
                </c:pt>
                <c:pt idx="2461">
                  <c:v>36.799999999999997</c:v>
                </c:pt>
                <c:pt idx="2462">
                  <c:v>36.799999999999997</c:v>
                </c:pt>
                <c:pt idx="2463">
                  <c:v>35.9</c:v>
                </c:pt>
                <c:pt idx="2464">
                  <c:v>35.5</c:v>
                </c:pt>
                <c:pt idx="2465">
                  <c:v>35.200000000000003</c:v>
                </c:pt>
                <c:pt idx="2466">
                  <c:v>35.200000000000003</c:v>
                </c:pt>
                <c:pt idx="2467">
                  <c:v>35.1</c:v>
                </c:pt>
                <c:pt idx="2468">
                  <c:v>34.4</c:v>
                </c:pt>
                <c:pt idx="2469">
                  <c:v>33.700000000000003</c:v>
                </c:pt>
                <c:pt idx="2470">
                  <c:v>33.299999999999997</c:v>
                </c:pt>
                <c:pt idx="2471">
                  <c:v>32.5</c:v>
                </c:pt>
                <c:pt idx="2472">
                  <c:v>31.2</c:v>
                </c:pt>
                <c:pt idx="2473">
                  <c:v>30.4</c:v>
                </c:pt>
                <c:pt idx="2474">
                  <c:v>29.6</c:v>
                </c:pt>
                <c:pt idx="2475">
                  <c:v>28.9</c:v>
                </c:pt>
                <c:pt idx="2476">
                  <c:v>28.4</c:v>
                </c:pt>
                <c:pt idx="2477">
                  <c:v>27.6</c:v>
                </c:pt>
                <c:pt idx="2478">
                  <c:v>27.3</c:v>
                </c:pt>
                <c:pt idx="2479">
                  <c:v>27.2</c:v>
                </c:pt>
                <c:pt idx="2480">
                  <c:v>27.2</c:v>
                </c:pt>
                <c:pt idx="2481">
                  <c:v>27</c:v>
                </c:pt>
                <c:pt idx="2482">
                  <c:v>26.9</c:v>
                </c:pt>
                <c:pt idx="2483">
                  <c:v>26.7</c:v>
                </c:pt>
                <c:pt idx="2484">
                  <c:v>26.4</c:v>
                </c:pt>
                <c:pt idx="2485">
                  <c:v>25.9</c:v>
                </c:pt>
                <c:pt idx="2486">
                  <c:v>25</c:v>
                </c:pt>
                <c:pt idx="2487">
                  <c:v>24.8</c:v>
                </c:pt>
                <c:pt idx="2488">
                  <c:v>24.8</c:v>
                </c:pt>
                <c:pt idx="2489">
                  <c:v>24.5</c:v>
                </c:pt>
                <c:pt idx="2490">
                  <c:v>23.6</c:v>
                </c:pt>
                <c:pt idx="2491">
                  <c:v>23.9</c:v>
                </c:pt>
                <c:pt idx="2492">
                  <c:v>24.4</c:v>
                </c:pt>
                <c:pt idx="2493">
                  <c:v>25.3</c:v>
                </c:pt>
                <c:pt idx="2494">
                  <c:v>26</c:v>
                </c:pt>
                <c:pt idx="2495">
                  <c:v>26.6</c:v>
                </c:pt>
                <c:pt idx="2496">
                  <c:v>26.8</c:v>
                </c:pt>
                <c:pt idx="2497">
                  <c:v>26.7</c:v>
                </c:pt>
                <c:pt idx="2498">
                  <c:v>26.5</c:v>
                </c:pt>
                <c:pt idx="2499">
                  <c:v>25.8</c:v>
                </c:pt>
                <c:pt idx="2500">
                  <c:v>25.6</c:v>
                </c:pt>
                <c:pt idx="2501">
                  <c:v>25.5</c:v>
                </c:pt>
                <c:pt idx="2502">
                  <c:v>24.8</c:v>
                </c:pt>
                <c:pt idx="2503">
                  <c:v>23.9</c:v>
                </c:pt>
                <c:pt idx="2504">
                  <c:v>23.3</c:v>
                </c:pt>
                <c:pt idx="2505">
                  <c:v>22.8</c:v>
                </c:pt>
                <c:pt idx="2506">
                  <c:v>22.2</c:v>
                </c:pt>
                <c:pt idx="2507">
                  <c:v>21.7</c:v>
                </c:pt>
                <c:pt idx="2508">
                  <c:v>20.8</c:v>
                </c:pt>
                <c:pt idx="2509">
                  <c:v>19.899999999999999</c:v>
                </c:pt>
                <c:pt idx="2510">
                  <c:v>19.100000000000001</c:v>
                </c:pt>
                <c:pt idx="2511">
                  <c:v>18.600000000000001</c:v>
                </c:pt>
                <c:pt idx="2512">
                  <c:v>18.100000000000001</c:v>
                </c:pt>
                <c:pt idx="2513">
                  <c:v>17.7</c:v>
                </c:pt>
                <c:pt idx="2514">
                  <c:v>17.399999999999999</c:v>
                </c:pt>
                <c:pt idx="2515">
                  <c:v>17.100000000000001</c:v>
                </c:pt>
                <c:pt idx="2516">
                  <c:v>16.8</c:v>
                </c:pt>
                <c:pt idx="2517">
                  <c:v>16.600000000000001</c:v>
                </c:pt>
                <c:pt idx="2518">
                  <c:v>16.3</c:v>
                </c:pt>
                <c:pt idx="2519">
                  <c:v>16.100000000000001</c:v>
                </c:pt>
                <c:pt idx="2520">
                  <c:v>15.9</c:v>
                </c:pt>
                <c:pt idx="2521">
                  <c:v>15.6</c:v>
                </c:pt>
                <c:pt idx="2522">
                  <c:v>15</c:v>
                </c:pt>
                <c:pt idx="2523">
                  <c:v>14.7</c:v>
                </c:pt>
                <c:pt idx="2524">
                  <c:v>14.4</c:v>
                </c:pt>
                <c:pt idx="2525">
                  <c:v>14.3</c:v>
                </c:pt>
                <c:pt idx="2526">
                  <c:v>14.8</c:v>
                </c:pt>
                <c:pt idx="2527">
                  <c:v>15</c:v>
                </c:pt>
                <c:pt idx="2528">
                  <c:v>15.3</c:v>
                </c:pt>
                <c:pt idx="2529">
                  <c:v>15.3</c:v>
                </c:pt>
                <c:pt idx="2530">
                  <c:v>15.3</c:v>
                </c:pt>
                <c:pt idx="2531">
                  <c:v>15.4</c:v>
                </c:pt>
                <c:pt idx="2532">
                  <c:v>15.3</c:v>
                </c:pt>
                <c:pt idx="2533">
                  <c:v>15.3</c:v>
                </c:pt>
                <c:pt idx="2534">
                  <c:v>15.3</c:v>
                </c:pt>
                <c:pt idx="2535">
                  <c:v>15.1</c:v>
                </c:pt>
                <c:pt idx="2536">
                  <c:v>15</c:v>
                </c:pt>
                <c:pt idx="2537">
                  <c:v>14.6</c:v>
                </c:pt>
                <c:pt idx="2538">
                  <c:v>14.3</c:v>
                </c:pt>
                <c:pt idx="2539">
                  <c:v>14.1</c:v>
                </c:pt>
                <c:pt idx="2540">
                  <c:v>14</c:v>
                </c:pt>
                <c:pt idx="2541">
                  <c:v>13.9</c:v>
                </c:pt>
                <c:pt idx="2542">
                  <c:v>14.3</c:v>
                </c:pt>
                <c:pt idx="2543">
                  <c:v>14.5</c:v>
                </c:pt>
                <c:pt idx="2544">
                  <c:v>14.5</c:v>
                </c:pt>
                <c:pt idx="2545">
                  <c:v>14.8</c:v>
                </c:pt>
                <c:pt idx="2546">
                  <c:v>15.2</c:v>
                </c:pt>
                <c:pt idx="2547">
                  <c:v>15.7</c:v>
                </c:pt>
                <c:pt idx="2548">
                  <c:v>16.5</c:v>
                </c:pt>
                <c:pt idx="2549">
                  <c:v>16.8</c:v>
                </c:pt>
                <c:pt idx="2550">
                  <c:v>17.2</c:v>
                </c:pt>
                <c:pt idx="2551">
                  <c:v>17.7</c:v>
                </c:pt>
                <c:pt idx="2552">
                  <c:v>18</c:v>
                </c:pt>
                <c:pt idx="2553">
                  <c:v>18.100000000000001</c:v>
                </c:pt>
                <c:pt idx="2554">
                  <c:v>18.2</c:v>
                </c:pt>
                <c:pt idx="2555">
                  <c:v>18.3</c:v>
                </c:pt>
                <c:pt idx="2556">
                  <c:v>18.399999999999999</c:v>
                </c:pt>
                <c:pt idx="2557">
                  <c:v>18.600000000000001</c:v>
                </c:pt>
                <c:pt idx="2558">
                  <c:v>17.899999999999999</c:v>
                </c:pt>
                <c:pt idx="2559">
                  <c:v>17.3</c:v>
                </c:pt>
                <c:pt idx="2560">
                  <c:v>16.7</c:v>
                </c:pt>
                <c:pt idx="2561">
                  <c:v>15.1</c:v>
                </c:pt>
                <c:pt idx="2562">
                  <c:v>14.5</c:v>
                </c:pt>
                <c:pt idx="2563">
                  <c:v>14.1</c:v>
                </c:pt>
                <c:pt idx="2564">
                  <c:v>13.8</c:v>
                </c:pt>
                <c:pt idx="2565">
                  <c:v>14</c:v>
                </c:pt>
                <c:pt idx="2566">
                  <c:v>14.5</c:v>
                </c:pt>
                <c:pt idx="2567">
                  <c:v>14.7</c:v>
                </c:pt>
                <c:pt idx="2568">
                  <c:v>15.3</c:v>
                </c:pt>
                <c:pt idx="2569">
                  <c:v>15.5</c:v>
                </c:pt>
                <c:pt idx="2570">
                  <c:v>15.3</c:v>
                </c:pt>
                <c:pt idx="2571">
                  <c:v>14.7</c:v>
                </c:pt>
                <c:pt idx="2572">
                  <c:v>13.9</c:v>
                </c:pt>
                <c:pt idx="2573">
                  <c:v>13.3</c:v>
                </c:pt>
                <c:pt idx="2574">
                  <c:v>12.8</c:v>
                </c:pt>
                <c:pt idx="2575">
                  <c:v>12.2</c:v>
                </c:pt>
                <c:pt idx="2576">
                  <c:v>11.6</c:v>
                </c:pt>
                <c:pt idx="2577">
                  <c:v>11</c:v>
                </c:pt>
                <c:pt idx="2578">
                  <c:v>10.199999999999999</c:v>
                </c:pt>
                <c:pt idx="2579">
                  <c:v>9.8000000000000007</c:v>
                </c:pt>
                <c:pt idx="2580">
                  <c:v>10</c:v>
                </c:pt>
                <c:pt idx="2581">
                  <c:v>10.3</c:v>
                </c:pt>
                <c:pt idx="2582">
                  <c:v>10.6</c:v>
                </c:pt>
                <c:pt idx="2583">
                  <c:v>11.3</c:v>
                </c:pt>
                <c:pt idx="2584">
                  <c:v>11.7</c:v>
                </c:pt>
                <c:pt idx="2585">
                  <c:v>12.5</c:v>
                </c:pt>
                <c:pt idx="2586">
                  <c:v>13.1</c:v>
                </c:pt>
                <c:pt idx="2587">
                  <c:v>13.5</c:v>
                </c:pt>
                <c:pt idx="2588">
                  <c:v>14.5</c:v>
                </c:pt>
                <c:pt idx="2589">
                  <c:v>14.9</c:v>
                </c:pt>
                <c:pt idx="2590">
                  <c:v>15</c:v>
                </c:pt>
                <c:pt idx="2591">
                  <c:v>15.2</c:v>
                </c:pt>
                <c:pt idx="2592">
                  <c:v>15.3</c:v>
                </c:pt>
                <c:pt idx="2593">
                  <c:v>15.1</c:v>
                </c:pt>
                <c:pt idx="2594">
                  <c:v>14.9</c:v>
                </c:pt>
                <c:pt idx="2595">
                  <c:v>14.4</c:v>
                </c:pt>
                <c:pt idx="2596">
                  <c:v>13.7</c:v>
                </c:pt>
                <c:pt idx="2597">
                  <c:v>13.2</c:v>
                </c:pt>
                <c:pt idx="2598">
                  <c:v>12.7</c:v>
                </c:pt>
                <c:pt idx="2599">
                  <c:v>12.3</c:v>
                </c:pt>
                <c:pt idx="2600">
                  <c:v>11.9</c:v>
                </c:pt>
                <c:pt idx="2601">
                  <c:v>11.4</c:v>
                </c:pt>
                <c:pt idx="2602">
                  <c:v>11</c:v>
                </c:pt>
                <c:pt idx="2603">
                  <c:v>10.6</c:v>
                </c:pt>
                <c:pt idx="2604">
                  <c:v>10.199999999999999</c:v>
                </c:pt>
                <c:pt idx="2605">
                  <c:v>10</c:v>
                </c:pt>
                <c:pt idx="2606">
                  <c:v>9.9</c:v>
                </c:pt>
                <c:pt idx="2607">
                  <c:v>9.5</c:v>
                </c:pt>
                <c:pt idx="2608">
                  <c:v>9</c:v>
                </c:pt>
                <c:pt idx="2609">
                  <c:v>8.6</c:v>
                </c:pt>
                <c:pt idx="2610">
                  <c:v>8.3000000000000007</c:v>
                </c:pt>
                <c:pt idx="2611">
                  <c:v>8</c:v>
                </c:pt>
                <c:pt idx="2612">
                  <c:v>7.6</c:v>
                </c:pt>
                <c:pt idx="2613">
                  <c:v>7.3</c:v>
                </c:pt>
                <c:pt idx="2614">
                  <c:v>7</c:v>
                </c:pt>
                <c:pt idx="2615">
                  <c:v>6.4</c:v>
                </c:pt>
                <c:pt idx="2616">
                  <c:v>5.7</c:v>
                </c:pt>
                <c:pt idx="2617">
                  <c:v>5.2</c:v>
                </c:pt>
                <c:pt idx="2618">
                  <c:v>4.8</c:v>
                </c:pt>
                <c:pt idx="2619">
                  <c:v>4.8</c:v>
                </c:pt>
                <c:pt idx="2620">
                  <c:v>5</c:v>
                </c:pt>
                <c:pt idx="2621">
                  <c:v>5.0999999999999996</c:v>
                </c:pt>
                <c:pt idx="2622">
                  <c:v>5.3</c:v>
                </c:pt>
                <c:pt idx="2623">
                  <c:v>5.6</c:v>
                </c:pt>
                <c:pt idx="2624">
                  <c:v>5.8</c:v>
                </c:pt>
                <c:pt idx="2625">
                  <c:v>6.2</c:v>
                </c:pt>
                <c:pt idx="2626">
                  <c:v>7.1</c:v>
                </c:pt>
                <c:pt idx="2627">
                  <c:v>8.1</c:v>
                </c:pt>
                <c:pt idx="2628">
                  <c:v>9.4</c:v>
                </c:pt>
                <c:pt idx="2629">
                  <c:v>10</c:v>
                </c:pt>
                <c:pt idx="2630">
                  <c:v>10</c:v>
                </c:pt>
                <c:pt idx="2631">
                  <c:v>9.9</c:v>
                </c:pt>
                <c:pt idx="2632">
                  <c:v>9.8000000000000007</c:v>
                </c:pt>
                <c:pt idx="2633">
                  <c:v>9.1999999999999993</c:v>
                </c:pt>
                <c:pt idx="2634">
                  <c:v>8.8000000000000007</c:v>
                </c:pt>
                <c:pt idx="2635">
                  <c:v>8.5</c:v>
                </c:pt>
                <c:pt idx="2636">
                  <c:v>8.1</c:v>
                </c:pt>
                <c:pt idx="2637">
                  <c:v>7.3</c:v>
                </c:pt>
                <c:pt idx="2638">
                  <c:v>6.9</c:v>
                </c:pt>
                <c:pt idx="2639">
                  <c:v>7.7</c:v>
                </c:pt>
                <c:pt idx="2640">
                  <c:v>7.9</c:v>
                </c:pt>
                <c:pt idx="2641">
                  <c:v>8.1</c:v>
                </c:pt>
                <c:pt idx="2642">
                  <c:v>8.3000000000000007</c:v>
                </c:pt>
                <c:pt idx="2643">
                  <c:v>8.8000000000000007</c:v>
                </c:pt>
                <c:pt idx="2644">
                  <c:v>8.8000000000000007</c:v>
                </c:pt>
                <c:pt idx="2645">
                  <c:v>9</c:v>
                </c:pt>
                <c:pt idx="2646">
                  <c:v>9.5</c:v>
                </c:pt>
                <c:pt idx="2647">
                  <c:v>9.9</c:v>
                </c:pt>
                <c:pt idx="2648">
                  <c:v>10.1</c:v>
                </c:pt>
                <c:pt idx="2649">
                  <c:v>10.199999999999999</c:v>
                </c:pt>
                <c:pt idx="2650">
                  <c:v>10.1</c:v>
                </c:pt>
                <c:pt idx="2651">
                  <c:v>9.6999999999999993</c:v>
                </c:pt>
                <c:pt idx="2652">
                  <c:v>9.4</c:v>
                </c:pt>
                <c:pt idx="2653">
                  <c:v>9.1999999999999993</c:v>
                </c:pt>
                <c:pt idx="2654">
                  <c:v>9.1</c:v>
                </c:pt>
                <c:pt idx="2655">
                  <c:v>9.1</c:v>
                </c:pt>
                <c:pt idx="2656">
                  <c:v>9</c:v>
                </c:pt>
                <c:pt idx="2657">
                  <c:v>8.9</c:v>
                </c:pt>
                <c:pt idx="2658">
                  <c:v>8.9</c:v>
                </c:pt>
                <c:pt idx="2659">
                  <c:v>8.6999999999999993</c:v>
                </c:pt>
                <c:pt idx="2660">
                  <c:v>8.6</c:v>
                </c:pt>
                <c:pt idx="2661">
                  <c:v>8.6</c:v>
                </c:pt>
                <c:pt idx="2662">
                  <c:v>8.6</c:v>
                </c:pt>
                <c:pt idx="2663">
                  <c:v>8.5</c:v>
                </c:pt>
                <c:pt idx="2664">
                  <c:v>8.4</c:v>
                </c:pt>
                <c:pt idx="2665">
                  <c:v>8.4</c:v>
                </c:pt>
                <c:pt idx="2666">
                  <c:v>8.3000000000000007</c:v>
                </c:pt>
                <c:pt idx="2667">
                  <c:v>8.3000000000000007</c:v>
                </c:pt>
                <c:pt idx="2668">
                  <c:v>8.1999999999999993</c:v>
                </c:pt>
                <c:pt idx="2669">
                  <c:v>8.1</c:v>
                </c:pt>
                <c:pt idx="2670">
                  <c:v>8.1</c:v>
                </c:pt>
                <c:pt idx="2671">
                  <c:v>8.1</c:v>
                </c:pt>
                <c:pt idx="2672">
                  <c:v>8</c:v>
                </c:pt>
                <c:pt idx="2673">
                  <c:v>8</c:v>
                </c:pt>
                <c:pt idx="2674">
                  <c:v>7.9</c:v>
                </c:pt>
                <c:pt idx="2675">
                  <c:v>7.9</c:v>
                </c:pt>
                <c:pt idx="2676">
                  <c:v>7.9</c:v>
                </c:pt>
                <c:pt idx="2677">
                  <c:v>7.7</c:v>
                </c:pt>
                <c:pt idx="2678">
                  <c:v>7.7</c:v>
                </c:pt>
                <c:pt idx="2679">
                  <c:v>7.6</c:v>
                </c:pt>
                <c:pt idx="2680">
                  <c:v>7.6</c:v>
                </c:pt>
                <c:pt idx="2681">
                  <c:v>7.5</c:v>
                </c:pt>
                <c:pt idx="2682">
                  <c:v>7.5</c:v>
                </c:pt>
                <c:pt idx="2683">
                  <c:v>7.5</c:v>
                </c:pt>
                <c:pt idx="2684">
                  <c:v>7.5</c:v>
                </c:pt>
                <c:pt idx="2685">
                  <c:v>7.4</c:v>
                </c:pt>
                <c:pt idx="2686">
                  <c:v>7.3</c:v>
                </c:pt>
                <c:pt idx="2687">
                  <c:v>7.4</c:v>
                </c:pt>
                <c:pt idx="2688">
                  <c:v>7.4</c:v>
                </c:pt>
                <c:pt idx="2689">
                  <c:v>7.3</c:v>
                </c:pt>
                <c:pt idx="2690">
                  <c:v>7.3</c:v>
                </c:pt>
                <c:pt idx="2691">
                  <c:v>7.3</c:v>
                </c:pt>
                <c:pt idx="2692">
                  <c:v>7.2</c:v>
                </c:pt>
                <c:pt idx="2693">
                  <c:v>7.1</c:v>
                </c:pt>
                <c:pt idx="2694">
                  <c:v>7.2</c:v>
                </c:pt>
                <c:pt idx="2695">
                  <c:v>7.2</c:v>
                </c:pt>
                <c:pt idx="2696">
                  <c:v>7.1</c:v>
                </c:pt>
                <c:pt idx="2697">
                  <c:v>7.1</c:v>
                </c:pt>
                <c:pt idx="2698">
                  <c:v>7.2</c:v>
                </c:pt>
                <c:pt idx="2699">
                  <c:v>7</c:v>
                </c:pt>
                <c:pt idx="2700">
                  <c:v>6.9</c:v>
                </c:pt>
                <c:pt idx="2701">
                  <c:v>6.9</c:v>
                </c:pt>
                <c:pt idx="2702">
                  <c:v>6.9</c:v>
                </c:pt>
                <c:pt idx="2703">
                  <c:v>6.9</c:v>
                </c:pt>
                <c:pt idx="2704">
                  <c:v>6.9</c:v>
                </c:pt>
                <c:pt idx="2705">
                  <c:v>6.9</c:v>
                </c:pt>
                <c:pt idx="2706">
                  <c:v>6.9</c:v>
                </c:pt>
                <c:pt idx="2707">
                  <c:v>6.9</c:v>
                </c:pt>
                <c:pt idx="2708">
                  <c:v>6.8</c:v>
                </c:pt>
                <c:pt idx="2709">
                  <c:v>6.8</c:v>
                </c:pt>
                <c:pt idx="2710">
                  <c:v>6.8</c:v>
                </c:pt>
                <c:pt idx="2711">
                  <c:v>6.8</c:v>
                </c:pt>
                <c:pt idx="2712">
                  <c:v>6.8</c:v>
                </c:pt>
                <c:pt idx="2713">
                  <c:v>6.9</c:v>
                </c:pt>
                <c:pt idx="2714">
                  <c:v>6.9</c:v>
                </c:pt>
                <c:pt idx="2715">
                  <c:v>6.8</c:v>
                </c:pt>
                <c:pt idx="2716">
                  <c:v>6.8</c:v>
                </c:pt>
                <c:pt idx="2717">
                  <c:v>6.8</c:v>
                </c:pt>
                <c:pt idx="2718">
                  <c:v>6.9</c:v>
                </c:pt>
                <c:pt idx="2719">
                  <c:v>6.9</c:v>
                </c:pt>
                <c:pt idx="2720">
                  <c:v>6.9</c:v>
                </c:pt>
                <c:pt idx="2721">
                  <c:v>6.9</c:v>
                </c:pt>
                <c:pt idx="2722">
                  <c:v>6.8</c:v>
                </c:pt>
                <c:pt idx="2723">
                  <c:v>6.8</c:v>
                </c:pt>
                <c:pt idx="2724">
                  <c:v>6.8</c:v>
                </c:pt>
                <c:pt idx="2725">
                  <c:v>6.8</c:v>
                </c:pt>
                <c:pt idx="2726">
                  <c:v>6.7</c:v>
                </c:pt>
                <c:pt idx="2727">
                  <c:v>6.7</c:v>
                </c:pt>
                <c:pt idx="2728">
                  <c:v>6.7</c:v>
                </c:pt>
                <c:pt idx="2729">
                  <c:v>6.7</c:v>
                </c:pt>
                <c:pt idx="2730">
                  <c:v>6.8</c:v>
                </c:pt>
                <c:pt idx="2731">
                  <c:v>6.7</c:v>
                </c:pt>
                <c:pt idx="2732">
                  <c:v>6.7</c:v>
                </c:pt>
                <c:pt idx="2733">
                  <c:v>6.7</c:v>
                </c:pt>
                <c:pt idx="2734">
                  <c:v>6.8</c:v>
                </c:pt>
                <c:pt idx="2735">
                  <c:v>6.7</c:v>
                </c:pt>
                <c:pt idx="2736">
                  <c:v>6.7</c:v>
                </c:pt>
                <c:pt idx="2737">
                  <c:v>6.7</c:v>
                </c:pt>
                <c:pt idx="2738">
                  <c:v>6.7</c:v>
                </c:pt>
                <c:pt idx="2739">
                  <c:v>6.7</c:v>
                </c:pt>
                <c:pt idx="2740">
                  <c:v>6.6</c:v>
                </c:pt>
                <c:pt idx="2741">
                  <c:v>6.6</c:v>
                </c:pt>
                <c:pt idx="2742">
                  <c:v>6.6</c:v>
                </c:pt>
                <c:pt idx="2743">
                  <c:v>6.6</c:v>
                </c:pt>
                <c:pt idx="2744">
                  <c:v>6.6</c:v>
                </c:pt>
                <c:pt idx="2745">
                  <c:v>6.6</c:v>
                </c:pt>
                <c:pt idx="2746">
                  <c:v>6.6</c:v>
                </c:pt>
                <c:pt idx="2747">
                  <c:v>6.6</c:v>
                </c:pt>
                <c:pt idx="2748">
                  <c:v>6.5</c:v>
                </c:pt>
                <c:pt idx="2749">
                  <c:v>6.5</c:v>
                </c:pt>
                <c:pt idx="2750">
                  <c:v>6.5</c:v>
                </c:pt>
                <c:pt idx="2751">
                  <c:v>6.5</c:v>
                </c:pt>
                <c:pt idx="2752">
                  <c:v>6.5</c:v>
                </c:pt>
                <c:pt idx="2753">
                  <c:v>6.5</c:v>
                </c:pt>
                <c:pt idx="2754">
                  <c:v>6.5</c:v>
                </c:pt>
                <c:pt idx="2755">
                  <c:v>6.5</c:v>
                </c:pt>
                <c:pt idx="2756">
                  <c:v>6.5</c:v>
                </c:pt>
                <c:pt idx="2757">
                  <c:v>6.5</c:v>
                </c:pt>
                <c:pt idx="2758">
                  <c:v>6.5</c:v>
                </c:pt>
                <c:pt idx="2759">
                  <c:v>6.4</c:v>
                </c:pt>
                <c:pt idx="2760">
                  <c:v>6.4</c:v>
                </c:pt>
                <c:pt idx="2761">
                  <c:v>6.4</c:v>
                </c:pt>
                <c:pt idx="2762">
                  <c:v>6.3</c:v>
                </c:pt>
                <c:pt idx="2763">
                  <c:v>6.4</c:v>
                </c:pt>
                <c:pt idx="2764">
                  <c:v>6.3</c:v>
                </c:pt>
                <c:pt idx="2765">
                  <c:v>6.2</c:v>
                </c:pt>
                <c:pt idx="2766">
                  <c:v>6.3</c:v>
                </c:pt>
                <c:pt idx="2767">
                  <c:v>6.3</c:v>
                </c:pt>
                <c:pt idx="2768">
                  <c:v>6.3</c:v>
                </c:pt>
                <c:pt idx="2769">
                  <c:v>6.3</c:v>
                </c:pt>
                <c:pt idx="2770">
                  <c:v>6.3</c:v>
                </c:pt>
                <c:pt idx="2771">
                  <c:v>6.3</c:v>
                </c:pt>
                <c:pt idx="2772">
                  <c:v>6.3</c:v>
                </c:pt>
                <c:pt idx="2773">
                  <c:v>6.3</c:v>
                </c:pt>
                <c:pt idx="2774">
                  <c:v>6.3</c:v>
                </c:pt>
                <c:pt idx="2775">
                  <c:v>6.3</c:v>
                </c:pt>
                <c:pt idx="2776">
                  <c:v>6.3</c:v>
                </c:pt>
                <c:pt idx="2777">
                  <c:v>6.3</c:v>
                </c:pt>
                <c:pt idx="2778">
                  <c:v>6.3</c:v>
                </c:pt>
                <c:pt idx="2779">
                  <c:v>6.3</c:v>
                </c:pt>
                <c:pt idx="2780">
                  <c:v>6.2</c:v>
                </c:pt>
                <c:pt idx="2781">
                  <c:v>6.2</c:v>
                </c:pt>
                <c:pt idx="2782">
                  <c:v>6.3</c:v>
                </c:pt>
                <c:pt idx="2783">
                  <c:v>6.2</c:v>
                </c:pt>
                <c:pt idx="2784">
                  <c:v>6.2</c:v>
                </c:pt>
                <c:pt idx="2785">
                  <c:v>6.2</c:v>
                </c:pt>
                <c:pt idx="2786">
                  <c:v>6.2</c:v>
                </c:pt>
                <c:pt idx="2787">
                  <c:v>6.2</c:v>
                </c:pt>
                <c:pt idx="2788">
                  <c:v>6.2</c:v>
                </c:pt>
                <c:pt idx="2789">
                  <c:v>6.2</c:v>
                </c:pt>
                <c:pt idx="2790">
                  <c:v>6.2</c:v>
                </c:pt>
                <c:pt idx="2791">
                  <c:v>6.2</c:v>
                </c:pt>
                <c:pt idx="2792">
                  <c:v>6.1</c:v>
                </c:pt>
                <c:pt idx="2793">
                  <c:v>6.2</c:v>
                </c:pt>
                <c:pt idx="2794">
                  <c:v>6.2</c:v>
                </c:pt>
                <c:pt idx="2795">
                  <c:v>6.2</c:v>
                </c:pt>
                <c:pt idx="2796">
                  <c:v>6.2</c:v>
                </c:pt>
                <c:pt idx="2797">
                  <c:v>6.2</c:v>
                </c:pt>
                <c:pt idx="2798">
                  <c:v>6.1</c:v>
                </c:pt>
                <c:pt idx="2799">
                  <c:v>6.2</c:v>
                </c:pt>
                <c:pt idx="2800">
                  <c:v>6.1</c:v>
                </c:pt>
                <c:pt idx="2801">
                  <c:v>6.1</c:v>
                </c:pt>
                <c:pt idx="2802">
                  <c:v>6</c:v>
                </c:pt>
                <c:pt idx="2803">
                  <c:v>6.1</c:v>
                </c:pt>
                <c:pt idx="2804">
                  <c:v>6</c:v>
                </c:pt>
                <c:pt idx="2805">
                  <c:v>6</c:v>
                </c:pt>
                <c:pt idx="2806">
                  <c:v>6</c:v>
                </c:pt>
                <c:pt idx="2807">
                  <c:v>6</c:v>
                </c:pt>
                <c:pt idx="2808">
                  <c:v>6.1</c:v>
                </c:pt>
                <c:pt idx="2809">
                  <c:v>6.1</c:v>
                </c:pt>
                <c:pt idx="2810">
                  <c:v>6.1</c:v>
                </c:pt>
                <c:pt idx="2811">
                  <c:v>6.1</c:v>
                </c:pt>
                <c:pt idx="2812">
                  <c:v>6.1</c:v>
                </c:pt>
                <c:pt idx="2813">
                  <c:v>6.1</c:v>
                </c:pt>
                <c:pt idx="2814">
                  <c:v>6.1</c:v>
                </c:pt>
                <c:pt idx="2815">
                  <c:v>6.1</c:v>
                </c:pt>
                <c:pt idx="2816">
                  <c:v>6.1</c:v>
                </c:pt>
                <c:pt idx="2817">
                  <c:v>6.1</c:v>
                </c:pt>
                <c:pt idx="2818">
                  <c:v>6</c:v>
                </c:pt>
                <c:pt idx="2819">
                  <c:v>6.1</c:v>
                </c:pt>
                <c:pt idx="2820">
                  <c:v>6</c:v>
                </c:pt>
                <c:pt idx="2821">
                  <c:v>6</c:v>
                </c:pt>
                <c:pt idx="2822">
                  <c:v>6</c:v>
                </c:pt>
                <c:pt idx="2823">
                  <c:v>6.1</c:v>
                </c:pt>
                <c:pt idx="2824">
                  <c:v>6.1</c:v>
                </c:pt>
                <c:pt idx="2825">
                  <c:v>6</c:v>
                </c:pt>
                <c:pt idx="2826">
                  <c:v>6</c:v>
                </c:pt>
                <c:pt idx="2827">
                  <c:v>6</c:v>
                </c:pt>
                <c:pt idx="2828">
                  <c:v>6</c:v>
                </c:pt>
                <c:pt idx="2829">
                  <c:v>6</c:v>
                </c:pt>
                <c:pt idx="2830">
                  <c:v>6</c:v>
                </c:pt>
                <c:pt idx="2831">
                  <c:v>6</c:v>
                </c:pt>
                <c:pt idx="2832">
                  <c:v>6</c:v>
                </c:pt>
                <c:pt idx="2833">
                  <c:v>6</c:v>
                </c:pt>
                <c:pt idx="2834">
                  <c:v>5.9</c:v>
                </c:pt>
                <c:pt idx="2835">
                  <c:v>5.9</c:v>
                </c:pt>
                <c:pt idx="2836">
                  <c:v>5.9</c:v>
                </c:pt>
                <c:pt idx="2837">
                  <c:v>5.9</c:v>
                </c:pt>
                <c:pt idx="2838">
                  <c:v>5.9</c:v>
                </c:pt>
                <c:pt idx="2839">
                  <c:v>6</c:v>
                </c:pt>
                <c:pt idx="2840">
                  <c:v>5.9</c:v>
                </c:pt>
                <c:pt idx="2841">
                  <c:v>5.8</c:v>
                </c:pt>
                <c:pt idx="2842">
                  <c:v>5.9</c:v>
                </c:pt>
                <c:pt idx="2843">
                  <c:v>5.8</c:v>
                </c:pt>
                <c:pt idx="2844">
                  <c:v>5.9</c:v>
                </c:pt>
                <c:pt idx="2845">
                  <c:v>5.8</c:v>
                </c:pt>
                <c:pt idx="2846">
                  <c:v>5.8</c:v>
                </c:pt>
                <c:pt idx="2847">
                  <c:v>5.8</c:v>
                </c:pt>
                <c:pt idx="2848">
                  <c:v>5.8</c:v>
                </c:pt>
                <c:pt idx="2849">
                  <c:v>5.8</c:v>
                </c:pt>
                <c:pt idx="2850">
                  <c:v>5.9</c:v>
                </c:pt>
                <c:pt idx="2851">
                  <c:v>5.8</c:v>
                </c:pt>
                <c:pt idx="2852">
                  <c:v>5.8</c:v>
                </c:pt>
                <c:pt idx="2853">
                  <c:v>5.8</c:v>
                </c:pt>
                <c:pt idx="2854">
                  <c:v>5.8</c:v>
                </c:pt>
                <c:pt idx="2855">
                  <c:v>5.7</c:v>
                </c:pt>
                <c:pt idx="2856">
                  <c:v>5.8</c:v>
                </c:pt>
                <c:pt idx="2857">
                  <c:v>5.8</c:v>
                </c:pt>
                <c:pt idx="2858">
                  <c:v>5.7</c:v>
                </c:pt>
                <c:pt idx="2859">
                  <c:v>5.7</c:v>
                </c:pt>
                <c:pt idx="2860">
                  <c:v>5.7</c:v>
                </c:pt>
                <c:pt idx="2861">
                  <c:v>5.7</c:v>
                </c:pt>
                <c:pt idx="2862">
                  <c:v>5.7</c:v>
                </c:pt>
                <c:pt idx="2863">
                  <c:v>5.7</c:v>
                </c:pt>
                <c:pt idx="2864">
                  <c:v>5.7</c:v>
                </c:pt>
                <c:pt idx="2865">
                  <c:v>5.7</c:v>
                </c:pt>
              </c:numCache>
              <c:extLst xmlns:c15="http://schemas.microsoft.com/office/drawing/2012/chart"/>
            </c:numRef>
          </c:yVal>
          <c:smooth val="0"/>
        </c:ser>
        <c:ser>
          <c:idx val="7"/>
          <c:order val="7"/>
          <c:tx>
            <c:strRef>
              <c:f>'Raw Data'!$J$18</c:f>
              <c:strCache>
                <c:ptCount val="1"/>
                <c:pt idx="0">
                  <c:v>3.3 - Top Gun during peel +30s</c:v>
                </c:pt>
              </c:strCache>
              <c:extLst xmlns:c15="http://schemas.microsoft.com/office/drawing/2012/chart"/>
            </c:strRef>
          </c:tx>
          <c:spPr>
            <a:ln w="19050" cap="rnd">
              <a:solidFill>
                <a:schemeClr val="accent2"/>
              </a:solidFill>
              <a:round/>
            </a:ln>
            <a:effectLst/>
          </c:spPr>
          <c:marker>
            <c:symbol val="none"/>
          </c:marker>
          <c:xVal>
            <c:numRef>
              <c:f>'Raw Data'!$B$22:$B$2887</c:f>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extLst xmlns:c15="http://schemas.microsoft.com/office/drawing/2012/chart"/>
            </c:numRef>
          </c:xVal>
          <c:yVal>
            <c:numRef>
              <c:f>'Raw Data'!$J$22:$J$2887</c:f>
              <c:numCache>
                <c:formatCode>0.0</c:formatCode>
                <c:ptCount val="2866"/>
                <c:pt idx="0">
                  <c:v>522.20000000000005</c:v>
                </c:pt>
                <c:pt idx="1">
                  <c:v>522.29999999999995</c:v>
                </c:pt>
                <c:pt idx="2">
                  <c:v>521.70000000000005</c:v>
                </c:pt>
                <c:pt idx="3">
                  <c:v>521.4</c:v>
                </c:pt>
                <c:pt idx="4">
                  <c:v>521.20000000000005</c:v>
                </c:pt>
                <c:pt idx="5">
                  <c:v>521.1</c:v>
                </c:pt>
                <c:pt idx="6">
                  <c:v>521.4</c:v>
                </c:pt>
                <c:pt idx="7">
                  <c:v>521.70000000000005</c:v>
                </c:pt>
                <c:pt idx="8">
                  <c:v>521.6</c:v>
                </c:pt>
                <c:pt idx="9">
                  <c:v>521.6</c:v>
                </c:pt>
                <c:pt idx="10">
                  <c:v>521.1</c:v>
                </c:pt>
                <c:pt idx="11">
                  <c:v>519.79999999999995</c:v>
                </c:pt>
                <c:pt idx="12">
                  <c:v>518.9</c:v>
                </c:pt>
                <c:pt idx="13">
                  <c:v>518</c:v>
                </c:pt>
                <c:pt idx="14">
                  <c:v>516.6</c:v>
                </c:pt>
                <c:pt idx="15">
                  <c:v>515.9</c:v>
                </c:pt>
                <c:pt idx="16">
                  <c:v>515.29999999999995</c:v>
                </c:pt>
                <c:pt idx="17">
                  <c:v>513</c:v>
                </c:pt>
                <c:pt idx="18">
                  <c:v>511.3</c:v>
                </c:pt>
                <c:pt idx="19">
                  <c:v>508.3</c:v>
                </c:pt>
                <c:pt idx="20">
                  <c:v>502.1</c:v>
                </c:pt>
                <c:pt idx="21">
                  <c:v>488.1</c:v>
                </c:pt>
                <c:pt idx="22">
                  <c:v>459.4</c:v>
                </c:pt>
                <c:pt idx="23">
                  <c:v>437.6</c:v>
                </c:pt>
                <c:pt idx="24">
                  <c:v>404</c:v>
                </c:pt>
                <c:pt idx="25">
                  <c:v>384.2</c:v>
                </c:pt>
                <c:pt idx="26">
                  <c:v>368.7</c:v>
                </c:pt>
                <c:pt idx="27">
                  <c:v>364.1</c:v>
                </c:pt>
                <c:pt idx="28">
                  <c:v>359.1</c:v>
                </c:pt>
                <c:pt idx="29">
                  <c:v>345.2</c:v>
                </c:pt>
                <c:pt idx="30">
                  <c:v>331.3</c:v>
                </c:pt>
                <c:pt idx="31">
                  <c:v>317.89999999999998</c:v>
                </c:pt>
                <c:pt idx="32">
                  <c:v>305.60000000000002</c:v>
                </c:pt>
                <c:pt idx="33">
                  <c:v>292.89999999999998</c:v>
                </c:pt>
                <c:pt idx="34">
                  <c:v>284.5</c:v>
                </c:pt>
                <c:pt idx="35">
                  <c:v>276.2</c:v>
                </c:pt>
                <c:pt idx="36">
                  <c:v>267.3</c:v>
                </c:pt>
                <c:pt idx="37">
                  <c:v>254.9</c:v>
                </c:pt>
                <c:pt idx="38">
                  <c:v>245</c:v>
                </c:pt>
                <c:pt idx="39">
                  <c:v>235.3</c:v>
                </c:pt>
                <c:pt idx="40">
                  <c:v>224</c:v>
                </c:pt>
                <c:pt idx="41">
                  <c:v>205.9</c:v>
                </c:pt>
                <c:pt idx="42">
                  <c:v>193.5</c:v>
                </c:pt>
                <c:pt idx="43">
                  <c:v>181.4</c:v>
                </c:pt>
                <c:pt idx="44">
                  <c:v>167.8</c:v>
                </c:pt>
                <c:pt idx="45">
                  <c:v>151.69999999999999</c:v>
                </c:pt>
                <c:pt idx="46">
                  <c:v>137.80000000000001</c:v>
                </c:pt>
                <c:pt idx="47">
                  <c:v>124.3</c:v>
                </c:pt>
                <c:pt idx="48">
                  <c:v>116.3</c:v>
                </c:pt>
                <c:pt idx="49">
                  <c:v>112.6</c:v>
                </c:pt>
                <c:pt idx="50">
                  <c:v>104.5</c:v>
                </c:pt>
                <c:pt idx="51">
                  <c:v>91.6</c:v>
                </c:pt>
                <c:pt idx="52">
                  <c:v>72.599999999999994</c:v>
                </c:pt>
                <c:pt idx="53">
                  <c:v>49.3</c:v>
                </c:pt>
                <c:pt idx="54">
                  <c:v>10.8</c:v>
                </c:pt>
                <c:pt idx="55">
                  <c:v>-15.1</c:v>
                </c:pt>
                <c:pt idx="56">
                  <c:v>-27.2</c:v>
                </c:pt>
                <c:pt idx="57">
                  <c:v>-24.9</c:v>
                </c:pt>
                <c:pt idx="58">
                  <c:v>-3.1</c:v>
                </c:pt>
                <c:pt idx="59">
                  <c:v>20.5</c:v>
                </c:pt>
                <c:pt idx="60">
                  <c:v>41.1</c:v>
                </c:pt>
                <c:pt idx="61">
                  <c:v>55.6</c:v>
                </c:pt>
                <c:pt idx="62">
                  <c:v>64</c:v>
                </c:pt>
                <c:pt idx="63">
                  <c:v>69</c:v>
                </c:pt>
                <c:pt idx="64">
                  <c:v>69.400000000000006</c:v>
                </c:pt>
                <c:pt idx="65">
                  <c:v>68</c:v>
                </c:pt>
                <c:pt idx="66">
                  <c:v>66.599999999999994</c:v>
                </c:pt>
                <c:pt idx="67">
                  <c:v>60</c:v>
                </c:pt>
                <c:pt idx="68">
                  <c:v>46.4</c:v>
                </c:pt>
                <c:pt idx="69">
                  <c:v>31.5</c:v>
                </c:pt>
                <c:pt idx="70">
                  <c:v>19.100000000000001</c:v>
                </c:pt>
                <c:pt idx="71">
                  <c:v>16.5</c:v>
                </c:pt>
                <c:pt idx="72">
                  <c:v>29.9</c:v>
                </c:pt>
                <c:pt idx="73">
                  <c:v>38.799999999999997</c:v>
                </c:pt>
                <c:pt idx="74">
                  <c:v>38.9</c:v>
                </c:pt>
                <c:pt idx="75">
                  <c:v>34.299999999999997</c:v>
                </c:pt>
                <c:pt idx="76">
                  <c:v>30.1</c:v>
                </c:pt>
                <c:pt idx="77">
                  <c:v>26.9</c:v>
                </c:pt>
                <c:pt idx="78">
                  <c:v>18.100000000000001</c:v>
                </c:pt>
                <c:pt idx="79">
                  <c:v>4.0999999999999996</c:v>
                </c:pt>
                <c:pt idx="80">
                  <c:v>-15</c:v>
                </c:pt>
                <c:pt idx="81">
                  <c:v>-29.9</c:v>
                </c:pt>
                <c:pt idx="82">
                  <c:v>-47.8</c:v>
                </c:pt>
                <c:pt idx="83">
                  <c:v>-65.7</c:v>
                </c:pt>
                <c:pt idx="84">
                  <c:v>-82.7</c:v>
                </c:pt>
                <c:pt idx="85">
                  <c:v>-94.4</c:v>
                </c:pt>
                <c:pt idx="86">
                  <c:v>-96.2</c:v>
                </c:pt>
                <c:pt idx="87">
                  <c:v>-95.9</c:v>
                </c:pt>
                <c:pt idx="88">
                  <c:v>-92.2</c:v>
                </c:pt>
                <c:pt idx="89">
                  <c:v>-86.9</c:v>
                </c:pt>
                <c:pt idx="90">
                  <c:v>-81.900000000000006</c:v>
                </c:pt>
                <c:pt idx="91">
                  <c:v>-76.8</c:v>
                </c:pt>
                <c:pt idx="92">
                  <c:v>-72.2</c:v>
                </c:pt>
                <c:pt idx="93">
                  <c:v>-70.599999999999994</c:v>
                </c:pt>
                <c:pt idx="94">
                  <c:v>-85</c:v>
                </c:pt>
                <c:pt idx="95">
                  <c:v>-108.3</c:v>
                </c:pt>
                <c:pt idx="96">
                  <c:v>-130.9</c:v>
                </c:pt>
                <c:pt idx="97">
                  <c:v>-153</c:v>
                </c:pt>
                <c:pt idx="98">
                  <c:v>-165.1</c:v>
                </c:pt>
                <c:pt idx="99">
                  <c:v>-172</c:v>
                </c:pt>
                <c:pt idx="100">
                  <c:v>-174.5</c:v>
                </c:pt>
                <c:pt idx="101">
                  <c:v>-169.6</c:v>
                </c:pt>
                <c:pt idx="102">
                  <c:v>-157.19999999999999</c:v>
                </c:pt>
                <c:pt idx="103">
                  <c:v>-138.30000000000001</c:v>
                </c:pt>
                <c:pt idx="104">
                  <c:v>-118.8</c:v>
                </c:pt>
                <c:pt idx="105">
                  <c:v>-97.4</c:v>
                </c:pt>
                <c:pt idx="106">
                  <c:v>-85</c:v>
                </c:pt>
                <c:pt idx="107">
                  <c:v>-84.9</c:v>
                </c:pt>
                <c:pt idx="108">
                  <c:v>-96.3</c:v>
                </c:pt>
                <c:pt idx="109">
                  <c:v>-116.3</c:v>
                </c:pt>
                <c:pt idx="110">
                  <c:v>-156.6</c:v>
                </c:pt>
                <c:pt idx="111">
                  <c:v>-192.9</c:v>
                </c:pt>
                <c:pt idx="112">
                  <c:v>-228.2</c:v>
                </c:pt>
                <c:pt idx="113">
                  <c:v>-252.3</c:v>
                </c:pt>
                <c:pt idx="114">
                  <c:v>-269.3</c:v>
                </c:pt>
                <c:pt idx="115">
                  <c:v>-266.8</c:v>
                </c:pt>
                <c:pt idx="116">
                  <c:v>-261.2</c:v>
                </c:pt>
                <c:pt idx="117">
                  <c:v>-254</c:v>
                </c:pt>
                <c:pt idx="118">
                  <c:v>-253.9</c:v>
                </c:pt>
                <c:pt idx="119">
                  <c:v>-269</c:v>
                </c:pt>
                <c:pt idx="120">
                  <c:v>-281.89999999999998</c:v>
                </c:pt>
                <c:pt idx="121">
                  <c:v>-293.10000000000002</c:v>
                </c:pt>
                <c:pt idx="122">
                  <c:v>-307.8</c:v>
                </c:pt>
                <c:pt idx="123">
                  <c:v>-335.6</c:v>
                </c:pt>
                <c:pt idx="124">
                  <c:v>-356.7</c:v>
                </c:pt>
                <c:pt idx="125">
                  <c:v>-374.9</c:v>
                </c:pt>
                <c:pt idx="126">
                  <c:v>-382.6</c:v>
                </c:pt>
                <c:pt idx="127">
                  <c:v>-367.7</c:v>
                </c:pt>
                <c:pt idx="128">
                  <c:v>-309.60000000000002</c:v>
                </c:pt>
                <c:pt idx="129">
                  <c:v>-256</c:v>
                </c:pt>
                <c:pt idx="130">
                  <c:v>-202.1</c:v>
                </c:pt>
                <c:pt idx="131">
                  <c:v>-168.6</c:v>
                </c:pt>
                <c:pt idx="132">
                  <c:v>-158.69999999999999</c:v>
                </c:pt>
                <c:pt idx="133">
                  <c:v>-157.5</c:v>
                </c:pt>
                <c:pt idx="134">
                  <c:v>-160.9</c:v>
                </c:pt>
                <c:pt idx="135">
                  <c:v>-170.9</c:v>
                </c:pt>
                <c:pt idx="136">
                  <c:v>-184</c:v>
                </c:pt>
                <c:pt idx="137">
                  <c:v>-187.1</c:v>
                </c:pt>
                <c:pt idx="138">
                  <c:v>-184</c:v>
                </c:pt>
                <c:pt idx="139">
                  <c:v>-178</c:v>
                </c:pt>
                <c:pt idx="140">
                  <c:v>-170.3</c:v>
                </c:pt>
                <c:pt idx="141">
                  <c:v>-163.9</c:v>
                </c:pt>
                <c:pt idx="142">
                  <c:v>-155.4</c:v>
                </c:pt>
                <c:pt idx="143">
                  <c:v>-147.1</c:v>
                </c:pt>
                <c:pt idx="144">
                  <c:v>-139.69999999999999</c:v>
                </c:pt>
                <c:pt idx="145">
                  <c:v>-132.80000000000001</c:v>
                </c:pt>
                <c:pt idx="146">
                  <c:v>-128.30000000000001</c:v>
                </c:pt>
                <c:pt idx="147">
                  <c:v>-122.1</c:v>
                </c:pt>
                <c:pt idx="148">
                  <c:v>-111.9</c:v>
                </c:pt>
                <c:pt idx="149">
                  <c:v>-96.9</c:v>
                </c:pt>
                <c:pt idx="150">
                  <c:v>-87.5</c:v>
                </c:pt>
                <c:pt idx="151">
                  <c:v>-73.900000000000006</c:v>
                </c:pt>
                <c:pt idx="152">
                  <c:v>-55.3</c:v>
                </c:pt>
                <c:pt idx="153">
                  <c:v>-37.200000000000003</c:v>
                </c:pt>
                <c:pt idx="154">
                  <c:v>-36.700000000000003</c:v>
                </c:pt>
                <c:pt idx="155">
                  <c:v>-48.2</c:v>
                </c:pt>
                <c:pt idx="156">
                  <c:v>-72.7</c:v>
                </c:pt>
                <c:pt idx="157">
                  <c:v>-107.1</c:v>
                </c:pt>
                <c:pt idx="158">
                  <c:v>-94.2</c:v>
                </c:pt>
                <c:pt idx="159">
                  <c:v>-61.1</c:v>
                </c:pt>
                <c:pt idx="160">
                  <c:v>-25.4</c:v>
                </c:pt>
                <c:pt idx="161">
                  <c:v>23.3</c:v>
                </c:pt>
                <c:pt idx="162">
                  <c:v>56.8</c:v>
                </c:pt>
                <c:pt idx="163">
                  <c:v>79.7</c:v>
                </c:pt>
                <c:pt idx="164">
                  <c:v>92.6</c:v>
                </c:pt>
                <c:pt idx="165">
                  <c:v>100.7</c:v>
                </c:pt>
                <c:pt idx="166">
                  <c:v>109.3</c:v>
                </c:pt>
                <c:pt idx="167">
                  <c:v>112</c:v>
                </c:pt>
                <c:pt idx="168">
                  <c:v>113</c:v>
                </c:pt>
                <c:pt idx="169">
                  <c:v>112.9</c:v>
                </c:pt>
                <c:pt idx="170">
                  <c:v>109.5</c:v>
                </c:pt>
                <c:pt idx="171">
                  <c:v>105.2</c:v>
                </c:pt>
                <c:pt idx="172">
                  <c:v>100.4</c:v>
                </c:pt>
                <c:pt idx="173">
                  <c:v>95</c:v>
                </c:pt>
                <c:pt idx="174">
                  <c:v>86</c:v>
                </c:pt>
                <c:pt idx="175">
                  <c:v>79.8</c:v>
                </c:pt>
                <c:pt idx="176">
                  <c:v>78.599999999999994</c:v>
                </c:pt>
                <c:pt idx="177">
                  <c:v>82.2</c:v>
                </c:pt>
                <c:pt idx="178">
                  <c:v>86.3</c:v>
                </c:pt>
                <c:pt idx="179">
                  <c:v>87.2</c:v>
                </c:pt>
                <c:pt idx="180">
                  <c:v>84.4</c:v>
                </c:pt>
                <c:pt idx="181">
                  <c:v>79.900000000000006</c:v>
                </c:pt>
                <c:pt idx="182">
                  <c:v>73.900000000000006</c:v>
                </c:pt>
                <c:pt idx="183">
                  <c:v>65.3</c:v>
                </c:pt>
                <c:pt idx="184">
                  <c:v>61.4</c:v>
                </c:pt>
                <c:pt idx="185">
                  <c:v>58.4</c:v>
                </c:pt>
                <c:pt idx="186">
                  <c:v>55</c:v>
                </c:pt>
                <c:pt idx="187">
                  <c:v>50.6</c:v>
                </c:pt>
                <c:pt idx="188">
                  <c:v>47.7</c:v>
                </c:pt>
                <c:pt idx="189">
                  <c:v>45</c:v>
                </c:pt>
                <c:pt idx="190">
                  <c:v>42</c:v>
                </c:pt>
                <c:pt idx="191">
                  <c:v>39.299999999999997</c:v>
                </c:pt>
                <c:pt idx="192">
                  <c:v>39.4</c:v>
                </c:pt>
                <c:pt idx="193">
                  <c:v>41.4</c:v>
                </c:pt>
                <c:pt idx="194">
                  <c:v>41.5</c:v>
                </c:pt>
                <c:pt idx="195">
                  <c:v>38.6</c:v>
                </c:pt>
                <c:pt idx="196">
                  <c:v>32.9</c:v>
                </c:pt>
                <c:pt idx="197">
                  <c:v>29.2</c:v>
                </c:pt>
                <c:pt idx="198">
                  <c:v>26</c:v>
                </c:pt>
                <c:pt idx="199">
                  <c:v>23.5</c:v>
                </c:pt>
                <c:pt idx="200">
                  <c:v>21.4</c:v>
                </c:pt>
                <c:pt idx="201">
                  <c:v>18.7</c:v>
                </c:pt>
                <c:pt idx="202">
                  <c:v>15.5</c:v>
                </c:pt>
                <c:pt idx="203">
                  <c:v>11.8</c:v>
                </c:pt>
                <c:pt idx="204">
                  <c:v>8.4</c:v>
                </c:pt>
                <c:pt idx="205">
                  <c:v>6.4</c:v>
                </c:pt>
                <c:pt idx="206">
                  <c:v>5</c:v>
                </c:pt>
                <c:pt idx="207">
                  <c:v>3.7</c:v>
                </c:pt>
                <c:pt idx="208">
                  <c:v>2.4</c:v>
                </c:pt>
                <c:pt idx="209">
                  <c:v>1.5</c:v>
                </c:pt>
                <c:pt idx="210">
                  <c:v>1.5</c:v>
                </c:pt>
                <c:pt idx="211">
                  <c:v>1.7</c:v>
                </c:pt>
                <c:pt idx="212">
                  <c:v>1.8</c:v>
                </c:pt>
                <c:pt idx="213">
                  <c:v>1.9</c:v>
                </c:pt>
                <c:pt idx="214">
                  <c:v>2.2999999999999998</c:v>
                </c:pt>
                <c:pt idx="215">
                  <c:v>2.7</c:v>
                </c:pt>
                <c:pt idx="216">
                  <c:v>3.2</c:v>
                </c:pt>
                <c:pt idx="217">
                  <c:v>2.9</c:v>
                </c:pt>
                <c:pt idx="218">
                  <c:v>2.8</c:v>
                </c:pt>
                <c:pt idx="219">
                  <c:v>2.7</c:v>
                </c:pt>
                <c:pt idx="220">
                  <c:v>2.9</c:v>
                </c:pt>
                <c:pt idx="221">
                  <c:v>2.8</c:v>
                </c:pt>
                <c:pt idx="222">
                  <c:v>3</c:v>
                </c:pt>
                <c:pt idx="223">
                  <c:v>2.5</c:v>
                </c:pt>
                <c:pt idx="224">
                  <c:v>1.9</c:v>
                </c:pt>
                <c:pt idx="225">
                  <c:v>1.6</c:v>
                </c:pt>
                <c:pt idx="226">
                  <c:v>1.7</c:v>
                </c:pt>
                <c:pt idx="227">
                  <c:v>1.8</c:v>
                </c:pt>
                <c:pt idx="228">
                  <c:v>1.9</c:v>
                </c:pt>
                <c:pt idx="229">
                  <c:v>1.9</c:v>
                </c:pt>
                <c:pt idx="230">
                  <c:v>1.8</c:v>
                </c:pt>
                <c:pt idx="231">
                  <c:v>2.2000000000000002</c:v>
                </c:pt>
                <c:pt idx="232">
                  <c:v>2.2000000000000002</c:v>
                </c:pt>
                <c:pt idx="233">
                  <c:v>2</c:v>
                </c:pt>
                <c:pt idx="234">
                  <c:v>2.2999999999999998</c:v>
                </c:pt>
                <c:pt idx="235">
                  <c:v>2.4</c:v>
                </c:pt>
                <c:pt idx="236">
                  <c:v>2.5</c:v>
                </c:pt>
                <c:pt idx="237">
                  <c:v>2.4</c:v>
                </c:pt>
                <c:pt idx="238">
                  <c:v>2.2999999999999998</c:v>
                </c:pt>
                <c:pt idx="239">
                  <c:v>2</c:v>
                </c:pt>
                <c:pt idx="240">
                  <c:v>2.1</c:v>
                </c:pt>
                <c:pt idx="241">
                  <c:v>2.2000000000000002</c:v>
                </c:pt>
                <c:pt idx="242">
                  <c:v>2.2000000000000002</c:v>
                </c:pt>
                <c:pt idx="243">
                  <c:v>2</c:v>
                </c:pt>
                <c:pt idx="244">
                  <c:v>2.1</c:v>
                </c:pt>
                <c:pt idx="245">
                  <c:v>2.2000000000000002</c:v>
                </c:pt>
                <c:pt idx="246">
                  <c:v>2.2999999999999998</c:v>
                </c:pt>
                <c:pt idx="247">
                  <c:v>2.4</c:v>
                </c:pt>
                <c:pt idx="248">
                  <c:v>2.4</c:v>
                </c:pt>
                <c:pt idx="249">
                  <c:v>2.4</c:v>
                </c:pt>
                <c:pt idx="250">
                  <c:v>2.4</c:v>
                </c:pt>
                <c:pt idx="251">
                  <c:v>2.5</c:v>
                </c:pt>
                <c:pt idx="252">
                  <c:v>2.7</c:v>
                </c:pt>
                <c:pt idx="253">
                  <c:v>2.8</c:v>
                </c:pt>
                <c:pt idx="254">
                  <c:v>3</c:v>
                </c:pt>
                <c:pt idx="255">
                  <c:v>3.1</c:v>
                </c:pt>
                <c:pt idx="256">
                  <c:v>3.1</c:v>
                </c:pt>
                <c:pt idx="257">
                  <c:v>3</c:v>
                </c:pt>
                <c:pt idx="258">
                  <c:v>2.8</c:v>
                </c:pt>
                <c:pt idx="259">
                  <c:v>2.9</c:v>
                </c:pt>
                <c:pt idx="260">
                  <c:v>2.7</c:v>
                </c:pt>
                <c:pt idx="261">
                  <c:v>2.5</c:v>
                </c:pt>
                <c:pt idx="262">
                  <c:v>2.2999999999999998</c:v>
                </c:pt>
                <c:pt idx="263">
                  <c:v>2.2000000000000002</c:v>
                </c:pt>
                <c:pt idx="264">
                  <c:v>1.9</c:v>
                </c:pt>
                <c:pt idx="265">
                  <c:v>1.5</c:v>
                </c:pt>
                <c:pt idx="266">
                  <c:v>1.4</c:v>
                </c:pt>
                <c:pt idx="267">
                  <c:v>1.3</c:v>
                </c:pt>
                <c:pt idx="268">
                  <c:v>1.2</c:v>
                </c:pt>
                <c:pt idx="269">
                  <c:v>1.4</c:v>
                </c:pt>
                <c:pt idx="270">
                  <c:v>1.3</c:v>
                </c:pt>
                <c:pt idx="271">
                  <c:v>1.1000000000000001</c:v>
                </c:pt>
                <c:pt idx="272">
                  <c:v>1.3</c:v>
                </c:pt>
                <c:pt idx="273">
                  <c:v>1.6</c:v>
                </c:pt>
                <c:pt idx="274">
                  <c:v>2.2000000000000002</c:v>
                </c:pt>
                <c:pt idx="275">
                  <c:v>2.7</c:v>
                </c:pt>
                <c:pt idx="276">
                  <c:v>2.9</c:v>
                </c:pt>
                <c:pt idx="277">
                  <c:v>3.2</c:v>
                </c:pt>
                <c:pt idx="278">
                  <c:v>3.7</c:v>
                </c:pt>
                <c:pt idx="279">
                  <c:v>3.7</c:v>
                </c:pt>
                <c:pt idx="280">
                  <c:v>3.4</c:v>
                </c:pt>
                <c:pt idx="281">
                  <c:v>1.7</c:v>
                </c:pt>
                <c:pt idx="282">
                  <c:v>1.3</c:v>
                </c:pt>
                <c:pt idx="283">
                  <c:v>0.9</c:v>
                </c:pt>
                <c:pt idx="284">
                  <c:v>0</c:v>
                </c:pt>
                <c:pt idx="285">
                  <c:v>-0.8</c:v>
                </c:pt>
                <c:pt idx="286">
                  <c:v>-3.1</c:v>
                </c:pt>
                <c:pt idx="287">
                  <c:v>-4.0999999999999996</c:v>
                </c:pt>
                <c:pt idx="288">
                  <c:v>-3.5</c:v>
                </c:pt>
                <c:pt idx="289">
                  <c:v>-2.8</c:v>
                </c:pt>
                <c:pt idx="290">
                  <c:v>-2.7</c:v>
                </c:pt>
                <c:pt idx="291">
                  <c:v>-2.5</c:v>
                </c:pt>
                <c:pt idx="292">
                  <c:v>-2.2999999999999998</c:v>
                </c:pt>
                <c:pt idx="293">
                  <c:v>-2</c:v>
                </c:pt>
                <c:pt idx="294">
                  <c:v>-2</c:v>
                </c:pt>
                <c:pt idx="295">
                  <c:v>-2.9</c:v>
                </c:pt>
                <c:pt idx="296">
                  <c:v>-3</c:v>
                </c:pt>
                <c:pt idx="297">
                  <c:v>-2.5</c:v>
                </c:pt>
                <c:pt idx="298">
                  <c:v>-1.9</c:v>
                </c:pt>
                <c:pt idx="299">
                  <c:v>-1.2</c:v>
                </c:pt>
                <c:pt idx="300">
                  <c:v>-0.8</c:v>
                </c:pt>
                <c:pt idx="301">
                  <c:v>-0.6</c:v>
                </c:pt>
                <c:pt idx="302">
                  <c:v>-0.6</c:v>
                </c:pt>
                <c:pt idx="303">
                  <c:v>-0.8</c:v>
                </c:pt>
                <c:pt idx="304">
                  <c:v>-0.8</c:v>
                </c:pt>
                <c:pt idx="305">
                  <c:v>-0.9</c:v>
                </c:pt>
                <c:pt idx="306">
                  <c:v>-0.8</c:v>
                </c:pt>
                <c:pt idx="307">
                  <c:v>-0.8</c:v>
                </c:pt>
                <c:pt idx="308">
                  <c:v>-0.8</c:v>
                </c:pt>
                <c:pt idx="309">
                  <c:v>-0.9</c:v>
                </c:pt>
                <c:pt idx="310">
                  <c:v>-0.9</c:v>
                </c:pt>
                <c:pt idx="311">
                  <c:v>-0.8</c:v>
                </c:pt>
                <c:pt idx="312">
                  <c:v>-0.6</c:v>
                </c:pt>
                <c:pt idx="313">
                  <c:v>-0.5</c:v>
                </c:pt>
                <c:pt idx="314">
                  <c:v>-0.6</c:v>
                </c:pt>
                <c:pt idx="315">
                  <c:v>-0.4</c:v>
                </c:pt>
                <c:pt idx="316">
                  <c:v>-0.2</c:v>
                </c:pt>
                <c:pt idx="317">
                  <c:v>-0.4</c:v>
                </c:pt>
                <c:pt idx="318">
                  <c:v>-0.4</c:v>
                </c:pt>
                <c:pt idx="319">
                  <c:v>-0.5</c:v>
                </c:pt>
                <c:pt idx="320">
                  <c:v>-0.5</c:v>
                </c:pt>
                <c:pt idx="321">
                  <c:v>-0.5</c:v>
                </c:pt>
                <c:pt idx="322">
                  <c:v>-0.5</c:v>
                </c:pt>
                <c:pt idx="323">
                  <c:v>-0.4</c:v>
                </c:pt>
                <c:pt idx="324">
                  <c:v>-0.5</c:v>
                </c:pt>
                <c:pt idx="325">
                  <c:v>-0.4</c:v>
                </c:pt>
                <c:pt idx="326">
                  <c:v>-0.4</c:v>
                </c:pt>
                <c:pt idx="327">
                  <c:v>-0.4</c:v>
                </c:pt>
                <c:pt idx="328">
                  <c:v>-0.4</c:v>
                </c:pt>
                <c:pt idx="329">
                  <c:v>-0.4</c:v>
                </c:pt>
                <c:pt idx="330">
                  <c:v>-0.4</c:v>
                </c:pt>
                <c:pt idx="331">
                  <c:v>-0.4</c:v>
                </c:pt>
                <c:pt idx="332">
                  <c:v>-0.4</c:v>
                </c:pt>
                <c:pt idx="333">
                  <c:v>-0.4</c:v>
                </c:pt>
                <c:pt idx="334">
                  <c:v>-0.4</c:v>
                </c:pt>
                <c:pt idx="335">
                  <c:v>-0.4</c:v>
                </c:pt>
                <c:pt idx="336">
                  <c:v>-0.4</c:v>
                </c:pt>
                <c:pt idx="337">
                  <c:v>-0.4</c:v>
                </c:pt>
                <c:pt idx="338">
                  <c:v>-0.4</c:v>
                </c:pt>
                <c:pt idx="339">
                  <c:v>-0.4</c:v>
                </c:pt>
                <c:pt idx="340">
                  <c:v>-0.4</c:v>
                </c:pt>
                <c:pt idx="341">
                  <c:v>-0.4</c:v>
                </c:pt>
                <c:pt idx="342">
                  <c:v>-0.5</c:v>
                </c:pt>
                <c:pt idx="343">
                  <c:v>-0.5</c:v>
                </c:pt>
                <c:pt idx="344">
                  <c:v>-0.4</c:v>
                </c:pt>
                <c:pt idx="345">
                  <c:v>-0.4</c:v>
                </c:pt>
                <c:pt idx="346">
                  <c:v>-0.5</c:v>
                </c:pt>
                <c:pt idx="347">
                  <c:v>-0.5</c:v>
                </c:pt>
                <c:pt idx="348">
                  <c:v>-0.4</c:v>
                </c:pt>
                <c:pt idx="349">
                  <c:v>-0.5</c:v>
                </c:pt>
                <c:pt idx="350">
                  <c:v>-0.5</c:v>
                </c:pt>
                <c:pt idx="351">
                  <c:v>-0.4</c:v>
                </c:pt>
                <c:pt idx="352">
                  <c:v>-0.4</c:v>
                </c:pt>
                <c:pt idx="353">
                  <c:v>-0.4</c:v>
                </c:pt>
                <c:pt idx="354">
                  <c:v>-0.4</c:v>
                </c:pt>
                <c:pt idx="355">
                  <c:v>-0.4</c:v>
                </c:pt>
                <c:pt idx="356">
                  <c:v>-0.5</c:v>
                </c:pt>
                <c:pt idx="357">
                  <c:v>-0.4</c:v>
                </c:pt>
                <c:pt idx="358">
                  <c:v>-0.4</c:v>
                </c:pt>
                <c:pt idx="359">
                  <c:v>-0.4</c:v>
                </c:pt>
                <c:pt idx="360">
                  <c:v>-0.4</c:v>
                </c:pt>
                <c:pt idx="361">
                  <c:v>-0.4</c:v>
                </c:pt>
                <c:pt idx="362">
                  <c:v>-0.4</c:v>
                </c:pt>
                <c:pt idx="363">
                  <c:v>-0.4</c:v>
                </c:pt>
                <c:pt idx="364">
                  <c:v>-0.4</c:v>
                </c:pt>
                <c:pt idx="365">
                  <c:v>-0.3</c:v>
                </c:pt>
                <c:pt idx="366">
                  <c:v>-0.3</c:v>
                </c:pt>
                <c:pt idx="367">
                  <c:v>-0.4</c:v>
                </c:pt>
                <c:pt idx="368">
                  <c:v>-0.4</c:v>
                </c:pt>
                <c:pt idx="369">
                  <c:v>-0.5</c:v>
                </c:pt>
                <c:pt idx="370">
                  <c:v>-0.5</c:v>
                </c:pt>
                <c:pt idx="371">
                  <c:v>-0.5</c:v>
                </c:pt>
                <c:pt idx="372">
                  <c:v>-0.5</c:v>
                </c:pt>
                <c:pt idx="373">
                  <c:v>-0.5</c:v>
                </c:pt>
                <c:pt idx="374">
                  <c:v>-0.5</c:v>
                </c:pt>
                <c:pt idx="375">
                  <c:v>-0.5</c:v>
                </c:pt>
                <c:pt idx="376">
                  <c:v>-0.5</c:v>
                </c:pt>
                <c:pt idx="377">
                  <c:v>-0.5</c:v>
                </c:pt>
                <c:pt idx="378">
                  <c:v>-0.5</c:v>
                </c:pt>
                <c:pt idx="379">
                  <c:v>-0.5</c:v>
                </c:pt>
                <c:pt idx="380">
                  <c:v>-0.5</c:v>
                </c:pt>
                <c:pt idx="381">
                  <c:v>-0.5</c:v>
                </c:pt>
                <c:pt idx="382">
                  <c:v>-0.4</c:v>
                </c:pt>
                <c:pt idx="383">
                  <c:v>-0.4</c:v>
                </c:pt>
                <c:pt idx="384">
                  <c:v>-0.4</c:v>
                </c:pt>
                <c:pt idx="385">
                  <c:v>-0.3</c:v>
                </c:pt>
                <c:pt idx="386">
                  <c:v>-0.4</c:v>
                </c:pt>
                <c:pt idx="387">
                  <c:v>-0.4</c:v>
                </c:pt>
                <c:pt idx="388">
                  <c:v>-0.3</c:v>
                </c:pt>
                <c:pt idx="389">
                  <c:v>-0.3</c:v>
                </c:pt>
                <c:pt idx="390">
                  <c:v>-0.4</c:v>
                </c:pt>
                <c:pt idx="391">
                  <c:v>-0.3</c:v>
                </c:pt>
                <c:pt idx="392">
                  <c:v>-0.3</c:v>
                </c:pt>
                <c:pt idx="393">
                  <c:v>-0.5</c:v>
                </c:pt>
                <c:pt idx="394">
                  <c:v>-0.5</c:v>
                </c:pt>
                <c:pt idx="395">
                  <c:v>-0.5</c:v>
                </c:pt>
                <c:pt idx="396">
                  <c:v>-0.7</c:v>
                </c:pt>
                <c:pt idx="397">
                  <c:v>-0.6</c:v>
                </c:pt>
                <c:pt idx="398">
                  <c:v>-0.6</c:v>
                </c:pt>
                <c:pt idx="399">
                  <c:v>-0.6</c:v>
                </c:pt>
                <c:pt idx="400">
                  <c:v>-0.6</c:v>
                </c:pt>
                <c:pt idx="401">
                  <c:v>-0.4</c:v>
                </c:pt>
                <c:pt idx="402">
                  <c:v>-0.4</c:v>
                </c:pt>
                <c:pt idx="403">
                  <c:v>-0.3</c:v>
                </c:pt>
                <c:pt idx="404">
                  <c:v>-0.4</c:v>
                </c:pt>
                <c:pt idx="405">
                  <c:v>-0.3</c:v>
                </c:pt>
                <c:pt idx="406">
                  <c:v>-0.4</c:v>
                </c:pt>
                <c:pt idx="407">
                  <c:v>-0.5</c:v>
                </c:pt>
                <c:pt idx="408">
                  <c:v>-0.5</c:v>
                </c:pt>
                <c:pt idx="409">
                  <c:v>-0.5</c:v>
                </c:pt>
                <c:pt idx="410">
                  <c:v>-0.5</c:v>
                </c:pt>
                <c:pt idx="411">
                  <c:v>-0.5</c:v>
                </c:pt>
                <c:pt idx="412">
                  <c:v>-0.5</c:v>
                </c:pt>
                <c:pt idx="413">
                  <c:v>-0.4</c:v>
                </c:pt>
                <c:pt idx="414">
                  <c:v>-0.4</c:v>
                </c:pt>
                <c:pt idx="415">
                  <c:v>-0.5</c:v>
                </c:pt>
                <c:pt idx="416">
                  <c:v>-0.4</c:v>
                </c:pt>
                <c:pt idx="417">
                  <c:v>-0.4</c:v>
                </c:pt>
                <c:pt idx="418">
                  <c:v>-0.4</c:v>
                </c:pt>
                <c:pt idx="419">
                  <c:v>-0.4</c:v>
                </c:pt>
                <c:pt idx="420">
                  <c:v>-0.5</c:v>
                </c:pt>
                <c:pt idx="421">
                  <c:v>-0.4</c:v>
                </c:pt>
                <c:pt idx="422">
                  <c:v>-0.5</c:v>
                </c:pt>
                <c:pt idx="423">
                  <c:v>-0.5</c:v>
                </c:pt>
                <c:pt idx="424">
                  <c:v>-0.5</c:v>
                </c:pt>
                <c:pt idx="425">
                  <c:v>-0.5</c:v>
                </c:pt>
                <c:pt idx="426">
                  <c:v>-0.5</c:v>
                </c:pt>
                <c:pt idx="427">
                  <c:v>-0.5</c:v>
                </c:pt>
                <c:pt idx="428">
                  <c:v>-0.4</c:v>
                </c:pt>
                <c:pt idx="429">
                  <c:v>-0.5</c:v>
                </c:pt>
                <c:pt idx="430">
                  <c:v>-0.4</c:v>
                </c:pt>
                <c:pt idx="431">
                  <c:v>-0.5</c:v>
                </c:pt>
                <c:pt idx="432">
                  <c:v>-0.5</c:v>
                </c:pt>
                <c:pt idx="433">
                  <c:v>-0.5</c:v>
                </c:pt>
                <c:pt idx="434">
                  <c:v>-0.5</c:v>
                </c:pt>
                <c:pt idx="435">
                  <c:v>-0.6</c:v>
                </c:pt>
                <c:pt idx="436">
                  <c:v>-0.6</c:v>
                </c:pt>
                <c:pt idx="437">
                  <c:v>-0.5</c:v>
                </c:pt>
                <c:pt idx="438">
                  <c:v>-0.6</c:v>
                </c:pt>
                <c:pt idx="439">
                  <c:v>-0.5</c:v>
                </c:pt>
                <c:pt idx="440">
                  <c:v>-0.5</c:v>
                </c:pt>
                <c:pt idx="441">
                  <c:v>-0.5</c:v>
                </c:pt>
                <c:pt idx="442">
                  <c:v>-0.4</c:v>
                </c:pt>
                <c:pt idx="443">
                  <c:v>-0.4</c:v>
                </c:pt>
                <c:pt idx="444">
                  <c:v>-0.4</c:v>
                </c:pt>
                <c:pt idx="445">
                  <c:v>-0.4</c:v>
                </c:pt>
                <c:pt idx="446">
                  <c:v>-0.4</c:v>
                </c:pt>
                <c:pt idx="447">
                  <c:v>-0.4</c:v>
                </c:pt>
                <c:pt idx="448">
                  <c:v>-0.4</c:v>
                </c:pt>
                <c:pt idx="449">
                  <c:v>-0.3</c:v>
                </c:pt>
                <c:pt idx="450">
                  <c:v>-0.3</c:v>
                </c:pt>
                <c:pt idx="451">
                  <c:v>-0.3</c:v>
                </c:pt>
                <c:pt idx="452">
                  <c:v>-0.3</c:v>
                </c:pt>
                <c:pt idx="453">
                  <c:v>-0.3</c:v>
                </c:pt>
                <c:pt idx="454">
                  <c:v>-0.4</c:v>
                </c:pt>
                <c:pt idx="455">
                  <c:v>-0.4</c:v>
                </c:pt>
                <c:pt idx="456">
                  <c:v>-0.5</c:v>
                </c:pt>
                <c:pt idx="457">
                  <c:v>-0.5</c:v>
                </c:pt>
                <c:pt idx="458">
                  <c:v>-0.5</c:v>
                </c:pt>
                <c:pt idx="459">
                  <c:v>-0.4</c:v>
                </c:pt>
                <c:pt idx="460">
                  <c:v>-0.4</c:v>
                </c:pt>
                <c:pt idx="461">
                  <c:v>-0.3</c:v>
                </c:pt>
                <c:pt idx="462">
                  <c:v>-0.3</c:v>
                </c:pt>
                <c:pt idx="463">
                  <c:v>-0.3</c:v>
                </c:pt>
                <c:pt idx="464">
                  <c:v>-0.3</c:v>
                </c:pt>
                <c:pt idx="465">
                  <c:v>-0.3</c:v>
                </c:pt>
                <c:pt idx="466">
                  <c:v>-0.3</c:v>
                </c:pt>
                <c:pt idx="467">
                  <c:v>-0.3</c:v>
                </c:pt>
                <c:pt idx="468">
                  <c:v>-0.3</c:v>
                </c:pt>
                <c:pt idx="469">
                  <c:v>-0.3</c:v>
                </c:pt>
                <c:pt idx="470">
                  <c:v>-0.3</c:v>
                </c:pt>
                <c:pt idx="471">
                  <c:v>-0.3</c:v>
                </c:pt>
                <c:pt idx="472">
                  <c:v>-0.3</c:v>
                </c:pt>
                <c:pt idx="473">
                  <c:v>-0.3</c:v>
                </c:pt>
                <c:pt idx="474">
                  <c:v>-0.3</c:v>
                </c:pt>
                <c:pt idx="475">
                  <c:v>-0.3</c:v>
                </c:pt>
                <c:pt idx="476">
                  <c:v>-0.3</c:v>
                </c:pt>
                <c:pt idx="477">
                  <c:v>-0.2</c:v>
                </c:pt>
                <c:pt idx="478">
                  <c:v>-0.3</c:v>
                </c:pt>
                <c:pt idx="479">
                  <c:v>-0.3</c:v>
                </c:pt>
                <c:pt idx="480">
                  <c:v>-0.3</c:v>
                </c:pt>
                <c:pt idx="481">
                  <c:v>-0.2</c:v>
                </c:pt>
                <c:pt idx="482">
                  <c:v>-0.3</c:v>
                </c:pt>
                <c:pt idx="483">
                  <c:v>-0.3</c:v>
                </c:pt>
                <c:pt idx="484">
                  <c:v>-0.3</c:v>
                </c:pt>
                <c:pt idx="485">
                  <c:v>-0.3</c:v>
                </c:pt>
                <c:pt idx="486">
                  <c:v>-0.3</c:v>
                </c:pt>
                <c:pt idx="487">
                  <c:v>-0.3</c:v>
                </c:pt>
                <c:pt idx="488">
                  <c:v>-0.3</c:v>
                </c:pt>
                <c:pt idx="489">
                  <c:v>-0.3</c:v>
                </c:pt>
                <c:pt idx="490">
                  <c:v>-0.3</c:v>
                </c:pt>
                <c:pt idx="491">
                  <c:v>-0.3</c:v>
                </c:pt>
                <c:pt idx="492">
                  <c:v>-0.3</c:v>
                </c:pt>
                <c:pt idx="493">
                  <c:v>-0.3</c:v>
                </c:pt>
                <c:pt idx="494">
                  <c:v>-0.3</c:v>
                </c:pt>
                <c:pt idx="495">
                  <c:v>-0.4</c:v>
                </c:pt>
                <c:pt idx="496">
                  <c:v>-0.4</c:v>
                </c:pt>
                <c:pt idx="497">
                  <c:v>-0.2</c:v>
                </c:pt>
                <c:pt idx="498">
                  <c:v>-0.2</c:v>
                </c:pt>
                <c:pt idx="499">
                  <c:v>-0.3</c:v>
                </c:pt>
                <c:pt idx="500">
                  <c:v>-0.2</c:v>
                </c:pt>
                <c:pt idx="501">
                  <c:v>-0.3</c:v>
                </c:pt>
                <c:pt idx="502">
                  <c:v>-0.3</c:v>
                </c:pt>
                <c:pt idx="503">
                  <c:v>-0.3</c:v>
                </c:pt>
                <c:pt idx="504">
                  <c:v>-0.2</c:v>
                </c:pt>
                <c:pt idx="505">
                  <c:v>-0.3</c:v>
                </c:pt>
                <c:pt idx="506">
                  <c:v>-0.3</c:v>
                </c:pt>
                <c:pt idx="507">
                  <c:v>-0.3</c:v>
                </c:pt>
                <c:pt idx="508">
                  <c:v>-0.3</c:v>
                </c:pt>
                <c:pt idx="509">
                  <c:v>-0.3</c:v>
                </c:pt>
                <c:pt idx="510">
                  <c:v>-0.4</c:v>
                </c:pt>
                <c:pt idx="511">
                  <c:v>-0.4</c:v>
                </c:pt>
                <c:pt idx="512">
                  <c:v>-0.3</c:v>
                </c:pt>
                <c:pt idx="513">
                  <c:v>-0.4</c:v>
                </c:pt>
                <c:pt idx="514">
                  <c:v>-0.4</c:v>
                </c:pt>
                <c:pt idx="515">
                  <c:v>-0.4</c:v>
                </c:pt>
                <c:pt idx="516">
                  <c:v>-0.3</c:v>
                </c:pt>
                <c:pt idx="517">
                  <c:v>-0.3</c:v>
                </c:pt>
                <c:pt idx="518">
                  <c:v>-0.4</c:v>
                </c:pt>
                <c:pt idx="519">
                  <c:v>-0.4</c:v>
                </c:pt>
                <c:pt idx="520">
                  <c:v>-0.4</c:v>
                </c:pt>
                <c:pt idx="521">
                  <c:v>-0.3</c:v>
                </c:pt>
                <c:pt idx="522">
                  <c:v>-0.3</c:v>
                </c:pt>
                <c:pt idx="523">
                  <c:v>-0.3</c:v>
                </c:pt>
                <c:pt idx="524">
                  <c:v>-0.3</c:v>
                </c:pt>
                <c:pt idx="525">
                  <c:v>-0.2</c:v>
                </c:pt>
                <c:pt idx="526">
                  <c:v>-0.3</c:v>
                </c:pt>
                <c:pt idx="527">
                  <c:v>-0.3</c:v>
                </c:pt>
                <c:pt idx="528">
                  <c:v>-0.3</c:v>
                </c:pt>
                <c:pt idx="529">
                  <c:v>-0.3</c:v>
                </c:pt>
                <c:pt idx="530">
                  <c:v>-0.3</c:v>
                </c:pt>
                <c:pt idx="531">
                  <c:v>-0.3</c:v>
                </c:pt>
                <c:pt idx="532">
                  <c:v>-0.3</c:v>
                </c:pt>
                <c:pt idx="533">
                  <c:v>-0.3</c:v>
                </c:pt>
                <c:pt idx="534">
                  <c:v>-0.3</c:v>
                </c:pt>
                <c:pt idx="535">
                  <c:v>-0.4</c:v>
                </c:pt>
                <c:pt idx="536">
                  <c:v>-0.3</c:v>
                </c:pt>
                <c:pt idx="537">
                  <c:v>-0.3</c:v>
                </c:pt>
                <c:pt idx="538">
                  <c:v>-0.4</c:v>
                </c:pt>
                <c:pt idx="539">
                  <c:v>-0.4</c:v>
                </c:pt>
                <c:pt idx="540">
                  <c:v>-0.3</c:v>
                </c:pt>
                <c:pt idx="541">
                  <c:v>-0.4</c:v>
                </c:pt>
                <c:pt idx="542">
                  <c:v>-0.4</c:v>
                </c:pt>
                <c:pt idx="543">
                  <c:v>-0.4</c:v>
                </c:pt>
                <c:pt idx="544">
                  <c:v>-0.3</c:v>
                </c:pt>
                <c:pt idx="545">
                  <c:v>-0.3</c:v>
                </c:pt>
                <c:pt idx="546">
                  <c:v>-0.3</c:v>
                </c:pt>
                <c:pt idx="547">
                  <c:v>-0.3</c:v>
                </c:pt>
                <c:pt idx="548">
                  <c:v>-0.2</c:v>
                </c:pt>
                <c:pt idx="549">
                  <c:v>-0.3</c:v>
                </c:pt>
                <c:pt idx="550">
                  <c:v>-0.3</c:v>
                </c:pt>
                <c:pt idx="551">
                  <c:v>-0.2</c:v>
                </c:pt>
                <c:pt idx="552">
                  <c:v>-0.3</c:v>
                </c:pt>
                <c:pt idx="553">
                  <c:v>-0.2</c:v>
                </c:pt>
                <c:pt idx="554">
                  <c:v>-0.2</c:v>
                </c:pt>
                <c:pt idx="555">
                  <c:v>-0.2</c:v>
                </c:pt>
                <c:pt idx="556">
                  <c:v>-0.2</c:v>
                </c:pt>
                <c:pt idx="557">
                  <c:v>-0.3</c:v>
                </c:pt>
                <c:pt idx="558">
                  <c:v>-0.3</c:v>
                </c:pt>
                <c:pt idx="559">
                  <c:v>-0.2</c:v>
                </c:pt>
                <c:pt idx="560">
                  <c:v>-0.3</c:v>
                </c:pt>
                <c:pt idx="561">
                  <c:v>-0.3</c:v>
                </c:pt>
                <c:pt idx="562">
                  <c:v>-0.3</c:v>
                </c:pt>
                <c:pt idx="563">
                  <c:v>-0.3</c:v>
                </c:pt>
                <c:pt idx="564">
                  <c:v>-0.3</c:v>
                </c:pt>
                <c:pt idx="565">
                  <c:v>-0.3</c:v>
                </c:pt>
                <c:pt idx="566">
                  <c:v>-0.3</c:v>
                </c:pt>
                <c:pt idx="567">
                  <c:v>-0.3</c:v>
                </c:pt>
                <c:pt idx="568">
                  <c:v>-0.3</c:v>
                </c:pt>
                <c:pt idx="569">
                  <c:v>-0.3</c:v>
                </c:pt>
                <c:pt idx="570">
                  <c:v>-0.3</c:v>
                </c:pt>
                <c:pt idx="571">
                  <c:v>-0.2</c:v>
                </c:pt>
                <c:pt idx="572">
                  <c:v>-0.3</c:v>
                </c:pt>
                <c:pt idx="573">
                  <c:v>-0.3</c:v>
                </c:pt>
                <c:pt idx="574">
                  <c:v>-0.3</c:v>
                </c:pt>
                <c:pt idx="575">
                  <c:v>-0.3</c:v>
                </c:pt>
                <c:pt idx="576">
                  <c:v>-0.3</c:v>
                </c:pt>
                <c:pt idx="577">
                  <c:v>-0.3</c:v>
                </c:pt>
                <c:pt idx="578">
                  <c:v>-0.3</c:v>
                </c:pt>
                <c:pt idx="579">
                  <c:v>-0.3</c:v>
                </c:pt>
                <c:pt idx="580">
                  <c:v>-0.2</c:v>
                </c:pt>
                <c:pt idx="581">
                  <c:v>-0.2</c:v>
                </c:pt>
                <c:pt idx="582">
                  <c:v>-0.3</c:v>
                </c:pt>
                <c:pt idx="583">
                  <c:v>-0.2</c:v>
                </c:pt>
                <c:pt idx="584">
                  <c:v>-0.3</c:v>
                </c:pt>
                <c:pt idx="585">
                  <c:v>-0.3</c:v>
                </c:pt>
                <c:pt idx="586">
                  <c:v>-0.2</c:v>
                </c:pt>
                <c:pt idx="587">
                  <c:v>-0.2</c:v>
                </c:pt>
                <c:pt idx="588">
                  <c:v>-0.2</c:v>
                </c:pt>
                <c:pt idx="589">
                  <c:v>-0.3</c:v>
                </c:pt>
                <c:pt idx="590">
                  <c:v>-0.3</c:v>
                </c:pt>
                <c:pt idx="591">
                  <c:v>-0.3</c:v>
                </c:pt>
                <c:pt idx="592">
                  <c:v>-0.3</c:v>
                </c:pt>
                <c:pt idx="593">
                  <c:v>-0.3</c:v>
                </c:pt>
                <c:pt idx="594">
                  <c:v>-0.3</c:v>
                </c:pt>
                <c:pt idx="595">
                  <c:v>-0.2</c:v>
                </c:pt>
                <c:pt idx="596">
                  <c:v>-0.3</c:v>
                </c:pt>
                <c:pt idx="597">
                  <c:v>-0.3</c:v>
                </c:pt>
                <c:pt idx="598">
                  <c:v>-0.3</c:v>
                </c:pt>
                <c:pt idx="599">
                  <c:v>-0.3</c:v>
                </c:pt>
                <c:pt idx="600">
                  <c:v>-0.3</c:v>
                </c:pt>
                <c:pt idx="601">
                  <c:v>-0.3</c:v>
                </c:pt>
                <c:pt idx="602">
                  <c:v>-0.3</c:v>
                </c:pt>
                <c:pt idx="603">
                  <c:v>-0.3</c:v>
                </c:pt>
                <c:pt idx="604">
                  <c:v>-0.3</c:v>
                </c:pt>
                <c:pt idx="605">
                  <c:v>-0.3</c:v>
                </c:pt>
                <c:pt idx="606">
                  <c:v>-0.3</c:v>
                </c:pt>
                <c:pt idx="607">
                  <c:v>-0.3</c:v>
                </c:pt>
                <c:pt idx="608">
                  <c:v>-0.3</c:v>
                </c:pt>
                <c:pt idx="609">
                  <c:v>-0.3</c:v>
                </c:pt>
                <c:pt idx="610">
                  <c:v>-0.3</c:v>
                </c:pt>
                <c:pt idx="611">
                  <c:v>-0.3</c:v>
                </c:pt>
                <c:pt idx="612">
                  <c:v>-0.3</c:v>
                </c:pt>
                <c:pt idx="613">
                  <c:v>-0.3</c:v>
                </c:pt>
                <c:pt idx="614">
                  <c:v>-0.3</c:v>
                </c:pt>
                <c:pt idx="615">
                  <c:v>-0.3</c:v>
                </c:pt>
                <c:pt idx="616">
                  <c:v>-0.3</c:v>
                </c:pt>
                <c:pt idx="617">
                  <c:v>-0.2</c:v>
                </c:pt>
                <c:pt idx="618">
                  <c:v>-0.2</c:v>
                </c:pt>
                <c:pt idx="619">
                  <c:v>-0.2</c:v>
                </c:pt>
                <c:pt idx="620">
                  <c:v>-0.3</c:v>
                </c:pt>
                <c:pt idx="621">
                  <c:v>-0.3</c:v>
                </c:pt>
                <c:pt idx="622">
                  <c:v>-0.3</c:v>
                </c:pt>
                <c:pt idx="623">
                  <c:v>-0.3</c:v>
                </c:pt>
                <c:pt idx="624">
                  <c:v>-0.3</c:v>
                </c:pt>
                <c:pt idx="625">
                  <c:v>-0.3</c:v>
                </c:pt>
                <c:pt idx="626">
                  <c:v>-0.2</c:v>
                </c:pt>
                <c:pt idx="627">
                  <c:v>-0.3</c:v>
                </c:pt>
                <c:pt idx="628">
                  <c:v>-0.3</c:v>
                </c:pt>
                <c:pt idx="629">
                  <c:v>-0.3</c:v>
                </c:pt>
                <c:pt idx="630">
                  <c:v>-0.3</c:v>
                </c:pt>
                <c:pt idx="631">
                  <c:v>-0.2</c:v>
                </c:pt>
                <c:pt idx="632">
                  <c:v>-0.2</c:v>
                </c:pt>
                <c:pt idx="633">
                  <c:v>-0.2</c:v>
                </c:pt>
                <c:pt idx="634">
                  <c:v>-0.2</c:v>
                </c:pt>
                <c:pt idx="635">
                  <c:v>-0.2</c:v>
                </c:pt>
                <c:pt idx="636">
                  <c:v>-0.3</c:v>
                </c:pt>
                <c:pt idx="637">
                  <c:v>-0.4</c:v>
                </c:pt>
                <c:pt idx="638">
                  <c:v>-0.5</c:v>
                </c:pt>
                <c:pt idx="639">
                  <c:v>-0.6</c:v>
                </c:pt>
                <c:pt idx="640">
                  <c:v>-0.7</c:v>
                </c:pt>
                <c:pt idx="641">
                  <c:v>-0.7</c:v>
                </c:pt>
                <c:pt idx="642">
                  <c:v>-0.7</c:v>
                </c:pt>
                <c:pt idx="643">
                  <c:v>-0.6</c:v>
                </c:pt>
                <c:pt idx="644">
                  <c:v>-0.6</c:v>
                </c:pt>
                <c:pt idx="645">
                  <c:v>-0.6</c:v>
                </c:pt>
                <c:pt idx="646">
                  <c:v>-0.5</c:v>
                </c:pt>
                <c:pt idx="647">
                  <c:v>-0.5</c:v>
                </c:pt>
                <c:pt idx="648">
                  <c:v>-0.5</c:v>
                </c:pt>
                <c:pt idx="649">
                  <c:v>-0.5</c:v>
                </c:pt>
                <c:pt idx="650">
                  <c:v>-0.5</c:v>
                </c:pt>
                <c:pt idx="651">
                  <c:v>-0.5</c:v>
                </c:pt>
                <c:pt idx="652">
                  <c:v>-0.5</c:v>
                </c:pt>
                <c:pt idx="653">
                  <c:v>-0.5</c:v>
                </c:pt>
                <c:pt idx="654">
                  <c:v>-0.5</c:v>
                </c:pt>
                <c:pt idx="655">
                  <c:v>-0.5</c:v>
                </c:pt>
                <c:pt idx="656">
                  <c:v>-0.6</c:v>
                </c:pt>
                <c:pt idx="657">
                  <c:v>-0.7</c:v>
                </c:pt>
                <c:pt idx="658">
                  <c:v>-0.7</c:v>
                </c:pt>
                <c:pt idx="659">
                  <c:v>-0.7</c:v>
                </c:pt>
                <c:pt idx="660">
                  <c:v>-0.6</c:v>
                </c:pt>
                <c:pt idx="661">
                  <c:v>-0.6</c:v>
                </c:pt>
                <c:pt idx="662">
                  <c:v>-0.6</c:v>
                </c:pt>
                <c:pt idx="663">
                  <c:v>-0.6</c:v>
                </c:pt>
                <c:pt idx="664">
                  <c:v>-0.6</c:v>
                </c:pt>
                <c:pt idx="665">
                  <c:v>-0.6</c:v>
                </c:pt>
                <c:pt idx="666">
                  <c:v>-0.6</c:v>
                </c:pt>
                <c:pt idx="667">
                  <c:v>-0.6</c:v>
                </c:pt>
                <c:pt idx="668">
                  <c:v>-0.5</c:v>
                </c:pt>
                <c:pt idx="669">
                  <c:v>-0.5</c:v>
                </c:pt>
                <c:pt idx="670">
                  <c:v>-0.5</c:v>
                </c:pt>
                <c:pt idx="671">
                  <c:v>-0.4</c:v>
                </c:pt>
                <c:pt idx="672">
                  <c:v>-0.5</c:v>
                </c:pt>
                <c:pt idx="673">
                  <c:v>-0.4</c:v>
                </c:pt>
                <c:pt idx="674">
                  <c:v>-0.4</c:v>
                </c:pt>
                <c:pt idx="675">
                  <c:v>-0.3</c:v>
                </c:pt>
                <c:pt idx="676">
                  <c:v>-0.4</c:v>
                </c:pt>
                <c:pt idx="677">
                  <c:v>-0.3</c:v>
                </c:pt>
                <c:pt idx="678">
                  <c:v>-0.3</c:v>
                </c:pt>
                <c:pt idx="679">
                  <c:v>-0.3</c:v>
                </c:pt>
                <c:pt idx="680">
                  <c:v>-0.3</c:v>
                </c:pt>
                <c:pt idx="681">
                  <c:v>-0.3</c:v>
                </c:pt>
                <c:pt idx="682">
                  <c:v>-0.3</c:v>
                </c:pt>
                <c:pt idx="683">
                  <c:v>-0.3</c:v>
                </c:pt>
                <c:pt idx="684">
                  <c:v>-0.3</c:v>
                </c:pt>
                <c:pt idx="685">
                  <c:v>-0.3</c:v>
                </c:pt>
                <c:pt idx="686">
                  <c:v>-0.3</c:v>
                </c:pt>
                <c:pt idx="687">
                  <c:v>-0.3</c:v>
                </c:pt>
                <c:pt idx="688">
                  <c:v>-0.3</c:v>
                </c:pt>
                <c:pt idx="689">
                  <c:v>-0.3</c:v>
                </c:pt>
                <c:pt idx="690">
                  <c:v>-0.3</c:v>
                </c:pt>
                <c:pt idx="691">
                  <c:v>-0.3</c:v>
                </c:pt>
                <c:pt idx="692">
                  <c:v>-0.3</c:v>
                </c:pt>
                <c:pt idx="693">
                  <c:v>-0.3</c:v>
                </c:pt>
                <c:pt idx="694">
                  <c:v>-0.2</c:v>
                </c:pt>
                <c:pt idx="695">
                  <c:v>-0.2</c:v>
                </c:pt>
                <c:pt idx="696">
                  <c:v>-0.2</c:v>
                </c:pt>
                <c:pt idx="697">
                  <c:v>-0.2</c:v>
                </c:pt>
                <c:pt idx="698">
                  <c:v>-0.2</c:v>
                </c:pt>
                <c:pt idx="699">
                  <c:v>-0.2</c:v>
                </c:pt>
                <c:pt idx="700">
                  <c:v>-0.2</c:v>
                </c:pt>
                <c:pt idx="701">
                  <c:v>-0.2</c:v>
                </c:pt>
                <c:pt idx="702">
                  <c:v>-0.2</c:v>
                </c:pt>
                <c:pt idx="703">
                  <c:v>-0.2</c:v>
                </c:pt>
                <c:pt idx="704">
                  <c:v>-0.2</c:v>
                </c:pt>
                <c:pt idx="705">
                  <c:v>-0.2</c:v>
                </c:pt>
                <c:pt idx="706">
                  <c:v>-0.3</c:v>
                </c:pt>
                <c:pt idx="707">
                  <c:v>-0.3</c:v>
                </c:pt>
                <c:pt idx="708">
                  <c:v>-0.3</c:v>
                </c:pt>
                <c:pt idx="709">
                  <c:v>-0.3</c:v>
                </c:pt>
                <c:pt idx="710">
                  <c:v>-0.3</c:v>
                </c:pt>
                <c:pt idx="711">
                  <c:v>-0.3</c:v>
                </c:pt>
                <c:pt idx="712">
                  <c:v>-0.3</c:v>
                </c:pt>
                <c:pt idx="713">
                  <c:v>-0.2</c:v>
                </c:pt>
                <c:pt idx="714">
                  <c:v>-0.2</c:v>
                </c:pt>
                <c:pt idx="715">
                  <c:v>-0.3</c:v>
                </c:pt>
                <c:pt idx="716">
                  <c:v>-0.3</c:v>
                </c:pt>
                <c:pt idx="717">
                  <c:v>-0.2</c:v>
                </c:pt>
                <c:pt idx="718">
                  <c:v>-0.2</c:v>
                </c:pt>
                <c:pt idx="719">
                  <c:v>-0.3</c:v>
                </c:pt>
                <c:pt idx="720">
                  <c:v>-0.2</c:v>
                </c:pt>
                <c:pt idx="721">
                  <c:v>-0.2</c:v>
                </c:pt>
                <c:pt idx="722">
                  <c:v>-0.2</c:v>
                </c:pt>
                <c:pt idx="723">
                  <c:v>-0.2</c:v>
                </c:pt>
                <c:pt idx="724">
                  <c:v>-0.2</c:v>
                </c:pt>
                <c:pt idx="725">
                  <c:v>-0.2</c:v>
                </c:pt>
                <c:pt idx="726">
                  <c:v>-0.3</c:v>
                </c:pt>
                <c:pt idx="727">
                  <c:v>-0.2</c:v>
                </c:pt>
                <c:pt idx="728">
                  <c:v>-0.2</c:v>
                </c:pt>
                <c:pt idx="729">
                  <c:v>-0.1</c:v>
                </c:pt>
                <c:pt idx="730">
                  <c:v>-0.2</c:v>
                </c:pt>
                <c:pt idx="731">
                  <c:v>-0.2</c:v>
                </c:pt>
                <c:pt idx="732">
                  <c:v>-0.2</c:v>
                </c:pt>
                <c:pt idx="733">
                  <c:v>-0.1</c:v>
                </c:pt>
                <c:pt idx="734">
                  <c:v>-0.1</c:v>
                </c:pt>
                <c:pt idx="735">
                  <c:v>-0.2</c:v>
                </c:pt>
                <c:pt idx="736">
                  <c:v>-0.2</c:v>
                </c:pt>
                <c:pt idx="737">
                  <c:v>-0.2</c:v>
                </c:pt>
                <c:pt idx="738">
                  <c:v>-0.2</c:v>
                </c:pt>
                <c:pt idx="739">
                  <c:v>-0.2</c:v>
                </c:pt>
                <c:pt idx="740">
                  <c:v>-0.1</c:v>
                </c:pt>
                <c:pt idx="741">
                  <c:v>-0.1</c:v>
                </c:pt>
                <c:pt idx="742">
                  <c:v>-0.2</c:v>
                </c:pt>
                <c:pt idx="743">
                  <c:v>-0.2</c:v>
                </c:pt>
                <c:pt idx="744">
                  <c:v>-0.1</c:v>
                </c:pt>
                <c:pt idx="745">
                  <c:v>-0.1</c:v>
                </c:pt>
                <c:pt idx="746">
                  <c:v>-0.1</c:v>
                </c:pt>
                <c:pt idx="747">
                  <c:v>-0.2</c:v>
                </c:pt>
                <c:pt idx="748">
                  <c:v>-0.1</c:v>
                </c:pt>
                <c:pt idx="749">
                  <c:v>-0.1</c:v>
                </c:pt>
                <c:pt idx="750">
                  <c:v>-0.1</c:v>
                </c:pt>
                <c:pt idx="751">
                  <c:v>-0.1</c:v>
                </c:pt>
                <c:pt idx="752">
                  <c:v>-0.2</c:v>
                </c:pt>
                <c:pt idx="753">
                  <c:v>0</c:v>
                </c:pt>
                <c:pt idx="754">
                  <c:v>-0.1</c:v>
                </c:pt>
                <c:pt idx="755">
                  <c:v>-0.2</c:v>
                </c:pt>
                <c:pt idx="756">
                  <c:v>-0.2</c:v>
                </c:pt>
                <c:pt idx="757">
                  <c:v>-0.1</c:v>
                </c:pt>
                <c:pt idx="758">
                  <c:v>-0.1</c:v>
                </c:pt>
                <c:pt idx="759">
                  <c:v>-0.1</c:v>
                </c:pt>
                <c:pt idx="760">
                  <c:v>-0.1</c:v>
                </c:pt>
                <c:pt idx="761">
                  <c:v>-0.1</c:v>
                </c:pt>
                <c:pt idx="762">
                  <c:v>-0.2</c:v>
                </c:pt>
                <c:pt idx="763">
                  <c:v>-0.1</c:v>
                </c:pt>
                <c:pt idx="764">
                  <c:v>-0.2</c:v>
                </c:pt>
                <c:pt idx="765">
                  <c:v>-0.1</c:v>
                </c:pt>
                <c:pt idx="766">
                  <c:v>-0.2</c:v>
                </c:pt>
                <c:pt idx="767">
                  <c:v>-0.1</c:v>
                </c:pt>
                <c:pt idx="768">
                  <c:v>-0.1</c:v>
                </c:pt>
                <c:pt idx="769">
                  <c:v>-0.2</c:v>
                </c:pt>
                <c:pt idx="770">
                  <c:v>-0.1</c:v>
                </c:pt>
                <c:pt idx="771">
                  <c:v>-0.1</c:v>
                </c:pt>
                <c:pt idx="772">
                  <c:v>-0.1</c:v>
                </c:pt>
                <c:pt idx="773">
                  <c:v>0</c:v>
                </c:pt>
                <c:pt idx="774">
                  <c:v>-0.1</c:v>
                </c:pt>
                <c:pt idx="775">
                  <c:v>-0.1</c:v>
                </c:pt>
                <c:pt idx="776">
                  <c:v>0</c:v>
                </c:pt>
                <c:pt idx="777">
                  <c:v>-0.1</c:v>
                </c:pt>
                <c:pt idx="778">
                  <c:v>-0.1</c:v>
                </c:pt>
                <c:pt idx="779">
                  <c:v>-0.1</c:v>
                </c:pt>
                <c:pt idx="780">
                  <c:v>-0.1</c:v>
                </c:pt>
                <c:pt idx="781">
                  <c:v>-0.1</c:v>
                </c:pt>
                <c:pt idx="782">
                  <c:v>-0.1</c:v>
                </c:pt>
                <c:pt idx="783">
                  <c:v>-0.1</c:v>
                </c:pt>
                <c:pt idx="784">
                  <c:v>0</c:v>
                </c:pt>
                <c:pt idx="785">
                  <c:v>-0.1</c:v>
                </c:pt>
                <c:pt idx="786">
                  <c:v>-0.1</c:v>
                </c:pt>
                <c:pt idx="787">
                  <c:v>-0.1</c:v>
                </c:pt>
                <c:pt idx="788">
                  <c:v>0</c:v>
                </c:pt>
                <c:pt idx="789">
                  <c:v>0</c:v>
                </c:pt>
                <c:pt idx="790">
                  <c:v>0</c:v>
                </c:pt>
                <c:pt idx="791">
                  <c:v>0</c:v>
                </c:pt>
                <c:pt idx="792">
                  <c:v>0</c:v>
                </c:pt>
                <c:pt idx="793">
                  <c:v>-0.1</c:v>
                </c:pt>
                <c:pt idx="794">
                  <c:v>0</c:v>
                </c:pt>
                <c:pt idx="795">
                  <c:v>0</c:v>
                </c:pt>
                <c:pt idx="796">
                  <c:v>0</c:v>
                </c:pt>
                <c:pt idx="797">
                  <c:v>0</c:v>
                </c:pt>
                <c:pt idx="798">
                  <c:v>0</c:v>
                </c:pt>
                <c:pt idx="799">
                  <c:v>-0.1</c:v>
                </c:pt>
                <c:pt idx="800">
                  <c:v>0</c:v>
                </c:pt>
                <c:pt idx="801">
                  <c:v>0</c:v>
                </c:pt>
                <c:pt idx="802">
                  <c:v>0</c:v>
                </c:pt>
                <c:pt idx="803">
                  <c:v>0</c:v>
                </c:pt>
                <c:pt idx="804">
                  <c:v>0</c:v>
                </c:pt>
                <c:pt idx="805">
                  <c:v>0</c:v>
                </c:pt>
                <c:pt idx="806">
                  <c:v>0</c:v>
                </c:pt>
                <c:pt idx="807">
                  <c:v>0</c:v>
                </c:pt>
                <c:pt idx="808">
                  <c:v>0</c:v>
                </c:pt>
                <c:pt idx="809">
                  <c:v>0</c:v>
                </c:pt>
                <c:pt idx="810">
                  <c:v>0</c:v>
                </c:pt>
                <c:pt idx="811">
                  <c:v>-0.1</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-0.1</c:v>
                </c:pt>
                <c:pt idx="838">
                  <c:v>-0.1</c:v>
                </c:pt>
                <c:pt idx="839">
                  <c:v>-0.1</c:v>
                </c:pt>
                <c:pt idx="840">
                  <c:v>-0.1</c:v>
                </c:pt>
                <c:pt idx="841">
                  <c:v>0</c:v>
                </c:pt>
                <c:pt idx="842">
                  <c:v>0</c:v>
                </c:pt>
                <c:pt idx="843">
                  <c:v>0</c:v>
                </c:pt>
                <c:pt idx="844">
                  <c:v>0</c:v>
                </c:pt>
                <c:pt idx="845">
                  <c:v>0</c:v>
                </c:pt>
                <c:pt idx="846">
                  <c:v>0</c:v>
                </c:pt>
                <c:pt idx="847">
                  <c:v>-0.1</c:v>
                </c:pt>
                <c:pt idx="848">
                  <c:v>0</c:v>
                </c:pt>
                <c:pt idx="849">
                  <c:v>0</c:v>
                </c:pt>
                <c:pt idx="850">
                  <c:v>0</c:v>
                </c:pt>
                <c:pt idx="851">
                  <c:v>0</c:v>
                </c:pt>
                <c:pt idx="852">
                  <c:v>0</c:v>
                </c:pt>
                <c:pt idx="853">
                  <c:v>0</c:v>
                </c:pt>
                <c:pt idx="854">
                  <c:v>0</c:v>
                </c:pt>
                <c:pt idx="855">
                  <c:v>0</c:v>
                </c:pt>
                <c:pt idx="856">
                  <c:v>-0.1</c:v>
                </c:pt>
                <c:pt idx="857">
                  <c:v>0</c:v>
                </c:pt>
                <c:pt idx="858">
                  <c:v>0</c:v>
                </c:pt>
                <c:pt idx="859">
                  <c:v>0</c:v>
                </c:pt>
                <c:pt idx="860">
                  <c:v>0</c:v>
                </c:pt>
                <c:pt idx="861">
                  <c:v>-0.1</c:v>
                </c:pt>
                <c:pt idx="862">
                  <c:v>0</c:v>
                </c:pt>
                <c:pt idx="863">
                  <c:v>0</c:v>
                </c:pt>
                <c:pt idx="864">
                  <c:v>0</c:v>
                </c:pt>
                <c:pt idx="865">
                  <c:v>0</c:v>
                </c:pt>
                <c:pt idx="866">
                  <c:v>0</c:v>
                </c:pt>
                <c:pt idx="867">
                  <c:v>0</c:v>
                </c:pt>
                <c:pt idx="868">
                  <c:v>0</c:v>
                </c:pt>
                <c:pt idx="869">
                  <c:v>0</c:v>
                </c:pt>
                <c:pt idx="870">
                  <c:v>0</c:v>
                </c:pt>
                <c:pt idx="871">
                  <c:v>-0.1</c:v>
                </c:pt>
                <c:pt idx="872">
                  <c:v>-0.1</c:v>
                </c:pt>
                <c:pt idx="873">
                  <c:v>-0.1</c:v>
                </c:pt>
                <c:pt idx="874">
                  <c:v>-0.1</c:v>
                </c:pt>
                <c:pt idx="875">
                  <c:v>-0.1</c:v>
                </c:pt>
                <c:pt idx="876">
                  <c:v>-0.1</c:v>
                </c:pt>
                <c:pt idx="877">
                  <c:v>-0.1</c:v>
                </c:pt>
                <c:pt idx="878">
                  <c:v>0</c:v>
                </c:pt>
                <c:pt idx="879">
                  <c:v>-0.1</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-0.2</c:v>
                </c:pt>
                <c:pt idx="896">
                  <c:v>-0.3</c:v>
                </c:pt>
                <c:pt idx="897">
                  <c:v>-0.4</c:v>
                </c:pt>
                <c:pt idx="898">
                  <c:v>-0.4</c:v>
                </c:pt>
                <c:pt idx="899">
                  <c:v>-0.4</c:v>
                </c:pt>
                <c:pt idx="900">
                  <c:v>-0.3</c:v>
                </c:pt>
                <c:pt idx="901">
                  <c:v>-0.3</c:v>
                </c:pt>
                <c:pt idx="902">
                  <c:v>-0.3</c:v>
                </c:pt>
                <c:pt idx="903">
                  <c:v>-0.3</c:v>
                </c:pt>
                <c:pt idx="904">
                  <c:v>-0.3</c:v>
                </c:pt>
                <c:pt idx="905">
                  <c:v>-0.3</c:v>
                </c:pt>
                <c:pt idx="906">
                  <c:v>-0.3</c:v>
                </c:pt>
                <c:pt idx="907">
                  <c:v>-0.2</c:v>
                </c:pt>
                <c:pt idx="908">
                  <c:v>-0.3</c:v>
                </c:pt>
              </c:numCache>
              <c:extLst xmlns:c15="http://schemas.microsoft.com/office/drawing/2012/chart"/>
            </c:numRef>
          </c:yVal>
          <c:smooth val="0"/>
        </c:ser>
        <c:ser>
          <c:idx val="8"/>
          <c:order val="8"/>
          <c:tx>
            <c:strRef>
              <c:f>'Raw Data'!$K$18</c:f>
              <c:strCache>
                <c:ptCount val="1"/>
                <c:pt idx="0">
                  <c:v>3.4 - Top Gun during peel +30s, Glove #3 &amp; ground strap</c:v>
                </c:pt>
              </c:strCache>
              <c:extLst xmlns:c15="http://schemas.microsoft.com/office/drawing/2012/chart"/>
            </c:strRef>
          </c:tx>
          <c:spPr>
            <a:ln w="19050" cap="rnd">
              <a:solidFill>
                <a:schemeClr val="accent3"/>
              </a:solidFill>
              <a:round/>
            </a:ln>
            <a:effectLst/>
          </c:spPr>
          <c:marker>
            <c:symbol val="none"/>
          </c:marker>
          <c:xVal>
            <c:numRef>
              <c:f>'Raw Data'!$B$22:$B$2887</c:f>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extLst xmlns:c15="http://schemas.microsoft.com/office/drawing/2012/chart"/>
            </c:numRef>
          </c:xVal>
          <c:yVal>
            <c:numRef>
              <c:f>'Raw Data'!$K$22:$K$2887</c:f>
              <c:numCache>
                <c:formatCode>0.0</c:formatCode>
                <c:ptCount val="2866"/>
                <c:pt idx="0">
                  <c:v>51.7</c:v>
                </c:pt>
                <c:pt idx="1">
                  <c:v>51.7</c:v>
                </c:pt>
                <c:pt idx="2">
                  <c:v>51.7</c:v>
                </c:pt>
                <c:pt idx="3">
                  <c:v>51.7</c:v>
                </c:pt>
                <c:pt idx="4">
                  <c:v>51.7</c:v>
                </c:pt>
                <c:pt idx="5">
                  <c:v>51.7</c:v>
                </c:pt>
                <c:pt idx="6">
                  <c:v>51.6</c:v>
                </c:pt>
                <c:pt idx="7">
                  <c:v>51.6</c:v>
                </c:pt>
                <c:pt idx="8">
                  <c:v>51.6</c:v>
                </c:pt>
                <c:pt idx="9">
                  <c:v>51.6</c:v>
                </c:pt>
                <c:pt idx="10">
                  <c:v>51.6</c:v>
                </c:pt>
                <c:pt idx="11">
                  <c:v>51.7</c:v>
                </c:pt>
                <c:pt idx="12">
                  <c:v>51.6</c:v>
                </c:pt>
                <c:pt idx="13">
                  <c:v>51.7</c:v>
                </c:pt>
                <c:pt idx="14">
                  <c:v>51.7</c:v>
                </c:pt>
                <c:pt idx="15">
                  <c:v>51.7</c:v>
                </c:pt>
                <c:pt idx="16">
                  <c:v>51.7</c:v>
                </c:pt>
                <c:pt idx="17">
                  <c:v>51.7</c:v>
                </c:pt>
                <c:pt idx="18">
                  <c:v>51.8</c:v>
                </c:pt>
                <c:pt idx="19">
                  <c:v>51.8</c:v>
                </c:pt>
                <c:pt idx="20">
                  <c:v>51.8</c:v>
                </c:pt>
                <c:pt idx="21">
                  <c:v>51.8</c:v>
                </c:pt>
                <c:pt idx="22">
                  <c:v>51.8</c:v>
                </c:pt>
                <c:pt idx="23">
                  <c:v>51.7</c:v>
                </c:pt>
                <c:pt idx="24">
                  <c:v>51.7</c:v>
                </c:pt>
                <c:pt idx="25">
                  <c:v>51.7</c:v>
                </c:pt>
                <c:pt idx="26">
                  <c:v>51.6</c:v>
                </c:pt>
                <c:pt idx="27">
                  <c:v>51.5</c:v>
                </c:pt>
                <c:pt idx="28">
                  <c:v>51.5</c:v>
                </c:pt>
                <c:pt idx="29">
                  <c:v>50.9</c:v>
                </c:pt>
                <c:pt idx="30">
                  <c:v>50.5</c:v>
                </c:pt>
                <c:pt idx="31">
                  <c:v>49.9</c:v>
                </c:pt>
                <c:pt idx="32">
                  <c:v>48.1</c:v>
                </c:pt>
                <c:pt idx="33">
                  <c:v>46.8</c:v>
                </c:pt>
                <c:pt idx="34">
                  <c:v>45.5</c:v>
                </c:pt>
                <c:pt idx="35">
                  <c:v>42.1</c:v>
                </c:pt>
                <c:pt idx="36">
                  <c:v>40.799999999999997</c:v>
                </c:pt>
                <c:pt idx="37">
                  <c:v>42.8</c:v>
                </c:pt>
                <c:pt idx="38">
                  <c:v>44.3</c:v>
                </c:pt>
                <c:pt idx="39">
                  <c:v>44.6</c:v>
                </c:pt>
                <c:pt idx="40">
                  <c:v>44.7</c:v>
                </c:pt>
                <c:pt idx="41">
                  <c:v>44.6</c:v>
                </c:pt>
                <c:pt idx="42">
                  <c:v>44.6</c:v>
                </c:pt>
                <c:pt idx="43">
                  <c:v>44.4</c:v>
                </c:pt>
                <c:pt idx="44">
                  <c:v>44.3</c:v>
                </c:pt>
                <c:pt idx="45">
                  <c:v>44.2</c:v>
                </c:pt>
                <c:pt idx="46">
                  <c:v>44</c:v>
                </c:pt>
                <c:pt idx="47">
                  <c:v>44</c:v>
                </c:pt>
                <c:pt idx="48">
                  <c:v>44.7</c:v>
                </c:pt>
                <c:pt idx="49">
                  <c:v>45.1</c:v>
                </c:pt>
                <c:pt idx="50">
                  <c:v>45.1</c:v>
                </c:pt>
                <c:pt idx="51">
                  <c:v>45.1</c:v>
                </c:pt>
                <c:pt idx="52">
                  <c:v>45.5</c:v>
                </c:pt>
                <c:pt idx="53">
                  <c:v>45.8</c:v>
                </c:pt>
                <c:pt idx="54">
                  <c:v>46.1</c:v>
                </c:pt>
                <c:pt idx="55">
                  <c:v>46.1</c:v>
                </c:pt>
                <c:pt idx="56">
                  <c:v>46.3</c:v>
                </c:pt>
                <c:pt idx="57">
                  <c:v>46.6</c:v>
                </c:pt>
                <c:pt idx="58">
                  <c:v>46.8</c:v>
                </c:pt>
                <c:pt idx="59">
                  <c:v>46.8</c:v>
                </c:pt>
                <c:pt idx="60">
                  <c:v>46.6</c:v>
                </c:pt>
                <c:pt idx="61">
                  <c:v>46.4</c:v>
                </c:pt>
                <c:pt idx="62">
                  <c:v>46.1</c:v>
                </c:pt>
                <c:pt idx="63">
                  <c:v>45.4</c:v>
                </c:pt>
                <c:pt idx="64">
                  <c:v>44.2</c:v>
                </c:pt>
                <c:pt idx="65">
                  <c:v>42.5</c:v>
                </c:pt>
                <c:pt idx="66">
                  <c:v>41.3</c:v>
                </c:pt>
                <c:pt idx="67">
                  <c:v>40.6</c:v>
                </c:pt>
                <c:pt idx="68">
                  <c:v>40.1</c:v>
                </c:pt>
                <c:pt idx="69">
                  <c:v>39.200000000000003</c:v>
                </c:pt>
                <c:pt idx="70">
                  <c:v>36.299999999999997</c:v>
                </c:pt>
                <c:pt idx="71">
                  <c:v>34.700000000000003</c:v>
                </c:pt>
                <c:pt idx="72">
                  <c:v>29.2</c:v>
                </c:pt>
                <c:pt idx="73">
                  <c:v>24.2</c:v>
                </c:pt>
                <c:pt idx="74">
                  <c:v>28.2</c:v>
                </c:pt>
                <c:pt idx="75">
                  <c:v>31.6</c:v>
                </c:pt>
                <c:pt idx="76">
                  <c:v>34.299999999999997</c:v>
                </c:pt>
                <c:pt idx="77">
                  <c:v>36.4</c:v>
                </c:pt>
                <c:pt idx="78">
                  <c:v>38</c:v>
                </c:pt>
                <c:pt idx="79">
                  <c:v>37.200000000000003</c:v>
                </c:pt>
                <c:pt idx="80">
                  <c:v>35.799999999999997</c:v>
                </c:pt>
                <c:pt idx="81">
                  <c:v>34.6</c:v>
                </c:pt>
                <c:pt idx="82">
                  <c:v>32.799999999999997</c:v>
                </c:pt>
                <c:pt idx="83">
                  <c:v>31.7</c:v>
                </c:pt>
                <c:pt idx="84">
                  <c:v>31.1</c:v>
                </c:pt>
                <c:pt idx="85">
                  <c:v>30.5</c:v>
                </c:pt>
                <c:pt idx="86">
                  <c:v>31.8</c:v>
                </c:pt>
                <c:pt idx="87">
                  <c:v>31.3</c:v>
                </c:pt>
                <c:pt idx="88">
                  <c:v>32.299999999999997</c:v>
                </c:pt>
                <c:pt idx="89">
                  <c:v>36.200000000000003</c:v>
                </c:pt>
                <c:pt idx="90">
                  <c:v>38.4</c:v>
                </c:pt>
                <c:pt idx="91">
                  <c:v>34.4</c:v>
                </c:pt>
                <c:pt idx="92">
                  <c:v>20.8</c:v>
                </c:pt>
                <c:pt idx="93">
                  <c:v>11.9</c:v>
                </c:pt>
                <c:pt idx="94">
                  <c:v>4.5</c:v>
                </c:pt>
                <c:pt idx="95">
                  <c:v>-7.3</c:v>
                </c:pt>
                <c:pt idx="96">
                  <c:v>-38.299999999999997</c:v>
                </c:pt>
                <c:pt idx="97">
                  <c:v>-58.7</c:v>
                </c:pt>
                <c:pt idx="98">
                  <c:v>-81.5</c:v>
                </c:pt>
                <c:pt idx="99">
                  <c:v>-105.2</c:v>
                </c:pt>
                <c:pt idx="100">
                  <c:v>-126.2</c:v>
                </c:pt>
                <c:pt idx="101">
                  <c:v>-147.9</c:v>
                </c:pt>
                <c:pt idx="102">
                  <c:v>-155.1</c:v>
                </c:pt>
                <c:pt idx="103">
                  <c:v>-148.30000000000001</c:v>
                </c:pt>
                <c:pt idx="104">
                  <c:v>-133.19999999999999</c:v>
                </c:pt>
                <c:pt idx="105">
                  <c:v>-110</c:v>
                </c:pt>
                <c:pt idx="106">
                  <c:v>-91.3</c:v>
                </c:pt>
                <c:pt idx="107">
                  <c:v>-77.099999999999994</c:v>
                </c:pt>
                <c:pt idx="108">
                  <c:v>-70.3</c:v>
                </c:pt>
                <c:pt idx="109">
                  <c:v>-63.2</c:v>
                </c:pt>
                <c:pt idx="110">
                  <c:v>-59.2</c:v>
                </c:pt>
                <c:pt idx="111">
                  <c:v>-56.3</c:v>
                </c:pt>
                <c:pt idx="112">
                  <c:v>-51.8</c:v>
                </c:pt>
                <c:pt idx="113">
                  <c:v>-48.6</c:v>
                </c:pt>
                <c:pt idx="114">
                  <c:v>-48.4</c:v>
                </c:pt>
                <c:pt idx="115">
                  <c:v>-49.8</c:v>
                </c:pt>
                <c:pt idx="116">
                  <c:v>-51.7</c:v>
                </c:pt>
                <c:pt idx="117">
                  <c:v>-54.3</c:v>
                </c:pt>
                <c:pt idx="118">
                  <c:v>-66.2</c:v>
                </c:pt>
                <c:pt idx="119">
                  <c:v>-79.900000000000006</c:v>
                </c:pt>
                <c:pt idx="120">
                  <c:v>-92.7</c:v>
                </c:pt>
                <c:pt idx="121">
                  <c:v>-100.3</c:v>
                </c:pt>
                <c:pt idx="122">
                  <c:v>-111.7</c:v>
                </c:pt>
                <c:pt idx="123">
                  <c:v>-139.9</c:v>
                </c:pt>
                <c:pt idx="124">
                  <c:v>-168.2</c:v>
                </c:pt>
                <c:pt idx="125">
                  <c:v>-205.1</c:v>
                </c:pt>
                <c:pt idx="126">
                  <c:v>-247.1</c:v>
                </c:pt>
                <c:pt idx="127">
                  <c:v>-304.2</c:v>
                </c:pt>
                <c:pt idx="128">
                  <c:v>-337.3</c:v>
                </c:pt>
                <c:pt idx="129">
                  <c:v>-354.1</c:v>
                </c:pt>
                <c:pt idx="130">
                  <c:v>-353.3</c:v>
                </c:pt>
                <c:pt idx="131">
                  <c:v>-338.2</c:v>
                </c:pt>
                <c:pt idx="132">
                  <c:v>-315</c:v>
                </c:pt>
                <c:pt idx="133">
                  <c:v>-299.5</c:v>
                </c:pt>
                <c:pt idx="134">
                  <c:v>-281</c:v>
                </c:pt>
                <c:pt idx="135">
                  <c:v>-262.39999999999998</c:v>
                </c:pt>
                <c:pt idx="136">
                  <c:v>-246.6</c:v>
                </c:pt>
                <c:pt idx="137">
                  <c:v>-246.1</c:v>
                </c:pt>
                <c:pt idx="138">
                  <c:v>-255.7</c:v>
                </c:pt>
                <c:pt idx="139">
                  <c:v>-270.89999999999998</c:v>
                </c:pt>
                <c:pt idx="140">
                  <c:v>-290.8</c:v>
                </c:pt>
                <c:pt idx="141">
                  <c:v>-317.3</c:v>
                </c:pt>
                <c:pt idx="142">
                  <c:v>-333.8</c:v>
                </c:pt>
                <c:pt idx="143">
                  <c:v>-350.9</c:v>
                </c:pt>
                <c:pt idx="144">
                  <c:v>-365.2</c:v>
                </c:pt>
                <c:pt idx="145">
                  <c:v>-372.4</c:v>
                </c:pt>
                <c:pt idx="146">
                  <c:v>-379.5</c:v>
                </c:pt>
                <c:pt idx="147">
                  <c:v>-371.6</c:v>
                </c:pt>
                <c:pt idx="148">
                  <c:v>-345.9</c:v>
                </c:pt>
                <c:pt idx="149">
                  <c:v>-292</c:v>
                </c:pt>
                <c:pt idx="150">
                  <c:v>-248.8</c:v>
                </c:pt>
                <c:pt idx="151">
                  <c:v>-212.2</c:v>
                </c:pt>
                <c:pt idx="152">
                  <c:v>-184.7</c:v>
                </c:pt>
                <c:pt idx="153">
                  <c:v>-162.5</c:v>
                </c:pt>
                <c:pt idx="154">
                  <c:v>-151.19999999999999</c:v>
                </c:pt>
                <c:pt idx="155">
                  <c:v>-146.4</c:v>
                </c:pt>
                <c:pt idx="156">
                  <c:v>-148.19999999999999</c:v>
                </c:pt>
                <c:pt idx="157">
                  <c:v>-155</c:v>
                </c:pt>
                <c:pt idx="158">
                  <c:v>-170.2</c:v>
                </c:pt>
                <c:pt idx="159">
                  <c:v>-180</c:v>
                </c:pt>
                <c:pt idx="160">
                  <c:v>-187.2</c:v>
                </c:pt>
                <c:pt idx="161">
                  <c:v>-194.2</c:v>
                </c:pt>
                <c:pt idx="162">
                  <c:v>-207.8</c:v>
                </c:pt>
                <c:pt idx="163">
                  <c:v>-218.9</c:v>
                </c:pt>
                <c:pt idx="164">
                  <c:v>-226.7</c:v>
                </c:pt>
                <c:pt idx="165">
                  <c:v>-230.2</c:v>
                </c:pt>
                <c:pt idx="166">
                  <c:v>-230</c:v>
                </c:pt>
                <c:pt idx="167">
                  <c:v>-230.2</c:v>
                </c:pt>
                <c:pt idx="168">
                  <c:v>-232</c:v>
                </c:pt>
                <c:pt idx="169">
                  <c:v>-231.9</c:v>
                </c:pt>
                <c:pt idx="170">
                  <c:v>-230.7</c:v>
                </c:pt>
                <c:pt idx="171">
                  <c:v>-228.3</c:v>
                </c:pt>
                <c:pt idx="172">
                  <c:v>-220.6</c:v>
                </c:pt>
                <c:pt idx="173">
                  <c:v>-206.5</c:v>
                </c:pt>
                <c:pt idx="174">
                  <c:v>-186</c:v>
                </c:pt>
                <c:pt idx="175">
                  <c:v>-158.4</c:v>
                </c:pt>
                <c:pt idx="176">
                  <c:v>-116.1</c:v>
                </c:pt>
                <c:pt idx="177">
                  <c:v>-89.1</c:v>
                </c:pt>
                <c:pt idx="178">
                  <c:v>-70.900000000000006</c:v>
                </c:pt>
                <c:pt idx="179">
                  <c:v>-65.5</c:v>
                </c:pt>
                <c:pt idx="180">
                  <c:v>-71.3</c:v>
                </c:pt>
                <c:pt idx="181">
                  <c:v>-78.5</c:v>
                </c:pt>
                <c:pt idx="182">
                  <c:v>-86.4</c:v>
                </c:pt>
                <c:pt idx="183">
                  <c:v>-92.1</c:v>
                </c:pt>
                <c:pt idx="184">
                  <c:v>-93.2</c:v>
                </c:pt>
                <c:pt idx="185">
                  <c:v>-92.5</c:v>
                </c:pt>
                <c:pt idx="186">
                  <c:v>-94.4</c:v>
                </c:pt>
                <c:pt idx="187">
                  <c:v>-94.2</c:v>
                </c:pt>
                <c:pt idx="188">
                  <c:v>-90</c:v>
                </c:pt>
                <c:pt idx="189">
                  <c:v>-83.8</c:v>
                </c:pt>
                <c:pt idx="190">
                  <c:v>-80.8</c:v>
                </c:pt>
                <c:pt idx="191">
                  <c:v>-89.3</c:v>
                </c:pt>
                <c:pt idx="192">
                  <c:v>-104.9</c:v>
                </c:pt>
                <c:pt idx="193">
                  <c:v>-93.2</c:v>
                </c:pt>
                <c:pt idx="194">
                  <c:v>-68.099999999999994</c:v>
                </c:pt>
                <c:pt idx="195">
                  <c:v>-39.9</c:v>
                </c:pt>
                <c:pt idx="196">
                  <c:v>-13.5</c:v>
                </c:pt>
                <c:pt idx="197">
                  <c:v>15</c:v>
                </c:pt>
                <c:pt idx="198">
                  <c:v>30.8</c:v>
                </c:pt>
                <c:pt idx="199">
                  <c:v>41.6</c:v>
                </c:pt>
                <c:pt idx="200">
                  <c:v>49</c:v>
                </c:pt>
                <c:pt idx="201">
                  <c:v>55.7</c:v>
                </c:pt>
                <c:pt idx="202">
                  <c:v>58.8</c:v>
                </c:pt>
                <c:pt idx="203">
                  <c:v>60.5</c:v>
                </c:pt>
                <c:pt idx="204">
                  <c:v>60.9</c:v>
                </c:pt>
                <c:pt idx="205">
                  <c:v>60.9</c:v>
                </c:pt>
                <c:pt idx="206">
                  <c:v>61.5</c:v>
                </c:pt>
                <c:pt idx="207">
                  <c:v>62.5</c:v>
                </c:pt>
                <c:pt idx="208">
                  <c:v>63.8</c:v>
                </c:pt>
                <c:pt idx="209">
                  <c:v>68.5</c:v>
                </c:pt>
                <c:pt idx="210">
                  <c:v>76.599999999999994</c:v>
                </c:pt>
                <c:pt idx="211">
                  <c:v>79.2</c:v>
                </c:pt>
                <c:pt idx="212">
                  <c:v>78.400000000000006</c:v>
                </c:pt>
                <c:pt idx="213">
                  <c:v>75.599999999999994</c:v>
                </c:pt>
                <c:pt idx="214">
                  <c:v>72.099999999999994</c:v>
                </c:pt>
                <c:pt idx="215">
                  <c:v>68.3</c:v>
                </c:pt>
                <c:pt idx="216">
                  <c:v>66.599999999999994</c:v>
                </c:pt>
                <c:pt idx="217">
                  <c:v>65.3</c:v>
                </c:pt>
                <c:pt idx="218">
                  <c:v>63.2</c:v>
                </c:pt>
                <c:pt idx="219">
                  <c:v>58.6</c:v>
                </c:pt>
                <c:pt idx="220">
                  <c:v>54</c:v>
                </c:pt>
                <c:pt idx="221">
                  <c:v>47.7</c:v>
                </c:pt>
                <c:pt idx="222">
                  <c:v>41.7</c:v>
                </c:pt>
                <c:pt idx="223">
                  <c:v>38.200000000000003</c:v>
                </c:pt>
                <c:pt idx="224">
                  <c:v>42.9</c:v>
                </c:pt>
                <c:pt idx="225">
                  <c:v>50.7</c:v>
                </c:pt>
                <c:pt idx="226">
                  <c:v>54.8</c:v>
                </c:pt>
                <c:pt idx="227">
                  <c:v>52.8</c:v>
                </c:pt>
                <c:pt idx="228">
                  <c:v>46.9</c:v>
                </c:pt>
                <c:pt idx="229">
                  <c:v>41.3</c:v>
                </c:pt>
                <c:pt idx="230">
                  <c:v>35.200000000000003</c:v>
                </c:pt>
                <c:pt idx="231">
                  <c:v>30.2</c:v>
                </c:pt>
                <c:pt idx="232">
                  <c:v>25.2</c:v>
                </c:pt>
                <c:pt idx="233">
                  <c:v>21.4</c:v>
                </c:pt>
                <c:pt idx="234">
                  <c:v>17.399999999999999</c:v>
                </c:pt>
                <c:pt idx="235">
                  <c:v>13.5</c:v>
                </c:pt>
                <c:pt idx="236">
                  <c:v>10.3</c:v>
                </c:pt>
                <c:pt idx="237">
                  <c:v>10.4</c:v>
                </c:pt>
                <c:pt idx="238">
                  <c:v>10</c:v>
                </c:pt>
                <c:pt idx="239">
                  <c:v>9.1999999999999993</c:v>
                </c:pt>
                <c:pt idx="240">
                  <c:v>8.9</c:v>
                </c:pt>
                <c:pt idx="241">
                  <c:v>8.5</c:v>
                </c:pt>
                <c:pt idx="242">
                  <c:v>8.6999999999999993</c:v>
                </c:pt>
                <c:pt idx="243">
                  <c:v>8.9</c:v>
                </c:pt>
                <c:pt idx="244">
                  <c:v>8.8000000000000007</c:v>
                </c:pt>
                <c:pt idx="245">
                  <c:v>8.5</c:v>
                </c:pt>
                <c:pt idx="246">
                  <c:v>8.6999999999999993</c:v>
                </c:pt>
                <c:pt idx="247">
                  <c:v>8.8000000000000007</c:v>
                </c:pt>
                <c:pt idx="248">
                  <c:v>9</c:v>
                </c:pt>
                <c:pt idx="249">
                  <c:v>9.1999999999999993</c:v>
                </c:pt>
                <c:pt idx="250">
                  <c:v>9</c:v>
                </c:pt>
                <c:pt idx="251">
                  <c:v>9.5</c:v>
                </c:pt>
                <c:pt idx="252">
                  <c:v>9.5</c:v>
                </c:pt>
                <c:pt idx="253">
                  <c:v>8.9</c:v>
                </c:pt>
                <c:pt idx="254">
                  <c:v>8.9</c:v>
                </c:pt>
                <c:pt idx="255">
                  <c:v>9.1</c:v>
                </c:pt>
                <c:pt idx="256">
                  <c:v>9.1999999999999993</c:v>
                </c:pt>
                <c:pt idx="257">
                  <c:v>9.1999999999999993</c:v>
                </c:pt>
                <c:pt idx="258">
                  <c:v>9.3000000000000007</c:v>
                </c:pt>
                <c:pt idx="259">
                  <c:v>8.9</c:v>
                </c:pt>
                <c:pt idx="260">
                  <c:v>9.3000000000000007</c:v>
                </c:pt>
                <c:pt idx="261">
                  <c:v>9.5</c:v>
                </c:pt>
                <c:pt idx="262">
                  <c:v>9.6999999999999993</c:v>
                </c:pt>
                <c:pt idx="263">
                  <c:v>9.8000000000000007</c:v>
                </c:pt>
                <c:pt idx="264">
                  <c:v>9.5</c:v>
                </c:pt>
                <c:pt idx="265">
                  <c:v>9.3000000000000007</c:v>
                </c:pt>
                <c:pt idx="266">
                  <c:v>9.3000000000000007</c:v>
                </c:pt>
                <c:pt idx="267">
                  <c:v>9.1999999999999993</c:v>
                </c:pt>
                <c:pt idx="268">
                  <c:v>9.1</c:v>
                </c:pt>
                <c:pt idx="269">
                  <c:v>9.3000000000000007</c:v>
                </c:pt>
                <c:pt idx="270">
                  <c:v>9</c:v>
                </c:pt>
                <c:pt idx="271">
                  <c:v>8.6999999999999993</c:v>
                </c:pt>
                <c:pt idx="272">
                  <c:v>8.4</c:v>
                </c:pt>
                <c:pt idx="273">
                  <c:v>8.3000000000000007</c:v>
                </c:pt>
                <c:pt idx="274">
                  <c:v>8.3000000000000007</c:v>
                </c:pt>
                <c:pt idx="275">
                  <c:v>8.4</c:v>
                </c:pt>
                <c:pt idx="276">
                  <c:v>8.3000000000000007</c:v>
                </c:pt>
                <c:pt idx="277">
                  <c:v>8.3000000000000007</c:v>
                </c:pt>
                <c:pt idx="278">
                  <c:v>8.1999999999999993</c:v>
                </c:pt>
                <c:pt idx="279">
                  <c:v>8.3000000000000007</c:v>
                </c:pt>
                <c:pt idx="280">
                  <c:v>8.1999999999999993</c:v>
                </c:pt>
                <c:pt idx="281">
                  <c:v>8.1</c:v>
                </c:pt>
                <c:pt idx="282">
                  <c:v>7.9</c:v>
                </c:pt>
                <c:pt idx="283">
                  <c:v>7.9</c:v>
                </c:pt>
                <c:pt idx="284">
                  <c:v>7.9</c:v>
                </c:pt>
                <c:pt idx="285">
                  <c:v>7.6</c:v>
                </c:pt>
                <c:pt idx="286">
                  <c:v>7.5</c:v>
                </c:pt>
                <c:pt idx="287">
                  <c:v>7.5</c:v>
                </c:pt>
                <c:pt idx="288">
                  <c:v>7.5</c:v>
                </c:pt>
                <c:pt idx="289">
                  <c:v>7.6</c:v>
                </c:pt>
                <c:pt idx="290">
                  <c:v>7.1</c:v>
                </c:pt>
                <c:pt idx="291">
                  <c:v>6.7</c:v>
                </c:pt>
                <c:pt idx="292">
                  <c:v>6.6</c:v>
                </c:pt>
                <c:pt idx="293">
                  <c:v>6.3</c:v>
                </c:pt>
                <c:pt idx="294">
                  <c:v>6</c:v>
                </c:pt>
                <c:pt idx="295">
                  <c:v>6.1</c:v>
                </c:pt>
                <c:pt idx="296">
                  <c:v>6.3</c:v>
                </c:pt>
                <c:pt idx="297">
                  <c:v>6.3</c:v>
                </c:pt>
                <c:pt idx="298">
                  <c:v>6.3</c:v>
                </c:pt>
                <c:pt idx="299">
                  <c:v>5.7</c:v>
                </c:pt>
                <c:pt idx="300">
                  <c:v>5.8</c:v>
                </c:pt>
                <c:pt idx="301">
                  <c:v>6.2</c:v>
                </c:pt>
                <c:pt idx="302">
                  <c:v>6.2</c:v>
                </c:pt>
                <c:pt idx="303">
                  <c:v>5.8</c:v>
                </c:pt>
                <c:pt idx="304">
                  <c:v>5.6</c:v>
                </c:pt>
                <c:pt idx="305">
                  <c:v>5.3</c:v>
                </c:pt>
                <c:pt idx="306">
                  <c:v>5.2</c:v>
                </c:pt>
                <c:pt idx="307">
                  <c:v>5.7</c:v>
                </c:pt>
                <c:pt idx="308">
                  <c:v>5.4</c:v>
                </c:pt>
                <c:pt idx="309">
                  <c:v>5.6</c:v>
                </c:pt>
                <c:pt idx="310">
                  <c:v>5.6</c:v>
                </c:pt>
                <c:pt idx="311">
                  <c:v>5.7</c:v>
                </c:pt>
                <c:pt idx="312">
                  <c:v>5.6</c:v>
                </c:pt>
                <c:pt idx="313">
                  <c:v>5.0999999999999996</c:v>
                </c:pt>
                <c:pt idx="314">
                  <c:v>4.2</c:v>
                </c:pt>
                <c:pt idx="315">
                  <c:v>3.3</c:v>
                </c:pt>
                <c:pt idx="316">
                  <c:v>2.5</c:v>
                </c:pt>
                <c:pt idx="317">
                  <c:v>1.9</c:v>
                </c:pt>
                <c:pt idx="318">
                  <c:v>1.8</c:v>
                </c:pt>
                <c:pt idx="319">
                  <c:v>1.7</c:v>
                </c:pt>
                <c:pt idx="320">
                  <c:v>1.7</c:v>
                </c:pt>
                <c:pt idx="321">
                  <c:v>1.7</c:v>
                </c:pt>
                <c:pt idx="322">
                  <c:v>1.6</c:v>
                </c:pt>
                <c:pt idx="323">
                  <c:v>1.3</c:v>
                </c:pt>
                <c:pt idx="324">
                  <c:v>1</c:v>
                </c:pt>
                <c:pt idx="325">
                  <c:v>0.7</c:v>
                </c:pt>
                <c:pt idx="326">
                  <c:v>0.5</c:v>
                </c:pt>
                <c:pt idx="327">
                  <c:v>0.3</c:v>
                </c:pt>
                <c:pt idx="328">
                  <c:v>0.2</c:v>
                </c:pt>
                <c:pt idx="329">
                  <c:v>0</c:v>
                </c:pt>
                <c:pt idx="330">
                  <c:v>-0.8</c:v>
                </c:pt>
                <c:pt idx="331">
                  <c:v>-1.8</c:v>
                </c:pt>
                <c:pt idx="332">
                  <c:v>-2</c:v>
                </c:pt>
                <c:pt idx="333">
                  <c:v>-1.6</c:v>
                </c:pt>
                <c:pt idx="334">
                  <c:v>-1.4</c:v>
                </c:pt>
                <c:pt idx="335">
                  <c:v>-1.5</c:v>
                </c:pt>
                <c:pt idx="336">
                  <c:v>-1.9</c:v>
                </c:pt>
                <c:pt idx="337">
                  <c:v>-1.9</c:v>
                </c:pt>
                <c:pt idx="338">
                  <c:v>-1.2</c:v>
                </c:pt>
                <c:pt idx="339">
                  <c:v>-0.5</c:v>
                </c:pt>
                <c:pt idx="340">
                  <c:v>-0.3</c:v>
                </c:pt>
                <c:pt idx="341">
                  <c:v>0</c:v>
                </c:pt>
                <c:pt idx="342">
                  <c:v>0.1</c:v>
                </c:pt>
                <c:pt idx="343">
                  <c:v>-0.3</c:v>
                </c:pt>
                <c:pt idx="344">
                  <c:v>-0.2</c:v>
                </c:pt>
                <c:pt idx="345">
                  <c:v>0</c:v>
                </c:pt>
                <c:pt idx="346">
                  <c:v>0.3</c:v>
                </c:pt>
                <c:pt idx="347">
                  <c:v>0.5</c:v>
                </c:pt>
                <c:pt idx="348">
                  <c:v>0.7</c:v>
                </c:pt>
                <c:pt idx="349">
                  <c:v>0.7</c:v>
                </c:pt>
                <c:pt idx="350">
                  <c:v>0.7</c:v>
                </c:pt>
                <c:pt idx="351">
                  <c:v>0.7</c:v>
                </c:pt>
                <c:pt idx="352">
                  <c:v>0.7</c:v>
                </c:pt>
                <c:pt idx="353">
                  <c:v>0.7</c:v>
                </c:pt>
                <c:pt idx="354">
                  <c:v>0.7</c:v>
                </c:pt>
                <c:pt idx="355">
                  <c:v>0.7</c:v>
                </c:pt>
                <c:pt idx="356">
                  <c:v>0.7</c:v>
                </c:pt>
                <c:pt idx="357">
                  <c:v>0.8</c:v>
                </c:pt>
                <c:pt idx="358">
                  <c:v>0.8</c:v>
                </c:pt>
                <c:pt idx="359">
                  <c:v>0.9</c:v>
                </c:pt>
                <c:pt idx="360">
                  <c:v>0.8</c:v>
                </c:pt>
                <c:pt idx="361">
                  <c:v>0.6</c:v>
                </c:pt>
                <c:pt idx="362">
                  <c:v>0.4</c:v>
                </c:pt>
                <c:pt idx="363">
                  <c:v>0.3</c:v>
                </c:pt>
                <c:pt idx="364">
                  <c:v>0.7</c:v>
                </c:pt>
                <c:pt idx="365">
                  <c:v>0.9</c:v>
                </c:pt>
                <c:pt idx="366">
                  <c:v>1.1000000000000001</c:v>
                </c:pt>
                <c:pt idx="367">
                  <c:v>1.1000000000000001</c:v>
                </c:pt>
                <c:pt idx="368">
                  <c:v>1.3</c:v>
                </c:pt>
                <c:pt idx="369">
                  <c:v>1.3</c:v>
                </c:pt>
                <c:pt idx="370">
                  <c:v>1.3</c:v>
                </c:pt>
                <c:pt idx="371">
                  <c:v>1.3</c:v>
                </c:pt>
                <c:pt idx="372">
                  <c:v>1.2</c:v>
                </c:pt>
                <c:pt idx="373">
                  <c:v>1.3</c:v>
                </c:pt>
                <c:pt idx="374">
                  <c:v>1.3</c:v>
                </c:pt>
                <c:pt idx="375">
                  <c:v>1.3</c:v>
                </c:pt>
                <c:pt idx="376">
                  <c:v>1.3</c:v>
                </c:pt>
                <c:pt idx="377">
                  <c:v>1.4</c:v>
                </c:pt>
                <c:pt idx="378">
                  <c:v>1.3</c:v>
                </c:pt>
                <c:pt idx="379">
                  <c:v>1.3</c:v>
                </c:pt>
                <c:pt idx="380">
                  <c:v>1.4</c:v>
                </c:pt>
                <c:pt idx="381">
                  <c:v>1.4</c:v>
                </c:pt>
                <c:pt idx="382">
                  <c:v>1.4</c:v>
                </c:pt>
                <c:pt idx="383">
                  <c:v>1.4</c:v>
                </c:pt>
                <c:pt idx="384">
                  <c:v>1.4</c:v>
                </c:pt>
                <c:pt idx="385">
                  <c:v>1.4</c:v>
                </c:pt>
                <c:pt idx="386">
                  <c:v>1.4</c:v>
                </c:pt>
                <c:pt idx="387">
                  <c:v>1.4</c:v>
                </c:pt>
                <c:pt idx="388">
                  <c:v>1.3</c:v>
                </c:pt>
                <c:pt idx="389">
                  <c:v>1.4</c:v>
                </c:pt>
                <c:pt idx="390">
                  <c:v>1.4</c:v>
                </c:pt>
                <c:pt idx="391">
                  <c:v>1.4</c:v>
                </c:pt>
                <c:pt idx="392">
                  <c:v>1.3</c:v>
                </c:pt>
                <c:pt idx="393">
                  <c:v>1.4</c:v>
                </c:pt>
                <c:pt idx="394">
                  <c:v>1.4</c:v>
                </c:pt>
                <c:pt idx="395">
                  <c:v>1.4</c:v>
                </c:pt>
                <c:pt idx="396">
                  <c:v>1.4</c:v>
                </c:pt>
                <c:pt idx="397">
                  <c:v>1.4</c:v>
                </c:pt>
                <c:pt idx="398">
                  <c:v>1.4</c:v>
                </c:pt>
                <c:pt idx="399">
                  <c:v>1.4</c:v>
                </c:pt>
                <c:pt idx="400">
                  <c:v>1.4</c:v>
                </c:pt>
                <c:pt idx="401">
                  <c:v>1.4</c:v>
                </c:pt>
                <c:pt idx="402">
                  <c:v>1.3</c:v>
                </c:pt>
                <c:pt idx="403">
                  <c:v>1.4</c:v>
                </c:pt>
                <c:pt idx="404">
                  <c:v>1.3</c:v>
                </c:pt>
                <c:pt idx="405">
                  <c:v>1.4</c:v>
                </c:pt>
                <c:pt idx="406">
                  <c:v>1.4</c:v>
                </c:pt>
                <c:pt idx="407">
                  <c:v>1.4</c:v>
                </c:pt>
                <c:pt idx="408">
                  <c:v>1.4</c:v>
                </c:pt>
                <c:pt idx="409">
                  <c:v>1.4</c:v>
                </c:pt>
                <c:pt idx="410">
                  <c:v>1.4</c:v>
                </c:pt>
                <c:pt idx="411">
                  <c:v>1.4</c:v>
                </c:pt>
                <c:pt idx="412">
                  <c:v>1.4</c:v>
                </c:pt>
                <c:pt idx="413">
                  <c:v>1.3</c:v>
                </c:pt>
                <c:pt idx="414">
                  <c:v>1.3</c:v>
                </c:pt>
                <c:pt idx="415">
                  <c:v>1.3</c:v>
                </c:pt>
                <c:pt idx="416">
                  <c:v>1.2</c:v>
                </c:pt>
                <c:pt idx="417">
                  <c:v>1.1000000000000001</c:v>
                </c:pt>
                <c:pt idx="418">
                  <c:v>1.2</c:v>
                </c:pt>
                <c:pt idx="419">
                  <c:v>1.2</c:v>
                </c:pt>
                <c:pt idx="420">
                  <c:v>1.2</c:v>
                </c:pt>
                <c:pt idx="421">
                  <c:v>1.1000000000000001</c:v>
                </c:pt>
                <c:pt idx="422">
                  <c:v>1</c:v>
                </c:pt>
                <c:pt idx="423">
                  <c:v>1</c:v>
                </c:pt>
                <c:pt idx="424">
                  <c:v>1</c:v>
                </c:pt>
                <c:pt idx="425">
                  <c:v>1</c:v>
                </c:pt>
                <c:pt idx="426">
                  <c:v>1.1000000000000001</c:v>
                </c:pt>
                <c:pt idx="427">
                  <c:v>0.9</c:v>
                </c:pt>
                <c:pt idx="428">
                  <c:v>0.7</c:v>
                </c:pt>
                <c:pt idx="429">
                  <c:v>0.6</c:v>
                </c:pt>
                <c:pt idx="430">
                  <c:v>0.5</c:v>
                </c:pt>
                <c:pt idx="431">
                  <c:v>0.6</c:v>
                </c:pt>
                <c:pt idx="432">
                  <c:v>0.6</c:v>
                </c:pt>
                <c:pt idx="433">
                  <c:v>0.6</c:v>
                </c:pt>
                <c:pt idx="434">
                  <c:v>0.6</c:v>
                </c:pt>
                <c:pt idx="435">
                  <c:v>0.7</c:v>
                </c:pt>
                <c:pt idx="436">
                  <c:v>0.6</c:v>
                </c:pt>
                <c:pt idx="437">
                  <c:v>0.6</c:v>
                </c:pt>
                <c:pt idx="438">
                  <c:v>0.7</c:v>
                </c:pt>
                <c:pt idx="439">
                  <c:v>0.7</c:v>
                </c:pt>
                <c:pt idx="440">
                  <c:v>0.7</c:v>
                </c:pt>
                <c:pt idx="441">
                  <c:v>0.7</c:v>
                </c:pt>
                <c:pt idx="442">
                  <c:v>0.8</c:v>
                </c:pt>
                <c:pt idx="443">
                  <c:v>0.7</c:v>
                </c:pt>
                <c:pt idx="444">
                  <c:v>0.7</c:v>
                </c:pt>
                <c:pt idx="445">
                  <c:v>0.7</c:v>
                </c:pt>
                <c:pt idx="446">
                  <c:v>0.7</c:v>
                </c:pt>
                <c:pt idx="447">
                  <c:v>0.7</c:v>
                </c:pt>
                <c:pt idx="448">
                  <c:v>0.8</c:v>
                </c:pt>
                <c:pt idx="449">
                  <c:v>0.8</c:v>
                </c:pt>
                <c:pt idx="450">
                  <c:v>0.8</c:v>
                </c:pt>
                <c:pt idx="451">
                  <c:v>0.8</c:v>
                </c:pt>
                <c:pt idx="452">
                  <c:v>0.7</c:v>
                </c:pt>
                <c:pt idx="453">
                  <c:v>0.7</c:v>
                </c:pt>
                <c:pt idx="454">
                  <c:v>0.7</c:v>
                </c:pt>
                <c:pt idx="455">
                  <c:v>0.8</c:v>
                </c:pt>
                <c:pt idx="456">
                  <c:v>0.8</c:v>
                </c:pt>
                <c:pt idx="457">
                  <c:v>0.8</c:v>
                </c:pt>
                <c:pt idx="458">
                  <c:v>0.8</c:v>
                </c:pt>
                <c:pt idx="459">
                  <c:v>0.8</c:v>
                </c:pt>
                <c:pt idx="460">
                  <c:v>0.7</c:v>
                </c:pt>
                <c:pt idx="461">
                  <c:v>0.7</c:v>
                </c:pt>
                <c:pt idx="462">
                  <c:v>0.8</c:v>
                </c:pt>
                <c:pt idx="463">
                  <c:v>0.7</c:v>
                </c:pt>
                <c:pt idx="464">
                  <c:v>0.8</c:v>
                </c:pt>
                <c:pt idx="465">
                  <c:v>0.8</c:v>
                </c:pt>
                <c:pt idx="466">
                  <c:v>0.8</c:v>
                </c:pt>
                <c:pt idx="467">
                  <c:v>0.8</c:v>
                </c:pt>
                <c:pt idx="468">
                  <c:v>0.8</c:v>
                </c:pt>
                <c:pt idx="469">
                  <c:v>0.8</c:v>
                </c:pt>
                <c:pt idx="470">
                  <c:v>0.7</c:v>
                </c:pt>
                <c:pt idx="471">
                  <c:v>0.8</c:v>
                </c:pt>
                <c:pt idx="472">
                  <c:v>0.7</c:v>
                </c:pt>
                <c:pt idx="473">
                  <c:v>0.7</c:v>
                </c:pt>
                <c:pt idx="474">
                  <c:v>0.8</c:v>
                </c:pt>
                <c:pt idx="475">
                  <c:v>0.7</c:v>
                </c:pt>
                <c:pt idx="476">
                  <c:v>0.7</c:v>
                </c:pt>
                <c:pt idx="477">
                  <c:v>0.7</c:v>
                </c:pt>
                <c:pt idx="478">
                  <c:v>0.7</c:v>
                </c:pt>
                <c:pt idx="479">
                  <c:v>0.8</c:v>
                </c:pt>
                <c:pt idx="480">
                  <c:v>0.8</c:v>
                </c:pt>
                <c:pt idx="481">
                  <c:v>0.8</c:v>
                </c:pt>
                <c:pt idx="482">
                  <c:v>0.8</c:v>
                </c:pt>
                <c:pt idx="483">
                  <c:v>0.8</c:v>
                </c:pt>
                <c:pt idx="484">
                  <c:v>0.7</c:v>
                </c:pt>
                <c:pt idx="485">
                  <c:v>0.7</c:v>
                </c:pt>
                <c:pt idx="486">
                  <c:v>0.7</c:v>
                </c:pt>
                <c:pt idx="487">
                  <c:v>0.8</c:v>
                </c:pt>
                <c:pt idx="488">
                  <c:v>0.8</c:v>
                </c:pt>
                <c:pt idx="489">
                  <c:v>0.8</c:v>
                </c:pt>
                <c:pt idx="490">
                  <c:v>0.8</c:v>
                </c:pt>
                <c:pt idx="491">
                  <c:v>0.8</c:v>
                </c:pt>
                <c:pt idx="492">
                  <c:v>0.8</c:v>
                </c:pt>
                <c:pt idx="493">
                  <c:v>0.8</c:v>
                </c:pt>
                <c:pt idx="494">
                  <c:v>0.7</c:v>
                </c:pt>
                <c:pt idx="495">
                  <c:v>0.8</c:v>
                </c:pt>
                <c:pt idx="496">
                  <c:v>0.8</c:v>
                </c:pt>
                <c:pt idx="497">
                  <c:v>0.8</c:v>
                </c:pt>
                <c:pt idx="498">
                  <c:v>0.8</c:v>
                </c:pt>
                <c:pt idx="499">
                  <c:v>0.8</c:v>
                </c:pt>
                <c:pt idx="500">
                  <c:v>0.8</c:v>
                </c:pt>
                <c:pt idx="501">
                  <c:v>0.7</c:v>
                </c:pt>
                <c:pt idx="502">
                  <c:v>0.8</c:v>
                </c:pt>
                <c:pt idx="503">
                  <c:v>0.8</c:v>
                </c:pt>
                <c:pt idx="504">
                  <c:v>0.8</c:v>
                </c:pt>
                <c:pt idx="505">
                  <c:v>0.8</c:v>
                </c:pt>
                <c:pt idx="506">
                  <c:v>0.8</c:v>
                </c:pt>
                <c:pt idx="507">
                  <c:v>0.7</c:v>
                </c:pt>
                <c:pt idx="508">
                  <c:v>0.8</c:v>
                </c:pt>
                <c:pt idx="509">
                  <c:v>0.8</c:v>
                </c:pt>
                <c:pt idx="510">
                  <c:v>0.8</c:v>
                </c:pt>
                <c:pt idx="511">
                  <c:v>0.8</c:v>
                </c:pt>
                <c:pt idx="512">
                  <c:v>0.8</c:v>
                </c:pt>
                <c:pt idx="513">
                  <c:v>0.8</c:v>
                </c:pt>
                <c:pt idx="514">
                  <c:v>0.8</c:v>
                </c:pt>
                <c:pt idx="515">
                  <c:v>0.8</c:v>
                </c:pt>
                <c:pt idx="516">
                  <c:v>0.8</c:v>
                </c:pt>
                <c:pt idx="517">
                  <c:v>0.8</c:v>
                </c:pt>
                <c:pt idx="518">
                  <c:v>0.8</c:v>
                </c:pt>
                <c:pt idx="519">
                  <c:v>0.8</c:v>
                </c:pt>
                <c:pt idx="520">
                  <c:v>0.8</c:v>
                </c:pt>
                <c:pt idx="521">
                  <c:v>0.7</c:v>
                </c:pt>
                <c:pt idx="522">
                  <c:v>0.7</c:v>
                </c:pt>
                <c:pt idx="523">
                  <c:v>0.7</c:v>
                </c:pt>
                <c:pt idx="524">
                  <c:v>0.7</c:v>
                </c:pt>
                <c:pt idx="525">
                  <c:v>0.6</c:v>
                </c:pt>
                <c:pt idx="526">
                  <c:v>0.7</c:v>
                </c:pt>
                <c:pt idx="527">
                  <c:v>0.7</c:v>
                </c:pt>
                <c:pt idx="528">
                  <c:v>0.7</c:v>
                </c:pt>
                <c:pt idx="529">
                  <c:v>0.7</c:v>
                </c:pt>
                <c:pt idx="530">
                  <c:v>0.7</c:v>
                </c:pt>
                <c:pt idx="531">
                  <c:v>0.7</c:v>
                </c:pt>
                <c:pt idx="532">
                  <c:v>0.7</c:v>
                </c:pt>
                <c:pt idx="533">
                  <c:v>0.7</c:v>
                </c:pt>
                <c:pt idx="534">
                  <c:v>0.7</c:v>
                </c:pt>
                <c:pt idx="535">
                  <c:v>0.7</c:v>
                </c:pt>
                <c:pt idx="536">
                  <c:v>0.6</c:v>
                </c:pt>
                <c:pt idx="537">
                  <c:v>0.6</c:v>
                </c:pt>
                <c:pt idx="538">
                  <c:v>0.6</c:v>
                </c:pt>
                <c:pt idx="539">
                  <c:v>0.6</c:v>
                </c:pt>
                <c:pt idx="540">
                  <c:v>0.6</c:v>
                </c:pt>
                <c:pt idx="541">
                  <c:v>0.6</c:v>
                </c:pt>
                <c:pt idx="542">
                  <c:v>0.6</c:v>
                </c:pt>
                <c:pt idx="543">
                  <c:v>0.6</c:v>
                </c:pt>
                <c:pt idx="544">
                  <c:v>0.6</c:v>
                </c:pt>
                <c:pt idx="545">
                  <c:v>0.7</c:v>
                </c:pt>
                <c:pt idx="546">
                  <c:v>0.6</c:v>
                </c:pt>
                <c:pt idx="547">
                  <c:v>0.7</c:v>
                </c:pt>
                <c:pt idx="548">
                  <c:v>0.7</c:v>
                </c:pt>
                <c:pt idx="549">
                  <c:v>0.7</c:v>
                </c:pt>
                <c:pt idx="550">
                  <c:v>0.7</c:v>
                </c:pt>
                <c:pt idx="551">
                  <c:v>0.6</c:v>
                </c:pt>
                <c:pt idx="552">
                  <c:v>0.7</c:v>
                </c:pt>
                <c:pt idx="553">
                  <c:v>0.7</c:v>
                </c:pt>
                <c:pt idx="554">
                  <c:v>0.7</c:v>
                </c:pt>
                <c:pt idx="555">
                  <c:v>0.7</c:v>
                </c:pt>
                <c:pt idx="556">
                  <c:v>0.6</c:v>
                </c:pt>
                <c:pt idx="557">
                  <c:v>0.6</c:v>
                </c:pt>
                <c:pt idx="558">
                  <c:v>0.7</c:v>
                </c:pt>
                <c:pt idx="559">
                  <c:v>0.6</c:v>
                </c:pt>
                <c:pt idx="560">
                  <c:v>0.6</c:v>
                </c:pt>
                <c:pt idx="561">
                  <c:v>0.6</c:v>
                </c:pt>
                <c:pt idx="562">
                  <c:v>0.7</c:v>
                </c:pt>
                <c:pt idx="563">
                  <c:v>0.6</c:v>
                </c:pt>
                <c:pt idx="564">
                  <c:v>0.7</c:v>
                </c:pt>
                <c:pt idx="565">
                  <c:v>0.6</c:v>
                </c:pt>
                <c:pt idx="566">
                  <c:v>0.7</c:v>
                </c:pt>
                <c:pt idx="567">
                  <c:v>0.7</c:v>
                </c:pt>
                <c:pt idx="568">
                  <c:v>0.7</c:v>
                </c:pt>
                <c:pt idx="569">
                  <c:v>0.6</c:v>
                </c:pt>
                <c:pt idx="570">
                  <c:v>0.6</c:v>
                </c:pt>
                <c:pt idx="571">
                  <c:v>0.6</c:v>
                </c:pt>
                <c:pt idx="572">
                  <c:v>0.6</c:v>
                </c:pt>
                <c:pt idx="573">
                  <c:v>0.6</c:v>
                </c:pt>
                <c:pt idx="574">
                  <c:v>0.7</c:v>
                </c:pt>
                <c:pt idx="575">
                  <c:v>0.7</c:v>
                </c:pt>
                <c:pt idx="576">
                  <c:v>0.6</c:v>
                </c:pt>
                <c:pt idx="577">
                  <c:v>0.7</c:v>
                </c:pt>
                <c:pt idx="578">
                  <c:v>0.6</c:v>
                </c:pt>
                <c:pt idx="579">
                  <c:v>0.6</c:v>
                </c:pt>
                <c:pt idx="580">
                  <c:v>0.6</c:v>
                </c:pt>
                <c:pt idx="581">
                  <c:v>0.6</c:v>
                </c:pt>
                <c:pt idx="582">
                  <c:v>0.6</c:v>
                </c:pt>
                <c:pt idx="583">
                  <c:v>0.5</c:v>
                </c:pt>
                <c:pt idx="584">
                  <c:v>0.6</c:v>
                </c:pt>
                <c:pt idx="585">
                  <c:v>0.6</c:v>
                </c:pt>
                <c:pt idx="586">
                  <c:v>0.6</c:v>
                </c:pt>
                <c:pt idx="587">
                  <c:v>0.5</c:v>
                </c:pt>
                <c:pt idx="588">
                  <c:v>0.6</c:v>
                </c:pt>
                <c:pt idx="589">
                  <c:v>0.6</c:v>
                </c:pt>
                <c:pt idx="590">
                  <c:v>0.6</c:v>
                </c:pt>
                <c:pt idx="591">
                  <c:v>0.6</c:v>
                </c:pt>
                <c:pt idx="592">
                  <c:v>0.5</c:v>
                </c:pt>
                <c:pt idx="593">
                  <c:v>0.4</c:v>
                </c:pt>
                <c:pt idx="594">
                  <c:v>0.4</c:v>
                </c:pt>
                <c:pt idx="595">
                  <c:v>0.4</c:v>
                </c:pt>
                <c:pt idx="596">
                  <c:v>0.5</c:v>
                </c:pt>
                <c:pt idx="597">
                  <c:v>0.5</c:v>
                </c:pt>
                <c:pt idx="598">
                  <c:v>0.5</c:v>
                </c:pt>
                <c:pt idx="599">
                  <c:v>0.6</c:v>
                </c:pt>
                <c:pt idx="600">
                  <c:v>0.5</c:v>
                </c:pt>
                <c:pt idx="601">
                  <c:v>0.4</c:v>
                </c:pt>
                <c:pt idx="602">
                  <c:v>0.5</c:v>
                </c:pt>
                <c:pt idx="603">
                  <c:v>0.4</c:v>
                </c:pt>
                <c:pt idx="604">
                  <c:v>0.3</c:v>
                </c:pt>
                <c:pt idx="605">
                  <c:v>0.3</c:v>
                </c:pt>
                <c:pt idx="606">
                  <c:v>0.3</c:v>
                </c:pt>
                <c:pt idx="607">
                  <c:v>0.4</c:v>
                </c:pt>
                <c:pt idx="608">
                  <c:v>0.4</c:v>
                </c:pt>
                <c:pt idx="609">
                  <c:v>0.3</c:v>
                </c:pt>
                <c:pt idx="610">
                  <c:v>0.4</c:v>
                </c:pt>
                <c:pt idx="611">
                  <c:v>0.2</c:v>
                </c:pt>
                <c:pt idx="612">
                  <c:v>0.1</c:v>
                </c:pt>
                <c:pt idx="613">
                  <c:v>0.1</c:v>
                </c:pt>
                <c:pt idx="614">
                  <c:v>0.1</c:v>
                </c:pt>
                <c:pt idx="615">
                  <c:v>0.1</c:v>
                </c:pt>
                <c:pt idx="616">
                  <c:v>0</c:v>
                </c:pt>
                <c:pt idx="617">
                  <c:v>0.1</c:v>
                </c:pt>
                <c:pt idx="618">
                  <c:v>0.1</c:v>
                </c:pt>
                <c:pt idx="619">
                  <c:v>0.1</c:v>
                </c:pt>
                <c:pt idx="620">
                  <c:v>0</c:v>
                </c:pt>
                <c:pt idx="621">
                  <c:v>0.2</c:v>
                </c:pt>
                <c:pt idx="622">
                  <c:v>0.2</c:v>
                </c:pt>
                <c:pt idx="623">
                  <c:v>0.2</c:v>
                </c:pt>
                <c:pt idx="624">
                  <c:v>0.3</c:v>
                </c:pt>
                <c:pt idx="625">
                  <c:v>0.4</c:v>
                </c:pt>
                <c:pt idx="626">
                  <c:v>0.4</c:v>
                </c:pt>
                <c:pt idx="627">
                  <c:v>0.4</c:v>
                </c:pt>
                <c:pt idx="628">
                  <c:v>0.5</c:v>
                </c:pt>
                <c:pt idx="629">
                  <c:v>0.5</c:v>
                </c:pt>
                <c:pt idx="630">
                  <c:v>0.4</c:v>
                </c:pt>
                <c:pt idx="631">
                  <c:v>0.5</c:v>
                </c:pt>
                <c:pt idx="632">
                  <c:v>0.6</c:v>
                </c:pt>
                <c:pt idx="633">
                  <c:v>0.6</c:v>
                </c:pt>
                <c:pt idx="634">
                  <c:v>0.6</c:v>
                </c:pt>
                <c:pt idx="635">
                  <c:v>0.6</c:v>
                </c:pt>
                <c:pt idx="636">
                  <c:v>0.6</c:v>
                </c:pt>
                <c:pt idx="637">
                  <c:v>0.6</c:v>
                </c:pt>
                <c:pt idx="638">
                  <c:v>0.6</c:v>
                </c:pt>
                <c:pt idx="639">
                  <c:v>0.6</c:v>
                </c:pt>
                <c:pt idx="640">
                  <c:v>0.6</c:v>
                </c:pt>
                <c:pt idx="641">
                  <c:v>0.6</c:v>
                </c:pt>
                <c:pt idx="642">
                  <c:v>0.7</c:v>
                </c:pt>
                <c:pt idx="643">
                  <c:v>0.6</c:v>
                </c:pt>
                <c:pt idx="644">
                  <c:v>0.7</c:v>
                </c:pt>
                <c:pt idx="645">
                  <c:v>0.6</c:v>
                </c:pt>
                <c:pt idx="646">
                  <c:v>0.7</c:v>
                </c:pt>
                <c:pt idx="647">
                  <c:v>0.6</c:v>
                </c:pt>
                <c:pt idx="648">
                  <c:v>0.6</c:v>
                </c:pt>
                <c:pt idx="649">
                  <c:v>0.6</c:v>
                </c:pt>
                <c:pt idx="650">
                  <c:v>0.6</c:v>
                </c:pt>
                <c:pt idx="651">
                  <c:v>0.6</c:v>
                </c:pt>
                <c:pt idx="652">
                  <c:v>0.7</c:v>
                </c:pt>
                <c:pt idx="653">
                  <c:v>0.7</c:v>
                </c:pt>
                <c:pt idx="654">
                  <c:v>0.7</c:v>
                </c:pt>
                <c:pt idx="655">
                  <c:v>0.7</c:v>
                </c:pt>
                <c:pt idx="656">
                  <c:v>0.7</c:v>
                </c:pt>
                <c:pt idx="657">
                  <c:v>0.7</c:v>
                </c:pt>
                <c:pt idx="658">
                  <c:v>0.7</c:v>
                </c:pt>
                <c:pt idx="659">
                  <c:v>0.7</c:v>
                </c:pt>
                <c:pt idx="660">
                  <c:v>0.7</c:v>
                </c:pt>
                <c:pt idx="661">
                  <c:v>0.7</c:v>
                </c:pt>
                <c:pt idx="662">
                  <c:v>0.7</c:v>
                </c:pt>
                <c:pt idx="663">
                  <c:v>0.7</c:v>
                </c:pt>
                <c:pt idx="664">
                  <c:v>0.7</c:v>
                </c:pt>
                <c:pt idx="665">
                  <c:v>0.7</c:v>
                </c:pt>
                <c:pt idx="666">
                  <c:v>0.7</c:v>
                </c:pt>
                <c:pt idx="667">
                  <c:v>0.7</c:v>
                </c:pt>
                <c:pt idx="668">
                  <c:v>0.7</c:v>
                </c:pt>
                <c:pt idx="669">
                  <c:v>0.6</c:v>
                </c:pt>
                <c:pt idx="670">
                  <c:v>0.7</c:v>
                </c:pt>
                <c:pt idx="671">
                  <c:v>0.7</c:v>
                </c:pt>
                <c:pt idx="672">
                  <c:v>0.7</c:v>
                </c:pt>
                <c:pt idx="673">
                  <c:v>0.8</c:v>
                </c:pt>
                <c:pt idx="674">
                  <c:v>0.7</c:v>
                </c:pt>
                <c:pt idx="675">
                  <c:v>0.7</c:v>
                </c:pt>
                <c:pt idx="676">
                  <c:v>0.7</c:v>
                </c:pt>
                <c:pt idx="677">
                  <c:v>0.7</c:v>
                </c:pt>
                <c:pt idx="678">
                  <c:v>0.7</c:v>
                </c:pt>
                <c:pt idx="679">
                  <c:v>0.8</c:v>
                </c:pt>
                <c:pt idx="680">
                  <c:v>0.7</c:v>
                </c:pt>
                <c:pt idx="681">
                  <c:v>0.8</c:v>
                </c:pt>
                <c:pt idx="682">
                  <c:v>0.7</c:v>
                </c:pt>
                <c:pt idx="683">
                  <c:v>0.7</c:v>
                </c:pt>
                <c:pt idx="684">
                  <c:v>0.7</c:v>
                </c:pt>
                <c:pt idx="685">
                  <c:v>0.7</c:v>
                </c:pt>
                <c:pt idx="686">
                  <c:v>0.7</c:v>
                </c:pt>
                <c:pt idx="687">
                  <c:v>0.7</c:v>
                </c:pt>
                <c:pt idx="688">
                  <c:v>0.7</c:v>
                </c:pt>
                <c:pt idx="689">
                  <c:v>0.7</c:v>
                </c:pt>
                <c:pt idx="690">
                  <c:v>0.7</c:v>
                </c:pt>
                <c:pt idx="691">
                  <c:v>0.7</c:v>
                </c:pt>
                <c:pt idx="692">
                  <c:v>0.6</c:v>
                </c:pt>
                <c:pt idx="693">
                  <c:v>0.7</c:v>
                </c:pt>
                <c:pt idx="694">
                  <c:v>0.7</c:v>
                </c:pt>
                <c:pt idx="695">
                  <c:v>0.7</c:v>
                </c:pt>
                <c:pt idx="696">
                  <c:v>0.6</c:v>
                </c:pt>
                <c:pt idx="697">
                  <c:v>0.7</c:v>
                </c:pt>
                <c:pt idx="698">
                  <c:v>0.6</c:v>
                </c:pt>
                <c:pt idx="699">
                  <c:v>0.7</c:v>
                </c:pt>
                <c:pt idx="700">
                  <c:v>0.6</c:v>
                </c:pt>
                <c:pt idx="701">
                  <c:v>0.7</c:v>
                </c:pt>
                <c:pt idx="702">
                  <c:v>0.7</c:v>
                </c:pt>
                <c:pt idx="703">
                  <c:v>0.7</c:v>
                </c:pt>
                <c:pt idx="704">
                  <c:v>0.7</c:v>
                </c:pt>
                <c:pt idx="705">
                  <c:v>0.7</c:v>
                </c:pt>
                <c:pt idx="706">
                  <c:v>0.7</c:v>
                </c:pt>
                <c:pt idx="707">
                  <c:v>0.7</c:v>
                </c:pt>
                <c:pt idx="708">
                  <c:v>0.6</c:v>
                </c:pt>
                <c:pt idx="709">
                  <c:v>0.7</c:v>
                </c:pt>
                <c:pt idx="710">
                  <c:v>0.7</c:v>
                </c:pt>
                <c:pt idx="711">
                  <c:v>0.7</c:v>
                </c:pt>
                <c:pt idx="712">
                  <c:v>0.7</c:v>
                </c:pt>
                <c:pt idx="713">
                  <c:v>0.8</c:v>
                </c:pt>
                <c:pt idx="714">
                  <c:v>0.8</c:v>
                </c:pt>
                <c:pt idx="715">
                  <c:v>0.7</c:v>
                </c:pt>
                <c:pt idx="716">
                  <c:v>0.7</c:v>
                </c:pt>
                <c:pt idx="717">
                  <c:v>0.7</c:v>
                </c:pt>
                <c:pt idx="718">
                  <c:v>0.7</c:v>
                </c:pt>
                <c:pt idx="719">
                  <c:v>0.7</c:v>
                </c:pt>
                <c:pt idx="720">
                  <c:v>0.6</c:v>
                </c:pt>
                <c:pt idx="721">
                  <c:v>0.7</c:v>
                </c:pt>
                <c:pt idx="722">
                  <c:v>0.7</c:v>
                </c:pt>
                <c:pt idx="723">
                  <c:v>0.7</c:v>
                </c:pt>
                <c:pt idx="724">
                  <c:v>0.7</c:v>
                </c:pt>
                <c:pt idx="725">
                  <c:v>0.7</c:v>
                </c:pt>
                <c:pt idx="726">
                  <c:v>0.8</c:v>
                </c:pt>
                <c:pt idx="727">
                  <c:v>0.7</c:v>
                </c:pt>
                <c:pt idx="728">
                  <c:v>0.8</c:v>
                </c:pt>
                <c:pt idx="729">
                  <c:v>0.8</c:v>
                </c:pt>
                <c:pt idx="730">
                  <c:v>0.7</c:v>
                </c:pt>
                <c:pt idx="731">
                  <c:v>0.8</c:v>
                </c:pt>
                <c:pt idx="732">
                  <c:v>0.8</c:v>
                </c:pt>
                <c:pt idx="733">
                  <c:v>0.7</c:v>
                </c:pt>
                <c:pt idx="734">
                  <c:v>0.8</c:v>
                </c:pt>
                <c:pt idx="735">
                  <c:v>0.8</c:v>
                </c:pt>
                <c:pt idx="736">
                  <c:v>0.8</c:v>
                </c:pt>
                <c:pt idx="737">
                  <c:v>0.8</c:v>
                </c:pt>
                <c:pt idx="738">
                  <c:v>0.8</c:v>
                </c:pt>
                <c:pt idx="739">
                  <c:v>0.8</c:v>
                </c:pt>
                <c:pt idx="740">
                  <c:v>0.8</c:v>
                </c:pt>
                <c:pt idx="741">
                  <c:v>0.7</c:v>
                </c:pt>
                <c:pt idx="742">
                  <c:v>0.7</c:v>
                </c:pt>
                <c:pt idx="743">
                  <c:v>0.7</c:v>
                </c:pt>
                <c:pt idx="744">
                  <c:v>0.6</c:v>
                </c:pt>
                <c:pt idx="745">
                  <c:v>0.7</c:v>
                </c:pt>
                <c:pt idx="746">
                  <c:v>0.8</c:v>
                </c:pt>
                <c:pt idx="747">
                  <c:v>0.7</c:v>
                </c:pt>
                <c:pt idx="748">
                  <c:v>0.5</c:v>
                </c:pt>
                <c:pt idx="749">
                  <c:v>0.5</c:v>
                </c:pt>
                <c:pt idx="750">
                  <c:v>0.4</c:v>
                </c:pt>
                <c:pt idx="751">
                  <c:v>0.4</c:v>
                </c:pt>
                <c:pt idx="752">
                  <c:v>0.4</c:v>
                </c:pt>
                <c:pt idx="753">
                  <c:v>0.4</c:v>
                </c:pt>
                <c:pt idx="754">
                  <c:v>0.4</c:v>
                </c:pt>
                <c:pt idx="755">
                  <c:v>0.4</c:v>
                </c:pt>
                <c:pt idx="756">
                  <c:v>0.4</c:v>
                </c:pt>
                <c:pt idx="757">
                  <c:v>0.4</c:v>
                </c:pt>
                <c:pt idx="758">
                  <c:v>0.5</c:v>
                </c:pt>
                <c:pt idx="759">
                  <c:v>0.5</c:v>
                </c:pt>
                <c:pt idx="760">
                  <c:v>0.5</c:v>
                </c:pt>
                <c:pt idx="761">
                  <c:v>0.5</c:v>
                </c:pt>
                <c:pt idx="762">
                  <c:v>0.5</c:v>
                </c:pt>
                <c:pt idx="763">
                  <c:v>0.5</c:v>
                </c:pt>
                <c:pt idx="764">
                  <c:v>0.5</c:v>
                </c:pt>
                <c:pt idx="765">
                  <c:v>0.6</c:v>
                </c:pt>
                <c:pt idx="766">
                  <c:v>0.5</c:v>
                </c:pt>
                <c:pt idx="767">
                  <c:v>0.5</c:v>
                </c:pt>
                <c:pt idx="768">
                  <c:v>0.5</c:v>
                </c:pt>
                <c:pt idx="769">
                  <c:v>0.5</c:v>
                </c:pt>
                <c:pt idx="770">
                  <c:v>0.5</c:v>
                </c:pt>
                <c:pt idx="771">
                  <c:v>0.5</c:v>
                </c:pt>
                <c:pt idx="772">
                  <c:v>0.6</c:v>
                </c:pt>
                <c:pt idx="773">
                  <c:v>0.5</c:v>
                </c:pt>
                <c:pt idx="774">
                  <c:v>0.5</c:v>
                </c:pt>
                <c:pt idx="775">
                  <c:v>0.6</c:v>
                </c:pt>
                <c:pt idx="776">
                  <c:v>0.6</c:v>
                </c:pt>
                <c:pt idx="777">
                  <c:v>0.5</c:v>
                </c:pt>
                <c:pt idx="778">
                  <c:v>0.5</c:v>
                </c:pt>
                <c:pt idx="779">
                  <c:v>0.6</c:v>
                </c:pt>
                <c:pt idx="780">
                  <c:v>0.6</c:v>
                </c:pt>
                <c:pt idx="781">
                  <c:v>0.5</c:v>
                </c:pt>
                <c:pt idx="782">
                  <c:v>0.6</c:v>
                </c:pt>
                <c:pt idx="783">
                  <c:v>0.6</c:v>
                </c:pt>
                <c:pt idx="784">
                  <c:v>0.6</c:v>
                </c:pt>
                <c:pt idx="785">
                  <c:v>0.6</c:v>
                </c:pt>
                <c:pt idx="786">
                  <c:v>0.6</c:v>
                </c:pt>
                <c:pt idx="787">
                  <c:v>0.5</c:v>
                </c:pt>
                <c:pt idx="788">
                  <c:v>0.6</c:v>
                </c:pt>
                <c:pt idx="789">
                  <c:v>0.5</c:v>
                </c:pt>
                <c:pt idx="790">
                  <c:v>0.6</c:v>
                </c:pt>
                <c:pt idx="791">
                  <c:v>0.6</c:v>
                </c:pt>
                <c:pt idx="792">
                  <c:v>0.6</c:v>
                </c:pt>
                <c:pt idx="793">
                  <c:v>0.6</c:v>
                </c:pt>
                <c:pt idx="794">
                  <c:v>0.6</c:v>
                </c:pt>
                <c:pt idx="795">
                  <c:v>0.6</c:v>
                </c:pt>
                <c:pt idx="796">
                  <c:v>0.6</c:v>
                </c:pt>
                <c:pt idx="797">
                  <c:v>0.7</c:v>
                </c:pt>
                <c:pt idx="798">
                  <c:v>0.7</c:v>
                </c:pt>
                <c:pt idx="799">
                  <c:v>0.7</c:v>
                </c:pt>
                <c:pt idx="800">
                  <c:v>0.6</c:v>
                </c:pt>
                <c:pt idx="801">
                  <c:v>0.7</c:v>
                </c:pt>
                <c:pt idx="802">
                  <c:v>0.7</c:v>
                </c:pt>
                <c:pt idx="803">
                  <c:v>0.7</c:v>
                </c:pt>
                <c:pt idx="804">
                  <c:v>0.7</c:v>
                </c:pt>
                <c:pt idx="805">
                  <c:v>0.6</c:v>
                </c:pt>
                <c:pt idx="806">
                  <c:v>0.7</c:v>
                </c:pt>
                <c:pt idx="807">
                  <c:v>0.6</c:v>
                </c:pt>
                <c:pt idx="808">
                  <c:v>0.6</c:v>
                </c:pt>
                <c:pt idx="809">
                  <c:v>0.6</c:v>
                </c:pt>
              </c:numCache>
              <c:extLst xmlns:c15="http://schemas.microsoft.com/office/drawing/2012/chart"/>
            </c:numRef>
          </c:yVal>
          <c:smooth val="0"/>
        </c:ser>
        <c:ser>
          <c:idx val="9"/>
          <c:order val="9"/>
          <c:tx>
            <c:strRef>
              <c:f>'Raw Data'!$L$18</c:f>
              <c:strCache>
                <c:ptCount val="1"/>
                <c:pt idx="0">
                  <c:v>3.5 - Top Gun during peel + 12s, post peel inspection (BAD EXAMPLE)</c:v>
                </c:pt>
              </c:strCache>
              <c:extLst xmlns:c15="http://schemas.microsoft.com/office/drawing/2012/chart"/>
            </c:strRef>
          </c:tx>
          <c:spPr>
            <a:ln w="19050" cap="rnd">
              <a:solidFill>
                <a:schemeClr val="accent4"/>
              </a:solidFill>
              <a:round/>
            </a:ln>
            <a:effectLst/>
          </c:spPr>
          <c:marker>
            <c:symbol val="none"/>
          </c:marker>
          <c:xVal>
            <c:numRef>
              <c:f>'Raw Data'!$B$22:$B$2887</c:f>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extLst xmlns:c15="http://schemas.microsoft.com/office/drawing/2012/chart"/>
            </c:numRef>
          </c:xVal>
          <c:yVal>
            <c:numRef>
              <c:f>'Raw Data'!$L$22:$L$2887</c:f>
              <c:numCache>
                <c:formatCode>0.0</c:formatCode>
                <c:ptCount val="2866"/>
                <c:pt idx="0">
                  <c:v>141.30000000000001</c:v>
                </c:pt>
                <c:pt idx="1">
                  <c:v>141.4</c:v>
                </c:pt>
                <c:pt idx="2">
                  <c:v>141.30000000000001</c:v>
                </c:pt>
                <c:pt idx="3">
                  <c:v>141.19999999999999</c:v>
                </c:pt>
                <c:pt idx="4">
                  <c:v>141.19999999999999</c:v>
                </c:pt>
                <c:pt idx="5">
                  <c:v>141.1</c:v>
                </c:pt>
                <c:pt idx="6">
                  <c:v>140.69999999999999</c:v>
                </c:pt>
                <c:pt idx="7">
                  <c:v>140.5</c:v>
                </c:pt>
                <c:pt idx="8">
                  <c:v>139.80000000000001</c:v>
                </c:pt>
                <c:pt idx="9">
                  <c:v>139.1</c:v>
                </c:pt>
                <c:pt idx="10">
                  <c:v>138.1</c:v>
                </c:pt>
                <c:pt idx="11">
                  <c:v>137.19999999999999</c:v>
                </c:pt>
                <c:pt idx="12">
                  <c:v>137.1</c:v>
                </c:pt>
                <c:pt idx="13">
                  <c:v>137.30000000000001</c:v>
                </c:pt>
                <c:pt idx="14">
                  <c:v>137.4</c:v>
                </c:pt>
                <c:pt idx="15">
                  <c:v>137.6</c:v>
                </c:pt>
                <c:pt idx="16">
                  <c:v>137.6</c:v>
                </c:pt>
                <c:pt idx="17">
                  <c:v>137.69999999999999</c:v>
                </c:pt>
                <c:pt idx="18">
                  <c:v>138.19999999999999</c:v>
                </c:pt>
                <c:pt idx="19">
                  <c:v>138.4</c:v>
                </c:pt>
                <c:pt idx="20">
                  <c:v>138.5</c:v>
                </c:pt>
                <c:pt idx="21">
                  <c:v>138.30000000000001</c:v>
                </c:pt>
                <c:pt idx="22">
                  <c:v>137.30000000000001</c:v>
                </c:pt>
                <c:pt idx="23">
                  <c:v>136.4</c:v>
                </c:pt>
                <c:pt idx="24">
                  <c:v>129.19999999999999</c:v>
                </c:pt>
                <c:pt idx="25">
                  <c:v>122.3</c:v>
                </c:pt>
                <c:pt idx="26">
                  <c:v>113.3</c:v>
                </c:pt>
                <c:pt idx="27">
                  <c:v>109.8</c:v>
                </c:pt>
                <c:pt idx="28">
                  <c:v>108.3</c:v>
                </c:pt>
                <c:pt idx="29">
                  <c:v>106.4</c:v>
                </c:pt>
                <c:pt idx="30">
                  <c:v>105.6</c:v>
                </c:pt>
                <c:pt idx="31">
                  <c:v>105.7</c:v>
                </c:pt>
                <c:pt idx="32">
                  <c:v>105.7</c:v>
                </c:pt>
                <c:pt idx="33">
                  <c:v>105.9</c:v>
                </c:pt>
                <c:pt idx="34">
                  <c:v>106.1</c:v>
                </c:pt>
                <c:pt idx="35">
                  <c:v>105.7</c:v>
                </c:pt>
                <c:pt idx="36">
                  <c:v>104.6</c:v>
                </c:pt>
                <c:pt idx="37">
                  <c:v>104.3</c:v>
                </c:pt>
                <c:pt idx="38">
                  <c:v>104.2</c:v>
                </c:pt>
                <c:pt idx="39">
                  <c:v>106</c:v>
                </c:pt>
                <c:pt idx="40">
                  <c:v>117.5</c:v>
                </c:pt>
                <c:pt idx="41">
                  <c:v>136.4</c:v>
                </c:pt>
                <c:pt idx="42">
                  <c:v>154.6</c:v>
                </c:pt>
                <c:pt idx="43">
                  <c:v>181</c:v>
                </c:pt>
                <c:pt idx="44">
                  <c:v>217.4</c:v>
                </c:pt>
                <c:pt idx="45">
                  <c:v>253.8</c:v>
                </c:pt>
                <c:pt idx="46">
                  <c:v>296.7</c:v>
                </c:pt>
                <c:pt idx="47">
                  <c:v>332.5</c:v>
                </c:pt>
                <c:pt idx="48">
                  <c:v>359.2</c:v>
                </c:pt>
                <c:pt idx="49">
                  <c:v>399.3</c:v>
                </c:pt>
                <c:pt idx="50">
                  <c:v>439.3</c:v>
                </c:pt>
                <c:pt idx="51">
                  <c:v>482</c:v>
                </c:pt>
                <c:pt idx="52">
                  <c:v>518.1</c:v>
                </c:pt>
                <c:pt idx="53">
                  <c:v>565.70000000000005</c:v>
                </c:pt>
                <c:pt idx="54">
                  <c:v>601.70000000000005</c:v>
                </c:pt>
                <c:pt idx="55">
                  <c:v>631.70000000000005</c:v>
                </c:pt>
                <c:pt idx="56">
                  <c:v>645.20000000000005</c:v>
                </c:pt>
                <c:pt idx="57">
                  <c:v>648</c:v>
                </c:pt>
                <c:pt idx="58">
                  <c:v>650.6</c:v>
                </c:pt>
                <c:pt idx="59">
                  <c:v>643.9</c:v>
                </c:pt>
                <c:pt idx="60">
                  <c:v>612.1</c:v>
                </c:pt>
                <c:pt idx="61">
                  <c:v>550.70000000000005</c:v>
                </c:pt>
                <c:pt idx="62">
                  <c:v>467.5</c:v>
                </c:pt>
                <c:pt idx="63">
                  <c:v>429.6</c:v>
                </c:pt>
                <c:pt idx="64">
                  <c:v>398</c:v>
                </c:pt>
                <c:pt idx="65">
                  <c:v>352.7</c:v>
                </c:pt>
                <c:pt idx="66">
                  <c:v>268.89999999999998</c:v>
                </c:pt>
                <c:pt idx="67">
                  <c:v>182.9</c:v>
                </c:pt>
                <c:pt idx="68">
                  <c:v>137.9</c:v>
                </c:pt>
                <c:pt idx="69">
                  <c:v>120.9</c:v>
                </c:pt>
                <c:pt idx="70">
                  <c:v>72.3</c:v>
                </c:pt>
                <c:pt idx="71">
                  <c:v>40.5</c:v>
                </c:pt>
                <c:pt idx="72">
                  <c:v>34.5</c:v>
                </c:pt>
                <c:pt idx="73">
                  <c:v>33.700000000000003</c:v>
                </c:pt>
                <c:pt idx="74">
                  <c:v>22</c:v>
                </c:pt>
                <c:pt idx="75">
                  <c:v>-22.1</c:v>
                </c:pt>
                <c:pt idx="76">
                  <c:v>-88.4</c:v>
                </c:pt>
                <c:pt idx="77">
                  <c:v>-140.30000000000001</c:v>
                </c:pt>
                <c:pt idx="78">
                  <c:v>-181.2</c:v>
                </c:pt>
                <c:pt idx="79">
                  <c:v>-227.6</c:v>
                </c:pt>
                <c:pt idx="80">
                  <c:v>-284.5</c:v>
                </c:pt>
                <c:pt idx="81">
                  <c:v>-314.39999999999998</c:v>
                </c:pt>
                <c:pt idx="82">
                  <c:v>-337.4</c:v>
                </c:pt>
                <c:pt idx="83">
                  <c:v>-390.8</c:v>
                </c:pt>
                <c:pt idx="84">
                  <c:v>-498.8</c:v>
                </c:pt>
                <c:pt idx="85">
                  <c:v>-591.5</c:v>
                </c:pt>
                <c:pt idx="86">
                  <c:v>-645.9</c:v>
                </c:pt>
                <c:pt idx="87">
                  <c:v>-742.3</c:v>
                </c:pt>
                <c:pt idx="88">
                  <c:v>-799.4</c:v>
                </c:pt>
                <c:pt idx="89">
                  <c:v>-778.2</c:v>
                </c:pt>
                <c:pt idx="90">
                  <c:v>-722.5</c:v>
                </c:pt>
                <c:pt idx="91">
                  <c:v>-641.29999999999995</c:v>
                </c:pt>
                <c:pt idx="92">
                  <c:v>-528.29999999999995</c:v>
                </c:pt>
                <c:pt idx="93">
                  <c:v>-385.4</c:v>
                </c:pt>
                <c:pt idx="94">
                  <c:v>-329.6</c:v>
                </c:pt>
                <c:pt idx="95">
                  <c:v>-285.8</c:v>
                </c:pt>
                <c:pt idx="96">
                  <c:v>-251.2</c:v>
                </c:pt>
                <c:pt idx="97">
                  <c:v>-227</c:v>
                </c:pt>
                <c:pt idx="98">
                  <c:v>-208.4</c:v>
                </c:pt>
                <c:pt idx="99">
                  <c:v>-199.9</c:v>
                </c:pt>
                <c:pt idx="100">
                  <c:v>-195.4</c:v>
                </c:pt>
                <c:pt idx="101">
                  <c:v>-194</c:v>
                </c:pt>
                <c:pt idx="102">
                  <c:v>-193.7</c:v>
                </c:pt>
                <c:pt idx="103">
                  <c:v>-193.9</c:v>
                </c:pt>
                <c:pt idx="104">
                  <c:v>-193.6</c:v>
                </c:pt>
                <c:pt idx="105">
                  <c:v>-193</c:v>
                </c:pt>
                <c:pt idx="106">
                  <c:v>-192.4</c:v>
                </c:pt>
                <c:pt idx="107">
                  <c:v>-191.9</c:v>
                </c:pt>
                <c:pt idx="108">
                  <c:v>-191.7</c:v>
                </c:pt>
                <c:pt idx="109">
                  <c:v>-192</c:v>
                </c:pt>
                <c:pt idx="110">
                  <c:v>-193.4</c:v>
                </c:pt>
                <c:pt idx="111">
                  <c:v>-196</c:v>
                </c:pt>
                <c:pt idx="112">
                  <c:v>-197.8</c:v>
                </c:pt>
                <c:pt idx="113">
                  <c:v>-199</c:v>
                </c:pt>
                <c:pt idx="114">
                  <c:v>-199.5</c:v>
                </c:pt>
                <c:pt idx="115">
                  <c:v>-199.8</c:v>
                </c:pt>
                <c:pt idx="116">
                  <c:v>-199.9</c:v>
                </c:pt>
                <c:pt idx="117">
                  <c:v>-199.9</c:v>
                </c:pt>
                <c:pt idx="118">
                  <c:v>-200</c:v>
                </c:pt>
                <c:pt idx="119">
                  <c:v>-200.1</c:v>
                </c:pt>
                <c:pt idx="120">
                  <c:v>-200.2</c:v>
                </c:pt>
                <c:pt idx="121">
                  <c:v>-200.2</c:v>
                </c:pt>
                <c:pt idx="122">
                  <c:v>-200.2</c:v>
                </c:pt>
                <c:pt idx="123">
                  <c:v>-199.7</c:v>
                </c:pt>
                <c:pt idx="124">
                  <c:v>-199</c:v>
                </c:pt>
                <c:pt idx="125">
                  <c:v>-198.5</c:v>
                </c:pt>
                <c:pt idx="126">
                  <c:v>-198.3</c:v>
                </c:pt>
                <c:pt idx="127">
                  <c:v>-198.2</c:v>
                </c:pt>
                <c:pt idx="128">
                  <c:v>-198.1</c:v>
                </c:pt>
                <c:pt idx="129">
                  <c:v>-197.8</c:v>
                </c:pt>
                <c:pt idx="130">
                  <c:v>-197.4</c:v>
                </c:pt>
                <c:pt idx="131">
                  <c:v>-197.2</c:v>
                </c:pt>
                <c:pt idx="132">
                  <c:v>-196.9</c:v>
                </c:pt>
                <c:pt idx="133">
                  <c:v>-196.8</c:v>
                </c:pt>
                <c:pt idx="134">
                  <c:v>-196.7</c:v>
                </c:pt>
                <c:pt idx="135">
                  <c:v>-196.8</c:v>
                </c:pt>
                <c:pt idx="136">
                  <c:v>-196.9</c:v>
                </c:pt>
                <c:pt idx="137">
                  <c:v>-197</c:v>
                </c:pt>
                <c:pt idx="138">
                  <c:v>-197</c:v>
                </c:pt>
                <c:pt idx="139">
                  <c:v>-196.9</c:v>
                </c:pt>
                <c:pt idx="140">
                  <c:v>-196.7</c:v>
                </c:pt>
                <c:pt idx="141">
                  <c:v>-197.2</c:v>
                </c:pt>
                <c:pt idx="142">
                  <c:v>-197.8</c:v>
                </c:pt>
                <c:pt idx="143">
                  <c:v>-198.9</c:v>
                </c:pt>
                <c:pt idx="144">
                  <c:v>-199.9</c:v>
                </c:pt>
                <c:pt idx="145">
                  <c:v>-200.6</c:v>
                </c:pt>
                <c:pt idx="146">
                  <c:v>-200.3</c:v>
                </c:pt>
                <c:pt idx="147">
                  <c:v>-199.5</c:v>
                </c:pt>
                <c:pt idx="148">
                  <c:v>-196.9</c:v>
                </c:pt>
                <c:pt idx="149">
                  <c:v>-195.3</c:v>
                </c:pt>
                <c:pt idx="150">
                  <c:v>-194.2</c:v>
                </c:pt>
                <c:pt idx="151">
                  <c:v>-193.2</c:v>
                </c:pt>
                <c:pt idx="152">
                  <c:v>-192.1</c:v>
                </c:pt>
                <c:pt idx="153">
                  <c:v>-190.6</c:v>
                </c:pt>
                <c:pt idx="154">
                  <c:v>-189.8</c:v>
                </c:pt>
                <c:pt idx="155">
                  <c:v>-189.6</c:v>
                </c:pt>
                <c:pt idx="156">
                  <c:v>-189.2</c:v>
                </c:pt>
                <c:pt idx="157">
                  <c:v>-188.5</c:v>
                </c:pt>
                <c:pt idx="158">
                  <c:v>-187.6</c:v>
                </c:pt>
                <c:pt idx="159">
                  <c:v>-186.8</c:v>
                </c:pt>
                <c:pt idx="160">
                  <c:v>-186.5</c:v>
                </c:pt>
                <c:pt idx="161">
                  <c:v>-186.3</c:v>
                </c:pt>
                <c:pt idx="162">
                  <c:v>-185.1</c:v>
                </c:pt>
                <c:pt idx="163">
                  <c:v>-183.6</c:v>
                </c:pt>
                <c:pt idx="164">
                  <c:v>-182.5</c:v>
                </c:pt>
                <c:pt idx="165">
                  <c:v>-182.1</c:v>
                </c:pt>
                <c:pt idx="166">
                  <c:v>-182.5</c:v>
                </c:pt>
                <c:pt idx="167">
                  <c:v>-183</c:v>
                </c:pt>
                <c:pt idx="168">
                  <c:v>-183.5</c:v>
                </c:pt>
                <c:pt idx="169">
                  <c:v>-184.5</c:v>
                </c:pt>
                <c:pt idx="170">
                  <c:v>-185.3</c:v>
                </c:pt>
                <c:pt idx="171">
                  <c:v>-186</c:v>
                </c:pt>
                <c:pt idx="172">
                  <c:v>-186.2</c:v>
                </c:pt>
                <c:pt idx="173">
                  <c:v>-186.7</c:v>
                </c:pt>
                <c:pt idx="174">
                  <c:v>-187.3</c:v>
                </c:pt>
                <c:pt idx="175">
                  <c:v>-188.3</c:v>
                </c:pt>
                <c:pt idx="176">
                  <c:v>-189.4</c:v>
                </c:pt>
                <c:pt idx="177">
                  <c:v>-189.6</c:v>
                </c:pt>
                <c:pt idx="178">
                  <c:v>-189.7</c:v>
                </c:pt>
                <c:pt idx="179">
                  <c:v>-189.6</c:v>
                </c:pt>
                <c:pt idx="180">
                  <c:v>-190.1</c:v>
                </c:pt>
                <c:pt idx="181">
                  <c:v>-190.6</c:v>
                </c:pt>
                <c:pt idx="182">
                  <c:v>-190.8</c:v>
                </c:pt>
                <c:pt idx="183">
                  <c:v>-190.8</c:v>
                </c:pt>
                <c:pt idx="184">
                  <c:v>-190.8</c:v>
                </c:pt>
                <c:pt idx="185">
                  <c:v>-190.4</c:v>
                </c:pt>
                <c:pt idx="186">
                  <c:v>-190.1</c:v>
                </c:pt>
                <c:pt idx="187">
                  <c:v>-189.5</c:v>
                </c:pt>
                <c:pt idx="188">
                  <c:v>-188.6</c:v>
                </c:pt>
                <c:pt idx="189">
                  <c:v>-187.2</c:v>
                </c:pt>
                <c:pt idx="190">
                  <c:v>-185.5</c:v>
                </c:pt>
                <c:pt idx="191">
                  <c:v>-185.3</c:v>
                </c:pt>
                <c:pt idx="192">
                  <c:v>-185.1</c:v>
                </c:pt>
                <c:pt idx="193">
                  <c:v>-185.5</c:v>
                </c:pt>
                <c:pt idx="194">
                  <c:v>-186.1</c:v>
                </c:pt>
                <c:pt idx="195">
                  <c:v>-186.6</c:v>
                </c:pt>
                <c:pt idx="196">
                  <c:v>-186.3</c:v>
                </c:pt>
                <c:pt idx="197">
                  <c:v>-186.2</c:v>
                </c:pt>
                <c:pt idx="198">
                  <c:v>-185.5</c:v>
                </c:pt>
                <c:pt idx="199">
                  <c:v>-185.1</c:v>
                </c:pt>
                <c:pt idx="200">
                  <c:v>-185.9</c:v>
                </c:pt>
                <c:pt idx="201">
                  <c:v>-186.4</c:v>
                </c:pt>
                <c:pt idx="202">
                  <c:v>-186.7</c:v>
                </c:pt>
                <c:pt idx="203">
                  <c:v>-186.4</c:v>
                </c:pt>
                <c:pt idx="204">
                  <c:v>-186.2</c:v>
                </c:pt>
                <c:pt idx="205">
                  <c:v>-187</c:v>
                </c:pt>
                <c:pt idx="206">
                  <c:v>-189.6</c:v>
                </c:pt>
                <c:pt idx="207">
                  <c:v>-194.4</c:v>
                </c:pt>
                <c:pt idx="208">
                  <c:v>-196.1</c:v>
                </c:pt>
                <c:pt idx="209">
                  <c:v>-197.3</c:v>
                </c:pt>
                <c:pt idx="210">
                  <c:v>-197.6</c:v>
                </c:pt>
                <c:pt idx="211">
                  <c:v>-197.5</c:v>
                </c:pt>
                <c:pt idx="212">
                  <c:v>-197</c:v>
                </c:pt>
                <c:pt idx="213">
                  <c:v>-196.6</c:v>
                </c:pt>
                <c:pt idx="214">
                  <c:v>-196.1</c:v>
                </c:pt>
                <c:pt idx="215">
                  <c:v>-196.1</c:v>
                </c:pt>
                <c:pt idx="216">
                  <c:v>-195.9</c:v>
                </c:pt>
                <c:pt idx="217">
                  <c:v>-195.8</c:v>
                </c:pt>
                <c:pt idx="218">
                  <c:v>-195.6</c:v>
                </c:pt>
                <c:pt idx="219">
                  <c:v>-195.5</c:v>
                </c:pt>
                <c:pt idx="220">
                  <c:v>-195.3</c:v>
                </c:pt>
                <c:pt idx="221">
                  <c:v>-195.2</c:v>
                </c:pt>
                <c:pt idx="222">
                  <c:v>-195.1</c:v>
                </c:pt>
                <c:pt idx="223">
                  <c:v>-195.3</c:v>
                </c:pt>
                <c:pt idx="224">
                  <c:v>-195.5</c:v>
                </c:pt>
                <c:pt idx="225">
                  <c:v>-195.4</c:v>
                </c:pt>
                <c:pt idx="226">
                  <c:v>-195.4</c:v>
                </c:pt>
                <c:pt idx="227">
                  <c:v>-195.4</c:v>
                </c:pt>
                <c:pt idx="228">
                  <c:v>-195.4</c:v>
                </c:pt>
                <c:pt idx="229">
                  <c:v>-195.4</c:v>
                </c:pt>
                <c:pt idx="230">
                  <c:v>-195.5</c:v>
                </c:pt>
                <c:pt idx="231">
                  <c:v>-195.7</c:v>
                </c:pt>
                <c:pt idx="232">
                  <c:v>-195.9</c:v>
                </c:pt>
                <c:pt idx="233">
                  <c:v>-195.9</c:v>
                </c:pt>
                <c:pt idx="234">
                  <c:v>-196</c:v>
                </c:pt>
                <c:pt idx="235">
                  <c:v>-195.8</c:v>
                </c:pt>
                <c:pt idx="236">
                  <c:v>-195.7</c:v>
                </c:pt>
                <c:pt idx="237">
                  <c:v>-195.7</c:v>
                </c:pt>
                <c:pt idx="238">
                  <c:v>-195.6</c:v>
                </c:pt>
                <c:pt idx="239">
                  <c:v>-195.6</c:v>
                </c:pt>
                <c:pt idx="240">
                  <c:v>-195.6</c:v>
                </c:pt>
                <c:pt idx="241">
                  <c:v>-195.5</c:v>
                </c:pt>
                <c:pt idx="242">
                  <c:v>-195.5</c:v>
                </c:pt>
                <c:pt idx="243">
                  <c:v>-195.5</c:v>
                </c:pt>
                <c:pt idx="244">
                  <c:v>-195.4</c:v>
                </c:pt>
                <c:pt idx="245">
                  <c:v>-195.5</c:v>
                </c:pt>
                <c:pt idx="246">
                  <c:v>-195.5</c:v>
                </c:pt>
                <c:pt idx="247">
                  <c:v>-195.6</c:v>
                </c:pt>
                <c:pt idx="248">
                  <c:v>-195.7</c:v>
                </c:pt>
                <c:pt idx="249">
                  <c:v>-195.7</c:v>
                </c:pt>
                <c:pt idx="250">
                  <c:v>-195.7</c:v>
                </c:pt>
                <c:pt idx="251">
                  <c:v>-195.6</c:v>
                </c:pt>
                <c:pt idx="252">
                  <c:v>-195.5</c:v>
                </c:pt>
                <c:pt idx="253">
                  <c:v>-195.3</c:v>
                </c:pt>
                <c:pt idx="254">
                  <c:v>-195.3</c:v>
                </c:pt>
                <c:pt idx="255">
                  <c:v>-195.5</c:v>
                </c:pt>
                <c:pt idx="256">
                  <c:v>-195.5</c:v>
                </c:pt>
                <c:pt idx="257">
                  <c:v>-195.6</c:v>
                </c:pt>
                <c:pt idx="258">
                  <c:v>-195.6</c:v>
                </c:pt>
                <c:pt idx="259">
                  <c:v>-195.5</c:v>
                </c:pt>
                <c:pt idx="260">
                  <c:v>-195.4</c:v>
                </c:pt>
                <c:pt idx="261">
                  <c:v>-195.3</c:v>
                </c:pt>
                <c:pt idx="262">
                  <c:v>-195.2</c:v>
                </c:pt>
                <c:pt idx="263">
                  <c:v>-195.4</c:v>
                </c:pt>
                <c:pt idx="264">
                  <c:v>-195.5</c:v>
                </c:pt>
                <c:pt idx="265">
                  <c:v>-195.5</c:v>
                </c:pt>
                <c:pt idx="266">
                  <c:v>-195.5</c:v>
                </c:pt>
                <c:pt idx="267">
                  <c:v>-195.4</c:v>
                </c:pt>
                <c:pt idx="268">
                  <c:v>-195.3</c:v>
                </c:pt>
                <c:pt idx="269">
                  <c:v>-195.1</c:v>
                </c:pt>
                <c:pt idx="270">
                  <c:v>-195.1</c:v>
                </c:pt>
                <c:pt idx="271">
                  <c:v>-195.3</c:v>
                </c:pt>
                <c:pt idx="272">
                  <c:v>-195.4</c:v>
                </c:pt>
                <c:pt idx="273">
                  <c:v>-195.4</c:v>
                </c:pt>
                <c:pt idx="274">
                  <c:v>-195.4</c:v>
                </c:pt>
                <c:pt idx="275">
                  <c:v>-195.3</c:v>
                </c:pt>
                <c:pt idx="276">
                  <c:v>-195.1</c:v>
                </c:pt>
                <c:pt idx="277">
                  <c:v>-195</c:v>
                </c:pt>
                <c:pt idx="278">
                  <c:v>-195</c:v>
                </c:pt>
                <c:pt idx="279">
                  <c:v>-195.2</c:v>
                </c:pt>
                <c:pt idx="280">
                  <c:v>-195.3</c:v>
                </c:pt>
                <c:pt idx="281">
                  <c:v>-195.3</c:v>
                </c:pt>
                <c:pt idx="282">
                  <c:v>-195.3</c:v>
                </c:pt>
                <c:pt idx="283">
                  <c:v>-195.2</c:v>
                </c:pt>
                <c:pt idx="284">
                  <c:v>-195</c:v>
                </c:pt>
                <c:pt idx="285">
                  <c:v>-194.9</c:v>
                </c:pt>
                <c:pt idx="286">
                  <c:v>-194.9</c:v>
                </c:pt>
                <c:pt idx="287">
                  <c:v>-195</c:v>
                </c:pt>
                <c:pt idx="288">
                  <c:v>-195.2</c:v>
                </c:pt>
                <c:pt idx="289">
                  <c:v>-195.4</c:v>
                </c:pt>
                <c:pt idx="290">
                  <c:v>-195.4</c:v>
                </c:pt>
                <c:pt idx="291">
                  <c:v>-195.2</c:v>
                </c:pt>
                <c:pt idx="292">
                  <c:v>-195.1</c:v>
                </c:pt>
                <c:pt idx="293">
                  <c:v>-194.9</c:v>
                </c:pt>
                <c:pt idx="294">
                  <c:v>-194.8</c:v>
                </c:pt>
                <c:pt idx="295">
                  <c:v>-194.9</c:v>
                </c:pt>
                <c:pt idx="296">
                  <c:v>-195</c:v>
                </c:pt>
                <c:pt idx="297">
                  <c:v>-195</c:v>
                </c:pt>
                <c:pt idx="298">
                  <c:v>-195.1</c:v>
                </c:pt>
                <c:pt idx="299">
                  <c:v>-194.9</c:v>
                </c:pt>
                <c:pt idx="300">
                  <c:v>-194.9</c:v>
                </c:pt>
                <c:pt idx="301">
                  <c:v>-194.8</c:v>
                </c:pt>
                <c:pt idx="302">
                  <c:v>-194.8</c:v>
                </c:pt>
                <c:pt idx="303">
                  <c:v>-195</c:v>
                </c:pt>
                <c:pt idx="304">
                  <c:v>-195.1</c:v>
                </c:pt>
                <c:pt idx="305">
                  <c:v>-195.2</c:v>
                </c:pt>
                <c:pt idx="306">
                  <c:v>-195.1</c:v>
                </c:pt>
                <c:pt idx="307">
                  <c:v>-194.9</c:v>
                </c:pt>
                <c:pt idx="308">
                  <c:v>-194.8</c:v>
                </c:pt>
                <c:pt idx="309">
                  <c:v>-194.7</c:v>
                </c:pt>
                <c:pt idx="310">
                  <c:v>-194.6</c:v>
                </c:pt>
                <c:pt idx="311">
                  <c:v>-194.8</c:v>
                </c:pt>
                <c:pt idx="312">
                  <c:v>-194.9</c:v>
                </c:pt>
                <c:pt idx="313">
                  <c:v>-195</c:v>
                </c:pt>
                <c:pt idx="314">
                  <c:v>-195</c:v>
                </c:pt>
                <c:pt idx="315">
                  <c:v>-194.8</c:v>
                </c:pt>
                <c:pt idx="316">
                  <c:v>-194.7</c:v>
                </c:pt>
                <c:pt idx="317">
                  <c:v>-194.6</c:v>
                </c:pt>
                <c:pt idx="318">
                  <c:v>-194.6</c:v>
                </c:pt>
                <c:pt idx="319">
                  <c:v>-194.7</c:v>
                </c:pt>
                <c:pt idx="320">
                  <c:v>-194.9</c:v>
                </c:pt>
                <c:pt idx="321">
                  <c:v>-194.9</c:v>
                </c:pt>
                <c:pt idx="322">
                  <c:v>-194.9</c:v>
                </c:pt>
                <c:pt idx="323">
                  <c:v>-194.8</c:v>
                </c:pt>
                <c:pt idx="324">
                  <c:v>-194.6</c:v>
                </c:pt>
                <c:pt idx="325">
                  <c:v>-194.5</c:v>
                </c:pt>
                <c:pt idx="326">
                  <c:v>-194.5</c:v>
                </c:pt>
                <c:pt idx="327">
                  <c:v>-194.6</c:v>
                </c:pt>
                <c:pt idx="328">
                  <c:v>-194.7</c:v>
                </c:pt>
                <c:pt idx="329">
                  <c:v>-194.8</c:v>
                </c:pt>
                <c:pt idx="330">
                  <c:v>-194.9</c:v>
                </c:pt>
                <c:pt idx="331">
                  <c:v>-194.7</c:v>
                </c:pt>
                <c:pt idx="332">
                  <c:v>-194.5</c:v>
                </c:pt>
                <c:pt idx="333">
                  <c:v>-194.4</c:v>
                </c:pt>
                <c:pt idx="334">
                  <c:v>-194.4</c:v>
                </c:pt>
                <c:pt idx="335">
                  <c:v>-194.4</c:v>
                </c:pt>
                <c:pt idx="336">
                  <c:v>-194.6</c:v>
                </c:pt>
                <c:pt idx="337">
                  <c:v>-194.7</c:v>
                </c:pt>
                <c:pt idx="338">
                  <c:v>-194.7</c:v>
                </c:pt>
                <c:pt idx="339">
                  <c:v>-194.5</c:v>
                </c:pt>
                <c:pt idx="340">
                  <c:v>-194.4</c:v>
                </c:pt>
                <c:pt idx="341">
                  <c:v>-194.3</c:v>
                </c:pt>
                <c:pt idx="342">
                  <c:v>-194.4</c:v>
                </c:pt>
                <c:pt idx="343">
                  <c:v>-194.5</c:v>
                </c:pt>
                <c:pt idx="344">
                  <c:v>-194.6</c:v>
                </c:pt>
                <c:pt idx="345">
                  <c:v>-194.7</c:v>
                </c:pt>
                <c:pt idx="346">
                  <c:v>-194.6</c:v>
                </c:pt>
                <c:pt idx="347">
                  <c:v>-194.5</c:v>
                </c:pt>
                <c:pt idx="348">
                  <c:v>-194.4</c:v>
                </c:pt>
                <c:pt idx="349">
                  <c:v>-194.3</c:v>
                </c:pt>
                <c:pt idx="350">
                  <c:v>-194.3</c:v>
                </c:pt>
                <c:pt idx="351">
                  <c:v>-194.5</c:v>
                </c:pt>
                <c:pt idx="352">
                  <c:v>-194.5</c:v>
                </c:pt>
                <c:pt idx="353">
                  <c:v>-194.6</c:v>
                </c:pt>
                <c:pt idx="354">
                  <c:v>-194.6</c:v>
                </c:pt>
                <c:pt idx="355">
                  <c:v>-194.4</c:v>
                </c:pt>
                <c:pt idx="356">
                  <c:v>-194.4</c:v>
                </c:pt>
                <c:pt idx="357">
                  <c:v>-194.3</c:v>
                </c:pt>
                <c:pt idx="358">
                  <c:v>-194.2</c:v>
                </c:pt>
                <c:pt idx="359">
                  <c:v>-194.3</c:v>
                </c:pt>
                <c:pt idx="360">
                  <c:v>-194.4</c:v>
                </c:pt>
                <c:pt idx="361">
                  <c:v>-194.5</c:v>
                </c:pt>
                <c:pt idx="362">
                  <c:v>-194.4</c:v>
                </c:pt>
                <c:pt idx="363">
                  <c:v>-194.3</c:v>
                </c:pt>
                <c:pt idx="364">
                  <c:v>-194.1</c:v>
                </c:pt>
                <c:pt idx="365">
                  <c:v>-194.2</c:v>
                </c:pt>
                <c:pt idx="366">
                  <c:v>-194.1</c:v>
                </c:pt>
                <c:pt idx="367">
                  <c:v>-194.2</c:v>
                </c:pt>
                <c:pt idx="368">
                  <c:v>-194.4</c:v>
                </c:pt>
                <c:pt idx="369">
                  <c:v>-194.4</c:v>
                </c:pt>
                <c:pt idx="370">
                  <c:v>-194.5</c:v>
                </c:pt>
                <c:pt idx="371">
                  <c:v>-194.3</c:v>
                </c:pt>
                <c:pt idx="372">
                  <c:v>-194.2</c:v>
                </c:pt>
                <c:pt idx="373">
                  <c:v>-194.1</c:v>
                </c:pt>
                <c:pt idx="374">
                  <c:v>-194</c:v>
                </c:pt>
                <c:pt idx="375">
                  <c:v>-194.2</c:v>
                </c:pt>
                <c:pt idx="376">
                  <c:v>-194.3</c:v>
                </c:pt>
                <c:pt idx="377">
                  <c:v>-194.4</c:v>
                </c:pt>
                <c:pt idx="378">
                  <c:v>-194.4</c:v>
                </c:pt>
                <c:pt idx="379">
                  <c:v>-194.2</c:v>
                </c:pt>
                <c:pt idx="380">
                  <c:v>-194.1</c:v>
                </c:pt>
                <c:pt idx="381">
                  <c:v>-194</c:v>
                </c:pt>
                <c:pt idx="382">
                  <c:v>-194</c:v>
                </c:pt>
                <c:pt idx="383">
                  <c:v>-194.2</c:v>
                </c:pt>
                <c:pt idx="384">
                  <c:v>-194.2</c:v>
                </c:pt>
                <c:pt idx="385">
                  <c:v>-194.3</c:v>
                </c:pt>
                <c:pt idx="386">
                  <c:v>-194.3</c:v>
                </c:pt>
                <c:pt idx="387">
                  <c:v>-194.1</c:v>
                </c:pt>
                <c:pt idx="388">
                  <c:v>-194</c:v>
                </c:pt>
                <c:pt idx="389">
                  <c:v>-193.9</c:v>
                </c:pt>
                <c:pt idx="390">
                  <c:v>-193.8</c:v>
                </c:pt>
                <c:pt idx="391">
                  <c:v>-194.1</c:v>
                </c:pt>
                <c:pt idx="392">
                  <c:v>-194.1</c:v>
                </c:pt>
                <c:pt idx="393">
                  <c:v>-194.2</c:v>
                </c:pt>
                <c:pt idx="394">
                  <c:v>-194.2</c:v>
                </c:pt>
                <c:pt idx="395">
                  <c:v>-194</c:v>
                </c:pt>
                <c:pt idx="396">
                  <c:v>-193.9</c:v>
                </c:pt>
                <c:pt idx="397">
                  <c:v>-193.8</c:v>
                </c:pt>
                <c:pt idx="398">
                  <c:v>-193.8</c:v>
                </c:pt>
                <c:pt idx="399">
                  <c:v>-193.9</c:v>
                </c:pt>
                <c:pt idx="400">
                  <c:v>-194.1</c:v>
                </c:pt>
                <c:pt idx="401">
                  <c:v>-194.1</c:v>
                </c:pt>
                <c:pt idx="402">
                  <c:v>-194.1</c:v>
                </c:pt>
                <c:pt idx="403">
                  <c:v>-194</c:v>
                </c:pt>
                <c:pt idx="404">
                  <c:v>-193.8</c:v>
                </c:pt>
                <c:pt idx="405">
                  <c:v>-193.8</c:v>
                </c:pt>
                <c:pt idx="406">
                  <c:v>-193.7</c:v>
                </c:pt>
                <c:pt idx="407">
                  <c:v>-193.9</c:v>
                </c:pt>
                <c:pt idx="408">
                  <c:v>-194</c:v>
                </c:pt>
                <c:pt idx="409">
                  <c:v>-194.1</c:v>
                </c:pt>
                <c:pt idx="410">
                  <c:v>-194.1</c:v>
                </c:pt>
                <c:pt idx="411">
                  <c:v>-193.9</c:v>
                </c:pt>
                <c:pt idx="412">
                  <c:v>-193.8</c:v>
                </c:pt>
                <c:pt idx="413">
                  <c:v>-193.8</c:v>
                </c:pt>
                <c:pt idx="414">
                  <c:v>-193.7</c:v>
                </c:pt>
                <c:pt idx="415">
                  <c:v>-193.9</c:v>
                </c:pt>
                <c:pt idx="416">
                  <c:v>-193.9</c:v>
                </c:pt>
                <c:pt idx="417">
                  <c:v>-194.1</c:v>
                </c:pt>
                <c:pt idx="418">
                  <c:v>-194.1</c:v>
                </c:pt>
                <c:pt idx="419">
                  <c:v>-194</c:v>
                </c:pt>
                <c:pt idx="420">
                  <c:v>-193.9</c:v>
                </c:pt>
                <c:pt idx="421">
                  <c:v>-193.8</c:v>
                </c:pt>
                <c:pt idx="422">
                  <c:v>-193.8</c:v>
                </c:pt>
                <c:pt idx="423">
                  <c:v>-194</c:v>
                </c:pt>
                <c:pt idx="424">
                  <c:v>-194</c:v>
                </c:pt>
                <c:pt idx="425">
                  <c:v>-194.1</c:v>
                </c:pt>
                <c:pt idx="426">
                  <c:v>-194.2</c:v>
                </c:pt>
                <c:pt idx="427">
                  <c:v>-194</c:v>
                </c:pt>
                <c:pt idx="428">
                  <c:v>-193.8</c:v>
                </c:pt>
                <c:pt idx="429">
                  <c:v>-193.7</c:v>
                </c:pt>
                <c:pt idx="430">
                  <c:v>-193.7</c:v>
                </c:pt>
                <c:pt idx="431">
                  <c:v>-193.9</c:v>
                </c:pt>
                <c:pt idx="432">
                  <c:v>-194</c:v>
                </c:pt>
                <c:pt idx="433">
                  <c:v>-194</c:v>
                </c:pt>
                <c:pt idx="434">
                  <c:v>-194</c:v>
                </c:pt>
                <c:pt idx="435">
                  <c:v>-193.9</c:v>
                </c:pt>
                <c:pt idx="436">
                  <c:v>-193.8</c:v>
                </c:pt>
                <c:pt idx="437">
                  <c:v>-193.6</c:v>
                </c:pt>
                <c:pt idx="438">
                  <c:v>-193.6</c:v>
                </c:pt>
                <c:pt idx="439">
                  <c:v>-193.7</c:v>
                </c:pt>
                <c:pt idx="440">
                  <c:v>-193.9</c:v>
                </c:pt>
                <c:pt idx="441">
                  <c:v>-193.9</c:v>
                </c:pt>
                <c:pt idx="442">
                  <c:v>-193.9</c:v>
                </c:pt>
                <c:pt idx="443">
                  <c:v>-193.8</c:v>
                </c:pt>
                <c:pt idx="444">
                  <c:v>-193.7</c:v>
                </c:pt>
                <c:pt idx="445">
                  <c:v>-193.6</c:v>
                </c:pt>
                <c:pt idx="446">
                  <c:v>-193.5</c:v>
                </c:pt>
                <c:pt idx="447">
                  <c:v>-193.7</c:v>
                </c:pt>
                <c:pt idx="448">
                  <c:v>-193.8</c:v>
                </c:pt>
                <c:pt idx="449">
                  <c:v>-193.8</c:v>
                </c:pt>
                <c:pt idx="450">
                  <c:v>-193.8</c:v>
                </c:pt>
                <c:pt idx="451">
                  <c:v>-193.7</c:v>
                </c:pt>
                <c:pt idx="452">
                  <c:v>-193.6</c:v>
                </c:pt>
                <c:pt idx="453">
                  <c:v>-193.5</c:v>
                </c:pt>
                <c:pt idx="454">
                  <c:v>-193.5</c:v>
                </c:pt>
                <c:pt idx="455">
                  <c:v>-193.6</c:v>
                </c:pt>
                <c:pt idx="456">
                  <c:v>-193.7</c:v>
                </c:pt>
                <c:pt idx="457">
                  <c:v>-193.8</c:v>
                </c:pt>
                <c:pt idx="458">
                  <c:v>-193.9</c:v>
                </c:pt>
                <c:pt idx="459">
                  <c:v>-193.8</c:v>
                </c:pt>
                <c:pt idx="460">
                  <c:v>-193.7</c:v>
                </c:pt>
                <c:pt idx="461">
                  <c:v>-193.5</c:v>
                </c:pt>
                <c:pt idx="462">
                  <c:v>-193.6</c:v>
                </c:pt>
                <c:pt idx="463">
                  <c:v>-193.7</c:v>
                </c:pt>
                <c:pt idx="464">
                  <c:v>-193.8</c:v>
                </c:pt>
                <c:pt idx="465">
                  <c:v>-193.9</c:v>
                </c:pt>
                <c:pt idx="466">
                  <c:v>-193.9</c:v>
                </c:pt>
                <c:pt idx="467">
                  <c:v>-193.7</c:v>
                </c:pt>
                <c:pt idx="468">
                  <c:v>-193.6</c:v>
                </c:pt>
                <c:pt idx="469">
                  <c:v>-193.5</c:v>
                </c:pt>
                <c:pt idx="470">
                  <c:v>-193.4</c:v>
                </c:pt>
                <c:pt idx="471">
                  <c:v>-193.6</c:v>
                </c:pt>
                <c:pt idx="472">
                  <c:v>-193.7</c:v>
                </c:pt>
                <c:pt idx="473">
                  <c:v>-193.8</c:v>
                </c:pt>
                <c:pt idx="474">
                  <c:v>-193.8</c:v>
                </c:pt>
                <c:pt idx="475">
                  <c:v>-193.6</c:v>
                </c:pt>
                <c:pt idx="476">
                  <c:v>-193.5</c:v>
                </c:pt>
                <c:pt idx="477">
                  <c:v>-193.5</c:v>
                </c:pt>
                <c:pt idx="478">
                  <c:v>-193.5</c:v>
                </c:pt>
                <c:pt idx="479">
                  <c:v>-193.6</c:v>
                </c:pt>
                <c:pt idx="480">
                  <c:v>-193.8</c:v>
                </c:pt>
                <c:pt idx="481">
                  <c:v>-193.8</c:v>
                </c:pt>
                <c:pt idx="482">
                  <c:v>-193.8</c:v>
                </c:pt>
                <c:pt idx="483">
                  <c:v>-193.6</c:v>
                </c:pt>
                <c:pt idx="484">
                  <c:v>-193.6</c:v>
                </c:pt>
                <c:pt idx="485">
                  <c:v>-193.4</c:v>
                </c:pt>
                <c:pt idx="486">
                  <c:v>-193.4</c:v>
                </c:pt>
                <c:pt idx="487">
                  <c:v>-193.5</c:v>
                </c:pt>
                <c:pt idx="488">
                  <c:v>-193.7</c:v>
                </c:pt>
                <c:pt idx="489">
                  <c:v>-193.7</c:v>
                </c:pt>
                <c:pt idx="490">
                  <c:v>-193.7</c:v>
                </c:pt>
                <c:pt idx="491">
                  <c:v>-193.6</c:v>
                </c:pt>
                <c:pt idx="492">
                  <c:v>-193.4</c:v>
                </c:pt>
                <c:pt idx="493">
                  <c:v>-193.3</c:v>
                </c:pt>
                <c:pt idx="494">
                  <c:v>-193.2</c:v>
                </c:pt>
                <c:pt idx="495">
                  <c:v>-193.4</c:v>
                </c:pt>
                <c:pt idx="496">
                  <c:v>-193.6</c:v>
                </c:pt>
                <c:pt idx="497">
                  <c:v>-193.7</c:v>
                </c:pt>
                <c:pt idx="498">
                  <c:v>-193.7</c:v>
                </c:pt>
                <c:pt idx="499">
                  <c:v>-193.6</c:v>
                </c:pt>
                <c:pt idx="500">
                  <c:v>-193.5</c:v>
                </c:pt>
                <c:pt idx="501">
                  <c:v>-193.4</c:v>
                </c:pt>
                <c:pt idx="502">
                  <c:v>-193.4</c:v>
                </c:pt>
                <c:pt idx="503">
                  <c:v>-193.5</c:v>
                </c:pt>
                <c:pt idx="504">
                  <c:v>-193.6</c:v>
                </c:pt>
                <c:pt idx="505">
                  <c:v>-193.6</c:v>
                </c:pt>
                <c:pt idx="506">
                  <c:v>-193.7</c:v>
                </c:pt>
                <c:pt idx="507">
                  <c:v>-193.5</c:v>
                </c:pt>
                <c:pt idx="508">
                  <c:v>-193.3</c:v>
                </c:pt>
                <c:pt idx="509">
                  <c:v>-193.2</c:v>
                </c:pt>
                <c:pt idx="510">
                  <c:v>-193.2</c:v>
                </c:pt>
                <c:pt idx="511">
                  <c:v>-193.4</c:v>
                </c:pt>
                <c:pt idx="512">
                  <c:v>-193.4</c:v>
                </c:pt>
                <c:pt idx="513">
                  <c:v>-193.5</c:v>
                </c:pt>
                <c:pt idx="514">
                  <c:v>-193.4</c:v>
                </c:pt>
                <c:pt idx="515">
                  <c:v>-193.3</c:v>
                </c:pt>
                <c:pt idx="516">
                  <c:v>-193.1</c:v>
                </c:pt>
                <c:pt idx="517">
                  <c:v>-193.1</c:v>
                </c:pt>
                <c:pt idx="518">
                  <c:v>-193</c:v>
                </c:pt>
                <c:pt idx="519">
                  <c:v>-193.2</c:v>
                </c:pt>
                <c:pt idx="520">
                  <c:v>-193.3</c:v>
                </c:pt>
                <c:pt idx="521">
                  <c:v>-193.4</c:v>
                </c:pt>
                <c:pt idx="522">
                  <c:v>-193.4</c:v>
                </c:pt>
                <c:pt idx="523">
                  <c:v>-193.2</c:v>
                </c:pt>
                <c:pt idx="524">
                  <c:v>-193.1</c:v>
                </c:pt>
                <c:pt idx="525">
                  <c:v>-193</c:v>
                </c:pt>
                <c:pt idx="526">
                  <c:v>-193.1</c:v>
                </c:pt>
                <c:pt idx="527">
                  <c:v>-193.1</c:v>
                </c:pt>
                <c:pt idx="528">
                  <c:v>-193.3</c:v>
                </c:pt>
                <c:pt idx="529">
                  <c:v>-193.3</c:v>
                </c:pt>
                <c:pt idx="530">
                  <c:v>-193.3</c:v>
                </c:pt>
                <c:pt idx="531">
                  <c:v>-193.2</c:v>
                </c:pt>
                <c:pt idx="532">
                  <c:v>-193.1</c:v>
                </c:pt>
                <c:pt idx="533">
                  <c:v>-193</c:v>
                </c:pt>
                <c:pt idx="534">
                  <c:v>-192.9</c:v>
                </c:pt>
                <c:pt idx="535">
                  <c:v>-193.1</c:v>
                </c:pt>
                <c:pt idx="536">
                  <c:v>-193.2</c:v>
                </c:pt>
                <c:pt idx="537">
                  <c:v>-193.3</c:v>
                </c:pt>
                <c:pt idx="538">
                  <c:v>-193.3</c:v>
                </c:pt>
                <c:pt idx="539">
                  <c:v>-193.1</c:v>
                </c:pt>
                <c:pt idx="540">
                  <c:v>-193.1</c:v>
                </c:pt>
                <c:pt idx="541">
                  <c:v>-193</c:v>
                </c:pt>
                <c:pt idx="542">
                  <c:v>-193</c:v>
                </c:pt>
                <c:pt idx="543">
                  <c:v>-193.1</c:v>
                </c:pt>
                <c:pt idx="544">
                  <c:v>-193.3</c:v>
                </c:pt>
                <c:pt idx="545">
                  <c:v>-193.3</c:v>
                </c:pt>
                <c:pt idx="546">
                  <c:v>-193.3</c:v>
                </c:pt>
                <c:pt idx="547">
                  <c:v>-193.2</c:v>
                </c:pt>
                <c:pt idx="548">
                  <c:v>-193</c:v>
                </c:pt>
                <c:pt idx="549">
                  <c:v>-193</c:v>
                </c:pt>
                <c:pt idx="550">
                  <c:v>-193</c:v>
                </c:pt>
                <c:pt idx="551">
                  <c:v>-193.1</c:v>
                </c:pt>
                <c:pt idx="552">
                  <c:v>-193.2</c:v>
                </c:pt>
                <c:pt idx="553">
                  <c:v>-193.2</c:v>
                </c:pt>
                <c:pt idx="554">
                  <c:v>-193.3</c:v>
                </c:pt>
                <c:pt idx="555">
                  <c:v>-193.1</c:v>
                </c:pt>
                <c:pt idx="556">
                  <c:v>-193</c:v>
                </c:pt>
                <c:pt idx="557">
                  <c:v>-193</c:v>
                </c:pt>
                <c:pt idx="558">
                  <c:v>-192.9</c:v>
                </c:pt>
                <c:pt idx="559">
                  <c:v>-193.1</c:v>
                </c:pt>
                <c:pt idx="560">
                  <c:v>-193.1</c:v>
                </c:pt>
                <c:pt idx="561">
                  <c:v>-193.2</c:v>
                </c:pt>
                <c:pt idx="562">
                  <c:v>-193.3</c:v>
                </c:pt>
                <c:pt idx="563">
                  <c:v>-193.1</c:v>
                </c:pt>
                <c:pt idx="564">
                  <c:v>-193</c:v>
                </c:pt>
                <c:pt idx="565">
                  <c:v>-192.8</c:v>
                </c:pt>
              </c:numCache>
              <c:extLst xmlns:c15="http://schemas.microsoft.com/office/drawing/2012/chart"/>
            </c:numRef>
          </c:yVal>
          <c:smooth val="0"/>
        </c:ser>
        <c:dLbls>
          <c:showLegendKey val="0"/>
          <c:showVal val="0"/>
          <c:showCatName val="0"/>
          <c:showSerName val="0"/>
          <c:showPercent val="0"/>
          <c:showBubbleSize val="0"/>
        </c:dLbls>
        <c:axId val="146277944"/>
        <c:axId val="146277160"/>
        <c:extLst>
          <c:ext xmlns:c15="http://schemas.microsoft.com/office/drawing/2012/chart" uri="{02D57815-91ED-43cb-92C2-25804820EDAC}">
            <c15:filteredScatterSeries>
              <c15:ser>
                <c:idx val="0"/>
                <c:order val="0"/>
                <c:tx>
                  <c:strRef>
                    <c:extLst>
                      <c:ext uri="{02D57815-91ED-43cb-92C2-25804820EDAC}">
                        <c15:formulaRef>
                          <c15:sqref>'Raw Data'!$C$18</c15:sqref>
                        </c15:formulaRef>
                      </c:ext>
                    </c:extLst>
                    <c:strCache>
                      <c:ptCount val="1"/>
                      <c:pt idx="0">
                        <c:v>1.1 - Top Gun during peel + 71s</c:v>
                      </c:pt>
                    </c:strCache>
                  </c:strRef>
                </c:tx>
                <c:spPr>
                  <a:ln w="19050" cap="rnd">
                    <a:solidFill>
                      <a:schemeClr val="accent1"/>
                    </a:solidFill>
                    <a:round/>
                  </a:ln>
                  <a:effectLst/>
                </c:spPr>
                <c:marker>
                  <c:symbol val="none"/>
                </c:marker>
                <c:xVal>
                  <c:numRef>
                    <c:extLst>
                      <c:ext uri="{02D57815-91ED-43cb-92C2-25804820EDAC}">
                        <c15:formulaRef>
                          <c15:sqref>'Raw Data'!$B$22:$B$2887</c15:sqref>
                        </c15:formulaRef>
                      </c:ext>
                    </c:extLst>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extLst>
                      <c:ext uri="{02D57815-91ED-43cb-92C2-25804820EDAC}">
                        <c15:formulaRef>
                          <c15:sqref>'Raw Data'!$C$22:$C$2887</c15:sqref>
                        </c15:formulaRef>
                      </c:ext>
                    </c:extLst>
                    <c:numCache>
                      <c:formatCode>0.0</c:formatCode>
                      <c:ptCount val="2866"/>
                      <c:pt idx="0">
                        <c:v>56.2</c:v>
                      </c:pt>
                      <c:pt idx="1">
                        <c:v>56.3</c:v>
                      </c:pt>
                      <c:pt idx="2">
                        <c:v>56.2</c:v>
                      </c:pt>
                      <c:pt idx="3">
                        <c:v>56.2</c:v>
                      </c:pt>
                      <c:pt idx="4">
                        <c:v>56.2</c:v>
                      </c:pt>
                      <c:pt idx="5">
                        <c:v>56.2</c:v>
                      </c:pt>
                      <c:pt idx="6">
                        <c:v>56.2</c:v>
                      </c:pt>
                      <c:pt idx="7">
                        <c:v>56.2</c:v>
                      </c:pt>
                      <c:pt idx="8">
                        <c:v>56.2</c:v>
                      </c:pt>
                      <c:pt idx="9">
                        <c:v>56.2</c:v>
                      </c:pt>
                      <c:pt idx="10">
                        <c:v>56.2</c:v>
                      </c:pt>
                      <c:pt idx="11">
                        <c:v>56.2</c:v>
                      </c:pt>
                      <c:pt idx="12">
                        <c:v>56.2</c:v>
                      </c:pt>
                      <c:pt idx="13">
                        <c:v>56.2</c:v>
                      </c:pt>
                      <c:pt idx="14">
                        <c:v>56.2</c:v>
                      </c:pt>
                      <c:pt idx="15">
                        <c:v>56.3</c:v>
                      </c:pt>
                      <c:pt idx="16">
                        <c:v>56.2</c:v>
                      </c:pt>
                      <c:pt idx="17">
                        <c:v>56.2</c:v>
                      </c:pt>
                      <c:pt idx="18">
                        <c:v>56.2</c:v>
                      </c:pt>
                      <c:pt idx="19">
                        <c:v>56.1</c:v>
                      </c:pt>
                      <c:pt idx="20">
                        <c:v>56.1</c:v>
                      </c:pt>
                      <c:pt idx="21">
                        <c:v>56</c:v>
                      </c:pt>
                      <c:pt idx="22">
                        <c:v>56.2</c:v>
                      </c:pt>
                      <c:pt idx="23">
                        <c:v>56</c:v>
                      </c:pt>
                      <c:pt idx="24">
                        <c:v>55.8</c:v>
                      </c:pt>
                      <c:pt idx="25">
                        <c:v>55.3</c:v>
                      </c:pt>
                      <c:pt idx="26">
                        <c:v>55.2</c:v>
                      </c:pt>
                      <c:pt idx="27">
                        <c:v>54.3</c:v>
                      </c:pt>
                      <c:pt idx="28">
                        <c:v>48</c:v>
                      </c:pt>
                      <c:pt idx="29">
                        <c:v>44.5</c:v>
                      </c:pt>
                      <c:pt idx="30">
                        <c:v>42</c:v>
                      </c:pt>
                      <c:pt idx="31">
                        <c:v>39.6</c:v>
                      </c:pt>
                      <c:pt idx="32">
                        <c:v>38.5</c:v>
                      </c:pt>
                      <c:pt idx="33">
                        <c:v>38.6</c:v>
                      </c:pt>
                      <c:pt idx="34">
                        <c:v>38.299999999999997</c:v>
                      </c:pt>
                      <c:pt idx="35">
                        <c:v>36.6</c:v>
                      </c:pt>
                      <c:pt idx="36">
                        <c:v>34.5</c:v>
                      </c:pt>
                      <c:pt idx="37">
                        <c:v>32.9</c:v>
                      </c:pt>
                      <c:pt idx="38">
                        <c:v>31.9</c:v>
                      </c:pt>
                      <c:pt idx="39">
                        <c:v>31.1</c:v>
                      </c:pt>
                      <c:pt idx="40">
                        <c:v>30.8</c:v>
                      </c:pt>
                      <c:pt idx="41">
                        <c:v>30.7</c:v>
                      </c:pt>
                      <c:pt idx="42">
                        <c:v>30</c:v>
                      </c:pt>
                      <c:pt idx="43">
                        <c:v>27.9</c:v>
                      </c:pt>
                      <c:pt idx="44">
                        <c:v>24.3</c:v>
                      </c:pt>
                      <c:pt idx="45">
                        <c:v>20.8</c:v>
                      </c:pt>
                      <c:pt idx="46">
                        <c:v>17.7</c:v>
                      </c:pt>
                      <c:pt idx="47">
                        <c:v>14.9</c:v>
                      </c:pt>
                      <c:pt idx="48">
                        <c:v>11.9</c:v>
                      </c:pt>
                      <c:pt idx="49">
                        <c:v>9.8000000000000007</c:v>
                      </c:pt>
                      <c:pt idx="50">
                        <c:v>8.1</c:v>
                      </c:pt>
                      <c:pt idx="51">
                        <c:v>7.1</c:v>
                      </c:pt>
                      <c:pt idx="52">
                        <c:v>6.9</c:v>
                      </c:pt>
                      <c:pt idx="53">
                        <c:v>6.6</c:v>
                      </c:pt>
                      <c:pt idx="54">
                        <c:v>5.8</c:v>
                      </c:pt>
                      <c:pt idx="55">
                        <c:v>5.4</c:v>
                      </c:pt>
                      <c:pt idx="56">
                        <c:v>5.2</c:v>
                      </c:pt>
                      <c:pt idx="57">
                        <c:v>5.0999999999999996</c:v>
                      </c:pt>
                      <c:pt idx="58">
                        <c:v>5.3</c:v>
                      </c:pt>
                      <c:pt idx="59">
                        <c:v>5.6</c:v>
                      </c:pt>
                      <c:pt idx="60">
                        <c:v>5.5</c:v>
                      </c:pt>
                      <c:pt idx="61">
                        <c:v>5.5</c:v>
                      </c:pt>
                      <c:pt idx="62">
                        <c:v>7.4</c:v>
                      </c:pt>
                      <c:pt idx="63">
                        <c:v>11.4</c:v>
                      </c:pt>
                      <c:pt idx="64">
                        <c:v>14.8</c:v>
                      </c:pt>
                      <c:pt idx="65">
                        <c:v>17.7</c:v>
                      </c:pt>
                      <c:pt idx="66">
                        <c:v>19.8</c:v>
                      </c:pt>
                      <c:pt idx="67">
                        <c:v>22.3</c:v>
                      </c:pt>
                      <c:pt idx="68">
                        <c:v>25.1</c:v>
                      </c:pt>
                      <c:pt idx="69">
                        <c:v>27.7</c:v>
                      </c:pt>
                      <c:pt idx="70">
                        <c:v>33</c:v>
                      </c:pt>
                      <c:pt idx="71">
                        <c:v>38.6</c:v>
                      </c:pt>
                      <c:pt idx="72">
                        <c:v>43.8</c:v>
                      </c:pt>
                      <c:pt idx="73">
                        <c:v>48.6</c:v>
                      </c:pt>
                      <c:pt idx="74">
                        <c:v>53.9</c:v>
                      </c:pt>
                      <c:pt idx="75">
                        <c:v>59.5</c:v>
                      </c:pt>
                      <c:pt idx="76">
                        <c:v>65.5</c:v>
                      </c:pt>
                      <c:pt idx="77">
                        <c:v>70.900000000000006</c:v>
                      </c:pt>
                      <c:pt idx="78">
                        <c:v>74.3</c:v>
                      </c:pt>
                      <c:pt idx="79">
                        <c:v>75.599999999999994</c:v>
                      </c:pt>
                      <c:pt idx="80">
                        <c:v>76.3</c:v>
                      </c:pt>
                      <c:pt idx="81">
                        <c:v>79.8</c:v>
                      </c:pt>
                      <c:pt idx="82">
                        <c:v>88.9</c:v>
                      </c:pt>
                      <c:pt idx="83">
                        <c:v>96.3</c:v>
                      </c:pt>
                      <c:pt idx="84">
                        <c:v>102</c:v>
                      </c:pt>
                      <c:pt idx="85">
                        <c:v>107.3</c:v>
                      </c:pt>
                      <c:pt idx="86">
                        <c:v>117</c:v>
                      </c:pt>
                      <c:pt idx="87">
                        <c:v>126.7</c:v>
                      </c:pt>
                      <c:pt idx="88">
                        <c:v>136.19999999999999</c:v>
                      </c:pt>
                      <c:pt idx="89">
                        <c:v>146.80000000000001</c:v>
                      </c:pt>
                      <c:pt idx="90">
                        <c:v>160.4</c:v>
                      </c:pt>
                      <c:pt idx="91">
                        <c:v>167.8</c:v>
                      </c:pt>
                      <c:pt idx="92">
                        <c:v>174.8</c:v>
                      </c:pt>
                      <c:pt idx="93">
                        <c:v>181.2</c:v>
                      </c:pt>
                      <c:pt idx="94">
                        <c:v>191.3</c:v>
                      </c:pt>
                      <c:pt idx="95">
                        <c:v>199</c:v>
                      </c:pt>
                      <c:pt idx="96">
                        <c:v>205.6</c:v>
                      </c:pt>
                      <c:pt idx="97">
                        <c:v>212.5</c:v>
                      </c:pt>
                      <c:pt idx="98">
                        <c:v>218.6</c:v>
                      </c:pt>
                      <c:pt idx="99">
                        <c:v>224.2</c:v>
                      </c:pt>
                      <c:pt idx="100">
                        <c:v>226.8</c:v>
                      </c:pt>
                      <c:pt idx="101">
                        <c:v>230.9</c:v>
                      </c:pt>
                      <c:pt idx="102">
                        <c:v>233.9</c:v>
                      </c:pt>
                      <c:pt idx="103">
                        <c:v>234.2</c:v>
                      </c:pt>
                      <c:pt idx="104">
                        <c:v>231.6</c:v>
                      </c:pt>
                      <c:pt idx="105">
                        <c:v>229.8</c:v>
                      </c:pt>
                      <c:pt idx="106">
                        <c:v>228.6</c:v>
                      </c:pt>
                      <c:pt idx="107">
                        <c:v>224.6</c:v>
                      </c:pt>
                      <c:pt idx="108">
                        <c:v>215.9</c:v>
                      </c:pt>
                      <c:pt idx="109">
                        <c:v>207.7</c:v>
                      </c:pt>
                      <c:pt idx="110">
                        <c:v>196.7</c:v>
                      </c:pt>
                      <c:pt idx="111">
                        <c:v>183.2</c:v>
                      </c:pt>
                      <c:pt idx="112">
                        <c:v>169.8</c:v>
                      </c:pt>
                      <c:pt idx="113">
                        <c:v>173.9</c:v>
                      </c:pt>
                      <c:pt idx="114">
                        <c:v>188.3</c:v>
                      </c:pt>
                      <c:pt idx="115">
                        <c:v>208.8</c:v>
                      </c:pt>
                      <c:pt idx="116">
                        <c:v>230.3</c:v>
                      </c:pt>
                      <c:pt idx="117">
                        <c:v>247.3</c:v>
                      </c:pt>
                      <c:pt idx="118">
                        <c:v>248.6</c:v>
                      </c:pt>
                      <c:pt idx="119">
                        <c:v>239.9</c:v>
                      </c:pt>
                      <c:pt idx="120">
                        <c:v>221.5</c:v>
                      </c:pt>
                      <c:pt idx="121">
                        <c:v>194.4</c:v>
                      </c:pt>
                      <c:pt idx="122">
                        <c:v>179.1</c:v>
                      </c:pt>
                      <c:pt idx="123">
                        <c:v>166.4</c:v>
                      </c:pt>
                      <c:pt idx="124">
                        <c:v>157</c:v>
                      </c:pt>
                      <c:pt idx="125">
                        <c:v>147.4</c:v>
                      </c:pt>
                      <c:pt idx="126">
                        <c:v>135.9</c:v>
                      </c:pt>
                      <c:pt idx="127">
                        <c:v>136.80000000000001</c:v>
                      </c:pt>
                      <c:pt idx="128">
                        <c:v>141.6</c:v>
                      </c:pt>
                      <c:pt idx="129">
                        <c:v>143.30000000000001</c:v>
                      </c:pt>
                      <c:pt idx="130">
                        <c:v>148.5</c:v>
                      </c:pt>
                      <c:pt idx="131">
                        <c:v>159.80000000000001</c:v>
                      </c:pt>
                      <c:pt idx="132">
                        <c:v>174.2</c:v>
                      </c:pt>
                      <c:pt idx="133">
                        <c:v>188.9</c:v>
                      </c:pt>
                      <c:pt idx="134">
                        <c:v>202.1</c:v>
                      </c:pt>
                      <c:pt idx="135">
                        <c:v>208.4</c:v>
                      </c:pt>
                      <c:pt idx="136">
                        <c:v>199.7</c:v>
                      </c:pt>
                      <c:pt idx="137">
                        <c:v>176.8</c:v>
                      </c:pt>
                      <c:pt idx="138">
                        <c:v>141.6</c:v>
                      </c:pt>
                      <c:pt idx="139">
                        <c:v>101.5</c:v>
                      </c:pt>
                      <c:pt idx="140">
                        <c:v>53.9</c:v>
                      </c:pt>
                      <c:pt idx="141">
                        <c:v>23.6</c:v>
                      </c:pt>
                      <c:pt idx="142">
                        <c:v>8.8000000000000007</c:v>
                      </c:pt>
                      <c:pt idx="143">
                        <c:v>7.6</c:v>
                      </c:pt>
                      <c:pt idx="144">
                        <c:v>20</c:v>
                      </c:pt>
                      <c:pt idx="145">
                        <c:v>38.4</c:v>
                      </c:pt>
                      <c:pt idx="146">
                        <c:v>57.1</c:v>
                      </c:pt>
                      <c:pt idx="147">
                        <c:v>71</c:v>
                      </c:pt>
                      <c:pt idx="148">
                        <c:v>81.2</c:v>
                      </c:pt>
                      <c:pt idx="149">
                        <c:v>78.400000000000006</c:v>
                      </c:pt>
                      <c:pt idx="150">
                        <c:v>70.5</c:v>
                      </c:pt>
                      <c:pt idx="151">
                        <c:v>59</c:v>
                      </c:pt>
                      <c:pt idx="152">
                        <c:v>35.700000000000003</c:v>
                      </c:pt>
                      <c:pt idx="153">
                        <c:v>12.3</c:v>
                      </c:pt>
                      <c:pt idx="154">
                        <c:v>-6</c:v>
                      </c:pt>
                      <c:pt idx="155">
                        <c:v>-16.100000000000001</c:v>
                      </c:pt>
                      <c:pt idx="156">
                        <c:v>-22.6</c:v>
                      </c:pt>
                      <c:pt idx="157">
                        <c:v>-32.5</c:v>
                      </c:pt>
                      <c:pt idx="158">
                        <c:v>-47</c:v>
                      </c:pt>
                      <c:pt idx="159">
                        <c:v>-60.7</c:v>
                      </c:pt>
                      <c:pt idx="160">
                        <c:v>-70.3</c:v>
                      </c:pt>
                      <c:pt idx="161">
                        <c:v>-67.900000000000006</c:v>
                      </c:pt>
                      <c:pt idx="162">
                        <c:v>-54.3</c:v>
                      </c:pt>
                      <c:pt idx="163">
                        <c:v>-29.5</c:v>
                      </c:pt>
                      <c:pt idx="164">
                        <c:v>-5.2</c:v>
                      </c:pt>
                      <c:pt idx="165">
                        <c:v>17.899999999999999</c:v>
                      </c:pt>
                      <c:pt idx="166">
                        <c:v>23.2</c:v>
                      </c:pt>
                      <c:pt idx="167">
                        <c:v>11.8</c:v>
                      </c:pt>
                      <c:pt idx="168">
                        <c:v>-11</c:v>
                      </c:pt>
                      <c:pt idx="169">
                        <c:v>-47.4</c:v>
                      </c:pt>
                      <c:pt idx="170">
                        <c:v>-68.5</c:v>
                      </c:pt>
                      <c:pt idx="171">
                        <c:v>-73.900000000000006</c:v>
                      </c:pt>
                      <c:pt idx="172">
                        <c:v>-68.2</c:v>
                      </c:pt>
                      <c:pt idx="173">
                        <c:v>-59.2</c:v>
                      </c:pt>
                      <c:pt idx="174">
                        <c:v>-50.8</c:v>
                      </c:pt>
                      <c:pt idx="175">
                        <c:v>-49.4</c:v>
                      </c:pt>
                      <c:pt idx="176">
                        <c:v>-53.1</c:v>
                      </c:pt>
                      <c:pt idx="177">
                        <c:v>-61.4</c:v>
                      </c:pt>
                      <c:pt idx="178">
                        <c:v>-81</c:v>
                      </c:pt>
                      <c:pt idx="179">
                        <c:v>-100.6</c:v>
                      </c:pt>
                      <c:pt idx="180">
                        <c:v>-116.3</c:v>
                      </c:pt>
                      <c:pt idx="181">
                        <c:v>-126.3</c:v>
                      </c:pt>
                      <c:pt idx="182">
                        <c:v>-129</c:v>
                      </c:pt>
                      <c:pt idx="183">
                        <c:v>-115.5</c:v>
                      </c:pt>
                      <c:pt idx="184">
                        <c:v>-100.6</c:v>
                      </c:pt>
                      <c:pt idx="185">
                        <c:v>-92.9</c:v>
                      </c:pt>
                      <c:pt idx="186">
                        <c:v>-94.6</c:v>
                      </c:pt>
                      <c:pt idx="187">
                        <c:v>-115.1</c:v>
                      </c:pt>
                      <c:pt idx="188">
                        <c:v>-131.80000000000001</c:v>
                      </c:pt>
                      <c:pt idx="189">
                        <c:v>-143.19999999999999</c:v>
                      </c:pt>
                      <c:pt idx="190">
                        <c:v>-154</c:v>
                      </c:pt>
                      <c:pt idx="191">
                        <c:v>-166.3</c:v>
                      </c:pt>
                      <c:pt idx="192">
                        <c:v>-181.6</c:v>
                      </c:pt>
                      <c:pt idx="193">
                        <c:v>-197.2</c:v>
                      </c:pt>
                      <c:pt idx="194">
                        <c:v>-215.3</c:v>
                      </c:pt>
                      <c:pt idx="195">
                        <c:v>-230.9</c:v>
                      </c:pt>
                      <c:pt idx="196">
                        <c:v>-244.3</c:v>
                      </c:pt>
                      <c:pt idx="197">
                        <c:v>-245.2</c:v>
                      </c:pt>
                      <c:pt idx="198">
                        <c:v>-237.9</c:v>
                      </c:pt>
                      <c:pt idx="199">
                        <c:v>-225.3</c:v>
                      </c:pt>
                      <c:pt idx="200">
                        <c:v>-202.5</c:v>
                      </c:pt>
                      <c:pt idx="201">
                        <c:v>-188.1</c:v>
                      </c:pt>
                      <c:pt idx="202">
                        <c:v>-182.8</c:v>
                      </c:pt>
                      <c:pt idx="203">
                        <c:v>-180.1</c:v>
                      </c:pt>
                      <c:pt idx="204">
                        <c:v>-177</c:v>
                      </c:pt>
                      <c:pt idx="205">
                        <c:v>-178.7</c:v>
                      </c:pt>
                      <c:pt idx="206">
                        <c:v>-189.9</c:v>
                      </c:pt>
                      <c:pt idx="207">
                        <c:v>-211</c:v>
                      </c:pt>
                      <c:pt idx="208">
                        <c:v>-232.9</c:v>
                      </c:pt>
                      <c:pt idx="209">
                        <c:v>-258.60000000000002</c:v>
                      </c:pt>
                      <c:pt idx="210">
                        <c:v>-273.7</c:v>
                      </c:pt>
                      <c:pt idx="211">
                        <c:v>-281.5</c:v>
                      </c:pt>
                      <c:pt idx="212">
                        <c:v>-287</c:v>
                      </c:pt>
                      <c:pt idx="213">
                        <c:v>-290.2</c:v>
                      </c:pt>
                      <c:pt idx="214">
                        <c:v>-280.2</c:v>
                      </c:pt>
                      <c:pt idx="215">
                        <c:v>-264.3</c:v>
                      </c:pt>
                      <c:pt idx="216">
                        <c:v>-246.9</c:v>
                      </c:pt>
                      <c:pt idx="217">
                        <c:v>-229.7</c:v>
                      </c:pt>
                      <c:pt idx="218">
                        <c:v>-214.1</c:v>
                      </c:pt>
                      <c:pt idx="219">
                        <c:v>-207.5</c:v>
                      </c:pt>
                      <c:pt idx="220">
                        <c:v>-204.5</c:v>
                      </c:pt>
                      <c:pt idx="221">
                        <c:v>-206.6</c:v>
                      </c:pt>
                      <c:pt idx="222">
                        <c:v>-216.8</c:v>
                      </c:pt>
                      <c:pt idx="223">
                        <c:v>-240.1</c:v>
                      </c:pt>
                      <c:pt idx="224">
                        <c:v>-256.3</c:v>
                      </c:pt>
                      <c:pt idx="225">
                        <c:v>-269.8</c:v>
                      </c:pt>
                      <c:pt idx="226">
                        <c:v>-276.39999999999998</c:v>
                      </c:pt>
                      <c:pt idx="227">
                        <c:v>-277.10000000000002</c:v>
                      </c:pt>
                      <c:pt idx="228">
                        <c:v>-275.3</c:v>
                      </c:pt>
                      <c:pt idx="229">
                        <c:v>-275.5</c:v>
                      </c:pt>
                      <c:pt idx="230">
                        <c:v>-273.5</c:v>
                      </c:pt>
                      <c:pt idx="231">
                        <c:v>-271.7</c:v>
                      </c:pt>
                      <c:pt idx="232">
                        <c:v>-273.39999999999998</c:v>
                      </c:pt>
                      <c:pt idx="233">
                        <c:v>-273.8</c:v>
                      </c:pt>
                      <c:pt idx="234">
                        <c:v>-278.60000000000002</c:v>
                      </c:pt>
                      <c:pt idx="235">
                        <c:v>-287.7</c:v>
                      </c:pt>
                      <c:pt idx="236">
                        <c:v>-297.3</c:v>
                      </c:pt>
                      <c:pt idx="237">
                        <c:v>-305</c:v>
                      </c:pt>
                      <c:pt idx="238">
                        <c:v>-312.39999999999998</c:v>
                      </c:pt>
                      <c:pt idx="239">
                        <c:v>-315.5</c:v>
                      </c:pt>
                      <c:pt idx="240">
                        <c:v>-317.2</c:v>
                      </c:pt>
                      <c:pt idx="241">
                        <c:v>-313.7</c:v>
                      </c:pt>
                      <c:pt idx="242">
                        <c:v>-307.10000000000002</c:v>
                      </c:pt>
                      <c:pt idx="243">
                        <c:v>-309.8</c:v>
                      </c:pt>
                      <c:pt idx="244">
                        <c:v>-320</c:v>
                      </c:pt>
                      <c:pt idx="245">
                        <c:v>-359.8</c:v>
                      </c:pt>
                      <c:pt idx="246">
                        <c:v>-387.1</c:v>
                      </c:pt>
                      <c:pt idx="247">
                        <c:v>-374.7</c:v>
                      </c:pt>
                      <c:pt idx="248">
                        <c:v>-347.8</c:v>
                      </c:pt>
                      <c:pt idx="249">
                        <c:v>-306.2</c:v>
                      </c:pt>
                      <c:pt idx="250">
                        <c:v>-280.10000000000002</c:v>
                      </c:pt>
                      <c:pt idx="251">
                        <c:v>-262</c:v>
                      </c:pt>
                      <c:pt idx="252">
                        <c:v>-251</c:v>
                      </c:pt>
                      <c:pt idx="253">
                        <c:v>-241.3</c:v>
                      </c:pt>
                      <c:pt idx="254">
                        <c:v>-219.9</c:v>
                      </c:pt>
                      <c:pt idx="255">
                        <c:v>-198</c:v>
                      </c:pt>
                      <c:pt idx="256">
                        <c:v>-176.3</c:v>
                      </c:pt>
                      <c:pt idx="257">
                        <c:v>-158</c:v>
                      </c:pt>
                      <c:pt idx="258">
                        <c:v>-145.5</c:v>
                      </c:pt>
                      <c:pt idx="259">
                        <c:v>-141</c:v>
                      </c:pt>
                      <c:pt idx="260">
                        <c:v>-138.30000000000001</c:v>
                      </c:pt>
                      <c:pt idx="261">
                        <c:v>-136.5</c:v>
                      </c:pt>
                      <c:pt idx="262">
                        <c:v>-134.80000000000001</c:v>
                      </c:pt>
                      <c:pt idx="263">
                        <c:v>-132.4</c:v>
                      </c:pt>
                      <c:pt idx="264">
                        <c:v>-130.9</c:v>
                      </c:pt>
                      <c:pt idx="265">
                        <c:v>-128.5</c:v>
                      </c:pt>
                      <c:pt idx="266">
                        <c:v>-125.4</c:v>
                      </c:pt>
                      <c:pt idx="267">
                        <c:v>-119.1</c:v>
                      </c:pt>
                      <c:pt idx="268">
                        <c:v>-113.5</c:v>
                      </c:pt>
                      <c:pt idx="269">
                        <c:v>-107.3</c:v>
                      </c:pt>
                      <c:pt idx="270">
                        <c:v>-100.3</c:v>
                      </c:pt>
                      <c:pt idx="271">
                        <c:v>-88.7</c:v>
                      </c:pt>
                      <c:pt idx="272">
                        <c:v>-80.2</c:v>
                      </c:pt>
                      <c:pt idx="273">
                        <c:v>-71.900000000000006</c:v>
                      </c:pt>
                      <c:pt idx="274">
                        <c:v>-65.2</c:v>
                      </c:pt>
                      <c:pt idx="275">
                        <c:v>-60.1</c:v>
                      </c:pt>
                      <c:pt idx="276">
                        <c:v>-54.7</c:v>
                      </c:pt>
                      <c:pt idx="277">
                        <c:v>-51.8</c:v>
                      </c:pt>
                      <c:pt idx="278">
                        <c:v>-49.7</c:v>
                      </c:pt>
                      <c:pt idx="279">
                        <c:v>-47.7</c:v>
                      </c:pt>
                      <c:pt idx="280">
                        <c:v>-45</c:v>
                      </c:pt>
                      <c:pt idx="281">
                        <c:v>-43.3</c:v>
                      </c:pt>
                      <c:pt idx="282">
                        <c:v>-41.6</c:v>
                      </c:pt>
                      <c:pt idx="283">
                        <c:v>-40.200000000000003</c:v>
                      </c:pt>
                      <c:pt idx="284">
                        <c:v>-38.5</c:v>
                      </c:pt>
                      <c:pt idx="285">
                        <c:v>-37.200000000000003</c:v>
                      </c:pt>
                      <c:pt idx="286">
                        <c:v>-36.4</c:v>
                      </c:pt>
                      <c:pt idx="287">
                        <c:v>-35.9</c:v>
                      </c:pt>
                      <c:pt idx="288">
                        <c:v>-35.1</c:v>
                      </c:pt>
                      <c:pt idx="289">
                        <c:v>-34.700000000000003</c:v>
                      </c:pt>
                      <c:pt idx="290">
                        <c:v>-34.6</c:v>
                      </c:pt>
                      <c:pt idx="291">
                        <c:v>-34.5</c:v>
                      </c:pt>
                      <c:pt idx="292">
                        <c:v>-34.1</c:v>
                      </c:pt>
                      <c:pt idx="293">
                        <c:v>-33.299999999999997</c:v>
                      </c:pt>
                      <c:pt idx="294">
                        <c:v>-31.9</c:v>
                      </c:pt>
                      <c:pt idx="295">
                        <c:v>-30.4</c:v>
                      </c:pt>
                      <c:pt idx="296">
                        <c:v>-29.1</c:v>
                      </c:pt>
                      <c:pt idx="297">
                        <c:v>-28.2</c:v>
                      </c:pt>
                      <c:pt idx="298">
                        <c:v>-27.6</c:v>
                      </c:pt>
                      <c:pt idx="299">
                        <c:v>-27.1</c:v>
                      </c:pt>
                      <c:pt idx="300">
                        <c:v>-26.7</c:v>
                      </c:pt>
                      <c:pt idx="301">
                        <c:v>-26.2</c:v>
                      </c:pt>
                      <c:pt idx="302">
                        <c:v>-25.3</c:v>
                      </c:pt>
                      <c:pt idx="303">
                        <c:v>-24</c:v>
                      </c:pt>
                      <c:pt idx="304">
                        <c:v>-22.8</c:v>
                      </c:pt>
                      <c:pt idx="305">
                        <c:v>-21.4</c:v>
                      </c:pt>
                      <c:pt idx="306">
                        <c:v>-20.5</c:v>
                      </c:pt>
                      <c:pt idx="307">
                        <c:v>-19.600000000000001</c:v>
                      </c:pt>
                      <c:pt idx="308">
                        <c:v>-19.2</c:v>
                      </c:pt>
                      <c:pt idx="309">
                        <c:v>-19</c:v>
                      </c:pt>
                      <c:pt idx="310">
                        <c:v>-19.3</c:v>
                      </c:pt>
                      <c:pt idx="311">
                        <c:v>-19</c:v>
                      </c:pt>
                      <c:pt idx="312">
                        <c:v>-18.8</c:v>
                      </c:pt>
                      <c:pt idx="313">
                        <c:v>-18.8</c:v>
                      </c:pt>
                      <c:pt idx="314">
                        <c:v>-19.100000000000001</c:v>
                      </c:pt>
                      <c:pt idx="315">
                        <c:v>-19.3</c:v>
                      </c:pt>
                      <c:pt idx="316">
                        <c:v>-19.3</c:v>
                      </c:pt>
                      <c:pt idx="317">
                        <c:v>-19.600000000000001</c:v>
                      </c:pt>
                      <c:pt idx="318">
                        <c:v>-19.7</c:v>
                      </c:pt>
                      <c:pt idx="319">
                        <c:v>-20</c:v>
                      </c:pt>
                      <c:pt idx="320">
                        <c:v>-20.2</c:v>
                      </c:pt>
                      <c:pt idx="321">
                        <c:v>-20.100000000000001</c:v>
                      </c:pt>
                      <c:pt idx="322">
                        <c:v>-19.600000000000001</c:v>
                      </c:pt>
                      <c:pt idx="323">
                        <c:v>-18.899999999999999</c:v>
                      </c:pt>
                      <c:pt idx="324">
                        <c:v>-18.3</c:v>
                      </c:pt>
                      <c:pt idx="325">
                        <c:v>-17.7</c:v>
                      </c:pt>
                      <c:pt idx="326">
                        <c:v>-17.3</c:v>
                      </c:pt>
                      <c:pt idx="327">
                        <c:v>-16.3</c:v>
                      </c:pt>
                      <c:pt idx="328">
                        <c:v>-15.9</c:v>
                      </c:pt>
                      <c:pt idx="329">
                        <c:v>-15.2</c:v>
                      </c:pt>
                      <c:pt idx="330">
                        <c:v>-14.9</c:v>
                      </c:pt>
                      <c:pt idx="331">
                        <c:v>-14.4</c:v>
                      </c:pt>
                      <c:pt idx="332">
                        <c:v>-13.7</c:v>
                      </c:pt>
                      <c:pt idx="333">
                        <c:v>-13.6</c:v>
                      </c:pt>
                      <c:pt idx="334">
                        <c:v>-13.7</c:v>
                      </c:pt>
                      <c:pt idx="335">
                        <c:v>-13.5</c:v>
                      </c:pt>
                      <c:pt idx="336">
                        <c:v>-13.3</c:v>
                      </c:pt>
                      <c:pt idx="337">
                        <c:v>-13.4</c:v>
                      </c:pt>
                      <c:pt idx="338">
                        <c:v>-13.3</c:v>
                      </c:pt>
                      <c:pt idx="339">
                        <c:v>-12.9</c:v>
                      </c:pt>
                      <c:pt idx="340">
                        <c:v>-12.3</c:v>
                      </c:pt>
                      <c:pt idx="341">
                        <c:v>-11.9</c:v>
                      </c:pt>
                      <c:pt idx="342">
                        <c:v>-11.8</c:v>
                      </c:pt>
                      <c:pt idx="343">
                        <c:v>-11.6</c:v>
                      </c:pt>
                      <c:pt idx="344">
                        <c:v>-10.9</c:v>
                      </c:pt>
                      <c:pt idx="345">
                        <c:v>-10.8</c:v>
                      </c:pt>
                      <c:pt idx="346">
                        <c:v>-10.6</c:v>
                      </c:pt>
                      <c:pt idx="347">
                        <c:v>-10.199999999999999</c:v>
                      </c:pt>
                      <c:pt idx="348">
                        <c:v>-9.9</c:v>
                      </c:pt>
                      <c:pt idx="349">
                        <c:v>-9.5</c:v>
                      </c:pt>
                      <c:pt idx="350">
                        <c:v>-9.5</c:v>
                      </c:pt>
                      <c:pt idx="351">
                        <c:v>-9.6</c:v>
                      </c:pt>
                      <c:pt idx="352">
                        <c:v>-9.6</c:v>
                      </c:pt>
                      <c:pt idx="353">
                        <c:v>-9.6999999999999993</c:v>
                      </c:pt>
                      <c:pt idx="354">
                        <c:v>-9.9</c:v>
                      </c:pt>
                      <c:pt idx="355">
                        <c:v>-9.9</c:v>
                      </c:pt>
                      <c:pt idx="356">
                        <c:v>-9.6999999999999993</c:v>
                      </c:pt>
                      <c:pt idx="357">
                        <c:v>-8.9</c:v>
                      </c:pt>
                      <c:pt idx="358">
                        <c:v>-8.6</c:v>
                      </c:pt>
                      <c:pt idx="359">
                        <c:v>-8.6</c:v>
                      </c:pt>
                      <c:pt idx="360">
                        <c:v>-8.1999999999999993</c:v>
                      </c:pt>
                      <c:pt idx="361">
                        <c:v>-7.9</c:v>
                      </c:pt>
                      <c:pt idx="362">
                        <c:v>-7.2</c:v>
                      </c:pt>
                      <c:pt idx="363">
                        <c:v>-6.9</c:v>
                      </c:pt>
                      <c:pt idx="364">
                        <c:v>-6.7</c:v>
                      </c:pt>
                      <c:pt idx="365">
                        <c:v>-6.5</c:v>
                      </c:pt>
                      <c:pt idx="366">
                        <c:v>-6.1</c:v>
                      </c:pt>
                      <c:pt idx="367">
                        <c:v>-6.3</c:v>
                      </c:pt>
                      <c:pt idx="368">
                        <c:v>-6.6</c:v>
                      </c:pt>
                      <c:pt idx="369">
                        <c:v>-6.4</c:v>
                      </c:pt>
                      <c:pt idx="370">
                        <c:v>-6.7</c:v>
                      </c:pt>
                      <c:pt idx="371">
                        <c:v>-6.7</c:v>
                      </c:pt>
                      <c:pt idx="372">
                        <c:v>-6.6</c:v>
                      </c:pt>
                      <c:pt idx="373">
                        <c:v>-6.5</c:v>
                      </c:pt>
                      <c:pt idx="374">
                        <c:v>-6.4</c:v>
                      </c:pt>
                      <c:pt idx="375">
                        <c:v>-6</c:v>
                      </c:pt>
                      <c:pt idx="376">
                        <c:v>-6.2</c:v>
                      </c:pt>
                      <c:pt idx="377">
                        <c:v>-5.9</c:v>
                      </c:pt>
                      <c:pt idx="378">
                        <c:v>-5.9</c:v>
                      </c:pt>
                      <c:pt idx="379">
                        <c:v>-5.8</c:v>
                      </c:pt>
                      <c:pt idx="380">
                        <c:v>-5.6</c:v>
                      </c:pt>
                      <c:pt idx="381">
                        <c:v>-5.8</c:v>
                      </c:pt>
                      <c:pt idx="382">
                        <c:v>-5.9</c:v>
                      </c:pt>
                      <c:pt idx="383">
                        <c:v>-5.9</c:v>
                      </c:pt>
                      <c:pt idx="384">
                        <c:v>-6</c:v>
                      </c:pt>
                      <c:pt idx="385">
                        <c:v>-6</c:v>
                      </c:pt>
                      <c:pt idx="386">
                        <c:v>-5.8</c:v>
                      </c:pt>
                      <c:pt idx="387">
                        <c:v>-5.9</c:v>
                      </c:pt>
                      <c:pt idx="388">
                        <c:v>-5.4</c:v>
                      </c:pt>
                      <c:pt idx="389">
                        <c:v>-5.6</c:v>
                      </c:pt>
                      <c:pt idx="390">
                        <c:v>-5.9</c:v>
                      </c:pt>
                      <c:pt idx="391">
                        <c:v>-5.9</c:v>
                      </c:pt>
                      <c:pt idx="392">
                        <c:v>-6</c:v>
                      </c:pt>
                      <c:pt idx="393">
                        <c:v>-6.1</c:v>
                      </c:pt>
                      <c:pt idx="394">
                        <c:v>-6.1</c:v>
                      </c:pt>
                      <c:pt idx="395">
                        <c:v>-6.1</c:v>
                      </c:pt>
                      <c:pt idx="396">
                        <c:v>-5.9</c:v>
                      </c:pt>
                      <c:pt idx="397">
                        <c:v>-5.8</c:v>
                      </c:pt>
                      <c:pt idx="398">
                        <c:v>-5.8</c:v>
                      </c:pt>
                      <c:pt idx="399">
                        <c:v>-5.9</c:v>
                      </c:pt>
                      <c:pt idx="400">
                        <c:v>-5.7</c:v>
                      </c:pt>
                      <c:pt idx="401">
                        <c:v>-5.6</c:v>
                      </c:pt>
                      <c:pt idx="402">
                        <c:v>-5.6</c:v>
                      </c:pt>
                      <c:pt idx="403">
                        <c:v>-5.7</c:v>
                      </c:pt>
                      <c:pt idx="404">
                        <c:v>-5.7</c:v>
                      </c:pt>
                      <c:pt idx="405">
                        <c:v>-5.4</c:v>
                      </c:pt>
                      <c:pt idx="406">
                        <c:v>-5.5</c:v>
                      </c:pt>
                      <c:pt idx="407">
                        <c:v>-5.8</c:v>
                      </c:pt>
                      <c:pt idx="408">
                        <c:v>-5.8</c:v>
                      </c:pt>
                      <c:pt idx="409">
                        <c:v>-5.6</c:v>
                      </c:pt>
                      <c:pt idx="410">
                        <c:v>-5.4</c:v>
                      </c:pt>
                      <c:pt idx="411">
                        <c:v>-5.2</c:v>
                      </c:pt>
                      <c:pt idx="412">
                        <c:v>-5.0999999999999996</c:v>
                      </c:pt>
                      <c:pt idx="413">
                        <c:v>-5.2</c:v>
                      </c:pt>
                      <c:pt idx="414">
                        <c:v>-4.7</c:v>
                      </c:pt>
                      <c:pt idx="415">
                        <c:v>-4.8</c:v>
                      </c:pt>
                      <c:pt idx="416">
                        <c:v>-5</c:v>
                      </c:pt>
                      <c:pt idx="417">
                        <c:v>-4.7</c:v>
                      </c:pt>
                      <c:pt idx="418">
                        <c:v>-4.5999999999999996</c:v>
                      </c:pt>
                      <c:pt idx="419">
                        <c:v>-4.3</c:v>
                      </c:pt>
                      <c:pt idx="420">
                        <c:v>-4.2</c:v>
                      </c:pt>
                      <c:pt idx="421">
                        <c:v>-4.5</c:v>
                      </c:pt>
                      <c:pt idx="422">
                        <c:v>-4.5999999999999996</c:v>
                      </c:pt>
                      <c:pt idx="423">
                        <c:v>-4.0999999999999996</c:v>
                      </c:pt>
                      <c:pt idx="424">
                        <c:v>-4.4000000000000004</c:v>
                      </c:pt>
                      <c:pt idx="425">
                        <c:v>-4.3</c:v>
                      </c:pt>
                      <c:pt idx="426">
                        <c:v>-4.3</c:v>
                      </c:pt>
                      <c:pt idx="427">
                        <c:v>-3.8</c:v>
                      </c:pt>
                      <c:pt idx="428">
                        <c:v>-3.6</c:v>
                      </c:pt>
                      <c:pt idx="429">
                        <c:v>-3.5</c:v>
                      </c:pt>
                      <c:pt idx="430">
                        <c:v>-3.6</c:v>
                      </c:pt>
                      <c:pt idx="431">
                        <c:v>-3.1</c:v>
                      </c:pt>
                      <c:pt idx="432">
                        <c:v>-3</c:v>
                      </c:pt>
                      <c:pt idx="433">
                        <c:v>-2.9</c:v>
                      </c:pt>
                      <c:pt idx="434">
                        <c:v>-2.7</c:v>
                      </c:pt>
                      <c:pt idx="435">
                        <c:v>-2.6</c:v>
                      </c:pt>
                      <c:pt idx="436">
                        <c:v>-1.8</c:v>
                      </c:pt>
                      <c:pt idx="437">
                        <c:v>-1.5</c:v>
                      </c:pt>
                      <c:pt idx="438">
                        <c:v>-1.6</c:v>
                      </c:pt>
                      <c:pt idx="439">
                        <c:v>-1.4</c:v>
                      </c:pt>
                      <c:pt idx="440">
                        <c:v>-0.8</c:v>
                      </c:pt>
                      <c:pt idx="441">
                        <c:v>-0.6</c:v>
                      </c:pt>
                      <c:pt idx="442">
                        <c:v>-0.4</c:v>
                      </c:pt>
                      <c:pt idx="443">
                        <c:v>-0.3</c:v>
                      </c:pt>
                      <c:pt idx="444">
                        <c:v>0.2</c:v>
                      </c:pt>
                      <c:pt idx="445">
                        <c:v>-0.5</c:v>
                      </c:pt>
                      <c:pt idx="446">
                        <c:v>-0.9</c:v>
                      </c:pt>
                      <c:pt idx="447">
                        <c:v>-0.9</c:v>
                      </c:pt>
                      <c:pt idx="448">
                        <c:v>-0.8</c:v>
                      </c:pt>
                      <c:pt idx="449">
                        <c:v>-1.3</c:v>
                      </c:pt>
                      <c:pt idx="450">
                        <c:v>-1.3</c:v>
                      </c:pt>
                      <c:pt idx="451">
                        <c:v>-1.3</c:v>
                      </c:pt>
                      <c:pt idx="452">
                        <c:v>-1.5</c:v>
                      </c:pt>
                      <c:pt idx="453">
                        <c:v>-2.1</c:v>
                      </c:pt>
                      <c:pt idx="454">
                        <c:v>-1.9</c:v>
                      </c:pt>
                      <c:pt idx="455">
                        <c:v>-1.7</c:v>
                      </c:pt>
                      <c:pt idx="456">
                        <c:v>-2</c:v>
                      </c:pt>
                      <c:pt idx="457">
                        <c:v>-1.8</c:v>
                      </c:pt>
                      <c:pt idx="458">
                        <c:v>-1.6</c:v>
                      </c:pt>
                      <c:pt idx="459">
                        <c:v>-1.7</c:v>
                      </c:pt>
                      <c:pt idx="460">
                        <c:v>-1.9</c:v>
                      </c:pt>
                      <c:pt idx="461">
                        <c:v>-2</c:v>
                      </c:pt>
                      <c:pt idx="462">
                        <c:v>-2</c:v>
                      </c:pt>
                      <c:pt idx="463">
                        <c:v>-2.5</c:v>
                      </c:pt>
                      <c:pt idx="464">
                        <c:v>-2.5</c:v>
                      </c:pt>
                      <c:pt idx="465">
                        <c:v>-2.2999999999999998</c:v>
                      </c:pt>
                      <c:pt idx="466">
                        <c:v>-2.4</c:v>
                      </c:pt>
                      <c:pt idx="467">
                        <c:v>-2.2000000000000002</c:v>
                      </c:pt>
                      <c:pt idx="468">
                        <c:v>-2</c:v>
                      </c:pt>
                      <c:pt idx="469">
                        <c:v>-1.5</c:v>
                      </c:pt>
                      <c:pt idx="470">
                        <c:v>-1.6</c:v>
                      </c:pt>
                      <c:pt idx="471">
                        <c:v>-1.8</c:v>
                      </c:pt>
                      <c:pt idx="472">
                        <c:v>-1.5</c:v>
                      </c:pt>
                      <c:pt idx="473">
                        <c:v>-1.4</c:v>
                      </c:pt>
                      <c:pt idx="474">
                        <c:v>-1.6</c:v>
                      </c:pt>
                      <c:pt idx="475">
                        <c:v>-1.5</c:v>
                      </c:pt>
                      <c:pt idx="476">
                        <c:v>-1.4</c:v>
                      </c:pt>
                      <c:pt idx="477">
                        <c:v>-1.3</c:v>
                      </c:pt>
                      <c:pt idx="478">
                        <c:v>-1.5</c:v>
                      </c:pt>
                      <c:pt idx="479">
                        <c:v>-1.8</c:v>
                      </c:pt>
                      <c:pt idx="480">
                        <c:v>-1.7</c:v>
                      </c:pt>
                      <c:pt idx="481">
                        <c:v>-1.9</c:v>
                      </c:pt>
                      <c:pt idx="482">
                        <c:v>-1.9</c:v>
                      </c:pt>
                      <c:pt idx="483">
                        <c:v>-2.2000000000000002</c:v>
                      </c:pt>
                      <c:pt idx="484">
                        <c:v>-2.1</c:v>
                      </c:pt>
                      <c:pt idx="485">
                        <c:v>-2</c:v>
                      </c:pt>
                      <c:pt idx="486">
                        <c:v>-2.4</c:v>
                      </c:pt>
                      <c:pt idx="487">
                        <c:v>-2.2999999999999998</c:v>
                      </c:pt>
                      <c:pt idx="488">
                        <c:v>-2.2000000000000002</c:v>
                      </c:pt>
                      <c:pt idx="489">
                        <c:v>-2.1</c:v>
                      </c:pt>
                      <c:pt idx="490">
                        <c:v>-2</c:v>
                      </c:pt>
                      <c:pt idx="491">
                        <c:v>-1.9</c:v>
                      </c:pt>
                      <c:pt idx="492">
                        <c:v>-1.8</c:v>
                      </c:pt>
                      <c:pt idx="493">
                        <c:v>-1.7</c:v>
                      </c:pt>
                      <c:pt idx="494">
                        <c:v>-1.8</c:v>
                      </c:pt>
                      <c:pt idx="495">
                        <c:v>-2.4</c:v>
                      </c:pt>
                      <c:pt idx="496">
                        <c:v>-2.5</c:v>
                      </c:pt>
                      <c:pt idx="497">
                        <c:v>-2.7</c:v>
                      </c:pt>
                      <c:pt idx="498">
                        <c:v>-2.7</c:v>
                      </c:pt>
                      <c:pt idx="499">
                        <c:v>-2.9</c:v>
                      </c:pt>
                      <c:pt idx="500">
                        <c:v>-3</c:v>
                      </c:pt>
                      <c:pt idx="501">
                        <c:v>-3</c:v>
                      </c:pt>
                      <c:pt idx="502">
                        <c:v>-3.1</c:v>
                      </c:pt>
                      <c:pt idx="503">
                        <c:v>-3.2</c:v>
                      </c:pt>
                      <c:pt idx="504">
                        <c:v>-2.9</c:v>
                      </c:pt>
                      <c:pt idx="505">
                        <c:v>-2.7</c:v>
                      </c:pt>
                      <c:pt idx="506">
                        <c:v>-2.7</c:v>
                      </c:pt>
                      <c:pt idx="507">
                        <c:v>-2.7</c:v>
                      </c:pt>
                      <c:pt idx="508">
                        <c:v>-2.9</c:v>
                      </c:pt>
                      <c:pt idx="509">
                        <c:v>-2.8</c:v>
                      </c:pt>
                      <c:pt idx="510">
                        <c:v>-2.8</c:v>
                      </c:pt>
                      <c:pt idx="511">
                        <c:v>-2.9</c:v>
                      </c:pt>
                      <c:pt idx="512">
                        <c:v>-2.8</c:v>
                      </c:pt>
                      <c:pt idx="513">
                        <c:v>-3</c:v>
                      </c:pt>
                      <c:pt idx="514">
                        <c:v>-3.2</c:v>
                      </c:pt>
                      <c:pt idx="515">
                        <c:v>-3.4</c:v>
                      </c:pt>
                      <c:pt idx="516">
                        <c:v>-3.4</c:v>
                      </c:pt>
                      <c:pt idx="517">
                        <c:v>-3.4</c:v>
                      </c:pt>
                      <c:pt idx="518">
                        <c:v>-3</c:v>
                      </c:pt>
                      <c:pt idx="519">
                        <c:v>-2.9</c:v>
                      </c:pt>
                      <c:pt idx="520">
                        <c:v>-2.9</c:v>
                      </c:pt>
                      <c:pt idx="521">
                        <c:v>-2.2000000000000002</c:v>
                      </c:pt>
                      <c:pt idx="522">
                        <c:v>-1.8</c:v>
                      </c:pt>
                      <c:pt idx="523">
                        <c:v>-1.2</c:v>
                      </c:pt>
                      <c:pt idx="524">
                        <c:v>-0.7</c:v>
                      </c:pt>
                      <c:pt idx="525">
                        <c:v>-0.3</c:v>
                      </c:pt>
                      <c:pt idx="526">
                        <c:v>-0.1</c:v>
                      </c:pt>
                      <c:pt idx="527">
                        <c:v>0.3</c:v>
                      </c:pt>
                      <c:pt idx="528">
                        <c:v>0.2</c:v>
                      </c:pt>
                      <c:pt idx="529">
                        <c:v>0.9</c:v>
                      </c:pt>
                      <c:pt idx="530">
                        <c:v>2.5</c:v>
                      </c:pt>
                      <c:pt idx="531">
                        <c:v>2.2999999999999998</c:v>
                      </c:pt>
                      <c:pt idx="532">
                        <c:v>2.1</c:v>
                      </c:pt>
                      <c:pt idx="533">
                        <c:v>1.6</c:v>
                      </c:pt>
                      <c:pt idx="534">
                        <c:v>-0.1</c:v>
                      </c:pt>
                      <c:pt idx="535">
                        <c:v>-1.2</c:v>
                      </c:pt>
                      <c:pt idx="536">
                        <c:v>-1.9</c:v>
                      </c:pt>
                      <c:pt idx="537">
                        <c:v>-2.6</c:v>
                      </c:pt>
                      <c:pt idx="538">
                        <c:v>-3.1</c:v>
                      </c:pt>
                      <c:pt idx="539">
                        <c:v>-3.4</c:v>
                      </c:pt>
                      <c:pt idx="540">
                        <c:v>-3.7</c:v>
                      </c:pt>
                      <c:pt idx="541">
                        <c:v>-4</c:v>
                      </c:pt>
                      <c:pt idx="542">
                        <c:v>-4.0999999999999996</c:v>
                      </c:pt>
                      <c:pt idx="543">
                        <c:v>-4.3</c:v>
                      </c:pt>
                      <c:pt idx="544">
                        <c:v>-4.5</c:v>
                      </c:pt>
                      <c:pt idx="545">
                        <c:v>-5.2</c:v>
                      </c:pt>
                      <c:pt idx="546">
                        <c:v>-6</c:v>
                      </c:pt>
                      <c:pt idx="547">
                        <c:v>-6.1</c:v>
                      </c:pt>
                      <c:pt idx="548">
                        <c:v>-6</c:v>
                      </c:pt>
                      <c:pt idx="549">
                        <c:v>-6</c:v>
                      </c:pt>
                      <c:pt idx="550">
                        <c:v>-5.9</c:v>
                      </c:pt>
                      <c:pt idx="551">
                        <c:v>-5.9</c:v>
                      </c:pt>
                      <c:pt idx="552">
                        <c:v>-5.7</c:v>
                      </c:pt>
                      <c:pt idx="553">
                        <c:v>-5.8</c:v>
                      </c:pt>
                      <c:pt idx="554">
                        <c:v>-5.8</c:v>
                      </c:pt>
                      <c:pt idx="555">
                        <c:v>-5.8</c:v>
                      </c:pt>
                      <c:pt idx="556">
                        <c:v>-5.7</c:v>
                      </c:pt>
                      <c:pt idx="557">
                        <c:v>-5.7</c:v>
                      </c:pt>
                      <c:pt idx="558">
                        <c:v>-5.7</c:v>
                      </c:pt>
                      <c:pt idx="559">
                        <c:v>-5.7</c:v>
                      </c:pt>
                      <c:pt idx="560">
                        <c:v>-5.8</c:v>
                      </c:pt>
                      <c:pt idx="561">
                        <c:v>-5.9</c:v>
                      </c:pt>
                      <c:pt idx="562">
                        <c:v>-6.2</c:v>
                      </c:pt>
                      <c:pt idx="563">
                        <c:v>-6.3</c:v>
                      </c:pt>
                      <c:pt idx="564">
                        <c:v>-6.5</c:v>
                      </c:pt>
                      <c:pt idx="565">
                        <c:v>-6.6</c:v>
                      </c:pt>
                      <c:pt idx="566">
                        <c:v>-6.7</c:v>
                      </c:pt>
                      <c:pt idx="567">
                        <c:v>-6.8</c:v>
                      </c:pt>
                      <c:pt idx="568">
                        <c:v>-6.9</c:v>
                      </c:pt>
                      <c:pt idx="569">
                        <c:v>-7</c:v>
                      </c:pt>
                      <c:pt idx="570">
                        <c:v>-6.9</c:v>
                      </c:pt>
                      <c:pt idx="571">
                        <c:v>-6.9</c:v>
                      </c:pt>
                      <c:pt idx="572">
                        <c:v>-6.9</c:v>
                      </c:pt>
                      <c:pt idx="573">
                        <c:v>-6.9</c:v>
                      </c:pt>
                      <c:pt idx="574">
                        <c:v>-6.9</c:v>
                      </c:pt>
                      <c:pt idx="575">
                        <c:v>-6.9</c:v>
                      </c:pt>
                      <c:pt idx="576">
                        <c:v>-6.8</c:v>
                      </c:pt>
                      <c:pt idx="577">
                        <c:v>-6.7</c:v>
                      </c:pt>
                      <c:pt idx="578">
                        <c:v>-6.8</c:v>
                      </c:pt>
                      <c:pt idx="579">
                        <c:v>-6.7</c:v>
                      </c:pt>
                      <c:pt idx="580">
                        <c:v>-6.8</c:v>
                      </c:pt>
                      <c:pt idx="581">
                        <c:v>-6.8</c:v>
                      </c:pt>
                      <c:pt idx="582">
                        <c:v>-6.8</c:v>
                      </c:pt>
                      <c:pt idx="583">
                        <c:v>-6.8</c:v>
                      </c:pt>
                      <c:pt idx="584">
                        <c:v>-6.8</c:v>
                      </c:pt>
                      <c:pt idx="585">
                        <c:v>-6.8</c:v>
                      </c:pt>
                      <c:pt idx="586">
                        <c:v>-6.8</c:v>
                      </c:pt>
                      <c:pt idx="587">
                        <c:v>-6.6</c:v>
                      </c:pt>
                      <c:pt idx="588">
                        <c:v>-6.5</c:v>
                      </c:pt>
                      <c:pt idx="589">
                        <c:v>-7</c:v>
                      </c:pt>
                      <c:pt idx="590">
                        <c:v>-7.2</c:v>
                      </c:pt>
                      <c:pt idx="591">
                        <c:v>-7.1</c:v>
                      </c:pt>
                      <c:pt idx="592">
                        <c:v>-7.6</c:v>
                      </c:pt>
                      <c:pt idx="593">
                        <c:v>-7.5</c:v>
                      </c:pt>
                      <c:pt idx="594">
                        <c:v>-7.3</c:v>
                      </c:pt>
                      <c:pt idx="595">
                        <c:v>-7.8</c:v>
                      </c:pt>
                      <c:pt idx="596">
                        <c:v>-7.1</c:v>
                      </c:pt>
                      <c:pt idx="597">
                        <c:v>-6.7</c:v>
                      </c:pt>
                      <c:pt idx="598">
                        <c:v>-6.1</c:v>
                      </c:pt>
                      <c:pt idx="599">
                        <c:v>-5.2</c:v>
                      </c:pt>
                      <c:pt idx="600">
                        <c:v>-4.5999999999999996</c:v>
                      </c:pt>
                      <c:pt idx="601">
                        <c:v>-4.0999999999999996</c:v>
                      </c:pt>
                      <c:pt idx="602">
                        <c:v>-3.6</c:v>
                      </c:pt>
                      <c:pt idx="603">
                        <c:v>-3.1</c:v>
                      </c:pt>
                      <c:pt idx="604">
                        <c:v>-3</c:v>
                      </c:pt>
                      <c:pt idx="605">
                        <c:v>-2.9</c:v>
                      </c:pt>
                      <c:pt idx="606">
                        <c:v>-2.8</c:v>
                      </c:pt>
                      <c:pt idx="607">
                        <c:v>-2.8</c:v>
                      </c:pt>
                      <c:pt idx="608">
                        <c:v>-2.7</c:v>
                      </c:pt>
                      <c:pt idx="609">
                        <c:v>-2.8</c:v>
                      </c:pt>
                      <c:pt idx="610">
                        <c:v>-2.7</c:v>
                      </c:pt>
                      <c:pt idx="611">
                        <c:v>-2.7</c:v>
                      </c:pt>
                      <c:pt idx="612">
                        <c:v>-2.7</c:v>
                      </c:pt>
                      <c:pt idx="613">
                        <c:v>-2.8</c:v>
                      </c:pt>
                      <c:pt idx="614">
                        <c:v>-2.7</c:v>
                      </c:pt>
                      <c:pt idx="615">
                        <c:v>-2.7</c:v>
                      </c:pt>
                      <c:pt idx="616">
                        <c:v>-2.7</c:v>
                      </c:pt>
                      <c:pt idx="617">
                        <c:v>-2.7</c:v>
                      </c:pt>
                      <c:pt idx="618">
                        <c:v>-2.7</c:v>
                      </c:pt>
                      <c:pt idx="619">
                        <c:v>-2.7</c:v>
                      </c:pt>
                      <c:pt idx="620">
                        <c:v>-2.7</c:v>
                      </c:pt>
                      <c:pt idx="621">
                        <c:v>-2.7</c:v>
                      </c:pt>
                      <c:pt idx="622">
                        <c:v>-2.7</c:v>
                      </c:pt>
                      <c:pt idx="623">
                        <c:v>-2.6</c:v>
                      </c:pt>
                      <c:pt idx="624">
                        <c:v>-2.6</c:v>
                      </c:pt>
                      <c:pt idx="625">
                        <c:v>-2.6</c:v>
                      </c:pt>
                      <c:pt idx="626">
                        <c:v>-2.6</c:v>
                      </c:pt>
                      <c:pt idx="627">
                        <c:v>-2.6</c:v>
                      </c:pt>
                      <c:pt idx="628">
                        <c:v>-2.6</c:v>
                      </c:pt>
                      <c:pt idx="629">
                        <c:v>-2.6</c:v>
                      </c:pt>
                      <c:pt idx="630">
                        <c:v>-2.7</c:v>
                      </c:pt>
                      <c:pt idx="631">
                        <c:v>-2.7</c:v>
                      </c:pt>
                      <c:pt idx="632">
                        <c:v>-2.7</c:v>
                      </c:pt>
                      <c:pt idx="633">
                        <c:v>-2.7</c:v>
                      </c:pt>
                      <c:pt idx="634">
                        <c:v>-2.7</c:v>
                      </c:pt>
                      <c:pt idx="635">
                        <c:v>-2.7</c:v>
                      </c:pt>
                      <c:pt idx="636">
                        <c:v>-2.7</c:v>
                      </c:pt>
                      <c:pt idx="637">
                        <c:v>-2.7</c:v>
                      </c:pt>
                      <c:pt idx="638">
                        <c:v>-2.6</c:v>
                      </c:pt>
                      <c:pt idx="639">
                        <c:v>-2.7</c:v>
                      </c:pt>
                      <c:pt idx="640">
                        <c:v>-2.6</c:v>
                      </c:pt>
                      <c:pt idx="641">
                        <c:v>-2.7</c:v>
                      </c:pt>
                      <c:pt idx="642">
                        <c:v>-2.7</c:v>
                      </c:pt>
                      <c:pt idx="643">
                        <c:v>-2.7</c:v>
                      </c:pt>
                      <c:pt idx="644">
                        <c:v>-2.6</c:v>
                      </c:pt>
                      <c:pt idx="645">
                        <c:v>-2.7</c:v>
                      </c:pt>
                      <c:pt idx="646">
                        <c:v>-2.6</c:v>
                      </c:pt>
                      <c:pt idx="647">
                        <c:v>-2.7</c:v>
                      </c:pt>
                      <c:pt idx="648">
                        <c:v>-2.7</c:v>
                      </c:pt>
                      <c:pt idx="649">
                        <c:v>-2.7</c:v>
                      </c:pt>
                      <c:pt idx="650">
                        <c:v>-2.7</c:v>
                      </c:pt>
                      <c:pt idx="651">
                        <c:v>-2.7</c:v>
                      </c:pt>
                      <c:pt idx="652">
                        <c:v>-2.7</c:v>
                      </c:pt>
                      <c:pt idx="653">
                        <c:v>-2.8</c:v>
                      </c:pt>
                      <c:pt idx="654">
                        <c:v>-2.8</c:v>
                      </c:pt>
                      <c:pt idx="655">
                        <c:v>-2.8</c:v>
                      </c:pt>
                      <c:pt idx="656">
                        <c:v>-2.7</c:v>
                      </c:pt>
                      <c:pt idx="657">
                        <c:v>-2.8</c:v>
                      </c:pt>
                      <c:pt idx="658">
                        <c:v>-2.8</c:v>
                      </c:pt>
                      <c:pt idx="659">
                        <c:v>-2.8</c:v>
                      </c:pt>
                      <c:pt idx="660">
                        <c:v>-2.8</c:v>
                      </c:pt>
                      <c:pt idx="661">
                        <c:v>-2.8</c:v>
                      </c:pt>
                      <c:pt idx="662">
                        <c:v>-2.7</c:v>
                      </c:pt>
                      <c:pt idx="663">
                        <c:v>-2.7</c:v>
                      </c:pt>
                      <c:pt idx="664">
                        <c:v>-2.7</c:v>
                      </c:pt>
                      <c:pt idx="665">
                        <c:v>-2.6</c:v>
                      </c:pt>
                      <c:pt idx="666">
                        <c:v>-2.6</c:v>
                      </c:pt>
                      <c:pt idx="667">
                        <c:v>-2.6</c:v>
                      </c:pt>
                      <c:pt idx="668">
                        <c:v>-2.6</c:v>
                      </c:pt>
                      <c:pt idx="669">
                        <c:v>-2.5</c:v>
                      </c:pt>
                      <c:pt idx="670">
                        <c:v>-2.7</c:v>
                      </c:pt>
                      <c:pt idx="671">
                        <c:v>-2.6</c:v>
                      </c:pt>
                      <c:pt idx="672">
                        <c:v>-2.6</c:v>
                      </c:pt>
                      <c:pt idx="673">
                        <c:v>-2.5</c:v>
                      </c:pt>
                    </c:numCache>
                  </c:numRef>
                </c:yVal>
                <c:smooth val="0"/>
              </c15:ser>
            </c15:filteredScatterSeries>
            <c15:filteredScatterSeries>
              <c15:ser>
                <c:idx val="1"/>
                <c:order val="1"/>
                <c:tx>
                  <c:strRef>
                    <c:extLst xmlns:c15="http://schemas.microsoft.com/office/drawing/2012/chart">
                      <c:ext xmlns:c15="http://schemas.microsoft.com/office/drawing/2012/chart" uri="{02D57815-91ED-43cb-92C2-25804820EDAC}">
                        <c15:formulaRef>
                          <c15:sqref>'Raw Data'!$D$18</c15:sqref>
                        </c15:formulaRef>
                      </c:ext>
                    </c:extLst>
                    <c:strCache>
                      <c:ptCount val="1"/>
                      <c:pt idx="0">
                        <c:v>1.2 - No Top Gun</c:v>
                      </c:pt>
                    </c:strCache>
                  </c:strRef>
                </c:tx>
                <c:spPr>
                  <a:ln w="19050" cap="rnd">
                    <a:solidFill>
                      <a:schemeClr val="accent2"/>
                    </a:solidFill>
                    <a:round/>
                  </a:ln>
                  <a:effectLst/>
                </c:spPr>
                <c:marker>
                  <c:symbol val="none"/>
                </c:marker>
                <c:xVal>
                  <c:numRef>
                    <c:extLst xmlns:c15="http://schemas.microsoft.com/office/drawing/2012/chart">
                      <c:ext xmlns:c15="http://schemas.microsoft.com/office/drawing/2012/chart" uri="{02D57815-91ED-43cb-92C2-25804820EDAC}">
                        <c15:formulaRef>
                          <c15:sqref>'Raw Data'!$B$22:$B$2887</c15:sqref>
                        </c15:formulaRef>
                      </c:ext>
                    </c:extLst>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extLst xmlns:c15="http://schemas.microsoft.com/office/drawing/2012/chart">
                      <c:ext xmlns:c15="http://schemas.microsoft.com/office/drawing/2012/chart" uri="{02D57815-91ED-43cb-92C2-25804820EDAC}">
                        <c15:formulaRef>
                          <c15:sqref>'Raw Data'!$D$22:$D$2887</c15:sqref>
                        </c15:formulaRef>
                      </c:ext>
                    </c:extLst>
                    <c:numCache>
                      <c:formatCode>0.0</c:formatCode>
                      <c:ptCount val="2866"/>
                      <c:pt idx="0">
                        <c:v>302.39999999999998</c:v>
                      </c:pt>
                      <c:pt idx="1">
                        <c:v>302.39999999999998</c:v>
                      </c:pt>
                      <c:pt idx="2">
                        <c:v>302.2</c:v>
                      </c:pt>
                      <c:pt idx="3">
                        <c:v>302.2</c:v>
                      </c:pt>
                      <c:pt idx="4">
                        <c:v>302.10000000000002</c:v>
                      </c:pt>
                      <c:pt idx="5">
                        <c:v>302</c:v>
                      </c:pt>
                      <c:pt idx="6">
                        <c:v>302.2</c:v>
                      </c:pt>
                      <c:pt idx="7">
                        <c:v>302.3</c:v>
                      </c:pt>
                      <c:pt idx="8">
                        <c:v>302.5</c:v>
                      </c:pt>
                      <c:pt idx="9">
                        <c:v>302.39999999999998</c:v>
                      </c:pt>
                      <c:pt idx="10">
                        <c:v>302.2</c:v>
                      </c:pt>
                      <c:pt idx="11">
                        <c:v>302</c:v>
                      </c:pt>
                      <c:pt idx="12">
                        <c:v>301.89999999999998</c:v>
                      </c:pt>
                      <c:pt idx="13">
                        <c:v>301.8</c:v>
                      </c:pt>
                      <c:pt idx="14">
                        <c:v>302.10000000000002</c:v>
                      </c:pt>
                      <c:pt idx="15">
                        <c:v>302.2</c:v>
                      </c:pt>
                      <c:pt idx="16">
                        <c:v>302.3</c:v>
                      </c:pt>
                      <c:pt idx="17">
                        <c:v>302.2</c:v>
                      </c:pt>
                      <c:pt idx="18">
                        <c:v>302</c:v>
                      </c:pt>
                      <c:pt idx="19">
                        <c:v>301.8</c:v>
                      </c:pt>
                      <c:pt idx="20">
                        <c:v>301.8</c:v>
                      </c:pt>
                      <c:pt idx="21">
                        <c:v>301.7</c:v>
                      </c:pt>
                      <c:pt idx="22">
                        <c:v>301.89999999999998</c:v>
                      </c:pt>
                      <c:pt idx="23">
                        <c:v>302.10000000000002</c:v>
                      </c:pt>
                      <c:pt idx="24">
                        <c:v>302.10000000000002</c:v>
                      </c:pt>
                      <c:pt idx="25">
                        <c:v>302.10000000000002</c:v>
                      </c:pt>
                      <c:pt idx="26">
                        <c:v>301.7</c:v>
                      </c:pt>
                      <c:pt idx="27">
                        <c:v>301.60000000000002</c:v>
                      </c:pt>
                      <c:pt idx="28">
                        <c:v>301.39999999999998</c:v>
                      </c:pt>
                      <c:pt idx="29">
                        <c:v>301.39999999999998</c:v>
                      </c:pt>
                      <c:pt idx="30">
                        <c:v>301.60000000000002</c:v>
                      </c:pt>
                      <c:pt idx="31">
                        <c:v>301.7</c:v>
                      </c:pt>
                      <c:pt idx="32">
                        <c:v>301.8</c:v>
                      </c:pt>
                      <c:pt idx="33">
                        <c:v>301.89999999999998</c:v>
                      </c:pt>
                      <c:pt idx="34">
                        <c:v>301.60000000000002</c:v>
                      </c:pt>
                      <c:pt idx="35">
                        <c:v>301.39999999999998</c:v>
                      </c:pt>
                      <c:pt idx="36">
                        <c:v>301.2</c:v>
                      </c:pt>
                      <c:pt idx="37">
                        <c:v>301.2</c:v>
                      </c:pt>
                      <c:pt idx="38">
                        <c:v>301.39999999999998</c:v>
                      </c:pt>
                      <c:pt idx="39">
                        <c:v>301.60000000000002</c:v>
                      </c:pt>
                      <c:pt idx="40">
                        <c:v>301.7</c:v>
                      </c:pt>
                      <c:pt idx="41">
                        <c:v>301.7</c:v>
                      </c:pt>
                      <c:pt idx="42">
                        <c:v>301.7</c:v>
                      </c:pt>
                      <c:pt idx="43">
                        <c:v>301.7</c:v>
                      </c:pt>
                      <c:pt idx="44">
                        <c:v>301.7</c:v>
                      </c:pt>
                      <c:pt idx="45">
                        <c:v>301.60000000000002</c:v>
                      </c:pt>
                      <c:pt idx="46">
                        <c:v>301.39999999999998</c:v>
                      </c:pt>
                      <c:pt idx="47">
                        <c:v>301.2</c:v>
                      </c:pt>
                      <c:pt idx="48">
                        <c:v>301.10000000000002</c:v>
                      </c:pt>
                      <c:pt idx="49">
                        <c:v>301</c:v>
                      </c:pt>
                      <c:pt idx="50">
                        <c:v>301.2</c:v>
                      </c:pt>
                      <c:pt idx="51">
                        <c:v>301.39999999999998</c:v>
                      </c:pt>
                      <c:pt idx="52">
                        <c:v>301.39999999999998</c:v>
                      </c:pt>
                      <c:pt idx="53">
                        <c:v>301.5</c:v>
                      </c:pt>
                      <c:pt idx="54">
                        <c:v>301.39999999999998</c:v>
                      </c:pt>
                      <c:pt idx="55">
                        <c:v>301</c:v>
                      </c:pt>
                      <c:pt idx="56">
                        <c:v>300.8</c:v>
                      </c:pt>
                      <c:pt idx="57">
                        <c:v>300.7</c:v>
                      </c:pt>
                      <c:pt idx="58">
                        <c:v>300.89999999999998</c:v>
                      </c:pt>
                      <c:pt idx="59">
                        <c:v>301.10000000000002</c:v>
                      </c:pt>
                      <c:pt idx="60">
                        <c:v>301.2</c:v>
                      </c:pt>
                      <c:pt idx="61">
                        <c:v>301.2</c:v>
                      </c:pt>
                      <c:pt idx="62">
                        <c:v>300.89999999999998</c:v>
                      </c:pt>
                      <c:pt idx="63">
                        <c:v>300.7</c:v>
                      </c:pt>
                      <c:pt idx="64">
                        <c:v>300.60000000000002</c:v>
                      </c:pt>
                      <c:pt idx="65">
                        <c:v>300.60000000000002</c:v>
                      </c:pt>
                      <c:pt idx="66">
                        <c:v>300.7</c:v>
                      </c:pt>
                      <c:pt idx="67">
                        <c:v>300.89999999999998</c:v>
                      </c:pt>
                      <c:pt idx="68">
                        <c:v>301</c:v>
                      </c:pt>
                      <c:pt idx="69">
                        <c:v>301.10000000000002</c:v>
                      </c:pt>
                      <c:pt idx="70">
                        <c:v>301.2</c:v>
                      </c:pt>
                      <c:pt idx="71">
                        <c:v>301.3</c:v>
                      </c:pt>
                      <c:pt idx="72">
                        <c:v>301.3</c:v>
                      </c:pt>
                      <c:pt idx="73">
                        <c:v>301.3</c:v>
                      </c:pt>
                      <c:pt idx="74">
                        <c:v>301.3</c:v>
                      </c:pt>
                      <c:pt idx="75">
                        <c:v>301.2</c:v>
                      </c:pt>
                      <c:pt idx="76">
                        <c:v>301.2</c:v>
                      </c:pt>
                      <c:pt idx="77">
                        <c:v>301.2</c:v>
                      </c:pt>
                      <c:pt idx="78">
                        <c:v>301.2</c:v>
                      </c:pt>
                      <c:pt idx="79">
                        <c:v>300.89999999999998</c:v>
                      </c:pt>
                      <c:pt idx="80">
                        <c:v>300.7</c:v>
                      </c:pt>
                      <c:pt idx="81">
                        <c:v>300.39999999999998</c:v>
                      </c:pt>
                      <c:pt idx="82">
                        <c:v>299.5</c:v>
                      </c:pt>
                      <c:pt idx="83">
                        <c:v>298.2</c:v>
                      </c:pt>
                      <c:pt idx="84">
                        <c:v>297.8</c:v>
                      </c:pt>
                      <c:pt idx="85">
                        <c:v>297.7</c:v>
                      </c:pt>
                      <c:pt idx="86">
                        <c:v>295.89999999999998</c:v>
                      </c:pt>
                      <c:pt idx="87">
                        <c:v>292.39999999999998</c:v>
                      </c:pt>
                      <c:pt idx="88">
                        <c:v>286.7</c:v>
                      </c:pt>
                      <c:pt idx="89">
                        <c:v>272.8</c:v>
                      </c:pt>
                      <c:pt idx="90">
                        <c:v>261.10000000000002</c:v>
                      </c:pt>
                      <c:pt idx="91">
                        <c:v>248.4</c:v>
                      </c:pt>
                      <c:pt idx="92">
                        <c:v>238.2</c:v>
                      </c:pt>
                      <c:pt idx="93">
                        <c:v>228.4</c:v>
                      </c:pt>
                      <c:pt idx="94">
                        <c:v>222.9</c:v>
                      </c:pt>
                      <c:pt idx="95">
                        <c:v>217.6</c:v>
                      </c:pt>
                      <c:pt idx="96">
                        <c:v>214.3</c:v>
                      </c:pt>
                      <c:pt idx="97">
                        <c:v>212.3</c:v>
                      </c:pt>
                      <c:pt idx="98">
                        <c:v>211.3</c:v>
                      </c:pt>
                      <c:pt idx="99">
                        <c:v>210</c:v>
                      </c:pt>
                      <c:pt idx="100">
                        <c:v>208.1</c:v>
                      </c:pt>
                      <c:pt idx="101">
                        <c:v>204.9</c:v>
                      </c:pt>
                      <c:pt idx="102">
                        <c:v>203.6</c:v>
                      </c:pt>
                      <c:pt idx="103">
                        <c:v>209.5</c:v>
                      </c:pt>
                      <c:pt idx="104">
                        <c:v>213.7</c:v>
                      </c:pt>
                      <c:pt idx="105">
                        <c:v>222.7</c:v>
                      </c:pt>
                      <c:pt idx="106">
                        <c:v>229.5</c:v>
                      </c:pt>
                      <c:pt idx="107">
                        <c:v>235.4</c:v>
                      </c:pt>
                      <c:pt idx="108">
                        <c:v>241.3</c:v>
                      </c:pt>
                      <c:pt idx="109">
                        <c:v>247.8</c:v>
                      </c:pt>
                      <c:pt idx="110">
                        <c:v>258.8</c:v>
                      </c:pt>
                      <c:pt idx="111">
                        <c:v>269.60000000000002</c:v>
                      </c:pt>
                      <c:pt idx="112">
                        <c:v>279.2</c:v>
                      </c:pt>
                      <c:pt idx="113">
                        <c:v>285.7</c:v>
                      </c:pt>
                      <c:pt idx="114">
                        <c:v>298</c:v>
                      </c:pt>
                      <c:pt idx="115">
                        <c:v>312.60000000000002</c:v>
                      </c:pt>
                      <c:pt idx="116">
                        <c:v>330.8</c:v>
                      </c:pt>
                      <c:pt idx="117">
                        <c:v>346.8</c:v>
                      </c:pt>
                      <c:pt idx="118">
                        <c:v>367.9</c:v>
                      </c:pt>
                      <c:pt idx="119">
                        <c:v>382.4</c:v>
                      </c:pt>
                      <c:pt idx="120">
                        <c:v>398</c:v>
                      </c:pt>
                      <c:pt idx="121">
                        <c:v>416.7</c:v>
                      </c:pt>
                      <c:pt idx="122">
                        <c:v>445.5</c:v>
                      </c:pt>
                      <c:pt idx="123">
                        <c:v>467.7</c:v>
                      </c:pt>
                      <c:pt idx="124">
                        <c:v>488.8</c:v>
                      </c:pt>
                      <c:pt idx="125">
                        <c:v>508</c:v>
                      </c:pt>
                      <c:pt idx="126">
                        <c:v>540.70000000000005</c:v>
                      </c:pt>
                      <c:pt idx="127">
                        <c:v>568.9</c:v>
                      </c:pt>
                      <c:pt idx="128">
                        <c:v>604.20000000000005</c:v>
                      </c:pt>
                      <c:pt idx="129">
                        <c:v>640.70000000000005</c:v>
                      </c:pt>
                      <c:pt idx="130">
                        <c:v>699.4</c:v>
                      </c:pt>
                      <c:pt idx="131">
                        <c:v>757</c:v>
                      </c:pt>
                      <c:pt idx="132">
                        <c:v>813.1</c:v>
                      </c:pt>
                      <c:pt idx="133">
                        <c:v>868.6</c:v>
                      </c:pt>
                      <c:pt idx="134">
                        <c:v>942.8</c:v>
                      </c:pt>
                      <c:pt idx="135">
                        <c:v>992.3</c:v>
                      </c:pt>
                      <c:pt idx="136">
                        <c:v>1041.0999999999999</c:v>
                      </c:pt>
                      <c:pt idx="137">
                        <c:v>1086.9000000000001</c:v>
                      </c:pt>
                      <c:pt idx="138">
                        <c:v>1154.7</c:v>
                      </c:pt>
                      <c:pt idx="139">
                        <c:v>1195.0999999999999</c:v>
                      </c:pt>
                      <c:pt idx="140">
                        <c:v>1232.5</c:v>
                      </c:pt>
                      <c:pt idx="141">
                        <c:v>1273.9000000000001</c:v>
                      </c:pt>
                      <c:pt idx="142">
                        <c:v>1327.9</c:v>
                      </c:pt>
                      <c:pt idx="143">
                        <c:v>1368.6</c:v>
                      </c:pt>
                      <c:pt idx="144">
                        <c:v>1404</c:v>
                      </c:pt>
                      <c:pt idx="145">
                        <c:v>1434.8</c:v>
                      </c:pt>
                      <c:pt idx="146">
                        <c:v>1475.5</c:v>
                      </c:pt>
                      <c:pt idx="147">
                        <c:v>1508.2</c:v>
                      </c:pt>
                      <c:pt idx="148">
                        <c:v>1543.4</c:v>
                      </c:pt>
                      <c:pt idx="149">
                        <c:v>1580.8</c:v>
                      </c:pt>
                      <c:pt idx="150">
                        <c:v>1617.4</c:v>
                      </c:pt>
                      <c:pt idx="151">
                        <c:v>1667.4</c:v>
                      </c:pt>
                      <c:pt idx="152">
                        <c:v>1703.7</c:v>
                      </c:pt>
                      <c:pt idx="153">
                        <c:v>1725.7</c:v>
                      </c:pt>
                      <c:pt idx="154">
                        <c:v>1750.9</c:v>
                      </c:pt>
                      <c:pt idx="155">
                        <c:v>1801.1</c:v>
                      </c:pt>
                      <c:pt idx="156">
                        <c:v>1844.9</c:v>
                      </c:pt>
                      <c:pt idx="157">
                        <c:v>1885.3</c:v>
                      </c:pt>
                      <c:pt idx="158">
                        <c:v>1924.6</c:v>
                      </c:pt>
                      <c:pt idx="159">
                        <c:v>1967.3</c:v>
                      </c:pt>
                      <c:pt idx="160">
                        <c:v>1995.8</c:v>
                      </c:pt>
                      <c:pt idx="161">
                        <c:v>2022.5</c:v>
                      </c:pt>
                      <c:pt idx="162">
                        <c:v>2049.6</c:v>
                      </c:pt>
                      <c:pt idx="163">
                        <c:v>2088.6</c:v>
                      </c:pt>
                      <c:pt idx="164">
                        <c:v>2117.5</c:v>
                      </c:pt>
                      <c:pt idx="165">
                        <c:v>2138.1</c:v>
                      </c:pt>
                      <c:pt idx="166">
                        <c:v>2157.6999999999998</c:v>
                      </c:pt>
                      <c:pt idx="167">
                        <c:v>2180</c:v>
                      </c:pt>
                      <c:pt idx="168">
                        <c:v>2199.1999999999998</c:v>
                      </c:pt>
                      <c:pt idx="169">
                        <c:v>2219.5</c:v>
                      </c:pt>
                      <c:pt idx="170">
                        <c:v>2240.6</c:v>
                      </c:pt>
                      <c:pt idx="171">
                        <c:v>2270</c:v>
                      </c:pt>
                      <c:pt idx="172">
                        <c:v>2286.4</c:v>
                      </c:pt>
                      <c:pt idx="173">
                        <c:v>2299.5</c:v>
                      </c:pt>
                      <c:pt idx="174">
                        <c:v>2310.1999999999998</c:v>
                      </c:pt>
                      <c:pt idx="175">
                        <c:v>2327.3000000000002</c:v>
                      </c:pt>
                      <c:pt idx="176">
                        <c:v>2344.5</c:v>
                      </c:pt>
                      <c:pt idx="177">
                        <c:v>2365.4</c:v>
                      </c:pt>
                      <c:pt idx="178">
                        <c:v>2392.6</c:v>
                      </c:pt>
                      <c:pt idx="179">
                        <c:v>2428</c:v>
                      </c:pt>
                      <c:pt idx="180">
                        <c:v>2453.8000000000002</c:v>
                      </c:pt>
                      <c:pt idx="181">
                        <c:v>2479.9</c:v>
                      </c:pt>
                      <c:pt idx="182">
                        <c:v>2508</c:v>
                      </c:pt>
                      <c:pt idx="183">
                        <c:v>2538.6</c:v>
                      </c:pt>
                      <c:pt idx="184">
                        <c:v>2564.5</c:v>
                      </c:pt>
                      <c:pt idx="185">
                        <c:v>2581.9</c:v>
                      </c:pt>
                      <c:pt idx="186">
                        <c:v>2592.5</c:v>
                      </c:pt>
                      <c:pt idx="187">
                        <c:v>2615.9</c:v>
                      </c:pt>
                      <c:pt idx="188">
                        <c:v>2639.9</c:v>
                      </c:pt>
                      <c:pt idx="189">
                        <c:v>2660.6</c:v>
                      </c:pt>
                      <c:pt idx="190">
                        <c:v>2677.2</c:v>
                      </c:pt>
                      <c:pt idx="191">
                        <c:v>2695.8</c:v>
                      </c:pt>
                      <c:pt idx="192">
                        <c:v>2708.3</c:v>
                      </c:pt>
                      <c:pt idx="193">
                        <c:v>2718.7</c:v>
                      </c:pt>
                      <c:pt idx="194">
                        <c:v>2729.7</c:v>
                      </c:pt>
                      <c:pt idx="195">
                        <c:v>2740.8</c:v>
                      </c:pt>
                      <c:pt idx="196">
                        <c:v>2746.9</c:v>
                      </c:pt>
                      <c:pt idx="197">
                        <c:v>2752.3</c:v>
                      </c:pt>
                      <c:pt idx="198">
                        <c:v>2754.9</c:v>
                      </c:pt>
                      <c:pt idx="199">
                        <c:v>2756</c:v>
                      </c:pt>
                      <c:pt idx="200">
                        <c:v>2757.3</c:v>
                      </c:pt>
                      <c:pt idx="201">
                        <c:v>2757.7</c:v>
                      </c:pt>
                      <c:pt idx="202">
                        <c:v>2759.9</c:v>
                      </c:pt>
                      <c:pt idx="203">
                        <c:v>2761.8</c:v>
                      </c:pt>
                      <c:pt idx="204">
                        <c:v>2762.9</c:v>
                      </c:pt>
                      <c:pt idx="205">
                        <c:v>2763.6</c:v>
                      </c:pt>
                      <c:pt idx="206">
                        <c:v>2763.7</c:v>
                      </c:pt>
                      <c:pt idx="207">
                        <c:v>2763.7</c:v>
                      </c:pt>
                      <c:pt idx="208">
                        <c:v>2763.6</c:v>
                      </c:pt>
                      <c:pt idx="209">
                        <c:v>2763.4</c:v>
                      </c:pt>
                      <c:pt idx="210">
                        <c:v>2763.2</c:v>
                      </c:pt>
                      <c:pt idx="211">
                        <c:v>2762.8</c:v>
                      </c:pt>
                      <c:pt idx="212">
                        <c:v>2762.5</c:v>
                      </c:pt>
                      <c:pt idx="213">
                        <c:v>2762</c:v>
                      </c:pt>
                      <c:pt idx="214">
                        <c:v>2761.8</c:v>
                      </c:pt>
                      <c:pt idx="215">
                        <c:v>2761.3</c:v>
                      </c:pt>
                      <c:pt idx="216">
                        <c:v>2761.1</c:v>
                      </c:pt>
                      <c:pt idx="217">
                        <c:v>2760.9</c:v>
                      </c:pt>
                      <c:pt idx="218">
                        <c:v>2760.8</c:v>
                      </c:pt>
                      <c:pt idx="219">
                        <c:v>2760.6</c:v>
                      </c:pt>
                      <c:pt idx="220">
                        <c:v>2760.6</c:v>
                      </c:pt>
                      <c:pt idx="221">
                        <c:v>2760.4</c:v>
                      </c:pt>
                      <c:pt idx="222">
                        <c:v>2760</c:v>
                      </c:pt>
                      <c:pt idx="223">
                        <c:v>2759.5</c:v>
                      </c:pt>
                      <c:pt idx="224">
                        <c:v>2758.9</c:v>
                      </c:pt>
                      <c:pt idx="225">
                        <c:v>2758.6</c:v>
                      </c:pt>
                      <c:pt idx="226">
                        <c:v>2758.6</c:v>
                      </c:pt>
                      <c:pt idx="227">
                        <c:v>2758.6</c:v>
                      </c:pt>
                      <c:pt idx="228">
                        <c:v>2758.6</c:v>
                      </c:pt>
                      <c:pt idx="229">
                        <c:v>2758.4</c:v>
                      </c:pt>
                      <c:pt idx="230">
                        <c:v>2758.4</c:v>
                      </c:pt>
                      <c:pt idx="231">
                        <c:v>2758.2</c:v>
                      </c:pt>
                      <c:pt idx="232">
                        <c:v>2757.9</c:v>
                      </c:pt>
                      <c:pt idx="233">
                        <c:v>2757.8</c:v>
                      </c:pt>
                      <c:pt idx="234">
                        <c:v>2757.5</c:v>
                      </c:pt>
                      <c:pt idx="235">
                        <c:v>2757.4</c:v>
                      </c:pt>
                      <c:pt idx="236">
                        <c:v>2757.1</c:v>
                      </c:pt>
                      <c:pt idx="237">
                        <c:v>2756.9</c:v>
                      </c:pt>
                      <c:pt idx="238">
                        <c:v>2756.7</c:v>
                      </c:pt>
                      <c:pt idx="239">
                        <c:v>2756.6</c:v>
                      </c:pt>
                      <c:pt idx="240">
                        <c:v>2756.5</c:v>
                      </c:pt>
                      <c:pt idx="241">
                        <c:v>2756.2</c:v>
                      </c:pt>
                      <c:pt idx="242">
                        <c:v>2755.9</c:v>
                      </c:pt>
                      <c:pt idx="243">
                        <c:v>2755.7</c:v>
                      </c:pt>
                      <c:pt idx="244">
                        <c:v>2755.5</c:v>
                      </c:pt>
                      <c:pt idx="245">
                        <c:v>2755.2</c:v>
                      </c:pt>
                      <c:pt idx="246">
                        <c:v>2755.1</c:v>
                      </c:pt>
                      <c:pt idx="247">
                        <c:v>2754.9</c:v>
                      </c:pt>
                      <c:pt idx="248">
                        <c:v>2754.7</c:v>
                      </c:pt>
                      <c:pt idx="249">
                        <c:v>2754.6</c:v>
                      </c:pt>
                      <c:pt idx="250">
                        <c:v>2754.4</c:v>
                      </c:pt>
                      <c:pt idx="251">
                        <c:v>2754.1</c:v>
                      </c:pt>
                      <c:pt idx="252">
                        <c:v>2753.8</c:v>
                      </c:pt>
                      <c:pt idx="253">
                        <c:v>2753.7</c:v>
                      </c:pt>
                      <c:pt idx="254">
                        <c:v>2755.5</c:v>
                      </c:pt>
                      <c:pt idx="255">
                        <c:v>2757.4</c:v>
                      </c:pt>
                      <c:pt idx="256">
                        <c:v>2758.1</c:v>
                      </c:pt>
                      <c:pt idx="257">
                        <c:v>2758.3</c:v>
                      </c:pt>
                      <c:pt idx="258">
                        <c:v>2756.3</c:v>
                      </c:pt>
                      <c:pt idx="259">
                        <c:v>2754.6</c:v>
                      </c:pt>
                      <c:pt idx="260">
                        <c:v>2753.2</c:v>
                      </c:pt>
                      <c:pt idx="261">
                        <c:v>2752.4</c:v>
                      </c:pt>
                      <c:pt idx="262">
                        <c:v>2754.1</c:v>
                      </c:pt>
                      <c:pt idx="263">
                        <c:v>2755.5</c:v>
                      </c:pt>
                      <c:pt idx="264">
                        <c:v>2756</c:v>
                      </c:pt>
                      <c:pt idx="265">
                        <c:v>2755.7</c:v>
                      </c:pt>
                      <c:pt idx="266">
                        <c:v>2753.6</c:v>
                      </c:pt>
                      <c:pt idx="267">
                        <c:v>2752.2</c:v>
                      </c:pt>
                      <c:pt idx="268">
                        <c:v>2751.4</c:v>
                      </c:pt>
                      <c:pt idx="269">
                        <c:v>2751.1</c:v>
                      </c:pt>
                      <c:pt idx="270">
                        <c:v>2753.4</c:v>
                      </c:pt>
                      <c:pt idx="271">
                        <c:v>2754.7</c:v>
                      </c:pt>
                      <c:pt idx="272">
                        <c:v>2755.3</c:v>
                      </c:pt>
                      <c:pt idx="273">
                        <c:v>2755.8</c:v>
                      </c:pt>
                      <c:pt idx="274">
                        <c:v>2753.8</c:v>
                      </c:pt>
                      <c:pt idx="275">
                        <c:v>2752.7</c:v>
                      </c:pt>
                      <c:pt idx="276">
                        <c:v>2752.2</c:v>
                      </c:pt>
                      <c:pt idx="277">
                        <c:v>2751.9</c:v>
                      </c:pt>
                      <c:pt idx="278">
                        <c:v>2753.4</c:v>
                      </c:pt>
                      <c:pt idx="279">
                        <c:v>2755.3</c:v>
                      </c:pt>
                      <c:pt idx="280">
                        <c:v>2756</c:v>
                      </c:pt>
                      <c:pt idx="281">
                        <c:v>2756.3</c:v>
                      </c:pt>
                      <c:pt idx="282">
                        <c:v>2754.4</c:v>
                      </c:pt>
                      <c:pt idx="283">
                        <c:v>2752.2</c:v>
                      </c:pt>
                      <c:pt idx="284">
                        <c:v>2751.2</c:v>
                      </c:pt>
                      <c:pt idx="285">
                        <c:v>2750.5</c:v>
                      </c:pt>
                      <c:pt idx="286">
                        <c:v>2752.2</c:v>
                      </c:pt>
                      <c:pt idx="287">
                        <c:v>2753.8</c:v>
                      </c:pt>
                      <c:pt idx="288">
                        <c:v>2754.8</c:v>
                      </c:pt>
                      <c:pt idx="289">
                        <c:v>2755.2</c:v>
                      </c:pt>
                      <c:pt idx="290">
                        <c:v>2753.7</c:v>
                      </c:pt>
                      <c:pt idx="291">
                        <c:v>2752.3</c:v>
                      </c:pt>
                      <c:pt idx="292">
                        <c:v>2751</c:v>
                      </c:pt>
                      <c:pt idx="293">
                        <c:v>2750.4</c:v>
                      </c:pt>
                      <c:pt idx="294">
                        <c:v>2749.9</c:v>
                      </c:pt>
                      <c:pt idx="295">
                        <c:v>2749.6</c:v>
                      </c:pt>
                      <c:pt idx="296">
                        <c:v>2749.2</c:v>
                      </c:pt>
                      <c:pt idx="297">
                        <c:v>2748.9</c:v>
                      </c:pt>
                      <c:pt idx="298">
                        <c:v>2748.7</c:v>
                      </c:pt>
                      <c:pt idx="299">
                        <c:v>2748.6</c:v>
                      </c:pt>
                      <c:pt idx="300">
                        <c:v>2748.5</c:v>
                      </c:pt>
                      <c:pt idx="301">
                        <c:v>2748.4</c:v>
                      </c:pt>
                      <c:pt idx="302">
                        <c:v>2748.1</c:v>
                      </c:pt>
                      <c:pt idx="303">
                        <c:v>2747.9</c:v>
                      </c:pt>
                      <c:pt idx="304">
                        <c:v>2747.7</c:v>
                      </c:pt>
                      <c:pt idx="305">
                        <c:v>2747.4</c:v>
                      </c:pt>
                      <c:pt idx="306">
                        <c:v>2747.2</c:v>
                      </c:pt>
                      <c:pt idx="307">
                        <c:v>2747.1</c:v>
                      </c:pt>
                      <c:pt idx="308">
                        <c:v>2746.7</c:v>
                      </c:pt>
                      <c:pt idx="309">
                        <c:v>2746.4</c:v>
                      </c:pt>
                      <c:pt idx="310">
                        <c:v>2746</c:v>
                      </c:pt>
                      <c:pt idx="311">
                        <c:v>2745.9</c:v>
                      </c:pt>
                      <c:pt idx="312">
                        <c:v>2745.6</c:v>
                      </c:pt>
                      <c:pt idx="313">
                        <c:v>2745.5</c:v>
                      </c:pt>
                      <c:pt idx="314">
                        <c:v>2745.3</c:v>
                      </c:pt>
                      <c:pt idx="315">
                        <c:v>2745</c:v>
                      </c:pt>
                      <c:pt idx="316">
                        <c:v>2744.8</c:v>
                      </c:pt>
                      <c:pt idx="317">
                        <c:v>2744.6</c:v>
                      </c:pt>
                      <c:pt idx="318">
                        <c:v>2744.4</c:v>
                      </c:pt>
                      <c:pt idx="319">
                        <c:v>2744.5</c:v>
                      </c:pt>
                      <c:pt idx="320">
                        <c:v>2744.8</c:v>
                      </c:pt>
                      <c:pt idx="321">
                        <c:v>2744.9</c:v>
                      </c:pt>
                      <c:pt idx="322">
                        <c:v>2742.7</c:v>
                      </c:pt>
                      <c:pt idx="323">
                        <c:v>2740.4</c:v>
                      </c:pt>
                      <c:pt idx="324">
                        <c:v>2738.9</c:v>
                      </c:pt>
                      <c:pt idx="325">
                        <c:v>2738.3</c:v>
                      </c:pt>
                      <c:pt idx="326">
                        <c:v>2740</c:v>
                      </c:pt>
                      <c:pt idx="327">
                        <c:v>2741.6</c:v>
                      </c:pt>
                      <c:pt idx="328">
                        <c:v>2742.5</c:v>
                      </c:pt>
                      <c:pt idx="329">
                        <c:v>2742.7</c:v>
                      </c:pt>
                      <c:pt idx="330">
                        <c:v>2742.8</c:v>
                      </c:pt>
                      <c:pt idx="331">
                        <c:v>2743</c:v>
                      </c:pt>
                      <c:pt idx="332">
                        <c:v>2742.9</c:v>
                      </c:pt>
                      <c:pt idx="333">
                        <c:v>2742.8</c:v>
                      </c:pt>
                      <c:pt idx="334">
                        <c:v>2742.6</c:v>
                      </c:pt>
                      <c:pt idx="335">
                        <c:v>2742.5</c:v>
                      </c:pt>
                      <c:pt idx="336">
                        <c:v>2742.3</c:v>
                      </c:pt>
                      <c:pt idx="337">
                        <c:v>2742</c:v>
                      </c:pt>
                      <c:pt idx="338">
                        <c:v>2741.9</c:v>
                      </c:pt>
                      <c:pt idx="339">
                        <c:v>2741.7</c:v>
                      </c:pt>
                      <c:pt idx="340">
                        <c:v>2741.4</c:v>
                      </c:pt>
                      <c:pt idx="341">
                        <c:v>2741.2</c:v>
                      </c:pt>
                      <c:pt idx="342">
                        <c:v>2740.9</c:v>
                      </c:pt>
                      <c:pt idx="343">
                        <c:v>2740.8</c:v>
                      </c:pt>
                      <c:pt idx="344">
                        <c:v>2740.6</c:v>
                      </c:pt>
                      <c:pt idx="345">
                        <c:v>2740.5</c:v>
                      </c:pt>
                      <c:pt idx="346">
                        <c:v>2740.6</c:v>
                      </c:pt>
                      <c:pt idx="347">
                        <c:v>2741.5</c:v>
                      </c:pt>
                      <c:pt idx="348">
                        <c:v>2742.9</c:v>
                      </c:pt>
                      <c:pt idx="349">
                        <c:v>2743.9</c:v>
                      </c:pt>
                      <c:pt idx="350">
                        <c:v>2742.9</c:v>
                      </c:pt>
                      <c:pt idx="351">
                        <c:v>2741.7</c:v>
                      </c:pt>
                      <c:pt idx="352">
                        <c:v>2741</c:v>
                      </c:pt>
                      <c:pt idx="353">
                        <c:v>2740.4</c:v>
                      </c:pt>
                      <c:pt idx="354">
                        <c:v>2737.6</c:v>
                      </c:pt>
                      <c:pt idx="355">
                        <c:v>2734.1</c:v>
                      </c:pt>
                      <c:pt idx="356">
                        <c:v>2732.5</c:v>
                      </c:pt>
                      <c:pt idx="357">
                        <c:v>2731.3</c:v>
                      </c:pt>
                      <c:pt idx="358">
                        <c:v>2732.4</c:v>
                      </c:pt>
                      <c:pt idx="359">
                        <c:v>2734</c:v>
                      </c:pt>
                      <c:pt idx="360">
                        <c:v>2734.5</c:v>
                      </c:pt>
                      <c:pt idx="361">
                        <c:v>2734.7</c:v>
                      </c:pt>
                      <c:pt idx="362">
                        <c:v>2736.4</c:v>
                      </c:pt>
                      <c:pt idx="363">
                        <c:v>2737.9</c:v>
                      </c:pt>
                      <c:pt idx="364">
                        <c:v>2738.9</c:v>
                      </c:pt>
                      <c:pt idx="365">
                        <c:v>2738.8</c:v>
                      </c:pt>
                      <c:pt idx="366">
                        <c:v>2736.5</c:v>
                      </c:pt>
                      <c:pt idx="367">
                        <c:v>2734.3</c:v>
                      </c:pt>
                      <c:pt idx="368">
                        <c:v>2732.5</c:v>
                      </c:pt>
                      <c:pt idx="369">
                        <c:v>2731.5</c:v>
                      </c:pt>
                      <c:pt idx="370">
                        <c:v>2732.8</c:v>
                      </c:pt>
                      <c:pt idx="371">
                        <c:v>2734.1</c:v>
                      </c:pt>
                      <c:pt idx="372">
                        <c:v>2734.9</c:v>
                      </c:pt>
                      <c:pt idx="373">
                        <c:v>2734.8</c:v>
                      </c:pt>
                      <c:pt idx="374">
                        <c:v>2732.2</c:v>
                      </c:pt>
                      <c:pt idx="375">
                        <c:v>2730.5</c:v>
                      </c:pt>
                      <c:pt idx="376">
                        <c:v>2729.4</c:v>
                      </c:pt>
                      <c:pt idx="377">
                        <c:v>2729</c:v>
                      </c:pt>
                      <c:pt idx="378">
                        <c:v>2731</c:v>
                      </c:pt>
                      <c:pt idx="379">
                        <c:v>2732.4</c:v>
                      </c:pt>
                      <c:pt idx="380">
                        <c:v>2732.9</c:v>
                      </c:pt>
                      <c:pt idx="381">
                        <c:v>2733.3</c:v>
                      </c:pt>
                      <c:pt idx="382">
                        <c:v>2733.2</c:v>
                      </c:pt>
                      <c:pt idx="383">
                        <c:v>2733</c:v>
                      </c:pt>
                      <c:pt idx="384">
                        <c:v>2732.8</c:v>
                      </c:pt>
                      <c:pt idx="385">
                        <c:v>2732.6</c:v>
                      </c:pt>
                      <c:pt idx="386">
                        <c:v>2732.4</c:v>
                      </c:pt>
                      <c:pt idx="387">
                        <c:v>2732.1</c:v>
                      </c:pt>
                      <c:pt idx="388">
                        <c:v>2731.8</c:v>
                      </c:pt>
                      <c:pt idx="389">
                        <c:v>2731.6</c:v>
                      </c:pt>
                      <c:pt idx="390">
                        <c:v>2731.4</c:v>
                      </c:pt>
                      <c:pt idx="391">
                        <c:v>2731.1</c:v>
                      </c:pt>
                      <c:pt idx="392">
                        <c:v>2731.5</c:v>
                      </c:pt>
                      <c:pt idx="393">
                        <c:v>2731.8</c:v>
                      </c:pt>
                      <c:pt idx="394">
                        <c:v>2730.2</c:v>
                      </c:pt>
                      <c:pt idx="395">
                        <c:v>2727.9</c:v>
                      </c:pt>
                      <c:pt idx="396">
                        <c:v>2727</c:v>
                      </c:pt>
                      <c:pt idx="397">
                        <c:v>2726.4</c:v>
                      </c:pt>
                      <c:pt idx="398">
                        <c:v>2728.1</c:v>
                      </c:pt>
                      <c:pt idx="399">
                        <c:v>2729.8</c:v>
                      </c:pt>
                      <c:pt idx="400">
                        <c:v>2730.2</c:v>
                      </c:pt>
                      <c:pt idx="401">
                        <c:v>2730.2</c:v>
                      </c:pt>
                      <c:pt idx="402">
                        <c:v>2727.9</c:v>
                      </c:pt>
                      <c:pt idx="403">
                        <c:v>2725</c:v>
                      </c:pt>
                      <c:pt idx="404">
                        <c:v>2723.8</c:v>
                      </c:pt>
                      <c:pt idx="405">
                        <c:v>2723.1</c:v>
                      </c:pt>
                      <c:pt idx="406">
                        <c:v>2724.7</c:v>
                      </c:pt>
                      <c:pt idx="407">
                        <c:v>2726.3</c:v>
                      </c:pt>
                      <c:pt idx="408">
                        <c:v>2727.3</c:v>
                      </c:pt>
                      <c:pt idx="409">
                        <c:v>2727.6</c:v>
                      </c:pt>
                      <c:pt idx="410">
                        <c:v>2727.7</c:v>
                      </c:pt>
                      <c:pt idx="411">
                        <c:v>2727.7</c:v>
                      </c:pt>
                      <c:pt idx="412">
                        <c:v>2727.6</c:v>
                      </c:pt>
                      <c:pt idx="413">
                        <c:v>2727.4</c:v>
                      </c:pt>
                      <c:pt idx="414">
                        <c:v>2727.2</c:v>
                      </c:pt>
                      <c:pt idx="415">
                        <c:v>2727</c:v>
                      </c:pt>
                      <c:pt idx="416">
                        <c:v>2726.9</c:v>
                      </c:pt>
                      <c:pt idx="417">
                        <c:v>2726.8</c:v>
                      </c:pt>
                      <c:pt idx="418">
                        <c:v>2726.5</c:v>
                      </c:pt>
                      <c:pt idx="419">
                        <c:v>2726.3</c:v>
                      </c:pt>
                      <c:pt idx="420">
                        <c:v>2726.1</c:v>
                      </c:pt>
                      <c:pt idx="421">
                        <c:v>2725.9</c:v>
                      </c:pt>
                      <c:pt idx="422">
                        <c:v>2725.6</c:v>
                      </c:pt>
                      <c:pt idx="423">
                        <c:v>2725.3</c:v>
                      </c:pt>
                      <c:pt idx="424">
                        <c:v>2725.1</c:v>
                      </c:pt>
                      <c:pt idx="425">
                        <c:v>2724.9</c:v>
                      </c:pt>
                      <c:pt idx="426">
                        <c:v>2724.5</c:v>
                      </c:pt>
                      <c:pt idx="427">
                        <c:v>2724.4</c:v>
                      </c:pt>
                      <c:pt idx="428">
                        <c:v>2724.2</c:v>
                      </c:pt>
                      <c:pt idx="429">
                        <c:v>2724.1</c:v>
                      </c:pt>
                      <c:pt idx="430">
                        <c:v>2723.8</c:v>
                      </c:pt>
                      <c:pt idx="431">
                        <c:v>2723.7</c:v>
                      </c:pt>
                      <c:pt idx="432">
                        <c:v>2723.6</c:v>
                      </c:pt>
                      <c:pt idx="433">
                        <c:v>2723.4</c:v>
                      </c:pt>
                      <c:pt idx="434">
                        <c:v>2723.3</c:v>
                      </c:pt>
                      <c:pt idx="435">
                        <c:v>2723.1</c:v>
                      </c:pt>
                      <c:pt idx="436">
                        <c:v>2722.7</c:v>
                      </c:pt>
                      <c:pt idx="437">
                        <c:v>2722.6</c:v>
                      </c:pt>
                      <c:pt idx="438">
                        <c:v>2722.4</c:v>
                      </c:pt>
                      <c:pt idx="439">
                        <c:v>2722.1</c:v>
                      </c:pt>
                      <c:pt idx="440">
                        <c:v>2722</c:v>
                      </c:pt>
                      <c:pt idx="441">
                        <c:v>2721.8</c:v>
                      </c:pt>
                      <c:pt idx="442">
                        <c:v>2721.7</c:v>
                      </c:pt>
                      <c:pt idx="443">
                        <c:v>2721.5</c:v>
                      </c:pt>
                      <c:pt idx="444">
                        <c:v>2721.4</c:v>
                      </c:pt>
                      <c:pt idx="445">
                        <c:v>2721.2</c:v>
                      </c:pt>
                      <c:pt idx="446">
                        <c:v>2721.2</c:v>
                      </c:pt>
                      <c:pt idx="447">
                        <c:v>2721.5</c:v>
                      </c:pt>
                      <c:pt idx="448">
                        <c:v>2722.1</c:v>
                      </c:pt>
                      <c:pt idx="449">
                        <c:v>2722.3</c:v>
                      </c:pt>
                      <c:pt idx="450">
                        <c:v>2720</c:v>
                      </c:pt>
                      <c:pt idx="451">
                        <c:v>2717.1</c:v>
                      </c:pt>
                      <c:pt idx="452">
                        <c:v>2715.7</c:v>
                      </c:pt>
                      <c:pt idx="453">
                        <c:v>2714.6</c:v>
                      </c:pt>
                      <c:pt idx="454">
                        <c:v>2716</c:v>
                      </c:pt>
                      <c:pt idx="455">
                        <c:v>2717.9</c:v>
                      </c:pt>
                      <c:pt idx="456">
                        <c:v>2718.8</c:v>
                      </c:pt>
                      <c:pt idx="457">
                        <c:v>2719.5</c:v>
                      </c:pt>
                      <c:pt idx="458">
                        <c:v>2717.6</c:v>
                      </c:pt>
                      <c:pt idx="459">
                        <c:v>2715.8</c:v>
                      </c:pt>
                      <c:pt idx="460">
                        <c:v>2714.3</c:v>
                      </c:pt>
                      <c:pt idx="461">
                        <c:v>2713.7</c:v>
                      </c:pt>
                      <c:pt idx="462">
                        <c:v>2715.3</c:v>
                      </c:pt>
                      <c:pt idx="463">
                        <c:v>2716.7</c:v>
                      </c:pt>
                      <c:pt idx="464">
                        <c:v>2717.4</c:v>
                      </c:pt>
                      <c:pt idx="465">
                        <c:v>2717.7</c:v>
                      </c:pt>
                      <c:pt idx="466">
                        <c:v>2717.7</c:v>
                      </c:pt>
                      <c:pt idx="467">
                        <c:v>2718</c:v>
                      </c:pt>
                      <c:pt idx="468">
                        <c:v>2719</c:v>
                      </c:pt>
                      <c:pt idx="469">
                        <c:v>2720</c:v>
                      </c:pt>
                      <c:pt idx="470">
                        <c:v>2718.7</c:v>
                      </c:pt>
                      <c:pt idx="471">
                        <c:v>2718.6</c:v>
                      </c:pt>
                      <c:pt idx="472">
                        <c:v>2719.6</c:v>
                      </c:pt>
                      <c:pt idx="473">
                        <c:v>2720.2</c:v>
                      </c:pt>
                      <c:pt idx="474">
                        <c:v>2718.7</c:v>
                      </c:pt>
                      <c:pt idx="475">
                        <c:v>2717.9</c:v>
                      </c:pt>
                      <c:pt idx="476">
                        <c:v>2717.6</c:v>
                      </c:pt>
                      <c:pt idx="477">
                        <c:v>2717.5</c:v>
                      </c:pt>
                      <c:pt idx="478">
                        <c:v>2715.4</c:v>
                      </c:pt>
                      <c:pt idx="479">
                        <c:v>2713.9</c:v>
                      </c:pt>
                      <c:pt idx="480">
                        <c:v>2712.9</c:v>
                      </c:pt>
                      <c:pt idx="481">
                        <c:v>2712.5</c:v>
                      </c:pt>
                      <c:pt idx="482">
                        <c:v>2714.2</c:v>
                      </c:pt>
                      <c:pt idx="483">
                        <c:v>2715.2</c:v>
                      </c:pt>
                      <c:pt idx="484">
                        <c:v>2715.5</c:v>
                      </c:pt>
                      <c:pt idx="485">
                        <c:v>2715.4</c:v>
                      </c:pt>
                      <c:pt idx="486">
                        <c:v>2712.1</c:v>
                      </c:pt>
                      <c:pt idx="487">
                        <c:v>2710</c:v>
                      </c:pt>
                      <c:pt idx="488">
                        <c:v>2708.5</c:v>
                      </c:pt>
                      <c:pt idx="489">
                        <c:v>2707.4</c:v>
                      </c:pt>
                      <c:pt idx="490">
                        <c:v>2709.3</c:v>
                      </c:pt>
                      <c:pt idx="491">
                        <c:v>2710.3</c:v>
                      </c:pt>
                      <c:pt idx="492">
                        <c:v>2710.6</c:v>
                      </c:pt>
                      <c:pt idx="493">
                        <c:v>2710.5</c:v>
                      </c:pt>
                      <c:pt idx="494">
                        <c:v>2712.3</c:v>
                      </c:pt>
                      <c:pt idx="495">
                        <c:v>2713.9</c:v>
                      </c:pt>
                      <c:pt idx="496">
                        <c:v>2714.2</c:v>
                      </c:pt>
                      <c:pt idx="497">
                        <c:v>2713.9</c:v>
                      </c:pt>
                      <c:pt idx="498">
                        <c:v>2711.5</c:v>
                      </c:pt>
                      <c:pt idx="499">
                        <c:v>2708.5</c:v>
                      </c:pt>
                      <c:pt idx="500">
                        <c:v>2707.1</c:v>
                      </c:pt>
                      <c:pt idx="501">
                        <c:v>2706.1</c:v>
                      </c:pt>
                      <c:pt idx="502">
                        <c:v>2707.6</c:v>
                      </c:pt>
                      <c:pt idx="503">
                        <c:v>2708.8</c:v>
                      </c:pt>
                      <c:pt idx="504">
                        <c:v>2709.3</c:v>
                      </c:pt>
                      <c:pt idx="505">
                        <c:v>2709.3</c:v>
                      </c:pt>
                      <c:pt idx="506">
                        <c:v>2709.1</c:v>
                      </c:pt>
                      <c:pt idx="507">
                        <c:v>2708.7</c:v>
                      </c:pt>
                      <c:pt idx="508">
                        <c:v>2708.1</c:v>
                      </c:pt>
                      <c:pt idx="509">
                        <c:v>2707.6</c:v>
                      </c:pt>
                      <c:pt idx="510">
                        <c:v>2709.2</c:v>
                      </c:pt>
                      <c:pt idx="511">
                        <c:v>2710.4</c:v>
                      </c:pt>
                      <c:pt idx="512">
                        <c:v>2710.6</c:v>
                      </c:pt>
                      <c:pt idx="513">
                        <c:v>2710</c:v>
                      </c:pt>
                      <c:pt idx="514">
                        <c:v>2707.2</c:v>
                      </c:pt>
                      <c:pt idx="515">
                        <c:v>2705.4</c:v>
                      </c:pt>
                      <c:pt idx="516">
                        <c:v>2704.2</c:v>
                      </c:pt>
                      <c:pt idx="517">
                        <c:v>2703.9</c:v>
                      </c:pt>
                      <c:pt idx="518">
                        <c:v>2705.7</c:v>
                      </c:pt>
                      <c:pt idx="519">
                        <c:v>2706.9</c:v>
                      </c:pt>
                      <c:pt idx="520">
                        <c:v>2707.6</c:v>
                      </c:pt>
                      <c:pt idx="521">
                        <c:v>2707.9</c:v>
                      </c:pt>
                      <c:pt idx="522">
                        <c:v>2707.6</c:v>
                      </c:pt>
                      <c:pt idx="523">
                        <c:v>2707.6</c:v>
                      </c:pt>
                      <c:pt idx="524">
                        <c:v>2707.5</c:v>
                      </c:pt>
                      <c:pt idx="525">
                        <c:v>2707</c:v>
                      </c:pt>
                      <c:pt idx="526">
                        <c:v>2704.4</c:v>
                      </c:pt>
                      <c:pt idx="527">
                        <c:v>2702.7</c:v>
                      </c:pt>
                      <c:pt idx="528">
                        <c:v>2701.6</c:v>
                      </c:pt>
                      <c:pt idx="529">
                        <c:v>2701.1</c:v>
                      </c:pt>
                      <c:pt idx="530">
                        <c:v>2703.5</c:v>
                      </c:pt>
                      <c:pt idx="531">
                        <c:v>2704.8</c:v>
                      </c:pt>
                      <c:pt idx="532">
                        <c:v>2705.4</c:v>
                      </c:pt>
                      <c:pt idx="533">
                        <c:v>2705.7</c:v>
                      </c:pt>
                      <c:pt idx="534">
                        <c:v>2705.9</c:v>
                      </c:pt>
                      <c:pt idx="535">
                        <c:v>2705.9</c:v>
                      </c:pt>
                      <c:pt idx="536">
                        <c:v>2705.7</c:v>
                      </c:pt>
                      <c:pt idx="537">
                        <c:v>2705.7</c:v>
                      </c:pt>
                      <c:pt idx="538">
                        <c:v>2705.3</c:v>
                      </c:pt>
                      <c:pt idx="539">
                        <c:v>2705.1</c:v>
                      </c:pt>
                      <c:pt idx="540">
                        <c:v>2704.7</c:v>
                      </c:pt>
                      <c:pt idx="541">
                        <c:v>2704.3</c:v>
                      </c:pt>
                      <c:pt idx="542">
                        <c:v>2703.9</c:v>
                      </c:pt>
                      <c:pt idx="543">
                        <c:v>2703.6</c:v>
                      </c:pt>
                      <c:pt idx="544">
                        <c:v>2703.3</c:v>
                      </c:pt>
                      <c:pt idx="545">
                        <c:v>2703.1</c:v>
                      </c:pt>
                      <c:pt idx="546">
                        <c:v>2702.8</c:v>
                      </c:pt>
                      <c:pt idx="547">
                        <c:v>2702.7</c:v>
                      </c:pt>
                      <c:pt idx="548">
                        <c:v>2702.5</c:v>
                      </c:pt>
                      <c:pt idx="549">
                        <c:v>2702.4</c:v>
                      </c:pt>
                      <c:pt idx="550">
                        <c:v>2702.3</c:v>
                      </c:pt>
                      <c:pt idx="551">
                        <c:v>2702</c:v>
                      </c:pt>
                      <c:pt idx="552">
                        <c:v>2701.8</c:v>
                      </c:pt>
                      <c:pt idx="553">
                        <c:v>2701.6</c:v>
                      </c:pt>
                      <c:pt idx="554">
                        <c:v>2701.5</c:v>
                      </c:pt>
                      <c:pt idx="555">
                        <c:v>2701.4</c:v>
                      </c:pt>
                      <c:pt idx="556">
                        <c:v>2701.1</c:v>
                      </c:pt>
                      <c:pt idx="557">
                        <c:v>2701</c:v>
                      </c:pt>
                      <c:pt idx="558">
                        <c:v>2700.8</c:v>
                      </c:pt>
                      <c:pt idx="559">
                        <c:v>2700.7</c:v>
                      </c:pt>
                      <c:pt idx="560">
                        <c:v>2700.5</c:v>
                      </c:pt>
                      <c:pt idx="561">
                        <c:v>2700.2</c:v>
                      </c:pt>
                      <c:pt idx="562">
                        <c:v>2700.1</c:v>
                      </c:pt>
                      <c:pt idx="563">
                        <c:v>2699.9</c:v>
                      </c:pt>
                      <c:pt idx="564">
                        <c:v>2699.8</c:v>
                      </c:pt>
                      <c:pt idx="565">
                        <c:v>2699.7</c:v>
                      </c:pt>
                      <c:pt idx="566">
                        <c:v>2699.6</c:v>
                      </c:pt>
                      <c:pt idx="567">
                        <c:v>2699.6</c:v>
                      </c:pt>
                      <c:pt idx="568">
                        <c:v>2699.4</c:v>
                      </c:pt>
                      <c:pt idx="569">
                        <c:v>2699.4</c:v>
                      </c:pt>
                      <c:pt idx="570">
                        <c:v>2699.1</c:v>
                      </c:pt>
                      <c:pt idx="571">
                        <c:v>2698.9</c:v>
                      </c:pt>
                      <c:pt idx="572">
                        <c:v>2698.7</c:v>
                      </c:pt>
                      <c:pt idx="573">
                        <c:v>2698.4</c:v>
                      </c:pt>
                      <c:pt idx="574">
                        <c:v>2698.2</c:v>
                      </c:pt>
                      <c:pt idx="575">
                        <c:v>2697.9</c:v>
                      </c:pt>
                      <c:pt idx="576">
                        <c:v>2697.8</c:v>
                      </c:pt>
                      <c:pt idx="577">
                        <c:v>2697.7</c:v>
                      </c:pt>
                      <c:pt idx="578">
                        <c:v>2697.6</c:v>
                      </c:pt>
                      <c:pt idx="579">
                        <c:v>2697.3</c:v>
                      </c:pt>
                      <c:pt idx="580">
                        <c:v>2697.1</c:v>
                      </c:pt>
                      <c:pt idx="581">
                        <c:v>2696.9</c:v>
                      </c:pt>
                      <c:pt idx="582">
                        <c:v>2696.8</c:v>
                      </c:pt>
                      <c:pt idx="583">
                        <c:v>2696.7</c:v>
                      </c:pt>
                      <c:pt idx="584">
                        <c:v>2696.5</c:v>
                      </c:pt>
                      <c:pt idx="585">
                        <c:v>2696.5</c:v>
                      </c:pt>
                      <c:pt idx="586">
                        <c:v>2696.5</c:v>
                      </c:pt>
                      <c:pt idx="587">
                        <c:v>2696.4</c:v>
                      </c:pt>
                      <c:pt idx="588">
                        <c:v>2696.3</c:v>
                      </c:pt>
                      <c:pt idx="589">
                        <c:v>2696</c:v>
                      </c:pt>
                      <c:pt idx="590">
                        <c:v>2695.9</c:v>
                      </c:pt>
                      <c:pt idx="591">
                        <c:v>2695.8</c:v>
                      </c:pt>
                      <c:pt idx="592">
                        <c:v>2695.5</c:v>
                      </c:pt>
                      <c:pt idx="593">
                        <c:v>2695.3</c:v>
                      </c:pt>
                      <c:pt idx="594">
                        <c:v>2695.2</c:v>
                      </c:pt>
                      <c:pt idx="595">
                        <c:v>2695</c:v>
                      </c:pt>
                      <c:pt idx="596">
                        <c:v>2694.9</c:v>
                      </c:pt>
                      <c:pt idx="597">
                        <c:v>2694.6</c:v>
                      </c:pt>
                      <c:pt idx="598">
                        <c:v>2694.5</c:v>
                      </c:pt>
                      <c:pt idx="599">
                        <c:v>2694.2</c:v>
                      </c:pt>
                      <c:pt idx="600">
                        <c:v>2694</c:v>
                      </c:pt>
                      <c:pt idx="601">
                        <c:v>2693.8</c:v>
                      </c:pt>
                      <c:pt idx="602">
                        <c:v>2693.6</c:v>
                      </c:pt>
                      <c:pt idx="603">
                        <c:v>2693.4</c:v>
                      </c:pt>
                      <c:pt idx="604">
                        <c:v>2693.3</c:v>
                      </c:pt>
                      <c:pt idx="605">
                        <c:v>2693.2</c:v>
                      </c:pt>
                      <c:pt idx="606">
                        <c:v>2693</c:v>
                      </c:pt>
                      <c:pt idx="607">
                        <c:v>2692.9</c:v>
                      </c:pt>
                      <c:pt idx="608">
                        <c:v>2692.7</c:v>
                      </c:pt>
                      <c:pt idx="609">
                        <c:v>2692.6</c:v>
                      </c:pt>
                      <c:pt idx="610">
                        <c:v>2692.4</c:v>
                      </c:pt>
                      <c:pt idx="611">
                        <c:v>2692.3</c:v>
                      </c:pt>
                      <c:pt idx="612">
                        <c:v>2692.2</c:v>
                      </c:pt>
                      <c:pt idx="613">
                        <c:v>2692</c:v>
                      </c:pt>
                      <c:pt idx="614">
                        <c:v>2691.9</c:v>
                      </c:pt>
                      <c:pt idx="615">
                        <c:v>2691.7</c:v>
                      </c:pt>
                      <c:pt idx="616">
                        <c:v>2691.4</c:v>
                      </c:pt>
                      <c:pt idx="617">
                        <c:v>2691.1</c:v>
                      </c:pt>
                      <c:pt idx="618">
                        <c:v>2690.9</c:v>
                      </c:pt>
                      <c:pt idx="619">
                        <c:v>2690.6</c:v>
                      </c:pt>
                      <c:pt idx="620">
                        <c:v>2690.5</c:v>
                      </c:pt>
                      <c:pt idx="621">
                        <c:v>2690.3</c:v>
                      </c:pt>
                      <c:pt idx="622">
                        <c:v>2690</c:v>
                      </c:pt>
                      <c:pt idx="623">
                        <c:v>2689.8</c:v>
                      </c:pt>
                      <c:pt idx="624">
                        <c:v>2689.6</c:v>
                      </c:pt>
                      <c:pt idx="625">
                        <c:v>2689.5</c:v>
                      </c:pt>
                      <c:pt idx="626">
                        <c:v>2691.3</c:v>
                      </c:pt>
                      <c:pt idx="627">
                        <c:v>2693.4</c:v>
                      </c:pt>
                      <c:pt idx="628">
                        <c:v>2694.1</c:v>
                      </c:pt>
                      <c:pt idx="629">
                        <c:v>2694.5</c:v>
                      </c:pt>
                      <c:pt idx="630">
                        <c:v>2692.8</c:v>
                      </c:pt>
                      <c:pt idx="631">
                        <c:v>2690.7</c:v>
                      </c:pt>
                      <c:pt idx="632">
                        <c:v>2689.8</c:v>
                      </c:pt>
                      <c:pt idx="633">
                        <c:v>2689.1</c:v>
                      </c:pt>
                      <c:pt idx="634">
                        <c:v>2688.6</c:v>
                      </c:pt>
                      <c:pt idx="635">
                        <c:v>2688.2</c:v>
                      </c:pt>
                      <c:pt idx="636">
                        <c:v>2687.8</c:v>
                      </c:pt>
                      <c:pt idx="637">
                        <c:v>2687.7</c:v>
                      </c:pt>
                      <c:pt idx="638">
                        <c:v>2689.4</c:v>
                      </c:pt>
                      <c:pt idx="639">
                        <c:v>2691</c:v>
                      </c:pt>
                      <c:pt idx="640">
                        <c:v>2691.8</c:v>
                      </c:pt>
                      <c:pt idx="641">
                        <c:v>2691.9</c:v>
                      </c:pt>
                      <c:pt idx="642">
                        <c:v>2689.8</c:v>
                      </c:pt>
                      <c:pt idx="643">
                        <c:v>2688.3</c:v>
                      </c:pt>
                      <c:pt idx="644">
                        <c:v>2687.4</c:v>
                      </c:pt>
                      <c:pt idx="645">
                        <c:v>2686.9</c:v>
                      </c:pt>
                      <c:pt idx="646">
                        <c:v>2689.1</c:v>
                      </c:pt>
                      <c:pt idx="647">
                        <c:v>2690.2</c:v>
                      </c:pt>
                      <c:pt idx="648">
                        <c:v>2690.8</c:v>
                      </c:pt>
                      <c:pt idx="649">
                        <c:v>2691</c:v>
                      </c:pt>
                      <c:pt idx="650">
                        <c:v>2688.6</c:v>
                      </c:pt>
                      <c:pt idx="651">
                        <c:v>2687.1</c:v>
                      </c:pt>
                      <c:pt idx="652">
                        <c:v>2686.2</c:v>
                      </c:pt>
                      <c:pt idx="653">
                        <c:v>2685.8</c:v>
                      </c:pt>
                      <c:pt idx="654">
                        <c:v>2685.5</c:v>
                      </c:pt>
                      <c:pt idx="655">
                        <c:v>2685.2</c:v>
                      </c:pt>
                      <c:pt idx="656">
                        <c:v>2684.9</c:v>
                      </c:pt>
                      <c:pt idx="657">
                        <c:v>2684.7</c:v>
                      </c:pt>
                      <c:pt idx="658">
                        <c:v>2684.6</c:v>
                      </c:pt>
                      <c:pt idx="659">
                        <c:v>2684.5</c:v>
                      </c:pt>
                      <c:pt idx="660">
                        <c:v>2684.3</c:v>
                      </c:pt>
                      <c:pt idx="661">
                        <c:v>2684.3</c:v>
                      </c:pt>
                      <c:pt idx="662">
                        <c:v>2684.1</c:v>
                      </c:pt>
                      <c:pt idx="663">
                        <c:v>2683.8</c:v>
                      </c:pt>
                      <c:pt idx="664">
                        <c:v>2683.6</c:v>
                      </c:pt>
                      <c:pt idx="665">
                        <c:v>2683.4</c:v>
                      </c:pt>
                      <c:pt idx="666">
                        <c:v>2683.3</c:v>
                      </c:pt>
                      <c:pt idx="667">
                        <c:v>2683.1</c:v>
                      </c:pt>
                      <c:pt idx="668">
                        <c:v>2683</c:v>
                      </c:pt>
                      <c:pt idx="669">
                        <c:v>2682.8</c:v>
                      </c:pt>
                      <c:pt idx="670">
                        <c:v>2682.7</c:v>
                      </c:pt>
                      <c:pt idx="671">
                        <c:v>2682.5</c:v>
                      </c:pt>
                      <c:pt idx="672">
                        <c:v>2682.4</c:v>
                      </c:pt>
                      <c:pt idx="673">
                        <c:v>2682.3</c:v>
                      </c:pt>
                      <c:pt idx="674">
                        <c:v>2682.2</c:v>
                      </c:pt>
                      <c:pt idx="675">
                        <c:v>2682.2</c:v>
                      </c:pt>
                      <c:pt idx="676">
                        <c:v>2682.1</c:v>
                      </c:pt>
                      <c:pt idx="677">
                        <c:v>2682.2</c:v>
                      </c:pt>
                      <c:pt idx="678">
                        <c:v>2682</c:v>
                      </c:pt>
                      <c:pt idx="679">
                        <c:v>2681.9</c:v>
                      </c:pt>
                      <c:pt idx="680">
                        <c:v>2681.6</c:v>
                      </c:pt>
                      <c:pt idx="681">
                        <c:v>2681.4</c:v>
                      </c:pt>
                      <c:pt idx="682">
                        <c:v>2681.2</c:v>
                      </c:pt>
                      <c:pt idx="683">
                        <c:v>2681.1</c:v>
                      </c:pt>
                      <c:pt idx="684">
                        <c:v>2681</c:v>
                      </c:pt>
                      <c:pt idx="685">
                        <c:v>2681.1</c:v>
                      </c:pt>
                      <c:pt idx="686">
                        <c:v>2681.1</c:v>
                      </c:pt>
                      <c:pt idx="687">
                        <c:v>2681.3</c:v>
                      </c:pt>
                      <c:pt idx="688">
                        <c:v>2681.3</c:v>
                      </c:pt>
                      <c:pt idx="689">
                        <c:v>2680.6</c:v>
                      </c:pt>
                      <c:pt idx="690">
                        <c:v>2678</c:v>
                      </c:pt>
                      <c:pt idx="691">
                        <c:v>2676.1</c:v>
                      </c:pt>
                      <c:pt idx="692">
                        <c:v>2674.8</c:v>
                      </c:pt>
                      <c:pt idx="693">
                        <c:v>2674.5</c:v>
                      </c:pt>
                      <c:pt idx="694">
                        <c:v>2676.3</c:v>
                      </c:pt>
                      <c:pt idx="695">
                        <c:v>2677.7</c:v>
                      </c:pt>
                      <c:pt idx="696">
                        <c:v>2678.3</c:v>
                      </c:pt>
                      <c:pt idx="697">
                        <c:v>2678.7</c:v>
                      </c:pt>
                      <c:pt idx="698">
                        <c:v>2678.7</c:v>
                      </c:pt>
                      <c:pt idx="699">
                        <c:v>2678.7</c:v>
                      </c:pt>
                      <c:pt idx="700">
                        <c:v>2678.6</c:v>
                      </c:pt>
                      <c:pt idx="701">
                        <c:v>2678.5</c:v>
                      </c:pt>
                      <c:pt idx="702">
                        <c:v>2678.4</c:v>
                      </c:pt>
                      <c:pt idx="703">
                        <c:v>2678.4</c:v>
                      </c:pt>
                      <c:pt idx="704">
                        <c:v>2678.3</c:v>
                      </c:pt>
                      <c:pt idx="705">
                        <c:v>2678.1</c:v>
                      </c:pt>
                      <c:pt idx="706">
                        <c:v>2677.9</c:v>
                      </c:pt>
                      <c:pt idx="707">
                        <c:v>2677.7</c:v>
                      </c:pt>
                      <c:pt idx="708">
                        <c:v>2677.7</c:v>
                      </c:pt>
                      <c:pt idx="709">
                        <c:v>2677.5</c:v>
                      </c:pt>
                      <c:pt idx="710">
                        <c:v>2677.3</c:v>
                      </c:pt>
                      <c:pt idx="711">
                        <c:v>2677</c:v>
                      </c:pt>
                      <c:pt idx="712">
                        <c:v>2676.8</c:v>
                      </c:pt>
                      <c:pt idx="713">
                        <c:v>2676.5</c:v>
                      </c:pt>
                      <c:pt idx="714">
                        <c:v>2676.3</c:v>
                      </c:pt>
                      <c:pt idx="715">
                        <c:v>2676.1</c:v>
                      </c:pt>
                      <c:pt idx="716">
                        <c:v>2675.7</c:v>
                      </c:pt>
                      <c:pt idx="717">
                        <c:v>2675.6</c:v>
                      </c:pt>
                      <c:pt idx="718">
                        <c:v>2675.4</c:v>
                      </c:pt>
                      <c:pt idx="719">
                        <c:v>2675.2</c:v>
                      </c:pt>
                      <c:pt idx="720">
                        <c:v>2675.1</c:v>
                      </c:pt>
                      <c:pt idx="721">
                        <c:v>2674.8</c:v>
                      </c:pt>
                      <c:pt idx="722">
                        <c:v>2674.6</c:v>
                      </c:pt>
                      <c:pt idx="723">
                        <c:v>2674.4</c:v>
                      </c:pt>
                      <c:pt idx="724">
                        <c:v>2674.3</c:v>
                      </c:pt>
                      <c:pt idx="725">
                        <c:v>2674.4</c:v>
                      </c:pt>
                      <c:pt idx="726">
                        <c:v>2676.3</c:v>
                      </c:pt>
                      <c:pt idx="727">
                        <c:v>2677.7</c:v>
                      </c:pt>
                      <c:pt idx="728">
                        <c:v>2678.3</c:v>
                      </c:pt>
                      <c:pt idx="729">
                        <c:v>2678.5</c:v>
                      </c:pt>
                      <c:pt idx="730">
                        <c:v>2676.1</c:v>
                      </c:pt>
                      <c:pt idx="731">
                        <c:v>2674.6</c:v>
                      </c:pt>
                      <c:pt idx="732">
                        <c:v>2673.8</c:v>
                      </c:pt>
                      <c:pt idx="733">
                        <c:v>2673.2</c:v>
                      </c:pt>
                      <c:pt idx="734">
                        <c:v>2674.9</c:v>
                      </c:pt>
                      <c:pt idx="735">
                        <c:v>2676.6</c:v>
                      </c:pt>
                      <c:pt idx="736">
                        <c:v>2677.2</c:v>
                      </c:pt>
                      <c:pt idx="737">
                        <c:v>2677.5</c:v>
                      </c:pt>
                      <c:pt idx="738">
                        <c:v>2675.7</c:v>
                      </c:pt>
                      <c:pt idx="739">
                        <c:v>2673.6</c:v>
                      </c:pt>
                      <c:pt idx="740">
                        <c:v>2672.7</c:v>
                      </c:pt>
                      <c:pt idx="741">
                        <c:v>2672.1</c:v>
                      </c:pt>
                      <c:pt idx="742">
                        <c:v>2671.8</c:v>
                      </c:pt>
                      <c:pt idx="743">
                        <c:v>2671.5</c:v>
                      </c:pt>
                      <c:pt idx="744">
                        <c:v>2671.1</c:v>
                      </c:pt>
                      <c:pt idx="745">
                        <c:v>2670.9</c:v>
                      </c:pt>
                      <c:pt idx="746">
                        <c:v>2672.6</c:v>
                      </c:pt>
                      <c:pt idx="747">
                        <c:v>2674.1</c:v>
                      </c:pt>
                      <c:pt idx="748">
                        <c:v>2674.9</c:v>
                      </c:pt>
                      <c:pt idx="749">
                        <c:v>2675</c:v>
                      </c:pt>
                      <c:pt idx="750">
                        <c:v>2673</c:v>
                      </c:pt>
                      <c:pt idx="751">
                        <c:v>2671.6</c:v>
                      </c:pt>
                      <c:pt idx="752">
                        <c:v>2670.7</c:v>
                      </c:pt>
                      <c:pt idx="753">
                        <c:v>2670.5</c:v>
                      </c:pt>
                      <c:pt idx="754">
                        <c:v>2672.3</c:v>
                      </c:pt>
                      <c:pt idx="755">
                        <c:v>2673.4</c:v>
                      </c:pt>
                      <c:pt idx="756">
                        <c:v>2674</c:v>
                      </c:pt>
                      <c:pt idx="757">
                        <c:v>2674.2</c:v>
                      </c:pt>
                      <c:pt idx="758">
                        <c:v>2671.6</c:v>
                      </c:pt>
                      <c:pt idx="759">
                        <c:v>2670.1</c:v>
                      </c:pt>
                      <c:pt idx="760">
                        <c:v>2669</c:v>
                      </c:pt>
                      <c:pt idx="761">
                        <c:v>2668.5</c:v>
                      </c:pt>
                      <c:pt idx="762">
                        <c:v>2670.1</c:v>
                      </c:pt>
                      <c:pt idx="763">
                        <c:v>2671.8</c:v>
                      </c:pt>
                      <c:pt idx="764">
                        <c:v>2672.4</c:v>
                      </c:pt>
                      <c:pt idx="765">
                        <c:v>2672.7</c:v>
                      </c:pt>
                      <c:pt idx="766">
                        <c:v>2670.8</c:v>
                      </c:pt>
                      <c:pt idx="767">
                        <c:v>2669.2</c:v>
                      </c:pt>
                      <c:pt idx="768">
                        <c:v>2668.5</c:v>
                      </c:pt>
                      <c:pt idx="769">
                        <c:v>2668</c:v>
                      </c:pt>
                      <c:pt idx="770">
                        <c:v>2667.5</c:v>
                      </c:pt>
                      <c:pt idx="771">
                        <c:v>2667.3</c:v>
                      </c:pt>
                      <c:pt idx="772">
                        <c:v>2667.4</c:v>
                      </c:pt>
                      <c:pt idx="773">
                        <c:v>2667.2</c:v>
                      </c:pt>
                      <c:pt idx="774">
                        <c:v>2667</c:v>
                      </c:pt>
                      <c:pt idx="775">
                        <c:v>2666.8</c:v>
                      </c:pt>
                      <c:pt idx="776">
                        <c:v>2666.4</c:v>
                      </c:pt>
                      <c:pt idx="777">
                        <c:v>2666.5</c:v>
                      </c:pt>
                      <c:pt idx="778">
                        <c:v>2668.3</c:v>
                      </c:pt>
                      <c:pt idx="779">
                        <c:v>2669.4</c:v>
                      </c:pt>
                      <c:pt idx="780">
                        <c:v>2670.1</c:v>
                      </c:pt>
                      <c:pt idx="781">
                        <c:v>2669.8</c:v>
                      </c:pt>
                      <c:pt idx="782">
                        <c:v>2667.7</c:v>
                      </c:pt>
                      <c:pt idx="783">
                        <c:v>2666.2</c:v>
                      </c:pt>
                      <c:pt idx="784">
                        <c:v>2665.3</c:v>
                      </c:pt>
                      <c:pt idx="785">
                        <c:v>2664.8</c:v>
                      </c:pt>
                      <c:pt idx="786">
                        <c:v>2667.1</c:v>
                      </c:pt>
                      <c:pt idx="787">
                        <c:v>2668.5</c:v>
                      </c:pt>
                      <c:pt idx="788">
                        <c:v>2669</c:v>
                      </c:pt>
                      <c:pt idx="789">
                        <c:v>2669.2</c:v>
                      </c:pt>
                      <c:pt idx="790">
                        <c:v>2666.6</c:v>
                      </c:pt>
                      <c:pt idx="791">
                        <c:v>2665.1</c:v>
                      </c:pt>
                      <c:pt idx="792">
                        <c:v>2664.1</c:v>
                      </c:pt>
                      <c:pt idx="793">
                        <c:v>2663.5</c:v>
                      </c:pt>
                      <c:pt idx="794">
                        <c:v>2665.1</c:v>
                      </c:pt>
                      <c:pt idx="795">
                        <c:v>2666.9</c:v>
                      </c:pt>
                      <c:pt idx="796">
                        <c:v>2667.6</c:v>
                      </c:pt>
                      <c:pt idx="797">
                        <c:v>2667.8</c:v>
                      </c:pt>
                      <c:pt idx="798">
                        <c:v>2665.8</c:v>
                      </c:pt>
                      <c:pt idx="799">
                        <c:v>2663.6</c:v>
                      </c:pt>
                      <c:pt idx="800">
                        <c:v>2662.9</c:v>
                      </c:pt>
                      <c:pt idx="801">
                        <c:v>2662.5</c:v>
                      </c:pt>
                      <c:pt idx="802">
                        <c:v>2664.2</c:v>
                      </c:pt>
                      <c:pt idx="803">
                        <c:v>2665.7</c:v>
                      </c:pt>
                      <c:pt idx="804">
                        <c:v>2666.6</c:v>
                      </c:pt>
                      <c:pt idx="805">
                        <c:v>2666.9</c:v>
                      </c:pt>
                      <c:pt idx="806">
                        <c:v>2665</c:v>
                      </c:pt>
                      <c:pt idx="807">
                        <c:v>2663.3</c:v>
                      </c:pt>
                      <c:pt idx="808">
                        <c:v>2662.3</c:v>
                      </c:pt>
                      <c:pt idx="809">
                        <c:v>2661.9</c:v>
                      </c:pt>
                      <c:pt idx="810">
                        <c:v>2663.8</c:v>
                      </c:pt>
                      <c:pt idx="811">
                        <c:v>2664.9</c:v>
                      </c:pt>
                      <c:pt idx="812">
                        <c:v>2665.6</c:v>
                      </c:pt>
                      <c:pt idx="813">
                        <c:v>2665.5</c:v>
                      </c:pt>
                      <c:pt idx="814">
                        <c:v>2663.4</c:v>
                      </c:pt>
                      <c:pt idx="815">
                        <c:v>2661.8</c:v>
                      </c:pt>
                      <c:pt idx="816">
                        <c:v>2660.8</c:v>
                      </c:pt>
                      <c:pt idx="817">
                        <c:v>2660.6</c:v>
                      </c:pt>
                      <c:pt idx="818">
                        <c:v>2662.5</c:v>
                      </c:pt>
                      <c:pt idx="819">
                        <c:v>2663.6</c:v>
                      </c:pt>
                      <c:pt idx="820">
                        <c:v>2664.4</c:v>
                      </c:pt>
                      <c:pt idx="821">
                        <c:v>2664.6</c:v>
                      </c:pt>
                      <c:pt idx="822">
                        <c:v>2662.1</c:v>
                      </c:pt>
                      <c:pt idx="823">
                        <c:v>2660.7</c:v>
                      </c:pt>
                      <c:pt idx="824">
                        <c:v>2659.9</c:v>
                      </c:pt>
                      <c:pt idx="825">
                        <c:v>2659.4</c:v>
                      </c:pt>
                      <c:pt idx="826">
                        <c:v>2661.5</c:v>
                      </c:pt>
                      <c:pt idx="827">
                        <c:v>2662.6</c:v>
                      </c:pt>
                      <c:pt idx="828">
                        <c:v>2663.2</c:v>
                      </c:pt>
                      <c:pt idx="829">
                        <c:v>2663.4</c:v>
                      </c:pt>
                      <c:pt idx="830">
                        <c:v>2661.5</c:v>
                      </c:pt>
                      <c:pt idx="831">
                        <c:v>2659.3</c:v>
                      </c:pt>
                      <c:pt idx="832">
                        <c:v>2658.3</c:v>
                      </c:pt>
                      <c:pt idx="833">
                        <c:v>2657.8</c:v>
                      </c:pt>
                      <c:pt idx="834">
                        <c:v>2659.4</c:v>
                      </c:pt>
                      <c:pt idx="835">
                        <c:v>2660.9</c:v>
                      </c:pt>
                      <c:pt idx="836">
                        <c:v>2661.9</c:v>
                      </c:pt>
                      <c:pt idx="837">
                        <c:v>2662.1</c:v>
                      </c:pt>
                      <c:pt idx="838">
                        <c:v>2660.3</c:v>
                      </c:pt>
                      <c:pt idx="839">
                        <c:v>2658.8</c:v>
                      </c:pt>
                      <c:pt idx="840">
                        <c:v>2657.8</c:v>
                      </c:pt>
                      <c:pt idx="841">
                        <c:v>2657.4</c:v>
                      </c:pt>
                      <c:pt idx="842">
                        <c:v>2657.1</c:v>
                      </c:pt>
                      <c:pt idx="843">
                        <c:v>2656.8</c:v>
                      </c:pt>
                      <c:pt idx="844">
                        <c:v>2656.5</c:v>
                      </c:pt>
                      <c:pt idx="845">
                        <c:v>2656</c:v>
                      </c:pt>
                      <c:pt idx="846">
                        <c:v>2655.6</c:v>
                      </c:pt>
                      <c:pt idx="847">
                        <c:v>2655.2</c:v>
                      </c:pt>
                      <c:pt idx="848">
                        <c:v>2654.9</c:v>
                      </c:pt>
                      <c:pt idx="849">
                        <c:v>2655</c:v>
                      </c:pt>
                      <c:pt idx="850">
                        <c:v>2657.1</c:v>
                      </c:pt>
                      <c:pt idx="851">
                        <c:v>2658.4</c:v>
                      </c:pt>
                      <c:pt idx="852">
                        <c:v>2659.1</c:v>
                      </c:pt>
                      <c:pt idx="853">
                        <c:v>2659.5</c:v>
                      </c:pt>
                      <c:pt idx="854">
                        <c:v>2657.3</c:v>
                      </c:pt>
                      <c:pt idx="855">
                        <c:v>2656</c:v>
                      </c:pt>
                      <c:pt idx="856">
                        <c:v>2655.4</c:v>
                      </c:pt>
                      <c:pt idx="857">
                        <c:v>2655</c:v>
                      </c:pt>
                      <c:pt idx="858">
                        <c:v>2654.7</c:v>
                      </c:pt>
                      <c:pt idx="859">
                        <c:v>2654.3</c:v>
                      </c:pt>
                      <c:pt idx="860">
                        <c:v>2654.1</c:v>
                      </c:pt>
                      <c:pt idx="861">
                        <c:v>2653.8</c:v>
                      </c:pt>
                      <c:pt idx="862">
                        <c:v>2655.5</c:v>
                      </c:pt>
                      <c:pt idx="863">
                        <c:v>2657.3</c:v>
                      </c:pt>
                      <c:pt idx="864">
                        <c:v>2657.9</c:v>
                      </c:pt>
                      <c:pt idx="865">
                        <c:v>2658.1</c:v>
                      </c:pt>
                      <c:pt idx="866">
                        <c:v>2656.1</c:v>
                      </c:pt>
                      <c:pt idx="867">
                        <c:v>2654.5</c:v>
                      </c:pt>
                      <c:pt idx="868">
                        <c:v>2653.1</c:v>
                      </c:pt>
                      <c:pt idx="869">
                        <c:v>2652.6</c:v>
                      </c:pt>
                      <c:pt idx="870">
                        <c:v>2654</c:v>
                      </c:pt>
                      <c:pt idx="871">
                        <c:v>2655.5</c:v>
                      </c:pt>
                      <c:pt idx="872">
                        <c:v>2656.3</c:v>
                      </c:pt>
                      <c:pt idx="873">
                        <c:v>2656.3</c:v>
                      </c:pt>
                      <c:pt idx="874">
                        <c:v>2654.2</c:v>
                      </c:pt>
                      <c:pt idx="875">
                        <c:v>2652.8</c:v>
                      </c:pt>
                      <c:pt idx="876">
                        <c:v>2651.9</c:v>
                      </c:pt>
                      <c:pt idx="877">
                        <c:v>2651.7</c:v>
                      </c:pt>
                      <c:pt idx="878">
                        <c:v>2653.5</c:v>
                      </c:pt>
                      <c:pt idx="879">
                        <c:v>2654.7</c:v>
                      </c:pt>
                      <c:pt idx="880">
                        <c:v>2655.2</c:v>
                      </c:pt>
                      <c:pt idx="881">
                        <c:v>2655.5</c:v>
                      </c:pt>
                      <c:pt idx="882">
                        <c:v>2653</c:v>
                      </c:pt>
                      <c:pt idx="883">
                        <c:v>2651.4</c:v>
                      </c:pt>
                      <c:pt idx="884">
                        <c:v>2650.6</c:v>
                      </c:pt>
                      <c:pt idx="885">
                        <c:v>2650.1</c:v>
                      </c:pt>
                      <c:pt idx="886">
                        <c:v>2651.6</c:v>
                      </c:pt>
                      <c:pt idx="887">
                        <c:v>2653.4</c:v>
                      </c:pt>
                      <c:pt idx="888">
                        <c:v>2654.1</c:v>
                      </c:pt>
                      <c:pt idx="889">
                        <c:v>2654.5</c:v>
                      </c:pt>
                      <c:pt idx="890">
                        <c:v>2652.7</c:v>
                      </c:pt>
                      <c:pt idx="891">
                        <c:v>2650.4</c:v>
                      </c:pt>
                      <c:pt idx="892">
                        <c:v>2649.6</c:v>
                      </c:pt>
                      <c:pt idx="893">
                        <c:v>2649</c:v>
                      </c:pt>
                      <c:pt idx="894">
                        <c:v>2650.5</c:v>
                      </c:pt>
                      <c:pt idx="895">
                        <c:v>2652</c:v>
                      </c:pt>
                      <c:pt idx="896">
                        <c:v>2652.9</c:v>
                      </c:pt>
                      <c:pt idx="897">
                        <c:v>2653</c:v>
                      </c:pt>
                      <c:pt idx="898">
                        <c:v>2651.3</c:v>
                      </c:pt>
                      <c:pt idx="899">
                        <c:v>2649.5</c:v>
                      </c:pt>
                      <c:pt idx="900">
                        <c:v>2648.6</c:v>
                      </c:pt>
                      <c:pt idx="901">
                        <c:v>2648.3</c:v>
                      </c:pt>
                      <c:pt idx="902">
                        <c:v>2650.1</c:v>
                      </c:pt>
                      <c:pt idx="903">
                        <c:v>2651.2</c:v>
                      </c:pt>
                      <c:pt idx="904">
                        <c:v>2651.8</c:v>
                      </c:pt>
                      <c:pt idx="905">
                        <c:v>2651.6</c:v>
                      </c:pt>
                      <c:pt idx="906">
                        <c:v>2649.5</c:v>
                      </c:pt>
                      <c:pt idx="907">
                        <c:v>2648.2</c:v>
                      </c:pt>
                      <c:pt idx="908">
                        <c:v>2647.4</c:v>
                      </c:pt>
                      <c:pt idx="909">
                        <c:v>2647.2</c:v>
                      </c:pt>
                      <c:pt idx="910">
                        <c:v>2649.1</c:v>
                      </c:pt>
                      <c:pt idx="911">
                        <c:v>2650.4</c:v>
                      </c:pt>
                      <c:pt idx="912">
                        <c:v>2651.1</c:v>
                      </c:pt>
                      <c:pt idx="913">
                        <c:v>2651.3</c:v>
                      </c:pt>
                      <c:pt idx="914">
                        <c:v>2648.8</c:v>
                      </c:pt>
                      <c:pt idx="915">
                        <c:v>2647.4</c:v>
                      </c:pt>
                      <c:pt idx="916">
                        <c:v>2646.5</c:v>
                      </c:pt>
                      <c:pt idx="917">
                        <c:v>2646</c:v>
                      </c:pt>
                      <c:pt idx="918">
                        <c:v>2648.1</c:v>
                      </c:pt>
                      <c:pt idx="919">
                        <c:v>2649.3</c:v>
                      </c:pt>
                      <c:pt idx="920">
                        <c:v>2649.9</c:v>
                      </c:pt>
                      <c:pt idx="921">
                        <c:v>2650.1</c:v>
                      </c:pt>
                      <c:pt idx="922">
                        <c:v>2648.3</c:v>
                      </c:pt>
                      <c:pt idx="923">
                        <c:v>2646.1</c:v>
                      </c:pt>
                      <c:pt idx="924">
                        <c:v>2645.2</c:v>
                      </c:pt>
                      <c:pt idx="925">
                        <c:v>2644.6</c:v>
                      </c:pt>
                      <c:pt idx="926">
                        <c:v>2646.1</c:v>
                      </c:pt>
                      <c:pt idx="927">
                        <c:v>2647.5</c:v>
                      </c:pt>
                      <c:pt idx="928">
                        <c:v>2648.3</c:v>
                      </c:pt>
                      <c:pt idx="929">
                        <c:v>2648.6</c:v>
                      </c:pt>
                      <c:pt idx="930">
                        <c:v>2646.7</c:v>
                      </c:pt>
                      <c:pt idx="931">
                        <c:v>2645.1</c:v>
                      </c:pt>
                      <c:pt idx="932">
                        <c:v>2643.8</c:v>
                      </c:pt>
                      <c:pt idx="933">
                        <c:v>2643.2</c:v>
                      </c:pt>
                      <c:pt idx="934">
                        <c:v>2644.7</c:v>
                      </c:pt>
                      <c:pt idx="935">
                        <c:v>2646.1</c:v>
                      </c:pt>
                      <c:pt idx="936">
                        <c:v>2646.8</c:v>
                      </c:pt>
                      <c:pt idx="937">
                        <c:v>2646.8</c:v>
                      </c:pt>
                      <c:pt idx="938">
                        <c:v>2644.8</c:v>
                      </c:pt>
                      <c:pt idx="939">
                        <c:v>2643.3</c:v>
                      </c:pt>
                      <c:pt idx="940">
                        <c:v>2642.4</c:v>
                      </c:pt>
                      <c:pt idx="941">
                        <c:v>2642.2</c:v>
                      </c:pt>
                      <c:pt idx="942">
                        <c:v>2644</c:v>
                      </c:pt>
                      <c:pt idx="943">
                        <c:v>2645.4</c:v>
                      </c:pt>
                      <c:pt idx="944">
                        <c:v>2645.9</c:v>
                      </c:pt>
                      <c:pt idx="945">
                        <c:v>2646.2</c:v>
                      </c:pt>
                      <c:pt idx="946">
                        <c:v>2643.7</c:v>
                      </c:pt>
                      <c:pt idx="947">
                        <c:v>2642.2</c:v>
                      </c:pt>
                      <c:pt idx="948">
                        <c:v>2641.2</c:v>
                      </c:pt>
                      <c:pt idx="949">
                        <c:v>2640.6</c:v>
                      </c:pt>
                      <c:pt idx="950">
                        <c:v>2642.7</c:v>
                      </c:pt>
                      <c:pt idx="951">
                        <c:v>2644</c:v>
                      </c:pt>
                      <c:pt idx="952">
                        <c:v>2644.7</c:v>
                      </c:pt>
                      <c:pt idx="953">
                        <c:v>2645</c:v>
                      </c:pt>
                      <c:pt idx="954">
                        <c:v>2643.3</c:v>
                      </c:pt>
                      <c:pt idx="955">
                        <c:v>2641.3</c:v>
                      </c:pt>
                      <c:pt idx="956">
                        <c:v>2640.4</c:v>
                      </c:pt>
                      <c:pt idx="957">
                        <c:v>2639.8</c:v>
                      </c:pt>
                      <c:pt idx="958">
                        <c:v>2641.4</c:v>
                      </c:pt>
                      <c:pt idx="959">
                        <c:v>2642.8</c:v>
                      </c:pt>
                      <c:pt idx="960">
                        <c:v>2643.8</c:v>
                      </c:pt>
                      <c:pt idx="961">
                        <c:v>2644.1</c:v>
                      </c:pt>
                      <c:pt idx="962">
                        <c:v>2642.4</c:v>
                      </c:pt>
                      <c:pt idx="963">
                        <c:v>2640.7</c:v>
                      </c:pt>
                      <c:pt idx="964">
                        <c:v>2639.4</c:v>
                      </c:pt>
                      <c:pt idx="965">
                        <c:v>2638.8</c:v>
                      </c:pt>
                      <c:pt idx="966">
                        <c:v>2640.5</c:v>
                      </c:pt>
                      <c:pt idx="967">
                        <c:v>2641.9</c:v>
                      </c:pt>
                      <c:pt idx="968">
                        <c:v>2642.7</c:v>
                      </c:pt>
                      <c:pt idx="969">
                        <c:v>2642.8</c:v>
                      </c:pt>
                      <c:pt idx="970">
                        <c:v>2640.7</c:v>
                      </c:pt>
                      <c:pt idx="971">
                        <c:v>2639.2</c:v>
                      </c:pt>
                      <c:pt idx="972">
                        <c:v>2638.3</c:v>
                      </c:pt>
                      <c:pt idx="973">
                        <c:v>2637.9</c:v>
                      </c:pt>
                      <c:pt idx="974">
                        <c:v>2639.6</c:v>
                      </c:pt>
                      <c:pt idx="975">
                        <c:v>2640.8</c:v>
                      </c:pt>
                      <c:pt idx="976">
                        <c:v>2641.4</c:v>
                      </c:pt>
                      <c:pt idx="977">
                        <c:v>2641.9</c:v>
                      </c:pt>
                      <c:pt idx="978">
                        <c:v>2639.5</c:v>
                      </c:pt>
                      <c:pt idx="979">
                        <c:v>2638</c:v>
                      </c:pt>
                      <c:pt idx="980">
                        <c:v>2637.1</c:v>
                      </c:pt>
                      <c:pt idx="981">
                        <c:v>2636.5</c:v>
                      </c:pt>
                      <c:pt idx="982">
                        <c:v>2638.7</c:v>
                      </c:pt>
                      <c:pt idx="983">
                        <c:v>2640</c:v>
                      </c:pt>
                      <c:pt idx="984">
                        <c:v>2640.7</c:v>
                      </c:pt>
                      <c:pt idx="985">
                        <c:v>2640.9</c:v>
                      </c:pt>
                      <c:pt idx="986">
                        <c:v>2639.1</c:v>
                      </c:pt>
                      <c:pt idx="987">
                        <c:v>2636.9</c:v>
                      </c:pt>
                      <c:pt idx="988">
                        <c:v>2635.9</c:v>
                      </c:pt>
                      <c:pt idx="989">
                        <c:v>2635.4</c:v>
                      </c:pt>
                      <c:pt idx="990">
                        <c:v>2637</c:v>
                      </c:pt>
                      <c:pt idx="991">
                        <c:v>2638.3</c:v>
                      </c:pt>
                      <c:pt idx="992">
                        <c:v>2639.1</c:v>
                      </c:pt>
                      <c:pt idx="993">
                        <c:v>2639.4</c:v>
                      </c:pt>
                      <c:pt idx="994">
                        <c:v>2637.6</c:v>
                      </c:pt>
                      <c:pt idx="995">
                        <c:v>2635.9</c:v>
                      </c:pt>
                      <c:pt idx="996">
                        <c:v>2634.6</c:v>
                      </c:pt>
                      <c:pt idx="997">
                        <c:v>2634.1</c:v>
                      </c:pt>
                      <c:pt idx="998">
                        <c:v>2635.8</c:v>
                      </c:pt>
                      <c:pt idx="999">
                        <c:v>2637.2</c:v>
                      </c:pt>
                      <c:pt idx="1000">
                        <c:v>2638.1</c:v>
                      </c:pt>
                      <c:pt idx="1001">
                        <c:v>2638</c:v>
                      </c:pt>
                      <c:pt idx="1002">
                        <c:v>2635.9</c:v>
                      </c:pt>
                      <c:pt idx="1003">
                        <c:v>2634.6</c:v>
                      </c:pt>
                      <c:pt idx="1004">
                        <c:v>2633.9</c:v>
                      </c:pt>
                      <c:pt idx="1005">
                        <c:v>2633.8</c:v>
                      </c:pt>
                      <c:pt idx="1006">
                        <c:v>2635.6</c:v>
                      </c:pt>
                      <c:pt idx="1007">
                        <c:v>2636.8</c:v>
                      </c:pt>
                      <c:pt idx="1008">
                        <c:v>2637.5</c:v>
                      </c:pt>
                      <c:pt idx="1009">
                        <c:v>2637.7</c:v>
                      </c:pt>
                      <c:pt idx="1010">
                        <c:v>2635.3</c:v>
                      </c:pt>
                      <c:pt idx="1011">
                        <c:v>2633.7</c:v>
                      </c:pt>
                      <c:pt idx="1012">
                        <c:v>2632.7</c:v>
                      </c:pt>
                      <c:pt idx="1013">
                        <c:v>2632.1</c:v>
                      </c:pt>
                      <c:pt idx="1014">
                        <c:v>2634.2</c:v>
                      </c:pt>
                      <c:pt idx="1015">
                        <c:v>2635.6</c:v>
                      </c:pt>
                      <c:pt idx="1016">
                        <c:v>2636.2</c:v>
                      </c:pt>
                      <c:pt idx="1017">
                        <c:v>2636.4</c:v>
                      </c:pt>
                      <c:pt idx="1018">
                        <c:v>2634.6</c:v>
                      </c:pt>
                      <c:pt idx="1019">
                        <c:v>2632.4</c:v>
                      </c:pt>
                      <c:pt idx="1020">
                        <c:v>2631.5</c:v>
                      </c:pt>
                      <c:pt idx="1021">
                        <c:v>2631</c:v>
                      </c:pt>
                      <c:pt idx="1022">
                        <c:v>2632.6</c:v>
                      </c:pt>
                      <c:pt idx="1023">
                        <c:v>2634.1</c:v>
                      </c:pt>
                      <c:pt idx="1024">
                        <c:v>2635.1</c:v>
                      </c:pt>
                      <c:pt idx="1025">
                        <c:v>2635.4</c:v>
                      </c:pt>
                      <c:pt idx="1026">
                        <c:v>2633.6</c:v>
                      </c:pt>
                      <c:pt idx="1027">
                        <c:v>2631.7</c:v>
                      </c:pt>
                      <c:pt idx="1028">
                        <c:v>2630.2</c:v>
                      </c:pt>
                      <c:pt idx="1029">
                        <c:v>2629.7</c:v>
                      </c:pt>
                      <c:pt idx="1030">
                        <c:v>2631.2</c:v>
                      </c:pt>
                      <c:pt idx="1031">
                        <c:v>2632.6</c:v>
                      </c:pt>
                      <c:pt idx="1032">
                        <c:v>2633.4</c:v>
                      </c:pt>
                      <c:pt idx="1033">
                        <c:v>2633.2</c:v>
                      </c:pt>
                      <c:pt idx="1034">
                        <c:v>2631.2</c:v>
                      </c:pt>
                      <c:pt idx="1035">
                        <c:v>2629.7</c:v>
                      </c:pt>
                      <c:pt idx="1036">
                        <c:v>2628.8</c:v>
                      </c:pt>
                      <c:pt idx="1037">
                        <c:v>2628.6</c:v>
                      </c:pt>
                      <c:pt idx="1038">
                        <c:v>2630.5</c:v>
                      </c:pt>
                      <c:pt idx="1039">
                        <c:v>2631.8</c:v>
                      </c:pt>
                      <c:pt idx="1040">
                        <c:v>2632.5</c:v>
                      </c:pt>
                      <c:pt idx="1041">
                        <c:v>2632.5</c:v>
                      </c:pt>
                      <c:pt idx="1042">
                        <c:v>2630.6</c:v>
                      </c:pt>
                      <c:pt idx="1043">
                        <c:v>2629</c:v>
                      </c:pt>
                      <c:pt idx="1044">
                        <c:v>2628</c:v>
                      </c:pt>
                      <c:pt idx="1045">
                        <c:v>2627.5</c:v>
                      </c:pt>
                      <c:pt idx="1046">
                        <c:v>2629.6</c:v>
                      </c:pt>
                      <c:pt idx="1047">
                        <c:v>2630.9</c:v>
                      </c:pt>
                      <c:pt idx="1048">
                        <c:v>2631.6</c:v>
                      </c:pt>
                      <c:pt idx="1049">
                        <c:v>2631.8</c:v>
                      </c:pt>
                      <c:pt idx="1050">
                        <c:v>2629.4</c:v>
                      </c:pt>
                      <c:pt idx="1051">
                        <c:v>2627.8</c:v>
                      </c:pt>
                      <c:pt idx="1052">
                        <c:v>2626.9</c:v>
                      </c:pt>
                      <c:pt idx="1053">
                        <c:v>2626.5</c:v>
                      </c:pt>
                      <c:pt idx="1054">
                        <c:v>2628.3</c:v>
                      </c:pt>
                      <c:pt idx="1055">
                        <c:v>2630.3</c:v>
                      </c:pt>
                      <c:pt idx="1056">
                        <c:v>2631</c:v>
                      </c:pt>
                      <c:pt idx="1057">
                        <c:v>2631.3</c:v>
                      </c:pt>
                      <c:pt idx="1058">
                        <c:v>2629.6</c:v>
                      </c:pt>
                      <c:pt idx="1059">
                        <c:v>2627.7</c:v>
                      </c:pt>
                      <c:pt idx="1060">
                        <c:v>2626.3</c:v>
                      </c:pt>
                      <c:pt idx="1061">
                        <c:v>2625.7</c:v>
                      </c:pt>
                      <c:pt idx="1062">
                        <c:v>2627.4</c:v>
                      </c:pt>
                      <c:pt idx="1063">
                        <c:v>2628.9</c:v>
                      </c:pt>
                      <c:pt idx="1064">
                        <c:v>2630.1</c:v>
                      </c:pt>
                      <c:pt idx="1065">
                        <c:v>2630.4</c:v>
                      </c:pt>
                      <c:pt idx="1066">
                        <c:v>2628.6</c:v>
                      </c:pt>
                      <c:pt idx="1067">
                        <c:v>2626.9</c:v>
                      </c:pt>
                      <c:pt idx="1068">
                        <c:v>2625.9</c:v>
                      </c:pt>
                      <c:pt idx="1069">
                        <c:v>2625.5</c:v>
                      </c:pt>
                      <c:pt idx="1070">
                        <c:v>2627.2</c:v>
                      </c:pt>
                      <c:pt idx="1071">
                        <c:v>2628.4</c:v>
                      </c:pt>
                      <c:pt idx="1072">
                        <c:v>2628.9</c:v>
                      </c:pt>
                      <c:pt idx="1073">
                        <c:v>2628.7</c:v>
                      </c:pt>
                      <c:pt idx="1074">
                        <c:v>2626.6</c:v>
                      </c:pt>
                      <c:pt idx="1075">
                        <c:v>2625</c:v>
                      </c:pt>
                      <c:pt idx="1076">
                        <c:v>2624.1</c:v>
                      </c:pt>
                      <c:pt idx="1077">
                        <c:v>2623.8</c:v>
                      </c:pt>
                      <c:pt idx="1078">
                        <c:v>2625.7</c:v>
                      </c:pt>
                      <c:pt idx="1079">
                        <c:v>2626.8</c:v>
                      </c:pt>
                      <c:pt idx="1080">
                        <c:v>2627.5</c:v>
                      </c:pt>
                      <c:pt idx="1081">
                        <c:v>2627.3</c:v>
                      </c:pt>
                      <c:pt idx="1082">
                        <c:v>2625.3</c:v>
                      </c:pt>
                      <c:pt idx="1083">
                        <c:v>2623.8</c:v>
                      </c:pt>
                      <c:pt idx="1084">
                        <c:v>2622.9</c:v>
                      </c:pt>
                      <c:pt idx="1085">
                        <c:v>2622.4</c:v>
                      </c:pt>
                      <c:pt idx="1086">
                        <c:v>2624.6</c:v>
                      </c:pt>
                      <c:pt idx="1087">
                        <c:v>2625.8</c:v>
                      </c:pt>
                      <c:pt idx="1088">
                        <c:v>2626.6</c:v>
                      </c:pt>
                      <c:pt idx="1089">
                        <c:v>2626.8</c:v>
                      </c:pt>
                      <c:pt idx="1090">
                        <c:v>2624.9</c:v>
                      </c:pt>
                      <c:pt idx="1091">
                        <c:v>2622.8</c:v>
                      </c:pt>
                      <c:pt idx="1092">
                        <c:v>2621.9</c:v>
                      </c:pt>
                      <c:pt idx="1093">
                        <c:v>2621.3000000000002</c:v>
                      </c:pt>
                      <c:pt idx="1094">
                        <c:v>2622.8</c:v>
                      </c:pt>
                      <c:pt idx="1095">
                        <c:v>2624.8</c:v>
                      </c:pt>
                      <c:pt idx="1096">
                        <c:v>2625.4</c:v>
                      </c:pt>
                      <c:pt idx="1097">
                        <c:v>2625.5</c:v>
                      </c:pt>
                      <c:pt idx="1098">
                        <c:v>2623.6</c:v>
                      </c:pt>
                      <c:pt idx="1099">
                        <c:v>2621.8</c:v>
                      </c:pt>
                      <c:pt idx="1100">
                        <c:v>2620.5</c:v>
                      </c:pt>
                      <c:pt idx="1101">
                        <c:v>2620</c:v>
                      </c:pt>
                      <c:pt idx="1102">
                        <c:v>2621.6</c:v>
                      </c:pt>
                      <c:pt idx="1103">
                        <c:v>2623.3</c:v>
                      </c:pt>
                      <c:pt idx="1104">
                        <c:v>2624.2</c:v>
                      </c:pt>
                      <c:pt idx="1105">
                        <c:v>2624.4</c:v>
                      </c:pt>
                      <c:pt idx="1106">
                        <c:v>2622.7</c:v>
                      </c:pt>
                      <c:pt idx="1107">
                        <c:v>2620.9</c:v>
                      </c:pt>
                      <c:pt idx="1108">
                        <c:v>2619.9</c:v>
                      </c:pt>
                      <c:pt idx="1109">
                        <c:v>2619.6</c:v>
                      </c:pt>
                      <c:pt idx="1110">
                        <c:v>2621.5</c:v>
                      </c:pt>
                      <c:pt idx="1111">
                        <c:v>2622.7</c:v>
                      </c:pt>
                      <c:pt idx="1112">
                        <c:v>2623.4</c:v>
                      </c:pt>
                      <c:pt idx="1113">
                        <c:v>2623.2</c:v>
                      </c:pt>
                      <c:pt idx="1114">
                        <c:v>2621</c:v>
                      </c:pt>
                      <c:pt idx="1115">
                        <c:v>2619.3000000000002</c:v>
                      </c:pt>
                      <c:pt idx="1116">
                        <c:v>2618.1999999999998</c:v>
                      </c:pt>
                      <c:pt idx="1117">
                        <c:v>2617.9</c:v>
                      </c:pt>
                      <c:pt idx="1118">
                        <c:v>2619.8000000000002</c:v>
                      </c:pt>
                      <c:pt idx="1119">
                        <c:v>2621.1</c:v>
                      </c:pt>
                      <c:pt idx="1120">
                        <c:v>2622</c:v>
                      </c:pt>
                      <c:pt idx="1121">
                        <c:v>2621.8</c:v>
                      </c:pt>
                      <c:pt idx="1122">
                        <c:v>2620</c:v>
                      </c:pt>
                      <c:pt idx="1123">
                        <c:v>2618.6</c:v>
                      </c:pt>
                      <c:pt idx="1124">
                        <c:v>2617.8000000000002</c:v>
                      </c:pt>
                      <c:pt idx="1125">
                        <c:v>2617.1999999999998</c:v>
                      </c:pt>
                      <c:pt idx="1126">
                        <c:v>2619.5</c:v>
                      </c:pt>
                      <c:pt idx="1127">
                        <c:v>2620.6999999999998</c:v>
                      </c:pt>
                      <c:pt idx="1128">
                        <c:v>2621.3000000000002</c:v>
                      </c:pt>
                      <c:pt idx="1129">
                        <c:v>2621.5</c:v>
                      </c:pt>
                      <c:pt idx="1130">
                        <c:v>2619</c:v>
                      </c:pt>
                      <c:pt idx="1131">
                        <c:v>2617.6</c:v>
                      </c:pt>
                      <c:pt idx="1132">
                        <c:v>2616.6999999999998</c:v>
                      </c:pt>
                      <c:pt idx="1133">
                        <c:v>2616.1</c:v>
                      </c:pt>
                      <c:pt idx="1134">
                        <c:v>2617.6</c:v>
                      </c:pt>
                      <c:pt idx="1135">
                        <c:v>2619.4</c:v>
                      </c:pt>
                      <c:pt idx="1136">
                        <c:v>2619.9</c:v>
                      </c:pt>
                      <c:pt idx="1137">
                        <c:v>2620.1999999999998</c:v>
                      </c:pt>
                      <c:pt idx="1138">
                        <c:v>2618.3000000000002</c:v>
                      </c:pt>
                      <c:pt idx="1139">
                        <c:v>2616.1</c:v>
                      </c:pt>
                      <c:pt idx="1140">
                        <c:v>2615.1</c:v>
                      </c:pt>
                      <c:pt idx="1141">
                        <c:v>2614.6</c:v>
                      </c:pt>
                      <c:pt idx="1142">
                        <c:v>2616.1999999999998</c:v>
                      </c:pt>
                      <c:pt idx="1143">
                        <c:v>2617.8000000000002</c:v>
                      </c:pt>
                      <c:pt idx="1144">
                        <c:v>2618.6999999999998</c:v>
                      </c:pt>
                      <c:pt idx="1145">
                        <c:v>2619.1</c:v>
                      </c:pt>
                      <c:pt idx="1146">
                        <c:v>2617.4</c:v>
                      </c:pt>
                      <c:pt idx="1147">
                        <c:v>2615.8000000000002</c:v>
                      </c:pt>
                      <c:pt idx="1148">
                        <c:v>2614.5</c:v>
                      </c:pt>
                      <c:pt idx="1149">
                        <c:v>2614</c:v>
                      </c:pt>
                      <c:pt idx="1150">
                        <c:v>2615.6</c:v>
                      </c:pt>
                      <c:pt idx="1151">
                        <c:v>2617.1</c:v>
                      </c:pt>
                      <c:pt idx="1152">
                        <c:v>2617.9</c:v>
                      </c:pt>
                      <c:pt idx="1153">
                        <c:v>2618.3000000000002</c:v>
                      </c:pt>
                      <c:pt idx="1154">
                        <c:v>2616.9</c:v>
                      </c:pt>
                      <c:pt idx="1155">
                        <c:v>2615.8000000000002</c:v>
                      </c:pt>
                      <c:pt idx="1156">
                        <c:v>2615.3000000000002</c:v>
                      </c:pt>
                      <c:pt idx="1157">
                        <c:v>2614.9</c:v>
                      </c:pt>
                      <c:pt idx="1158">
                        <c:v>2614.6</c:v>
                      </c:pt>
                      <c:pt idx="1159">
                        <c:v>2614.6</c:v>
                      </c:pt>
                      <c:pt idx="1160">
                        <c:v>2615</c:v>
                      </c:pt>
                      <c:pt idx="1161">
                        <c:v>2615.3000000000002</c:v>
                      </c:pt>
                      <c:pt idx="1162">
                        <c:v>2612.8000000000002</c:v>
                      </c:pt>
                      <c:pt idx="1163">
                        <c:v>2611.8000000000002</c:v>
                      </c:pt>
                      <c:pt idx="1164">
                        <c:v>2611.5</c:v>
                      </c:pt>
                      <c:pt idx="1165">
                        <c:v>2611.5</c:v>
                      </c:pt>
                      <c:pt idx="1166">
                        <c:v>2613.5</c:v>
                      </c:pt>
                      <c:pt idx="1167">
                        <c:v>2615.6999999999998</c:v>
                      </c:pt>
                      <c:pt idx="1168">
                        <c:v>2616.8000000000002</c:v>
                      </c:pt>
                      <c:pt idx="1169">
                        <c:v>2617.6</c:v>
                      </c:pt>
                      <c:pt idx="1170">
                        <c:v>2616.8000000000002</c:v>
                      </c:pt>
                      <c:pt idx="1171">
                        <c:v>2616.1</c:v>
                      </c:pt>
                      <c:pt idx="1172">
                        <c:v>2616</c:v>
                      </c:pt>
                      <c:pt idx="1173">
                        <c:v>2615.9</c:v>
                      </c:pt>
                      <c:pt idx="1174">
                        <c:v>2614.1999999999998</c:v>
                      </c:pt>
                      <c:pt idx="1175">
                        <c:v>2612.5</c:v>
                      </c:pt>
                      <c:pt idx="1176">
                        <c:v>2611.5</c:v>
                      </c:pt>
                      <c:pt idx="1177">
                        <c:v>2611.6999999999998</c:v>
                      </c:pt>
                      <c:pt idx="1178">
                        <c:v>2611.9</c:v>
                      </c:pt>
                      <c:pt idx="1179">
                        <c:v>2612.1999999999998</c:v>
                      </c:pt>
                      <c:pt idx="1180">
                        <c:v>2612.6999999999998</c:v>
                      </c:pt>
                      <c:pt idx="1181">
                        <c:v>2612.8000000000002</c:v>
                      </c:pt>
                      <c:pt idx="1182">
                        <c:v>2610.9</c:v>
                      </c:pt>
                      <c:pt idx="1183">
                        <c:v>2609.6999999999998</c:v>
                      </c:pt>
                      <c:pt idx="1184">
                        <c:v>2609.4</c:v>
                      </c:pt>
                      <c:pt idx="1185">
                        <c:v>2614.1999999999998</c:v>
                      </c:pt>
                      <c:pt idx="1186">
                        <c:v>2618.6999999999998</c:v>
                      </c:pt>
                      <c:pt idx="1187">
                        <c:v>2622.8</c:v>
                      </c:pt>
                      <c:pt idx="1188">
                        <c:v>2626</c:v>
                      </c:pt>
                      <c:pt idx="1189">
                        <c:v>2628.7</c:v>
                      </c:pt>
                      <c:pt idx="1190">
                        <c:v>2629.2</c:v>
                      </c:pt>
                      <c:pt idx="1191">
                        <c:v>2629.7</c:v>
                      </c:pt>
                      <c:pt idx="1192">
                        <c:v>2630.1</c:v>
                      </c:pt>
                      <c:pt idx="1193">
                        <c:v>2630.3</c:v>
                      </c:pt>
                      <c:pt idx="1194">
                        <c:v>2629.6</c:v>
                      </c:pt>
                      <c:pt idx="1195">
                        <c:v>2629.1</c:v>
                      </c:pt>
                      <c:pt idx="1196">
                        <c:v>2628.9</c:v>
                      </c:pt>
                      <c:pt idx="1197">
                        <c:v>2628.8</c:v>
                      </c:pt>
                      <c:pt idx="1198">
                        <c:v>2627.7</c:v>
                      </c:pt>
                      <c:pt idx="1199">
                        <c:v>2626.7</c:v>
                      </c:pt>
                      <c:pt idx="1200">
                        <c:v>2626.3</c:v>
                      </c:pt>
                      <c:pt idx="1201">
                        <c:v>2626.1</c:v>
                      </c:pt>
                      <c:pt idx="1202">
                        <c:v>2625</c:v>
                      </c:pt>
                      <c:pt idx="1203">
                        <c:v>2624.1</c:v>
                      </c:pt>
                      <c:pt idx="1204">
                        <c:v>2623.7</c:v>
                      </c:pt>
                      <c:pt idx="1205">
                        <c:v>2623.6</c:v>
                      </c:pt>
                      <c:pt idx="1206">
                        <c:v>2622.3</c:v>
                      </c:pt>
                      <c:pt idx="1207">
                        <c:v>2621.1</c:v>
                      </c:pt>
                      <c:pt idx="1208">
                        <c:v>2620.4</c:v>
                      </c:pt>
                      <c:pt idx="1209">
                        <c:v>2620.1999999999998</c:v>
                      </c:pt>
                      <c:pt idx="1210">
                        <c:v>2618.4</c:v>
                      </c:pt>
                      <c:pt idx="1211">
                        <c:v>2616.9</c:v>
                      </c:pt>
                      <c:pt idx="1212">
                        <c:v>2616.1999999999998</c:v>
                      </c:pt>
                      <c:pt idx="1213">
                        <c:v>2615.1999999999998</c:v>
                      </c:pt>
                      <c:pt idx="1214">
                        <c:v>2613</c:v>
                      </c:pt>
                    </c:numCache>
                  </c:numRef>
                </c:yVal>
                <c:smooth val="0"/>
              </c15:ser>
            </c15:filteredScatterSeries>
            <c15:filteredScatterSeries>
              <c15:ser>
                <c:idx val="2"/>
                <c:order val="2"/>
                <c:tx>
                  <c:strRef>
                    <c:extLst xmlns:c15="http://schemas.microsoft.com/office/drawing/2012/chart">
                      <c:ext xmlns:c15="http://schemas.microsoft.com/office/drawing/2012/chart" uri="{02D57815-91ED-43cb-92C2-25804820EDAC}">
                        <c15:formulaRef>
                          <c15:sqref>'Raw Data'!$E$18</c15:sqref>
                        </c15:formulaRef>
                      </c:ext>
                    </c:extLst>
                    <c:strCache>
                      <c:ptCount val="1"/>
                      <c:pt idx="0">
                        <c:v>2.1 - No Top Gun during peel, ~30s "clean up" 2x</c:v>
                      </c:pt>
                    </c:strCache>
                  </c:strRef>
                </c:tx>
                <c:spPr>
                  <a:ln w="19050" cap="rnd">
                    <a:solidFill>
                      <a:schemeClr val="accent3"/>
                    </a:solidFill>
                    <a:round/>
                  </a:ln>
                  <a:effectLst/>
                </c:spPr>
                <c:marker>
                  <c:symbol val="none"/>
                </c:marker>
                <c:xVal>
                  <c:numRef>
                    <c:extLst xmlns:c15="http://schemas.microsoft.com/office/drawing/2012/chart">
                      <c:ext xmlns:c15="http://schemas.microsoft.com/office/drawing/2012/chart" uri="{02D57815-91ED-43cb-92C2-25804820EDAC}">
                        <c15:formulaRef>
                          <c15:sqref>'Raw Data'!$B$22:$B$2887</c15:sqref>
                        </c15:formulaRef>
                      </c:ext>
                    </c:extLst>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extLst xmlns:c15="http://schemas.microsoft.com/office/drawing/2012/chart">
                      <c:ext xmlns:c15="http://schemas.microsoft.com/office/drawing/2012/chart" uri="{02D57815-91ED-43cb-92C2-25804820EDAC}">
                        <c15:formulaRef>
                          <c15:sqref>'Raw Data'!$E$22:$E$2887</c15:sqref>
                        </c15:formulaRef>
                      </c:ext>
                    </c:extLst>
                    <c:numCache>
                      <c:formatCode>0.0</c:formatCode>
                      <c:ptCount val="2866"/>
                      <c:pt idx="0">
                        <c:v>765.6</c:v>
                      </c:pt>
                      <c:pt idx="1">
                        <c:v>765.6</c:v>
                      </c:pt>
                      <c:pt idx="2">
                        <c:v>765.6</c:v>
                      </c:pt>
                      <c:pt idx="3">
                        <c:v>765.7</c:v>
                      </c:pt>
                      <c:pt idx="4">
                        <c:v>765.7</c:v>
                      </c:pt>
                      <c:pt idx="5">
                        <c:v>765.6</c:v>
                      </c:pt>
                      <c:pt idx="6">
                        <c:v>765.6</c:v>
                      </c:pt>
                      <c:pt idx="7">
                        <c:v>765.6</c:v>
                      </c:pt>
                      <c:pt idx="8">
                        <c:v>765.6</c:v>
                      </c:pt>
                      <c:pt idx="9">
                        <c:v>765.4</c:v>
                      </c:pt>
                      <c:pt idx="10">
                        <c:v>765.4</c:v>
                      </c:pt>
                      <c:pt idx="11">
                        <c:v>765.4</c:v>
                      </c:pt>
                      <c:pt idx="12">
                        <c:v>765.3</c:v>
                      </c:pt>
                      <c:pt idx="13">
                        <c:v>765</c:v>
                      </c:pt>
                      <c:pt idx="14">
                        <c:v>764.7</c:v>
                      </c:pt>
                      <c:pt idx="15">
                        <c:v>764.3</c:v>
                      </c:pt>
                      <c:pt idx="16">
                        <c:v>763.7</c:v>
                      </c:pt>
                      <c:pt idx="17">
                        <c:v>762.7</c:v>
                      </c:pt>
                      <c:pt idx="18">
                        <c:v>761.9</c:v>
                      </c:pt>
                      <c:pt idx="19">
                        <c:v>760.4</c:v>
                      </c:pt>
                      <c:pt idx="20">
                        <c:v>758.5</c:v>
                      </c:pt>
                      <c:pt idx="21">
                        <c:v>757.7</c:v>
                      </c:pt>
                      <c:pt idx="22">
                        <c:v>752.9</c:v>
                      </c:pt>
                      <c:pt idx="23">
                        <c:v>749.6</c:v>
                      </c:pt>
                      <c:pt idx="24">
                        <c:v>745.3</c:v>
                      </c:pt>
                      <c:pt idx="25">
                        <c:v>734.4</c:v>
                      </c:pt>
                      <c:pt idx="26">
                        <c:v>720.4</c:v>
                      </c:pt>
                      <c:pt idx="27">
                        <c:v>711</c:v>
                      </c:pt>
                      <c:pt idx="28">
                        <c:v>701.4</c:v>
                      </c:pt>
                      <c:pt idx="29">
                        <c:v>690.8</c:v>
                      </c:pt>
                      <c:pt idx="30">
                        <c:v>680.8</c:v>
                      </c:pt>
                      <c:pt idx="31">
                        <c:v>670.8</c:v>
                      </c:pt>
                      <c:pt idx="32">
                        <c:v>665.8</c:v>
                      </c:pt>
                      <c:pt idx="33">
                        <c:v>660.2</c:v>
                      </c:pt>
                      <c:pt idx="34">
                        <c:v>654.4</c:v>
                      </c:pt>
                      <c:pt idx="35">
                        <c:v>650</c:v>
                      </c:pt>
                      <c:pt idx="36">
                        <c:v>648.20000000000005</c:v>
                      </c:pt>
                      <c:pt idx="37">
                        <c:v>651.79999999999995</c:v>
                      </c:pt>
                      <c:pt idx="38">
                        <c:v>658.2</c:v>
                      </c:pt>
                      <c:pt idx="39">
                        <c:v>664.9</c:v>
                      </c:pt>
                      <c:pt idx="40">
                        <c:v>671.4</c:v>
                      </c:pt>
                      <c:pt idx="41">
                        <c:v>675.8</c:v>
                      </c:pt>
                      <c:pt idx="42">
                        <c:v>677.8</c:v>
                      </c:pt>
                      <c:pt idx="43">
                        <c:v>680</c:v>
                      </c:pt>
                      <c:pt idx="44">
                        <c:v>681.8</c:v>
                      </c:pt>
                      <c:pt idx="45">
                        <c:v>680.8</c:v>
                      </c:pt>
                      <c:pt idx="46">
                        <c:v>679.4</c:v>
                      </c:pt>
                      <c:pt idx="47">
                        <c:v>687.1</c:v>
                      </c:pt>
                      <c:pt idx="48">
                        <c:v>711.6</c:v>
                      </c:pt>
                      <c:pt idx="49">
                        <c:v>741.5</c:v>
                      </c:pt>
                      <c:pt idx="50">
                        <c:v>770.3</c:v>
                      </c:pt>
                      <c:pt idx="51">
                        <c:v>784.8</c:v>
                      </c:pt>
                      <c:pt idx="52">
                        <c:v>796.3</c:v>
                      </c:pt>
                      <c:pt idx="53">
                        <c:v>809.7</c:v>
                      </c:pt>
                      <c:pt idx="54">
                        <c:v>830.2</c:v>
                      </c:pt>
                      <c:pt idx="55">
                        <c:v>847.9</c:v>
                      </c:pt>
                      <c:pt idx="56">
                        <c:v>868.1</c:v>
                      </c:pt>
                      <c:pt idx="57">
                        <c:v>891</c:v>
                      </c:pt>
                      <c:pt idx="58">
                        <c:v>929.2</c:v>
                      </c:pt>
                      <c:pt idx="59">
                        <c:v>968.1</c:v>
                      </c:pt>
                      <c:pt idx="60">
                        <c:v>1013.8</c:v>
                      </c:pt>
                      <c:pt idx="61">
                        <c:v>1066.0999999999999</c:v>
                      </c:pt>
                      <c:pt idx="62">
                        <c:v>1120.3</c:v>
                      </c:pt>
                      <c:pt idx="63">
                        <c:v>1192.2</c:v>
                      </c:pt>
                      <c:pt idx="64">
                        <c:v>1237.7</c:v>
                      </c:pt>
                      <c:pt idx="65">
                        <c:v>1283</c:v>
                      </c:pt>
                      <c:pt idx="66">
                        <c:v>1334.6</c:v>
                      </c:pt>
                      <c:pt idx="67">
                        <c:v>1401.2</c:v>
                      </c:pt>
                      <c:pt idx="68">
                        <c:v>1527.4</c:v>
                      </c:pt>
                      <c:pt idx="69">
                        <c:v>1656.5</c:v>
                      </c:pt>
                      <c:pt idx="70">
                        <c:v>1758.8</c:v>
                      </c:pt>
                      <c:pt idx="71">
                        <c:v>1867.9</c:v>
                      </c:pt>
                      <c:pt idx="72">
                        <c:v>2009.3</c:v>
                      </c:pt>
                      <c:pt idx="73">
                        <c:v>2073.6</c:v>
                      </c:pt>
                      <c:pt idx="74">
                        <c:v>2131.1</c:v>
                      </c:pt>
                      <c:pt idx="75">
                        <c:v>2164.9</c:v>
                      </c:pt>
                      <c:pt idx="76">
                        <c:v>2188.5</c:v>
                      </c:pt>
                      <c:pt idx="77">
                        <c:v>2220.4</c:v>
                      </c:pt>
                      <c:pt idx="78">
                        <c:v>2220</c:v>
                      </c:pt>
                      <c:pt idx="79">
                        <c:v>2253.1</c:v>
                      </c:pt>
                      <c:pt idx="80">
                        <c:v>2274.6</c:v>
                      </c:pt>
                      <c:pt idx="81">
                        <c:v>2272</c:v>
                      </c:pt>
                      <c:pt idx="82">
                        <c:v>2252.1999999999998</c:v>
                      </c:pt>
                      <c:pt idx="83">
                        <c:v>2320.1</c:v>
                      </c:pt>
                      <c:pt idx="84">
                        <c:v>2453.4</c:v>
                      </c:pt>
                      <c:pt idx="85">
                        <c:v>2505.6999999999998</c:v>
                      </c:pt>
                      <c:pt idx="86">
                        <c:v>2579.8000000000002</c:v>
                      </c:pt>
                      <c:pt idx="87">
                        <c:v>2632.5</c:v>
                      </c:pt>
                      <c:pt idx="88">
                        <c:v>2660.8</c:v>
                      </c:pt>
                      <c:pt idx="89">
                        <c:v>2736.1</c:v>
                      </c:pt>
                      <c:pt idx="90">
                        <c:v>2965.7</c:v>
                      </c:pt>
                      <c:pt idx="91">
                        <c:v>3204.4</c:v>
                      </c:pt>
                      <c:pt idx="92">
                        <c:v>3449.8</c:v>
                      </c:pt>
                      <c:pt idx="93">
                        <c:v>3830.9</c:v>
                      </c:pt>
                      <c:pt idx="94">
                        <c:v>4328.6000000000004</c:v>
                      </c:pt>
                      <c:pt idx="95">
                        <c:v>5063.8</c:v>
                      </c:pt>
                      <c:pt idx="96">
                        <c:v>5735</c:v>
                      </c:pt>
                      <c:pt idx="97">
                        <c:v>6567.2</c:v>
                      </c:pt>
                      <c:pt idx="98">
                        <c:v>6428.1</c:v>
                      </c:pt>
                      <c:pt idx="99">
                        <c:v>5446.1</c:v>
                      </c:pt>
                      <c:pt idx="100">
                        <c:v>4459.7</c:v>
                      </c:pt>
                      <c:pt idx="101">
                        <c:v>3770.7</c:v>
                      </c:pt>
                      <c:pt idx="102">
                        <c:v>3207.5</c:v>
                      </c:pt>
                      <c:pt idx="103">
                        <c:v>2744.5</c:v>
                      </c:pt>
                      <c:pt idx="104">
                        <c:v>2198.3000000000002</c:v>
                      </c:pt>
                      <c:pt idx="105">
                        <c:v>1955</c:v>
                      </c:pt>
                      <c:pt idx="106">
                        <c:v>1615.9</c:v>
                      </c:pt>
                      <c:pt idx="107">
                        <c:v>1426.7</c:v>
                      </c:pt>
                      <c:pt idx="108">
                        <c:v>1593.3</c:v>
                      </c:pt>
                      <c:pt idx="109">
                        <c:v>1708</c:v>
                      </c:pt>
                      <c:pt idx="110">
                        <c:v>1650.5</c:v>
                      </c:pt>
                      <c:pt idx="111">
                        <c:v>1486.9</c:v>
                      </c:pt>
                      <c:pt idx="112">
                        <c:v>1311.2</c:v>
                      </c:pt>
                      <c:pt idx="113">
                        <c:v>552.79999999999995</c:v>
                      </c:pt>
                      <c:pt idx="114">
                        <c:v>79.099999999999994</c:v>
                      </c:pt>
                      <c:pt idx="115">
                        <c:v>-253.1</c:v>
                      </c:pt>
                      <c:pt idx="116">
                        <c:v>-668.9</c:v>
                      </c:pt>
                      <c:pt idx="117">
                        <c:v>-985.6</c:v>
                      </c:pt>
                      <c:pt idx="118">
                        <c:v>-983</c:v>
                      </c:pt>
                      <c:pt idx="119">
                        <c:v>-601.9</c:v>
                      </c:pt>
                      <c:pt idx="120">
                        <c:v>-506.7</c:v>
                      </c:pt>
                      <c:pt idx="121">
                        <c:v>-640.6</c:v>
                      </c:pt>
                      <c:pt idx="122">
                        <c:v>-580.29999999999995</c:v>
                      </c:pt>
                      <c:pt idx="123">
                        <c:v>-428.2</c:v>
                      </c:pt>
                      <c:pt idx="124">
                        <c:v>-15.8</c:v>
                      </c:pt>
                      <c:pt idx="125">
                        <c:v>406.5</c:v>
                      </c:pt>
                      <c:pt idx="126">
                        <c:v>690.6</c:v>
                      </c:pt>
                      <c:pt idx="127">
                        <c:v>532.79999999999995</c:v>
                      </c:pt>
                      <c:pt idx="128">
                        <c:v>435.7</c:v>
                      </c:pt>
                      <c:pt idx="129">
                        <c:v>706.3</c:v>
                      </c:pt>
                      <c:pt idx="130">
                        <c:v>898</c:v>
                      </c:pt>
                      <c:pt idx="131">
                        <c:v>645.4</c:v>
                      </c:pt>
                      <c:pt idx="132">
                        <c:v>594.4</c:v>
                      </c:pt>
                      <c:pt idx="133">
                        <c:v>666.8</c:v>
                      </c:pt>
                      <c:pt idx="134">
                        <c:v>463.5</c:v>
                      </c:pt>
                      <c:pt idx="135">
                        <c:v>-119.8</c:v>
                      </c:pt>
                      <c:pt idx="136">
                        <c:v>-442.7</c:v>
                      </c:pt>
                      <c:pt idx="137">
                        <c:v>-912.5</c:v>
                      </c:pt>
                      <c:pt idx="138">
                        <c:v>-1078.9000000000001</c:v>
                      </c:pt>
                      <c:pt idx="139">
                        <c:v>-957</c:v>
                      </c:pt>
                      <c:pt idx="140">
                        <c:v>-290.89999999999998</c:v>
                      </c:pt>
                      <c:pt idx="141">
                        <c:v>434.2</c:v>
                      </c:pt>
                      <c:pt idx="142">
                        <c:v>755.9</c:v>
                      </c:pt>
                      <c:pt idx="143">
                        <c:v>1126.5</c:v>
                      </c:pt>
                      <c:pt idx="144">
                        <c:v>896.6</c:v>
                      </c:pt>
                      <c:pt idx="145">
                        <c:v>-270.39999999999998</c:v>
                      </c:pt>
                      <c:pt idx="146">
                        <c:v>-678</c:v>
                      </c:pt>
                      <c:pt idx="147">
                        <c:v>-1209.5</c:v>
                      </c:pt>
                      <c:pt idx="148">
                        <c:v>-1513.6</c:v>
                      </c:pt>
                      <c:pt idx="149">
                        <c:v>-1085.5</c:v>
                      </c:pt>
                      <c:pt idx="150">
                        <c:v>-807.9</c:v>
                      </c:pt>
                      <c:pt idx="151">
                        <c:v>-761.3</c:v>
                      </c:pt>
                      <c:pt idx="152">
                        <c:v>-518.9</c:v>
                      </c:pt>
                      <c:pt idx="153">
                        <c:v>-1478.2</c:v>
                      </c:pt>
                      <c:pt idx="154">
                        <c:v>-4790.6000000000004</c:v>
                      </c:pt>
                      <c:pt idx="155">
                        <c:v>-7969</c:v>
                      </c:pt>
                      <c:pt idx="156">
                        <c:v>-10168.700000000001</c:v>
                      </c:pt>
                      <c:pt idx="157">
                        <c:v>-11702.3</c:v>
                      </c:pt>
                      <c:pt idx="158">
                        <c:v>-12918.1</c:v>
                      </c:pt>
                      <c:pt idx="159">
                        <c:v>-13462.9</c:v>
                      </c:pt>
                      <c:pt idx="160">
                        <c:v>-13899</c:v>
                      </c:pt>
                      <c:pt idx="161">
                        <c:v>-14435.7</c:v>
                      </c:pt>
                      <c:pt idx="162">
                        <c:v>-15043.3</c:v>
                      </c:pt>
                      <c:pt idx="163">
                        <c:v>-15328</c:v>
                      </c:pt>
                      <c:pt idx="164">
                        <c:v>-15533.9</c:v>
                      </c:pt>
                      <c:pt idx="165">
                        <c:v>-15721.5</c:v>
                      </c:pt>
                      <c:pt idx="166">
                        <c:v>-15875.9</c:v>
                      </c:pt>
                      <c:pt idx="167">
                        <c:v>-16014.6</c:v>
                      </c:pt>
                      <c:pt idx="168">
                        <c:v>-16082.8</c:v>
                      </c:pt>
                      <c:pt idx="169">
                        <c:v>-16129.3</c:v>
                      </c:pt>
                      <c:pt idx="170">
                        <c:v>-16158.1</c:v>
                      </c:pt>
                      <c:pt idx="171">
                        <c:v>-16198.6</c:v>
                      </c:pt>
                      <c:pt idx="172">
                        <c:v>-16218.2</c:v>
                      </c:pt>
                      <c:pt idx="173">
                        <c:v>-16230.7</c:v>
                      </c:pt>
                      <c:pt idx="174">
                        <c:v>-16237.2</c:v>
                      </c:pt>
                      <c:pt idx="175">
                        <c:v>-16228.7</c:v>
                      </c:pt>
                      <c:pt idx="176">
                        <c:v>-16216.1</c:v>
                      </c:pt>
                      <c:pt idx="177">
                        <c:v>-16210.9</c:v>
                      </c:pt>
                      <c:pt idx="178">
                        <c:v>-16207.5</c:v>
                      </c:pt>
                      <c:pt idx="179">
                        <c:v>-16217.4</c:v>
                      </c:pt>
                      <c:pt idx="180">
                        <c:v>-16228</c:v>
                      </c:pt>
                      <c:pt idx="181">
                        <c:v>-16231.8</c:v>
                      </c:pt>
                      <c:pt idx="182">
                        <c:v>-16234</c:v>
                      </c:pt>
                      <c:pt idx="183">
                        <c:v>-16221.6</c:v>
                      </c:pt>
                      <c:pt idx="184">
                        <c:v>-16210</c:v>
                      </c:pt>
                      <c:pt idx="185">
                        <c:v>-16202.6</c:v>
                      </c:pt>
                      <c:pt idx="186">
                        <c:v>-16200.7</c:v>
                      </c:pt>
                      <c:pt idx="187">
                        <c:v>-16212</c:v>
                      </c:pt>
                      <c:pt idx="188">
                        <c:v>-16219.3</c:v>
                      </c:pt>
                      <c:pt idx="189">
                        <c:v>-16222.6</c:v>
                      </c:pt>
                      <c:pt idx="190">
                        <c:v>-16223.7</c:v>
                      </c:pt>
                      <c:pt idx="191">
                        <c:v>-16206.8</c:v>
                      </c:pt>
                      <c:pt idx="192">
                        <c:v>-16196.6</c:v>
                      </c:pt>
                      <c:pt idx="193">
                        <c:v>-16190.5</c:v>
                      </c:pt>
                      <c:pt idx="194">
                        <c:v>-16187.1</c:v>
                      </c:pt>
                      <c:pt idx="195">
                        <c:v>-16199.4</c:v>
                      </c:pt>
                      <c:pt idx="196">
                        <c:v>-16207</c:v>
                      </c:pt>
                      <c:pt idx="197">
                        <c:v>-16211.2</c:v>
                      </c:pt>
                      <c:pt idx="198">
                        <c:v>-16212.5</c:v>
                      </c:pt>
                      <c:pt idx="199">
                        <c:v>-16200</c:v>
                      </c:pt>
                      <c:pt idx="200">
                        <c:v>-16186</c:v>
                      </c:pt>
                      <c:pt idx="201">
                        <c:v>-16180</c:v>
                      </c:pt>
                      <c:pt idx="202">
                        <c:v>-16176.1</c:v>
                      </c:pt>
                      <c:pt idx="203">
                        <c:v>-16186.4</c:v>
                      </c:pt>
                      <c:pt idx="204">
                        <c:v>-16195.9</c:v>
                      </c:pt>
                      <c:pt idx="205">
                        <c:v>-16201.9</c:v>
                      </c:pt>
                      <c:pt idx="206">
                        <c:v>-16203.1</c:v>
                      </c:pt>
                      <c:pt idx="207">
                        <c:v>-16191</c:v>
                      </c:pt>
                      <c:pt idx="208">
                        <c:v>-16179.5</c:v>
                      </c:pt>
                      <c:pt idx="209">
                        <c:v>-16171.8</c:v>
                      </c:pt>
                      <c:pt idx="210">
                        <c:v>-16170.1</c:v>
                      </c:pt>
                      <c:pt idx="211">
                        <c:v>-16182</c:v>
                      </c:pt>
                      <c:pt idx="212">
                        <c:v>-16190</c:v>
                      </c:pt>
                      <c:pt idx="213">
                        <c:v>-16195</c:v>
                      </c:pt>
                      <c:pt idx="214">
                        <c:v>-16197.3</c:v>
                      </c:pt>
                      <c:pt idx="215">
                        <c:v>-16180.9</c:v>
                      </c:pt>
                      <c:pt idx="216">
                        <c:v>-16171.6</c:v>
                      </c:pt>
                      <c:pt idx="217">
                        <c:v>-16165.5</c:v>
                      </c:pt>
                      <c:pt idx="218">
                        <c:v>-16161.8</c:v>
                      </c:pt>
                      <c:pt idx="219">
                        <c:v>-16174.9</c:v>
                      </c:pt>
                      <c:pt idx="220">
                        <c:v>-16182.7</c:v>
                      </c:pt>
                      <c:pt idx="221">
                        <c:v>-16187.6</c:v>
                      </c:pt>
                      <c:pt idx="222">
                        <c:v>-16189.2</c:v>
                      </c:pt>
                      <c:pt idx="223">
                        <c:v>-16177</c:v>
                      </c:pt>
                      <c:pt idx="224">
                        <c:v>-16163</c:v>
                      </c:pt>
                      <c:pt idx="225">
                        <c:v>-16156.6</c:v>
                      </c:pt>
                      <c:pt idx="226">
                        <c:v>-16152.7</c:v>
                      </c:pt>
                      <c:pt idx="227">
                        <c:v>-16162.9</c:v>
                      </c:pt>
                      <c:pt idx="228">
                        <c:v>-16172.6</c:v>
                      </c:pt>
                      <c:pt idx="229">
                        <c:v>-16179.3</c:v>
                      </c:pt>
                      <c:pt idx="230">
                        <c:v>-16181.9</c:v>
                      </c:pt>
                      <c:pt idx="231">
                        <c:v>-16171.1</c:v>
                      </c:pt>
                      <c:pt idx="232">
                        <c:v>-16160.1</c:v>
                      </c:pt>
                      <c:pt idx="233">
                        <c:v>-16154</c:v>
                      </c:pt>
                      <c:pt idx="234">
                        <c:v>-16152.3</c:v>
                      </c:pt>
                      <c:pt idx="235">
                        <c:v>-16163.8</c:v>
                      </c:pt>
                      <c:pt idx="236">
                        <c:v>-16171.4</c:v>
                      </c:pt>
                      <c:pt idx="237">
                        <c:v>-16175.6</c:v>
                      </c:pt>
                      <c:pt idx="238">
                        <c:v>-16174.6</c:v>
                      </c:pt>
                      <c:pt idx="239">
                        <c:v>-16160.7</c:v>
                      </c:pt>
                      <c:pt idx="240">
                        <c:v>-16151.2</c:v>
                      </c:pt>
                      <c:pt idx="241">
                        <c:v>-16144.7</c:v>
                      </c:pt>
                      <c:pt idx="242">
                        <c:v>-16141.1</c:v>
                      </c:pt>
                      <c:pt idx="243">
                        <c:v>-16154.2</c:v>
                      </c:pt>
                      <c:pt idx="244">
                        <c:v>-16162.3</c:v>
                      </c:pt>
                      <c:pt idx="245">
                        <c:v>-16166.5</c:v>
                      </c:pt>
                      <c:pt idx="246">
                        <c:v>-16168.1</c:v>
                      </c:pt>
                      <c:pt idx="247">
                        <c:v>-16155.7</c:v>
                      </c:pt>
                      <c:pt idx="248">
                        <c:v>-16141.7</c:v>
                      </c:pt>
                      <c:pt idx="249">
                        <c:v>-16135.7</c:v>
                      </c:pt>
                      <c:pt idx="250">
                        <c:v>-16133.4</c:v>
                      </c:pt>
                      <c:pt idx="251">
                        <c:v>-16145</c:v>
                      </c:pt>
                      <c:pt idx="252">
                        <c:v>-16157.2</c:v>
                      </c:pt>
                      <c:pt idx="253">
                        <c:v>-16161.7</c:v>
                      </c:pt>
                      <c:pt idx="254">
                        <c:v>-16163.9</c:v>
                      </c:pt>
                      <c:pt idx="255">
                        <c:v>-16152</c:v>
                      </c:pt>
                      <c:pt idx="256">
                        <c:v>-16140.3</c:v>
                      </c:pt>
                      <c:pt idx="257">
                        <c:v>-16133.5</c:v>
                      </c:pt>
                      <c:pt idx="258">
                        <c:v>-16132.5</c:v>
                      </c:pt>
                      <c:pt idx="259">
                        <c:v>-16144.8</c:v>
                      </c:pt>
                      <c:pt idx="260">
                        <c:v>-16152.6</c:v>
                      </c:pt>
                      <c:pt idx="261">
                        <c:v>-16157.2</c:v>
                      </c:pt>
                      <c:pt idx="262">
                        <c:v>-16156.6</c:v>
                      </c:pt>
                      <c:pt idx="263">
                        <c:v>-16142.6</c:v>
                      </c:pt>
                      <c:pt idx="264">
                        <c:v>-16132.6</c:v>
                      </c:pt>
                      <c:pt idx="265">
                        <c:v>-16126.8</c:v>
                      </c:pt>
                      <c:pt idx="266">
                        <c:v>-16123.7</c:v>
                      </c:pt>
                      <c:pt idx="267">
                        <c:v>-16138.1</c:v>
                      </c:pt>
                      <c:pt idx="268">
                        <c:v>-16146.3</c:v>
                      </c:pt>
                      <c:pt idx="269">
                        <c:v>-16150.9</c:v>
                      </c:pt>
                      <c:pt idx="270">
                        <c:v>-16153.1</c:v>
                      </c:pt>
                      <c:pt idx="271">
                        <c:v>-16141.3</c:v>
                      </c:pt>
                      <c:pt idx="272">
                        <c:v>-16126.6</c:v>
                      </c:pt>
                      <c:pt idx="273">
                        <c:v>-16120.9</c:v>
                      </c:pt>
                      <c:pt idx="274">
                        <c:v>-16117.5</c:v>
                      </c:pt>
                      <c:pt idx="275">
                        <c:v>-16127.5</c:v>
                      </c:pt>
                      <c:pt idx="276">
                        <c:v>-16139.5</c:v>
                      </c:pt>
                      <c:pt idx="277">
                        <c:v>-16143.4</c:v>
                      </c:pt>
                      <c:pt idx="278">
                        <c:v>-16145.4</c:v>
                      </c:pt>
                      <c:pt idx="279">
                        <c:v>-16133.8</c:v>
                      </c:pt>
                      <c:pt idx="280">
                        <c:v>-16122.7</c:v>
                      </c:pt>
                      <c:pt idx="281">
                        <c:v>-16115.7</c:v>
                      </c:pt>
                      <c:pt idx="282">
                        <c:v>-16113.6</c:v>
                      </c:pt>
                      <c:pt idx="283">
                        <c:v>-16125.6</c:v>
                      </c:pt>
                      <c:pt idx="284">
                        <c:v>-16133.6</c:v>
                      </c:pt>
                      <c:pt idx="285">
                        <c:v>-16137.5</c:v>
                      </c:pt>
                      <c:pt idx="286">
                        <c:v>-16136.5</c:v>
                      </c:pt>
                      <c:pt idx="287">
                        <c:v>-16122.9</c:v>
                      </c:pt>
                      <c:pt idx="288">
                        <c:v>-16113.4</c:v>
                      </c:pt>
                      <c:pt idx="289">
                        <c:v>-16107.3</c:v>
                      </c:pt>
                      <c:pt idx="290">
                        <c:v>-16103.8</c:v>
                      </c:pt>
                      <c:pt idx="291">
                        <c:v>-16117.1</c:v>
                      </c:pt>
                      <c:pt idx="292">
                        <c:v>-16125.2</c:v>
                      </c:pt>
                      <c:pt idx="293">
                        <c:v>-16129.5</c:v>
                      </c:pt>
                      <c:pt idx="294">
                        <c:v>-16131.5</c:v>
                      </c:pt>
                      <c:pt idx="295">
                        <c:v>-16119.9</c:v>
                      </c:pt>
                      <c:pt idx="296">
                        <c:v>-16105.7</c:v>
                      </c:pt>
                      <c:pt idx="297">
                        <c:v>-16100.3</c:v>
                      </c:pt>
                      <c:pt idx="298">
                        <c:v>-16096.9</c:v>
                      </c:pt>
                      <c:pt idx="299">
                        <c:v>-16107.3</c:v>
                      </c:pt>
                      <c:pt idx="300">
                        <c:v>-16118.6</c:v>
                      </c:pt>
                      <c:pt idx="301">
                        <c:v>-16122.2</c:v>
                      </c:pt>
                      <c:pt idx="302">
                        <c:v>-16124.3</c:v>
                      </c:pt>
                      <c:pt idx="303">
                        <c:v>-16111.8</c:v>
                      </c:pt>
                      <c:pt idx="304">
                        <c:v>-16100.2</c:v>
                      </c:pt>
                      <c:pt idx="305">
                        <c:v>-16091.4</c:v>
                      </c:pt>
                      <c:pt idx="306">
                        <c:v>-16089.2</c:v>
                      </c:pt>
                      <c:pt idx="307">
                        <c:v>-16100.2</c:v>
                      </c:pt>
                      <c:pt idx="308">
                        <c:v>-16110.1</c:v>
                      </c:pt>
                      <c:pt idx="309">
                        <c:v>-16115.1</c:v>
                      </c:pt>
                      <c:pt idx="310">
                        <c:v>-16115.4</c:v>
                      </c:pt>
                      <c:pt idx="311">
                        <c:v>-16101</c:v>
                      </c:pt>
                      <c:pt idx="312">
                        <c:v>-16091.4</c:v>
                      </c:pt>
                      <c:pt idx="313">
                        <c:v>-16085.4</c:v>
                      </c:pt>
                      <c:pt idx="314">
                        <c:v>-16084.5</c:v>
                      </c:pt>
                      <c:pt idx="315">
                        <c:v>-16096.6</c:v>
                      </c:pt>
                      <c:pt idx="316">
                        <c:v>-16104.6</c:v>
                      </c:pt>
                      <c:pt idx="317">
                        <c:v>-16108.5</c:v>
                      </c:pt>
                      <c:pt idx="318">
                        <c:v>-16110.8</c:v>
                      </c:pt>
                      <c:pt idx="319">
                        <c:v>-16111.4</c:v>
                      </c:pt>
                      <c:pt idx="320">
                        <c:v>-16111.2</c:v>
                      </c:pt>
                      <c:pt idx="321">
                        <c:v>-16110.9</c:v>
                      </c:pt>
                      <c:pt idx="322">
                        <c:v>-16110.1</c:v>
                      </c:pt>
                      <c:pt idx="323">
                        <c:v>-16108.9</c:v>
                      </c:pt>
                      <c:pt idx="324">
                        <c:v>-16108.5</c:v>
                      </c:pt>
                      <c:pt idx="325">
                        <c:v>-16107.4</c:v>
                      </c:pt>
                      <c:pt idx="326">
                        <c:v>-16107.1</c:v>
                      </c:pt>
                      <c:pt idx="327">
                        <c:v>-16106.8</c:v>
                      </c:pt>
                      <c:pt idx="328">
                        <c:v>-16105.4</c:v>
                      </c:pt>
                      <c:pt idx="329">
                        <c:v>-16104.4</c:v>
                      </c:pt>
                      <c:pt idx="330">
                        <c:v>-16103.3</c:v>
                      </c:pt>
                      <c:pt idx="331">
                        <c:v>-16102.8</c:v>
                      </c:pt>
                      <c:pt idx="332">
                        <c:v>-16102.3</c:v>
                      </c:pt>
                      <c:pt idx="333">
                        <c:v>-16101.4</c:v>
                      </c:pt>
                      <c:pt idx="334">
                        <c:v>-16101.1</c:v>
                      </c:pt>
                      <c:pt idx="335">
                        <c:v>-16100.9</c:v>
                      </c:pt>
                      <c:pt idx="336">
                        <c:v>-16100.1</c:v>
                      </c:pt>
                      <c:pt idx="337">
                        <c:v>-16099.8</c:v>
                      </c:pt>
                      <c:pt idx="338">
                        <c:v>-16099</c:v>
                      </c:pt>
                      <c:pt idx="339">
                        <c:v>-16098.1</c:v>
                      </c:pt>
                      <c:pt idx="340">
                        <c:v>-16096.8</c:v>
                      </c:pt>
                      <c:pt idx="341">
                        <c:v>-16096.3</c:v>
                      </c:pt>
                      <c:pt idx="342">
                        <c:v>-16095.3</c:v>
                      </c:pt>
                      <c:pt idx="343">
                        <c:v>-16094.5</c:v>
                      </c:pt>
                      <c:pt idx="344">
                        <c:v>-16093.8</c:v>
                      </c:pt>
                      <c:pt idx="345">
                        <c:v>-16092.8</c:v>
                      </c:pt>
                      <c:pt idx="346">
                        <c:v>-16092.5</c:v>
                      </c:pt>
                      <c:pt idx="347">
                        <c:v>-16091.7</c:v>
                      </c:pt>
                      <c:pt idx="348">
                        <c:v>-16091</c:v>
                      </c:pt>
                      <c:pt idx="349">
                        <c:v>-16090.2</c:v>
                      </c:pt>
                      <c:pt idx="350">
                        <c:v>-16089.8</c:v>
                      </c:pt>
                      <c:pt idx="351">
                        <c:v>-16089.6</c:v>
                      </c:pt>
                      <c:pt idx="352">
                        <c:v>-16088.9</c:v>
                      </c:pt>
                      <c:pt idx="353">
                        <c:v>-16088</c:v>
                      </c:pt>
                      <c:pt idx="354">
                        <c:v>-16087.1</c:v>
                      </c:pt>
                      <c:pt idx="355">
                        <c:v>-16086.7</c:v>
                      </c:pt>
                      <c:pt idx="356">
                        <c:v>-16085.6</c:v>
                      </c:pt>
                      <c:pt idx="357">
                        <c:v>-16084.2</c:v>
                      </c:pt>
                      <c:pt idx="358">
                        <c:v>-16083.6</c:v>
                      </c:pt>
                      <c:pt idx="359">
                        <c:v>-16083.7</c:v>
                      </c:pt>
                      <c:pt idx="360">
                        <c:v>-16083.2</c:v>
                      </c:pt>
                      <c:pt idx="361">
                        <c:v>-16082.3</c:v>
                      </c:pt>
                      <c:pt idx="362">
                        <c:v>-16081.7</c:v>
                      </c:pt>
                      <c:pt idx="363">
                        <c:v>-16080.8</c:v>
                      </c:pt>
                      <c:pt idx="364">
                        <c:v>-16079.5</c:v>
                      </c:pt>
                      <c:pt idx="365">
                        <c:v>-16078.1</c:v>
                      </c:pt>
                      <c:pt idx="366">
                        <c:v>-16077.1</c:v>
                      </c:pt>
                      <c:pt idx="367">
                        <c:v>-16075.8</c:v>
                      </c:pt>
                      <c:pt idx="368">
                        <c:v>-16075.4</c:v>
                      </c:pt>
                      <c:pt idx="369">
                        <c:v>-16073.7</c:v>
                      </c:pt>
                      <c:pt idx="370">
                        <c:v>-16072.8</c:v>
                      </c:pt>
                      <c:pt idx="371">
                        <c:v>-16071.9</c:v>
                      </c:pt>
                      <c:pt idx="372">
                        <c:v>-16071.5</c:v>
                      </c:pt>
                      <c:pt idx="373">
                        <c:v>-16071.1</c:v>
                      </c:pt>
                      <c:pt idx="374">
                        <c:v>-16070.3</c:v>
                      </c:pt>
                      <c:pt idx="375">
                        <c:v>-16069.4</c:v>
                      </c:pt>
                      <c:pt idx="376">
                        <c:v>-16068.6</c:v>
                      </c:pt>
                      <c:pt idx="377">
                        <c:v>-16068.2</c:v>
                      </c:pt>
                      <c:pt idx="378">
                        <c:v>-16067.5</c:v>
                      </c:pt>
                      <c:pt idx="379">
                        <c:v>-16067</c:v>
                      </c:pt>
                      <c:pt idx="380">
                        <c:v>-16066.1</c:v>
                      </c:pt>
                      <c:pt idx="381">
                        <c:v>-16065.1</c:v>
                      </c:pt>
                      <c:pt idx="382">
                        <c:v>-16066.2</c:v>
                      </c:pt>
                      <c:pt idx="383">
                        <c:v>-16065.5</c:v>
                      </c:pt>
                      <c:pt idx="384">
                        <c:v>-16065.2</c:v>
                      </c:pt>
                      <c:pt idx="385">
                        <c:v>-16064.8</c:v>
                      </c:pt>
                      <c:pt idx="386">
                        <c:v>-16064.3</c:v>
                      </c:pt>
                      <c:pt idx="387">
                        <c:v>-16063.6</c:v>
                      </c:pt>
                      <c:pt idx="388">
                        <c:v>-16063.1</c:v>
                      </c:pt>
                      <c:pt idx="389">
                        <c:v>-16062.4</c:v>
                      </c:pt>
                      <c:pt idx="390">
                        <c:v>-16061.6</c:v>
                      </c:pt>
                      <c:pt idx="391">
                        <c:v>-16061.1</c:v>
                      </c:pt>
                      <c:pt idx="392">
                        <c:v>-16060.8</c:v>
                      </c:pt>
                      <c:pt idx="393">
                        <c:v>-16060.1</c:v>
                      </c:pt>
                      <c:pt idx="394">
                        <c:v>-16059.2</c:v>
                      </c:pt>
                      <c:pt idx="395">
                        <c:v>-16058.4</c:v>
                      </c:pt>
                      <c:pt idx="396">
                        <c:v>-16057.4</c:v>
                      </c:pt>
                      <c:pt idx="397">
                        <c:v>-16056.1</c:v>
                      </c:pt>
                      <c:pt idx="398">
                        <c:v>-16055.6</c:v>
                      </c:pt>
                      <c:pt idx="399">
                        <c:v>-16054.1</c:v>
                      </c:pt>
                      <c:pt idx="400">
                        <c:v>-16052.3</c:v>
                      </c:pt>
                      <c:pt idx="401">
                        <c:v>-16051.8</c:v>
                      </c:pt>
                      <c:pt idx="402">
                        <c:v>-16050.7</c:v>
                      </c:pt>
                      <c:pt idx="403">
                        <c:v>-16049.7</c:v>
                      </c:pt>
                      <c:pt idx="404">
                        <c:v>-16048.8</c:v>
                      </c:pt>
                      <c:pt idx="405">
                        <c:v>-16048.7</c:v>
                      </c:pt>
                      <c:pt idx="406">
                        <c:v>-16047.8</c:v>
                      </c:pt>
                      <c:pt idx="407">
                        <c:v>-16046.5</c:v>
                      </c:pt>
                      <c:pt idx="408">
                        <c:v>-16044.9</c:v>
                      </c:pt>
                      <c:pt idx="409">
                        <c:v>-16044.4</c:v>
                      </c:pt>
                      <c:pt idx="410">
                        <c:v>-16043.3</c:v>
                      </c:pt>
                      <c:pt idx="411">
                        <c:v>-16043.3</c:v>
                      </c:pt>
                      <c:pt idx="412">
                        <c:v>-16042.9</c:v>
                      </c:pt>
                      <c:pt idx="413">
                        <c:v>-16043.3</c:v>
                      </c:pt>
                      <c:pt idx="414">
                        <c:v>-16042.9</c:v>
                      </c:pt>
                      <c:pt idx="415">
                        <c:v>-16042.3</c:v>
                      </c:pt>
                      <c:pt idx="416">
                        <c:v>-16041.3</c:v>
                      </c:pt>
                      <c:pt idx="417">
                        <c:v>-16040.7</c:v>
                      </c:pt>
                      <c:pt idx="418">
                        <c:v>-16040</c:v>
                      </c:pt>
                      <c:pt idx="419">
                        <c:v>-16039.5</c:v>
                      </c:pt>
                      <c:pt idx="420">
                        <c:v>-16037.8</c:v>
                      </c:pt>
                      <c:pt idx="421">
                        <c:v>-16037.8</c:v>
                      </c:pt>
                      <c:pt idx="422">
                        <c:v>-16038.6</c:v>
                      </c:pt>
                      <c:pt idx="423">
                        <c:v>-16039.5</c:v>
                      </c:pt>
                      <c:pt idx="424">
                        <c:v>-16040.3</c:v>
                      </c:pt>
                      <c:pt idx="425">
                        <c:v>-16039.2</c:v>
                      </c:pt>
                      <c:pt idx="426">
                        <c:v>-16038.2</c:v>
                      </c:pt>
                      <c:pt idx="427">
                        <c:v>-16039</c:v>
                      </c:pt>
                      <c:pt idx="428">
                        <c:v>-16039.9</c:v>
                      </c:pt>
                      <c:pt idx="429">
                        <c:v>-16039.7</c:v>
                      </c:pt>
                      <c:pt idx="430">
                        <c:v>-16037.8</c:v>
                      </c:pt>
                      <c:pt idx="431">
                        <c:v>-16036.4</c:v>
                      </c:pt>
                      <c:pt idx="432">
                        <c:v>-16035.7</c:v>
                      </c:pt>
                      <c:pt idx="433">
                        <c:v>-16034.3</c:v>
                      </c:pt>
                      <c:pt idx="434">
                        <c:v>-16032.5</c:v>
                      </c:pt>
                      <c:pt idx="435">
                        <c:v>-16030.7</c:v>
                      </c:pt>
                      <c:pt idx="436">
                        <c:v>-16030.6</c:v>
                      </c:pt>
                      <c:pt idx="437">
                        <c:v>-16030.3</c:v>
                      </c:pt>
                      <c:pt idx="438">
                        <c:v>-16030.6</c:v>
                      </c:pt>
                      <c:pt idx="439">
                        <c:v>-16029.6</c:v>
                      </c:pt>
                      <c:pt idx="440">
                        <c:v>-16028.9</c:v>
                      </c:pt>
                      <c:pt idx="441">
                        <c:v>-16027.9</c:v>
                      </c:pt>
                      <c:pt idx="442">
                        <c:v>-16027.3</c:v>
                      </c:pt>
                      <c:pt idx="443">
                        <c:v>-16026.6</c:v>
                      </c:pt>
                      <c:pt idx="444">
                        <c:v>-16025.2</c:v>
                      </c:pt>
                      <c:pt idx="445">
                        <c:v>-16023.7</c:v>
                      </c:pt>
                      <c:pt idx="446">
                        <c:v>-16022.5</c:v>
                      </c:pt>
                      <c:pt idx="447">
                        <c:v>-16022</c:v>
                      </c:pt>
                      <c:pt idx="448">
                        <c:v>-16021.2</c:v>
                      </c:pt>
                      <c:pt idx="449">
                        <c:v>-16020</c:v>
                      </c:pt>
                      <c:pt idx="450">
                        <c:v>-16019.5</c:v>
                      </c:pt>
                      <c:pt idx="451">
                        <c:v>-16018.1</c:v>
                      </c:pt>
                      <c:pt idx="452">
                        <c:v>-16017.4</c:v>
                      </c:pt>
                      <c:pt idx="453">
                        <c:v>-16016.6</c:v>
                      </c:pt>
                      <c:pt idx="454">
                        <c:v>-16015.2</c:v>
                      </c:pt>
                      <c:pt idx="455">
                        <c:v>-16014.3</c:v>
                      </c:pt>
                      <c:pt idx="456">
                        <c:v>-16013.9</c:v>
                      </c:pt>
                      <c:pt idx="457">
                        <c:v>-16012.9</c:v>
                      </c:pt>
                      <c:pt idx="458">
                        <c:v>-16011.9</c:v>
                      </c:pt>
                      <c:pt idx="459">
                        <c:v>-16010.8</c:v>
                      </c:pt>
                      <c:pt idx="460">
                        <c:v>-16010.4</c:v>
                      </c:pt>
                      <c:pt idx="461">
                        <c:v>-16009.8</c:v>
                      </c:pt>
                      <c:pt idx="462">
                        <c:v>-16009.6</c:v>
                      </c:pt>
                      <c:pt idx="463">
                        <c:v>-16008.7</c:v>
                      </c:pt>
                      <c:pt idx="464">
                        <c:v>-16007</c:v>
                      </c:pt>
                      <c:pt idx="465">
                        <c:v>-16005.9</c:v>
                      </c:pt>
                      <c:pt idx="466">
                        <c:v>-16004.9</c:v>
                      </c:pt>
                      <c:pt idx="467">
                        <c:v>-16015.8</c:v>
                      </c:pt>
                      <c:pt idx="468">
                        <c:v>-16027.5</c:v>
                      </c:pt>
                      <c:pt idx="469">
                        <c:v>-16032</c:v>
                      </c:pt>
                      <c:pt idx="470">
                        <c:v>-16034</c:v>
                      </c:pt>
                      <c:pt idx="471">
                        <c:v>-16023.1</c:v>
                      </c:pt>
                      <c:pt idx="472">
                        <c:v>-16010</c:v>
                      </c:pt>
                      <c:pt idx="473">
                        <c:v>-16004.8</c:v>
                      </c:pt>
                      <c:pt idx="474">
                        <c:v>-16001.3</c:v>
                      </c:pt>
                      <c:pt idx="475">
                        <c:v>-16010.9</c:v>
                      </c:pt>
                      <c:pt idx="476">
                        <c:v>-16020</c:v>
                      </c:pt>
                      <c:pt idx="477">
                        <c:v>-16026.8</c:v>
                      </c:pt>
                      <c:pt idx="478">
                        <c:v>-16028.8</c:v>
                      </c:pt>
                      <c:pt idx="479">
                        <c:v>-16017.5</c:v>
                      </c:pt>
                      <c:pt idx="480">
                        <c:v>-16006.7</c:v>
                      </c:pt>
                      <c:pt idx="481">
                        <c:v>-16000.1</c:v>
                      </c:pt>
                      <c:pt idx="482">
                        <c:v>-15998.9</c:v>
                      </c:pt>
                      <c:pt idx="483">
                        <c:v>-16009.1</c:v>
                      </c:pt>
                      <c:pt idx="484">
                        <c:v>-16016</c:v>
                      </c:pt>
                      <c:pt idx="485">
                        <c:v>-16019.9</c:v>
                      </c:pt>
                      <c:pt idx="486">
                        <c:v>-16019.4</c:v>
                      </c:pt>
                      <c:pt idx="487">
                        <c:v>-16007.3</c:v>
                      </c:pt>
                      <c:pt idx="488">
                        <c:v>-15999.2</c:v>
                      </c:pt>
                      <c:pt idx="489">
                        <c:v>-15993.9</c:v>
                      </c:pt>
                      <c:pt idx="490">
                        <c:v>-15992.9</c:v>
                      </c:pt>
                      <c:pt idx="491">
                        <c:v>-16004.4</c:v>
                      </c:pt>
                      <c:pt idx="492">
                        <c:v>-16011.6</c:v>
                      </c:pt>
                      <c:pt idx="493">
                        <c:v>-16015.7</c:v>
                      </c:pt>
                      <c:pt idx="494">
                        <c:v>-16017.8</c:v>
                      </c:pt>
                      <c:pt idx="495">
                        <c:v>-16002.9</c:v>
                      </c:pt>
                      <c:pt idx="496">
                        <c:v>-15994</c:v>
                      </c:pt>
                      <c:pt idx="497">
                        <c:v>-15988.4</c:v>
                      </c:pt>
                      <c:pt idx="498">
                        <c:v>-15985</c:v>
                      </c:pt>
                      <c:pt idx="499">
                        <c:v>-15994.6</c:v>
                      </c:pt>
                      <c:pt idx="500">
                        <c:v>-16005.2</c:v>
                      </c:pt>
                      <c:pt idx="501">
                        <c:v>-16009.6</c:v>
                      </c:pt>
                      <c:pt idx="502">
                        <c:v>-16011</c:v>
                      </c:pt>
                      <c:pt idx="503">
                        <c:v>-16000.4</c:v>
                      </c:pt>
                      <c:pt idx="504">
                        <c:v>-15987.7</c:v>
                      </c:pt>
                      <c:pt idx="505">
                        <c:v>-15982</c:v>
                      </c:pt>
                      <c:pt idx="506">
                        <c:v>-15978.4</c:v>
                      </c:pt>
                      <c:pt idx="507">
                        <c:v>-15987.7</c:v>
                      </c:pt>
                      <c:pt idx="508">
                        <c:v>-15996.4</c:v>
                      </c:pt>
                      <c:pt idx="509">
                        <c:v>-16002.9</c:v>
                      </c:pt>
                      <c:pt idx="510">
                        <c:v>-16004.7</c:v>
                      </c:pt>
                      <c:pt idx="511">
                        <c:v>-15994</c:v>
                      </c:pt>
                      <c:pt idx="512">
                        <c:v>-15984</c:v>
                      </c:pt>
                      <c:pt idx="513">
                        <c:v>-15978.1</c:v>
                      </c:pt>
                      <c:pt idx="514">
                        <c:v>-15976.1</c:v>
                      </c:pt>
                      <c:pt idx="515">
                        <c:v>-15987.2</c:v>
                      </c:pt>
                      <c:pt idx="516">
                        <c:v>-15994.5</c:v>
                      </c:pt>
                      <c:pt idx="517">
                        <c:v>-15997.8</c:v>
                      </c:pt>
                      <c:pt idx="518">
                        <c:v>-15997.5</c:v>
                      </c:pt>
                      <c:pt idx="519">
                        <c:v>-15985</c:v>
                      </c:pt>
                      <c:pt idx="520">
                        <c:v>-15975.9</c:v>
                      </c:pt>
                      <c:pt idx="521">
                        <c:v>-15970.8</c:v>
                      </c:pt>
                      <c:pt idx="522">
                        <c:v>-15968.1</c:v>
                      </c:pt>
                      <c:pt idx="523">
                        <c:v>-15981.5</c:v>
                      </c:pt>
                      <c:pt idx="524">
                        <c:v>-15989.2</c:v>
                      </c:pt>
                      <c:pt idx="525">
                        <c:v>-15992.9</c:v>
                      </c:pt>
                      <c:pt idx="526">
                        <c:v>-15994.6</c:v>
                      </c:pt>
                      <c:pt idx="527">
                        <c:v>-15978.8</c:v>
                      </c:pt>
                      <c:pt idx="528">
                        <c:v>-15969.8</c:v>
                      </c:pt>
                      <c:pt idx="529">
                        <c:v>-15964.3</c:v>
                      </c:pt>
                      <c:pt idx="530">
                        <c:v>-15961.2</c:v>
                      </c:pt>
                      <c:pt idx="531">
                        <c:v>-15971.6</c:v>
                      </c:pt>
                      <c:pt idx="532">
                        <c:v>-15982.7</c:v>
                      </c:pt>
                      <c:pt idx="533">
                        <c:v>-15986.7</c:v>
                      </c:pt>
                      <c:pt idx="534">
                        <c:v>-15988.3</c:v>
                      </c:pt>
                      <c:pt idx="535">
                        <c:v>-15977.4</c:v>
                      </c:pt>
                      <c:pt idx="536">
                        <c:v>-15967.3</c:v>
                      </c:pt>
                      <c:pt idx="537">
                        <c:v>-15961.1</c:v>
                      </c:pt>
                      <c:pt idx="538">
                        <c:v>-15959.7</c:v>
                      </c:pt>
                      <c:pt idx="539">
                        <c:v>-15970.6</c:v>
                      </c:pt>
                      <c:pt idx="540">
                        <c:v>-15977.9</c:v>
                      </c:pt>
                      <c:pt idx="541">
                        <c:v>-15982</c:v>
                      </c:pt>
                      <c:pt idx="542">
                        <c:v>-15981.1</c:v>
                      </c:pt>
                      <c:pt idx="543">
                        <c:v>-15968.1</c:v>
                      </c:pt>
                      <c:pt idx="544">
                        <c:v>-15958.7</c:v>
                      </c:pt>
                      <c:pt idx="545">
                        <c:v>-15952.8</c:v>
                      </c:pt>
                      <c:pt idx="546">
                        <c:v>-15952.3</c:v>
                      </c:pt>
                      <c:pt idx="547">
                        <c:v>-15963.5</c:v>
                      </c:pt>
                      <c:pt idx="548">
                        <c:v>-15970.7</c:v>
                      </c:pt>
                      <c:pt idx="549">
                        <c:v>-15974.9</c:v>
                      </c:pt>
                      <c:pt idx="550">
                        <c:v>-15976.9</c:v>
                      </c:pt>
                      <c:pt idx="551">
                        <c:v>-15961.5</c:v>
                      </c:pt>
                      <c:pt idx="552">
                        <c:v>-15952.4</c:v>
                      </c:pt>
                      <c:pt idx="553">
                        <c:v>-15947.3</c:v>
                      </c:pt>
                      <c:pt idx="554">
                        <c:v>-15944.3</c:v>
                      </c:pt>
                      <c:pt idx="555">
                        <c:v>-15954.3</c:v>
                      </c:pt>
                      <c:pt idx="556">
                        <c:v>-15965.8</c:v>
                      </c:pt>
                      <c:pt idx="557">
                        <c:v>-15970</c:v>
                      </c:pt>
                      <c:pt idx="558">
                        <c:v>-15971.6</c:v>
                      </c:pt>
                      <c:pt idx="559">
                        <c:v>-15960.7</c:v>
                      </c:pt>
                      <c:pt idx="560">
                        <c:v>-15947.7</c:v>
                      </c:pt>
                      <c:pt idx="561">
                        <c:v>-15942.5</c:v>
                      </c:pt>
                      <c:pt idx="562">
                        <c:v>-15939.5</c:v>
                      </c:pt>
                      <c:pt idx="563">
                        <c:v>-15949.6</c:v>
                      </c:pt>
                      <c:pt idx="564">
                        <c:v>-15958.9</c:v>
                      </c:pt>
                      <c:pt idx="565">
                        <c:v>-15964.7</c:v>
                      </c:pt>
                      <c:pt idx="566">
                        <c:v>-15966</c:v>
                      </c:pt>
                      <c:pt idx="567">
                        <c:v>-15955.6</c:v>
                      </c:pt>
                      <c:pt idx="568">
                        <c:v>-15947.4</c:v>
                      </c:pt>
                      <c:pt idx="569">
                        <c:v>-15941.7</c:v>
                      </c:pt>
                      <c:pt idx="570">
                        <c:v>-15939.9</c:v>
                      </c:pt>
                      <c:pt idx="571">
                        <c:v>-15950.6</c:v>
                      </c:pt>
                      <c:pt idx="572">
                        <c:v>-15957.4</c:v>
                      </c:pt>
                      <c:pt idx="573">
                        <c:v>-15960.4</c:v>
                      </c:pt>
                      <c:pt idx="574">
                        <c:v>-15961.7</c:v>
                      </c:pt>
                      <c:pt idx="575">
                        <c:v>-15946.4</c:v>
                      </c:pt>
                      <c:pt idx="576">
                        <c:v>-15936.9</c:v>
                      </c:pt>
                      <c:pt idx="577">
                        <c:v>-15931.4</c:v>
                      </c:pt>
                      <c:pt idx="578">
                        <c:v>-15928.4</c:v>
                      </c:pt>
                      <c:pt idx="579">
                        <c:v>-15937.8</c:v>
                      </c:pt>
                      <c:pt idx="580">
                        <c:v>-15950.1</c:v>
                      </c:pt>
                      <c:pt idx="581">
                        <c:v>-15954.3</c:v>
                      </c:pt>
                      <c:pt idx="582">
                        <c:v>-15956.7</c:v>
                      </c:pt>
                      <c:pt idx="583">
                        <c:v>-15945.6</c:v>
                      </c:pt>
                      <c:pt idx="584">
                        <c:v>-15934.6</c:v>
                      </c:pt>
                      <c:pt idx="585">
                        <c:v>-15928.5</c:v>
                      </c:pt>
                      <c:pt idx="586">
                        <c:v>-15926.6</c:v>
                      </c:pt>
                      <c:pt idx="587">
                        <c:v>-15938.4</c:v>
                      </c:pt>
                      <c:pt idx="588">
                        <c:v>-15946.4</c:v>
                      </c:pt>
                      <c:pt idx="589">
                        <c:v>-15950.2</c:v>
                      </c:pt>
                      <c:pt idx="590">
                        <c:v>-15951.7</c:v>
                      </c:pt>
                      <c:pt idx="591">
                        <c:v>-15936.1</c:v>
                      </c:pt>
                      <c:pt idx="592">
                        <c:v>-15926.9</c:v>
                      </c:pt>
                      <c:pt idx="593">
                        <c:v>-15921.7</c:v>
                      </c:pt>
                      <c:pt idx="594">
                        <c:v>-15918.9</c:v>
                      </c:pt>
                      <c:pt idx="595">
                        <c:v>-15932.2</c:v>
                      </c:pt>
                      <c:pt idx="596">
                        <c:v>-15939.2</c:v>
                      </c:pt>
                      <c:pt idx="597">
                        <c:v>-15943.2</c:v>
                      </c:pt>
                      <c:pt idx="598">
                        <c:v>-15945</c:v>
                      </c:pt>
                      <c:pt idx="599">
                        <c:v>-15933.9</c:v>
                      </c:pt>
                      <c:pt idx="600">
                        <c:v>-15923.2</c:v>
                      </c:pt>
                      <c:pt idx="601">
                        <c:v>-15915.2</c:v>
                      </c:pt>
                      <c:pt idx="602">
                        <c:v>-15912.6</c:v>
                      </c:pt>
                      <c:pt idx="603">
                        <c:v>-15922.9</c:v>
                      </c:pt>
                      <c:pt idx="604">
                        <c:v>-15932.3</c:v>
                      </c:pt>
                      <c:pt idx="605">
                        <c:v>-15937.7</c:v>
                      </c:pt>
                      <c:pt idx="606">
                        <c:v>-15937.9</c:v>
                      </c:pt>
                      <c:pt idx="607">
                        <c:v>-15925.6</c:v>
                      </c:pt>
                      <c:pt idx="608">
                        <c:v>-15916.6</c:v>
                      </c:pt>
                      <c:pt idx="609">
                        <c:v>-15911.4</c:v>
                      </c:pt>
                      <c:pt idx="610">
                        <c:v>-15910.5</c:v>
                      </c:pt>
                      <c:pt idx="611">
                        <c:v>-15922.4</c:v>
                      </c:pt>
                      <c:pt idx="612">
                        <c:v>-15929.6</c:v>
                      </c:pt>
                      <c:pt idx="613">
                        <c:v>-15933.6</c:v>
                      </c:pt>
                      <c:pt idx="614">
                        <c:v>-15935.9</c:v>
                      </c:pt>
                      <c:pt idx="615">
                        <c:v>-15920.9</c:v>
                      </c:pt>
                      <c:pt idx="616">
                        <c:v>-15912.2</c:v>
                      </c:pt>
                      <c:pt idx="617">
                        <c:v>-15906.5</c:v>
                      </c:pt>
                      <c:pt idx="618">
                        <c:v>-15903.3</c:v>
                      </c:pt>
                      <c:pt idx="619">
                        <c:v>-15913.2</c:v>
                      </c:pt>
                      <c:pt idx="620">
                        <c:v>-15924</c:v>
                      </c:pt>
                      <c:pt idx="621">
                        <c:v>-15928.3</c:v>
                      </c:pt>
                      <c:pt idx="622">
                        <c:v>-15930.2</c:v>
                      </c:pt>
                      <c:pt idx="623">
                        <c:v>-15919</c:v>
                      </c:pt>
                      <c:pt idx="624">
                        <c:v>-15909.6</c:v>
                      </c:pt>
                      <c:pt idx="625">
                        <c:v>-15901.7</c:v>
                      </c:pt>
                      <c:pt idx="626">
                        <c:v>-15898.9</c:v>
                      </c:pt>
                      <c:pt idx="627">
                        <c:v>-15908.4</c:v>
                      </c:pt>
                      <c:pt idx="628">
                        <c:v>-15918.2</c:v>
                      </c:pt>
                      <c:pt idx="629">
                        <c:v>-15923.6</c:v>
                      </c:pt>
                      <c:pt idx="630">
                        <c:v>-15924.3</c:v>
                      </c:pt>
                      <c:pt idx="631">
                        <c:v>-15911.5</c:v>
                      </c:pt>
                      <c:pt idx="632">
                        <c:v>-15902.8</c:v>
                      </c:pt>
                      <c:pt idx="633">
                        <c:v>-15897.9</c:v>
                      </c:pt>
                      <c:pt idx="634">
                        <c:v>-15897</c:v>
                      </c:pt>
                      <c:pt idx="635">
                        <c:v>-15908.8</c:v>
                      </c:pt>
                      <c:pt idx="636">
                        <c:v>-15916.4</c:v>
                      </c:pt>
                      <c:pt idx="637">
                        <c:v>-15920.3</c:v>
                      </c:pt>
                      <c:pt idx="638">
                        <c:v>-15919.8</c:v>
                      </c:pt>
                      <c:pt idx="639">
                        <c:v>-15907.2</c:v>
                      </c:pt>
                      <c:pt idx="640">
                        <c:v>-15898.3</c:v>
                      </c:pt>
                      <c:pt idx="641">
                        <c:v>-15893</c:v>
                      </c:pt>
                      <c:pt idx="642">
                        <c:v>-15889.5</c:v>
                      </c:pt>
                      <c:pt idx="643">
                        <c:v>-15903</c:v>
                      </c:pt>
                      <c:pt idx="644">
                        <c:v>-15910.6</c:v>
                      </c:pt>
                      <c:pt idx="645">
                        <c:v>-15914.7</c:v>
                      </c:pt>
                      <c:pt idx="646">
                        <c:v>-15916.1</c:v>
                      </c:pt>
                      <c:pt idx="647">
                        <c:v>-15901.5</c:v>
                      </c:pt>
                      <c:pt idx="648">
                        <c:v>-15892.7</c:v>
                      </c:pt>
                      <c:pt idx="649">
                        <c:v>-15887.6</c:v>
                      </c:pt>
                      <c:pt idx="650">
                        <c:v>-15884.8</c:v>
                      </c:pt>
                      <c:pt idx="651">
                        <c:v>-15895.2</c:v>
                      </c:pt>
                      <c:pt idx="652">
                        <c:v>-15906.1</c:v>
                      </c:pt>
                      <c:pt idx="653">
                        <c:v>-15910.3</c:v>
                      </c:pt>
                      <c:pt idx="654">
                        <c:v>-15912.1</c:v>
                      </c:pt>
                      <c:pt idx="655">
                        <c:v>-15901.2</c:v>
                      </c:pt>
                      <c:pt idx="656">
                        <c:v>-15889.8</c:v>
                      </c:pt>
                      <c:pt idx="657">
                        <c:v>-15882.7</c:v>
                      </c:pt>
                      <c:pt idx="658">
                        <c:v>-15880.1</c:v>
                      </c:pt>
                      <c:pt idx="659">
                        <c:v>-15890.1</c:v>
                      </c:pt>
                      <c:pt idx="660">
                        <c:v>-15898.1</c:v>
                      </c:pt>
                      <c:pt idx="661">
                        <c:v>-15903.4</c:v>
                      </c:pt>
                      <c:pt idx="662">
                        <c:v>-15903.6</c:v>
                      </c:pt>
                      <c:pt idx="663">
                        <c:v>-15891.2</c:v>
                      </c:pt>
                      <c:pt idx="664">
                        <c:v>-15882.7</c:v>
                      </c:pt>
                      <c:pt idx="665">
                        <c:v>-15877.3</c:v>
                      </c:pt>
                      <c:pt idx="666">
                        <c:v>-15875.7</c:v>
                      </c:pt>
                      <c:pt idx="667">
                        <c:v>-15887.7</c:v>
                      </c:pt>
                      <c:pt idx="668">
                        <c:v>-15895.4</c:v>
                      </c:pt>
                      <c:pt idx="669">
                        <c:v>-15899.6</c:v>
                      </c:pt>
                      <c:pt idx="670">
                        <c:v>-15899.3</c:v>
                      </c:pt>
                      <c:pt idx="671">
                        <c:v>-15886.8</c:v>
                      </c:pt>
                      <c:pt idx="672">
                        <c:v>-15877.4</c:v>
                      </c:pt>
                      <c:pt idx="673">
                        <c:v>-15871.9</c:v>
                      </c:pt>
                      <c:pt idx="674">
                        <c:v>-15868.4</c:v>
                      </c:pt>
                      <c:pt idx="675">
                        <c:v>-15881.8</c:v>
                      </c:pt>
                      <c:pt idx="676">
                        <c:v>-15889.3</c:v>
                      </c:pt>
                      <c:pt idx="677">
                        <c:v>-15893.4</c:v>
                      </c:pt>
                      <c:pt idx="678">
                        <c:v>-15894.8</c:v>
                      </c:pt>
                      <c:pt idx="679">
                        <c:v>-15880.2</c:v>
                      </c:pt>
                      <c:pt idx="680">
                        <c:v>-15871.5</c:v>
                      </c:pt>
                      <c:pt idx="681">
                        <c:v>-15866.6</c:v>
                      </c:pt>
                      <c:pt idx="682">
                        <c:v>-15864</c:v>
                      </c:pt>
                      <c:pt idx="683">
                        <c:v>-15874.4</c:v>
                      </c:pt>
                      <c:pt idx="684">
                        <c:v>-15886.2</c:v>
                      </c:pt>
                      <c:pt idx="685">
                        <c:v>-15891.3</c:v>
                      </c:pt>
                      <c:pt idx="686">
                        <c:v>-15893.6</c:v>
                      </c:pt>
                      <c:pt idx="687">
                        <c:v>-15883.7</c:v>
                      </c:pt>
                      <c:pt idx="688">
                        <c:v>-15871.2</c:v>
                      </c:pt>
                      <c:pt idx="689">
                        <c:v>-15865.8</c:v>
                      </c:pt>
                      <c:pt idx="690">
                        <c:v>-15862</c:v>
                      </c:pt>
                      <c:pt idx="691">
                        <c:v>-15871.2</c:v>
                      </c:pt>
                      <c:pt idx="692">
                        <c:v>-15880.3</c:v>
                      </c:pt>
                      <c:pt idx="693">
                        <c:v>-15886.1</c:v>
                      </c:pt>
                      <c:pt idx="694">
                        <c:v>-15888</c:v>
                      </c:pt>
                      <c:pt idx="695">
                        <c:v>-15877</c:v>
                      </c:pt>
                      <c:pt idx="696">
                        <c:v>-15865.5</c:v>
                      </c:pt>
                      <c:pt idx="697">
                        <c:v>-15858.1</c:v>
                      </c:pt>
                      <c:pt idx="698">
                        <c:v>-15858</c:v>
                      </c:pt>
                      <c:pt idx="699">
                        <c:v>-15869.6</c:v>
                      </c:pt>
                      <c:pt idx="700">
                        <c:v>-15877.3</c:v>
                      </c:pt>
                      <c:pt idx="701">
                        <c:v>-15881.6</c:v>
                      </c:pt>
                      <c:pt idx="702">
                        <c:v>-15880.8</c:v>
                      </c:pt>
                      <c:pt idx="703">
                        <c:v>-15867.4</c:v>
                      </c:pt>
                      <c:pt idx="704">
                        <c:v>-15858</c:v>
                      </c:pt>
                      <c:pt idx="705">
                        <c:v>-15853</c:v>
                      </c:pt>
                      <c:pt idx="706">
                        <c:v>-15849.5</c:v>
                      </c:pt>
                      <c:pt idx="707">
                        <c:v>-15863.1</c:v>
                      </c:pt>
                      <c:pt idx="708">
                        <c:v>-15870.9</c:v>
                      </c:pt>
                      <c:pt idx="709">
                        <c:v>-15875.4</c:v>
                      </c:pt>
                      <c:pt idx="710">
                        <c:v>-15877.1</c:v>
                      </c:pt>
                      <c:pt idx="711">
                        <c:v>-15866.4</c:v>
                      </c:pt>
                      <c:pt idx="712">
                        <c:v>-15853.3</c:v>
                      </c:pt>
                      <c:pt idx="713">
                        <c:v>-15847.8</c:v>
                      </c:pt>
                      <c:pt idx="714">
                        <c:v>-15844.7</c:v>
                      </c:pt>
                      <c:pt idx="715">
                        <c:v>-15854.6</c:v>
                      </c:pt>
                      <c:pt idx="716">
                        <c:v>-15864.1</c:v>
                      </c:pt>
                      <c:pt idx="717">
                        <c:v>-15870.4</c:v>
                      </c:pt>
                      <c:pt idx="718">
                        <c:v>-15873.1</c:v>
                      </c:pt>
                      <c:pt idx="719">
                        <c:v>-15862.3</c:v>
                      </c:pt>
                      <c:pt idx="720">
                        <c:v>-15852.5</c:v>
                      </c:pt>
                      <c:pt idx="721">
                        <c:v>-15846</c:v>
                      </c:pt>
                      <c:pt idx="722">
                        <c:v>-15844.8</c:v>
                      </c:pt>
                      <c:pt idx="723">
                        <c:v>-15856.5</c:v>
                      </c:pt>
                      <c:pt idx="724">
                        <c:v>-15863.8</c:v>
                      </c:pt>
                      <c:pt idx="725">
                        <c:v>-15868.2</c:v>
                      </c:pt>
                      <c:pt idx="726">
                        <c:v>-15870.6</c:v>
                      </c:pt>
                      <c:pt idx="727">
                        <c:v>-15855.3</c:v>
                      </c:pt>
                      <c:pt idx="728">
                        <c:v>-15845.6</c:v>
                      </c:pt>
                      <c:pt idx="729">
                        <c:v>-15839.6</c:v>
                      </c:pt>
                      <c:pt idx="730">
                        <c:v>-15836.7</c:v>
                      </c:pt>
                      <c:pt idx="731">
                        <c:v>-15846.8</c:v>
                      </c:pt>
                      <c:pt idx="732">
                        <c:v>-15857.6</c:v>
                      </c:pt>
                      <c:pt idx="733">
                        <c:v>-15861.7</c:v>
                      </c:pt>
                      <c:pt idx="734">
                        <c:v>-15863.5</c:v>
                      </c:pt>
                      <c:pt idx="735">
                        <c:v>-15851.8</c:v>
                      </c:pt>
                      <c:pt idx="736">
                        <c:v>-15841</c:v>
                      </c:pt>
                      <c:pt idx="737">
                        <c:v>-15834.7</c:v>
                      </c:pt>
                      <c:pt idx="738">
                        <c:v>-15832.7</c:v>
                      </c:pt>
                      <c:pt idx="739">
                        <c:v>-15843.9</c:v>
                      </c:pt>
                      <c:pt idx="740">
                        <c:v>-15851.5</c:v>
                      </c:pt>
                      <c:pt idx="741">
                        <c:v>-15855.9</c:v>
                      </c:pt>
                      <c:pt idx="742">
                        <c:v>-15855.8</c:v>
                      </c:pt>
                      <c:pt idx="743">
                        <c:v>-15842.8</c:v>
                      </c:pt>
                      <c:pt idx="744">
                        <c:v>-15833.5</c:v>
                      </c:pt>
                      <c:pt idx="745">
                        <c:v>-15827.8</c:v>
                      </c:pt>
                      <c:pt idx="746">
                        <c:v>-15824.3</c:v>
                      </c:pt>
                      <c:pt idx="747">
                        <c:v>-15838.6</c:v>
                      </c:pt>
                      <c:pt idx="748">
                        <c:v>-15846.9</c:v>
                      </c:pt>
                      <c:pt idx="749">
                        <c:v>-15851.2</c:v>
                      </c:pt>
                      <c:pt idx="750">
                        <c:v>-15852.6</c:v>
                      </c:pt>
                      <c:pt idx="751">
                        <c:v>-15841.6</c:v>
                      </c:pt>
                      <c:pt idx="752">
                        <c:v>-15828.9</c:v>
                      </c:pt>
                      <c:pt idx="753">
                        <c:v>-15823.2</c:v>
                      </c:pt>
                      <c:pt idx="754">
                        <c:v>-15820.1</c:v>
                      </c:pt>
                      <c:pt idx="755">
                        <c:v>-15830.2</c:v>
                      </c:pt>
                      <c:pt idx="756">
                        <c:v>-15839.6</c:v>
                      </c:pt>
                      <c:pt idx="757">
                        <c:v>-15844.9</c:v>
                      </c:pt>
                      <c:pt idx="758">
                        <c:v>-15846.7</c:v>
                      </c:pt>
                      <c:pt idx="759">
                        <c:v>-15835.3</c:v>
                      </c:pt>
                      <c:pt idx="760">
                        <c:v>-15824.2</c:v>
                      </c:pt>
                      <c:pt idx="761">
                        <c:v>-15818</c:v>
                      </c:pt>
                      <c:pt idx="762">
                        <c:v>-15817.1</c:v>
                      </c:pt>
                      <c:pt idx="763">
                        <c:v>-15828.7</c:v>
                      </c:pt>
                      <c:pt idx="764">
                        <c:v>-15836.5</c:v>
                      </c:pt>
                      <c:pt idx="765">
                        <c:v>-15840.9</c:v>
                      </c:pt>
                      <c:pt idx="766">
                        <c:v>-15842.4</c:v>
                      </c:pt>
                      <c:pt idx="767">
                        <c:v>-15826.9</c:v>
                      </c:pt>
                      <c:pt idx="768">
                        <c:v>-15817.6</c:v>
                      </c:pt>
                      <c:pt idx="769">
                        <c:v>-15811.5</c:v>
                      </c:pt>
                      <c:pt idx="770">
                        <c:v>-15808.1</c:v>
                      </c:pt>
                      <c:pt idx="771">
                        <c:v>-15817.6</c:v>
                      </c:pt>
                      <c:pt idx="772">
                        <c:v>-15829.5</c:v>
                      </c:pt>
                      <c:pt idx="773">
                        <c:v>-15834.1</c:v>
                      </c:pt>
                      <c:pt idx="774">
                        <c:v>-15836.7</c:v>
                      </c:pt>
                      <c:pt idx="775">
                        <c:v>-15826</c:v>
                      </c:pt>
                      <c:pt idx="776">
                        <c:v>-15815.9</c:v>
                      </c:pt>
                      <c:pt idx="777">
                        <c:v>-15807.5</c:v>
                      </c:pt>
                      <c:pt idx="778">
                        <c:v>-15804.3</c:v>
                      </c:pt>
                      <c:pt idx="779">
                        <c:v>-15814.4</c:v>
                      </c:pt>
                      <c:pt idx="780">
                        <c:v>-15823.6</c:v>
                      </c:pt>
                      <c:pt idx="781">
                        <c:v>-15828.9</c:v>
                      </c:pt>
                      <c:pt idx="782">
                        <c:v>-15829.9</c:v>
                      </c:pt>
                      <c:pt idx="783">
                        <c:v>-15817.8</c:v>
                      </c:pt>
                      <c:pt idx="784">
                        <c:v>-15809.4</c:v>
                      </c:pt>
                      <c:pt idx="785">
                        <c:v>-15804.3</c:v>
                      </c:pt>
                      <c:pt idx="786">
                        <c:v>-15803.3</c:v>
                      </c:pt>
                      <c:pt idx="787">
                        <c:v>-15815</c:v>
                      </c:pt>
                      <c:pt idx="788">
                        <c:v>-15822.8</c:v>
                      </c:pt>
                      <c:pt idx="789">
                        <c:v>-15826.9</c:v>
                      </c:pt>
                      <c:pt idx="790">
                        <c:v>-15825.9</c:v>
                      </c:pt>
                      <c:pt idx="791">
                        <c:v>-15813.1</c:v>
                      </c:pt>
                      <c:pt idx="792">
                        <c:v>-15804.4</c:v>
                      </c:pt>
                      <c:pt idx="793">
                        <c:v>-15798.6</c:v>
                      </c:pt>
                      <c:pt idx="794">
                        <c:v>-15795.2</c:v>
                      </c:pt>
                      <c:pt idx="795">
                        <c:v>-15808.8</c:v>
                      </c:pt>
                      <c:pt idx="796">
                        <c:v>-15816.2</c:v>
                      </c:pt>
                      <c:pt idx="797">
                        <c:v>-15820.1</c:v>
                      </c:pt>
                      <c:pt idx="798">
                        <c:v>-15821.8</c:v>
                      </c:pt>
                      <c:pt idx="799">
                        <c:v>-15810.1</c:v>
                      </c:pt>
                      <c:pt idx="800">
                        <c:v>-15796.5</c:v>
                      </c:pt>
                      <c:pt idx="801">
                        <c:v>-15790.7</c:v>
                      </c:pt>
                      <c:pt idx="802">
                        <c:v>-15788</c:v>
                      </c:pt>
                      <c:pt idx="803">
                        <c:v>-15798.9</c:v>
                      </c:pt>
                      <c:pt idx="804">
                        <c:v>-15809.1</c:v>
                      </c:pt>
                      <c:pt idx="805">
                        <c:v>-15815.9</c:v>
                      </c:pt>
                      <c:pt idx="806">
                        <c:v>-15817.4</c:v>
                      </c:pt>
                      <c:pt idx="807">
                        <c:v>-15806</c:v>
                      </c:pt>
                      <c:pt idx="808">
                        <c:v>-15794.6</c:v>
                      </c:pt>
                      <c:pt idx="809">
                        <c:v>-15787.9</c:v>
                      </c:pt>
                      <c:pt idx="810">
                        <c:v>-15785.8</c:v>
                      </c:pt>
                      <c:pt idx="811">
                        <c:v>-15797.6</c:v>
                      </c:pt>
                      <c:pt idx="812">
                        <c:v>-15804.9</c:v>
                      </c:pt>
                      <c:pt idx="813">
                        <c:v>-15809</c:v>
                      </c:pt>
                      <c:pt idx="814">
                        <c:v>-15810.9</c:v>
                      </c:pt>
                      <c:pt idx="815">
                        <c:v>-15795.3</c:v>
                      </c:pt>
                      <c:pt idx="816">
                        <c:v>-15786.3</c:v>
                      </c:pt>
                      <c:pt idx="817">
                        <c:v>-15780.8</c:v>
                      </c:pt>
                      <c:pt idx="818">
                        <c:v>-15778.1</c:v>
                      </c:pt>
                      <c:pt idx="819">
                        <c:v>-15792.8</c:v>
                      </c:pt>
                      <c:pt idx="820">
                        <c:v>-15800.5</c:v>
                      </c:pt>
                      <c:pt idx="821">
                        <c:v>-15805.7</c:v>
                      </c:pt>
                      <c:pt idx="822">
                        <c:v>-15807.7</c:v>
                      </c:pt>
                      <c:pt idx="823">
                        <c:v>-15796.5</c:v>
                      </c:pt>
                      <c:pt idx="824">
                        <c:v>-15782.7</c:v>
                      </c:pt>
                      <c:pt idx="825">
                        <c:v>-15776.8</c:v>
                      </c:pt>
                      <c:pt idx="826">
                        <c:v>-15773.5</c:v>
                      </c:pt>
                      <c:pt idx="827">
                        <c:v>-15783.6</c:v>
                      </c:pt>
                      <c:pt idx="828">
                        <c:v>-15792.9</c:v>
                      </c:pt>
                      <c:pt idx="829">
                        <c:v>-15799.2</c:v>
                      </c:pt>
                      <c:pt idx="830">
                        <c:v>-15801.3</c:v>
                      </c:pt>
                      <c:pt idx="831">
                        <c:v>-15790.6</c:v>
                      </c:pt>
                      <c:pt idx="832">
                        <c:v>-15780.2</c:v>
                      </c:pt>
                      <c:pt idx="833">
                        <c:v>-15773.3</c:v>
                      </c:pt>
                      <c:pt idx="834">
                        <c:v>-15771.3</c:v>
                      </c:pt>
                      <c:pt idx="835">
                        <c:v>-15782.9</c:v>
                      </c:pt>
                      <c:pt idx="836">
                        <c:v>-15791.1</c:v>
                      </c:pt>
                      <c:pt idx="837">
                        <c:v>-15795.2</c:v>
                      </c:pt>
                      <c:pt idx="838">
                        <c:v>-15797.3</c:v>
                      </c:pt>
                      <c:pt idx="839">
                        <c:v>-15781.9</c:v>
                      </c:pt>
                      <c:pt idx="840">
                        <c:v>-15771.9</c:v>
                      </c:pt>
                      <c:pt idx="841">
                        <c:v>-15765.9</c:v>
                      </c:pt>
                      <c:pt idx="842">
                        <c:v>-15762.7</c:v>
                      </c:pt>
                      <c:pt idx="843">
                        <c:v>-15777.1</c:v>
                      </c:pt>
                      <c:pt idx="844">
                        <c:v>-15784.8</c:v>
                      </c:pt>
                      <c:pt idx="845">
                        <c:v>-15789.2</c:v>
                      </c:pt>
                      <c:pt idx="846">
                        <c:v>-15791.2</c:v>
                      </c:pt>
                      <c:pt idx="847">
                        <c:v>-15779.3</c:v>
                      </c:pt>
                      <c:pt idx="848">
                        <c:v>-15765.4</c:v>
                      </c:pt>
                      <c:pt idx="849">
                        <c:v>-15760.6</c:v>
                      </c:pt>
                      <c:pt idx="850">
                        <c:v>-15758</c:v>
                      </c:pt>
                      <c:pt idx="851">
                        <c:v>-15768</c:v>
                      </c:pt>
                      <c:pt idx="852">
                        <c:v>-15777.8</c:v>
                      </c:pt>
                      <c:pt idx="853">
                        <c:v>-15784.1</c:v>
                      </c:pt>
                      <c:pt idx="854">
                        <c:v>-15785.7</c:v>
                      </c:pt>
                      <c:pt idx="855">
                        <c:v>-15787</c:v>
                      </c:pt>
                      <c:pt idx="856">
                        <c:v>-15787.9</c:v>
                      </c:pt>
                      <c:pt idx="857">
                        <c:v>-15787.6</c:v>
                      </c:pt>
                      <c:pt idx="858">
                        <c:v>-15784</c:v>
                      </c:pt>
                      <c:pt idx="859">
                        <c:v>-15769.4</c:v>
                      </c:pt>
                      <c:pt idx="860">
                        <c:v>-15759.5</c:v>
                      </c:pt>
                      <c:pt idx="861">
                        <c:v>-15754.4</c:v>
                      </c:pt>
                      <c:pt idx="862">
                        <c:v>-15753.7</c:v>
                      </c:pt>
                      <c:pt idx="863">
                        <c:v>-15765.1</c:v>
                      </c:pt>
                      <c:pt idx="864">
                        <c:v>-15773.1</c:v>
                      </c:pt>
                      <c:pt idx="865">
                        <c:v>-15777.8</c:v>
                      </c:pt>
                      <c:pt idx="866">
                        <c:v>-15778.1</c:v>
                      </c:pt>
                      <c:pt idx="867">
                        <c:v>-15764.9</c:v>
                      </c:pt>
                      <c:pt idx="868">
                        <c:v>-15755.5</c:v>
                      </c:pt>
                      <c:pt idx="869">
                        <c:v>-15749.2</c:v>
                      </c:pt>
                      <c:pt idx="870">
                        <c:v>-15746.2</c:v>
                      </c:pt>
                      <c:pt idx="871">
                        <c:v>-15760.3</c:v>
                      </c:pt>
                      <c:pt idx="872">
                        <c:v>-15768.5</c:v>
                      </c:pt>
                      <c:pt idx="873">
                        <c:v>-15773.5</c:v>
                      </c:pt>
                      <c:pt idx="874">
                        <c:v>-15775.3</c:v>
                      </c:pt>
                      <c:pt idx="875">
                        <c:v>-15764.1</c:v>
                      </c:pt>
                      <c:pt idx="876">
                        <c:v>-15750.5</c:v>
                      </c:pt>
                      <c:pt idx="877">
                        <c:v>-15745.6</c:v>
                      </c:pt>
                      <c:pt idx="878">
                        <c:v>-15743.5</c:v>
                      </c:pt>
                      <c:pt idx="879">
                        <c:v>-15754.1</c:v>
                      </c:pt>
                      <c:pt idx="880">
                        <c:v>-15766.8</c:v>
                      </c:pt>
                      <c:pt idx="881">
                        <c:v>-15771.6</c:v>
                      </c:pt>
                      <c:pt idx="882">
                        <c:v>-15773.3</c:v>
                      </c:pt>
                      <c:pt idx="883">
                        <c:v>-15761.8</c:v>
                      </c:pt>
                      <c:pt idx="884">
                        <c:v>-15751.3</c:v>
                      </c:pt>
                      <c:pt idx="885">
                        <c:v>-15744.7</c:v>
                      </c:pt>
                      <c:pt idx="886">
                        <c:v>-15743.3</c:v>
                      </c:pt>
                      <c:pt idx="887">
                        <c:v>-15755.1</c:v>
                      </c:pt>
                      <c:pt idx="888">
                        <c:v>-15762.8</c:v>
                      </c:pt>
                      <c:pt idx="889">
                        <c:v>-15766.7</c:v>
                      </c:pt>
                      <c:pt idx="890">
                        <c:v>-15765.3</c:v>
                      </c:pt>
                      <c:pt idx="891">
                        <c:v>-15752.3</c:v>
                      </c:pt>
                      <c:pt idx="892">
                        <c:v>-15743</c:v>
                      </c:pt>
                      <c:pt idx="893">
                        <c:v>-15738</c:v>
                      </c:pt>
                      <c:pt idx="894">
                        <c:v>-15734.7</c:v>
                      </c:pt>
                      <c:pt idx="895">
                        <c:v>-15748.6</c:v>
                      </c:pt>
                      <c:pt idx="896">
                        <c:v>-15756.6</c:v>
                      </c:pt>
                      <c:pt idx="897">
                        <c:v>-15761.1</c:v>
                      </c:pt>
                      <c:pt idx="898">
                        <c:v>-15763.4</c:v>
                      </c:pt>
                      <c:pt idx="899">
                        <c:v>-15751.5</c:v>
                      </c:pt>
                      <c:pt idx="900">
                        <c:v>-15738.9</c:v>
                      </c:pt>
                      <c:pt idx="901">
                        <c:v>-15733.3</c:v>
                      </c:pt>
                      <c:pt idx="902">
                        <c:v>-15730.4</c:v>
                      </c:pt>
                      <c:pt idx="903">
                        <c:v>-15740.7</c:v>
                      </c:pt>
                      <c:pt idx="904">
                        <c:v>-15753.1</c:v>
                      </c:pt>
                      <c:pt idx="905">
                        <c:v>-15757.5</c:v>
                      </c:pt>
                      <c:pt idx="906">
                        <c:v>-15759.6</c:v>
                      </c:pt>
                      <c:pt idx="907">
                        <c:v>-15747.9</c:v>
                      </c:pt>
                      <c:pt idx="908">
                        <c:v>-15736.4</c:v>
                      </c:pt>
                      <c:pt idx="909">
                        <c:v>-15729.8</c:v>
                      </c:pt>
                      <c:pt idx="910">
                        <c:v>-15728.1</c:v>
                      </c:pt>
                      <c:pt idx="911">
                        <c:v>-15739.9</c:v>
                      </c:pt>
                      <c:pt idx="912">
                        <c:v>-15747.6</c:v>
                      </c:pt>
                      <c:pt idx="913">
                        <c:v>-15752.1</c:v>
                      </c:pt>
                      <c:pt idx="914">
                        <c:v>-15751.8</c:v>
                      </c:pt>
                      <c:pt idx="915">
                        <c:v>-15739.3</c:v>
                      </c:pt>
                      <c:pt idx="916">
                        <c:v>-15730.5</c:v>
                      </c:pt>
                      <c:pt idx="917">
                        <c:v>-15725.3</c:v>
                      </c:pt>
                      <c:pt idx="918">
                        <c:v>-15722.7</c:v>
                      </c:pt>
                      <c:pt idx="919">
                        <c:v>-15737.2</c:v>
                      </c:pt>
                      <c:pt idx="920">
                        <c:v>-15745.5</c:v>
                      </c:pt>
                      <c:pt idx="921">
                        <c:v>-15749.7</c:v>
                      </c:pt>
                      <c:pt idx="922">
                        <c:v>-15751.7</c:v>
                      </c:pt>
                      <c:pt idx="923">
                        <c:v>-15740</c:v>
                      </c:pt>
                      <c:pt idx="924">
                        <c:v>-15725.4</c:v>
                      </c:pt>
                      <c:pt idx="925">
                        <c:v>-15719.8</c:v>
                      </c:pt>
                      <c:pt idx="926">
                        <c:v>-15716.7</c:v>
                      </c:pt>
                      <c:pt idx="927">
                        <c:v>-15727.1</c:v>
                      </c:pt>
                      <c:pt idx="928">
                        <c:v>-15739.2</c:v>
                      </c:pt>
                      <c:pt idx="929">
                        <c:v>-15743.8</c:v>
                      </c:pt>
                      <c:pt idx="930">
                        <c:v>-15746.3</c:v>
                      </c:pt>
                      <c:pt idx="931">
                        <c:v>-15734.3</c:v>
                      </c:pt>
                      <c:pt idx="932">
                        <c:v>-15724</c:v>
                      </c:pt>
                      <c:pt idx="933">
                        <c:v>-15716.6</c:v>
                      </c:pt>
                      <c:pt idx="934">
                        <c:v>-15713.4</c:v>
                      </c:pt>
                      <c:pt idx="935">
                        <c:v>-15723.4</c:v>
                      </c:pt>
                      <c:pt idx="936">
                        <c:v>-15732.9</c:v>
                      </c:pt>
                      <c:pt idx="937">
                        <c:v>-15738</c:v>
                      </c:pt>
                      <c:pt idx="938">
                        <c:v>-15738.6</c:v>
                      </c:pt>
                      <c:pt idx="939">
                        <c:v>-15725.3</c:v>
                      </c:pt>
                      <c:pt idx="940">
                        <c:v>-15716.7</c:v>
                      </c:pt>
                      <c:pt idx="941">
                        <c:v>-15711.7</c:v>
                      </c:pt>
                      <c:pt idx="942">
                        <c:v>-15711.1</c:v>
                      </c:pt>
                      <c:pt idx="943">
                        <c:v>-15722.2</c:v>
                      </c:pt>
                      <c:pt idx="944">
                        <c:v>-15730.5</c:v>
                      </c:pt>
                      <c:pt idx="945">
                        <c:v>-15735.7</c:v>
                      </c:pt>
                      <c:pt idx="946">
                        <c:v>-15736.3</c:v>
                      </c:pt>
                      <c:pt idx="947">
                        <c:v>-15723.1</c:v>
                      </c:pt>
                      <c:pt idx="948">
                        <c:v>-15714.6</c:v>
                      </c:pt>
                      <c:pt idx="949">
                        <c:v>-15708.5</c:v>
                      </c:pt>
                      <c:pt idx="950">
                        <c:v>-15706.1</c:v>
                      </c:pt>
                      <c:pt idx="951">
                        <c:v>-15720.5</c:v>
                      </c:pt>
                      <c:pt idx="952">
                        <c:v>-15727.9</c:v>
                      </c:pt>
                      <c:pt idx="953">
                        <c:v>-15732</c:v>
                      </c:pt>
                      <c:pt idx="954">
                        <c:v>-15733.3</c:v>
                      </c:pt>
                      <c:pt idx="955">
                        <c:v>-15721.4</c:v>
                      </c:pt>
                      <c:pt idx="956">
                        <c:v>-15707.9</c:v>
                      </c:pt>
                      <c:pt idx="957">
                        <c:v>-15703.6</c:v>
                      </c:pt>
                      <c:pt idx="958">
                        <c:v>-15701.1</c:v>
                      </c:pt>
                      <c:pt idx="959">
                        <c:v>-15711.2</c:v>
                      </c:pt>
                      <c:pt idx="960">
                        <c:v>-15720.3</c:v>
                      </c:pt>
                      <c:pt idx="961">
                        <c:v>-15726.8</c:v>
                      </c:pt>
                      <c:pt idx="962">
                        <c:v>-15728.1</c:v>
                      </c:pt>
                      <c:pt idx="963">
                        <c:v>-15716.7</c:v>
                      </c:pt>
                      <c:pt idx="964">
                        <c:v>-15707.6</c:v>
                      </c:pt>
                      <c:pt idx="965">
                        <c:v>-15702.5</c:v>
                      </c:pt>
                      <c:pt idx="966">
                        <c:v>-15702.1</c:v>
                      </c:pt>
                      <c:pt idx="967">
                        <c:v>-15713.8</c:v>
                      </c:pt>
                      <c:pt idx="968">
                        <c:v>-15721.8</c:v>
                      </c:pt>
                      <c:pt idx="969">
                        <c:v>-15725.7</c:v>
                      </c:pt>
                      <c:pt idx="970">
                        <c:v>-15724.3</c:v>
                      </c:pt>
                      <c:pt idx="971">
                        <c:v>-15711.2</c:v>
                      </c:pt>
                      <c:pt idx="972">
                        <c:v>-15701.9</c:v>
                      </c:pt>
                      <c:pt idx="973">
                        <c:v>-15696.4</c:v>
                      </c:pt>
                      <c:pt idx="974">
                        <c:v>-15693</c:v>
                      </c:pt>
                      <c:pt idx="975">
                        <c:v>-15707</c:v>
                      </c:pt>
                      <c:pt idx="976">
                        <c:v>-15715</c:v>
                      </c:pt>
                      <c:pt idx="977">
                        <c:v>-15719.3</c:v>
                      </c:pt>
                      <c:pt idx="978">
                        <c:v>-15721.1</c:v>
                      </c:pt>
                      <c:pt idx="979">
                        <c:v>-15709.7</c:v>
                      </c:pt>
                      <c:pt idx="980">
                        <c:v>-15696.4</c:v>
                      </c:pt>
                      <c:pt idx="981">
                        <c:v>-15691.2</c:v>
                      </c:pt>
                      <c:pt idx="982">
                        <c:v>-15687.9</c:v>
                      </c:pt>
                      <c:pt idx="983">
                        <c:v>-15698.4</c:v>
                      </c:pt>
                      <c:pt idx="984">
                        <c:v>-15708.7</c:v>
                      </c:pt>
                      <c:pt idx="985">
                        <c:v>-15715.5</c:v>
                      </c:pt>
                      <c:pt idx="986">
                        <c:v>-15717.3</c:v>
                      </c:pt>
                      <c:pt idx="987">
                        <c:v>-15706.2</c:v>
                      </c:pt>
                      <c:pt idx="988">
                        <c:v>-15695.5</c:v>
                      </c:pt>
                      <c:pt idx="989">
                        <c:v>-15689.1</c:v>
                      </c:pt>
                      <c:pt idx="990">
                        <c:v>-15686.9</c:v>
                      </c:pt>
                      <c:pt idx="991">
                        <c:v>-15698.4</c:v>
                      </c:pt>
                      <c:pt idx="992">
                        <c:v>-15706</c:v>
                      </c:pt>
                      <c:pt idx="993">
                        <c:v>-15709.8</c:v>
                      </c:pt>
                      <c:pt idx="994">
                        <c:v>-15709.5</c:v>
                      </c:pt>
                      <c:pt idx="995">
                        <c:v>-15696.2</c:v>
                      </c:pt>
                      <c:pt idx="996">
                        <c:v>-15686.7</c:v>
                      </c:pt>
                      <c:pt idx="997">
                        <c:v>-15681.2</c:v>
                      </c:pt>
                      <c:pt idx="998">
                        <c:v>-15678.3</c:v>
                      </c:pt>
                      <c:pt idx="999">
                        <c:v>-15692.3</c:v>
                      </c:pt>
                      <c:pt idx="1000">
                        <c:v>-15700.2</c:v>
                      </c:pt>
                      <c:pt idx="1001">
                        <c:v>-15704.6</c:v>
                      </c:pt>
                      <c:pt idx="1002">
                        <c:v>-15707.4</c:v>
                      </c:pt>
                      <c:pt idx="1003">
                        <c:v>-15695.1</c:v>
                      </c:pt>
                      <c:pt idx="1004">
                        <c:v>-15681</c:v>
                      </c:pt>
                      <c:pt idx="1005">
                        <c:v>-15676.3</c:v>
                      </c:pt>
                      <c:pt idx="1006">
                        <c:v>-15673.8</c:v>
                      </c:pt>
                      <c:pt idx="1007">
                        <c:v>-15684.5</c:v>
                      </c:pt>
                      <c:pt idx="1008">
                        <c:v>-15696.4</c:v>
                      </c:pt>
                      <c:pt idx="1009">
                        <c:v>-15700.9</c:v>
                      </c:pt>
                      <c:pt idx="1010">
                        <c:v>-15702.6</c:v>
                      </c:pt>
                      <c:pt idx="1011">
                        <c:v>-15691</c:v>
                      </c:pt>
                      <c:pt idx="1012">
                        <c:v>-15679.9</c:v>
                      </c:pt>
                      <c:pt idx="1013">
                        <c:v>-15672.4</c:v>
                      </c:pt>
                      <c:pt idx="1014">
                        <c:v>-15669.2</c:v>
                      </c:pt>
                      <c:pt idx="1015">
                        <c:v>-15679.3</c:v>
                      </c:pt>
                      <c:pt idx="1016">
                        <c:v>-15688.8</c:v>
                      </c:pt>
                      <c:pt idx="1017">
                        <c:v>-15694</c:v>
                      </c:pt>
                      <c:pt idx="1018">
                        <c:v>-15694.5</c:v>
                      </c:pt>
                      <c:pt idx="1019">
                        <c:v>-15681.6</c:v>
                      </c:pt>
                      <c:pt idx="1020">
                        <c:v>-15672.3</c:v>
                      </c:pt>
                      <c:pt idx="1021">
                        <c:v>-15666.8</c:v>
                      </c:pt>
                      <c:pt idx="1022">
                        <c:v>-15665.5</c:v>
                      </c:pt>
                      <c:pt idx="1023">
                        <c:v>-15677.9</c:v>
                      </c:pt>
                      <c:pt idx="1024">
                        <c:v>-15685.8</c:v>
                      </c:pt>
                      <c:pt idx="1025">
                        <c:v>-15690.4</c:v>
                      </c:pt>
                      <c:pt idx="1026">
                        <c:v>-15690.2</c:v>
                      </c:pt>
                      <c:pt idx="1027">
                        <c:v>-15676.3</c:v>
                      </c:pt>
                      <c:pt idx="1028">
                        <c:v>-15667.1</c:v>
                      </c:pt>
                      <c:pt idx="1029">
                        <c:v>-15661.3</c:v>
                      </c:pt>
                      <c:pt idx="1030">
                        <c:v>-15658.6</c:v>
                      </c:pt>
                      <c:pt idx="1031">
                        <c:v>-15673.5</c:v>
                      </c:pt>
                      <c:pt idx="1032">
                        <c:v>-15681.9</c:v>
                      </c:pt>
                      <c:pt idx="1033">
                        <c:v>-15685.8</c:v>
                      </c:pt>
                      <c:pt idx="1034">
                        <c:v>-15688.2</c:v>
                      </c:pt>
                      <c:pt idx="1035">
                        <c:v>-15689</c:v>
                      </c:pt>
                      <c:pt idx="1036">
                        <c:v>-15689.6</c:v>
                      </c:pt>
                      <c:pt idx="1037">
                        <c:v>-15689.4</c:v>
                      </c:pt>
                      <c:pt idx="1038">
                        <c:v>-15689.3</c:v>
                      </c:pt>
                      <c:pt idx="1039">
                        <c:v>-15676.2</c:v>
                      </c:pt>
                      <c:pt idx="1040">
                        <c:v>-15664.2</c:v>
                      </c:pt>
                      <c:pt idx="1041">
                        <c:v>-15655.1</c:v>
                      </c:pt>
                      <c:pt idx="1042">
                        <c:v>-15652.1</c:v>
                      </c:pt>
                      <c:pt idx="1043">
                        <c:v>-15662.6</c:v>
                      </c:pt>
                      <c:pt idx="1044">
                        <c:v>-15672.3</c:v>
                      </c:pt>
                      <c:pt idx="1045">
                        <c:v>-15679.6</c:v>
                      </c:pt>
                      <c:pt idx="1046">
                        <c:v>-15682.9</c:v>
                      </c:pt>
                      <c:pt idx="1047">
                        <c:v>-15673.4</c:v>
                      </c:pt>
                      <c:pt idx="1048">
                        <c:v>-15663.1</c:v>
                      </c:pt>
                      <c:pt idx="1049">
                        <c:v>-15657.3</c:v>
                      </c:pt>
                      <c:pt idx="1050">
                        <c:v>-15655.8</c:v>
                      </c:pt>
                      <c:pt idx="1051">
                        <c:v>-15667.6</c:v>
                      </c:pt>
                      <c:pt idx="1052">
                        <c:v>-15677.2</c:v>
                      </c:pt>
                      <c:pt idx="1053">
                        <c:v>-15683.5</c:v>
                      </c:pt>
                      <c:pt idx="1054">
                        <c:v>-15686.2</c:v>
                      </c:pt>
                      <c:pt idx="1055">
                        <c:v>-15672</c:v>
                      </c:pt>
                      <c:pt idx="1056">
                        <c:v>-15662.1</c:v>
                      </c:pt>
                      <c:pt idx="1057">
                        <c:v>-15655.8</c:v>
                      </c:pt>
                      <c:pt idx="1058">
                        <c:v>-15652.2</c:v>
                      </c:pt>
                      <c:pt idx="1059">
                        <c:v>-15661.5</c:v>
                      </c:pt>
                      <c:pt idx="1060">
                        <c:v>-15671.9</c:v>
                      </c:pt>
                      <c:pt idx="1061">
                        <c:v>-15675.1</c:v>
                      </c:pt>
                      <c:pt idx="1062">
                        <c:v>-15676.4</c:v>
                      </c:pt>
                      <c:pt idx="1063">
                        <c:v>-15664.6</c:v>
                      </c:pt>
                      <c:pt idx="1064">
                        <c:v>-15653.3</c:v>
                      </c:pt>
                      <c:pt idx="1065">
                        <c:v>-15644.3</c:v>
                      </c:pt>
                      <c:pt idx="1066">
                        <c:v>-15640.6</c:v>
                      </c:pt>
                      <c:pt idx="1067">
                        <c:v>-15650.5</c:v>
                      </c:pt>
                      <c:pt idx="1068">
                        <c:v>-15660.3</c:v>
                      </c:pt>
                      <c:pt idx="1069">
                        <c:v>-15667</c:v>
                      </c:pt>
                      <c:pt idx="1070">
                        <c:v>-15669.1</c:v>
                      </c:pt>
                      <c:pt idx="1071">
                        <c:v>-15670.3</c:v>
                      </c:pt>
                      <c:pt idx="1072">
                        <c:v>-15670.8</c:v>
                      </c:pt>
                      <c:pt idx="1073">
                        <c:v>-15670.4</c:v>
                      </c:pt>
                      <c:pt idx="1074">
                        <c:v>-15667.7</c:v>
                      </c:pt>
                      <c:pt idx="1075">
                        <c:v>-15652.8</c:v>
                      </c:pt>
                      <c:pt idx="1076">
                        <c:v>-15642.3</c:v>
                      </c:pt>
                      <c:pt idx="1077">
                        <c:v>-15635.9</c:v>
                      </c:pt>
                      <c:pt idx="1078">
                        <c:v>-15635.2</c:v>
                      </c:pt>
                      <c:pt idx="1079">
                        <c:v>-15646.7</c:v>
                      </c:pt>
                      <c:pt idx="1080">
                        <c:v>-15655.4</c:v>
                      </c:pt>
                      <c:pt idx="1081">
                        <c:v>-15660.4</c:v>
                      </c:pt>
                      <c:pt idx="1082">
                        <c:v>-15663.4</c:v>
                      </c:pt>
                      <c:pt idx="1083">
                        <c:v>-15648.1</c:v>
                      </c:pt>
                      <c:pt idx="1084">
                        <c:v>-15638.2</c:v>
                      </c:pt>
                      <c:pt idx="1085">
                        <c:v>-15632.3</c:v>
                      </c:pt>
                      <c:pt idx="1086">
                        <c:v>-15628.8</c:v>
                      </c:pt>
                      <c:pt idx="1087">
                        <c:v>-15642.8</c:v>
                      </c:pt>
                      <c:pt idx="1088">
                        <c:v>-15651</c:v>
                      </c:pt>
                      <c:pt idx="1089">
                        <c:v>-15655.1</c:v>
                      </c:pt>
                      <c:pt idx="1090">
                        <c:v>-15657</c:v>
                      </c:pt>
                      <c:pt idx="1091">
                        <c:v>-15658.7</c:v>
                      </c:pt>
                      <c:pt idx="1092">
                        <c:v>-15659</c:v>
                      </c:pt>
                      <c:pt idx="1093">
                        <c:v>-15658.7</c:v>
                      </c:pt>
                      <c:pt idx="1094">
                        <c:v>-15657.8</c:v>
                      </c:pt>
                      <c:pt idx="1095">
                        <c:v>-15657</c:v>
                      </c:pt>
                      <c:pt idx="1096">
                        <c:v>-15656.2</c:v>
                      </c:pt>
                      <c:pt idx="1097">
                        <c:v>-15655.7</c:v>
                      </c:pt>
                      <c:pt idx="1098">
                        <c:v>-15655.4</c:v>
                      </c:pt>
                      <c:pt idx="1099">
                        <c:v>-15655</c:v>
                      </c:pt>
                      <c:pt idx="1100">
                        <c:v>-15654</c:v>
                      </c:pt>
                      <c:pt idx="1101">
                        <c:v>-15653.8</c:v>
                      </c:pt>
                      <c:pt idx="1102">
                        <c:v>-15653.3</c:v>
                      </c:pt>
                      <c:pt idx="1103">
                        <c:v>-15652.9</c:v>
                      </c:pt>
                      <c:pt idx="1104">
                        <c:v>-15652.1</c:v>
                      </c:pt>
                      <c:pt idx="1105">
                        <c:v>-15651.2</c:v>
                      </c:pt>
                      <c:pt idx="1106">
                        <c:v>-15650</c:v>
                      </c:pt>
                      <c:pt idx="1107">
                        <c:v>-15650.1</c:v>
                      </c:pt>
                      <c:pt idx="1108">
                        <c:v>-15650.3</c:v>
                      </c:pt>
                      <c:pt idx="1109">
                        <c:v>-15649.6</c:v>
                      </c:pt>
                      <c:pt idx="1110">
                        <c:v>-15649.2</c:v>
                      </c:pt>
                      <c:pt idx="1111">
                        <c:v>-15649</c:v>
                      </c:pt>
                      <c:pt idx="1112">
                        <c:v>-15648.7</c:v>
                      </c:pt>
                      <c:pt idx="1113">
                        <c:v>-15648.1</c:v>
                      </c:pt>
                      <c:pt idx="1114">
                        <c:v>-15647.8</c:v>
                      </c:pt>
                      <c:pt idx="1115">
                        <c:v>-15647.4</c:v>
                      </c:pt>
                      <c:pt idx="1116">
                        <c:v>-15647.5</c:v>
                      </c:pt>
                      <c:pt idx="1117">
                        <c:v>-15646.6</c:v>
                      </c:pt>
                      <c:pt idx="1118">
                        <c:v>-15646.3</c:v>
                      </c:pt>
                      <c:pt idx="1119">
                        <c:v>-15645.5</c:v>
                      </c:pt>
                      <c:pt idx="1120">
                        <c:v>-15645.1</c:v>
                      </c:pt>
                      <c:pt idx="1121">
                        <c:v>-15644.8</c:v>
                      </c:pt>
                      <c:pt idx="1122">
                        <c:v>-15643.8</c:v>
                      </c:pt>
                      <c:pt idx="1123">
                        <c:v>-15643.6</c:v>
                      </c:pt>
                      <c:pt idx="1124">
                        <c:v>-15643.4</c:v>
                      </c:pt>
                      <c:pt idx="1125">
                        <c:v>-15643.2</c:v>
                      </c:pt>
                      <c:pt idx="1126">
                        <c:v>-15642.5</c:v>
                      </c:pt>
                      <c:pt idx="1127">
                        <c:v>-15642.3</c:v>
                      </c:pt>
                      <c:pt idx="1128">
                        <c:v>-15641.3</c:v>
                      </c:pt>
                      <c:pt idx="1129">
                        <c:v>-15640.8</c:v>
                      </c:pt>
                      <c:pt idx="1130">
                        <c:v>-15639.8</c:v>
                      </c:pt>
                      <c:pt idx="1131">
                        <c:v>-15638.3</c:v>
                      </c:pt>
                      <c:pt idx="1132">
                        <c:v>-15637.3</c:v>
                      </c:pt>
                      <c:pt idx="1133">
                        <c:v>-15636.6</c:v>
                      </c:pt>
                      <c:pt idx="1134">
                        <c:v>-15635.9</c:v>
                      </c:pt>
                      <c:pt idx="1135">
                        <c:v>-15635.8</c:v>
                      </c:pt>
                      <c:pt idx="1136">
                        <c:v>-15635.5</c:v>
                      </c:pt>
                      <c:pt idx="1137">
                        <c:v>-15634.9</c:v>
                      </c:pt>
                      <c:pt idx="1138">
                        <c:v>-15633.8</c:v>
                      </c:pt>
                      <c:pt idx="1139">
                        <c:v>-15633</c:v>
                      </c:pt>
                      <c:pt idx="1140">
                        <c:v>-15632.1</c:v>
                      </c:pt>
                      <c:pt idx="1141">
                        <c:v>-15631.7</c:v>
                      </c:pt>
                      <c:pt idx="1142">
                        <c:v>-15631.1</c:v>
                      </c:pt>
                      <c:pt idx="1143">
                        <c:v>-15631</c:v>
                      </c:pt>
                      <c:pt idx="1144">
                        <c:v>-15630.2</c:v>
                      </c:pt>
                      <c:pt idx="1145">
                        <c:v>-15629.2</c:v>
                      </c:pt>
                      <c:pt idx="1146">
                        <c:v>-15628.6</c:v>
                      </c:pt>
                      <c:pt idx="1147">
                        <c:v>-15627.9</c:v>
                      </c:pt>
                      <c:pt idx="1148">
                        <c:v>-15627.3</c:v>
                      </c:pt>
                      <c:pt idx="1149">
                        <c:v>-15626.5</c:v>
                      </c:pt>
                      <c:pt idx="1150">
                        <c:v>-15626.2</c:v>
                      </c:pt>
                      <c:pt idx="1151">
                        <c:v>-15625.5</c:v>
                      </c:pt>
                      <c:pt idx="1152">
                        <c:v>-15625.6</c:v>
                      </c:pt>
                      <c:pt idx="1153">
                        <c:v>-15625.5</c:v>
                      </c:pt>
                      <c:pt idx="1154">
                        <c:v>-15624.9</c:v>
                      </c:pt>
                      <c:pt idx="1155">
                        <c:v>-15623.9</c:v>
                      </c:pt>
                      <c:pt idx="1156">
                        <c:v>-15623.9</c:v>
                      </c:pt>
                      <c:pt idx="1157">
                        <c:v>-15623.7</c:v>
                      </c:pt>
                      <c:pt idx="1158">
                        <c:v>-15623.2</c:v>
                      </c:pt>
                      <c:pt idx="1159">
                        <c:v>-15623.1</c:v>
                      </c:pt>
                      <c:pt idx="1160">
                        <c:v>-15622.9</c:v>
                      </c:pt>
                      <c:pt idx="1161">
                        <c:v>-15622.5</c:v>
                      </c:pt>
                      <c:pt idx="1162">
                        <c:v>-15623.2</c:v>
                      </c:pt>
                      <c:pt idx="1163">
                        <c:v>-15623.9</c:v>
                      </c:pt>
                      <c:pt idx="1164">
                        <c:v>-15624.4</c:v>
                      </c:pt>
                      <c:pt idx="1165">
                        <c:v>-15624</c:v>
                      </c:pt>
                      <c:pt idx="1166">
                        <c:v>-15622.5</c:v>
                      </c:pt>
                      <c:pt idx="1167">
                        <c:v>-15621.3</c:v>
                      </c:pt>
                      <c:pt idx="1168">
                        <c:v>-15620.3</c:v>
                      </c:pt>
                      <c:pt idx="1169">
                        <c:v>-15619.2</c:v>
                      </c:pt>
                      <c:pt idx="1170">
                        <c:v>-15618.3</c:v>
                      </c:pt>
                      <c:pt idx="1171">
                        <c:v>-15617.5</c:v>
                      </c:pt>
                      <c:pt idx="1172">
                        <c:v>-15617.1</c:v>
                      </c:pt>
                      <c:pt idx="1173">
                        <c:v>-15616.5</c:v>
                      </c:pt>
                      <c:pt idx="1174">
                        <c:v>-15615.7</c:v>
                      </c:pt>
                      <c:pt idx="1175">
                        <c:v>-15614.6</c:v>
                      </c:pt>
                      <c:pt idx="1176">
                        <c:v>-15613.4</c:v>
                      </c:pt>
                      <c:pt idx="1177">
                        <c:v>-15613.1</c:v>
                      </c:pt>
                      <c:pt idx="1178">
                        <c:v>-15612.5</c:v>
                      </c:pt>
                      <c:pt idx="1179">
                        <c:v>-15611.5</c:v>
                      </c:pt>
                      <c:pt idx="1180">
                        <c:v>-15611.2</c:v>
                      </c:pt>
                      <c:pt idx="1181">
                        <c:v>-15610.5</c:v>
                      </c:pt>
                      <c:pt idx="1182">
                        <c:v>-15610.2</c:v>
                      </c:pt>
                      <c:pt idx="1183">
                        <c:v>-15609.7</c:v>
                      </c:pt>
                      <c:pt idx="1184">
                        <c:v>-15608.7</c:v>
                      </c:pt>
                      <c:pt idx="1185">
                        <c:v>-15608.2</c:v>
                      </c:pt>
                      <c:pt idx="1186">
                        <c:v>-15607.9</c:v>
                      </c:pt>
                      <c:pt idx="1187">
                        <c:v>-15607.7</c:v>
                      </c:pt>
                      <c:pt idx="1188">
                        <c:v>-15607.3</c:v>
                      </c:pt>
                      <c:pt idx="1189">
                        <c:v>-15606.1</c:v>
                      </c:pt>
                      <c:pt idx="1190">
                        <c:v>-15605.6</c:v>
                      </c:pt>
                      <c:pt idx="1191">
                        <c:v>-15606.4</c:v>
                      </c:pt>
                      <c:pt idx="1192">
                        <c:v>-15606.6</c:v>
                      </c:pt>
                      <c:pt idx="1193">
                        <c:v>-15606.4</c:v>
                      </c:pt>
                      <c:pt idx="1194">
                        <c:v>-15606.7</c:v>
                      </c:pt>
                      <c:pt idx="1195">
                        <c:v>-15606.1</c:v>
                      </c:pt>
                      <c:pt idx="1196">
                        <c:v>-15605.3</c:v>
                      </c:pt>
                      <c:pt idx="1197">
                        <c:v>-15604.2</c:v>
                      </c:pt>
                      <c:pt idx="1198">
                        <c:v>-15603.8</c:v>
                      </c:pt>
                      <c:pt idx="1199">
                        <c:v>-15603.7</c:v>
                      </c:pt>
                      <c:pt idx="1200">
                        <c:v>-15603.6</c:v>
                      </c:pt>
                      <c:pt idx="1201">
                        <c:v>-15602.7</c:v>
                      </c:pt>
                      <c:pt idx="1202">
                        <c:v>-15602</c:v>
                      </c:pt>
                      <c:pt idx="1203">
                        <c:v>-15601.3</c:v>
                      </c:pt>
                      <c:pt idx="1204">
                        <c:v>-15601</c:v>
                      </c:pt>
                      <c:pt idx="1205">
                        <c:v>-15600.5</c:v>
                      </c:pt>
                      <c:pt idx="1206">
                        <c:v>-15600.3</c:v>
                      </c:pt>
                      <c:pt idx="1207">
                        <c:v>-15599.6</c:v>
                      </c:pt>
                      <c:pt idx="1208">
                        <c:v>-15599.1</c:v>
                      </c:pt>
                      <c:pt idx="1209">
                        <c:v>-15599.2</c:v>
                      </c:pt>
                      <c:pt idx="1210">
                        <c:v>-15598.5</c:v>
                      </c:pt>
                      <c:pt idx="1211">
                        <c:v>-15598.1</c:v>
                      </c:pt>
                      <c:pt idx="1212">
                        <c:v>-15598.2</c:v>
                      </c:pt>
                      <c:pt idx="1213">
                        <c:v>-15598.1</c:v>
                      </c:pt>
                      <c:pt idx="1214">
                        <c:v>-15597.5</c:v>
                      </c:pt>
                      <c:pt idx="1215">
                        <c:v>-15597.2</c:v>
                      </c:pt>
                      <c:pt idx="1216">
                        <c:v>-15596.8</c:v>
                      </c:pt>
                      <c:pt idx="1217">
                        <c:v>-15596.8</c:v>
                      </c:pt>
                      <c:pt idx="1218">
                        <c:v>-15596.1</c:v>
                      </c:pt>
                      <c:pt idx="1219">
                        <c:v>-15596.3</c:v>
                      </c:pt>
                      <c:pt idx="1220">
                        <c:v>-15595.9</c:v>
                      </c:pt>
                      <c:pt idx="1221">
                        <c:v>-15595.1</c:v>
                      </c:pt>
                      <c:pt idx="1222">
                        <c:v>-15594.8</c:v>
                      </c:pt>
                      <c:pt idx="1223">
                        <c:v>-15594.8</c:v>
                      </c:pt>
                      <c:pt idx="1224">
                        <c:v>-15592</c:v>
                      </c:pt>
                      <c:pt idx="1225">
                        <c:v>-15574.6</c:v>
                      </c:pt>
                      <c:pt idx="1226">
                        <c:v>-15540.8</c:v>
                      </c:pt>
                      <c:pt idx="1227">
                        <c:v>-15487.8</c:v>
                      </c:pt>
                      <c:pt idx="1228">
                        <c:v>-15444.3</c:v>
                      </c:pt>
                      <c:pt idx="1229">
                        <c:v>-15406.2</c:v>
                      </c:pt>
                      <c:pt idx="1230">
                        <c:v>-15148.9</c:v>
                      </c:pt>
                      <c:pt idx="1231">
                        <c:v>-13949.4</c:v>
                      </c:pt>
                      <c:pt idx="1232">
                        <c:v>-12363</c:v>
                      </c:pt>
                      <c:pt idx="1233">
                        <c:v>-10871.7</c:v>
                      </c:pt>
                      <c:pt idx="1234">
                        <c:v>-9256.1</c:v>
                      </c:pt>
                      <c:pt idx="1235">
                        <c:v>-8261.2999999999993</c:v>
                      </c:pt>
                      <c:pt idx="1236">
                        <c:v>-7442.5</c:v>
                      </c:pt>
                      <c:pt idx="1237">
                        <c:v>-6746.3</c:v>
                      </c:pt>
                      <c:pt idx="1238">
                        <c:v>-6146.5</c:v>
                      </c:pt>
                      <c:pt idx="1239">
                        <c:v>-5439.1</c:v>
                      </c:pt>
                      <c:pt idx="1240">
                        <c:v>-4954.8999999999996</c:v>
                      </c:pt>
                      <c:pt idx="1241">
                        <c:v>-4512.3</c:v>
                      </c:pt>
                      <c:pt idx="1242">
                        <c:v>-4115.7</c:v>
                      </c:pt>
                      <c:pt idx="1243">
                        <c:v>-3757.7</c:v>
                      </c:pt>
                      <c:pt idx="1244">
                        <c:v>-3348.3</c:v>
                      </c:pt>
                      <c:pt idx="1245">
                        <c:v>-3083.8</c:v>
                      </c:pt>
                      <c:pt idx="1246">
                        <c:v>-2857.5</c:v>
                      </c:pt>
                      <c:pt idx="1247">
                        <c:v>-2655.5</c:v>
                      </c:pt>
                      <c:pt idx="1248">
                        <c:v>-2478.6</c:v>
                      </c:pt>
                      <c:pt idx="1249">
                        <c:v>-2275.8000000000002</c:v>
                      </c:pt>
                      <c:pt idx="1250">
                        <c:v>-2152.5</c:v>
                      </c:pt>
                      <c:pt idx="1251">
                        <c:v>-2027.6</c:v>
                      </c:pt>
                      <c:pt idx="1252">
                        <c:v>-1906.8</c:v>
                      </c:pt>
                      <c:pt idx="1253">
                        <c:v>-1753</c:v>
                      </c:pt>
                      <c:pt idx="1254">
                        <c:v>-1641.2</c:v>
                      </c:pt>
                      <c:pt idx="1255">
                        <c:v>-1533.7</c:v>
                      </c:pt>
                      <c:pt idx="1256">
                        <c:v>-1430.4</c:v>
                      </c:pt>
                      <c:pt idx="1257">
                        <c:v>-1328.8</c:v>
                      </c:pt>
                      <c:pt idx="1258">
                        <c:v>-1203</c:v>
                      </c:pt>
                      <c:pt idx="1259">
                        <c:v>-1108.5999999999999</c:v>
                      </c:pt>
                      <c:pt idx="1260">
                        <c:v>-1018.4</c:v>
                      </c:pt>
                      <c:pt idx="1261">
                        <c:v>-934.7</c:v>
                      </c:pt>
                      <c:pt idx="1262">
                        <c:v>-842.6</c:v>
                      </c:pt>
                      <c:pt idx="1263">
                        <c:v>-773.1</c:v>
                      </c:pt>
                      <c:pt idx="1264">
                        <c:v>-706.7</c:v>
                      </c:pt>
                      <c:pt idx="1265">
                        <c:v>-643.20000000000005</c:v>
                      </c:pt>
                      <c:pt idx="1266">
                        <c:v>-568.29999999999995</c:v>
                      </c:pt>
                      <c:pt idx="1267">
                        <c:v>-515.20000000000005</c:v>
                      </c:pt>
                      <c:pt idx="1268">
                        <c:v>-470.6</c:v>
                      </c:pt>
                      <c:pt idx="1269">
                        <c:v>-430.4</c:v>
                      </c:pt>
                      <c:pt idx="1270">
                        <c:v>-373.9</c:v>
                      </c:pt>
                      <c:pt idx="1271">
                        <c:v>-327.7</c:v>
                      </c:pt>
                      <c:pt idx="1272">
                        <c:v>-279.39999999999998</c:v>
                      </c:pt>
                      <c:pt idx="1273">
                        <c:v>-236.2</c:v>
                      </c:pt>
                      <c:pt idx="1274">
                        <c:v>-203.1</c:v>
                      </c:pt>
                      <c:pt idx="1275">
                        <c:v>-179.3</c:v>
                      </c:pt>
                      <c:pt idx="1276">
                        <c:v>-174.4</c:v>
                      </c:pt>
                      <c:pt idx="1277">
                        <c:v>-168.6</c:v>
                      </c:pt>
                      <c:pt idx="1278">
                        <c:v>-159.30000000000001</c:v>
                      </c:pt>
                      <c:pt idx="1279">
                        <c:v>-140.19999999999999</c:v>
                      </c:pt>
                      <c:pt idx="1280">
                        <c:v>-127.6</c:v>
                      </c:pt>
                      <c:pt idx="1281">
                        <c:v>-115.3</c:v>
                      </c:pt>
                      <c:pt idx="1282">
                        <c:v>-104.2</c:v>
                      </c:pt>
                      <c:pt idx="1283">
                        <c:v>-96</c:v>
                      </c:pt>
                      <c:pt idx="1284">
                        <c:v>-91.3</c:v>
                      </c:pt>
                      <c:pt idx="1285">
                        <c:v>-87.7</c:v>
                      </c:pt>
                      <c:pt idx="1286">
                        <c:v>-82.8</c:v>
                      </c:pt>
                      <c:pt idx="1287">
                        <c:v>-77.099999999999994</c:v>
                      </c:pt>
                      <c:pt idx="1288">
                        <c:v>-69.900000000000006</c:v>
                      </c:pt>
                      <c:pt idx="1289">
                        <c:v>-65.5</c:v>
                      </c:pt>
                      <c:pt idx="1290">
                        <c:v>-61.1</c:v>
                      </c:pt>
                      <c:pt idx="1291">
                        <c:v>-53.1</c:v>
                      </c:pt>
                      <c:pt idx="1292">
                        <c:v>-36.5</c:v>
                      </c:pt>
                      <c:pt idx="1293">
                        <c:v>-23.5</c:v>
                      </c:pt>
                      <c:pt idx="1294">
                        <c:v>-10.5</c:v>
                      </c:pt>
                      <c:pt idx="1295">
                        <c:v>2.2999999999999998</c:v>
                      </c:pt>
                      <c:pt idx="1296">
                        <c:v>14.4</c:v>
                      </c:pt>
                      <c:pt idx="1297">
                        <c:v>18.5</c:v>
                      </c:pt>
                      <c:pt idx="1298">
                        <c:v>20.100000000000001</c:v>
                      </c:pt>
                      <c:pt idx="1299">
                        <c:v>21.1</c:v>
                      </c:pt>
                      <c:pt idx="1300">
                        <c:v>21.3</c:v>
                      </c:pt>
                      <c:pt idx="1301">
                        <c:v>20.9</c:v>
                      </c:pt>
                      <c:pt idx="1302">
                        <c:v>20.5</c:v>
                      </c:pt>
                      <c:pt idx="1303">
                        <c:v>20.6</c:v>
                      </c:pt>
                      <c:pt idx="1304">
                        <c:v>20.6</c:v>
                      </c:pt>
                      <c:pt idx="1305">
                        <c:v>20</c:v>
                      </c:pt>
                      <c:pt idx="1306">
                        <c:v>19.5</c:v>
                      </c:pt>
                      <c:pt idx="1307">
                        <c:v>19.5</c:v>
                      </c:pt>
                      <c:pt idx="1308">
                        <c:v>19</c:v>
                      </c:pt>
                      <c:pt idx="1309">
                        <c:v>19.600000000000001</c:v>
                      </c:pt>
                      <c:pt idx="1310">
                        <c:v>19.7</c:v>
                      </c:pt>
                      <c:pt idx="1311">
                        <c:v>19.399999999999999</c:v>
                      </c:pt>
                      <c:pt idx="1312">
                        <c:v>19.899999999999999</c:v>
                      </c:pt>
                      <c:pt idx="1313">
                        <c:v>20.2</c:v>
                      </c:pt>
                      <c:pt idx="1314">
                        <c:v>20.2</c:v>
                      </c:pt>
                      <c:pt idx="1315">
                        <c:v>20.2</c:v>
                      </c:pt>
                      <c:pt idx="1316">
                        <c:v>20.8</c:v>
                      </c:pt>
                      <c:pt idx="1317">
                        <c:v>21.3</c:v>
                      </c:pt>
                      <c:pt idx="1318">
                        <c:v>21.9</c:v>
                      </c:pt>
                      <c:pt idx="1319">
                        <c:v>21.6</c:v>
                      </c:pt>
                      <c:pt idx="1320">
                        <c:v>20.100000000000001</c:v>
                      </c:pt>
                      <c:pt idx="1321">
                        <c:v>18.7</c:v>
                      </c:pt>
                      <c:pt idx="1322">
                        <c:v>18.2</c:v>
                      </c:pt>
                      <c:pt idx="1323">
                        <c:v>17.3</c:v>
                      </c:pt>
                      <c:pt idx="1324">
                        <c:v>16</c:v>
                      </c:pt>
                      <c:pt idx="1325">
                        <c:v>18.399999999999999</c:v>
                      </c:pt>
                      <c:pt idx="1326">
                        <c:v>18.7</c:v>
                      </c:pt>
                      <c:pt idx="1327">
                        <c:v>17.600000000000001</c:v>
                      </c:pt>
                      <c:pt idx="1328">
                        <c:v>15.6</c:v>
                      </c:pt>
                      <c:pt idx="1329">
                        <c:v>15.8</c:v>
                      </c:pt>
                      <c:pt idx="1330">
                        <c:v>17.399999999999999</c:v>
                      </c:pt>
                      <c:pt idx="1331">
                        <c:v>17.5</c:v>
                      </c:pt>
                      <c:pt idx="1332">
                        <c:v>15.3</c:v>
                      </c:pt>
                      <c:pt idx="1333">
                        <c:v>14.7</c:v>
                      </c:pt>
                      <c:pt idx="1334">
                        <c:v>14</c:v>
                      </c:pt>
                      <c:pt idx="1335">
                        <c:v>13</c:v>
                      </c:pt>
                      <c:pt idx="1336">
                        <c:v>12.4</c:v>
                      </c:pt>
                      <c:pt idx="1337">
                        <c:v>13.2</c:v>
                      </c:pt>
                      <c:pt idx="1338">
                        <c:v>14</c:v>
                      </c:pt>
                      <c:pt idx="1339">
                        <c:v>13.4</c:v>
                      </c:pt>
                      <c:pt idx="1340">
                        <c:v>10.6</c:v>
                      </c:pt>
                      <c:pt idx="1341">
                        <c:v>9.9</c:v>
                      </c:pt>
                      <c:pt idx="1342">
                        <c:v>10.199999999999999</c:v>
                      </c:pt>
                      <c:pt idx="1343">
                        <c:v>10.199999999999999</c:v>
                      </c:pt>
                      <c:pt idx="1344">
                        <c:v>11.5</c:v>
                      </c:pt>
                      <c:pt idx="1345">
                        <c:v>12.9</c:v>
                      </c:pt>
                      <c:pt idx="1346">
                        <c:v>14</c:v>
                      </c:pt>
                      <c:pt idx="1347">
                        <c:v>14.5</c:v>
                      </c:pt>
                      <c:pt idx="1348">
                        <c:v>13.7</c:v>
                      </c:pt>
                      <c:pt idx="1349">
                        <c:v>13.1</c:v>
                      </c:pt>
                      <c:pt idx="1350">
                        <c:v>12.8</c:v>
                      </c:pt>
                      <c:pt idx="1351">
                        <c:v>12.8</c:v>
                      </c:pt>
                      <c:pt idx="1352">
                        <c:v>11.9</c:v>
                      </c:pt>
                      <c:pt idx="1353">
                        <c:v>12</c:v>
                      </c:pt>
                      <c:pt idx="1354">
                        <c:v>12.9</c:v>
                      </c:pt>
                      <c:pt idx="1355">
                        <c:v>13.5</c:v>
                      </c:pt>
                      <c:pt idx="1356">
                        <c:v>13.5</c:v>
                      </c:pt>
                      <c:pt idx="1357">
                        <c:v>13.9</c:v>
                      </c:pt>
                      <c:pt idx="1358">
                        <c:v>14.6</c:v>
                      </c:pt>
                      <c:pt idx="1359">
                        <c:v>15.9</c:v>
                      </c:pt>
                      <c:pt idx="1360">
                        <c:v>16.7</c:v>
                      </c:pt>
                      <c:pt idx="1361">
                        <c:v>17.7</c:v>
                      </c:pt>
                      <c:pt idx="1362">
                        <c:v>18.399999999999999</c:v>
                      </c:pt>
                      <c:pt idx="1363">
                        <c:v>19.8</c:v>
                      </c:pt>
                      <c:pt idx="1364">
                        <c:v>19.399999999999999</c:v>
                      </c:pt>
                      <c:pt idx="1365">
                        <c:v>18.399999999999999</c:v>
                      </c:pt>
                      <c:pt idx="1366">
                        <c:v>16.899999999999999</c:v>
                      </c:pt>
                      <c:pt idx="1367">
                        <c:v>11.7</c:v>
                      </c:pt>
                      <c:pt idx="1368">
                        <c:v>7.6</c:v>
                      </c:pt>
                      <c:pt idx="1369">
                        <c:v>4.4000000000000004</c:v>
                      </c:pt>
                      <c:pt idx="1370">
                        <c:v>2.1</c:v>
                      </c:pt>
                      <c:pt idx="1371">
                        <c:v>1.7</c:v>
                      </c:pt>
                      <c:pt idx="1372">
                        <c:v>1.2</c:v>
                      </c:pt>
                      <c:pt idx="1373">
                        <c:v>0.7</c:v>
                      </c:pt>
                      <c:pt idx="1374">
                        <c:v>0.3</c:v>
                      </c:pt>
                      <c:pt idx="1375">
                        <c:v>0</c:v>
                      </c:pt>
                      <c:pt idx="1376">
                        <c:v>-0.1</c:v>
                      </c:pt>
                      <c:pt idx="1377">
                        <c:v>-0.7</c:v>
                      </c:pt>
                      <c:pt idx="1378">
                        <c:v>-1.2</c:v>
                      </c:pt>
                      <c:pt idx="1379">
                        <c:v>-1.8</c:v>
                      </c:pt>
                      <c:pt idx="1380">
                        <c:v>-1.7</c:v>
                      </c:pt>
                      <c:pt idx="1381">
                        <c:v>-1.8</c:v>
                      </c:pt>
                      <c:pt idx="1382">
                        <c:v>-1.9</c:v>
                      </c:pt>
                      <c:pt idx="1383">
                        <c:v>-1.9</c:v>
                      </c:pt>
                      <c:pt idx="1384">
                        <c:v>-1.7</c:v>
                      </c:pt>
                      <c:pt idx="1385">
                        <c:v>-2.1</c:v>
                      </c:pt>
                      <c:pt idx="1386">
                        <c:v>-2.2000000000000002</c:v>
                      </c:pt>
                      <c:pt idx="1387">
                        <c:v>-2.1</c:v>
                      </c:pt>
                      <c:pt idx="1388">
                        <c:v>-1.7</c:v>
                      </c:pt>
                      <c:pt idx="1389">
                        <c:v>-1.6</c:v>
                      </c:pt>
                      <c:pt idx="1390">
                        <c:v>-1.5</c:v>
                      </c:pt>
                      <c:pt idx="1391">
                        <c:v>-1.6</c:v>
                      </c:pt>
                      <c:pt idx="1392">
                        <c:v>-1.6</c:v>
                      </c:pt>
                      <c:pt idx="1393">
                        <c:v>-1.7</c:v>
                      </c:pt>
                      <c:pt idx="1394">
                        <c:v>-1.9</c:v>
                      </c:pt>
                      <c:pt idx="1395">
                        <c:v>-2</c:v>
                      </c:pt>
                      <c:pt idx="1396">
                        <c:v>-2.1</c:v>
                      </c:pt>
                      <c:pt idx="1397">
                        <c:v>-2.2000000000000002</c:v>
                      </c:pt>
                      <c:pt idx="1398">
                        <c:v>-2.2999999999999998</c:v>
                      </c:pt>
                      <c:pt idx="1399">
                        <c:v>-2.5</c:v>
                      </c:pt>
                      <c:pt idx="1400">
                        <c:v>-2.6</c:v>
                      </c:pt>
                      <c:pt idx="1401">
                        <c:v>-2.7</c:v>
                      </c:pt>
                      <c:pt idx="1402">
                        <c:v>-2.8</c:v>
                      </c:pt>
                      <c:pt idx="1403">
                        <c:v>-2.8</c:v>
                      </c:pt>
                      <c:pt idx="1404">
                        <c:v>-3</c:v>
                      </c:pt>
                      <c:pt idx="1405">
                        <c:v>-3.2</c:v>
                      </c:pt>
                      <c:pt idx="1406">
                        <c:v>-3.2</c:v>
                      </c:pt>
                      <c:pt idx="1407">
                        <c:v>-3.3</c:v>
                      </c:pt>
                      <c:pt idx="1408">
                        <c:v>-3.4</c:v>
                      </c:pt>
                      <c:pt idx="1409">
                        <c:v>-3.5</c:v>
                      </c:pt>
                      <c:pt idx="1410">
                        <c:v>-3.6</c:v>
                      </c:pt>
                      <c:pt idx="1411">
                        <c:v>-3.7</c:v>
                      </c:pt>
                      <c:pt idx="1412">
                        <c:v>-3.8</c:v>
                      </c:pt>
                      <c:pt idx="1413">
                        <c:v>-3.9</c:v>
                      </c:pt>
                      <c:pt idx="1414">
                        <c:v>-4</c:v>
                      </c:pt>
                      <c:pt idx="1415">
                        <c:v>-4.0999999999999996</c:v>
                      </c:pt>
                      <c:pt idx="1416">
                        <c:v>-4.0999999999999996</c:v>
                      </c:pt>
                      <c:pt idx="1417">
                        <c:v>-4.2</c:v>
                      </c:pt>
                      <c:pt idx="1418">
                        <c:v>-4.2</c:v>
                      </c:pt>
                      <c:pt idx="1419">
                        <c:v>-4.2</c:v>
                      </c:pt>
                      <c:pt idx="1420">
                        <c:v>-4.3</c:v>
                      </c:pt>
                      <c:pt idx="1421">
                        <c:v>-4.4000000000000004</c:v>
                      </c:pt>
                      <c:pt idx="1422">
                        <c:v>-4.4000000000000004</c:v>
                      </c:pt>
                      <c:pt idx="1423">
                        <c:v>-4.4000000000000004</c:v>
                      </c:pt>
                      <c:pt idx="1424">
                        <c:v>-4.5</c:v>
                      </c:pt>
                      <c:pt idx="1425">
                        <c:v>-4.5</c:v>
                      </c:pt>
                      <c:pt idx="1426">
                        <c:v>-4.5</c:v>
                      </c:pt>
                      <c:pt idx="1427">
                        <c:v>-4.5999999999999996</c:v>
                      </c:pt>
                      <c:pt idx="1428">
                        <c:v>-4.5999999999999996</c:v>
                      </c:pt>
                      <c:pt idx="1429">
                        <c:v>-4.5999999999999996</c:v>
                      </c:pt>
                      <c:pt idx="1430">
                        <c:v>-4.7</c:v>
                      </c:pt>
                      <c:pt idx="1431">
                        <c:v>-4.5999999999999996</c:v>
                      </c:pt>
                      <c:pt idx="1432">
                        <c:v>-4.7</c:v>
                      </c:pt>
                      <c:pt idx="1433">
                        <c:v>-4.7</c:v>
                      </c:pt>
                      <c:pt idx="1434">
                        <c:v>-4.9000000000000004</c:v>
                      </c:pt>
                      <c:pt idx="1435">
                        <c:v>-4.9000000000000004</c:v>
                      </c:pt>
                      <c:pt idx="1436">
                        <c:v>-4.9000000000000004</c:v>
                      </c:pt>
                      <c:pt idx="1437">
                        <c:v>-4.9000000000000004</c:v>
                      </c:pt>
                      <c:pt idx="1438">
                        <c:v>-5</c:v>
                      </c:pt>
                      <c:pt idx="1439">
                        <c:v>-5.0999999999999996</c:v>
                      </c:pt>
                      <c:pt idx="1440">
                        <c:v>-5</c:v>
                      </c:pt>
                      <c:pt idx="1441">
                        <c:v>-5.2</c:v>
                      </c:pt>
                      <c:pt idx="1442">
                        <c:v>-5.0999999999999996</c:v>
                      </c:pt>
                      <c:pt idx="1443">
                        <c:v>-5.0999999999999996</c:v>
                      </c:pt>
                      <c:pt idx="1444">
                        <c:v>-5.2</c:v>
                      </c:pt>
                      <c:pt idx="1445">
                        <c:v>-5.2</c:v>
                      </c:pt>
                      <c:pt idx="1446">
                        <c:v>-5.2</c:v>
                      </c:pt>
                      <c:pt idx="1447">
                        <c:v>-5.2</c:v>
                      </c:pt>
                      <c:pt idx="1448">
                        <c:v>-5.3</c:v>
                      </c:pt>
                      <c:pt idx="1449">
                        <c:v>-5.3</c:v>
                      </c:pt>
                      <c:pt idx="1450">
                        <c:v>-5.3</c:v>
                      </c:pt>
                      <c:pt idx="1451">
                        <c:v>-5.4</c:v>
                      </c:pt>
                      <c:pt idx="1452">
                        <c:v>-5.4</c:v>
                      </c:pt>
                      <c:pt idx="1453">
                        <c:v>-5.3</c:v>
                      </c:pt>
                      <c:pt idx="1454">
                        <c:v>-5.4</c:v>
                      </c:pt>
                      <c:pt idx="1455">
                        <c:v>-5.4</c:v>
                      </c:pt>
                      <c:pt idx="1456">
                        <c:v>-5.5</c:v>
                      </c:pt>
                      <c:pt idx="1457">
                        <c:v>-5.5</c:v>
                      </c:pt>
                      <c:pt idx="1458">
                        <c:v>-5.5</c:v>
                      </c:pt>
                      <c:pt idx="1459">
                        <c:v>-5.5</c:v>
                      </c:pt>
                      <c:pt idx="1460">
                        <c:v>-5.6</c:v>
                      </c:pt>
                      <c:pt idx="1461">
                        <c:v>-5.6</c:v>
                      </c:pt>
                      <c:pt idx="1462">
                        <c:v>-5.7</c:v>
                      </c:pt>
                      <c:pt idx="1463">
                        <c:v>-5.7</c:v>
                      </c:pt>
                      <c:pt idx="1464">
                        <c:v>-5.6</c:v>
                      </c:pt>
                      <c:pt idx="1465">
                        <c:v>-5.7</c:v>
                      </c:pt>
                      <c:pt idx="1466">
                        <c:v>-5.8</c:v>
                      </c:pt>
                      <c:pt idx="1467">
                        <c:v>-5.8</c:v>
                      </c:pt>
                      <c:pt idx="1468">
                        <c:v>-5.8</c:v>
                      </c:pt>
                      <c:pt idx="1469">
                        <c:v>-5.8</c:v>
                      </c:pt>
                      <c:pt idx="1470">
                        <c:v>-5.8</c:v>
                      </c:pt>
                      <c:pt idx="1471">
                        <c:v>-5.8</c:v>
                      </c:pt>
                      <c:pt idx="1472">
                        <c:v>-5.9</c:v>
                      </c:pt>
                      <c:pt idx="1473">
                        <c:v>-5.9</c:v>
                      </c:pt>
                      <c:pt idx="1474">
                        <c:v>-5.9</c:v>
                      </c:pt>
                      <c:pt idx="1475">
                        <c:v>-6</c:v>
                      </c:pt>
                      <c:pt idx="1476">
                        <c:v>-6</c:v>
                      </c:pt>
                      <c:pt idx="1477">
                        <c:v>-6</c:v>
                      </c:pt>
                      <c:pt idx="1478">
                        <c:v>-6</c:v>
                      </c:pt>
                      <c:pt idx="1479">
                        <c:v>-6</c:v>
                      </c:pt>
                      <c:pt idx="1480">
                        <c:v>-6.1</c:v>
                      </c:pt>
                      <c:pt idx="1481">
                        <c:v>-6.1</c:v>
                      </c:pt>
                      <c:pt idx="1482">
                        <c:v>-6.1</c:v>
                      </c:pt>
                      <c:pt idx="1483">
                        <c:v>-6.1</c:v>
                      </c:pt>
                      <c:pt idx="1484">
                        <c:v>-6.1</c:v>
                      </c:pt>
                      <c:pt idx="1485">
                        <c:v>-6.1</c:v>
                      </c:pt>
                      <c:pt idx="1486">
                        <c:v>-6.2</c:v>
                      </c:pt>
                      <c:pt idx="1487">
                        <c:v>-6.3</c:v>
                      </c:pt>
                      <c:pt idx="1488">
                        <c:v>-6.3</c:v>
                      </c:pt>
                      <c:pt idx="1489">
                        <c:v>-6.2</c:v>
                      </c:pt>
                      <c:pt idx="1490">
                        <c:v>-6.2</c:v>
                      </c:pt>
                      <c:pt idx="1491">
                        <c:v>-6.2</c:v>
                      </c:pt>
                      <c:pt idx="1492">
                        <c:v>-6.3</c:v>
                      </c:pt>
                      <c:pt idx="1493">
                        <c:v>-6.2</c:v>
                      </c:pt>
                      <c:pt idx="1494">
                        <c:v>-6.2</c:v>
                      </c:pt>
                      <c:pt idx="1495">
                        <c:v>-6.3</c:v>
                      </c:pt>
                      <c:pt idx="1496">
                        <c:v>-6.2</c:v>
                      </c:pt>
                      <c:pt idx="1497">
                        <c:v>-6.2</c:v>
                      </c:pt>
                      <c:pt idx="1498">
                        <c:v>-6.3</c:v>
                      </c:pt>
                      <c:pt idx="1499">
                        <c:v>-6.3</c:v>
                      </c:pt>
                      <c:pt idx="1500">
                        <c:v>-6.3</c:v>
                      </c:pt>
                      <c:pt idx="1501">
                        <c:v>-6.3</c:v>
                      </c:pt>
                      <c:pt idx="1502">
                        <c:v>-6.2</c:v>
                      </c:pt>
                      <c:pt idx="1503">
                        <c:v>-6.3</c:v>
                      </c:pt>
                      <c:pt idx="1504">
                        <c:v>-6.3</c:v>
                      </c:pt>
                      <c:pt idx="1505">
                        <c:v>-6.3</c:v>
                      </c:pt>
                      <c:pt idx="1506">
                        <c:v>-6.3</c:v>
                      </c:pt>
                      <c:pt idx="1507">
                        <c:v>-6.3</c:v>
                      </c:pt>
                      <c:pt idx="1508">
                        <c:v>-6.4</c:v>
                      </c:pt>
                      <c:pt idx="1509">
                        <c:v>-6.4</c:v>
                      </c:pt>
                      <c:pt idx="1510">
                        <c:v>-6.4</c:v>
                      </c:pt>
                      <c:pt idx="1511">
                        <c:v>-6.4</c:v>
                      </c:pt>
                      <c:pt idx="1512">
                        <c:v>-6.3</c:v>
                      </c:pt>
                      <c:pt idx="1513">
                        <c:v>-6.4</c:v>
                      </c:pt>
                      <c:pt idx="1514">
                        <c:v>-6.4</c:v>
                      </c:pt>
                      <c:pt idx="1515">
                        <c:v>-6.5</c:v>
                      </c:pt>
                      <c:pt idx="1516">
                        <c:v>-6.5</c:v>
                      </c:pt>
                      <c:pt idx="1517">
                        <c:v>-6.5</c:v>
                      </c:pt>
                      <c:pt idx="1518">
                        <c:v>-6.5</c:v>
                      </c:pt>
                      <c:pt idx="1519">
                        <c:v>-6.5</c:v>
                      </c:pt>
                      <c:pt idx="1520">
                        <c:v>-6.5</c:v>
                      </c:pt>
                      <c:pt idx="1521">
                        <c:v>-6.5</c:v>
                      </c:pt>
                      <c:pt idx="1522">
                        <c:v>-6.6</c:v>
                      </c:pt>
                      <c:pt idx="1523">
                        <c:v>-6.6</c:v>
                      </c:pt>
                      <c:pt idx="1524">
                        <c:v>-6.6</c:v>
                      </c:pt>
                      <c:pt idx="1525">
                        <c:v>-6.6</c:v>
                      </c:pt>
                      <c:pt idx="1526">
                        <c:v>-6.7</c:v>
                      </c:pt>
                      <c:pt idx="1527">
                        <c:v>-6.7</c:v>
                      </c:pt>
                      <c:pt idx="1528">
                        <c:v>-6.6</c:v>
                      </c:pt>
                      <c:pt idx="1529">
                        <c:v>-6.7</c:v>
                      </c:pt>
                      <c:pt idx="1530">
                        <c:v>-6.7</c:v>
                      </c:pt>
                      <c:pt idx="1531">
                        <c:v>-6.7</c:v>
                      </c:pt>
                      <c:pt idx="1532">
                        <c:v>-6.7</c:v>
                      </c:pt>
                      <c:pt idx="1533">
                        <c:v>-6.8</c:v>
                      </c:pt>
                      <c:pt idx="1534">
                        <c:v>-6.8</c:v>
                      </c:pt>
                      <c:pt idx="1535">
                        <c:v>-6.8</c:v>
                      </c:pt>
                      <c:pt idx="1536">
                        <c:v>-6.9</c:v>
                      </c:pt>
                      <c:pt idx="1537">
                        <c:v>-6.9</c:v>
                      </c:pt>
                      <c:pt idx="1538">
                        <c:v>-6.8</c:v>
                      </c:pt>
                      <c:pt idx="1539">
                        <c:v>-6.9</c:v>
                      </c:pt>
                      <c:pt idx="1540">
                        <c:v>-6.9</c:v>
                      </c:pt>
                      <c:pt idx="1541">
                        <c:v>-6.9</c:v>
                      </c:pt>
                      <c:pt idx="1542">
                        <c:v>-6.9</c:v>
                      </c:pt>
                      <c:pt idx="1543">
                        <c:v>-6.9</c:v>
                      </c:pt>
                      <c:pt idx="1544">
                        <c:v>-7</c:v>
                      </c:pt>
                      <c:pt idx="1545">
                        <c:v>-7</c:v>
                      </c:pt>
                      <c:pt idx="1546">
                        <c:v>-7</c:v>
                      </c:pt>
                      <c:pt idx="1547">
                        <c:v>-7</c:v>
                      </c:pt>
                      <c:pt idx="1548">
                        <c:v>-7</c:v>
                      </c:pt>
                      <c:pt idx="1549">
                        <c:v>-7</c:v>
                      </c:pt>
                      <c:pt idx="1550">
                        <c:v>-7</c:v>
                      </c:pt>
                      <c:pt idx="1551">
                        <c:v>-7</c:v>
                      </c:pt>
                      <c:pt idx="1552">
                        <c:v>-7</c:v>
                      </c:pt>
                      <c:pt idx="1553">
                        <c:v>-7.1</c:v>
                      </c:pt>
                      <c:pt idx="1554">
                        <c:v>-7.1</c:v>
                      </c:pt>
                      <c:pt idx="1555">
                        <c:v>-7.1</c:v>
                      </c:pt>
                      <c:pt idx="1556">
                        <c:v>-7.1</c:v>
                      </c:pt>
                      <c:pt idx="1557">
                        <c:v>-7.1</c:v>
                      </c:pt>
                      <c:pt idx="1558">
                        <c:v>-7.2</c:v>
                      </c:pt>
                      <c:pt idx="1559">
                        <c:v>-7.2</c:v>
                      </c:pt>
                      <c:pt idx="1560">
                        <c:v>-7.2</c:v>
                      </c:pt>
                      <c:pt idx="1561">
                        <c:v>-7.2</c:v>
                      </c:pt>
                      <c:pt idx="1562">
                        <c:v>-7.2</c:v>
                      </c:pt>
                      <c:pt idx="1563">
                        <c:v>-7.3</c:v>
                      </c:pt>
                      <c:pt idx="1564">
                        <c:v>-7.3</c:v>
                      </c:pt>
                      <c:pt idx="1565">
                        <c:v>-7.3</c:v>
                      </c:pt>
                      <c:pt idx="1566">
                        <c:v>-7.3</c:v>
                      </c:pt>
                      <c:pt idx="1567">
                        <c:v>-7.3</c:v>
                      </c:pt>
                      <c:pt idx="1568">
                        <c:v>-7.3</c:v>
                      </c:pt>
                      <c:pt idx="1569">
                        <c:v>-7.3</c:v>
                      </c:pt>
                      <c:pt idx="1570">
                        <c:v>-7.4</c:v>
                      </c:pt>
                      <c:pt idx="1571">
                        <c:v>-7.3</c:v>
                      </c:pt>
                      <c:pt idx="1572">
                        <c:v>-7.4</c:v>
                      </c:pt>
                      <c:pt idx="1573">
                        <c:v>-7.4</c:v>
                      </c:pt>
                      <c:pt idx="1574">
                        <c:v>-7.5</c:v>
                      </c:pt>
                      <c:pt idx="1575">
                        <c:v>-7.4</c:v>
                      </c:pt>
                      <c:pt idx="1576">
                        <c:v>-7.4</c:v>
                      </c:pt>
                      <c:pt idx="1577">
                        <c:v>-7.5</c:v>
                      </c:pt>
                      <c:pt idx="1578">
                        <c:v>-7.4</c:v>
                      </c:pt>
                      <c:pt idx="1579">
                        <c:v>-7.5</c:v>
                      </c:pt>
                      <c:pt idx="1580">
                        <c:v>-7.5</c:v>
                      </c:pt>
                      <c:pt idx="1581">
                        <c:v>-7.5</c:v>
                      </c:pt>
                      <c:pt idx="1582">
                        <c:v>-7.5</c:v>
                      </c:pt>
                      <c:pt idx="1583">
                        <c:v>-7.5</c:v>
                      </c:pt>
                      <c:pt idx="1584">
                        <c:v>-7.5</c:v>
                      </c:pt>
                      <c:pt idx="1585">
                        <c:v>-7.6</c:v>
                      </c:pt>
                      <c:pt idx="1586">
                        <c:v>-7.6</c:v>
                      </c:pt>
                      <c:pt idx="1587">
                        <c:v>-7.6</c:v>
                      </c:pt>
                      <c:pt idx="1588">
                        <c:v>-7.6</c:v>
                      </c:pt>
                      <c:pt idx="1589">
                        <c:v>-7.7</c:v>
                      </c:pt>
                      <c:pt idx="1590">
                        <c:v>-7.6</c:v>
                      </c:pt>
                      <c:pt idx="1591">
                        <c:v>-7.7</c:v>
                      </c:pt>
                      <c:pt idx="1592">
                        <c:v>-7.7</c:v>
                      </c:pt>
                      <c:pt idx="1593">
                        <c:v>-7.7</c:v>
                      </c:pt>
                      <c:pt idx="1594">
                        <c:v>-7.7</c:v>
                      </c:pt>
                      <c:pt idx="1595">
                        <c:v>-7.7</c:v>
                      </c:pt>
                      <c:pt idx="1596">
                        <c:v>-7.7</c:v>
                      </c:pt>
                      <c:pt idx="1597">
                        <c:v>-7.7</c:v>
                      </c:pt>
                      <c:pt idx="1598">
                        <c:v>-7.8</c:v>
                      </c:pt>
                      <c:pt idx="1599">
                        <c:v>-7.7</c:v>
                      </c:pt>
                      <c:pt idx="1600">
                        <c:v>-7.8</c:v>
                      </c:pt>
                      <c:pt idx="1601">
                        <c:v>-7.8</c:v>
                      </c:pt>
                      <c:pt idx="1602">
                        <c:v>-7.8</c:v>
                      </c:pt>
                      <c:pt idx="1603">
                        <c:v>-7.8</c:v>
                      </c:pt>
                      <c:pt idx="1604">
                        <c:v>-7.8</c:v>
                      </c:pt>
                      <c:pt idx="1605">
                        <c:v>-7.8</c:v>
                      </c:pt>
                      <c:pt idx="1606">
                        <c:v>-7.8</c:v>
                      </c:pt>
                      <c:pt idx="1607">
                        <c:v>-7.9</c:v>
                      </c:pt>
                      <c:pt idx="1608">
                        <c:v>-7.8</c:v>
                      </c:pt>
                      <c:pt idx="1609">
                        <c:v>-8</c:v>
                      </c:pt>
                      <c:pt idx="1610">
                        <c:v>-7.9</c:v>
                      </c:pt>
                      <c:pt idx="1611">
                        <c:v>-7.9</c:v>
                      </c:pt>
                      <c:pt idx="1612">
                        <c:v>-7.9</c:v>
                      </c:pt>
                      <c:pt idx="1613">
                        <c:v>-8</c:v>
                      </c:pt>
                      <c:pt idx="1614">
                        <c:v>-8</c:v>
                      </c:pt>
                      <c:pt idx="1615">
                        <c:v>-8</c:v>
                      </c:pt>
                      <c:pt idx="1616">
                        <c:v>-8</c:v>
                      </c:pt>
                      <c:pt idx="1617">
                        <c:v>-8</c:v>
                      </c:pt>
                      <c:pt idx="1618">
                        <c:v>-8.1</c:v>
                      </c:pt>
                      <c:pt idx="1619">
                        <c:v>-8</c:v>
                      </c:pt>
                      <c:pt idx="1620">
                        <c:v>-8.1</c:v>
                      </c:pt>
                      <c:pt idx="1621">
                        <c:v>-8.1</c:v>
                      </c:pt>
                      <c:pt idx="1622">
                        <c:v>-8.1</c:v>
                      </c:pt>
                      <c:pt idx="1623">
                        <c:v>-8.1</c:v>
                      </c:pt>
                      <c:pt idx="1624">
                        <c:v>-8.1999999999999993</c:v>
                      </c:pt>
                      <c:pt idx="1625">
                        <c:v>-8.1999999999999993</c:v>
                      </c:pt>
                      <c:pt idx="1626">
                        <c:v>-8.1999999999999993</c:v>
                      </c:pt>
                      <c:pt idx="1627">
                        <c:v>-8.1999999999999993</c:v>
                      </c:pt>
                      <c:pt idx="1628">
                        <c:v>-8.1999999999999993</c:v>
                      </c:pt>
                      <c:pt idx="1629">
                        <c:v>-8.3000000000000007</c:v>
                      </c:pt>
                      <c:pt idx="1630">
                        <c:v>-8.3000000000000007</c:v>
                      </c:pt>
                      <c:pt idx="1631">
                        <c:v>-8.1999999999999993</c:v>
                      </c:pt>
                      <c:pt idx="1632">
                        <c:v>-8.3000000000000007</c:v>
                      </c:pt>
                      <c:pt idx="1633">
                        <c:v>-8.3000000000000007</c:v>
                      </c:pt>
                      <c:pt idx="1634">
                        <c:v>-8.4</c:v>
                      </c:pt>
                      <c:pt idx="1635">
                        <c:v>-8.3000000000000007</c:v>
                      </c:pt>
                      <c:pt idx="1636">
                        <c:v>-8.3000000000000007</c:v>
                      </c:pt>
                      <c:pt idx="1637">
                        <c:v>-8.3000000000000007</c:v>
                      </c:pt>
                      <c:pt idx="1638">
                        <c:v>-8.4</c:v>
                      </c:pt>
                      <c:pt idx="1639">
                        <c:v>-8.3000000000000007</c:v>
                      </c:pt>
                      <c:pt idx="1640">
                        <c:v>-8.4</c:v>
                      </c:pt>
                      <c:pt idx="1641">
                        <c:v>-8.4</c:v>
                      </c:pt>
                      <c:pt idx="1642">
                        <c:v>-8.4</c:v>
                      </c:pt>
                      <c:pt idx="1643">
                        <c:v>-8.4</c:v>
                      </c:pt>
                      <c:pt idx="1644">
                        <c:v>-8.4</c:v>
                      </c:pt>
                      <c:pt idx="1645">
                        <c:v>-8.4</c:v>
                      </c:pt>
                      <c:pt idx="1646">
                        <c:v>-8.4</c:v>
                      </c:pt>
                      <c:pt idx="1647">
                        <c:v>-8.4</c:v>
                      </c:pt>
                      <c:pt idx="1648">
                        <c:v>-8.5</c:v>
                      </c:pt>
                      <c:pt idx="1649">
                        <c:v>-8.5</c:v>
                      </c:pt>
                      <c:pt idx="1650">
                        <c:v>-8.5</c:v>
                      </c:pt>
                      <c:pt idx="1651">
                        <c:v>-8.5</c:v>
                      </c:pt>
                      <c:pt idx="1652">
                        <c:v>-8.6</c:v>
                      </c:pt>
                      <c:pt idx="1653">
                        <c:v>-8.5</c:v>
                      </c:pt>
                      <c:pt idx="1654">
                        <c:v>-8.5</c:v>
                      </c:pt>
                      <c:pt idx="1655">
                        <c:v>-8.5</c:v>
                      </c:pt>
                      <c:pt idx="1656">
                        <c:v>-8.6</c:v>
                      </c:pt>
                      <c:pt idx="1657">
                        <c:v>-8.6</c:v>
                      </c:pt>
                      <c:pt idx="1658">
                        <c:v>-8.6</c:v>
                      </c:pt>
                      <c:pt idx="1659">
                        <c:v>-8.6</c:v>
                      </c:pt>
                      <c:pt idx="1660">
                        <c:v>-8.6</c:v>
                      </c:pt>
                      <c:pt idx="1661">
                        <c:v>-8.6999999999999993</c:v>
                      </c:pt>
                      <c:pt idx="1662">
                        <c:v>-8.6999999999999993</c:v>
                      </c:pt>
                      <c:pt idx="1663">
                        <c:v>-8.6999999999999993</c:v>
                      </c:pt>
                      <c:pt idx="1664">
                        <c:v>-8.6999999999999993</c:v>
                      </c:pt>
                      <c:pt idx="1665">
                        <c:v>-8.6999999999999993</c:v>
                      </c:pt>
                      <c:pt idx="1666">
                        <c:v>-8.8000000000000007</c:v>
                      </c:pt>
                      <c:pt idx="1667">
                        <c:v>-8.6999999999999993</c:v>
                      </c:pt>
                      <c:pt idx="1668">
                        <c:v>-8.6999999999999993</c:v>
                      </c:pt>
                      <c:pt idx="1669">
                        <c:v>-8.8000000000000007</c:v>
                      </c:pt>
                      <c:pt idx="1670">
                        <c:v>-8.8000000000000007</c:v>
                      </c:pt>
                      <c:pt idx="1671">
                        <c:v>-8.8000000000000007</c:v>
                      </c:pt>
                      <c:pt idx="1672">
                        <c:v>-8.9</c:v>
                      </c:pt>
                      <c:pt idx="1673">
                        <c:v>-8.9</c:v>
                      </c:pt>
                      <c:pt idx="1674">
                        <c:v>-8.9</c:v>
                      </c:pt>
                      <c:pt idx="1675">
                        <c:v>-8.9</c:v>
                      </c:pt>
                      <c:pt idx="1676">
                        <c:v>-8.9</c:v>
                      </c:pt>
                      <c:pt idx="1677">
                        <c:v>-8.9</c:v>
                      </c:pt>
                      <c:pt idx="1678">
                        <c:v>-8.9</c:v>
                      </c:pt>
                      <c:pt idx="1679">
                        <c:v>-9</c:v>
                      </c:pt>
                      <c:pt idx="1680">
                        <c:v>-8.9</c:v>
                      </c:pt>
                      <c:pt idx="1681">
                        <c:v>-9</c:v>
                      </c:pt>
                      <c:pt idx="1682">
                        <c:v>-9</c:v>
                      </c:pt>
                      <c:pt idx="1683">
                        <c:v>-9</c:v>
                      </c:pt>
                      <c:pt idx="1684">
                        <c:v>-9</c:v>
                      </c:pt>
                      <c:pt idx="1685">
                        <c:v>-9</c:v>
                      </c:pt>
                      <c:pt idx="1686">
                        <c:v>-8.9</c:v>
                      </c:pt>
                      <c:pt idx="1687">
                        <c:v>-9.1</c:v>
                      </c:pt>
                      <c:pt idx="1688">
                        <c:v>-9</c:v>
                      </c:pt>
                      <c:pt idx="1689">
                        <c:v>-9</c:v>
                      </c:pt>
                      <c:pt idx="1690">
                        <c:v>-9.1</c:v>
                      </c:pt>
                      <c:pt idx="1691">
                        <c:v>-9.1</c:v>
                      </c:pt>
                      <c:pt idx="1692">
                        <c:v>-9</c:v>
                      </c:pt>
                      <c:pt idx="1693">
                        <c:v>-9.1</c:v>
                      </c:pt>
                      <c:pt idx="1694">
                        <c:v>-9.1</c:v>
                      </c:pt>
                      <c:pt idx="1695">
                        <c:v>-9.1</c:v>
                      </c:pt>
                      <c:pt idx="1696">
                        <c:v>-9.1999999999999993</c:v>
                      </c:pt>
                      <c:pt idx="1697">
                        <c:v>-9.1</c:v>
                      </c:pt>
                      <c:pt idx="1698">
                        <c:v>-9.1</c:v>
                      </c:pt>
                      <c:pt idx="1699">
                        <c:v>-9.1999999999999993</c:v>
                      </c:pt>
                      <c:pt idx="1700">
                        <c:v>-9.1999999999999993</c:v>
                      </c:pt>
                      <c:pt idx="1701">
                        <c:v>-9.1999999999999993</c:v>
                      </c:pt>
                      <c:pt idx="1702">
                        <c:v>-9.1999999999999993</c:v>
                      </c:pt>
                      <c:pt idx="1703">
                        <c:v>-9.1999999999999993</c:v>
                      </c:pt>
                      <c:pt idx="1704">
                        <c:v>-9.3000000000000007</c:v>
                      </c:pt>
                      <c:pt idx="1705">
                        <c:v>-9.3000000000000007</c:v>
                      </c:pt>
                      <c:pt idx="1706">
                        <c:v>-9.3000000000000007</c:v>
                      </c:pt>
                      <c:pt idx="1707">
                        <c:v>-9.3000000000000007</c:v>
                      </c:pt>
                      <c:pt idx="1708">
                        <c:v>-9.4</c:v>
                      </c:pt>
                      <c:pt idx="1709">
                        <c:v>-9.4</c:v>
                      </c:pt>
                      <c:pt idx="1710">
                        <c:v>-9.3000000000000007</c:v>
                      </c:pt>
                      <c:pt idx="1711">
                        <c:v>-9.4</c:v>
                      </c:pt>
                      <c:pt idx="1712">
                        <c:v>-9.3000000000000007</c:v>
                      </c:pt>
                      <c:pt idx="1713">
                        <c:v>-9.4</c:v>
                      </c:pt>
                      <c:pt idx="1714">
                        <c:v>-9.4</c:v>
                      </c:pt>
                      <c:pt idx="1715">
                        <c:v>-9.4</c:v>
                      </c:pt>
                      <c:pt idx="1716">
                        <c:v>-9.4</c:v>
                      </c:pt>
                      <c:pt idx="1717">
                        <c:v>-9.3000000000000007</c:v>
                      </c:pt>
                      <c:pt idx="1718">
                        <c:v>-9.4</c:v>
                      </c:pt>
                      <c:pt idx="1719">
                        <c:v>-9.4</c:v>
                      </c:pt>
                      <c:pt idx="1720">
                        <c:v>-9.5</c:v>
                      </c:pt>
                      <c:pt idx="1721">
                        <c:v>-9.5</c:v>
                      </c:pt>
                      <c:pt idx="1722">
                        <c:v>-9.5</c:v>
                      </c:pt>
                      <c:pt idx="1723">
                        <c:v>-9.4</c:v>
                      </c:pt>
                      <c:pt idx="1724">
                        <c:v>-9.5</c:v>
                      </c:pt>
                      <c:pt idx="1725">
                        <c:v>-9.5</c:v>
                      </c:pt>
                      <c:pt idx="1726">
                        <c:v>-9.5</c:v>
                      </c:pt>
                      <c:pt idx="1727">
                        <c:v>-9.6</c:v>
                      </c:pt>
                      <c:pt idx="1728">
                        <c:v>-9.5</c:v>
                      </c:pt>
                      <c:pt idx="1729">
                        <c:v>-9.6</c:v>
                      </c:pt>
                      <c:pt idx="1730">
                        <c:v>-9.6</c:v>
                      </c:pt>
                      <c:pt idx="1731">
                        <c:v>-9.5</c:v>
                      </c:pt>
                      <c:pt idx="1732">
                        <c:v>-9.5</c:v>
                      </c:pt>
                      <c:pt idx="1733">
                        <c:v>-9.5</c:v>
                      </c:pt>
                      <c:pt idx="1734">
                        <c:v>-9.6</c:v>
                      </c:pt>
                      <c:pt idx="1735">
                        <c:v>-9.6</c:v>
                      </c:pt>
                      <c:pt idx="1736">
                        <c:v>-9.6</c:v>
                      </c:pt>
                      <c:pt idx="1737">
                        <c:v>-9.6</c:v>
                      </c:pt>
                      <c:pt idx="1738">
                        <c:v>-9.6999999999999993</c:v>
                      </c:pt>
                      <c:pt idx="1739">
                        <c:v>-9.6999999999999993</c:v>
                      </c:pt>
                      <c:pt idx="1740">
                        <c:v>-9.6999999999999993</c:v>
                      </c:pt>
                      <c:pt idx="1741">
                        <c:v>-9.6999999999999993</c:v>
                      </c:pt>
                      <c:pt idx="1742">
                        <c:v>-9.6999999999999993</c:v>
                      </c:pt>
                      <c:pt idx="1743">
                        <c:v>-9.6999999999999993</c:v>
                      </c:pt>
                      <c:pt idx="1744">
                        <c:v>-9.8000000000000007</c:v>
                      </c:pt>
                      <c:pt idx="1745">
                        <c:v>-9.8000000000000007</c:v>
                      </c:pt>
                      <c:pt idx="1746">
                        <c:v>-9.8000000000000007</c:v>
                      </c:pt>
                      <c:pt idx="1747">
                        <c:v>-9.8000000000000007</c:v>
                      </c:pt>
                      <c:pt idx="1748">
                        <c:v>-9.8000000000000007</c:v>
                      </c:pt>
                      <c:pt idx="1749">
                        <c:v>-9.8000000000000007</c:v>
                      </c:pt>
                      <c:pt idx="1750">
                        <c:v>-9.8000000000000007</c:v>
                      </c:pt>
                      <c:pt idx="1751">
                        <c:v>-9.9</c:v>
                      </c:pt>
                      <c:pt idx="1752">
                        <c:v>-9.8000000000000007</c:v>
                      </c:pt>
                      <c:pt idx="1753">
                        <c:v>-9.8000000000000007</c:v>
                      </c:pt>
                      <c:pt idx="1754">
                        <c:v>-9.8000000000000007</c:v>
                      </c:pt>
                      <c:pt idx="1755">
                        <c:v>-9.8000000000000007</c:v>
                      </c:pt>
                      <c:pt idx="1756">
                        <c:v>-9.8000000000000007</c:v>
                      </c:pt>
                      <c:pt idx="1757">
                        <c:v>-9.8000000000000007</c:v>
                      </c:pt>
                      <c:pt idx="1758">
                        <c:v>-9.8000000000000007</c:v>
                      </c:pt>
                      <c:pt idx="1759">
                        <c:v>-9.9</c:v>
                      </c:pt>
                      <c:pt idx="1760">
                        <c:v>-9.9</c:v>
                      </c:pt>
                      <c:pt idx="1761">
                        <c:v>-9.9</c:v>
                      </c:pt>
                      <c:pt idx="1762">
                        <c:v>-9.9</c:v>
                      </c:pt>
                      <c:pt idx="1763">
                        <c:v>-9.9</c:v>
                      </c:pt>
                      <c:pt idx="1764">
                        <c:v>-9.9</c:v>
                      </c:pt>
                      <c:pt idx="1765">
                        <c:v>-9.9</c:v>
                      </c:pt>
                      <c:pt idx="1766">
                        <c:v>-9.9</c:v>
                      </c:pt>
                      <c:pt idx="1767">
                        <c:v>-10</c:v>
                      </c:pt>
                      <c:pt idx="1768">
                        <c:v>-10</c:v>
                      </c:pt>
                      <c:pt idx="1769">
                        <c:v>-10</c:v>
                      </c:pt>
                      <c:pt idx="1770">
                        <c:v>-10</c:v>
                      </c:pt>
                      <c:pt idx="1771">
                        <c:v>-10</c:v>
                      </c:pt>
                      <c:pt idx="1772">
                        <c:v>-10</c:v>
                      </c:pt>
                      <c:pt idx="1773">
                        <c:v>-10</c:v>
                      </c:pt>
                      <c:pt idx="1774">
                        <c:v>-10</c:v>
                      </c:pt>
                      <c:pt idx="1775">
                        <c:v>-10</c:v>
                      </c:pt>
                      <c:pt idx="1776">
                        <c:v>-10.1</c:v>
                      </c:pt>
                      <c:pt idx="1777">
                        <c:v>-10.1</c:v>
                      </c:pt>
                      <c:pt idx="1778">
                        <c:v>-10.1</c:v>
                      </c:pt>
                      <c:pt idx="1779">
                        <c:v>-10.1</c:v>
                      </c:pt>
                      <c:pt idx="1780">
                        <c:v>-10.1</c:v>
                      </c:pt>
                      <c:pt idx="1781">
                        <c:v>-10.1</c:v>
                      </c:pt>
                      <c:pt idx="1782">
                        <c:v>-10.1</c:v>
                      </c:pt>
                      <c:pt idx="1783">
                        <c:v>-10.1</c:v>
                      </c:pt>
                      <c:pt idx="1784">
                        <c:v>-10.1</c:v>
                      </c:pt>
                      <c:pt idx="1785">
                        <c:v>-10.3</c:v>
                      </c:pt>
                      <c:pt idx="1786">
                        <c:v>-10.3</c:v>
                      </c:pt>
                      <c:pt idx="1787">
                        <c:v>-10.3</c:v>
                      </c:pt>
                      <c:pt idx="1788">
                        <c:v>-10.3</c:v>
                      </c:pt>
                      <c:pt idx="1789">
                        <c:v>-10.3</c:v>
                      </c:pt>
                      <c:pt idx="1790">
                        <c:v>-10.3</c:v>
                      </c:pt>
                      <c:pt idx="1791">
                        <c:v>-10.4</c:v>
                      </c:pt>
                      <c:pt idx="1792">
                        <c:v>-10.4</c:v>
                      </c:pt>
                      <c:pt idx="1793">
                        <c:v>-10.4</c:v>
                      </c:pt>
                      <c:pt idx="1794">
                        <c:v>-10.4</c:v>
                      </c:pt>
                      <c:pt idx="1795">
                        <c:v>-10.4</c:v>
                      </c:pt>
                      <c:pt idx="1796">
                        <c:v>-10.5</c:v>
                      </c:pt>
                      <c:pt idx="1797">
                        <c:v>-10.4</c:v>
                      </c:pt>
                      <c:pt idx="1798">
                        <c:v>-10.4</c:v>
                      </c:pt>
                      <c:pt idx="1799">
                        <c:v>-10.5</c:v>
                      </c:pt>
                      <c:pt idx="1800">
                        <c:v>-10.5</c:v>
                      </c:pt>
                      <c:pt idx="1801">
                        <c:v>-10.5</c:v>
                      </c:pt>
                      <c:pt idx="1802">
                        <c:v>-10.6</c:v>
                      </c:pt>
                      <c:pt idx="1803">
                        <c:v>-10.6</c:v>
                      </c:pt>
                      <c:pt idx="1804">
                        <c:v>-10.6</c:v>
                      </c:pt>
                      <c:pt idx="1805">
                        <c:v>-10.6</c:v>
                      </c:pt>
                      <c:pt idx="1806">
                        <c:v>-10.6</c:v>
                      </c:pt>
                      <c:pt idx="1807">
                        <c:v>-10.6</c:v>
                      </c:pt>
                      <c:pt idx="1808">
                        <c:v>-10.6</c:v>
                      </c:pt>
                      <c:pt idx="1809">
                        <c:v>-10.7</c:v>
                      </c:pt>
                      <c:pt idx="1810">
                        <c:v>-10.6</c:v>
                      </c:pt>
                      <c:pt idx="1811">
                        <c:v>-10.6</c:v>
                      </c:pt>
                      <c:pt idx="1812">
                        <c:v>-10.6</c:v>
                      </c:pt>
                      <c:pt idx="1813">
                        <c:v>-10.6</c:v>
                      </c:pt>
                      <c:pt idx="1814">
                        <c:v>-10.6</c:v>
                      </c:pt>
                      <c:pt idx="1815">
                        <c:v>-10.7</c:v>
                      </c:pt>
                      <c:pt idx="1816">
                        <c:v>-10.7</c:v>
                      </c:pt>
                      <c:pt idx="1817">
                        <c:v>-10.7</c:v>
                      </c:pt>
                      <c:pt idx="1818">
                        <c:v>-10.7</c:v>
                      </c:pt>
                      <c:pt idx="1819">
                        <c:v>-10.7</c:v>
                      </c:pt>
                      <c:pt idx="1820">
                        <c:v>-10.7</c:v>
                      </c:pt>
                      <c:pt idx="1821">
                        <c:v>-10.6</c:v>
                      </c:pt>
                      <c:pt idx="1822">
                        <c:v>-10.6</c:v>
                      </c:pt>
                      <c:pt idx="1823">
                        <c:v>-10.7</c:v>
                      </c:pt>
                      <c:pt idx="1824">
                        <c:v>-10.7</c:v>
                      </c:pt>
                      <c:pt idx="1825">
                        <c:v>-10.7</c:v>
                      </c:pt>
                      <c:pt idx="1826">
                        <c:v>-10.8</c:v>
                      </c:pt>
                      <c:pt idx="1827">
                        <c:v>-10.7</c:v>
                      </c:pt>
                      <c:pt idx="1828">
                        <c:v>-10.7</c:v>
                      </c:pt>
                      <c:pt idx="1829">
                        <c:v>-10.7</c:v>
                      </c:pt>
                      <c:pt idx="1830">
                        <c:v>-10.7</c:v>
                      </c:pt>
                      <c:pt idx="1831">
                        <c:v>-10.8</c:v>
                      </c:pt>
                      <c:pt idx="1832">
                        <c:v>-10.8</c:v>
                      </c:pt>
                      <c:pt idx="1833">
                        <c:v>-10.9</c:v>
                      </c:pt>
                      <c:pt idx="1834">
                        <c:v>-11</c:v>
                      </c:pt>
                      <c:pt idx="1835">
                        <c:v>-10.9</c:v>
                      </c:pt>
                      <c:pt idx="1836">
                        <c:v>-10.9</c:v>
                      </c:pt>
                      <c:pt idx="1837">
                        <c:v>-10.9</c:v>
                      </c:pt>
                      <c:pt idx="1838">
                        <c:v>-10.9</c:v>
                      </c:pt>
                      <c:pt idx="1839">
                        <c:v>-10.9</c:v>
                      </c:pt>
                      <c:pt idx="1840">
                        <c:v>-11</c:v>
                      </c:pt>
                      <c:pt idx="1841">
                        <c:v>-11</c:v>
                      </c:pt>
                      <c:pt idx="1842">
                        <c:v>-11</c:v>
                      </c:pt>
                      <c:pt idx="1843">
                        <c:v>-11</c:v>
                      </c:pt>
                      <c:pt idx="1844">
                        <c:v>-11</c:v>
                      </c:pt>
                      <c:pt idx="1845">
                        <c:v>-11</c:v>
                      </c:pt>
                      <c:pt idx="1846">
                        <c:v>-11.1</c:v>
                      </c:pt>
                      <c:pt idx="1847">
                        <c:v>-11.1</c:v>
                      </c:pt>
                      <c:pt idx="1848">
                        <c:v>-11.1</c:v>
                      </c:pt>
                      <c:pt idx="1849">
                        <c:v>-11.1</c:v>
                      </c:pt>
                      <c:pt idx="1850">
                        <c:v>-11.2</c:v>
                      </c:pt>
                      <c:pt idx="1851">
                        <c:v>-11.2</c:v>
                      </c:pt>
                      <c:pt idx="1852">
                        <c:v>-11.1</c:v>
                      </c:pt>
                      <c:pt idx="1853">
                        <c:v>-11.2</c:v>
                      </c:pt>
                      <c:pt idx="1854">
                        <c:v>-11.1</c:v>
                      </c:pt>
                      <c:pt idx="1855">
                        <c:v>-11.1</c:v>
                      </c:pt>
                      <c:pt idx="1856">
                        <c:v>-11.1</c:v>
                      </c:pt>
                      <c:pt idx="1857">
                        <c:v>-11.2</c:v>
                      </c:pt>
                      <c:pt idx="1858">
                        <c:v>-11.2</c:v>
                      </c:pt>
                      <c:pt idx="1859">
                        <c:v>-11.1</c:v>
                      </c:pt>
                      <c:pt idx="1860">
                        <c:v>-11.2</c:v>
                      </c:pt>
                      <c:pt idx="1861">
                        <c:v>-11.2</c:v>
                      </c:pt>
                      <c:pt idx="1862">
                        <c:v>-11.2</c:v>
                      </c:pt>
                      <c:pt idx="1863">
                        <c:v>-11.2</c:v>
                      </c:pt>
                      <c:pt idx="1864">
                        <c:v>-11.2</c:v>
                      </c:pt>
                      <c:pt idx="1865">
                        <c:v>-11.3</c:v>
                      </c:pt>
                      <c:pt idx="1866">
                        <c:v>-11.3</c:v>
                      </c:pt>
                      <c:pt idx="1867">
                        <c:v>-11.2</c:v>
                      </c:pt>
                      <c:pt idx="1868">
                        <c:v>-11.3</c:v>
                      </c:pt>
                      <c:pt idx="1869">
                        <c:v>-11.2</c:v>
                      </c:pt>
                      <c:pt idx="1870">
                        <c:v>-11.3</c:v>
                      </c:pt>
                      <c:pt idx="1871">
                        <c:v>-11.4</c:v>
                      </c:pt>
                      <c:pt idx="1872">
                        <c:v>-11.4</c:v>
                      </c:pt>
                      <c:pt idx="1873">
                        <c:v>-11.6</c:v>
                      </c:pt>
                      <c:pt idx="1874">
                        <c:v>-11.7</c:v>
                      </c:pt>
                      <c:pt idx="1875">
                        <c:v>-12.1</c:v>
                      </c:pt>
                      <c:pt idx="1876">
                        <c:v>-12.5</c:v>
                      </c:pt>
                      <c:pt idx="1877">
                        <c:v>-13</c:v>
                      </c:pt>
                      <c:pt idx="1878">
                        <c:v>-14</c:v>
                      </c:pt>
                      <c:pt idx="1879">
                        <c:v>-14.5</c:v>
                      </c:pt>
                      <c:pt idx="1880">
                        <c:v>-14.4</c:v>
                      </c:pt>
                      <c:pt idx="1881">
                        <c:v>-14.1</c:v>
                      </c:pt>
                      <c:pt idx="1882">
                        <c:v>-14</c:v>
                      </c:pt>
                      <c:pt idx="1883">
                        <c:v>-14.1</c:v>
                      </c:pt>
                      <c:pt idx="1884">
                        <c:v>-13.9</c:v>
                      </c:pt>
                      <c:pt idx="1885">
                        <c:v>-15.1</c:v>
                      </c:pt>
                      <c:pt idx="1886">
                        <c:v>-16.600000000000001</c:v>
                      </c:pt>
                      <c:pt idx="1887">
                        <c:v>-18</c:v>
                      </c:pt>
                      <c:pt idx="1888">
                        <c:v>-18.2</c:v>
                      </c:pt>
                      <c:pt idx="1889">
                        <c:v>-21</c:v>
                      </c:pt>
                      <c:pt idx="1890">
                        <c:v>-22.5</c:v>
                      </c:pt>
                      <c:pt idx="1891">
                        <c:v>-19.7</c:v>
                      </c:pt>
                      <c:pt idx="1892">
                        <c:v>-20.2</c:v>
                      </c:pt>
                      <c:pt idx="1893">
                        <c:v>-18.600000000000001</c:v>
                      </c:pt>
                      <c:pt idx="1894">
                        <c:v>-14.9</c:v>
                      </c:pt>
                      <c:pt idx="1895">
                        <c:v>-7.1</c:v>
                      </c:pt>
                      <c:pt idx="1896">
                        <c:v>-2.6</c:v>
                      </c:pt>
                      <c:pt idx="1897">
                        <c:v>1.4</c:v>
                      </c:pt>
                      <c:pt idx="1898">
                        <c:v>4.0999999999999996</c:v>
                      </c:pt>
                      <c:pt idx="1899">
                        <c:v>6.2</c:v>
                      </c:pt>
                      <c:pt idx="1900">
                        <c:v>7.6</c:v>
                      </c:pt>
                      <c:pt idx="1901">
                        <c:v>8.6</c:v>
                      </c:pt>
                      <c:pt idx="1902">
                        <c:v>9.1</c:v>
                      </c:pt>
                      <c:pt idx="1903">
                        <c:v>9.6999999999999993</c:v>
                      </c:pt>
                      <c:pt idx="1904">
                        <c:v>9.5</c:v>
                      </c:pt>
                      <c:pt idx="1905">
                        <c:v>9.6999999999999993</c:v>
                      </c:pt>
                      <c:pt idx="1906">
                        <c:v>9.5</c:v>
                      </c:pt>
                      <c:pt idx="1907">
                        <c:v>8.8000000000000007</c:v>
                      </c:pt>
                      <c:pt idx="1908">
                        <c:v>9.4</c:v>
                      </c:pt>
                      <c:pt idx="1909">
                        <c:v>10.3</c:v>
                      </c:pt>
                      <c:pt idx="1910">
                        <c:v>11</c:v>
                      </c:pt>
                      <c:pt idx="1911">
                        <c:v>11</c:v>
                      </c:pt>
                      <c:pt idx="1912">
                        <c:v>10</c:v>
                      </c:pt>
                      <c:pt idx="1913">
                        <c:v>11.3</c:v>
                      </c:pt>
                      <c:pt idx="1914">
                        <c:v>11.5</c:v>
                      </c:pt>
                      <c:pt idx="1915">
                        <c:v>12.8</c:v>
                      </c:pt>
                      <c:pt idx="1916">
                        <c:v>13.3</c:v>
                      </c:pt>
                      <c:pt idx="1917">
                        <c:v>14.6</c:v>
                      </c:pt>
                      <c:pt idx="1918">
                        <c:v>13.8</c:v>
                      </c:pt>
                      <c:pt idx="1919">
                        <c:v>11.2</c:v>
                      </c:pt>
                      <c:pt idx="1920">
                        <c:v>9.3000000000000007</c:v>
                      </c:pt>
                      <c:pt idx="1921">
                        <c:v>9.4</c:v>
                      </c:pt>
                      <c:pt idx="1922">
                        <c:v>8.5</c:v>
                      </c:pt>
                      <c:pt idx="1923">
                        <c:v>9</c:v>
                      </c:pt>
                      <c:pt idx="1924">
                        <c:v>9.6</c:v>
                      </c:pt>
                      <c:pt idx="1925">
                        <c:v>10.4</c:v>
                      </c:pt>
                      <c:pt idx="1926">
                        <c:v>10</c:v>
                      </c:pt>
                      <c:pt idx="1927">
                        <c:v>9.8000000000000007</c:v>
                      </c:pt>
                      <c:pt idx="1928">
                        <c:v>9.8000000000000007</c:v>
                      </c:pt>
                      <c:pt idx="1929">
                        <c:v>9.1</c:v>
                      </c:pt>
                      <c:pt idx="1930">
                        <c:v>8.3000000000000007</c:v>
                      </c:pt>
                      <c:pt idx="1931">
                        <c:v>8.5</c:v>
                      </c:pt>
                      <c:pt idx="1932">
                        <c:v>8.9</c:v>
                      </c:pt>
                      <c:pt idx="1933">
                        <c:v>10</c:v>
                      </c:pt>
                      <c:pt idx="1934">
                        <c:v>12.8</c:v>
                      </c:pt>
                      <c:pt idx="1935">
                        <c:v>13.5</c:v>
                      </c:pt>
                      <c:pt idx="1936">
                        <c:v>14</c:v>
                      </c:pt>
                      <c:pt idx="1937">
                        <c:v>14.4</c:v>
                      </c:pt>
                      <c:pt idx="1938">
                        <c:v>13.3</c:v>
                      </c:pt>
                      <c:pt idx="1939">
                        <c:v>12</c:v>
                      </c:pt>
                      <c:pt idx="1940">
                        <c:v>10.199999999999999</c:v>
                      </c:pt>
                      <c:pt idx="1941">
                        <c:v>8.8000000000000007</c:v>
                      </c:pt>
                      <c:pt idx="1942">
                        <c:v>7.2</c:v>
                      </c:pt>
                      <c:pt idx="1943">
                        <c:v>7.6</c:v>
                      </c:pt>
                      <c:pt idx="1944">
                        <c:v>10.3</c:v>
                      </c:pt>
                      <c:pt idx="1945">
                        <c:v>9.9</c:v>
                      </c:pt>
                      <c:pt idx="1946">
                        <c:v>10.4</c:v>
                      </c:pt>
                      <c:pt idx="1947">
                        <c:v>10.1</c:v>
                      </c:pt>
                      <c:pt idx="1948">
                        <c:v>9.8000000000000007</c:v>
                      </c:pt>
                      <c:pt idx="1949">
                        <c:v>8.5</c:v>
                      </c:pt>
                      <c:pt idx="1950">
                        <c:v>7.5</c:v>
                      </c:pt>
                      <c:pt idx="1951">
                        <c:v>6.2</c:v>
                      </c:pt>
                      <c:pt idx="1952">
                        <c:v>4.8</c:v>
                      </c:pt>
                      <c:pt idx="1953">
                        <c:v>4.7</c:v>
                      </c:pt>
                      <c:pt idx="1954">
                        <c:v>4.8</c:v>
                      </c:pt>
                      <c:pt idx="1955">
                        <c:v>4.9000000000000004</c:v>
                      </c:pt>
                      <c:pt idx="1956">
                        <c:v>5.0999999999999996</c:v>
                      </c:pt>
                      <c:pt idx="1957">
                        <c:v>5.5</c:v>
                      </c:pt>
                      <c:pt idx="1958">
                        <c:v>6.5</c:v>
                      </c:pt>
                      <c:pt idx="1959">
                        <c:v>5.6</c:v>
                      </c:pt>
                      <c:pt idx="1960">
                        <c:v>5.6</c:v>
                      </c:pt>
                      <c:pt idx="1961">
                        <c:v>6.2</c:v>
                      </c:pt>
                      <c:pt idx="1962">
                        <c:v>6.9</c:v>
                      </c:pt>
                      <c:pt idx="1963">
                        <c:v>8.1</c:v>
                      </c:pt>
                      <c:pt idx="1964">
                        <c:v>9</c:v>
                      </c:pt>
                      <c:pt idx="1965">
                        <c:v>8.6</c:v>
                      </c:pt>
                      <c:pt idx="1966">
                        <c:v>6.5</c:v>
                      </c:pt>
                      <c:pt idx="1967">
                        <c:v>6.2</c:v>
                      </c:pt>
                      <c:pt idx="1968">
                        <c:v>10.199999999999999</c:v>
                      </c:pt>
                      <c:pt idx="1969">
                        <c:v>12.2</c:v>
                      </c:pt>
                      <c:pt idx="1970">
                        <c:v>12</c:v>
                      </c:pt>
                      <c:pt idx="1971">
                        <c:v>11.7</c:v>
                      </c:pt>
                      <c:pt idx="1972">
                        <c:v>9.6999999999999993</c:v>
                      </c:pt>
                      <c:pt idx="1973">
                        <c:v>8.1999999999999993</c:v>
                      </c:pt>
                      <c:pt idx="1974">
                        <c:v>6.6</c:v>
                      </c:pt>
                      <c:pt idx="1975">
                        <c:v>6.5</c:v>
                      </c:pt>
                      <c:pt idx="1976">
                        <c:v>6.6</c:v>
                      </c:pt>
                      <c:pt idx="1977">
                        <c:v>7.3</c:v>
                      </c:pt>
                      <c:pt idx="1978">
                        <c:v>9.8000000000000007</c:v>
                      </c:pt>
                      <c:pt idx="1979">
                        <c:v>8.4</c:v>
                      </c:pt>
                      <c:pt idx="1980">
                        <c:v>6.4</c:v>
                      </c:pt>
                      <c:pt idx="1981">
                        <c:v>5.7</c:v>
                      </c:pt>
                      <c:pt idx="1982">
                        <c:v>6.9</c:v>
                      </c:pt>
                      <c:pt idx="1983">
                        <c:v>8</c:v>
                      </c:pt>
                      <c:pt idx="1984">
                        <c:v>9.3000000000000007</c:v>
                      </c:pt>
                      <c:pt idx="1985">
                        <c:v>9.9</c:v>
                      </c:pt>
                      <c:pt idx="1986">
                        <c:v>10.8</c:v>
                      </c:pt>
                      <c:pt idx="1987">
                        <c:v>8.5</c:v>
                      </c:pt>
                      <c:pt idx="1988">
                        <c:v>8.5</c:v>
                      </c:pt>
                      <c:pt idx="1989">
                        <c:v>8.9</c:v>
                      </c:pt>
                      <c:pt idx="1990">
                        <c:v>9.1</c:v>
                      </c:pt>
                      <c:pt idx="1991">
                        <c:v>9.4</c:v>
                      </c:pt>
                      <c:pt idx="1992">
                        <c:v>8.1999999999999993</c:v>
                      </c:pt>
                      <c:pt idx="1993">
                        <c:v>9.3000000000000007</c:v>
                      </c:pt>
                      <c:pt idx="1994">
                        <c:v>10.6</c:v>
                      </c:pt>
                      <c:pt idx="1995">
                        <c:v>11.4</c:v>
                      </c:pt>
                      <c:pt idx="1996">
                        <c:v>12.9</c:v>
                      </c:pt>
                      <c:pt idx="1997">
                        <c:v>13.5</c:v>
                      </c:pt>
                      <c:pt idx="1998">
                        <c:v>13.9</c:v>
                      </c:pt>
                      <c:pt idx="1999">
                        <c:v>14</c:v>
                      </c:pt>
                      <c:pt idx="2000">
                        <c:v>12.8</c:v>
                      </c:pt>
                      <c:pt idx="2001">
                        <c:v>13.6</c:v>
                      </c:pt>
                      <c:pt idx="2002">
                        <c:v>13.8</c:v>
                      </c:pt>
                      <c:pt idx="2003">
                        <c:v>14</c:v>
                      </c:pt>
                      <c:pt idx="2004">
                        <c:v>14.4</c:v>
                      </c:pt>
                      <c:pt idx="2005">
                        <c:v>15.1</c:v>
                      </c:pt>
                      <c:pt idx="2006">
                        <c:v>15.7</c:v>
                      </c:pt>
                      <c:pt idx="2007">
                        <c:v>15</c:v>
                      </c:pt>
                      <c:pt idx="2008">
                        <c:v>12.6</c:v>
                      </c:pt>
                      <c:pt idx="2009">
                        <c:v>11.5</c:v>
                      </c:pt>
                      <c:pt idx="2010">
                        <c:v>9.8000000000000007</c:v>
                      </c:pt>
                      <c:pt idx="2011">
                        <c:v>10.199999999999999</c:v>
                      </c:pt>
                      <c:pt idx="2012">
                        <c:v>10.199999999999999</c:v>
                      </c:pt>
                      <c:pt idx="2013">
                        <c:v>11.1</c:v>
                      </c:pt>
                      <c:pt idx="2014">
                        <c:v>10.6</c:v>
                      </c:pt>
                      <c:pt idx="2015">
                        <c:v>7.3</c:v>
                      </c:pt>
                      <c:pt idx="2016">
                        <c:v>5.7</c:v>
                      </c:pt>
                      <c:pt idx="2017">
                        <c:v>7.1</c:v>
                      </c:pt>
                      <c:pt idx="2018">
                        <c:v>8</c:v>
                      </c:pt>
                      <c:pt idx="2019">
                        <c:v>8</c:v>
                      </c:pt>
                      <c:pt idx="2020">
                        <c:v>6.6</c:v>
                      </c:pt>
                      <c:pt idx="2021">
                        <c:v>6.4</c:v>
                      </c:pt>
                      <c:pt idx="2022">
                        <c:v>8.8000000000000007</c:v>
                      </c:pt>
                      <c:pt idx="2023">
                        <c:v>8.4</c:v>
                      </c:pt>
                      <c:pt idx="2024">
                        <c:v>9.1</c:v>
                      </c:pt>
                      <c:pt idx="2025">
                        <c:v>9.9</c:v>
                      </c:pt>
                      <c:pt idx="2026">
                        <c:v>8.1999999999999993</c:v>
                      </c:pt>
                      <c:pt idx="2027">
                        <c:v>8.5</c:v>
                      </c:pt>
                      <c:pt idx="2028">
                        <c:v>8.4</c:v>
                      </c:pt>
                      <c:pt idx="2029">
                        <c:v>7.6</c:v>
                      </c:pt>
                      <c:pt idx="2030">
                        <c:v>8.6</c:v>
                      </c:pt>
                      <c:pt idx="2031">
                        <c:v>8.1</c:v>
                      </c:pt>
                      <c:pt idx="2032">
                        <c:v>10</c:v>
                      </c:pt>
                      <c:pt idx="2033">
                        <c:v>12.2</c:v>
                      </c:pt>
                      <c:pt idx="2034">
                        <c:v>11.7</c:v>
                      </c:pt>
                      <c:pt idx="2035">
                        <c:v>11.6</c:v>
                      </c:pt>
                      <c:pt idx="2036">
                        <c:v>10.199999999999999</c:v>
                      </c:pt>
                      <c:pt idx="2037">
                        <c:v>5.2</c:v>
                      </c:pt>
                      <c:pt idx="2038">
                        <c:v>3.3</c:v>
                      </c:pt>
                      <c:pt idx="2039">
                        <c:v>3.3</c:v>
                      </c:pt>
                      <c:pt idx="2040">
                        <c:v>4.4000000000000004</c:v>
                      </c:pt>
                      <c:pt idx="2041">
                        <c:v>4.2</c:v>
                      </c:pt>
                      <c:pt idx="2042">
                        <c:v>3.6</c:v>
                      </c:pt>
                      <c:pt idx="2043">
                        <c:v>3.1</c:v>
                      </c:pt>
                      <c:pt idx="2044">
                        <c:v>2.8</c:v>
                      </c:pt>
                      <c:pt idx="2045">
                        <c:v>2.7</c:v>
                      </c:pt>
                      <c:pt idx="2046">
                        <c:v>2.2999999999999998</c:v>
                      </c:pt>
                      <c:pt idx="2047">
                        <c:v>2</c:v>
                      </c:pt>
                      <c:pt idx="2048">
                        <c:v>1.6</c:v>
                      </c:pt>
                      <c:pt idx="2049">
                        <c:v>2.1</c:v>
                      </c:pt>
                      <c:pt idx="2050">
                        <c:v>2.2999999999999998</c:v>
                      </c:pt>
                      <c:pt idx="2051">
                        <c:v>2.6</c:v>
                      </c:pt>
                      <c:pt idx="2052">
                        <c:v>2.8</c:v>
                      </c:pt>
                      <c:pt idx="2053">
                        <c:v>3.2</c:v>
                      </c:pt>
                      <c:pt idx="2054">
                        <c:v>3.2</c:v>
                      </c:pt>
                      <c:pt idx="2055">
                        <c:v>3.4</c:v>
                      </c:pt>
                      <c:pt idx="2056">
                        <c:v>3.7</c:v>
                      </c:pt>
                      <c:pt idx="2057">
                        <c:v>3.9</c:v>
                      </c:pt>
                      <c:pt idx="2058">
                        <c:v>4</c:v>
                      </c:pt>
                      <c:pt idx="2059">
                        <c:v>4</c:v>
                      </c:pt>
                      <c:pt idx="2060">
                        <c:v>4.0999999999999996</c:v>
                      </c:pt>
                      <c:pt idx="2061">
                        <c:v>4</c:v>
                      </c:pt>
                      <c:pt idx="2062">
                        <c:v>3.9</c:v>
                      </c:pt>
                      <c:pt idx="2063">
                        <c:v>3.8</c:v>
                      </c:pt>
                      <c:pt idx="2064">
                        <c:v>3.8</c:v>
                      </c:pt>
                      <c:pt idx="2065">
                        <c:v>3.8</c:v>
                      </c:pt>
                      <c:pt idx="2066">
                        <c:v>3.8</c:v>
                      </c:pt>
                      <c:pt idx="2067">
                        <c:v>3.7</c:v>
                      </c:pt>
                      <c:pt idx="2068">
                        <c:v>3.7</c:v>
                      </c:pt>
                      <c:pt idx="2069">
                        <c:v>3.6</c:v>
                      </c:pt>
                      <c:pt idx="2070">
                        <c:v>3.5</c:v>
                      </c:pt>
                      <c:pt idx="2071">
                        <c:v>3.4</c:v>
                      </c:pt>
                      <c:pt idx="2072">
                        <c:v>3.4</c:v>
                      </c:pt>
                      <c:pt idx="2073">
                        <c:v>3.4</c:v>
                      </c:pt>
                      <c:pt idx="2074">
                        <c:v>3.2</c:v>
                      </c:pt>
                      <c:pt idx="2075">
                        <c:v>3.2</c:v>
                      </c:pt>
                      <c:pt idx="2076">
                        <c:v>3.1</c:v>
                      </c:pt>
                      <c:pt idx="2077">
                        <c:v>3.1</c:v>
                      </c:pt>
                      <c:pt idx="2078">
                        <c:v>3.1</c:v>
                      </c:pt>
                      <c:pt idx="2079">
                        <c:v>3</c:v>
                      </c:pt>
                      <c:pt idx="2080">
                        <c:v>3</c:v>
                      </c:pt>
                      <c:pt idx="2081">
                        <c:v>2.9</c:v>
                      </c:pt>
                      <c:pt idx="2082">
                        <c:v>2.9</c:v>
                      </c:pt>
                      <c:pt idx="2083">
                        <c:v>2.8</c:v>
                      </c:pt>
                      <c:pt idx="2084">
                        <c:v>2.8</c:v>
                      </c:pt>
                      <c:pt idx="2085">
                        <c:v>2.8</c:v>
                      </c:pt>
                      <c:pt idx="2086">
                        <c:v>2.7</c:v>
                      </c:pt>
                      <c:pt idx="2087">
                        <c:v>2.7</c:v>
                      </c:pt>
                      <c:pt idx="2088">
                        <c:v>2.7</c:v>
                      </c:pt>
                      <c:pt idx="2089">
                        <c:v>2.6</c:v>
                      </c:pt>
                      <c:pt idx="2090">
                        <c:v>2.6</c:v>
                      </c:pt>
                      <c:pt idx="2091">
                        <c:v>2.5</c:v>
                      </c:pt>
                      <c:pt idx="2092">
                        <c:v>2.6</c:v>
                      </c:pt>
                      <c:pt idx="2093">
                        <c:v>2.5</c:v>
                      </c:pt>
                      <c:pt idx="2094">
                        <c:v>2.5</c:v>
                      </c:pt>
                      <c:pt idx="2095">
                        <c:v>2.5</c:v>
                      </c:pt>
                      <c:pt idx="2096">
                        <c:v>2.4</c:v>
                      </c:pt>
                      <c:pt idx="2097">
                        <c:v>2.4</c:v>
                      </c:pt>
                      <c:pt idx="2098">
                        <c:v>2.4</c:v>
                      </c:pt>
                      <c:pt idx="2099">
                        <c:v>2.2999999999999998</c:v>
                      </c:pt>
                      <c:pt idx="2100">
                        <c:v>2.2999999999999998</c:v>
                      </c:pt>
                      <c:pt idx="2101">
                        <c:v>2.2999999999999998</c:v>
                      </c:pt>
                      <c:pt idx="2102">
                        <c:v>2.2999999999999998</c:v>
                      </c:pt>
                      <c:pt idx="2103">
                        <c:v>2.2999999999999998</c:v>
                      </c:pt>
                      <c:pt idx="2104">
                        <c:v>2.2999999999999998</c:v>
                      </c:pt>
                      <c:pt idx="2105">
                        <c:v>2.2000000000000002</c:v>
                      </c:pt>
                      <c:pt idx="2106">
                        <c:v>2.2999999999999998</c:v>
                      </c:pt>
                      <c:pt idx="2107">
                        <c:v>2.2000000000000002</c:v>
                      </c:pt>
                      <c:pt idx="2108">
                        <c:v>2.2000000000000002</c:v>
                      </c:pt>
                      <c:pt idx="2109">
                        <c:v>2.2000000000000002</c:v>
                      </c:pt>
                      <c:pt idx="2110">
                        <c:v>2.2000000000000002</c:v>
                      </c:pt>
                      <c:pt idx="2111">
                        <c:v>2.2000000000000002</c:v>
                      </c:pt>
                      <c:pt idx="2112">
                        <c:v>2.2000000000000002</c:v>
                      </c:pt>
                      <c:pt idx="2113">
                        <c:v>2.2000000000000002</c:v>
                      </c:pt>
                      <c:pt idx="2114">
                        <c:v>2.1</c:v>
                      </c:pt>
                      <c:pt idx="2115">
                        <c:v>2.1</c:v>
                      </c:pt>
                      <c:pt idx="2116">
                        <c:v>2.1</c:v>
                      </c:pt>
                      <c:pt idx="2117">
                        <c:v>2.1</c:v>
                      </c:pt>
                      <c:pt idx="2118">
                        <c:v>2</c:v>
                      </c:pt>
                      <c:pt idx="2119">
                        <c:v>2</c:v>
                      </c:pt>
                      <c:pt idx="2120">
                        <c:v>1.9</c:v>
                      </c:pt>
                      <c:pt idx="2121">
                        <c:v>2</c:v>
                      </c:pt>
                      <c:pt idx="2122">
                        <c:v>2</c:v>
                      </c:pt>
                      <c:pt idx="2123">
                        <c:v>2</c:v>
                      </c:pt>
                      <c:pt idx="2124">
                        <c:v>2</c:v>
                      </c:pt>
                      <c:pt idx="2125">
                        <c:v>2</c:v>
                      </c:pt>
                      <c:pt idx="2126">
                        <c:v>2</c:v>
                      </c:pt>
                      <c:pt idx="2127">
                        <c:v>2</c:v>
                      </c:pt>
                      <c:pt idx="2128">
                        <c:v>2</c:v>
                      </c:pt>
                      <c:pt idx="2129">
                        <c:v>2</c:v>
                      </c:pt>
                      <c:pt idx="2130">
                        <c:v>1.9</c:v>
                      </c:pt>
                      <c:pt idx="2131">
                        <c:v>2</c:v>
                      </c:pt>
                      <c:pt idx="2132">
                        <c:v>1.9</c:v>
                      </c:pt>
                      <c:pt idx="2133">
                        <c:v>1.9</c:v>
                      </c:pt>
                      <c:pt idx="2134">
                        <c:v>1.9</c:v>
                      </c:pt>
                      <c:pt idx="2135">
                        <c:v>1.8</c:v>
                      </c:pt>
                      <c:pt idx="2136">
                        <c:v>1.9</c:v>
                      </c:pt>
                      <c:pt idx="2137">
                        <c:v>1.9</c:v>
                      </c:pt>
                      <c:pt idx="2138">
                        <c:v>1.8</c:v>
                      </c:pt>
                      <c:pt idx="2139">
                        <c:v>1.9</c:v>
                      </c:pt>
                      <c:pt idx="2140">
                        <c:v>1.9</c:v>
                      </c:pt>
                      <c:pt idx="2141">
                        <c:v>1.8</c:v>
                      </c:pt>
                      <c:pt idx="2142">
                        <c:v>1.8</c:v>
                      </c:pt>
                      <c:pt idx="2143">
                        <c:v>1.8</c:v>
                      </c:pt>
                      <c:pt idx="2144">
                        <c:v>1.8</c:v>
                      </c:pt>
                      <c:pt idx="2145">
                        <c:v>1.8</c:v>
                      </c:pt>
                      <c:pt idx="2146">
                        <c:v>1.8</c:v>
                      </c:pt>
                      <c:pt idx="2147">
                        <c:v>1.7</c:v>
                      </c:pt>
                      <c:pt idx="2148">
                        <c:v>1.7</c:v>
                      </c:pt>
                      <c:pt idx="2149">
                        <c:v>1.7</c:v>
                      </c:pt>
                      <c:pt idx="2150">
                        <c:v>1.7</c:v>
                      </c:pt>
                      <c:pt idx="2151">
                        <c:v>1.7</c:v>
                      </c:pt>
                      <c:pt idx="2152">
                        <c:v>1.7</c:v>
                      </c:pt>
                      <c:pt idx="2153">
                        <c:v>1.7</c:v>
                      </c:pt>
                      <c:pt idx="2154">
                        <c:v>1.7</c:v>
                      </c:pt>
                      <c:pt idx="2155">
                        <c:v>1.7</c:v>
                      </c:pt>
                      <c:pt idx="2156">
                        <c:v>1.7</c:v>
                      </c:pt>
                      <c:pt idx="2157">
                        <c:v>1.7</c:v>
                      </c:pt>
                      <c:pt idx="2158">
                        <c:v>1.7</c:v>
                      </c:pt>
                      <c:pt idx="2159">
                        <c:v>1.7</c:v>
                      </c:pt>
                      <c:pt idx="2160">
                        <c:v>1.6</c:v>
                      </c:pt>
                      <c:pt idx="2161">
                        <c:v>1.6</c:v>
                      </c:pt>
                      <c:pt idx="2162">
                        <c:v>1.6</c:v>
                      </c:pt>
                      <c:pt idx="2163">
                        <c:v>1.6</c:v>
                      </c:pt>
                      <c:pt idx="2164">
                        <c:v>1.6</c:v>
                      </c:pt>
                      <c:pt idx="2165">
                        <c:v>1.6</c:v>
                      </c:pt>
                      <c:pt idx="2166">
                        <c:v>1.5</c:v>
                      </c:pt>
                      <c:pt idx="2167">
                        <c:v>1.5</c:v>
                      </c:pt>
                      <c:pt idx="2168">
                        <c:v>1.5</c:v>
                      </c:pt>
                      <c:pt idx="2169">
                        <c:v>1.5</c:v>
                      </c:pt>
                      <c:pt idx="2170">
                        <c:v>1.5</c:v>
                      </c:pt>
                      <c:pt idx="2171">
                        <c:v>1.5</c:v>
                      </c:pt>
                      <c:pt idx="2172">
                        <c:v>1.5</c:v>
                      </c:pt>
                      <c:pt idx="2173">
                        <c:v>1.5</c:v>
                      </c:pt>
                      <c:pt idx="2174">
                        <c:v>1.5</c:v>
                      </c:pt>
                      <c:pt idx="2175">
                        <c:v>1.6</c:v>
                      </c:pt>
                      <c:pt idx="2176">
                        <c:v>1.5</c:v>
                      </c:pt>
                      <c:pt idx="2177">
                        <c:v>1.6</c:v>
                      </c:pt>
                      <c:pt idx="2178">
                        <c:v>1.5</c:v>
                      </c:pt>
                      <c:pt idx="2179">
                        <c:v>1.6</c:v>
                      </c:pt>
                      <c:pt idx="2180">
                        <c:v>1.5</c:v>
                      </c:pt>
                      <c:pt idx="2181">
                        <c:v>1.6</c:v>
                      </c:pt>
                      <c:pt idx="2182">
                        <c:v>1.6</c:v>
                      </c:pt>
                      <c:pt idx="2183">
                        <c:v>1.5</c:v>
                      </c:pt>
                      <c:pt idx="2184">
                        <c:v>1.5</c:v>
                      </c:pt>
                      <c:pt idx="2185">
                        <c:v>1.5</c:v>
                      </c:pt>
                      <c:pt idx="2186">
                        <c:v>1.5</c:v>
                      </c:pt>
                      <c:pt idx="2187">
                        <c:v>1.5</c:v>
                      </c:pt>
                      <c:pt idx="2188">
                        <c:v>1.5</c:v>
                      </c:pt>
                      <c:pt idx="2189">
                        <c:v>1.5</c:v>
                      </c:pt>
                      <c:pt idx="2190">
                        <c:v>1.6</c:v>
                      </c:pt>
                      <c:pt idx="2191">
                        <c:v>1.4</c:v>
                      </c:pt>
                      <c:pt idx="2192">
                        <c:v>1.4</c:v>
                      </c:pt>
                      <c:pt idx="2193">
                        <c:v>1.5</c:v>
                      </c:pt>
                      <c:pt idx="2194">
                        <c:v>1.5</c:v>
                      </c:pt>
                      <c:pt idx="2195">
                        <c:v>1.5</c:v>
                      </c:pt>
                      <c:pt idx="2196">
                        <c:v>1.4</c:v>
                      </c:pt>
                      <c:pt idx="2197">
                        <c:v>1.5</c:v>
                      </c:pt>
                      <c:pt idx="2198">
                        <c:v>1.5</c:v>
                      </c:pt>
                      <c:pt idx="2199">
                        <c:v>1.4</c:v>
                      </c:pt>
                      <c:pt idx="2200">
                        <c:v>1.3</c:v>
                      </c:pt>
                      <c:pt idx="2201">
                        <c:v>1.4</c:v>
                      </c:pt>
                      <c:pt idx="2202">
                        <c:v>1.4</c:v>
                      </c:pt>
                      <c:pt idx="2203">
                        <c:v>1.4</c:v>
                      </c:pt>
                      <c:pt idx="2204">
                        <c:v>1.5</c:v>
                      </c:pt>
                      <c:pt idx="2205">
                        <c:v>1.4</c:v>
                      </c:pt>
                      <c:pt idx="2206">
                        <c:v>1.4</c:v>
                      </c:pt>
                      <c:pt idx="2207">
                        <c:v>1.4</c:v>
                      </c:pt>
                      <c:pt idx="2208">
                        <c:v>1.4</c:v>
                      </c:pt>
                      <c:pt idx="2209">
                        <c:v>1.4</c:v>
                      </c:pt>
                      <c:pt idx="2210">
                        <c:v>1.3</c:v>
                      </c:pt>
                      <c:pt idx="2211">
                        <c:v>1.4</c:v>
                      </c:pt>
                      <c:pt idx="2212">
                        <c:v>1.3</c:v>
                      </c:pt>
                      <c:pt idx="2213">
                        <c:v>1.4</c:v>
                      </c:pt>
                      <c:pt idx="2214">
                        <c:v>1.4</c:v>
                      </c:pt>
                      <c:pt idx="2215">
                        <c:v>1.4</c:v>
                      </c:pt>
                      <c:pt idx="2216">
                        <c:v>1.4</c:v>
                      </c:pt>
                      <c:pt idx="2217">
                        <c:v>1.4</c:v>
                      </c:pt>
                      <c:pt idx="2218">
                        <c:v>1.3</c:v>
                      </c:pt>
                      <c:pt idx="2219">
                        <c:v>1.4</c:v>
                      </c:pt>
                      <c:pt idx="2220">
                        <c:v>1.4</c:v>
                      </c:pt>
                      <c:pt idx="2221">
                        <c:v>1.4</c:v>
                      </c:pt>
                      <c:pt idx="2222">
                        <c:v>1.3</c:v>
                      </c:pt>
                      <c:pt idx="2223">
                        <c:v>1.4</c:v>
                      </c:pt>
                      <c:pt idx="2224">
                        <c:v>1.3</c:v>
                      </c:pt>
                      <c:pt idx="2225">
                        <c:v>1.3</c:v>
                      </c:pt>
                      <c:pt idx="2226">
                        <c:v>1.3</c:v>
                      </c:pt>
                      <c:pt idx="2227">
                        <c:v>1.3</c:v>
                      </c:pt>
                      <c:pt idx="2228">
                        <c:v>1.3</c:v>
                      </c:pt>
                      <c:pt idx="2229">
                        <c:v>1.3</c:v>
                      </c:pt>
                      <c:pt idx="2230">
                        <c:v>1.3</c:v>
                      </c:pt>
                      <c:pt idx="2231">
                        <c:v>1.3</c:v>
                      </c:pt>
                      <c:pt idx="2232">
                        <c:v>1.2</c:v>
                      </c:pt>
                      <c:pt idx="2233">
                        <c:v>1.2</c:v>
                      </c:pt>
                      <c:pt idx="2234">
                        <c:v>1.2</c:v>
                      </c:pt>
                      <c:pt idx="2235">
                        <c:v>1.3</c:v>
                      </c:pt>
                      <c:pt idx="2236">
                        <c:v>1.3</c:v>
                      </c:pt>
                      <c:pt idx="2237">
                        <c:v>1.2</c:v>
                      </c:pt>
                      <c:pt idx="2238">
                        <c:v>1.3</c:v>
                      </c:pt>
                      <c:pt idx="2239">
                        <c:v>1.3</c:v>
                      </c:pt>
                      <c:pt idx="2240">
                        <c:v>1.2</c:v>
                      </c:pt>
                      <c:pt idx="2241">
                        <c:v>1.2</c:v>
                      </c:pt>
                      <c:pt idx="2242">
                        <c:v>1.2</c:v>
                      </c:pt>
                      <c:pt idx="2243">
                        <c:v>1.2</c:v>
                      </c:pt>
                      <c:pt idx="2244">
                        <c:v>1.2</c:v>
                      </c:pt>
                      <c:pt idx="2245">
                        <c:v>1.3</c:v>
                      </c:pt>
                      <c:pt idx="2246">
                        <c:v>1.2</c:v>
                      </c:pt>
                      <c:pt idx="2247">
                        <c:v>1.2</c:v>
                      </c:pt>
                      <c:pt idx="2248">
                        <c:v>1.2</c:v>
                      </c:pt>
                      <c:pt idx="2249">
                        <c:v>1.2</c:v>
                      </c:pt>
                      <c:pt idx="2250">
                        <c:v>1.2</c:v>
                      </c:pt>
                      <c:pt idx="2251">
                        <c:v>1.2</c:v>
                      </c:pt>
                      <c:pt idx="2252">
                        <c:v>1.2</c:v>
                      </c:pt>
                      <c:pt idx="2253">
                        <c:v>1.2</c:v>
                      </c:pt>
                      <c:pt idx="2254">
                        <c:v>1.1000000000000001</c:v>
                      </c:pt>
                      <c:pt idx="2255">
                        <c:v>1.1000000000000001</c:v>
                      </c:pt>
                      <c:pt idx="2256">
                        <c:v>1.1000000000000001</c:v>
                      </c:pt>
                      <c:pt idx="2257">
                        <c:v>1.1000000000000001</c:v>
                      </c:pt>
                      <c:pt idx="2258">
                        <c:v>1.1000000000000001</c:v>
                      </c:pt>
                      <c:pt idx="2259">
                        <c:v>1</c:v>
                      </c:pt>
                      <c:pt idx="2260">
                        <c:v>1.1000000000000001</c:v>
                      </c:pt>
                      <c:pt idx="2261">
                        <c:v>1.1000000000000001</c:v>
                      </c:pt>
                      <c:pt idx="2262">
                        <c:v>1.1000000000000001</c:v>
                      </c:pt>
                      <c:pt idx="2263">
                        <c:v>1</c:v>
                      </c:pt>
                      <c:pt idx="2264">
                        <c:v>0.9</c:v>
                      </c:pt>
                      <c:pt idx="2265">
                        <c:v>1</c:v>
                      </c:pt>
                      <c:pt idx="2266">
                        <c:v>1</c:v>
                      </c:pt>
                      <c:pt idx="2267">
                        <c:v>1</c:v>
                      </c:pt>
                      <c:pt idx="2268">
                        <c:v>1</c:v>
                      </c:pt>
                      <c:pt idx="2269">
                        <c:v>1</c:v>
                      </c:pt>
                      <c:pt idx="2270">
                        <c:v>1</c:v>
                      </c:pt>
                      <c:pt idx="2271">
                        <c:v>0.9</c:v>
                      </c:pt>
                      <c:pt idx="2272">
                        <c:v>1</c:v>
                      </c:pt>
                      <c:pt idx="2273">
                        <c:v>1</c:v>
                      </c:pt>
                      <c:pt idx="2274">
                        <c:v>1</c:v>
                      </c:pt>
                      <c:pt idx="2275">
                        <c:v>0.9</c:v>
                      </c:pt>
                      <c:pt idx="2276">
                        <c:v>0.9</c:v>
                      </c:pt>
                      <c:pt idx="2277">
                        <c:v>0.9</c:v>
                      </c:pt>
                      <c:pt idx="2278">
                        <c:v>0.9</c:v>
                      </c:pt>
                      <c:pt idx="2279">
                        <c:v>1</c:v>
                      </c:pt>
                      <c:pt idx="2280">
                        <c:v>1</c:v>
                      </c:pt>
                      <c:pt idx="2281">
                        <c:v>1</c:v>
                      </c:pt>
                      <c:pt idx="2282">
                        <c:v>1</c:v>
                      </c:pt>
                      <c:pt idx="2283">
                        <c:v>0.9</c:v>
                      </c:pt>
                      <c:pt idx="2284">
                        <c:v>1</c:v>
                      </c:pt>
                      <c:pt idx="2285">
                        <c:v>1</c:v>
                      </c:pt>
                      <c:pt idx="2286">
                        <c:v>0.9</c:v>
                      </c:pt>
                      <c:pt idx="2287">
                        <c:v>0.9</c:v>
                      </c:pt>
                      <c:pt idx="2288">
                        <c:v>1</c:v>
                      </c:pt>
                      <c:pt idx="2289">
                        <c:v>1</c:v>
                      </c:pt>
                      <c:pt idx="2290">
                        <c:v>0.9</c:v>
                      </c:pt>
                      <c:pt idx="2291">
                        <c:v>0.9</c:v>
                      </c:pt>
                      <c:pt idx="2292">
                        <c:v>0.9</c:v>
                      </c:pt>
                      <c:pt idx="2293">
                        <c:v>0.9</c:v>
                      </c:pt>
                      <c:pt idx="2294">
                        <c:v>0.8</c:v>
                      </c:pt>
                      <c:pt idx="2295">
                        <c:v>0.8</c:v>
                      </c:pt>
                      <c:pt idx="2296">
                        <c:v>0.8</c:v>
                      </c:pt>
                      <c:pt idx="2297">
                        <c:v>0.9</c:v>
                      </c:pt>
                      <c:pt idx="2298">
                        <c:v>0.9</c:v>
                      </c:pt>
                      <c:pt idx="2299">
                        <c:v>0.9</c:v>
                      </c:pt>
                      <c:pt idx="2300">
                        <c:v>0.8</c:v>
                      </c:pt>
                      <c:pt idx="2301">
                        <c:v>0.8</c:v>
                      </c:pt>
                      <c:pt idx="2302">
                        <c:v>0.9</c:v>
                      </c:pt>
                      <c:pt idx="2303">
                        <c:v>0.9</c:v>
                      </c:pt>
                      <c:pt idx="2304">
                        <c:v>0.8</c:v>
                      </c:pt>
                      <c:pt idx="2305">
                        <c:v>0.9</c:v>
                      </c:pt>
                      <c:pt idx="2306">
                        <c:v>0.8</c:v>
                      </c:pt>
                      <c:pt idx="2307">
                        <c:v>0.8</c:v>
                      </c:pt>
                      <c:pt idx="2308">
                        <c:v>0.8</c:v>
                      </c:pt>
                      <c:pt idx="2309">
                        <c:v>0.8</c:v>
                      </c:pt>
                      <c:pt idx="2310">
                        <c:v>0.8</c:v>
                      </c:pt>
                      <c:pt idx="2311">
                        <c:v>0.7</c:v>
                      </c:pt>
                      <c:pt idx="2312">
                        <c:v>0.7</c:v>
                      </c:pt>
                      <c:pt idx="2313">
                        <c:v>0.8</c:v>
                      </c:pt>
                      <c:pt idx="2314">
                        <c:v>0.8</c:v>
                      </c:pt>
                      <c:pt idx="2315">
                        <c:v>0.8</c:v>
                      </c:pt>
                      <c:pt idx="2316">
                        <c:v>0.8</c:v>
                      </c:pt>
                      <c:pt idx="2317">
                        <c:v>0.8</c:v>
                      </c:pt>
                      <c:pt idx="2318">
                        <c:v>0.8</c:v>
                      </c:pt>
                      <c:pt idx="2319">
                        <c:v>0.8</c:v>
                      </c:pt>
                      <c:pt idx="2320">
                        <c:v>0.7</c:v>
                      </c:pt>
                      <c:pt idx="2321">
                        <c:v>0.8</c:v>
                      </c:pt>
                    </c:numCache>
                  </c:numRef>
                </c:yVal>
                <c:smooth val="0"/>
              </c15:ser>
            </c15:filteredScatterSeries>
            <c15:filteredScatterSeries>
              <c15:ser>
                <c:idx val="3"/>
                <c:order val="3"/>
                <c:tx>
                  <c:strRef>
                    <c:extLst xmlns:c15="http://schemas.microsoft.com/office/drawing/2012/chart">
                      <c:ext xmlns:c15="http://schemas.microsoft.com/office/drawing/2012/chart" uri="{02D57815-91ED-43cb-92C2-25804820EDAC}">
                        <c15:formulaRef>
                          <c15:sqref>'Raw Data'!$F$18</c15:sqref>
                        </c15:formulaRef>
                      </c:ext>
                    </c:extLst>
                    <c:strCache>
                      <c:ptCount val="1"/>
                      <c:pt idx="0">
                        <c:v>2.2 - Top Gun during peel</c:v>
                      </c:pt>
                    </c:strCache>
                  </c:strRef>
                </c:tx>
                <c:spPr>
                  <a:ln w="19050" cap="rnd">
                    <a:solidFill>
                      <a:schemeClr val="accent4"/>
                    </a:solidFill>
                    <a:round/>
                  </a:ln>
                  <a:effectLst/>
                </c:spPr>
                <c:marker>
                  <c:symbol val="none"/>
                </c:marker>
                <c:xVal>
                  <c:numRef>
                    <c:extLst xmlns:c15="http://schemas.microsoft.com/office/drawing/2012/chart">
                      <c:ext xmlns:c15="http://schemas.microsoft.com/office/drawing/2012/chart" uri="{02D57815-91ED-43cb-92C2-25804820EDAC}">
                        <c15:formulaRef>
                          <c15:sqref>'Raw Data'!$B$22:$B$2887</c15:sqref>
                        </c15:formulaRef>
                      </c:ext>
                    </c:extLst>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extLst xmlns:c15="http://schemas.microsoft.com/office/drawing/2012/chart">
                      <c:ext xmlns:c15="http://schemas.microsoft.com/office/drawing/2012/chart" uri="{02D57815-91ED-43cb-92C2-25804820EDAC}">
                        <c15:formulaRef>
                          <c15:sqref>'Raw Data'!$F$22:$F$2887</c15:sqref>
                        </c15:formulaRef>
                      </c:ext>
                    </c:extLst>
                    <c:numCache>
                      <c:formatCode>0.0</c:formatCode>
                      <c:ptCount val="2866"/>
                      <c:pt idx="0">
                        <c:v>897.5</c:v>
                      </c:pt>
                      <c:pt idx="1">
                        <c:v>897.4</c:v>
                      </c:pt>
                      <c:pt idx="2">
                        <c:v>898</c:v>
                      </c:pt>
                      <c:pt idx="3">
                        <c:v>898.6</c:v>
                      </c:pt>
                      <c:pt idx="4">
                        <c:v>898.9</c:v>
                      </c:pt>
                      <c:pt idx="5">
                        <c:v>899.1</c:v>
                      </c:pt>
                      <c:pt idx="6">
                        <c:v>898.5</c:v>
                      </c:pt>
                      <c:pt idx="7">
                        <c:v>897.8</c:v>
                      </c:pt>
                      <c:pt idx="8">
                        <c:v>897.4</c:v>
                      </c:pt>
                      <c:pt idx="9">
                        <c:v>897.2</c:v>
                      </c:pt>
                      <c:pt idx="10">
                        <c:v>897.8</c:v>
                      </c:pt>
                      <c:pt idx="11">
                        <c:v>898.4</c:v>
                      </c:pt>
                      <c:pt idx="12">
                        <c:v>898.8</c:v>
                      </c:pt>
                      <c:pt idx="13">
                        <c:v>898.8</c:v>
                      </c:pt>
                      <c:pt idx="14">
                        <c:v>898.1</c:v>
                      </c:pt>
                      <c:pt idx="15">
                        <c:v>897.6</c:v>
                      </c:pt>
                      <c:pt idx="16">
                        <c:v>897.4</c:v>
                      </c:pt>
                      <c:pt idx="17">
                        <c:v>897.3</c:v>
                      </c:pt>
                      <c:pt idx="18">
                        <c:v>897.9</c:v>
                      </c:pt>
                      <c:pt idx="19">
                        <c:v>898.2</c:v>
                      </c:pt>
                      <c:pt idx="20">
                        <c:v>898.5</c:v>
                      </c:pt>
                      <c:pt idx="21">
                        <c:v>898.2</c:v>
                      </c:pt>
                      <c:pt idx="22">
                        <c:v>897.1</c:v>
                      </c:pt>
                      <c:pt idx="23">
                        <c:v>896.4</c:v>
                      </c:pt>
                      <c:pt idx="24">
                        <c:v>895.8</c:v>
                      </c:pt>
                      <c:pt idx="25">
                        <c:v>895.3</c:v>
                      </c:pt>
                      <c:pt idx="26">
                        <c:v>895.7</c:v>
                      </c:pt>
                      <c:pt idx="27">
                        <c:v>895.5</c:v>
                      </c:pt>
                      <c:pt idx="28">
                        <c:v>895.5</c:v>
                      </c:pt>
                      <c:pt idx="29">
                        <c:v>895.4</c:v>
                      </c:pt>
                      <c:pt idx="30">
                        <c:v>894.4</c:v>
                      </c:pt>
                      <c:pt idx="31">
                        <c:v>892.4</c:v>
                      </c:pt>
                      <c:pt idx="32">
                        <c:v>891.3</c:v>
                      </c:pt>
                      <c:pt idx="33">
                        <c:v>891.3</c:v>
                      </c:pt>
                      <c:pt idx="34">
                        <c:v>889.4</c:v>
                      </c:pt>
                      <c:pt idx="35">
                        <c:v>887.5</c:v>
                      </c:pt>
                      <c:pt idx="36">
                        <c:v>882.6</c:v>
                      </c:pt>
                      <c:pt idx="37">
                        <c:v>861.7</c:v>
                      </c:pt>
                      <c:pt idx="38">
                        <c:v>835.1</c:v>
                      </c:pt>
                      <c:pt idx="39">
                        <c:v>822.1</c:v>
                      </c:pt>
                      <c:pt idx="40">
                        <c:v>813.7</c:v>
                      </c:pt>
                      <c:pt idx="41">
                        <c:v>805.1</c:v>
                      </c:pt>
                      <c:pt idx="42">
                        <c:v>792.5</c:v>
                      </c:pt>
                      <c:pt idx="43">
                        <c:v>783.1</c:v>
                      </c:pt>
                      <c:pt idx="44">
                        <c:v>775.1</c:v>
                      </c:pt>
                      <c:pt idx="45">
                        <c:v>767.6</c:v>
                      </c:pt>
                      <c:pt idx="46">
                        <c:v>753.9</c:v>
                      </c:pt>
                      <c:pt idx="47">
                        <c:v>746.7</c:v>
                      </c:pt>
                      <c:pt idx="48">
                        <c:v>742.2</c:v>
                      </c:pt>
                      <c:pt idx="49">
                        <c:v>740.4</c:v>
                      </c:pt>
                      <c:pt idx="50">
                        <c:v>732.8</c:v>
                      </c:pt>
                      <c:pt idx="51">
                        <c:v>715.3</c:v>
                      </c:pt>
                      <c:pt idx="52">
                        <c:v>690.7</c:v>
                      </c:pt>
                      <c:pt idx="53">
                        <c:v>664.4</c:v>
                      </c:pt>
                      <c:pt idx="54">
                        <c:v>638.4</c:v>
                      </c:pt>
                      <c:pt idx="55">
                        <c:v>608.70000000000005</c:v>
                      </c:pt>
                      <c:pt idx="56">
                        <c:v>592.5</c:v>
                      </c:pt>
                      <c:pt idx="57">
                        <c:v>586.4</c:v>
                      </c:pt>
                      <c:pt idx="58">
                        <c:v>589.70000000000005</c:v>
                      </c:pt>
                      <c:pt idx="59">
                        <c:v>609.70000000000005</c:v>
                      </c:pt>
                      <c:pt idx="60">
                        <c:v>632.20000000000005</c:v>
                      </c:pt>
                      <c:pt idx="61">
                        <c:v>655.9</c:v>
                      </c:pt>
                      <c:pt idx="62">
                        <c:v>679.1</c:v>
                      </c:pt>
                      <c:pt idx="63">
                        <c:v>706.9</c:v>
                      </c:pt>
                      <c:pt idx="64">
                        <c:v>725</c:v>
                      </c:pt>
                      <c:pt idx="65">
                        <c:v>741.3</c:v>
                      </c:pt>
                      <c:pt idx="66">
                        <c:v>757.6</c:v>
                      </c:pt>
                      <c:pt idx="67">
                        <c:v>787.1</c:v>
                      </c:pt>
                      <c:pt idx="68">
                        <c:v>818.7</c:v>
                      </c:pt>
                      <c:pt idx="69">
                        <c:v>860.9</c:v>
                      </c:pt>
                      <c:pt idx="70">
                        <c:v>919.7</c:v>
                      </c:pt>
                      <c:pt idx="71">
                        <c:v>984.6</c:v>
                      </c:pt>
                      <c:pt idx="72">
                        <c:v>1085.7</c:v>
                      </c:pt>
                      <c:pt idx="73">
                        <c:v>1171.9000000000001</c:v>
                      </c:pt>
                      <c:pt idx="74">
                        <c:v>1283.9000000000001</c:v>
                      </c:pt>
                      <c:pt idx="75">
                        <c:v>1408.1</c:v>
                      </c:pt>
                      <c:pt idx="76">
                        <c:v>1588.4</c:v>
                      </c:pt>
                      <c:pt idx="77">
                        <c:v>1699.5</c:v>
                      </c:pt>
                      <c:pt idx="78">
                        <c:v>1789.4</c:v>
                      </c:pt>
                      <c:pt idx="79">
                        <c:v>1872.8</c:v>
                      </c:pt>
                      <c:pt idx="80">
                        <c:v>1999</c:v>
                      </c:pt>
                      <c:pt idx="81">
                        <c:v>2088.3000000000002</c:v>
                      </c:pt>
                      <c:pt idx="82">
                        <c:v>2164.4</c:v>
                      </c:pt>
                      <c:pt idx="83">
                        <c:v>2216.1999999999998</c:v>
                      </c:pt>
                      <c:pt idx="84">
                        <c:v>2254.6</c:v>
                      </c:pt>
                      <c:pt idx="85">
                        <c:v>2271.8000000000002</c:v>
                      </c:pt>
                      <c:pt idx="86">
                        <c:v>2278.4</c:v>
                      </c:pt>
                      <c:pt idx="87">
                        <c:v>2290.6</c:v>
                      </c:pt>
                      <c:pt idx="88">
                        <c:v>2315.9</c:v>
                      </c:pt>
                      <c:pt idx="89">
                        <c:v>2346.6999999999998</c:v>
                      </c:pt>
                      <c:pt idx="90">
                        <c:v>2371.9</c:v>
                      </c:pt>
                      <c:pt idx="91">
                        <c:v>2401.1</c:v>
                      </c:pt>
                      <c:pt idx="92">
                        <c:v>2433.1999999999998</c:v>
                      </c:pt>
                      <c:pt idx="93">
                        <c:v>2485.6</c:v>
                      </c:pt>
                      <c:pt idx="94">
                        <c:v>2557.9</c:v>
                      </c:pt>
                      <c:pt idx="95">
                        <c:v>2654.5</c:v>
                      </c:pt>
                      <c:pt idx="96">
                        <c:v>2747.1</c:v>
                      </c:pt>
                      <c:pt idx="97">
                        <c:v>2773.9</c:v>
                      </c:pt>
                      <c:pt idx="98">
                        <c:v>2767</c:v>
                      </c:pt>
                      <c:pt idx="99">
                        <c:v>2775.7</c:v>
                      </c:pt>
                      <c:pt idx="100">
                        <c:v>2809.9</c:v>
                      </c:pt>
                      <c:pt idx="101">
                        <c:v>2825.4</c:v>
                      </c:pt>
                      <c:pt idx="102">
                        <c:v>2839.3</c:v>
                      </c:pt>
                      <c:pt idx="103">
                        <c:v>2881.9</c:v>
                      </c:pt>
                      <c:pt idx="104">
                        <c:v>3000.5</c:v>
                      </c:pt>
                      <c:pt idx="105">
                        <c:v>3255.5</c:v>
                      </c:pt>
                      <c:pt idx="106">
                        <c:v>3847</c:v>
                      </c:pt>
                      <c:pt idx="107">
                        <c:v>4927.1000000000004</c:v>
                      </c:pt>
                      <c:pt idx="108">
                        <c:v>4933.8</c:v>
                      </c:pt>
                      <c:pt idx="109">
                        <c:v>4589.8</c:v>
                      </c:pt>
                      <c:pt idx="110">
                        <c:v>4085.8</c:v>
                      </c:pt>
                      <c:pt idx="111">
                        <c:v>3738.6</c:v>
                      </c:pt>
                      <c:pt idx="112">
                        <c:v>3361</c:v>
                      </c:pt>
                      <c:pt idx="113">
                        <c:v>2966.4</c:v>
                      </c:pt>
                      <c:pt idx="114">
                        <c:v>2656</c:v>
                      </c:pt>
                      <c:pt idx="115">
                        <c:v>2291</c:v>
                      </c:pt>
                      <c:pt idx="116">
                        <c:v>2015.4</c:v>
                      </c:pt>
                      <c:pt idx="117">
                        <c:v>1784.8</c:v>
                      </c:pt>
                      <c:pt idx="118">
                        <c:v>1624.5</c:v>
                      </c:pt>
                      <c:pt idx="119">
                        <c:v>1564.2</c:v>
                      </c:pt>
                      <c:pt idx="120">
                        <c:v>1561.1</c:v>
                      </c:pt>
                      <c:pt idx="121">
                        <c:v>1815.5</c:v>
                      </c:pt>
                      <c:pt idx="122">
                        <c:v>2198</c:v>
                      </c:pt>
                      <c:pt idx="123">
                        <c:v>2214.8000000000002</c:v>
                      </c:pt>
                      <c:pt idx="124">
                        <c:v>2012.8</c:v>
                      </c:pt>
                      <c:pt idx="125">
                        <c:v>1891.9</c:v>
                      </c:pt>
                      <c:pt idx="126">
                        <c:v>1849.9</c:v>
                      </c:pt>
                      <c:pt idx="127">
                        <c:v>1875</c:v>
                      </c:pt>
                      <c:pt idx="128">
                        <c:v>1893.1</c:v>
                      </c:pt>
                      <c:pt idx="129">
                        <c:v>1950.8</c:v>
                      </c:pt>
                      <c:pt idx="130">
                        <c:v>1968.8</c:v>
                      </c:pt>
                      <c:pt idx="131">
                        <c:v>2028.1</c:v>
                      </c:pt>
                      <c:pt idx="132">
                        <c:v>1953.1</c:v>
                      </c:pt>
                      <c:pt idx="133">
                        <c:v>1695.4</c:v>
                      </c:pt>
                      <c:pt idx="134">
                        <c:v>1464.8</c:v>
                      </c:pt>
                      <c:pt idx="135">
                        <c:v>1276.2</c:v>
                      </c:pt>
                      <c:pt idx="136">
                        <c:v>1106.3</c:v>
                      </c:pt>
                      <c:pt idx="137">
                        <c:v>990.4</c:v>
                      </c:pt>
                      <c:pt idx="138">
                        <c:v>795.7</c:v>
                      </c:pt>
                      <c:pt idx="139">
                        <c:v>680.8</c:v>
                      </c:pt>
                      <c:pt idx="140">
                        <c:v>739.8</c:v>
                      </c:pt>
                      <c:pt idx="141">
                        <c:v>970.7</c:v>
                      </c:pt>
                      <c:pt idx="142">
                        <c:v>1188.2</c:v>
                      </c:pt>
                      <c:pt idx="143">
                        <c:v>1293.8</c:v>
                      </c:pt>
                      <c:pt idx="144">
                        <c:v>1365.9</c:v>
                      </c:pt>
                      <c:pt idx="145">
                        <c:v>1143.9000000000001</c:v>
                      </c:pt>
                      <c:pt idx="146">
                        <c:v>1072.2</c:v>
                      </c:pt>
                      <c:pt idx="147">
                        <c:v>1323.9</c:v>
                      </c:pt>
                      <c:pt idx="148">
                        <c:v>4039.6</c:v>
                      </c:pt>
                      <c:pt idx="149">
                        <c:v>3849.2</c:v>
                      </c:pt>
                      <c:pt idx="150">
                        <c:v>2971.9</c:v>
                      </c:pt>
                      <c:pt idx="151">
                        <c:v>2546.5</c:v>
                      </c:pt>
                      <c:pt idx="152">
                        <c:v>2312.3000000000002</c:v>
                      </c:pt>
                      <c:pt idx="153">
                        <c:v>1596.7</c:v>
                      </c:pt>
                      <c:pt idx="154">
                        <c:v>104.6</c:v>
                      </c:pt>
                      <c:pt idx="155">
                        <c:v>-1459.1</c:v>
                      </c:pt>
                      <c:pt idx="156">
                        <c:v>-2333.1999999999998</c:v>
                      </c:pt>
                      <c:pt idx="157">
                        <c:v>-2657.7</c:v>
                      </c:pt>
                      <c:pt idx="158">
                        <c:v>-2523.1999999999998</c:v>
                      </c:pt>
                      <c:pt idx="159">
                        <c:v>-2189.3000000000002</c:v>
                      </c:pt>
                      <c:pt idx="160">
                        <c:v>-1840</c:v>
                      </c:pt>
                      <c:pt idx="161">
                        <c:v>-1632.3</c:v>
                      </c:pt>
                      <c:pt idx="162">
                        <c:v>-1513.4</c:v>
                      </c:pt>
                      <c:pt idx="163">
                        <c:v>-1433.6</c:v>
                      </c:pt>
                      <c:pt idx="164">
                        <c:v>-1403.8</c:v>
                      </c:pt>
                      <c:pt idx="165">
                        <c:v>-1388.2</c:v>
                      </c:pt>
                      <c:pt idx="166">
                        <c:v>-1377.3</c:v>
                      </c:pt>
                      <c:pt idx="167">
                        <c:v>-1370.3</c:v>
                      </c:pt>
                      <c:pt idx="168">
                        <c:v>-1367.8</c:v>
                      </c:pt>
                      <c:pt idx="169">
                        <c:v>-1366.5</c:v>
                      </c:pt>
                      <c:pt idx="170">
                        <c:v>-1367.1</c:v>
                      </c:pt>
                      <c:pt idx="171">
                        <c:v>-1368.3</c:v>
                      </c:pt>
                      <c:pt idx="172">
                        <c:v>-1368.9</c:v>
                      </c:pt>
                      <c:pt idx="173">
                        <c:v>-1369.2</c:v>
                      </c:pt>
                      <c:pt idx="174">
                        <c:v>-1367.9</c:v>
                      </c:pt>
                      <c:pt idx="175">
                        <c:v>-1366.6</c:v>
                      </c:pt>
                      <c:pt idx="176">
                        <c:v>-1366.3</c:v>
                      </c:pt>
                      <c:pt idx="177">
                        <c:v>-1366.3</c:v>
                      </c:pt>
                      <c:pt idx="178">
                        <c:v>-1367.8</c:v>
                      </c:pt>
                      <c:pt idx="179">
                        <c:v>-1369.3</c:v>
                      </c:pt>
                      <c:pt idx="180">
                        <c:v>-1370.4</c:v>
                      </c:pt>
                      <c:pt idx="181">
                        <c:v>-1370.9</c:v>
                      </c:pt>
                      <c:pt idx="182">
                        <c:v>-1371.3</c:v>
                      </c:pt>
                      <c:pt idx="183">
                        <c:v>-1371.6</c:v>
                      </c:pt>
                      <c:pt idx="184">
                        <c:v>-1371.9</c:v>
                      </c:pt>
                      <c:pt idx="185">
                        <c:v>-1372.1</c:v>
                      </c:pt>
                      <c:pt idx="186">
                        <c:v>-1372.3</c:v>
                      </c:pt>
                      <c:pt idx="187">
                        <c:v>-1372.6</c:v>
                      </c:pt>
                      <c:pt idx="188">
                        <c:v>-1372.9</c:v>
                      </c:pt>
                      <c:pt idx="189">
                        <c:v>-1373.2</c:v>
                      </c:pt>
                      <c:pt idx="190">
                        <c:v>-1373.5</c:v>
                      </c:pt>
                      <c:pt idx="191">
                        <c:v>-1373.9</c:v>
                      </c:pt>
                      <c:pt idx="192">
                        <c:v>-1374.1</c:v>
                      </c:pt>
                      <c:pt idx="193">
                        <c:v>-1374.1</c:v>
                      </c:pt>
                      <c:pt idx="194">
                        <c:v>-1372.9</c:v>
                      </c:pt>
                      <c:pt idx="195">
                        <c:v>-1372.1</c:v>
                      </c:pt>
                      <c:pt idx="196">
                        <c:v>-1371.8</c:v>
                      </c:pt>
                      <c:pt idx="197">
                        <c:v>-1372.1</c:v>
                      </c:pt>
                      <c:pt idx="198">
                        <c:v>-1373.9</c:v>
                      </c:pt>
                      <c:pt idx="199">
                        <c:v>-1375.3</c:v>
                      </c:pt>
                      <c:pt idx="200">
                        <c:v>-1376.2</c:v>
                      </c:pt>
                      <c:pt idx="201">
                        <c:v>-1376.8</c:v>
                      </c:pt>
                      <c:pt idx="202">
                        <c:v>-1377.4</c:v>
                      </c:pt>
                      <c:pt idx="203">
                        <c:v>-1377.8</c:v>
                      </c:pt>
                      <c:pt idx="204">
                        <c:v>-1378.2</c:v>
                      </c:pt>
                      <c:pt idx="205">
                        <c:v>-1378.5</c:v>
                      </c:pt>
                      <c:pt idx="206">
                        <c:v>-1377.1</c:v>
                      </c:pt>
                      <c:pt idx="207">
                        <c:v>-1376.2</c:v>
                      </c:pt>
                      <c:pt idx="208">
                        <c:v>-1375.9</c:v>
                      </c:pt>
                      <c:pt idx="209">
                        <c:v>-1375.9</c:v>
                      </c:pt>
                      <c:pt idx="210">
                        <c:v>-1377.9</c:v>
                      </c:pt>
                      <c:pt idx="211">
                        <c:v>-1379.2</c:v>
                      </c:pt>
                      <c:pt idx="212">
                        <c:v>-1380.1</c:v>
                      </c:pt>
                      <c:pt idx="213">
                        <c:v>-1380.7</c:v>
                      </c:pt>
                      <c:pt idx="214">
                        <c:v>-1381.1</c:v>
                      </c:pt>
                      <c:pt idx="215">
                        <c:v>-1381.7</c:v>
                      </c:pt>
                      <c:pt idx="216">
                        <c:v>-1382.1</c:v>
                      </c:pt>
                      <c:pt idx="217">
                        <c:v>-1382.5</c:v>
                      </c:pt>
                      <c:pt idx="218">
                        <c:v>-1382.9</c:v>
                      </c:pt>
                      <c:pt idx="219">
                        <c:v>-1383.3</c:v>
                      </c:pt>
                      <c:pt idx="220">
                        <c:v>-1383.7</c:v>
                      </c:pt>
                      <c:pt idx="221">
                        <c:v>-1384.1</c:v>
                      </c:pt>
                      <c:pt idx="222">
                        <c:v>-1382.8</c:v>
                      </c:pt>
                      <c:pt idx="223">
                        <c:v>-1381.9</c:v>
                      </c:pt>
                      <c:pt idx="224">
                        <c:v>-1381.5</c:v>
                      </c:pt>
                      <c:pt idx="225">
                        <c:v>-1381.5</c:v>
                      </c:pt>
                      <c:pt idx="226">
                        <c:v>-1383.1</c:v>
                      </c:pt>
                      <c:pt idx="227">
                        <c:v>-1384.6</c:v>
                      </c:pt>
                      <c:pt idx="228">
                        <c:v>-1385.9</c:v>
                      </c:pt>
                      <c:pt idx="229">
                        <c:v>-1386.5</c:v>
                      </c:pt>
                      <c:pt idx="230">
                        <c:v>-1385.6</c:v>
                      </c:pt>
                      <c:pt idx="231">
                        <c:v>-1384.6</c:v>
                      </c:pt>
                      <c:pt idx="232">
                        <c:v>-1384.2</c:v>
                      </c:pt>
                      <c:pt idx="233">
                        <c:v>-1384.3</c:v>
                      </c:pt>
                      <c:pt idx="234">
                        <c:v>-1385.8</c:v>
                      </c:pt>
                      <c:pt idx="235">
                        <c:v>-1387.2</c:v>
                      </c:pt>
                      <c:pt idx="236">
                        <c:v>-1388.5</c:v>
                      </c:pt>
                      <c:pt idx="237">
                        <c:v>-1389.1</c:v>
                      </c:pt>
                      <c:pt idx="238">
                        <c:v>-1389.7</c:v>
                      </c:pt>
                      <c:pt idx="239">
                        <c:v>-1390.1</c:v>
                      </c:pt>
                      <c:pt idx="240">
                        <c:v>-1390.4</c:v>
                      </c:pt>
                      <c:pt idx="241">
                        <c:v>-1390.4</c:v>
                      </c:pt>
                      <c:pt idx="242">
                        <c:v>-1389.1</c:v>
                      </c:pt>
                      <c:pt idx="243">
                        <c:v>-1388.4</c:v>
                      </c:pt>
                      <c:pt idx="244">
                        <c:v>-1388</c:v>
                      </c:pt>
                      <c:pt idx="245">
                        <c:v>-1388.4</c:v>
                      </c:pt>
                      <c:pt idx="246">
                        <c:v>-1390.2</c:v>
                      </c:pt>
                      <c:pt idx="247">
                        <c:v>-1391.5</c:v>
                      </c:pt>
                      <c:pt idx="248">
                        <c:v>-1392.5</c:v>
                      </c:pt>
                      <c:pt idx="249">
                        <c:v>-1393.1</c:v>
                      </c:pt>
                      <c:pt idx="250">
                        <c:v>-1393.7</c:v>
                      </c:pt>
                      <c:pt idx="251">
                        <c:v>-1394.1</c:v>
                      </c:pt>
                      <c:pt idx="252">
                        <c:v>-1394.6</c:v>
                      </c:pt>
                      <c:pt idx="253">
                        <c:v>-1394.9</c:v>
                      </c:pt>
                      <c:pt idx="254">
                        <c:v>-1395.3</c:v>
                      </c:pt>
                      <c:pt idx="255">
                        <c:v>-1395.7</c:v>
                      </c:pt>
                      <c:pt idx="256">
                        <c:v>-1396</c:v>
                      </c:pt>
                      <c:pt idx="257">
                        <c:v>-1396.3</c:v>
                      </c:pt>
                      <c:pt idx="258">
                        <c:v>-1395.2</c:v>
                      </c:pt>
                      <c:pt idx="259">
                        <c:v>-1394.1</c:v>
                      </c:pt>
                      <c:pt idx="260">
                        <c:v>-1393.8</c:v>
                      </c:pt>
                      <c:pt idx="261">
                        <c:v>-1393.8</c:v>
                      </c:pt>
                      <c:pt idx="262">
                        <c:v>-1395.4</c:v>
                      </c:pt>
                      <c:pt idx="263">
                        <c:v>-1396.9</c:v>
                      </c:pt>
                      <c:pt idx="264">
                        <c:v>-1398.1</c:v>
                      </c:pt>
                      <c:pt idx="265">
                        <c:v>-1398.5</c:v>
                      </c:pt>
                      <c:pt idx="266">
                        <c:v>-1397.4</c:v>
                      </c:pt>
                      <c:pt idx="267">
                        <c:v>-1396.5</c:v>
                      </c:pt>
                      <c:pt idx="268">
                        <c:v>-1396.1</c:v>
                      </c:pt>
                      <c:pt idx="269">
                        <c:v>-1396.5</c:v>
                      </c:pt>
                      <c:pt idx="270">
                        <c:v>-1398.2</c:v>
                      </c:pt>
                      <c:pt idx="271">
                        <c:v>-1399.5</c:v>
                      </c:pt>
                      <c:pt idx="272">
                        <c:v>-1400.5</c:v>
                      </c:pt>
                      <c:pt idx="273">
                        <c:v>-1401</c:v>
                      </c:pt>
                      <c:pt idx="274">
                        <c:v>-1399.8</c:v>
                      </c:pt>
                      <c:pt idx="275">
                        <c:v>-1399.1</c:v>
                      </c:pt>
                      <c:pt idx="276">
                        <c:v>-1398.8</c:v>
                      </c:pt>
                      <c:pt idx="277">
                        <c:v>-1399.3</c:v>
                      </c:pt>
                      <c:pt idx="278">
                        <c:v>-1401</c:v>
                      </c:pt>
                      <c:pt idx="279">
                        <c:v>-1402.3</c:v>
                      </c:pt>
                      <c:pt idx="280">
                        <c:v>-1403.2</c:v>
                      </c:pt>
                      <c:pt idx="281">
                        <c:v>-1403.7</c:v>
                      </c:pt>
                      <c:pt idx="282">
                        <c:v>-1402.5</c:v>
                      </c:pt>
                      <c:pt idx="283">
                        <c:v>-1401.8</c:v>
                      </c:pt>
                      <c:pt idx="284">
                        <c:v>-1401.6</c:v>
                      </c:pt>
                      <c:pt idx="285">
                        <c:v>-1402</c:v>
                      </c:pt>
                      <c:pt idx="286">
                        <c:v>-1403.8</c:v>
                      </c:pt>
                      <c:pt idx="287">
                        <c:v>-1405.2</c:v>
                      </c:pt>
                      <c:pt idx="288">
                        <c:v>-1406.1</c:v>
                      </c:pt>
                      <c:pt idx="289">
                        <c:v>-1406.8</c:v>
                      </c:pt>
                      <c:pt idx="290">
                        <c:v>-1405.6</c:v>
                      </c:pt>
                      <c:pt idx="291">
                        <c:v>-1404.8</c:v>
                      </c:pt>
                      <c:pt idx="292">
                        <c:v>-1404.6</c:v>
                      </c:pt>
                      <c:pt idx="293">
                        <c:v>-1404.5</c:v>
                      </c:pt>
                      <c:pt idx="294">
                        <c:v>-1406.6</c:v>
                      </c:pt>
                      <c:pt idx="295">
                        <c:v>-1407.8</c:v>
                      </c:pt>
                      <c:pt idx="296">
                        <c:v>-1408.8</c:v>
                      </c:pt>
                      <c:pt idx="297">
                        <c:v>-1409.3</c:v>
                      </c:pt>
                      <c:pt idx="298">
                        <c:v>-1408.1</c:v>
                      </c:pt>
                      <c:pt idx="299">
                        <c:v>-1407.3</c:v>
                      </c:pt>
                      <c:pt idx="300">
                        <c:v>-1407.1</c:v>
                      </c:pt>
                      <c:pt idx="301">
                        <c:v>-1407.1</c:v>
                      </c:pt>
                      <c:pt idx="302">
                        <c:v>-1408.7</c:v>
                      </c:pt>
                      <c:pt idx="303">
                        <c:v>-1410.5</c:v>
                      </c:pt>
                      <c:pt idx="304">
                        <c:v>-1411.3</c:v>
                      </c:pt>
                      <c:pt idx="305">
                        <c:v>-1411.9</c:v>
                      </c:pt>
                      <c:pt idx="306">
                        <c:v>-1411</c:v>
                      </c:pt>
                      <c:pt idx="307">
                        <c:v>-1409.9</c:v>
                      </c:pt>
                      <c:pt idx="308">
                        <c:v>-1409.6</c:v>
                      </c:pt>
                      <c:pt idx="309">
                        <c:v>-1409.8</c:v>
                      </c:pt>
                      <c:pt idx="310">
                        <c:v>-1411.4</c:v>
                      </c:pt>
                      <c:pt idx="311">
                        <c:v>-1413.3</c:v>
                      </c:pt>
                      <c:pt idx="312">
                        <c:v>-1414.1</c:v>
                      </c:pt>
                      <c:pt idx="313">
                        <c:v>-1414.8</c:v>
                      </c:pt>
                      <c:pt idx="314">
                        <c:v>-1413.9</c:v>
                      </c:pt>
                      <c:pt idx="315">
                        <c:v>-1412.8</c:v>
                      </c:pt>
                      <c:pt idx="316">
                        <c:v>-1412.6</c:v>
                      </c:pt>
                      <c:pt idx="317">
                        <c:v>-1412.5</c:v>
                      </c:pt>
                      <c:pt idx="318">
                        <c:v>-1414.2</c:v>
                      </c:pt>
                      <c:pt idx="319">
                        <c:v>-1415.7</c:v>
                      </c:pt>
                      <c:pt idx="320">
                        <c:v>-1416.9</c:v>
                      </c:pt>
                      <c:pt idx="321">
                        <c:v>-1417.5</c:v>
                      </c:pt>
                      <c:pt idx="322">
                        <c:v>-1416.6</c:v>
                      </c:pt>
                      <c:pt idx="323">
                        <c:v>-1415.7</c:v>
                      </c:pt>
                      <c:pt idx="324">
                        <c:v>-1415.2</c:v>
                      </c:pt>
                      <c:pt idx="325">
                        <c:v>-1415.2</c:v>
                      </c:pt>
                      <c:pt idx="326">
                        <c:v>-1416.9</c:v>
                      </c:pt>
                      <c:pt idx="327">
                        <c:v>-1418.4</c:v>
                      </c:pt>
                      <c:pt idx="328">
                        <c:v>-1419.2</c:v>
                      </c:pt>
                      <c:pt idx="329">
                        <c:v>-1419.7</c:v>
                      </c:pt>
                      <c:pt idx="330">
                        <c:v>-1418.6</c:v>
                      </c:pt>
                      <c:pt idx="331">
                        <c:v>-1418</c:v>
                      </c:pt>
                      <c:pt idx="332">
                        <c:v>-1417.9</c:v>
                      </c:pt>
                      <c:pt idx="333">
                        <c:v>-1418.2</c:v>
                      </c:pt>
                      <c:pt idx="334">
                        <c:v>-1420.1</c:v>
                      </c:pt>
                      <c:pt idx="335">
                        <c:v>-1421.4</c:v>
                      </c:pt>
                      <c:pt idx="336">
                        <c:v>-1422.3</c:v>
                      </c:pt>
                      <c:pt idx="337">
                        <c:v>-1422.7</c:v>
                      </c:pt>
                      <c:pt idx="338">
                        <c:v>-1421.5</c:v>
                      </c:pt>
                      <c:pt idx="339">
                        <c:v>-1420.8</c:v>
                      </c:pt>
                      <c:pt idx="340">
                        <c:v>-1420.6</c:v>
                      </c:pt>
                      <c:pt idx="341">
                        <c:v>-1420.9</c:v>
                      </c:pt>
                      <c:pt idx="342">
                        <c:v>-1422.6</c:v>
                      </c:pt>
                      <c:pt idx="343">
                        <c:v>-1423.8</c:v>
                      </c:pt>
                      <c:pt idx="344">
                        <c:v>-1424.7</c:v>
                      </c:pt>
                      <c:pt idx="345">
                        <c:v>-1425</c:v>
                      </c:pt>
                      <c:pt idx="346">
                        <c:v>-1423.8</c:v>
                      </c:pt>
                      <c:pt idx="347">
                        <c:v>-1423.1</c:v>
                      </c:pt>
                      <c:pt idx="348">
                        <c:v>-1422.9</c:v>
                      </c:pt>
                      <c:pt idx="349">
                        <c:v>-1423.3</c:v>
                      </c:pt>
                      <c:pt idx="350">
                        <c:v>-1425.2</c:v>
                      </c:pt>
                      <c:pt idx="351">
                        <c:v>-1426.6</c:v>
                      </c:pt>
                      <c:pt idx="352">
                        <c:v>-1427.4</c:v>
                      </c:pt>
                      <c:pt idx="353">
                        <c:v>-1428</c:v>
                      </c:pt>
                      <c:pt idx="354">
                        <c:v>-1426.7</c:v>
                      </c:pt>
                      <c:pt idx="355">
                        <c:v>-1425.9</c:v>
                      </c:pt>
                      <c:pt idx="356">
                        <c:v>-1425.7</c:v>
                      </c:pt>
                      <c:pt idx="357">
                        <c:v>-1425.7</c:v>
                      </c:pt>
                      <c:pt idx="358">
                        <c:v>-1427.8</c:v>
                      </c:pt>
                      <c:pt idx="359">
                        <c:v>-1429.2</c:v>
                      </c:pt>
                      <c:pt idx="360">
                        <c:v>-1430.1</c:v>
                      </c:pt>
                      <c:pt idx="361">
                        <c:v>-1430.7</c:v>
                      </c:pt>
                      <c:pt idx="362">
                        <c:v>-1429.3</c:v>
                      </c:pt>
                      <c:pt idx="363">
                        <c:v>-1428.5</c:v>
                      </c:pt>
                      <c:pt idx="364">
                        <c:v>-1428.2</c:v>
                      </c:pt>
                      <c:pt idx="365">
                        <c:v>-1428.2</c:v>
                      </c:pt>
                      <c:pt idx="366">
                        <c:v>-1429.9</c:v>
                      </c:pt>
                      <c:pt idx="367">
                        <c:v>-1431.9</c:v>
                      </c:pt>
                      <c:pt idx="368">
                        <c:v>-1432.8</c:v>
                      </c:pt>
                      <c:pt idx="369">
                        <c:v>-1433.3</c:v>
                      </c:pt>
                      <c:pt idx="370">
                        <c:v>-1432.4</c:v>
                      </c:pt>
                      <c:pt idx="371">
                        <c:v>-1431.3</c:v>
                      </c:pt>
                      <c:pt idx="372">
                        <c:v>-1430.9</c:v>
                      </c:pt>
                      <c:pt idx="373">
                        <c:v>-1430.8</c:v>
                      </c:pt>
                      <c:pt idx="374">
                        <c:v>-1432.4</c:v>
                      </c:pt>
                      <c:pt idx="375">
                        <c:v>-1434.4</c:v>
                      </c:pt>
                      <c:pt idx="376">
                        <c:v>-1435.4</c:v>
                      </c:pt>
                      <c:pt idx="377">
                        <c:v>-1436.1</c:v>
                      </c:pt>
                      <c:pt idx="378">
                        <c:v>-1435.1</c:v>
                      </c:pt>
                      <c:pt idx="379">
                        <c:v>-1434</c:v>
                      </c:pt>
                      <c:pt idx="380">
                        <c:v>-1433.7</c:v>
                      </c:pt>
                      <c:pt idx="381">
                        <c:v>-1433.7</c:v>
                      </c:pt>
                      <c:pt idx="382">
                        <c:v>-1435.3</c:v>
                      </c:pt>
                      <c:pt idx="383">
                        <c:v>-1436.8</c:v>
                      </c:pt>
                      <c:pt idx="384">
                        <c:v>-1438.2</c:v>
                      </c:pt>
                      <c:pt idx="385">
                        <c:v>-1438.9</c:v>
                      </c:pt>
                      <c:pt idx="386">
                        <c:v>-1438.2</c:v>
                      </c:pt>
                      <c:pt idx="387">
                        <c:v>-1437.3</c:v>
                      </c:pt>
                      <c:pt idx="388">
                        <c:v>-1437</c:v>
                      </c:pt>
                      <c:pt idx="389">
                        <c:v>-1437.2</c:v>
                      </c:pt>
                      <c:pt idx="390">
                        <c:v>-1438.9</c:v>
                      </c:pt>
                      <c:pt idx="391">
                        <c:v>-1440.1</c:v>
                      </c:pt>
                      <c:pt idx="392">
                        <c:v>-1441</c:v>
                      </c:pt>
                      <c:pt idx="393">
                        <c:v>-1441.3</c:v>
                      </c:pt>
                      <c:pt idx="394">
                        <c:v>-1440.1</c:v>
                      </c:pt>
                      <c:pt idx="395">
                        <c:v>-1439.3</c:v>
                      </c:pt>
                      <c:pt idx="396">
                        <c:v>-1439</c:v>
                      </c:pt>
                      <c:pt idx="397">
                        <c:v>-1439.3</c:v>
                      </c:pt>
                      <c:pt idx="398">
                        <c:v>-1441</c:v>
                      </c:pt>
                      <c:pt idx="399">
                        <c:v>-1442.3</c:v>
                      </c:pt>
                      <c:pt idx="400">
                        <c:v>-1443.2</c:v>
                      </c:pt>
                      <c:pt idx="401">
                        <c:v>-1443.6</c:v>
                      </c:pt>
                      <c:pt idx="402">
                        <c:v>-1442.4</c:v>
                      </c:pt>
                      <c:pt idx="403">
                        <c:v>-1441.7</c:v>
                      </c:pt>
                      <c:pt idx="404">
                        <c:v>-1441.5</c:v>
                      </c:pt>
                      <c:pt idx="405">
                        <c:v>-1441.4</c:v>
                      </c:pt>
                      <c:pt idx="406">
                        <c:v>-1443.6</c:v>
                      </c:pt>
                      <c:pt idx="407">
                        <c:v>-1444.9</c:v>
                      </c:pt>
                      <c:pt idx="408">
                        <c:v>-1445.8</c:v>
                      </c:pt>
                      <c:pt idx="409">
                        <c:v>-1446.4</c:v>
                      </c:pt>
                      <c:pt idx="410">
                        <c:v>-1445</c:v>
                      </c:pt>
                      <c:pt idx="411">
                        <c:v>-1444.2</c:v>
                      </c:pt>
                      <c:pt idx="412">
                        <c:v>-1444</c:v>
                      </c:pt>
                      <c:pt idx="413">
                        <c:v>-1444</c:v>
                      </c:pt>
                      <c:pt idx="414">
                        <c:v>-1446.3</c:v>
                      </c:pt>
                      <c:pt idx="415">
                        <c:v>-1447.6</c:v>
                      </c:pt>
                      <c:pt idx="416">
                        <c:v>-1448.5</c:v>
                      </c:pt>
                      <c:pt idx="417">
                        <c:v>-1449.2</c:v>
                      </c:pt>
                      <c:pt idx="418">
                        <c:v>-1447.9</c:v>
                      </c:pt>
                      <c:pt idx="419">
                        <c:v>-1447.2</c:v>
                      </c:pt>
                      <c:pt idx="420">
                        <c:v>-1446.9</c:v>
                      </c:pt>
                      <c:pt idx="421">
                        <c:v>-1447</c:v>
                      </c:pt>
                      <c:pt idx="422">
                        <c:v>-1448.6</c:v>
                      </c:pt>
                      <c:pt idx="423">
                        <c:v>-1450.4</c:v>
                      </c:pt>
                      <c:pt idx="424">
                        <c:v>-1451.2</c:v>
                      </c:pt>
                      <c:pt idx="425">
                        <c:v>-1451.8</c:v>
                      </c:pt>
                      <c:pt idx="426">
                        <c:v>-1450.8</c:v>
                      </c:pt>
                      <c:pt idx="427">
                        <c:v>-1449.7</c:v>
                      </c:pt>
                      <c:pt idx="428">
                        <c:v>-1449.4</c:v>
                      </c:pt>
                      <c:pt idx="429">
                        <c:v>-1449.4</c:v>
                      </c:pt>
                      <c:pt idx="430">
                        <c:v>-1450.9</c:v>
                      </c:pt>
                      <c:pt idx="431">
                        <c:v>-1452.3</c:v>
                      </c:pt>
                      <c:pt idx="432">
                        <c:v>-1453.6</c:v>
                      </c:pt>
                      <c:pt idx="433">
                        <c:v>-1454.1</c:v>
                      </c:pt>
                      <c:pt idx="434">
                        <c:v>-1453.1</c:v>
                      </c:pt>
                      <c:pt idx="435">
                        <c:v>-1452.1</c:v>
                      </c:pt>
                      <c:pt idx="436">
                        <c:v>-1451.8</c:v>
                      </c:pt>
                      <c:pt idx="437">
                        <c:v>-1451.7</c:v>
                      </c:pt>
                      <c:pt idx="438">
                        <c:v>-1453.3</c:v>
                      </c:pt>
                      <c:pt idx="439">
                        <c:v>-1454.9</c:v>
                      </c:pt>
                      <c:pt idx="440">
                        <c:v>-1456.1</c:v>
                      </c:pt>
                      <c:pt idx="441">
                        <c:v>-1456.7</c:v>
                      </c:pt>
                      <c:pt idx="442">
                        <c:v>-1455.8</c:v>
                      </c:pt>
                      <c:pt idx="443">
                        <c:v>-1454.8</c:v>
                      </c:pt>
                      <c:pt idx="444">
                        <c:v>-1454.3</c:v>
                      </c:pt>
                      <c:pt idx="445">
                        <c:v>-1454.3</c:v>
                      </c:pt>
                      <c:pt idx="446">
                        <c:v>-1455.8</c:v>
                      </c:pt>
                      <c:pt idx="447">
                        <c:v>-1457.3</c:v>
                      </c:pt>
                      <c:pt idx="448">
                        <c:v>-1458.3</c:v>
                      </c:pt>
                      <c:pt idx="449">
                        <c:v>-1458.9</c:v>
                      </c:pt>
                      <c:pt idx="450">
                        <c:v>-1457.8</c:v>
                      </c:pt>
                      <c:pt idx="451">
                        <c:v>-1457.1</c:v>
                      </c:pt>
                      <c:pt idx="452">
                        <c:v>-1456.7</c:v>
                      </c:pt>
                      <c:pt idx="453">
                        <c:v>-1457</c:v>
                      </c:pt>
                      <c:pt idx="454">
                        <c:v>-1458.9</c:v>
                      </c:pt>
                      <c:pt idx="455">
                        <c:v>-1460.2</c:v>
                      </c:pt>
                      <c:pt idx="456">
                        <c:v>-1461</c:v>
                      </c:pt>
                      <c:pt idx="457">
                        <c:v>-1461.4</c:v>
                      </c:pt>
                      <c:pt idx="458">
                        <c:v>-1460.3</c:v>
                      </c:pt>
                      <c:pt idx="459">
                        <c:v>-1459.6</c:v>
                      </c:pt>
                      <c:pt idx="460">
                        <c:v>-1459.4</c:v>
                      </c:pt>
                      <c:pt idx="461">
                        <c:v>-1459.3</c:v>
                      </c:pt>
                      <c:pt idx="462">
                        <c:v>-1461.5</c:v>
                      </c:pt>
                      <c:pt idx="463">
                        <c:v>-1462.8</c:v>
                      </c:pt>
                      <c:pt idx="464">
                        <c:v>-1463.7</c:v>
                      </c:pt>
                      <c:pt idx="465">
                        <c:v>-1464.2</c:v>
                      </c:pt>
                      <c:pt idx="466">
                        <c:v>-1463.2</c:v>
                      </c:pt>
                      <c:pt idx="467">
                        <c:v>-1462</c:v>
                      </c:pt>
                      <c:pt idx="468">
                        <c:v>-1461.8</c:v>
                      </c:pt>
                      <c:pt idx="469">
                        <c:v>-1461.7</c:v>
                      </c:pt>
                      <c:pt idx="470">
                        <c:v>-1463.4</c:v>
                      </c:pt>
                      <c:pt idx="471">
                        <c:v>-1465.4</c:v>
                      </c:pt>
                      <c:pt idx="472">
                        <c:v>-1466.3</c:v>
                      </c:pt>
                      <c:pt idx="473">
                        <c:v>-1466.9</c:v>
                      </c:pt>
                      <c:pt idx="474">
                        <c:v>-1465.8</c:v>
                      </c:pt>
                      <c:pt idx="475">
                        <c:v>-1464.9</c:v>
                      </c:pt>
                      <c:pt idx="476">
                        <c:v>-1464.4</c:v>
                      </c:pt>
                      <c:pt idx="477">
                        <c:v>-1464.4</c:v>
                      </c:pt>
                      <c:pt idx="478">
                        <c:v>-1466.1</c:v>
                      </c:pt>
                      <c:pt idx="479">
                        <c:v>-1467.7</c:v>
                      </c:pt>
                      <c:pt idx="480">
                        <c:v>-1468.6</c:v>
                      </c:pt>
                      <c:pt idx="481">
                        <c:v>-1469.4</c:v>
                      </c:pt>
                      <c:pt idx="482">
                        <c:v>-1469.8</c:v>
                      </c:pt>
                      <c:pt idx="483">
                        <c:v>-1470.3</c:v>
                      </c:pt>
                      <c:pt idx="484">
                        <c:v>-1470.6</c:v>
                      </c:pt>
                      <c:pt idx="485">
                        <c:v>-1470.7</c:v>
                      </c:pt>
                      <c:pt idx="486">
                        <c:v>-1469.4</c:v>
                      </c:pt>
                      <c:pt idx="487">
                        <c:v>-1468.5</c:v>
                      </c:pt>
                      <c:pt idx="488">
                        <c:v>-1468.2</c:v>
                      </c:pt>
                      <c:pt idx="489">
                        <c:v>-1468.4</c:v>
                      </c:pt>
                      <c:pt idx="490">
                        <c:v>-1470.3</c:v>
                      </c:pt>
                      <c:pt idx="491">
                        <c:v>-1471.6</c:v>
                      </c:pt>
                      <c:pt idx="492">
                        <c:v>-1472.6</c:v>
                      </c:pt>
                      <c:pt idx="493">
                        <c:v>-1473.2</c:v>
                      </c:pt>
                      <c:pt idx="494">
                        <c:v>-1471.8</c:v>
                      </c:pt>
                      <c:pt idx="495">
                        <c:v>-1471.1</c:v>
                      </c:pt>
                      <c:pt idx="496">
                        <c:v>-1470.7</c:v>
                      </c:pt>
                      <c:pt idx="497">
                        <c:v>-1470.6</c:v>
                      </c:pt>
                      <c:pt idx="498">
                        <c:v>-1472.2</c:v>
                      </c:pt>
                      <c:pt idx="499">
                        <c:v>-1474.2</c:v>
                      </c:pt>
                      <c:pt idx="500">
                        <c:v>-1475.1</c:v>
                      </c:pt>
                      <c:pt idx="501">
                        <c:v>-1475.8</c:v>
                      </c:pt>
                      <c:pt idx="502">
                        <c:v>-1474.7</c:v>
                      </c:pt>
                      <c:pt idx="503">
                        <c:v>-1473.7</c:v>
                      </c:pt>
                      <c:pt idx="504">
                        <c:v>-1473.4</c:v>
                      </c:pt>
                      <c:pt idx="505">
                        <c:v>-1473.3</c:v>
                      </c:pt>
                      <c:pt idx="506">
                        <c:v>-1474.9</c:v>
                      </c:pt>
                      <c:pt idx="507">
                        <c:v>-1476.6</c:v>
                      </c:pt>
                      <c:pt idx="508">
                        <c:v>-1477.8</c:v>
                      </c:pt>
                      <c:pt idx="509">
                        <c:v>-1478.5</c:v>
                      </c:pt>
                      <c:pt idx="510">
                        <c:v>-1477.4</c:v>
                      </c:pt>
                      <c:pt idx="511">
                        <c:v>-1476.5</c:v>
                      </c:pt>
                      <c:pt idx="512">
                        <c:v>-1476</c:v>
                      </c:pt>
                      <c:pt idx="513">
                        <c:v>-1476.4</c:v>
                      </c:pt>
                      <c:pt idx="514">
                        <c:v>-1478.1</c:v>
                      </c:pt>
                      <c:pt idx="515">
                        <c:v>-1479.4</c:v>
                      </c:pt>
                      <c:pt idx="516">
                        <c:v>-1480.4</c:v>
                      </c:pt>
                      <c:pt idx="517">
                        <c:v>-1481</c:v>
                      </c:pt>
                      <c:pt idx="518">
                        <c:v>-1479.5</c:v>
                      </c:pt>
                      <c:pt idx="519">
                        <c:v>-1478.8</c:v>
                      </c:pt>
                      <c:pt idx="520">
                        <c:v>-1478.5</c:v>
                      </c:pt>
                      <c:pt idx="521">
                        <c:v>-1478.5</c:v>
                      </c:pt>
                      <c:pt idx="522">
                        <c:v>-1480.6</c:v>
                      </c:pt>
                      <c:pt idx="523">
                        <c:v>-1481.9</c:v>
                      </c:pt>
                      <c:pt idx="524">
                        <c:v>-1482.8</c:v>
                      </c:pt>
                      <c:pt idx="525">
                        <c:v>-1483.4</c:v>
                      </c:pt>
                      <c:pt idx="526">
                        <c:v>-1482.4</c:v>
                      </c:pt>
                      <c:pt idx="527">
                        <c:v>-1481.2</c:v>
                      </c:pt>
                      <c:pt idx="528">
                        <c:v>-1480.9</c:v>
                      </c:pt>
                      <c:pt idx="529">
                        <c:v>-1480.9</c:v>
                      </c:pt>
                      <c:pt idx="530">
                        <c:v>-1482.6</c:v>
                      </c:pt>
                      <c:pt idx="531">
                        <c:v>-1484.2</c:v>
                      </c:pt>
                      <c:pt idx="532">
                        <c:v>-1485.5</c:v>
                      </c:pt>
                      <c:pt idx="533">
                        <c:v>-1486.1</c:v>
                      </c:pt>
                      <c:pt idx="534">
                        <c:v>-1485</c:v>
                      </c:pt>
                      <c:pt idx="535">
                        <c:v>-1484.1</c:v>
                      </c:pt>
                      <c:pt idx="536">
                        <c:v>-1483.7</c:v>
                      </c:pt>
                      <c:pt idx="537">
                        <c:v>-1484.1</c:v>
                      </c:pt>
                      <c:pt idx="538">
                        <c:v>-1485.9</c:v>
                      </c:pt>
                      <c:pt idx="539">
                        <c:v>-1487.3</c:v>
                      </c:pt>
                      <c:pt idx="540">
                        <c:v>-1488.2</c:v>
                      </c:pt>
                      <c:pt idx="541">
                        <c:v>-1488.8</c:v>
                      </c:pt>
                      <c:pt idx="542">
                        <c:v>-1487.6</c:v>
                      </c:pt>
                      <c:pt idx="543">
                        <c:v>-1487</c:v>
                      </c:pt>
                      <c:pt idx="544">
                        <c:v>-1486.8</c:v>
                      </c:pt>
                      <c:pt idx="545">
                        <c:v>-1486.9</c:v>
                      </c:pt>
                      <c:pt idx="546">
                        <c:v>-1489.2</c:v>
                      </c:pt>
                      <c:pt idx="547">
                        <c:v>-1490.5</c:v>
                      </c:pt>
                      <c:pt idx="548">
                        <c:v>-1491.3</c:v>
                      </c:pt>
                      <c:pt idx="549">
                        <c:v>-1491.9</c:v>
                      </c:pt>
                      <c:pt idx="550">
                        <c:v>-1490.8</c:v>
                      </c:pt>
                      <c:pt idx="551">
                        <c:v>-1489.6</c:v>
                      </c:pt>
                      <c:pt idx="552">
                        <c:v>-1489.2</c:v>
                      </c:pt>
                      <c:pt idx="553">
                        <c:v>-1489.1</c:v>
                      </c:pt>
                      <c:pt idx="554">
                        <c:v>-1490.6</c:v>
                      </c:pt>
                      <c:pt idx="555">
                        <c:v>-1492.6</c:v>
                      </c:pt>
                      <c:pt idx="556">
                        <c:v>-1493.5</c:v>
                      </c:pt>
                      <c:pt idx="557">
                        <c:v>-1494.1</c:v>
                      </c:pt>
                      <c:pt idx="558">
                        <c:v>-1493</c:v>
                      </c:pt>
                      <c:pt idx="559">
                        <c:v>-1492.1</c:v>
                      </c:pt>
                      <c:pt idx="560">
                        <c:v>-1491.5</c:v>
                      </c:pt>
                      <c:pt idx="561">
                        <c:v>-1491.6</c:v>
                      </c:pt>
                      <c:pt idx="562">
                        <c:v>-1493.2</c:v>
                      </c:pt>
                      <c:pt idx="563">
                        <c:v>-1494.8</c:v>
                      </c:pt>
                      <c:pt idx="564">
                        <c:v>-1495.8</c:v>
                      </c:pt>
                      <c:pt idx="565">
                        <c:v>-1496.6</c:v>
                      </c:pt>
                      <c:pt idx="566">
                        <c:v>-1497.1</c:v>
                      </c:pt>
                      <c:pt idx="567">
                        <c:v>-1497.5</c:v>
                      </c:pt>
                      <c:pt idx="568">
                        <c:v>-1497.8</c:v>
                      </c:pt>
                      <c:pt idx="569">
                        <c:v>-1498.2</c:v>
                      </c:pt>
                      <c:pt idx="570">
                        <c:v>-1498.4</c:v>
                      </c:pt>
                      <c:pt idx="571">
                        <c:v>-1498.7</c:v>
                      </c:pt>
                      <c:pt idx="572">
                        <c:v>-1499</c:v>
                      </c:pt>
                      <c:pt idx="573">
                        <c:v>-1499.4</c:v>
                      </c:pt>
                      <c:pt idx="574">
                        <c:v>-1499.8</c:v>
                      </c:pt>
                      <c:pt idx="575">
                        <c:v>-1500.1</c:v>
                      </c:pt>
                      <c:pt idx="576">
                        <c:v>-1500.4</c:v>
                      </c:pt>
                      <c:pt idx="577">
                        <c:v>-1500.7</c:v>
                      </c:pt>
                      <c:pt idx="578">
                        <c:v>-1500.9</c:v>
                      </c:pt>
                      <c:pt idx="579">
                        <c:v>-1501.2</c:v>
                      </c:pt>
                      <c:pt idx="580">
                        <c:v>-1501.6</c:v>
                      </c:pt>
                      <c:pt idx="581">
                        <c:v>-1501.9</c:v>
                      </c:pt>
                      <c:pt idx="582">
                        <c:v>-1502.1</c:v>
                      </c:pt>
                      <c:pt idx="583">
                        <c:v>-1502.4</c:v>
                      </c:pt>
                      <c:pt idx="584">
                        <c:v>-1502.9</c:v>
                      </c:pt>
                      <c:pt idx="585">
                        <c:v>-1503.2</c:v>
                      </c:pt>
                      <c:pt idx="586">
                        <c:v>-1503.5</c:v>
                      </c:pt>
                      <c:pt idx="587">
                        <c:v>-1503.9</c:v>
                      </c:pt>
                      <c:pt idx="588">
                        <c:v>-1504</c:v>
                      </c:pt>
                      <c:pt idx="589">
                        <c:v>-1504.5</c:v>
                      </c:pt>
                      <c:pt idx="590">
                        <c:v>-1504.8</c:v>
                      </c:pt>
                      <c:pt idx="591">
                        <c:v>-1505</c:v>
                      </c:pt>
                      <c:pt idx="592">
                        <c:v>-1505.3</c:v>
                      </c:pt>
                      <c:pt idx="593">
                        <c:v>-1505.6</c:v>
                      </c:pt>
                      <c:pt idx="594">
                        <c:v>-1505.8</c:v>
                      </c:pt>
                      <c:pt idx="595">
                        <c:v>-1506.2</c:v>
                      </c:pt>
                      <c:pt idx="596">
                        <c:v>-1506.5</c:v>
                      </c:pt>
                      <c:pt idx="597">
                        <c:v>-1506.8</c:v>
                      </c:pt>
                      <c:pt idx="598">
                        <c:v>-1507.2</c:v>
                      </c:pt>
                      <c:pt idx="599">
                        <c:v>-1507.5</c:v>
                      </c:pt>
                      <c:pt idx="600">
                        <c:v>-1508</c:v>
                      </c:pt>
                      <c:pt idx="601">
                        <c:v>-1508.2</c:v>
                      </c:pt>
                      <c:pt idx="602">
                        <c:v>-1508.4</c:v>
                      </c:pt>
                      <c:pt idx="603">
                        <c:v>-1508.7</c:v>
                      </c:pt>
                      <c:pt idx="604">
                        <c:v>-1509.1</c:v>
                      </c:pt>
                      <c:pt idx="605">
                        <c:v>-1509.5</c:v>
                      </c:pt>
                      <c:pt idx="606">
                        <c:v>-1509.7</c:v>
                      </c:pt>
                      <c:pt idx="607">
                        <c:v>-1510.1</c:v>
                      </c:pt>
                      <c:pt idx="608">
                        <c:v>-1510.4</c:v>
                      </c:pt>
                      <c:pt idx="609">
                        <c:v>-1510.8</c:v>
                      </c:pt>
                      <c:pt idx="610">
                        <c:v>-1511.1</c:v>
                      </c:pt>
                      <c:pt idx="611">
                        <c:v>-1511.4</c:v>
                      </c:pt>
                      <c:pt idx="612">
                        <c:v>-1511.6</c:v>
                      </c:pt>
                      <c:pt idx="613">
                        <c:v>-1511.9</c:v>
                      </c:pt>
                      <c:pt idx="614">
                        <c:v>-1512.4</c:v>
                      </c:pt>
                      <c:pt idx="615">
                        <c:v>-1512.6</c:v>
                      </c:pt>
                      <c:pt idx="616">
                        <c:v>-1512.9</c:v>
                      </c:pt>
                      <c:pt idx="617">
                        <c:v>-1513.1</c:v>
                      </c:pt>
                      <c:pt idx="618">
                        <c:v>-1513.5</c:v>
                      </c:pt>
                      <c:pt idx="619">
                        <c:v>-1513.8</c:v>
                      </c:pt>
                      <c:pt idx="620">
                        <c:v>-1514.1</c:v>
                      </c:pt>
                      <c:pt idx="621">
                        <c:v>-1514.4</c:v>
                      </c:pt>
                      <c:pt idx="622">
                        <c:v>-1514.7</c:v>
                      </c:pt>
                      <c:pt idx="623">
                        <c:v>-1515</c:v>
                      </c:pt>
                      <c:pt idx="624">
                        <c:v>-1515.3</c:v>
                      </c:pt>
                      <c:pt idx="625">
                        <c:v>-1515.6</c:v>
                      </c:pt>
                      <c:pt idx="626">
                        <c:v>-1515.9</c:v>
                      </c:pt>
                      <c:pt idx="627">
                        <c:v>-1516.2</c:v>
                      </c:pt>
                      <c:pt idx="628">
                        <c:v>-1516.5</c:v>
                      </c:pt>
                      <c:pt idx="629">
                        <c:v>-1516.9</c:v>
                      </c:pt>
                      <c:pt idx="630">
                        <c:v>-1517.3</c:v>
                      </c:pt>
                      <c:pt idx="631">
                        <c:v>-1517.5</c:v>
                      </c:pt>
                      <c:pt idx="632">
                        <c:v>-1517.7</c:v>
                      </c:pt>
                      <c:pt idx="633">
                        <c:v>-1518</c:v>
                      </c:pt>
                      <c:pt idx="634">
                        <c:v>-1518.4</c:v>
                      </c:pt>
                      <c:pt idx="635">
                        <c:v>-1518.7</c:v>
                      </c:pt>
                      <c:pt idx="636">
                        <c:v>-1519</c:v>
                      </c:pt>
                      <c:pt idx="637">
                        <c:v>-1519.4</c:v>
                      </c:pt>
                      <c:pt idx="638">
                        <c:v>-1519.5</c:v>
                      </c:pt>
                      <c:pt idx="639">
                        <c:v>-1519.9</c:v>
                      </c:pt>
                      <c:pt idx="640">
                        <c:v>-1520.3</c:v>
                      </c:pt>
                      <c:pt idx="641">
                        <c:v>-1520.6</c:v>
                      </c:pt>
                      <c:pt idx="642">
                        <c:v>-1520.9</c:v>
                      </c:pt>
                      <c:pt idx="643">
                        <c:v>-1521.2</c:v>
                      </c:pt>
                      <c:pt idx="644">
                        <c:v>-1521.6</c:v>
                      </c:pt>
                      <c:pt idx="645">
                        <c:v>-1521.9</c:v>
                      </c:pt>
                      <c:pt idx="646">
                        <c:v>-1522.1</c:v>
                      </c:pt>
                      <c:pt idx="647">
                        <c:v>-1522.5</c:v>
                      </c:pt>
                      <c:pt idx="648">
                        <c:v>-1522.8</c:v>
                      </c:pt>
                      <c:pt idx="649">
                        <c:v>-1523.1</c:v>
                      </c:pt>
                      <c:pt idx="650">
                        <c:v>-1523.3</c:v>
                      </c:pt>
                      <c:pt idx="651">
                        <c:v>-1523.6</c:v>
                      </c:pt>
                      <c:pt idx="652">
                        <c:v>-1524.1</c:v>
                      </c:pt>
                      <c:pt idx="653">
                        <c:v>-1524.3</c:v>
                      </c:pt>
                      <c:pt idx="654">
                        <c:v>-1524.7</c:v>
                      </c:pt>
                      <c:pt idx="655">
                        <c:v>-1525</c:v>
                      </c:pt>
                      <c:pt idx="656">
                        <c:v>-1525.3</c:v>
                      </c:pt>
                      <c:pt idx="657">
                        <c:v>-1525.7</c:v>
                      </c:pt>
                      <c:pt idx="658">
                        <c:v>-1526</c:v>
                      </c:pt>
                      <c:pt idx="659">
                        <c:v>-1526.3</c:v>
                      </c:pt>
                      <c:pt idx="660">
                        <c:v>-1526.6</c:v>
                      </c:pt>
                      <c:pt idx="661">
                        <c:v>-1527.1</c:v>
                      </c:pt>
                      <c:pt idx="662">
                        <c:v>-1527.3</c:v>
                      </c:pt>
                      <c:pt idx="663">
                        <c:v>-1527.5</c:v>
                      </c:pt>
                      <c:pt idx="664">
                        <c:v>-1527.8</c:v>
                      </c:pt>
                      <c:pt idx="665">
                        <c:v>-1528</c:v>
                      </c:pt>
                      <c:pt idx="666">
                        <c:v>-1528.4</c:v>
                      </c:pt>
                      <c:pt idx="667">
                        <c:v>-1528.7</c:v>
                      </c:pt>
                      <c:pt idx="668">
                        <c:v>-1529</c:v>
                      </c:pt>
                      <c:pt idx="669">
                        <c:v>-1529.3</c:v>
                      </c:pt>
                      <c:pt idx="670">
                        <c:v>-1529.5</c:v>
                      </c:pt>
                      <c:pt idx="671">
                        <c:v>-1529.8</c:v>
                      </c:pt>
                      <c:pt idx="672">
                        <c:v>-1530.2</c:v>
                      </c:pt>
                      <c:pt idx="673">
                        <c:v>-1530.5</c:v>
                      </c:pt>
                      <c:pt idx="674">
                        <c:v>-1530.9</c:v>
                      </c:pt>
                      <c:pt idx="675">
                        <c:v>-1531.2</c:v>
                      </c:pt>
                      <c:pt idx="676">
                        <c:v>-1531.5</c:v>
                      </c:pt>
                      <c:pt idx="677">
                        <c:v>-1531.8</c:v>
                      </c:pt>
                      <c:pt idx="678">
                        <c:v>-1532.1</c:v>
                      </c:pt>
                      <c:pt idx="679">
                        <c:v>-1532.5</c:v>
                      </c:pt>
                      <c:pt idx="680">
                        <c:v>-1532.8</c:v>
                      </c:pt>
                      <c:pt idx="681">
                        <c:v>-1533.1</c:v>
                      </c:pt>
                      <c:pt idx="682">
                        <c:v>-1533.3</c:v>
                      </c:pt>
                      <c:pt idx="683">
                        <c:v>-1533.6</c:v>
                      </c:pt>
                      <c:pt idx="684">
                        <c:v>-1533.9</c:v>
                      </c:pt>
                      <c:pt idx="685">
                        <c:v>-1534.2</c:v>
                      </c:pt>
                      <c:pt idx="686">
                        <c:v>-1534.6</c:v>
                      </c:pt>
                      <c:pt idx="687">
                        <c:v>-1534.8</c:v>
                      </c:pt>
                      <c:pt idx="688">
                        <c:v>-1535.1</c:v>
                      </c:pt>
                      <c:pt idx="689">
                        <c:v>-1535.4</c:v>
                      </c:pt>
                      <c:pt idx="690">
                        <c:v>-1535.7</c:v>
                      </c:pt>
                      <c:pt idx="691">
                        <c:v>-1536.2</c:v>
                      </c:pt>
                      <c:pt idx="692">
                        <c:v>-1536.5</c:v>
                      </c:pt>
                      <c:pt idx="693">
                        <c:v>-1536.9</c:v>
                      </c:pt>
                      <c:pt idx="694">
                        <c:v>-1537.2</c:v>
                      </c:pt>
                      <c:pt idx="695">
                        <c:v>-1537.5</c:v>
                      </c:pt>
                      <c:pt idx="696">
                        <c:v>-1538</c:v>
                      </c:pt>
                      <c:pt idx="697">
                        <c:v>-1538.1</c:v>
                      </c:pt>
                      <c:pt idx="698">
                        <c:v>-1538.4</c:v>
                      </c:pt>
                      <c:pt idx="699">
                        <c:v>-1538.6</c:v>
                      </c:pt>
                      <c:pt idx="700">
                        <c:v>-1539</c:v>
                      </c:pt>
                      <c:pt idx="701">
                        <c:v>-1539.3</c:v>
                      </c:pt>
                      <c:pt idx="702">
                        <c:v>-1539.6</c:v>
                      </c:pt>
                      <c:pt idx="703">
                        <c:v>-1539.9</c:v>
                      </c:pt>
                      <c:pt idx="704">
                        <c:v>-1540.3</c:v>
                      </c:pt>
                      <c:pt idx="705">
                        <c:v>-1540.5</c:v>
                      </c:pt>
                      <c:pt idx="706">
                        <c:v>-1540.6</c:v>
                      </c:pt>
                      <c:pt idx="707">
                        <c:v>-1541</c:v>
                      </c:pt>
                      <c:pt idx="708">
                        <c:v>-1541.4</c:v>
                      </c:pt>
                      <c:pt idx="709">
                        <c:v>-1541.8</c:v>
                      </c:pt>
                      <c:pt idx="710">
                        <c:v>-1542</c:v>
                      </c:pt>
                      <c:pt idx="711">
                        <c:v>-1542.3</c:v>
                      </c:pt>
                      <c:pt idx="712">
                        <c:v>-1542.5</c:v>
                      </c:pt>
                      <c:pt idx="713">
                        <c:v>-1542.9</c:v>
                      </c:pt>
                      <c:pt idx="714">
                        <c:v>-1543.2</c:v>
                      </c:pt>
                      <c:pt idx="715">
                        <c:v>-1543.6</c:v>
                      </c:pt>
                      <c:pt idx="716">
                        <c:v>-1543.9</c:v>
                      </c:pt>
                      <c:pt idx="717">
                        <c:v>-1544.2</c:v>
                      </c:pt>
                      <c:pt idx="718">
                        <c:v>-1544.5</c:v>
                      </c:pt>
                      <c:pt idx="719">
                        <c:v>-1544.8</c:v>
                      </c:pt>
                      <c:pt idx="720">
                        <c:v>-1545.1</c:v>
                      </c:pt>
                      <c:pt idx="721">
                        <c:v>-1545.5</c:v>
                      </c:pt>
                      <c:pt idx="722">
                        <c:v>-1545.8</c:v>
                      </c:pt>
                      <c:pt idx="723">
                        <c:v>-1546.1</c:v>
                      </c:pt>
                      <c:pt idx="724">
                        <c:v>-1546.3</c:v>
                      </c:pt>
                      <c:pt idx="725">
                        <c:v>-1546.6</c:v>
                      </c:pt>
                      <c:pt idx="726">
                        <c:v>-1547</c:v>
                      </c:pt>
                      <c:pt idx="727">
                        <c:v>-1547.3</c:v>
                      </c:pt>
                      <c:pt idx="728">
                        <c:v>-1547.6</c:v>
                      </c:pt>
                      <c:pt idx="729">
                        <c:v>-1548</c:v>
                      </c:pt>
                      <c:pt idx="730">
                        <c:v>-1546.3</c:v>
                      </c:pt>
                      <c:pt idx="731">
                        <c:v>-1545.3</c:v>
                      </c:pt>
                      <c:pt idx="732">
                        <c:v>-1545</c:v>
                      </c:pt>
                      <c:pt idx="733">
                        <c:v>-1544.9</c:v>
                      </c:pt>
                      <c:pt idx="734">
                        <c:v>-1547.1</c:v>
                      </c:pt>
                      <c:pt idx="735">
                        <c:v>-1548.4</c:v>
                      </c:pt>
                      <c:pt idx="736">
                        <c:v>-1549.2</c:v>
                      </c:pt>
                      <c:pt idx="737">
                        <c:v>-1549.9</c:v>
                      </c:pt>
                      <c:pt idx="738">
                        <c:v>-1548.9</c:v>
                      </c:pt>
                      <c:pt idx="739">
                        <c:v>-1547.6</c:v>
                      </c:pt>
                      <c:pt idx="740">
                        <c:v>-1547.3</c:v>
                      </c:pt>
                      <c:pt idx="741">
                        <c:v>-1547.2</c:v>
                      </c:pt>
                      <c:pt idx="742">
                        <c:v>-1548.9</c:v>
                      </c:pt>
                      <c:pt idx="743">
                        <c:v>-1550.9</c:v>
                      </c:pt>
                      <c:pt idx="744">
                        <c:v>-1551.8</c:v>
                      </c:pt>
                      <c:pt idx="745">
                        <c:v>-1552.4</c:v>
                      </c:pt>
                      <c:pt idx="746">
                        <c:v>-1552.8</c:v>
                      </c:pt>
                      <c:pt idx="747">
                        <c:v>-1553.2</c:v>
                      </c:pt>
                      <c:pt idx="748">
                        <c:v>-1553.8</c:v>
                      </c:pt>
                      <c:pt idx="749">
                        <c:v>-1554</c:v>
                      </c:pt>
                      <c:pt idx="750">
                        <c:v>-1554.3</c:v>
                      </c:pt>
                      <c:pt idx="751">
                        <c:v>-1554.6</c:v>
                      </c:pt>
                      <c:pt idx="752">
                        <c:v>-1554.9</c:v>
                      </c:pt>
                      <c:pt idx="753">
                        <c:v>-1555.1</c:v>
                      </c:pt>
                      <c:pt idx="754">
                        <c:v>-1555.4</c:v>
                      </c:pt>
                      <c:pt idx="755">
                        <c:v>-1555.8</c:v>
                      </c:pt>
                      <c:pt idx="756">
                        <c:v>-1556</c:v>
                      </c:pt>
                      <c:pt idx="757">
                        <c:v>-1556.1</c:v>
                      </c:pt>
                      <c:pt idx="758">
                        <c:v>-1554.7</c:v>
                      </c:pt>
                      <c:pt idx="759">
                        <c:v>-1553.7</c:v>
                      </c:pt>
                      <c:pt idx="760">
                        <c:v>-1553.4</c:v>
                      </c:pt>
                      <c:pt idx="761">
                        <c:v>-1553.8</c:v>
                      </c:pt>
                      <c:pt idx="762">
                        <c:v>-1555.7</c:v>
                      </c:pt>
                      <c:pt idx="763">
                        <c:v>-1557</c:v>
                      </c:pt>
                      <c:pt idx="764">
                        <c:v>-1557.8</c:v>
                      </c:pt>
                      <c:pt idx="765">
                        <c:v>-1558.6</c:v>
                      </c:pt>
                      <c:pt idx="766">
                        <c:v>-1557</c:v>
                      </c:pt>
                      <c:pt idx="767">
                        <c:v>-1556.1</c:v>
                      </c:pt>
                      <c:pt idx="768">
                        <c:v>-1555.8</c:v>
                      </c:pt>
                      <c:pt idx="769">
                        <c:v>-1555.7</c:v>
                      </c:pt>
                      <c:pt idx="770">
                        <c:v>-1557.3</c:v>
                      </c:pt>
                      <c:pt idx="771">
                        <c:v>-1559.2</c:v>
                      </c:pt>
                      <c:pt idx="772">
                        <c:v>-1560.2</c:v>
                      </c:pt>
                      <c:pt idx="773">
                        <c:v>-1560.8</c:v>
                      </c:pt>
                      <c:pt idx="774">
                        <c:v>-1559.7</c:v>
                      </c:pt>
                      <c:pt idx="775">
                        <c:v>-1558.7</c:v>
                      </c:pt>
                      <c:pt idx="776">
                        <c:v>-1558.2</c:v>
                      </c:pt>
                      <c:pt idx="777">
                        <c:v>-1558.2</c:v>
                      </c:pt>
                      <c:pt idx="778">
                        <c:v>-1559.8</c:v>
                      </c:pt>
                      <c:pt idx="779">
                        <c:v>-1561.4</c:v>
                      </c:pt>
                      <c:pt idx="780">
                        <c:v>-1562.7</c:v>
                      </c:pt>
                      <c:pt idx="781">
                        <c:v>-1563.2</c:v>
                      </c:pt>
                      <c:pt idx="782">
                        <c:v>-1563.7</c:v>
                      </c:pt>
                      <c:pt idx="783">
                        <c:v>-1564</c:v>
                      </c:pt>
                      <c:pt idx="784">
                        <c:v>-1564.4</c:v>
                      </c:pt>
                      <c:pt idx="785">
                        <c:v>-1564.8</c:v>
                      </c:pt>
                      <c:pt idx="786">
                        <c:v>-1565.1</c:v>
                      </c:pt>
                      <c:pt idx="787">
                        <c:v>-1565.4</c:v>
                      </c:pt>
                      <c:pt idx="788">
                        <c:v>-1565.7</c:v>
                      </c:pt>
                      <c:pt idx="789">
                        <c:v>-1566.1</c:v>
                      </c:pt>
                      <c:pt idx="790">
                        <c:v>-1566.4</c:v>
                      </c:pt>
                      <c:pt idx="791">
                        <c:v>-1566.6</c:v>
                      </c:pt>
                      <c:pt idx="792">
                        <c:v>-1567</c:v>
                      </c:pt>
                      <c:pt idx="793">
                        <c:v>-1567.3</c:v>
                      </c:pt>
                      <c:pt idx="794">
                        <c:v>-1567.7</c:v>
                      </c:pt>
                      <c:pt idx="795">
                        <c:v>-1567.9</c:v>
                      </c:pt>
                      <c:pt idx="796">
                        <c:v>-1568.3</c:v>
                      </c:pt>
                      <c:pt idx="797">
                        <c:v>-1568.5</c:v>
                      </c:pt>
                      <c:pt idx="798">
                        <c:v>-1568.9</c:v>
                      </c:pt>
                      <c:pt idx="799">
                        <c:v>-1569.2</c:v>
                      </c:pt>
                      <c:pt idx="800">
                        <c:v>-1569.5</c:v>
                      </c:pt>
                      <c:pt idx="801">
                        <c:v>-1569.9</c:v>
                      </c:pt>
                      <c:pt idx="802">
                        <c:v>-1570.1</c:v>
                      </c:pt>
                      <c:pt idx="803">
                        <c:v>-1570.4</c:v>
                      </c:pt>
                      <c:pt idx="804">
                        <c:v>-1570.7</c:v>
                      </c:pt>
                      <c:pt idx="805">
                        <c:v>-1570.9</c:v>
                      </c:pt>
                      <c:pt idx="806">
                        <c:v>-1569.6</c:v>
                      </c:pt>
                      <c:pt idx="807">
                        <c:v>-1568.5</c:v>
                      </c:pt>
                      <c:pt idx="808">
                        <c:v>-1568</c:v>
                      </c:pt>
                      <c:pt idx="809">
                        <c:v>-1568.2</c:v>
                      </c:pt>
                      <c:pt idx="810">
                        <c:v>-1570.1</c:v>
                      </c:pt>
                      <c:pt idx="811">
                        <c:v>-1571.5</c:v>
                      </c:pt>
                      <c:pt idx="812">
                        <c:v>-1572.4</c:v>
                      </c:pt>
                      <c:pt idx="813">
                        <c:v>-1572.8</c:v>
                      </c:pt>
                      <c:pt idx="814">
                        <c:v>-1571.4</c:v>
                      </c:pt>
                      <c:pt idx="815">
                        <c:v>-1570.6</c:v>
                      </c:pt>
                      <c:pt idx="816">
                        <c:v>-1570.1</c:v>
                      </c:pt>
                      <c:pt idx="817">
                        <c:v>-1570.4</c:v>
                      </c:pt>
                      <c:pt idx="818">
                        <c:v>-1572.3</c:v>
                      </c:pt>
                      <c:pt idx="819">
                        <c:v>-1573.7</c:v>
                      </c:pt>
                      <c:pt idx="820">
                        <c:v>-1574.5</c:v>
                      </c:pt>
                      <c:pt idx="821">
                        <c:v>-1575.1</c:v>
                      </c:pt>
                      <c:pt idx="822">
                        <c:v>-1575.7</c:v>
                      </c:pt>
                      <c:pt idx="823">
                        <c:v>-1576.1</c:v>
                      </c:pt>
                      <c:pt idx="824">
                        <c:v>-1576.3</c:v>
                      </c:pt>
                      <c:pt idx="825">
                        <c:v>-1576.7</c:v>
                      </c:pt>
                      <c:pt idx="826">
                        <c:v>-1577</c:v>
                      </c:pt>
                      <c:pt idx="827">
                        <c:v>-1577.3</c:v>
                      </c:pt>
                      <c:pt idx="828">
                        <c:v>-1577.8</c:v>
                      </c:pt>
                      <c:pt idx="829">
                        <c:v>-1578.1</c:v>
                      </c:pt>
                      <c:pt idx="830">
                        <c:v>-1578.3</c:v>
                      </c:pt>
                      <c:pt idx="831">
                        <c:v>-1578.5</c:v>
                      </c:pt>
                      <c:pt idx="832">
                        <c:v>-1578.8</c:v>
                      </c:pt>
                      <c:pt idx="833">
                        <c:v>-1579.3</c:v>
                      </c:pt>
                      <c:pt idx="834">
                        <c:v>-1579.6</c:v>
                      </c:pt>
                      <c:pt idx="835">
                        <c:v>-1579.8</c:v>
                      </c:pt>
                      <c:pt idx="836">
                        <c:v>-1580.1</c:v>
                      </c:pt>
                      <c:pt idx="837">
                        <c:v>-1580.3</c:v>
                      </c:pt>
                      <c:pt idx="838">
                        <c:v>-1580.7</c:v>
                      </c:pt>
                      <c:pt idx="839">
                        <c:v>-1581</c:v>
                      </c:pt>
                      <c:pt idx="840">
                        <c:v>-1581.3</c:v>
                      </c:pt>
                      <c:pt idx="841">
                        <c:v>-1581.5</c:v>
                      </c:pt>
                      <c:pt idx="842">
                        <c:v>-1581.9</c:v>
                      </c:pt>
                      <c:pt idx="843">
                        <c:v>-1582.3</c:v>
                      </c:pt>
                      <c:pt idx="844">
                        <c:v>-1582.7</c:v>
                      </c:pt>
                      <c:pt idx="845">
                        <c:v>-1583</c:v>
                      </c:pt>
                      <c:pt idx="846">
                        <c:v>-1583.3</c:v>
                      </c:pt>
                      <c:pt idx="847">
                        <c:v>-1583.6</c:v>
                      </c:pt>
                      <c:pt idx="848">
                        <c:v>-1583.8</c:v>
                      </c:pt>
                      <c:pt idx="849">
                        <c:v>-1584.1</c:v>
                      </c:pt>
                      <c:pt idx="850">
                        <c:v>-1584.3</c:v>
                      </c:pt>
                      <c:pt idx="851">
                        <c:v>-1584.6</c:v>
                      </c:pt>
                      <c:pt idx="852">
                        <c:v>-1584.9</c:v>
                      </c:pt>
                      <c:pt idx="853">
                        <c:v>-1585.2</c:v>
                      </c:pt>
                      <c:pt idx="854">
                        <c:v>-1585.4</c:v>
                      </c:pt>
                      <c:pt idx="855">
                        <c:v>-1585.7</c:v>
                      </c:pt>
                      <c:pt idx="856">
                        <c:v>-1586.1</c:v>
                      </c:pt>
                      <c:pt idx="857">
                        <c:v>-1586.4</c:v>
                      </c:pt>
                      <c:pt idx="858">
                        <c:v>-1586.6</c:v>
                      </c:pt>
                      <c:pt idx="859">
                        <c:v>-1586.9</c:v>
                      </c:pt>
                      <c:pt idx="860">
                        <c:v>-1587.2</c:v>
                      </c:pt>
                      <c:pt idx="861">
                        <c:v>-1587.6</c:v>
                      </c:pt>
                      <c:pt idx="862">
                        <c:v>-1587.8</c:v>
                      </c:pt>
                      <c:pt idx="863">
                        <c:v>-1588.1</c:v>
                      </c:pt>
                      <c:pt idx="864">
                        <c:v>-1588.3</c:v>
                      </c:pt>
                      <c:pt idx="865">
                        <c:v>-1588.7</c:v>
                      </c:pt>
                      <c:pt idx="866">
                        <c:v>-1589</c:v>
                      </c:pt>
                      <c:pt idx="867">
                        <c:v>-1589.3</c:v>
                      </c:pt>
                      <c:pt idx="868">
                        <c:v>-1589.6</c:v>
                      </c:pt>
                      <c:pt idx="869">
                        <c:v>-1589.9</c:v>
                      </c:pt>
                      <c:pt idx="870">
                        <c:v>-1590.2</c:v>
                      </c:pt>
                      <c:pt idx="871">
                        <c:v>-1590.5</c:v>
                      </c:pt>
                      <c:pt idx="872">
                        <c:v>-1590.7</c:v>
                      </c:pt>
                      <c:pt idx="873">
                        <c:v>-1590.9</c:v>
                      </c:pt>
                      <c:pt idx="874">
                        <c:v>-1591.2</c:v>
                      </c:pt>
                      <c:pt idx="875">
                        <c:v>-1591.7</c:v>
                      </c:pt>
                      <c:pt idx="876">
                        <c:v>-1591.9</c:v>
                      </c:pt>
                      <c:pt idx="877">
                        <c:v>-1592.1</c:v>
                      </c:pt>
                      <c:pt idx="878">
                        <c:v>-1592.3</c:v>
                      </c:pt>
                      <c:pt idx="879">
                        <c:v>-1592.6</c:v>
                      </c:pt>
                      <c:pt idx="880">
                        <c:v>-1592.9</c:v>
                      </c:pt>
                      <c:pt idx="881">
                        <c:v>-1593.2</c:v>
                      </c:pt>
                      <c:pt idx="882">
                        <c:v>-1593.5</c:v>
                      </c:pt>
                      <c:pt idx="883">
                        <c:v>-1593.8</c:v>
                      </c:pt>
                      <c:pt idx="884">
                        <c:v>-1594.1</c:v>
                      </c:pt>
                      <c:pt idx="885">
                        <c:v>-1594.4</c:v>
                      </c:pt>
                      <c:pt idx="886">
                        <c:v>-1594.6</c:v>
                      </c:pt>
                      <c:pt idx="887">
                        <c:v>-1595</c:v>
                      </c:pt>
                      <c:pt idx="888">
                        <c:v>-1595.2</c:v>
                      </c:pt>
                      <c:pt idx="889">
                        <c:v>-1595.6</c:v>
                      </c:pt>
                      <c:pt idx="890">
                        <c:v>-1595.8</c:v>
                      </c:pt>
                      <c:pt idx="891">
                        <c:v>-1596.1</c:v>
                      </c:pt>
                      <c:pt idx="892">
                        <c:v>-1596.3</c:v>
                      </c:pt>
                      <c:pt idx="893">
                        <c:v>-1596.6</c:v>
                      </c:pt>
                      <c:pt idx="894">
                        <c:v>-1597</c:v>
                      </c:pt>
                      <c:pt idx="895">
                        <c:v>-1597.4</c:v>
                      </c:pt>
                      <c:pt idx="896">
                        <c:v>-1597.7</c:v>
                      </c:pt>
                      <c:pt idx="897">
                        <c:v>-1597.9</c:v>
                      </c:pt>
                      <c:pt idx="898">
                        <c:v>-1598.2</c:v>
                      </c:pt>
                      <c:pt idx="899">
                        <c:v>-1598.5</c:v>
                      </c:pt>
                      <c:pt idx="900">
                        <c:v>-1598.8</c:v>
                      </c:pt>
                      <c:pt idx="901">
                        <c:v>-1599</c:v>
                      </c:pt>
                      <c:pt idx="902">
                        <c:v>-1599.3</c:v>
                      </c:pt>
                      <c:pt idx="903">
                        <c:v>-1599.6</c:v>
                      </c:pt>
                      <c:pt idx="904">
                        <c:v>-1599.9</c:v>
                      </c:pt>
                      <c:pt idx="905">
                        <c:v>-1600.1</c:v>
                      </c:pt>
                      <c:pt idx="906">
                        <c:v>-1600.5</c:v>
                      </c:pt>
                      <c:pt idx="907">
                        <c:v>-1600.8</c:v>
                      </c:pt>
                      <c:pt idx="908">
                        <c:v>-1601</c:v>
                      </c:pt>
                      <c:pt idx="909">
                        <c:v>-1601.3</c:v>
                      </c:pt>
                      <c:pt idx="910">
                        <c:v>-1601.6</c:v>
                      </c:pt>
                      <c:pt idx="911">
                        <c:v>-1601.8</c:v>
                      </c:pt>
                      <c:pt idx="912">
                        <c:v>-1602.1</c:v>
                      </c:pt>
                      <c:pt idx="913">
                        <c:v>-1602.4</c:v>
                      </c:pt>
                      <c:pt idx="914">
                        <c:v>-1602.7</c:v>
                      </c:pt>
                      <c:pt idx="915">
                        <c:v>-1603</c:v>
                      </c:pt>
                      <c:pt idx="916">
                        <c:v>-1603.3</c:v>
                      </c:pt>
                      <c:pt idx="917">
                        <c:v>-1603.7</c:v>
                      </c:pt>
                      <c:pt idx="918">
                        <c:v>-1603.9</c:v>
                      </c:pt>
                      <c:pt idx="919">
                        <c:v>-1604.2</c:v>
                      </c:pt>
                      <c:pt idx="920">
                        <c:v>-1604.5</c:v>
                      </c:pt>
                      <c:pt idx="921">
                        <c:v>-1604.8</c:v>
                      </c:pt>
                      <c:pt idx="922">
                        <c:v>-1605.1</c:v>
                      </c:pt>
                      <c:pt idx="923">
                        <c:v>-1605.4</c:v>
                      </c:pt>
                      <c:pt idx="924">
                        <c:v>-1605.7</c:v>
                      </c:pt>
                      <c:pt idx="925">
                        <c:v>-1605.9</c:v>
                      </c:pt>
                      <c:pt idx="926">
                        <c:v>-1606.3</c:v>
                      </c:pt>
                      <c:pt idx="927">
                        <c:v>-1606.5</c:v>
                      </c:pt>
                      <c:pt idx="928">
                        <c:v>-1606.8</c:v>
                      </c:pt>
                      <c:pt idx="929">
                        <c:v>-1607</c:v>
                      </c:pt>
                      <c:pt idx="930">
                        <c:v>-1607.4</c:v>
                      </c:pt>
                      <c:pt idx="931">
                        <c:v>-1607.8</c:v>
                      </c:pt>
                      <c:pt idx="932">
                        <c:v>-1608.1</c:v>
                      </c:pt>
                      <c:pt idx="933">
                        <c:v>-1608.5</c:v>
                      </c:pt>
                      <c:pt idx="934">
                        <c:v>-1608.8</c:v>
                      </c:pt>
                      <c:pt idx="935">
                        <c:v>-1609.2</c:v>
                      </c:pt>
                      <c:pt idx="936">
                        <c:v>-1609.5</c:v>
                      </c:pt>
                      <c:pt idx="937">
                        <c:v>-1609.7</c:v>
                      </c:pt>
                      <c:pt idx="938">
                        <c:v>-1610</c:v>
                      </c:pt>
                      <c:pt idx="939">
                        <c:v>-1610.3</c:v>
                      </c:pt>
                      <c:pt idx="940">
                        <c:v>-1610.5</c:v>
                      </c:pt>
                      <c:pt idx="941">
                        <c:v>-1610.7</c:v>
                      </c:pt>
                      <c:pt idx="942">
                        <c:v>-1611</c:v>
                      </c:pt>
                      <c:pt idx="943">
                        <c:v>-1611.3</c:v>
                      </c:pt>
                      <c:pt idx="944">
                        <c:v>-1611.5</c:v>
                      </c:pt>
                      <c:pt idx="945">
                        <c:v>-1611.9</c:v>
                      </c:pt>
                      <c:pt idx="946">
                        <c:v>-1612.2</c:v>
                      </c:pt>
                      <c:pt idx="947">
                        <c:v>-1612.4</c:v>
                      </c:pt>
                      <c:pt idx="948">
                        <c:v>-1612.8</c:v>
                      </c:pt>
                      <c:pt idx="949">
                        <c:v>-1613.2</c:v>
                      </c:pt>
                      <c:pt idx="950">
                        <c:v>-1613.6</c:v>
                      </c:pt>
                      <c:pt idx="951">
                        <c:v>-1613.9</c:v>
                      </c:pt>
                      <c:pt idx="952">
                        <c:v>-1614.2</c:v>
                      </c:pt>
                      <c:pt idx="953">
                        <c:v>-1614.5</c:v>
                      </c:pt>
                      <c:pt idx="954">
                        <c:v>-1614.8</c:v>
                      </c:pt>
                      <c:pt idx="955">
                        <c:v>-1615</c:v>
                      </c:pt>
                      <c:pt idx="956">
                        <c:v>-1615.2</c:v>
                      </c:pt>
                      <c:pt idx="957">
                        <c:v>-1615.5</c:v>
                      </c:pt>
                      <c:pt idx="958">
                        <c:v>-1615.9</c:v>
                      </c:pt>
                      <c:pt idx="959">
                        <c:v>-1616.2</c:v>
                      </c:pt>
                      <c:pt idx="960">
                        <c:v>-1616.6</c:v>
                      </c:pt>
                      <c:pt idx="961">
                        <c:v>-1616.9</c:v>
                      </c:pt>
                      <c:pt idx="962">
                        <c:v>-1617.2</c:v>
                      </c:pt>
                      <c:pt idx="963">
                        <c:v>-1617.5</c:v>
                      </c:pt>
                      <c:pt idx="964">
                        <c:v>-1617.9</c:v>
                      </c:pt>
                      <c:pt idx="965">
                        <c:v>-1617.9</c:v>
                      </c:pt>
                      <c:pt idx="966">
                        <c:v>-1618.1</c:v>
                      </c:pt>
                      <c:pt idx="967">
                        <c:v>-1618.4</c:v>
                      </c:pt>
                      <c:pt idx="968">
                        <c:v>-1618.8</c:v>
                      </c:pt>
                      <c:pt idx="969">
                        <c:v>-1619.2</c:v>
                      </c:pt>
                      <c:pt idx="970">
                        <c:v>-1619.5</c:v>
                      </c:pt>
                      <c:pt idx="971">
                        <c:v>-1619.7</c:v>
                      </c:pt>
                      <c:pt idx="972">
                        <c:v>-1620</c:v>
                      </c:pt>
                      <c:pt idx="973">
                        <c:v>-1620.3</c:v>
                      </c:pt>
                      <c:pt idx="974">
                        <c:v>-1620.6</c:v>
                      </c:pt>
                      <c:pt idx="975">
                        <c:v>-1620.9</c:v>
                      </c:pt>
                      <c:pt idx="976">
                        <c:v>-1621.1</c:v>
                      </c:pt>
                      <c:pt idx="977">
                        <c:v>-1621.4</c:v>
                      </c:pt>
                      <c:pt idx="978">
                        <c:v>-1621.8</c:v>
                      </c:pt>
                      <c:pt idx="979">
                        <c:v>-1622.1</c:v>
                      </c:pt>
                      <c:pt idx="980">
                        <c:v>-1622.4</c:v>
                      </c:pt>
                      <c:pt idx="981">
                        <c:v>-1622.7</c:v>
                      </c:pt>
                      <c:pt idx="982">
                        <c:v>-1623</c:v>
                      </c:pt>
                      <c:pt idx="983">
                        <c:v>-1623.3</c:v>
                      </c:pt>
                      <c:pt idx="984">
                        <c:v>-1623.4</c:v>
                      </c:pt>
                      <c:pt idx="985">
                        <c:v>-1623.7</c:v>
                      </c:pt>
                      <c:pt idx="986">
                        <c:v>-1624</c:v>
                      </c:pt>
                      <c:pt idx="987">
                        <c:v>-1624.2</c:v>
                      </c:pt>
                      <c:pt idx="988">
                        <c:v>-1624.5</c:v>
                      </c:pt>
                      <c:pt idx="989">
                        <c:v>-1624.7</c:v>
                      </c:pt>
                      <c:pt idx="990">
                        <c:v>-1624.9</c:v>
                      </c:pt>
                      <c:pt idx="991">
                        <c:v>-1625.2</c:v>
                      </c:pt>
                      <c:pt idx="992">
                        <c:v>-1625.4</c:v>
                      </c:pt>
                      <c:pt idx="993">
                        <c:v>-1625.7</c:v>
                      </c:pt>
                      <c:pt idx="994">
                        <c:v>-1626</c:v>
                      </c:pt>
                      <c:pt idx="995">
                        <c:v>-1626.3</c:v>
                      </c:pt>
                      <c:pt idx="996">
                        <c:v>-1626.7</c:v>
                      </c:pt>
                      <c:pt idx="997">
                        <c:v>-1627.1</c:v>
                      </c:pt>
                      <c:pt idx="998">
                        <c:v>-1627.3</c:v>
                      </c:pt>
                      <c:pt idx="999">
                        <c:v>-1627.6</c:v>
                      </c:pt>
                      <c:pt idx="1000">
                        <c:v>-1627.9</c:v>
                      </c:pt>
                      <c:pt idx="1001">
                        <c:v>-1628.1</c:v>
                      </c:pt>
                      <c:pt idx="1002">
                        <c:v>-1628.4</c:v>
                      </c:pt>
                      <c:pt idx="1003">
                        <c:v>-1628.7</c:v>
                      </c:pt>
                      <c:pt idx="1004">
                        <c:v>-1628.9</c:v>
                      </c:pt>
                      <c:pt idx="1005">
                        <c:v>-1629.2</c:v>
                      </c:pt>
                      <c:pt idx="1006">
                        <c:v>-1629.5</c:v>
                      </c:pt>
                      <c:pt idx="1007">
                        <c:v>-1629.7</c:v>
                      </c:pt>
                      <c:pt idx="1008">
                        <c:v>-1630.1</c:v>
                      </c:pt>
                      <c:pt idx="1009">
                        <c:v>-1630.3</c:v>
                      </c:pt>
                      <c:pt idx="1010">
                        <c:v>-1630.7</c:v>
                      </c:pt>
                      <c:pt idx="1011">
                        <c:v>-1631</c:v>
                      </c:pt>
                      <c:pt idx="1012">
                        <c:v>-1631.3</c:v>
                      </c:pt>
                      <c:pt idx="1013">
                        <c:v>-1631.5</c:v>
                      </c:pt>
                      <c:pt idx="1014">
                        <c:v>-1631.8</c:v>
                      </c:pt>
                      <c:pt idx="1015">
                        <c:v>-1632.1</c:v>
                      </c:pt>
                      <c:pt idx="1016">
                        <c:v>-1632.4</c:v>
                      </c:pt>
                      <c:pt idx="1017">
                        <c:v>-1632.6</c:v>
                      </c:pt>
                      <c:pt idx="1018">
                        <c:v>-1632.9</c:v>
                      </c:pt>
                      <c:pt idx="1019">
                        <c:v>-1633.2</c:v>
                      </c:pt>
                      <c:pt idx="1020">
                        <c:v>-1633.5</c:v>
                      </c:pt>
                      <c:pt idx="1021">
                        <c:v>-1633.7</c:v>
                      </c:pt>
                      <c:pt idx="1022">
                        <c:v>-1634</c:v>
                      </c:pt>
                      <c:pt idx="1023">
                        <c:v>-1634.3</c:v>
                      </c:pt>
                      <c:pt idx="1024">
                        <c:v>-1634.6</c:v>
                      </c:pt>
                      <c:pt idx="1025">
                        <c:v>-1634.9</c:v>
                      </c:pt>
                      <c:pt idx="1026">
                        <c:v>-1635.2</c:v>
                      </c:pt>
                      <c:pt idx="1027">
                        <c:v>-1635.4</c:v>
                      </c:pt>
                      <c:pt idx="1028">
                        <c:v>-1635.7</c:v>
                      </c:pt>
                      <c:pt idx="1029">
                        <c:v>-1635.9</c:v>
                      </c:pt>
                      <c:pt idx="1030">
                        <c:v>-1636.2</c:v>
                      </c:pt>
                      <c:pt idx="1031">
                        <c:v>-1636.6</c:v>
                      </c:pt>
                      <c:pt idx="1032">
                        <c:v>-1636.9</c:v>
                      </c:pt>
                      <c:pt idx="1033">
                        <c:v>-1637.2</c:v>
                      </c:pt>
                      <c:pt idx="1034">
                        <c:v>-1637.5</c:v>
                      </c:pt>
                      <c:pt idx="1035">
                        <c:v>-1637.8</c:v>
                      </c:pt>
                      <c:pt idx="1036">
                        <c:v>-1638.1</c:v>
                      </c:pt>
                      <c:pt idx="1037">
                        <c:v>-1638.3</c:v>
                      </c:pt>
                      <c:pt idx="1038">
                        <c:v>-1638.6</c:v>
                      </c:pt>
                      <c:pt idx="1039">
                        <c:v>-1639</c:v>
                      </c:pt>
                      <c:pt idx="1040">
                        <c:v>-1639.1</c:v>
                      </c:pt>
                      <c:pt idx="1041">
                        <c:v>-1639.5</c:v>
                      </c:pt>
                      <c:pt idx="1042">
                        <c:v>-1639.7</c:v>
                      </c:pt>
                      <c:pt idx="1043">
                        <c:v>-1639.9</c:v>
                      </c:pt>
                      <c:pt idx="1044">
                        <c:v>-1640.3</c:v>
                      </c:pt>
                      <c:pt idx="1045">
                        <c:v>-1640.6</c:v>
                      </c:pt>
                      <c:pt idx="1046">
                        <c:v>-1640.9</c:v>
                      </c:pt>
                      <c:pt idx="1047">
                        <c:v>-1641.2</c:v>
                      </c:pt>
                      <c:pt idx="1048">
                        <c:v>-1641.5</c:v>
                      </c:pt>
                      <c:pt idx="1049">
                        <c:v>-1641.8</c:v>
                      </c:pt>
                      <c:pt idx="1050">
                        <c:v>-1642.1</c:v>
                      </c:pt>
                      <c:pt idx="1051">
                        <c:v>-1642.4</c:v>
                      </c:pt>
                      <c:pt idx="1052">
                        <c:v>-1642.6</c:v>
                      </c:pt>
                      <c:pt idx="1053">
                        <c:v>-1642.9</c:v>
                      </c:pt>
                      <c:pt idx="1054">
                        <c:v>-1643.1</c:v>
                      </c:pt>
                      <c:pt idx="1055">
                        <c:v>-1643.4</c:v>
                      </c:pt>
                      <c:pt idx="1056">
                        <c:v>-1643.6</c:v>
                      </c:pt>
                      <c:pt idx="1057">
                        <c:v>-1643.9</c:v>
                      </c:pt>
                      <c:pt idx="1058">
                        <c:v>-1644.2</c:v>
                      </c:pt>
                      <c:pt idx="1059">
                        <c:v>-1644.5</c:v>
                      </c:pt>
                      <c:pt idx="1060">
                        <c:v>-1644.8</c:v>
                      </c:pt>
                      <c:pt idx="1061">
                        <c:v>-1645.1</c:v>
                      </c:pt>
                      <c:pt idx="1062">
                        <c:v>-1645.3</c:v>
                      </c:pt>
                      <c:pt idx="1063">
                        <c:v>-1645.7</c:v>
                      </c:pt>
                      <c:pt idx="1064">
                        <c:v>-1645.9</c:v>
                      </c:pt>
                      <c:pt idx="1065">
                        <c:v>-1646.3</c:v>
                      </c:pt>
                      <c:pt idx="1066">
                        <c:v>-1646.6</c:v>
                      </c:pt>
                      <c:pt idx="1067">
                        <c:v>-1646.8</c:v>
                      </c:pt>
                      <c:pt idx="1068">
                        <c:v>-1647.1</c:v>
                      </c:pt>
                      <c:pt idx="1069">
                        <c:v>-1647.3</c:v>
                      </c:pt>
                      <c:pt idx="1070">
                        <c:v>-1647.5</c:v>
                      </c:pt>
                      <c:pt idx="1071">
                        <c:v>-1647.7</c:v>
                      </c:pt>
                      <c:pt idx="1072">
                        <c:v>-1647.9</c:v>
                      </c:pt>
                      <c:pt idx="1073">
                        <c:v>-1648.2</c:v>
                      </c:pt>
                      <c:pt idx="1074">
                        <c:v>-1648.6</c:v>
                      </c:pt>
                      <c:pt idx="1075">
                        <c:v>-1648.9</c:v>
                      </c:pt>
                      <c:pt idx="1076">
                        <c:v>-1649.2</c:v>
                      </c:pt>
                      <c:pt idx="1077">
                        <c:v>-1649.6</c:v>
                      </c:pt>
                      <c:pt idx="1078">
                        <c:v>-1649.9</c:v>
                      </c:pt>
                      <c:pt idx="1079">
                        <c:v>-1650.1</c:v>
                      </c:pt>
                      <c:pt idx="1080">
                        <c:v>-1650.3</c:v>
                      </c:pt>
                      <c:pt idx="1081">
                        <c:v>-1650.6</c:v>
                      </c:pt>
                      <c:pt idx="1082">
                        <c:v>-1651</c:v>
                      </c:pt>
                      <c:pt idx="1083">
                        <c:v>-1651.2</c:v>
                      </c:pt>
                      <c:pt idx="1084">
                        <c:v>-1651.5</c:v>
                      </c:pt>
                      <c:pt idx="1085">
                        <c:v>-1651.8</c:v>
                      </c:pt>
                      <c:pt idx="1086">
                        <c:v>-1652</c:v>
                      </c:pt>
                      <c:pt idx="1087">
                        <c:v>-1652.3</c:v>
                      </c:pt>
                      <c:pt idx="1088">
                        <c:v>-1652.6</c:v>
                      </c:pt>
                      <c:pt idx="1089">
                        <c:v>-1652.7</c:v>
                      </c:pt>
                      <c:pt idx="1090">
                        <c:v>-1653</c:v>
                      </c:pt>
                      <c:pt idx="1091">
                        <c:v>-1653.3</c:v>
                      </c:pt>
                      <c:pt idx="1092">
                        <c:v>-1653.6</c:v>
                      </c:pt>
                      <c:pt idx="1093">
                        <c:v>-1653.8</c:v>
                      </c:pt>
                      <c:pt idx="1094">
                        <c:v>-1654</c:v>
                      </c:pt>
                      <c:pt idx="1095">
                        <c:v>-1654.3</c:v>
                      </c:pt>
                      <c:pt idx="1096">
                        <c:v>-1654.6</c:v>
                      </c:pt>
                      <c:pt idx="1097">
                        <c:v>-1654.8</c:v>
                      </c:pt>
                      <c:pt idx="1098">
                        <c:v>-1655.1</c:v>
                      </c:pt>
                      <c:pt idx="1099">
                        <c:v>-1655.4</c:v>
                      </c:pt>
                      <c:pt idx="1100">
                        <c:v>-1655.7</c:v>
                      </c:pt>
                      <c:pt idx="1101">
                        <c:v>-1656</c:v>
                      </c:pt>
                      <c:pt idx="1102">
                        <c:v>-1656.3</c:v>
                      </c:pt>
                      <c:pt idx="1103">
                        <c:v>-1656.6</c:v>
                      </c:pt>
                      <c:pt idx="1104">
                        <c:v>-1656.8</c:v>
                      </c:pt>
                      <c:pt idx="1105">
                        <c:v>-1657.2</c:v>
                      </c:pt>
                      <c:pt idx="1106">
                        <c:v>-1657.4</c:v>
                      </c:pt>
                      <c:pt idx="1107">
                        <c:v>-1657.6</c:v>
                      </c:pt>
                      <c:pt idx="1108">
                        <c:v>-1657.9</c:v>
                      </c:pt>
                      <c:pt idx="1109">
                        <c:v>-1658.1</c:v>
                      </c:pt>
                      <c:pt idx="1110">
                        <c:v>-1658.6</c:v>
                      </c:pt>
                      <c:pt idx="1111">
                        <c:v>-1658.9</c:v>
                      </c:pt>
                      <c:pt idx="1112">
                        <c:v>-1659.1</c:v>
                      </c:pt>
                      <c:pt idx="1113">
                        <c:v>-1659.4</c:v>
                      </c:pt>
                      <c:pt idx="1114">
                        <c:v>-1659.7</c:v>
                      </c:pt>
                      <c:pt idx="1115">
                        <c:v>-1660</c:v>
                      </c:pt>
                      <c:pt idx="1116">
                        <c:v>-1660.3</c:v>
                      </c:pt>
                      <c:pt idx="1117">
                        <c:v>-1660.5</c:v>
                      </c:pt>
                      <c:pt idx="1118">
                        <c:v>-1660.9</c:v>
                      </c:pt>
                      <c:pt idx="1119">
                        <c:v>-1661.1</c:v>
                      </c:pt>
                      <c:pt idx="1120">
                        <c:v>-1661.4</c:v>
                      </c:pt>
                      <c:pt idx="1121">
                        <c:v>-1661.7</c:v>
                      </c:pt>
                      <c:pt idx="1122">
                        <c:v>-1662.1</c:v>
                      </c:pt>
                      <c:pt idx="1123">
                        <c:v>-1662.2</c:v>
                      </c:pt>
                      <c:pt idx="1124">
                        <c:v>-1662.6</c:v>
                      </c:pt>
                      <c:pt idx="1125">
                        <c:v>-1662.8</c:v>
                      </c:pt>
                      <c:pt idx="1126">
                        <c:v>-1663.2</c:v>
                      </c:pt>
                      <c:pt idx="1127">
                        <c:v>-1663.3</c:v>
                      </c:pt>
                      <c:pt idx="1128">
                        <c:v>-1663.5</c:v>
                      </c:pt>
                      <c:pt idx="1129">
                        <c:v>-1663.8</c:v>
                      </c:pt>
                      <c:pt idx="1130">
                        <c:v>-1664.2</c:v>
                      </c:pt>
                      <c:pt idx="1131">
                        <c:v>-1664.5</c:v>
                      </c:pt>
                      <c:pt idx="1132">
                        <c:v>-1664.8</c:v>
                      </c:pt>
                      <c:pt idx="1133">
                        <c:v>-1665.1</c:v>
                      </c:pt>
                      <c:pt idx="1134">
                        <c:v>-1665.3</c:v>
                      </c:pt>
                      <c:pt idx="1135">
                        <c:v>-1665.6</c:v>
                      </c:pt>
                      <c:pt idx="1136">
                        <c:v>-1665.8</c:v>
                      </c:pt>
                      <c:pt idx="1137">
                        <c:v>-1666</c:v>
                      </c:pt>
                      <c:pt idx="1138">
                        <c:v>-1666.4</c:v>
                      </c:pt>
                      <c:pt idx="1139">
                        <c:v>-1666.7</c:v>
                      </c:pt>
                      <c:pt idx="1140">
                        <c:v>-1667</c:v>
                      </c:pt>
                      <c:pt idx="1141">
                        <c:v>-1667.3</c:v>
                      </c:pt>
                      <c:pt idx="1142">
                        <c:v>-1667.6</c:v>
                      </c:pt>
                      <c:pt idx="1143">
                        <c:v>-1667.8</c:v>
                      </c:pt>
                      <c:pt idx="1144">
                        <c:v>-1668.1</c:v>
                      </c:pt>
                      <c:pt idx="1145">
                        <c:v>-1668.3</c:v>
                      </c:pt>
                      <c:pt idx="1146">
                        <c:v>-1668.6</c:v>
                      </c:pt>
                      <c:pt idx="1147">
                        <c:v>-1668.9</c:v>
                      </c:pt>
                      <c:pt idx="1148">
                        <c:v>-1669.2</c:v>
                      </c:pt>
                      <c:pt idx="1149">
                        <c:v>-1669.6</c:v>
                      </c:pt>
                      <c:pt idx="1150">
                        <c:v>-1669.8</c:v>
                      </c:pt>
                      <c:pt idx="1151">
                        <c:v>-1670.2</c:v>
                      </c:pt>
                      <c:pt idx="1152">
                        <c:v>-1670.4</c:v>
                      </c:pt>
                      <c:pt idx="1153">
                        <c:v>-1670.8</c:v>
                      </c:pt>
                      <c:pt idx="1154">
                        <c:v>-1671.1</c:v>
                      </c:pt>
                      <c:pt idx="1155">
                        <c:v>-1671.2</c:v>
                      </c:pt>
                      <c:pt idx="1156">
                        <c:v>-1671.5</c:v>
                      </c:pt>
                      <c:pt idx="1157">
                        <c:v>-1671.8</c:v>
                      </c:pt>
                      <c:pt idx="1158">
                        <c:v>-1672.2</c:v>
                      </c:pt>
                      <c:pt idx="1159">
                        <c:v>-1672.4</c:v>
                      </c:pt>
                      <c:pt idx="1160">
                        <c:v>-1672.7</c:v>
                      </c:pt>
                      <c:pt idx="1161">
                        <c:v>-1673</c:v>
                      </c:pt>
                      <c:pt idx="1162">
                        <c:v>-1673.4</c:v>
                      </c:pt>
                      <c:pt idx="1163">
                        <c:v>-1673.7</c:v>
                      </c:pt>
                      <c:pt idx="1164">
                        <c:v>-1674</c:v>
                      </c:pt>
                      <c:pt idx="1165">
                        <c:v>-1674.3</c:v>
                      </c:pt>
                      <c:pt idx="1166">
                        <c:v>-1674.6</c:v>
                      </c:pt>
                      <c:pt idx="1167">
                        <c:v>-1674.8</c:v>
                      </c:pt>
                      <c:pt idx="1168">
                        <c:v>-1675.1</c:v>
                      </c:pt>
                      <c:pt idx="1169">
                        <c:v>-1675.3</c:v>
                      </c:pt>
                      <c:pt idx="1170">
                        <c:v>-1675.6</c:v>
                      </c:pt>
                      <c:pt idx="1171">
                        <c:v>-1675.8</c:v>
                      </c:pt>
                      <c:pt idx="1172">
                        <c:v>-1676</c:v>
                      </c:pt>
                      <c:pt idx="1173">
                        <c:v>-1676.5</c:v>
                      </c:pt>
                      <c:pt idx="1174">
                        <c:v>-1676.8</c:v>
                      </c:pt>
                      <c:pt idx="1175">
                        <c:v>-1677</c:v>
                      </c:pt>
                      <c:pt idx="1176">
                        <c:v>-1677.3</c:v>
                      </c:pt>
                      <c:pt idx="1177">
                        <c:v>-1677.6</c:v>
                      </c:pt>
                      <c:pt idx="1178">
                        <c:v>-1677.8</c:v>
                      </c:pt>
                      <c:pt idx="1179">
                        <c:v>-1678</c:v>
                      </c:pt>
                      <c:pt idx="1180">
                        <c:v>-1678.3</c:v>
                      </c:pt>
                      <c:pt idx="1181">
                        <c:v>-1678.7</c:v>
                      </c:pt>
                      <c:pt idx="1182">
                        <c:v>-1679.1</c:v>
                      </c:pt>
                      <c:pt idx="1183">
                        <c:v>-1679.3</c:v>
                      </c:pt>
                      <c:pt idx="1184">
                        <c:v>-1679.6</c:v>
                      </c:pt>
                      <c:pt idx="1185">
                        <c:v>-1679.7</c:v>
                      </c:pt>
                      <c:pt idx="1186">
                        <c:v>-1680.1</c:v>
                      </c:pt>
                      <c:pt idx="1187">
                        <c:v>-1680.3</c:v>
                      </c:pt>
                      <c:pt idx="1188">
                        <c:v>-1680.7</c:v>
                      </c:pt>
                      <c:pt idx="1189">
                        <c:v>-1680.8</c:v>
                      </c:pt>
                      <c:pt idx="1190">
                        <c:v>-1681.2</c:v>
                      </c:pt>
                      <c:pt idx="1191">
                        <c:v>-1681.3</c:v>
                      </c:pt>
                      <c:pt idx="1192">
                        <c:v>-1681.6</c:v>
                      </c:pt>
                      <c:pt idx="1193">
                        <c:v>-1681.8</c:v>
                      </c:pt>
                      <c:pt idx="1194">
                        <c:v>-1682.2</c:v>
                      </c:pt>
                      <c:pt idx="1195">
                        <c:v>-1682.4</c:v>
                      </c:pt>
                      <c:pt idx="1196">
                        <c:v>-1682.7</c:v>
                      </c:pt>
                      <c:pt idx="1197">
                        <c:v>-1682.9</c:v>
                      </c:pt>
                      <c:pt idx="1198">
                        <c:v>-1683.4</c:v>
                      </c:pt>
                      <c:pt idx="1199">
                        <c:v>-1683.7</c:v>
                      </c:pt>
                      <c:pt idx="1200">
                        <c:v>-1683.9</c:v>
                      </c:pt>
                      <c:pt idx="1201">
                        <c:v>-1684.2</c:v>
                      </c:pt>
                      <c:pt idx="1202">
                        <c:v>-1684.5</c:v>
                      </c:pt>
                      <c:pt idx="1203">
                        <c:v>-1684.8</c:v>
                      </c:pt>
                      <c:pt idx="1204">
                        <c:v>-1685</c:v>
                      </c:pt>
                      <c:pt idx="1205">
                        <c:v>-1685.2</c:v>
                      </c:pt>
                      <c:pt idx="1206">
                        <c:v>-1685.6</c:v>
                      </c:pt>
                      <c:pt idx="1207">
                        <c:v>-1685.8</c:v>
                      </c:pt>
                      <c:pt idx="1208">
                        <c:v>-1686.1</c:v>
                      </c:pt>
                      <c:pt idx="1209">
                        <c:v>-1686.2</c:v>
                      </c:pt>
                      <c:pt idx="1210">
                        <c:v>-1686.6</c:v>
                      </c:pt>
                      <c:pt idx="1211">
                        <c:v>-1686.8</c:v>
                      </c:pt>
                      <c:pt idx="1212">
                        <c:v>-1687.1</c:v>
                      </c:pt>
                      <c:pt idx="1213">
                        <c:v>-1687.3</c:v>
                      </c:pt>
                      <c:pt idx="1214">
                        <c:v>-1687.6</c:v>
                      </c:pt>
                      <c:pt idx="1215">
                        <c:v>-1687.9</c:v>
                      </c:pt>
                      <c:pt idx="1216">
                        <c:v>-1688.1</c:v>
                      </c:pt>
                      <c:pt idx="1217">
                        <c:v>-1688.3</c:v>
                      </c:pt>
                      <c:pt idx="1218">
                        <c:v>-1688.8</c:v>
                      </c:pt>
                      <c:pt idx="1219">
                        <c:v>-1689.1</c:v>
                      </c:pt>
                      <c:pt idx="1220">
                        <c:v>-1689.3</c:v>
                      </c:pt>
                      <c:pt idx="1221">
                        <c:v>-1689.6</c:v>
                      </c:pt>
                      <c:pt idx="1222">
                        <c:v>-1689.9</c:v>
                      </c:pt>
                      <c:pt idx="1223">
                        <c:v>-1690.2</c:v>
                      </c:pt>
                      <c:pt idx="1224">
                        <c:v>-1690.4</c:v>
                      </c:pt>
                      <c:pt idx="1225">
                        <c:v>-1690.6</c:v>
                      </c:pt>
                      <c:pt idx="1226">
                        <c:v>-1690.9</c:v>
                      </c:pt>
                      <c:pt idx="1227">
                        <c:v>-1691.1</c:v>
                      </c:pt>
                      <c:pt idx="1228">
                        <c:v>-1691.4</c:v>
                      </c:pt>
                      <c:pt idx="1229">
                        <c:v>-1691.7</c:v>
                      </c:pt>
                      <c:pt idx="1230">
                        <c:v>-1691.9</c:v>
                      </c:pt>
                      <c:pt idx="1231">
                        <c:v>-1692.1</c:v>
                      </c:pt>
                      <c:pt idx="1232">
                        <c:v>-1692.3</c:v>
                      </c:pt>
                      <c:pt idx="1233">
                        <c:v>-1692.7</c:v>
                      </c:pt>
                      <c:pt idx="1234">
                        <c:v>-1693</c:v>
                      </c:pt>
                      <c:pt idx="1235">
                        <c:v>-1693.3</c:v>
                      </c:pt>
                      <c:pt idx="1236">
                        <c:v>-1693.5</c:v>
                      </c:pt>
                      <c:pt idx="1237">
                        <c:v>-1693.9</c:v>
                      </c:pt>
                      <c:pt idx="1238">
                        <c:v>-1694.4</c:v>
                      </c:pt>
                      <c:pt idx="1239">
                        <c:v>-1694.6</c:v>
                      </c:pt>
                      <c:pt idx="1240">
                        <c:v>-1694.8</c:v>
                      </c:pt>
                      <c:pt idx="1241">
                        <c:v>-1695.1</c:v>
                      </c:pt>
                      <c:pt idx="1242">
                        <c:v>-1695.4</c:v>
                      </c:pt>
                      <c:pt idx="1243">
                        <c:v>-1695.8</c:v>
                      </c:pt>
                      <c:pt idx="1244">
                        <c:v>-1696.1</c:v>
                      </c:pt>
                    </c:numCache>
                  </c:numRef>
                </c:yVal>
                <c:smooth val="0"/>
              </c15:ser>
            </c15:filteredScatterSeries>
            <c15:filteredScatterSeries>
              <c15:ser>
                <c:idx val="4"/>
                <c:order val="4"/>
                <c:tx>
                  <c:strRef>
                    <c:extLst xmlns:c15="http://schemas.microsoft.com/office/drawing/2012/chart">
                      <c:ext xmlns:c15="http://schemas.microsoft.com/office/drawing/2012/chart" uri="{02D57815-91ED-43cb-92C2-25804820EDAC}">
                        <c15:formulaRef>
                          <c15:sqref>'Raw Data'!$G$18</c15:sqref>
                        </c15:formulaRef>
                      </c:ext>
                    </c:extLst>
                    <c:strCache>
                      <c:ptCount val="1"/>
                      <c:pt idx="0">
                        <c:v>2.3 - Top Gun during peel + 30s</c:v>
                      </c:pt>
                    </c:strCache>
                  </c:strRef>
                </c:tx>
                <c:spPr>
                  <a:ln w="19050" cap="rnd">
                    <a:solidFill>
                      <a:schemeClr val="accent5"/>
                    </a:solidFill>
                    <a:round/>
                  </a:ln>
                  <a:effectLst/>
                </c:spPr>
                <c:marker>
                  <c:symbol val="none"/>
                </c:marker>
                <c:xVal>
                  <c:numRef>
                    <c:extLst xmlns:c15="http://schemas.microsoft.com/office/drawing/2012/chart">
                      <c:ext xmlns:c15="http://schemas.microsoft.com/office/drawing/2012/chart" uri="{02D57815-91ED-43cb-92C2-25804820EDAC}">
                        <c15:formulaRef>
                          <c15:sqref>'Raw Data'!$B$22:$B$2887</c15:sqref>
                        </c15:formulaRef>
                      </c:ext>
                    </c:extLst>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extLst xmlns:c15="http://schemas.microsoft.com/office/drawing/2012/chart">
                      <c:ext xmlns:c15="http://schemas.microsoft.com/office/drawing/2012/chart" uri="{02D57815-91ED-43cb-92C2-25804820EDAC}">
                        <c15:formulaRef>
                          <c15:sqref>'Raw Data'!$G$22:$G$2887</c15:sqref>
                        </c15:formulaRef>
                      </c:ext>
                    </c:extLst>
                    <c:numCache>
                      <c:formatCode>0.0</c:formatCode>
                      <c:ptCount val="2866"/>
                      <c:pt idx="0">
                        <c:v>1005.1</c:v>
                      </c:pt>
                      <c:pt idx="1">
                        <c:v>1005</c:v>
                      </c:pt>
                      <c:pt idx="2">
                        <c:v>1004.9</c:v>
                      </c:pt>
                      <c:pt idx="3">
                        <c:v>1004.9</c:v>
                      </c:pt>
                      <c:pt idx="4">
                        <c:v>1004.8</c:v>
                      </c:pt>
                      <c:pt idx="5">
                        <c:v>1004.8</c:v>
                      </c:pt>
                      <c:pt idx="6">
                        <c:v>1004.9</c:v>
                      </c:pt>
                      <c:pt idx="7">
                        <c:v>1004.8</c:v>
                      </c:pt>
                      <c:pt idx="8">
                        <c:v>1004.7</c:v>
                      </c:pt>
                      <c:pt idx="9">
                        <c:v>1004.6</c:v>
                      </c:pt>
                      <c:pt idx="10">
                        <c:v>1004.6</c:v>
                      </c:pt>
                      <c:pt idx="11">
                        <c:v>1004.6</c:v>
                      </c:pt>
                      <c:pt idx="12">
                        <c:v>1004.5</c:v>
                      </c:pt>
                      <c:pt idx="13">
                        <c:v>1004.5</c:v>
                      </c:pt>
                      <c:pt idx="14">
                        <c:v>1004.4</c:v>
                      </c:pt>
                      <c:pt idx="15">
                        <c:v>1004.4</c:v>
                      </c:pt>
                      <c:pt idx="16">
                        <c:v>1004.4</c:v>
                      </c:pt>
                      <c:pt idx="17">
                        <c:v>1004.4</c:v>
                      </c:pt>
                      <c:pt idx="18">
                        <c:v>1004.4</c:v>
                      </c:pt>
                      <c:pt idx="19">
                        <c:v>1004.3</c:v>
                      </c:pt>
                      <c:pt idx="20">
                        <c:v>1004.2</c:v>
                      </c:pt>
                      <c:pt idx="21">
                        <c:v>1004.2</c:v>
                      </c:pt>
                      <c:pt idx="22">
                        <c:v>1004.1</c:v>
                      </c:pt>
                      <c:pt idx="23">
                        <c:v>1004.1</c:v>
                      </c:pt>
                      <c:pt idx="24">
                        <c:v>1004.1</c:v>
                      </c:pt>
                      <c:pt idx="25">
                        <c:v>1004</c:v>
                      </c:pt>
                      <c:pt idx="26">
                        <c:v>1004</c:v>
                      </c:pt>
                      <c:pt idx="27">
                        <c:v>1003.9</c:v>
                      </c:pt>
                      <c:pt idx="28">
                        <c:v>1003.8</c:v>
                      </c:pt>
                      <c:pt idx="29">
                        <c:v>1003.8</c:v>
                      </c:pt>
                      <c:pt idx="30">
                        <c:v>1003.8</c:v>
                      </c:pt>
                      <c:pt idx="31">
                        <c:v>1003.7</c:v>
                      </c:pt>
                      <c:pt idx="32">
                        <c:v>1003.6</c:v>
                      </c:pt>
                      <c:pt idx="33">
                        <c:v>1003.6</c:v>
                      </c:pt>
                      <c:pt idx="34">
                        <c:v>1003.6</c:v>
                      </c:pt>
                      <c:pt idx="35">
                        <c:v>1003.6</c:v>
                      </c:pt>
                      <c:pt idx="36">
                        <c:v>1003.5</c:v>
                      </c:pt>
                      <c:pt idx="37">
                        <c:v>1003.4</c:v>
                      </c:pt>
                      <c:pt idx="38">
                        <c:v>1003.3</c:v>
                      </c:pt>
                      <c:pt idx="39">
                        <c:v>1003.3</c:v>
                      </c:pt>
                      <c:pt idx="40">
                        <c:v>1003.3</c:v>
                      </c:pt>
                      <c:pt idx="41">
                        <c:v>1003.4</c:v>
                      </c:pt>
                      <c:pt idx="42">
                        <c:v>1003.4</c:v>
                      </c:pt>
                      <c:pt idx="43">
                        <c:v>1003.4</c:v>
                      </c:pt>
                      <c:pt idx="44">
                        <c:v>1003.3</c:v>
                      </c:pt>
                      <c:pt idx="45">
                        <c:v>1003.2</c:v>
                      </c:pt>
                      <c:pt idx="46">
                        <c:v>1003</c:v>
                      </c:pt>
                      <c:pt idx="47">
                        <c:v>1002.9</c:v>
                      </c:pt>
                      <c:pt idx="48">
                        <c:v>1002.7</c:v>
                      </c:pt>
                      <c:pt idx="49">
                        <c:v>1002.3</c:v>
                      </c:pt>
                      <c:pt idx="50">
                        <c:v>1001.9</c:v>
                      </c:pt>
                      <c:pt idx="51">
                        <c:v>1001.4</c:v>
                      </c:pt>
                      <c:pt idx="52">
                        <c:v>1000.5</c:v>
                      </c:pt>
                      <c:pt idx="53">
                        <c:v>999.9</c:v>
                      </c:pt>
                      <c:pt idx="54">
                        <c:v>999.5</c:v>
                      </c:pt>
                      <c:pt idx="55">
                        <c:v>998</c:v>
                      </c:pt>
                      <c:pt idx="56">
                        <c:v>996.5</c:v>
                      </c:pt>
                      <c:pt idx="57">
                        <c:v>996.3</c:v>
                      </c:pt>
                      <c:pt idx="58">
                        <c:v>996.6</c:v>
                      </c:pt>
                      <c:pt idx="59">
                        <c:v>996.2</c:v>
                      </c:pt>
                      <c:pt idx="60">
                        <c:v>995.2</c:v>
                      </c:pt>
                      <c:pt idx="61">
                        <c:v>996</c:v>
                      </c:pt>
                      <c:pt idx="62">
                        <c:v>995.8</c:v>
                      </c:pt>
                      <c:pt idx="63">
                        <c:v>994</c:v>
                      </c:pt>
                      <c:pt idx="64">
                        <c:v>994.4</c:v>
                      </c:pt>
                      <c:pt idx="65">
                        <c:v>994.9</c:v>
                      </c:pt>
                      <c:pt idx="66">
                        <c:v>993.3</c:v>
                      </c:pt>
                      <c:pt idx="67">
                        <c:v>985.9</c:v>
                      </c:pt>
                      <c:pt idx="68">
                        <c:v>969.2</c:v>
                      </c:pt>
                      <c:pt idx="69">
                        <c:v>947.1</c:v>
                      </c:pt>
                      <c:pt idx="70">
                        <c:v>915.6</c:v>
                      </c:pt>
                      <c:pt idx="71">
                        <c:v>891.9</c:v>
                      </c:pt>
                      <c:pt idx="72">
                        <c:v>875.8</c:v>
                      </c:pt>
                      <c:pt idx="73">
                        <c:v>866.7</c:v>
                      </c:pt>
                      <c:pt idx="74">
                        <c:v>856</c:v>
                      </c:pt>
                      <c:pt idx="75">
                        <c:v>848</c:v>
                      </c:pt>
                      <c:pt idx="76">
                        <c:v>843.7</c:v>
                      </c:pt>
                      <c:pt idx="77">
                        <c:v>844</c:v>
                      </c:pt>
                      <c:pt idx="78">
                        <c:v>847.2</c:v>
                      </c:pt>
                      <c:pt idx="79">
                        <c:v>856</c:v>
                      </c:pt>
                      <c:pt idx="80">
                        <c:v>863.8</c:v>
                      </c:pt>
                      <c:pt idx="81">
                        <c:v>867.6</c:v>
                      </c:pt>
                      <c:pt idx="82">
                        <c:v>857</c:v>
                      </c:pt>
                      <c:pt idx="83">
                        <c:v>827</c:v>
                      </c:pt>
                      <c:pt idx="84">
                        <c:v>791.8</c:v>
                      </c:pt>
                      <c:pt idx="85">
                        <c:v>755.3</c:v>
                      </c:pt>
                      <c:pt idx="86">
                        <c:v>722.9</c:v>
                      </c:pt>
                      <c:pt idx="87">
                        <c:v>695.1</c:v>
                      </c:pt>
                      <c:pt idx="88">
                        <c:v>663.6</c:v>
                      </c:pt>
                      <c:pt idx="89">
                        <c:v>641.9</c:v>
                      </c:pt>
                      <c:pt idx="90">
                        <c:v>620.29999999999995</c:v>
                      </c:pt>
                      <c:pt idx="91">
                        <c:v>599.70000000000005</c:v>
                      </c:pt>
                      <c:pt idx="92">
                        <c:v>573.4</c:v>
                      </c:pt>
                      <c:pt idx="93">
                        <c:v>556.29999999999995</c:v>
                      </c:pt>
                      <c:pt idx="94">
                        <c:v>539.29999999999995</c:v>
                      </c:pt>
                      <c:pt idx="95">
                        <c:v>524.79999999999995</c:v>
                      </c:pt>
                      <c:pt idx="96">
                        <c:v>504.2</c:v>
                      </c:pt>
                      <c:pt idx="97">
                        <c:v>473.3</c:v>
                      </c:pt>
                      <c:pt idx="98">
                        <c:v>451.2</c:v>
                      </c:pt>
                      <c:pt idx="99">
                        <c:v>436</c:v>
                      </c:pt>
                      <c:pt idx="100">
                        <c:v>441.2</c:v>
                      </c:pt>
                      <c:pt idx="101">
                        <c:v>460.3</c:v>
                      </c:pt>
                      <c:pt idx="102">
                        <c:v>475.3</c:v>
                      </c:pt>
                      <c:pt idx="103">
                        <c:v>494.2</c:v>
                      </c:pt>
                      <c:pt idx="104">
                        <c:v>509.8</c:v>
                      </c:pt>
                      <c:pt idx="105">
                        <c:v>526.20000000000005</c:v>
                      </c:pt>
                      <c:pt idx="106">
                        <c:v>549.9</c:v>
                      </c:pt>
                      <c:pt idx="107">
                        <c:v>587.5</c:v>
                      </c:pt>
                      <c:pt idx="108">
                        <c:v>627.29999999999995</c:v>
                      </c:pt>
                      <c:pt idx="109">
                        <c:v>679.5</c:v>
                      </c:pt>
                      <c:pt idx="110">
                        <c:v>711.9</c:v>
                      </c:pt>
                      <c:pt idx="111">
                        <c:v>743.6</c:v>
                      </c:pt>
                      <c:pt idx="112">
                        <c:v>774</c:v>
                      </c:pt>
                      <c:pt idx="113">
                        <c:v>813.2</c:v>
                      </c:pt>
                      <c:pt idx="114">
                        <c:v>837.2</c:v>
                      </c:pt>
                      <c:pt idx="115">
                        <c:v>854.2</c:v>
                      </c:pt>
                      <c:pt idx="116">
                        <c:v>863.7</c:v>
                      </c:pt>
                      <c:pt idx="117">
                        <c:v>864.3</c:v>
                      </c:pt>
                      <c:pt idx="118">
                        <c:v>858.1</c:v>
                      </c:pt>
                      <c:pt idx="119">
                        <c:v>848.1</c:v>
                      </c:pt>
                      <c:pt idx="120">
                        <c:v>837.8</c:v>
                      </c:pt>
                      <c:pt idx="121">
                        <c:v>826.5</c:v>
                      </c:pt>
                      <c:pt idx="122">
                        <c:v>816</c:v>
                      </c:pt>
                      <c:pt idx="123">
                        <c:v>809.5</c:v>
                      </c:pt>
                      <c:pt idx="124">
                        <c:v>802.1</c:v>
                      </c:pt>
                      <c:pt idx="125">
                        <c:v>796.9</c:v>
                      </c:pt>
                      <c:pt idx="126">
                        <c:v>794.7</c:v>
                      </c:pt>
                      <c:pt idx="127">
                        <c:v>794.4</c:v>
                      </c:pt>
                      <c:pt idx="128">
                        <c:v>794.5</c:v>
                      </c:pt>
                      <c:pt idx="129">
                        <c:v>796.6</c:v>
                      </c:pt>
                      <c:pt idx="130">
                        <c:v>805.5</c:v>
                      </c:pt>
                      <c:pt idx="131">
                        <c:v>824.9</c:v>
                      </c:pt>
                      <c:pt idx="132">
                        <c:v>859.1</c:v>
                      </c:pt>
                      <c:pt idx="133">
                        <c:v>887.5</c:v>
                      </c:pt>
                      <c:pt idx="134">
                        <c:v>911.8</c:v>
                      </c:pt>
                      <c:pt idx="135">
                        <c:v>929.4</c:v>
                      </c:pt>
                      <c:pt idx="136">
                        <c:v>940.4</c:v>
                      </c:pt>
                      <c:pt idx="137">
                        <c:v>942.6</c:v>
                      </c:pt>
                      <c:pt idx="138">
                        <c:v>945</c:v>
                      </c:pt>
                      <c:pt idx="139">
                        <c:v>950.1</c:v>
                      </c:pt>
                      <c:pt idx="140">
                        <c:v>952.3</c:v>
                      </c:pt>
                      <c:pt idx="141">
                        <c:v>950.8</c:v>
                      </c:pt>
                      <c:pt idx="142">
                        <c:v>941</c:v>
                      </c:pt>
                      <c:pt idx="143">
                        <c:v>930.3</c:v>
                      </c:pt>
                      <c:pt idx="144">
                        <c:v>923.5</c:v>
                      </c:pt>
                      <c:pt idx="145">
                        <c:v>930.3</c:v>
                      </c:pt>
                      <c:pt idx="146">
                        <c:v>964.4</c:v>
                      </c:pt>
                      <c:pt idx="147">
                        <c:v>1023.4</c:v>
                      </c:pt>
                      <c:pt idx="148">
                        <c:v>1063.5999999999999</c:v>
                      </c:pt>
                      <c:pt idx="149">
                        <c:v>1089.8</c:v>
                      </c:pt>
                      <c:pt idx="150">
                        <c:v>1193.5</c:v>
                      </c:pt>
                      <c:pt idx="151">
                        <c:v>1305.0999999999999</c:v>
                      </c:pt>
                      <c:pt idx="152">
                        <c:v>1344.3</c:v>
                      </c:pt>
                      <c:pt idx="153">
                        <c:v>1354.7</c:v>
                      </c:pt>
                      <c:pt idx="154">
                        <c:v>1351</c:v>
                      </c:pt>
                      <c:pt idx="155">
                        <c:v>1344.5</c:v>
                      </c:pt>
                      <c:pt idx="156">
                        <c:v>1340.1</c:v>
                      </c:pt>
                      <c:pt idx="157">
                        <c:v>1339.3</c:v>
                      </c:pt>
                      <c:pt idx="158">
                        <c:v>1343.2</c:v>
                      </c:pt>
                      <c:pt idx="159">
                        <c:v>1365.5</c:v>
                      </c:pt>
                      <c:pt idx="160">
                        <c:v>1396.2</c:v>
                      </c:pt>
                      <c:pt idx="161">
                        <c:v>1417.1</c:v>
                      </c:pt>
                      <c:pt idx="162">
                        <c:v>1463</c:v>
                      </c:pt>
                      <c:pt idx="163">
                        <c:v>1559.1</c:v>
                      </c:pt>
                      <c:pt idx="164">
                        <c:v>1625.9</c:v>
                      </c:pt>
                      <c:pt idx="165">
                        <c:v>1633.2</c:v>
                      </c:pt>
                      <c:pt idx="166">
                        <c:v>1585.2</c:v>
                      </c:pt>
                      <c:pt idx="167">
                        <c:v>1558.7</c:v>
                      </c:pt>
                      <c:pt idx="168">
                        <c:v>1516.4</c:v>
                      </c:pt>
                      <c:pt idx="169">
                        <c:v>1492.4</c:v>
                      </c:pt>
                      <c:pt idx="170">
                        <c:v>1499.6</c:v>
                      </c:pt>
                      <c:pt idx="171">
                        <c:v>1560.3</c:v>
                      </c:pt>
                      <c:pt idx="172">
                        <c:v>1668.2</c:v>
                      </c:pt>
                      <c:pt idx="173">
                        <c:v>1856.8</c:v>
                      </c:pt>
                      <c:pt idx="174">
                        <c:v>1965</c:v>
                      </c:pt>
                      <c:pt idx="175">
                        <c:v>2079.6</c:v>
                      </c:pt>
                      <c:pt idx="176">
                        <c:v>2183.5</c:v>
                      </c:pt>
                      <c:pt idx="177">
                        <c:v>2873.6</c:v>
                      </c:pt>
                      <c:pt idx="178">
                        <c:v>4043.9</c:v>
                      </c:pt>
                      <c:pt idx="179">
                        <c:v>4725.3999999999996</c:v>
                      </c:pt>
                      <c:pt idx="180">
                        <c:v>4777.3</c:v>
                      </c:pt>
                      <c:pt idx="181">
                        <c:v>4630.5</c:v>
                      </c:pt>
                      <c:pt idx="182">
                        <c:v>3969.8</c:v>
                      </c:pt>
                      <c:pt idx="183">
                        <c:v>3500.1</c:v>
                      </c:pt>
                      <c:pt idx="184">
                        <c:v>3085.6</c:v>
                      </c:pt>
                      <c:pt idx="185">
                        <c:v>2699.3</c:v>
                      </c:pt>
                      <c:pt idx="186">
                        <c:v>2409.4</c:v>
                      </c:pt>
                      <c:pt idx="187">
                        <c:v>2088.8000000000002</c:v>
                      </c:pt>
                      <c:pt idx="188">
                        <c:v>1903.6</c:v>
                      </c:pt>
                      <c:pt idx="189">
                        <c:v>1773.6</c:v>
                      </c:pt>
                      <c:pt idx="190">
                        <c:v>1653.6</c:v>
                      </c:pt>
                      <c:pt idx="191">
                        <c:v>1581.7</c:v>
                      </c:pt>
                      <c:pt idx="192">
                        <c:v>1546</c:v>
                      </c:pt>
                      <c:pt idx="193">
                        <c:v>1503.3</c:v>
                      </c:pt>
                      <c:pt idx="194">
                        <c:v>1509.1</c:v>
                      </c:pt>
                      <c:pt idx="195">
                        <c:v>1576.4</c:v>
                      </c:pt>
                      <c:pt idx="196">
                        <c:v>1600.3</c:v>
                      </c:pt>
                      <c:pt idx="197">
                        <c:v>1428.2</c:v>
                      </c:pt>
                      <c:pt idx="198">
                        <c:v>1270.4000000000001</c:v>
                      </c:pt>
                      <c:pt idx="199">
                        <c:v>1170.2</c:v>
                      </c:pt>
                      <c:pt idx="200">
                        <c:v>1087.5999999999999</c:v>
                      </c:pt>
                      <c:pt idx="201">
                        <c:v>1063</c:v>
                      </c:pt>
                      <c:pt idx="202">
                        <c:v>1044.7</c:v>
                      </c:pt>
                      <c:pt idx="203">
                        <c:v>1023.1</c:v>
                      </c:pt>
                      <c:pt idx="204">
                        <c:v>959.8</c:v>
                      </c:pt>
                      <c:pt idx="205">
                        <c:v>854.3</c:v>
                      </c:pt>
                      <c:pt idx="206">
                        <c:v>789.3</c:v>
                      </c:pt>
                      <c:pt idx="207">
                        <c:v>719.5</c:v>
                      </c:pt>
                      <c:pt idx="208">
                        <c:v>647.6</c:v>
                      </c:pt>
                      <c:pt idx="209">
                        <c:v>683.1</c:v>
                      </c:pt>
                      <c:pt idx="210">
                        <c:v>1167.2</c:v>
                      </c:pt>
                      <c:pt idx="211">
                        <c:v>1463.6</c:v>
                      </c:pt>
                      <c:pt idx="212">
                        <c:v>1497.5</c:v>
                      </c:pt>
                      <c:pt idx="213">
                        <c:v>1439.7</c:v>
                      </c:pt>
                      <c:pt idx="214">
                        <c:v>1530.8</c:v>
                      </c:pt>
                      <c:pt idx="215">
                        <c:v>1873.5</c:v>
                      </c:pt>
                      <c:pt idx="216">
                        <c:v>1906.6</c:v>
                      </c:pt>
                      <c:pt idx="217">
                        <c:v>1853.8</c:v>
                      </c:pt>
                      <c:pt idx="218">
                        <c:v>1635.1</c:v>
                      </c:pt>
                      <c:pt idx="219">
                        <c:v>1623.1</c:v>
                      </c:pt>
                      <c:pt idx="220">
                        <c:v>2343.9</c:v>
                      </c:pt>
                      <c:pt idx="221">
                        <c:v>2840.7</c:v>
                      </c:pt>
                      <c:pt idx="222">
                        <c:v>2265.3000000000002</c:v>
                      </c:pt>
                      <c:pt idx="223">
                        <c:v>737.4</c:v>
                      </c:pt>
                      <c:pt idx="224">
                        <c:v>-894.8</c:v>
                      </c:pt>
                      <c:pt idx="225">
                        <c:v>-1573.1</c:v>
                      </c:pt>
                      <c:pt idx="226">
                        <c:v>-1921.6</c:v>
                      </c:pt>
                      <c:pt idx="227">
                        <c:v>-2056.1999999999998</c:v>
                      </c:pt>
                      <c:pt idx="228">
                        <c:v>-2065.9</c:v>
                      </c:pt>
                      <c:pt idx="229">
                        <c:v>-1966.9</c:v>
                      </c:pt>
                      <c:pt idx="230">
                        <c:v>-1837.9</c:v>
                      </c:pt>
                      <c:pt idx="231">
                        <c:v>-1703.4</c:v>
                      </c:pt>
                      <c:pt idx="232">
                        <c:v>-1588</c:v>
                      </c:pt>
                      <c:pt idx="233">
                        <c:v>-1492.8</c:v>
                      </c:pt>
                      <c:pt idx="234">
                        <c:v>-1361.6</c:v>
                      </c:pt>
                      <c:pt idx="235">
                        <c:v>-1257.9000000000001</c:v>
                      </c:pt>
                      <c:pt idx="236">
                        <c:v>-1171.3</c:v>
                      </c:pt>
                      <c:pt idx="237">
                        <c:v>-1106.0999999999999</c:v>
                      </c:pt>
                      <c:pt idx="238">
                        <c:v>-1061.5999999999999</c:v>
                      </c:pt>
                      <c:pt idx="239">
                        <c:v>-1042.2</c:v>
                      </c:pt>
                      <c:pt idx="240">
                        <c:v>-1018.2</c:v>
                      </c:pt>
                      <c:pt idx="241">
                        <c:v>-975.8</c:v>
                      </c:pt>
                      <c:pt idx="242">
                        <c:v>-901.8</c:v>
                      </c:pt>
                      <c:pt idx="243">
                        <c:v>-841.9</c:v>
                      </c:pt>
                      <c:pt idx="244">
                        <c:v>-795.8</c:v>
                      </c:pt>
                      <c:pt idx="245">
                        <c:v>-778.8</c:v>
                      </c:pt>
                      <c:pt idx="246">
                        <c:v>-773.6</c:v>
                      </c:pt>
                      <c:pt idx="247">
                        <c:v>-742.6</c:v>
                      </c:pt>
                      <c:pt idx="248">
                        <c:v>-697.1</c:v>
                      </c:pt>
                      <c:pt idx="249">
                        <c:v>-636.20000000000005</c:v>
                      </c:pt>
                      <c:pt idx="250">
                        <c:v>-565.20000000000005</c:v>
                      </c:pt>
                      <c:pt idx="251">
                        <c:v>-487</c:v>
                      </c:pt>
                      <c:pt idx="252">
                        <c:v>-362.6</c:v>
                      </c:pt>
                      <c:pt idx="253">
                        <c:v>-252.6</c:v>
                      </c:pt>
                      <c:pt idx="254">
                        <c:v>-140</c:v>
                      </c:pt>
                      <c:pt idx="255">
                        <c:v>-38.700000000000003</c:v>
                      </c:pt>
                      <c:pt idx="256">
                        <c:v>16.5</c:v>
                      </c:pt>
                      <c:pt idx="257">
                        <c:v>-15.3</c:v>
                      </c:pt>
                      <c:pt idx="258">
                        <c:v>-65.900000000000006</c:v>
                      </c:pt>
                      <c:pt idx="259">
                        <c:v>-94.2</c:v>
                      </c:pt>
                      <c:pt idx="260">
                        <c:v>-89.1</c:v>
                      </c:pt>
                      <c:pt idx="261">
                        <c:v>-59.5</c:v>
                      </c:pt>
                      <c:pt idx="262">
                        <c:v>-34.1</c:v>
                      </c:pt>
                      <c:pt idx="263">
                        <c:v>-10.9</c:v>
                      </c:pt>
                      <c:pt idx="264">
                        <c:v>9.1</c:v>
                      </c:pt>
                      <c:pt idx="265">
                        <c:v>39.6</c:v>
                      </c:pt>
                      <c:pt idx="266">
                        <c:v>68.599999999999994</c:v>
                      </c:pt>
                      <c:pt idx="267">
                        <c:v>96.3</c:v>
                      </c:pt>
                      <c:pt idx="268">
                        <c:v>119.1</c:v>
                      </c:pt>
                      <c:pt idx="269">
                        <c:v>147.4</c:v>
                      </c:pt>
                      <c:pt idx="270">
                        <c:v>166.7</c:v>
                      </c:pt>
                      <c:pt idx="271">
                        <c:v>183</c:v>
                      </c:pt>
                      <c:pt idx="272">
                        <c:v>194.6</c:v>
                      </c:pt>
                      <c:pt idx="273">
                        <c:v>199</c:v>
                      </c:pt>
                      <c:pt idx="274">
                        <c:v>180.9</c:v>
                      </c:pt>
                      <c:pt idx="275">
                        <c:v>142</c:v>
                      </c:pt>
                      <c:pt idx="276">
                        <c:v>106.6</c:v>
                      </c:pt>
                      <c:pt idx="277">
                        <c:v>85</c:v>
                      </c:pt>
                      <c:pt idx="278">
                        <c:v>76.599999999999994</c:v>
                      </c:pt>
                      <c:pt idx="279">
                        <c:v>73.8</c:v>
                      </c:pt>
                      <c:pt idx="280">
                        <c:v>73.400000000000006</c:v>
                      </c:pt>
                      <c:pt idx="281">
                        <c:v>71.099999999999994</c:v>
                      </c:pt>
                      <c:pt idx="282">
                        <c:v>70.099999999999994</c:v>
                      </c:pt>
                      <c:pt idx="283">
                        <c:v>67.2</c:v>
                      </c:pt>
                      <c:pt idx="284">
                        <c:v>62</c:v>
                      </c:pt>
                      <c:pt idx="285">
                        <c:v>53.4</c:v>
                      </c:pt>
                      <c:pt idx="286">
                        <c:v>36.799999999999997</c:v>
                      </c:pt>
                      <c:pt idx="287">
                        <c:v>25.1</c:v>
                      </c:pt>
                      <c:pt idx="288">
                        <c:v>16</c:v>
                      </c:pt>
                      <c:pt idx="289">
                        <c:v>10.7</c:v>
                      </c:pt>
                      <c:pt idx="290">
                        <c:v>9.3000000000000007</c:v>
                      </c:pt>
                      <c:pt idx="291">
                        <c:v>11.1</c:v>
                      </c:pt>
                      <c:pt idx="292">
                        <c:v>15.7</c:v>
                      </c:pt>
                      <c:pt idx="293">
                        <c:v>15.1</c:v>
                      </c:pt>
                      <c:pt idx="294">
                        <c:v>13.8</c:v>
                      </c:pt>
                      <c:pt idx="295">
                        <c:v>11.2</c:v>
                      </c:pt>
                      <c:pt idx="296">
                        <c:v>10.9</c:v>
                      </c:pt>
                      <c:pt idx="297">
                        <c:v>9.8000000000000007</c:v>
                      </c:pt>
                      <c:pt idx="298">
                        <c:v>9.1</c:v>
                      </c:pt>
                      <c:pt idx="299">
                        <c:v>10.4</c:v>
                      </c:pt>
                      <c:pt idx="300">
                        <c:v>11.7</c:v>
                      </c:pt>
                      <c:pt idx="301">
                        <c:v>13</c:v>
                      </c:pt>
                      <c:pt idx="302">
                        <c:v>13.6</c:v>
                      </c:pt>
                      <c:pt idx="303">
                        <c:v>16.100000000000001</c:v>
                      </c:pt>
                      <c:pt idx="304">
                        <c:v>16.5</c:v>
                      </c:pt>
                      <c:pt idx="305">
                        <c:v>16.5</c:v>
                      </c:pt>
                      <c:pt idx="306">
                        <c:v>17.5</c:v>
                      </c:pt>
                      <c:pt idx="307">
                        <c:v>15.1</c:v>
                      </c:pt>
                      <c:pt idx="308">
                        <c:v>11.7</c:v>
                      </c:pt>
                      <c:pt idx="309">
                        <c:v>10.3</c:v>
                      </c:pt>
                      <c:pt idx="310">
                        <c:v>10.8</c:v>
                      </c:pt>
                      <c:pt idx="311">
                        <c:v>13.9</c:v>
                      </c:pt>
                      <c:pt idx="312">
                        <c:v>14.5</c:v>
                      </c:pt>
                      <c:pt idx="313">
                        <c:v>15.4</c:v>
                      </c:pt>
                      <c:pt idx="314">
                        <c:v>14.3</c:v>
                      </c:pt>
                      <c:pt idx="315">
                        <c:v>15.8</c:v>
                      </c:pt>
                      <c:pt idx="316">
                        <c:v>12.6</c:v>
                      </c:pt>
                      <c:pt idx="317">
                        <c:v>11.9</c:v>
                      </c:pt>
                      <c:pt idx="318">
                        <c:v>12.9</c:v>
                      </c:pt>
                      <c:pt idx="319">
                        <c:v>13.4</c:v>
                      </c:pt>
                      <c:pt idx="320">
                        <c:v>12</c:v>
                      </c:pt>
                      <c:pt idx="321">
                        <c:v>8.5</c:v>
                      </c:pt>
                      <c:pt idx="322">
                        <c:v>8</c:v>
                      </c:pt>
                      <c:pt idx="323">
                        <c:v>10.5</c:v>
                      </c:pt>
                      <c:pt idx="324">
                        <c:v>12.4</c:v>
                      </c:pt>
                      <c:pt idx="325">
                        <c:v>13.4</c:v>
                      </c:pt>
                      <c:pt idx="326">
                        <c:v>14</c:v>
                      </c:pt>
                      <c:pt idx="327">
                        <c:v>15.6</c:v>
                      </c:pt>
                      <c:pt idx="328">
                        <c:v>15.9</c:v>
                      </c:pt>
                      <c:pt idx="329">
                        <c:v>15.9</c:v>
                      </c:pt>
                      <c:pt idx="330">
                        <c:v>13.3</c:v>
                      </c:pt>
                      <c:pt idx="331">
                        <c:v>11.1</c:v>
                      </c:pt>
                      <c:pt idx="332">
                        <c:v>9.6999999999999993</c:v>
                      </c:pt>
                      <c:pt idx="333">
                        <c:v>9.9</c:v>
                      </c:pt>
                      <c:pt idx="334">
                        <c:v>10.3</c:v>
                      </c:pt>
                      <c:pt idx="335">
                        <c:v>10.5</c:v>
                      </c:pt>
                      <c:pt idx="336">
                        <c:v>10</c:v>
                      </c:pt>
                      <c:pt idx="337">
                        <c:v>9.8000000000000007</c:v>
                      </c:pt>
                      <c:pt idx="338">
                        <c:v>10</c:v>
                      </c:pt>
                      <c:pt idx="339">
                        <c:v>11</c:v>
                      </c:pt>
                      <c:pt idx="340">
                        <c:v>12.3</c:v>
                      </c:pt>
                      <c:pt idx="341">
                        <c:v>12.7</c:v>
                      </c:pt>
                      <c:pt idx="342">
                        <c:v>13.6</c:v>
                      </c:pt>
                      <c:pt idx="343">
                        <c:v>14.3</c:v>
                      </c:pt>
                      <c:pt idx="344">
                        <c:v>15.1</c:v>
                      </c:pt>
                      <c:pt idx="345">
                        <c:v>15.6</c:v>
                      </c:pt>
                      <c:pt idx="346">
                        <c:v>15.9</c:v>
                      </c:pt>
                      <c:pt idx="347">
                        <c:v>15.7</c:v>
                      </c:pt>
                      <c:pt idx="348">
                        <c:v>15.3</c:v>
                      </c:pt>
                      <c:pt idx="349">
                        <c:v>14.6</c:v>
                      </c:pt>
                      <c:pt idx="350">
                        <c:v>14</c:v>
                      </c:pt>
                      <c:pt idx="351">
                        <c:v>12.4</c:v>
                      </c:pt>
                      <c:pt idx="352">
                        <c:v>10.8</c:v>
                      </c:pt>
                      <c:pt idx="353">
                        <c:v>9.8000000000000007</c:v>
                      </c:pt>
                      <c:pt idx="354">
                        <c:v>9</c:v>
                      </c:pt>
                      <c:pt idx="355">
                        <c:v>8</c:v>
                      </c:pt>
                      <c:pt idx="356">
                        <c:v>7</c:v>
                      </c:pt>
                      <c:pt idx="357">
                        <c:v>6.3</c:v>
                      </c:pt>
                      <c:pt idx="358">
                        <c:v>5.6</c:v>
                      </c:pt>
                      <c:pt idx="359">
                        <c:v>5</c:v>
                      </c:pt>
                      <c:pt idx="360">
                        <c:v>4.7</c:v>
                      </c:pt>
                      <c:pt idx="361">
                        <c:v>4.3</c:v>
                      </c:pt>
                      <c:pt idx="362">
                        <c:v>3.8</c:v>
                      </c:pt>
                      <c:pt idx="363">
                        <c:v>3.4</c:v>
                      </c:pt>
                      <c:pt idx="364">
                        <c:v>3.1</c:v>
                      </c:pt>
                      <c:pt idx="365">
                        <c:v>2.8</c:v>
                      </c:pt>
                      <c:pt idx="366">
                        <c:v>2.2999999999999998</c:v>
                      </c:pt>
                      <c:pt idx="367">
                        <c:v>2</c:v>
                      </c:pt>
                      <c:pt idx="368">
                        <c:v>1.9</c:v>
                      </c:pt>
                      <c:pt idx="369">
                        <c:v>2</c:v>
                      </c:pt>
                      <c:pt idx="370">
                        <c:v>2.1</c:v>
                      </c:pt>
                      <c:pt idx="371">
                        <c:v>2.1</c:v>
                      </c:pt>
                      <c:pt idx="372">
                        <c:v>2.2000000000000002</c:v>
                      </c:pt>
                      <c:pt idx="373">
                        <c:v>2.1</c:v>
                      </c:pt>
                      <c:pt idx="374">
                        <c:v>2</c:v>
                      </c:pt>
                      <c:pt idx="375">
                        <c:v>1.9</c:v>
                      </c:pt>
                      <c:pt idx="376">
                        <c:v>1.8</c:v>
                      </c:pt>
                      <c:pt idx="377">
                        <c:v>1.6</c:v>
                      </c:pt>
                      <c:pt idx="378">
                        <c:v>1.5</c:v>
                      </c:pt>
                      <c:pt idx="379">
                        <c:v>1.3</c:v>
                      </c:pt>
                      <c:pt idx="380">
                        <c:v>1.2</c:v>
                      </c:pt>
                      <c:pt idx="381">
                        <c:v>1.1000000000000001</c:v>
                      </c:pt>
                      <c:pt idx="382">
                        <c:v>0.9</c:v>
                      </c:pt>
                      <c:pt idx="383">
                        <c:v>0.8</c:v>
                      </c:pt>
                      <c:pt idx="384">
                        <c:v>0.7</c:v>
                      </c:pt>
                      <c:pt idx="385">
                        <c:v>0.6</c:v>
                      </c:pt>
                      <c:pt idx="386">
                        <c:v>0.4</c:v>
                      </c:pt>
                      <c:pt idx="387">
                        <c:v>0.4</c:v>
                      </c:pt>
                      <c:pt idx="388">
                        <c:v>0.4</c:v>
                      </c:pt>
                      <c:pt idx="389">
                        <c:v>0.3</c:v>
                      </c:pt>
                      <c:pt idx="390">
                        <c:v>0.2</c:v>
                      </c:pt>
                      <c:pt idx="391">
                        <c:v>0.1</c:v>
                      </c:pt>
                      <c:pt idx="392">
                        <c:v>0</c:v>
                      </c:pt>
                      <c:pt idx="393">
                        <c:v>0</c:v>
                      </c:pt>
                      <c:pt idx="394">
                        <c:v>-0.1</c:v>
                      </c:pt>
                      <c:pt idx="395">
                        <c:v>-0.2</c:v>
                      </c:pt>
                      <c:pt idx="396">
                        <c:v>-0.3</c:v>
                      </c:pt>
                      <c:pt idx="397">
                        <c:v>-0.4</c:v>
                      </c:pt>
                      <c:pt idx="398">
                        <c:v>-0.5</c:v>
                      </c:pt>
                      <c:pt idx="399">
                        <c:v>-0.6</c:v>
                      </c:pt>
                      <c:pt idx="400">
                        <c:v>-0.7</c:v>
                      </c:pt>
                      <c:pt idx="401">
                        <c:v>-0.8</c:v>
                      </c:pt>
                      <c:pt idx="402">
                        <c:v>-0.9</c:v>
                      </c:pt>
                      <c:pt idx="403">
                        <c:v>-0.9</c:v>
                      </c:pt>
                      <c:pt idx="404">
                        <c:v>-1</c:v>
                      </c:pt>
                      <c:pt idx="405">
                        <c:v>-1.2</c:v>
                      </c:pt>
                      <c:pt idx="406">
                        <c:v>-1.3</c:v>
                      </c:pt>
                      <c:pt idx="407">
                        <c:v>-1.4</c:v>
                      </c:pt>
                      <c:pt idx="408">
                        <c:v>-1.3</c:v>
                      </c:pt>
                      <c:pt idx="409">
                        <c:v>-1.2</c:v>
                      </c:pt>
                      <c:pt idx="410">
                        <c:v>-1.2</c:v>
                      </c:pt>
                      <c:pt idx="411">
                        <c:v>-1.2</c:v>
                      </c:pt>
                      <c:pt idx="412">
                        <c:v>-1.2</c:v>
                      </c:pt>
                      <c:pt idx="413">
                        <c:v>-1.2</c:v>
                      </c:pt>
                      <c:pt idx="414">
                        <c:v>-1.3</c:v>
                      </c:pt>
                      <c:pt idx="415">
                        <c:v>-1.2</c:v>
                      </c:pt>
                      <c:pt idx="416">
                        <c:v>-1.2</c:v>
                      </c:pt>
                      <c:pt idx="417">
                        <c:v>-1.3</c:v>
                      </c:pt>
                      <c:pt idx="418">
                        <c:v>-1.3</c:v>
                      </c:pt>
                      <c:pt idx="419">
                        <c:v>-1.4</c:v>
                      </c:pt>
                      <c:pt idx="420">
                        <c:v>-1.4</c:v>
                      </c:pt>
                      <c:pt idx="421">
                        <c:v>-1.4</c:v>
                      </c:pt>
                      <c:pt idx="422">
                        <c:v>-1.4</c:v>
                      </c:pt>
                      <c:pt idx="423">
                        <c:v>-1.4</c:v>
                      </c:pt>
                      <c:pt idx="424">
                        <c:v>-1.4</c:v>
                      </c:pt>
                      <c:pt idx="425">
                        <c:v>-1.5</c:v>
                      </c:pt>
                      <c:pt idx="426">
                        <c:v>-1.6</c:v>
                      </c:pt>
                      <c:pt idx="427">
                        <c:v>-1.6</c:v>
                      </c:pt>
                      <c:pt idx="428">
                        <c:v>-1.6</c:v>
                      </c:pt>
                      <c:pt idx="429">
                        <c:v>-1.7</c:v>
                      </c:pt>
                      <c:pt idx="430">
                        <c:v>-1.7</c:v>
                      </c:pt>
                      <c:pt idx="431">
                        <c:v>-1.7</c:v>
                      </c:pt>
                      <c:pt idx="432">
                        <c:v>-1.7</c:v>
                      </c:pt>
                      <c:pt idx="433">
                        <c:v>-1.7</c:v>
                      </c:pt>
                      <c:pt idx="434">
                        <c:v>-1.7</c:v>
                      </c:pt>
                      <c:pt idx="435">
                        <c:v>-1.6</c:v>
                      </c:pt>
                      <c:pt idx="436">
                        <c:v>-1.6</c:v>
                      </c:pt>
                      <c:pt idx="437">
                        <c:v>-1.7</c:v>
                      </c:pt>
                      <c:pt idx="438">
                        <c:v>-1.7</c:v>
                      </c:pt>
                      <c:pt idx="439">
                        <c:v>-1.7</c:v>
                      </c:pt>
                      <c:pt idx="440">
                        <c:v>-1.7</c:v>
                      </c:pt>
                      <c:pt idx="441">
                        <c:v>-1.6</c:v>
                      </c:pt>
                      <c:pt idx="442">
                        <c:v>-1.7</c:v>
                      </c:pt>
                      <c:pt idx="443">
                        <c:v>-1.7</c:v>
                      </c:pt>
                      <c:pt idx="444">
                        <c:v>-1.8</c:v>
                      </c:pt>
                      <c:pt idx="445">
                        <c:v>-1.8</c:v>
                      </c:pt>
                      <c:pt idx="446">
                        <c:v>-1.8</c:v>
                      </c:pt>
                      <c:pt idx="447">
                        <c:v>-1.9</c:v>
                      </c:pt>
                      <c:pt idx="448">
                        <c:v>-1.9</c:v>
                      </c:pt>
                      <c:pt idx="449">
                        <c:v>-1.9</c:v>
                      </c:pt>
                      <c:pt idx="450">
                        <c:v>-1.9</c:v>
                      </c:pt>
                      <c:pt idx="451">
                        <c:v>-1.8</c:v>
                      </c:pt>
                      <c:pt idx="452">
                        <c:v>-1.9</c:v>
                      </c:pt>
                      <c:pt idx="453">
                        <c:v>-1.9</c:v>
                      </c:pt>
                      <c:pt idx="454">
                        <c:v>-2</c:v>
                      </c:pt>
                      <c:pt idx="455">
                        <c:v>-2</c:v>
                      </c:pt>
                      <c:pt idx="456">
                        <c:v>-2</c:v>
                      </c:pt>
                      <c:pt idx="457">
                        <c:v>-1.9</c:v>
                      </c:pt>
                      <c:pt idx="458">
                        <c:v>-2</c:v>
                      </c:pt>
                      <c:pt idx="459">
                        <c:v>-2</c:v>
                      </c:pt>
                      <c:pt idx="460">
                        <c:v>-1.9</c:v>
                      </c:pt>
                      <c:pt idx="461">
                        <c:v>-2</c:v>
                      </c:pt>
                      <c:pt idx="462">
                        <c:v>-2</c:v>
                      </c:pt>
                      <c:pt idx="463">
                        <c:v>-2</c:v>
                      </c:pt>
                      <c:pt idx="464">
                        <c:v>-2</c:v>
                      </c:pt>
                      <c:pt idx="465">
                        <c:v>-2</c:v>
                      </c:pt>
                      <c:pt idx="466">
                        <c:v>-2</c:v>
                      </c:pt>
                      <c:pt idx="467">
                        <c:v>-2.1</c:v>
                      </c:pt>
                      <c:pt idx="468">
                        <c:v>-2.1</c:v>
                      </c:pt>
                      <c:pt idx="469">
                        <c:v>-2.1</c:v>
                      </c:pt>
                      <c:pt idx="470">
                        <c:v>-2.1</c:v>
                      </c:pt>
                      <c:pt idx="471">
                        <c:v>-2.1</c:v>
                      </c:pt>
                      <c:pt idx="472">
                        <c:v>-2</c:v>
                      </c:pt>
                      <c:pt idx="473">
                        <c:v>-2.1</c:v>
                      </c:pt>
                      <c:pt idx="474">
                        <c:v>-2</c:v>
                      </c:pt>
                      <c:pt idx="475">
                        <c:v>-2.1</c:v>
                      </c:pt>
                      <c:pt idx="476">
                        <c:v>-2.1</c:v>
                      </c:pt>
                      <c:pt idx="477">
                        <c:v>-2</c:v>
                      </c:pt>
                      <c:pt idx="478">
                        <c:v>-2.1</c:v>
                      </c:pt>
                      <c:pt idx="479">
                        <c:v>-2.1</c:v>
                      </c:pt>
                      <c:pt idx="480">
                        <c:v>-2.1</c:v>
                      </c:pt>
                      <c:pt idx="481">
                        <c:v>-2.1</c:v>
                      </c:pt>
                      <c:pt idx="482">
                        <c:v>-2.1</c:v>
                      </c:pt>
                      <c:pt idx="483">
                        <c:v>-2.2000000000000002</c:v>
                      </c:pt>
                      <c:pt idx="484">
                        <c:v>-2.2000000000000002</c:v>
                      </c:pt>
                      <c:pt idx="485">
                        <c:v>-2.2000000000000002</c:v>
                      </c:pt>
                      <c:pt idx="486">
                        <c:v>-2.2000000000000002</c:v>
                      </c:pt>
                      <c:pt idx="487">
                        <c:v>-2.2000000000000002</c:v>
                      </c:pt>
                      <c:pt idx="488">
                        <c:v>-2.1</c:v>
                      </c:pt>
                      <c:pt idx="489">
                        <c:v>-2.2000000000000002</c:v>
                      </c:pt>
                      <c:pt idx="490">
                        <c:v>-2.1</c:v>
                      </c:pt>
                      <c:pt idx="491">
                        <c:v>-2.2000000000000002</c:v>
                      </c:pt>
                      <c:pt idx="492">
                        <c:v>-2.2000000000000002</c:v>
                      </c:pt>
                      <c:pt idx="493">
                        <c:v>-2.2000000000000002</c:v>
                      </c:pt>
                      <c:pt idx="494">
                        <c:v>-2.2000000000000002</c:v>
                      </c:pt>
                      <c:pt idx="495">
                        <c:v>-2.2000000000000002</c:v>
                      </c:pt>
                      <c:pt idx="496">
                        <c:v>-2.2999999999999998</c:v>
                      </c:pt>
                      <c:pt idx="497">
                        <c:v>-2.2000000000000002</c:v>
                      </c:pt>
                      <c:pt idx="498">
                        <c:v>-2.2000000000000002</c:v>
                      </c:pt>
                      <c:pt idx="499">
                        <c:v>-2.2000000000000002</c:v>
                      </c:pt>
                      <c:pt idx="500">
                        <c:v>-2.2000000000000002</c:v>
                      </c:pt>
                      <c:pt idx="501">
                        <c:v>-2.2000000000000002</c:v>
                      </c:pt>
                      <c:pt idx="502">
                        <c:v>-2.2000000000000002</c:v>
                      </c:pt>
                      <c:pt idx="503">
                        <c:v>-2.2000000000000002</c:v>
                      </c:pt>
                      <c:pt idx="504">
                        <c:v>-2.2000000000000002</c:v>
                      </c:pt>
                      <c:pt idx="505">
                        <c:v>-2.2000000000000002</c:v>
                      </c:pt>
                      <c:pt idx="506">
                        <c:v>-2.2000000000000002</c:v>
                      </c:pt>
                      <c:pt idx="507">
                        <c:v>-2.2000000000000002</c:v>
                      </c:pt>
                      <c:pt idx="508">
                        <c:v>-2.2000000000000002</c:v>
                      </c:pt>
                      <c:pt idx="509">
                        <c:v>-2.2000000000000002</c:v>
                      </c:pt>
                      <c:pt idx="510">
                        <c:v>-2.2999999999999998</c:v>
                      </c:pt>
                      <c:pt idx="511">
                        <c:v>-2.2000000000000002</c:v>
                      </c:pt>
                      <c:pt idx="512">
                        <c:v>-2.2999999999999998</c:v>
                      </c:pt>
                      <c:pt idx="513">
                        <c:v>-2.2000000000000002</c:v>
                      </c:pt>
                      <c:pt idx="514">
                        <c:v>-2.2000000000000002</c:v>
                      </c:pt>
                      <c:pt idx="515">
                        <c:v>-2.2999999999999998</c:v>
                      </c:pt>
                      <c:pt idx="516">
                        <c:v>-2.2000000000000002</c:v>
                      </c:pt>
                      <c:pt idx="517">
                        <c:v>-2.2000000000000002</c:v>
                      </c:pt>
                      <c:pt idx="518">
                        <c:v>-2.2000000000000002</c:v>
                      </c:pt>
                      <c:pt idx="519">
                        <c:v>-2.2999999999999998</c:v>
                      </c:pt>
                      <c:pt idx="520">
                        <c:v>-2.2000000000000002</c:v>
                      </c:pt>
                      <c:pt idx="521">
                        <c:v>-2.2999999999999998</c:v>
                      </c:pt>
                      <c:pt idx="522">
                        <c:v>-2.2999999999999998</c:v>
                      </c:pt>
                      <c:pt idx="523">
                        <c:v>-2.4</c:v>
                      </c:pt>
                      <c:pt idx="524">
                        <c:v>-2.2999999999999998</c:v>
                      </c:pt>
                      <c:pt idx="525">
                        <c:v>-2.2999999999999998</c:v>
                      </c:pt>
                      <c:pt idx="526">
                        <c:v>-2.2999999999999998</c:v>
                      </c:pt>
                      <c:pt idx="527">
                        <c:v>-2.2999999999999998</c:v>
                      </c:pt>
                      <c:pt idx="528">
                        <c:v>-2.2999999999999998</c:v>
                      </c:pt>
                      <c:pt idx="529">
                        <c:v>-2.2999999999999998</c:v>
                      </c:pt>
                      <c:pt idx="530">
                        <c:v>-2.2999999999999998</c:v>
                      </c:pt>
                      <c:pt idx="531">
                        <c:v>-2.2999999999999998</c:v>
                      </c:pt>
                      <c:pt idx="532">
                        <c:v>-2.2999999999999998</c:v>
                      </c:pt>
                      <c:pt idx="533">
                        <c:v>-2.2999999999999998</c:v>
                      </c:pt>
                      <c:pt idx="534">
                        <c:v>-2.2999999999999998</c:v>
                      </c:pt>
                      <c:pt idx="535">
                        <c:v>-2.2000000000000002</c:v>
                      </c:pt>
                      <c:pt idx="536">
                        <c:v>-2.2999999999999998</c:v>
                      </c:pt>
                      <c:pt idx="537">
                        <c:v>-2.2999999999999998</c:v>
                      </c:pt>
                      <c:pt idx="538">
                        <c:v>-2.2999999999999998</c:v>
                      </c:pt>
                      <c:pt idx="539">
                        <c:v>-2.2999999999999998</c:v>
                      </c:pt>
                      <c:pt idx="540">
                        <c:v>-2.4</c:v>
                      </c:pt>
                      <c:pt idx="541">
                        <c:v>-2.4</c:v>
                      </c:pt>
                      <c:pt idx="542">
                        <c:v>-2.4</c:v>
                      </c:pt>
                      <c:pt idx="543">
                        <c:v>-2.4</c:v>
                      </c:pt>
                      <c:pt idx="544">
                        <c:v>-2.4</c:v>
                      </c:pt>
                      <c:pt idx="545">
                        <c:v>-2.4</c:v>
                      </c:pt>
                      <c:pt idx="546">
                        <c:v>-2.4</c:v>
                      </c:pt>
                      <c:pt idx="547">
                        <c:v>-2.4</c:v>
                      </c:pt>
                      <c:pt idx="548">
                        <c:v>-2.4</c:v>
                      </c:pt>
                      <c:pt idx="549">
                        <c:v>-2.5</c:v>
                      </c:pt>
                      <c:pt idx="550">
                        <c:v>-2.4</c:v>
                      </c:pt>
                      <c:pt idx="551">
                        <c:v>-2.4</c:v>
                      </c:pt>
                      <c:pt idx="552">
                        <c:v>-2.4</c:v>
                      </c:pt>
                      <c:pt idx="553">
                        <c:v>-2.5</c:v>
                      </c:pt>
                      <c:pt idx="554">
                        <c:v>-2.4</c:v>
                      </c:pt>
                      <c:pt idx="555">
                        <c:v>-2.5</c:v>
                      </c:pt>
                      <c:pt idx="556">
                        <c:v>-2.4</c:v>
                      </c:pt>
                      <c:pt idx="557">
                        <c:v>-2.5</c:v>
                      </c:pt>
                      <c:pt idx="558">
                        <c:v>-2.5</c:v>
                      </c:pt>
                      <c:pt idx="559">
                        <c:v>-2.5</c:v>
                      </c:pt>
                      <c:pt idx="560">
                        <c:v>-2.5</c:v>
                      </c:pt>
                      <c:pt idx="561">
                        <c:v>-2.5</c:v>
                      </c:pt>
                      <c:pt idx="562">
                        <c:v>-2.5</c:v>
                      </c:pt>
                      <c:pt idx="563">
                        <c:v>-2.5</c:v>
                      </c:pt>
                      <c:pt idx="564">
                        <c:v>-2.6</c:v>
                      </c:pt>
                      <c:pt idx="565">
                        <c:v>-2.5</c:v>
                      </c:pt>
                      <c:pt idx="566">
                        <c:v>-2.5</c:v>
                      </c:pt>
                      <c:pt idx="567">
                        <c:v>-2.6</c:v>
                      </c:pt>
                      <c:pt idx="568">
                        <c:v>-2.5</c:v>
                      </c:pt>
                      <c:pt idx="569">
                        <c:v>-2.6</c:v>
                      </c:pt>
                      <c:pt idx="570">
                        <c:v>-2.7</c:v>
                      </c:pt>
                      <c:pt idx="571">
                        <c:v>-2.6</c:v>
                      </c:pt>
                      <c:pt idx="572">
                        <c:v>-2.7</c:v>
                      </c:pt>
                      <c:pt idx="573">
                        <c:v>-2.6</c:v>
                      </c:pt>
                      <c:pt idx="574">
                        <c:v>-2.6</c:v>
                      </c:pt>
                      <c:pt idx="575">
                        <c:v>-2.6</c:v>
                      </c:pt>
                      <c:pt idx="576">
                        <c:v>-2.6</c:v>
                      </c:pt>
                      <c:pt idx="577">
                        <c:v>-2.7</c:v>
                      </c:pt>
                      <c:pt idx="578">
                        <c:v>-2.7</c:v>
                      </c:pt>
                      <c:pt idx="579">
                        <c:v>-2.7</c:v>
                      </c:pt>
                      <c:pt idx="580">
                        <c:v>-2.7</c:v>
                      </c:pt>
                      <c:pt idx="581">
                        <c:v>-2.7</c:v>
                      </c:pt>
                      <c:pt idx="582">
                        <c:v>-2.7</c:v>
                      </c:pt>
                      <c:pt idx="583">
                        <c:v>-2.6</c:v>
                      </c:pt>
                      <c:pt idx="584">
                        <c:v>-2.7</c:v>
                      </c:pt>
                      <c:pt idx="585">
                        <c:v>-2.6</c:v>
                      </c:pt>
                      <c:pt idx="586">
                        <c:v>-2.6</c:v>
                      </c:pt>
                      <c:pt idx="587">
                        <c:v>-2.6</c:v>
                      </c:pt>
                      <c:pt idx="588">
                        <c:v>-2.6</c:v>
                      </c:pt>
                      <c:pt idx="589">
                        <c:v>-2.6</c:v>
                      </c:pt>
                      <c:pt idx="590">
                        <c:v>-2.6</c:v>
                      </c:pt>
                      <c:pt idx="591">
                        <c:v>-2.6</c:v>
                      </c:pt>
                      <c:pt idx="592">
                        <c:v>-2.7</c:v>
                      </c:pt>
                      <c:pt idx="593">
                        <c:v>-2.6</c:v>
                      </c:pt>
                      <c:pt idx="594">
                        <c:v>-2.7</c:v>
                      </c:pt>
                      <c:pt idx="595">
                        <c:v>-2.6</c:v>
                      </c:pt>
                      <c:pt idx="596">
                        <c:v>-2.6</c:v>
                      </c:pt>
                      <c:pt idx="597">
                        <c:v>-2.7</c:v>
                      </c:pt>
                      <c:pt idx="598">
                        <c:v>-2.6</c:v>
                      </c:pt>
                      <c:pt idx="599">
                        <c:v>-2.6</c:v>
                      </c:pt>
                      <c:pt idx="600">
                        <c:v>-2.6</c:v>
                      </c:pt>
                      <c:pt idx="601">
                        <c:v>-2.6</c:v>
                      </c:pt>
                      <c:pt idx="602">
                        <c:v>-2.6</c:v>
                      </c:pt>
                      <c:pt idx="603">
                        <c:v>-2.6</c:v>
                      </c:pt>
                      <c:pt idx="604">
                        <c:v>-2.6</c:v>
                      </c:pt>
                      <c:pt idx="605">
                        <c:v>-2.6</c:v>
                      </c:pt>
                      <c:pt idx="606">
                        <c:v>-2.6</c:v>
                      </c:pt>
                      <c:pt idx="607">
                        <c:v>-2.6</c:v>
                      </c:pt>
                      <c:pt idx="608">
                        <c:v>-2.6</c:v>
                      </c:pt>
                      <c:pt idx="609">
                        <c:v>-2.6</c:v>
                      </c:pt>
                      <c:pt idx="610">
                        <c:v>-2.6</c:v>
                      </c:pt>
                      <c:pt idx="611">
                        <c:v>-2.7</c:v>
                      </c:pt>
                      <c:pt idx="612">
                        <c:v>-2.6</c:v>
                      </c:pt>
                      <c:pt idx="613">
                        <c:v>-2.7</c:v>
                      </c:pt>
                      <c:pt idx="614">
                        <c:v>-2.7</c:v>
                      </c:pt>
                      <c:pt idx="615">
                        <c:v>-2.7</c:v>
                      </c:pt>
                      <c:pt idx="616">
                        <c:v>-2.7</c:v>
                      </c:pt>
                      <c:pt idx="617">
                        <c:v>-2.7</c:v>
                      </c:pt>
                      <c:pt idx="618">
                        <c:v>-2.7</c:v>
                      </c:pt>
                      <c:pt idx="619">
                        <c:v>-2.7</c:v>
                      </c:pt>
                      <c:pt idx="620">
                        <c:v>-2.7</c:v>
                      </c:pt>
                      <c:pt idx="621">
                        <c:v>-2.7</c:v>
                      </c:pt>
                      <c:pt idx="622">
                        <c:v>-2.7</c:v>
                      </c:pt>
                      <c:pt idx="623">
                        <c:v>-2.7</c:v>
                      </c:pt>
                      <c:pt idx="624">
                        <c:v>-2.6</c:v>
                      </c:pt>
                      <c:pt idx="625">
                        <c:v>-2.7</c:v>
                      </c:pt>
                      <c:pt idx="626">
                        <c:v>-2.6</c:v>
                      </c:pt>
                      <c:pt idx="627">
                        <c:v>-2.6</c:v>
                      </c:pt>
                      <c:pt idx="628">
                        <c:v>-2.7</c:v>
                      </c:pt>
                      <c:pt idx="629">
                        <c:v>-2.6</c:v>
                      </c:pt>
                      <c:pt idx="630">
                        <c:v>-2.6</c:v>
                      </c:pt>
                      <c:pt idx="631">
                        <c:v>-2.7</c:v>
                      </c:pt>
                      <c:pt idx="632">
                        <c:v>-2.6</c:v>
                      </c:pt>
                      <c:pt idx="633">
                        <c:v>-2.7</c:v>
                      </c:pt>
                      <c:pt idx="634">
                        <c:v>-2.7</c:v>
                      </c:pt>
                      <c:pt idx="635">
                        <c:v>-2.7</c:v>
                      </c:pt>
                      <c:pt idx="636">
                        <c:v>-2.7</c:v>
                      </c:pt>
                      <c:pt idx="637">
                        <c:v>-2.7</c:v>
                      </c:pt>
                      <c:pt idx="638">
                        <c:v>-2.7</c:v>
                      </c:pt>
                      <c:pt idx="639">
                        <c:v>-2.7</c:v>
                      </c:pt>
                      <c:pt idx="640">
                        <c:v>-2.7</c:v>
                      </c:pt>
                      <c:pt idx="641">
                        <c:v>-2.8</c:v>
                      </c:pt>
                      <c:pt idx="642">
                        <c:v>-2.7</c:v>
                      </c:pt>
                      <c:pt idx="643">
                        <c:v>-2.8</c:v>
                      </c:pt>
                      <c:pt idx="644">
                        <c:v>-2.7</c:v>
                      </c:pt>
                      <c:pt idx="645">
                        <c:v>-2.8</c:v>
                      </c:pt>
                      <c:pt idx="646">
                        <c:v>-2.7</c:v>
                      </c:pt>
                      <c:pt idx="647">
                        <c:v>-2.7</c:v>
                      </c:pt>
                      <c:pt idx="648">
                        <c:v>-2.7</c:v>
                      </c:pt>
                      <c:pt idx="649">
                        <c:v>-2.7</c:v>
                      </c:pt>
                      <c:pt idx="650">
                        <c:v>-2.7</c:v>
                      </c:pt>
                      <c:pt idx="651">
                        <c:v>-2.7</c:v>
                      </c:pt>
                      <c:pt idx="652">
                        <c:v>-2.7</c:v>
                      </c:pt>
                      <c:pt idx="653">
                        <c:v>-2.6</c:v>
                      </c:pt>
                      <c:pt idx="654">
                        <c:v>-2.7</c:v>
                      </c:pt>
                      <c:pt idx="655">
                        <c:v>-2.7</c:v>
                      </c:pt>
                      <c:pt idx="656">
                        <c:v>-2.7</c:v>
                      </c:pt>
                      <c:pt idx="657">
                        <c:v>-2.6</c:v>
                      </c:pt>
                      <c:pt idx="658">
                        <c:v>-2.8</c:v>
                      </c:pt>
                      <c:pt idx="659">
                        <c:v>-2.7</c:v>
                      </c:pt>
                      <c:pt idx="660">
                        <c:v>-2.7</c:v>
                      </c:pt>
                      <c:pt idx="661">
                        <c:v>-2.7</c:v>
                      </c:pt>
                      <c:pt idx="662">
                        <c:v>-2.8</c:v>
                      </c:pt>
                      <c:pt idx="663">
                        <c:v>-2.8</c:v>
                      </c:pt>
                      <c:pt idx="664">
                        <c:v>-2.7</c:v>
                      </c:pt>
                      <c:pt idx="665">
                        <c:v>-2.8</c:v>
                      </c:pt>
                      <c:pt idx="666">
                        <c:v>-2.8</c:v>
                      </c:pt>
                      <c:pt idx="667">
                        <c:v>-2.8</c:v>
                      </c:pt>
                      <c:pt idx="668">
                        <c:v>-2.8</c:v>
                      </c:pt>
                      <c:pt idx="669">
                        <c:v>-2.8</c:v>
                      </c:pt>
                      <c:pt idx="670">
                        <c:v>-2.8</c:v>
                      </c:pt>
                      <c:pt idx="671">
                        <c:v>-2.8</c:v>
                      </c:pt>
                      <c:pt idx="672">
                        <c:v>-2.7</c:v>
                      </c:pt>
                      <c:pt idx="673">
                        <c:v>-2.8</c:v>
                      </c:pt>
                      <c:pt idx="674">
                        <c:v>-2.8</c:v>
                      </c:pt>
                      <c:pt idx="675">
                        <c:v>-2.8</c:v>
                      </c:pt>
                      <c:pt idx="676">
                        <c:v>-2.7</c:v>
                      </c:pt>
                      <c:pt idx="677">
                        <c:v>-2.8</c:v>
                      </c:pt>
                      <c:pt idx="678">
                        <c:v>-2.8</c:v>
                      </c:pt>
                      <c:pt idx="679">
                        <c:v>-2.8</c:v>
                      </c:pt>
                      <c:pt idx="680">
                        <c:v>-2.8</c:v>
                      </c:pt>
                      <c:pt idx="681">
                        <c:v>-2.8</c:v>
                      </c:pt>
                      <c:pt idx="682">
                        <c:v>-2.8</c:v>
                      </c:pt>
                      <c:pt idx="683">
                        <c:v>-2.8</c:v>
                      </c:pt>
                      <c:pt idx="684">
                        <c:v>-2.9</c:v>
                      </c:pt>
                      <c:pt idx="685">
                        <c:v>-2.8</c:v>
                      </c:pt>
                      <c:pt idx="686">
                        <c:v>-2.8</c:v>
                      </c:pt>
                      <c:pt idx="687">
                        <c:v>-2.7</c:v>
                      </c:pt>
                      <c:pt idx="688">
                        <c:v>-2.8</c:v>
                      </c:pt>
                      <c:pt idx="689">
                        <c:v>-2.8</c:v>
                      </c:pt>
                      <c:pt idx="690">
                        <c:v>-2.8</c:v>
                      </c:pt>
                      <c:pt idx="691">
                        <c:v>-2.8</c:v>
                      </c:pt>
                      <c:pt idx="692">
                        <c:v>-2.8</c:v>
                      </c:pt>
                      <c:pt idx="693">
                        <c:v>-2.8</c:v>
                      </c:pt>
                      <c:pt idx="694">
                        <c:v>-2.8</c:v>
                      </c:pt>
                      <c:pt idx="695">
                        <c:v>-2.8</c:v>
                      </c:pt>
                      <c:pt idx="696">
                        <c:v>-2.8</c:v>
                      </c:pt>
                      <c:pt idx="697">
                        <c:v>-2.8</c:v>
                      </c:pt>
                      <c:pt idx="698">
                        <c:v>-2.8</c:v>
                      </c:pt>
                      <c:pt idx="699">
                        <c:v>-2.9</c:v>
                      </c:pt>
                      <c:pt idx="700">
                        <c:v>-2.9</c:v>
                      </c:pt>
                      <c:pt idx="701">
                        <c:v>-2.8</c:v>
                      </c:pt>
                      <c:pt idx="702">
                        <c:v>-2.9</c:v>
                      </c:pt>
                      <c:pt idx="703">
                        <c:v>-2.9</c:v>
                      </c:pt>
                      <c:pt idx="704">
                        <c:v>-2.8</c:v>
                      </c:pt>
                      <c:pt idx="705">
                        <c:v>-2.8</c:v>
                      </c:pt>
                      <c:pt idx="706">
                        <c:v>-2.9</c:v>
                      </c:pt>
                      <c:pt idx="707">
                        <c:v>-2.9</c:v>
                      </c:pt>
                      <c:pt idx="708">
                        <c:v>-2.9</c:v>
                      </c:pt>
                      <c:pt idx="709">
                        <c:v>-2.8</c:v>
                      </c:pt>
                      <c:pt idx="710">
                        <c:v>-2.9</c:v>
                      </c:pt>
                      <c:pt idx="711">
                        <c:v>-2.9</c:v>
                      </c:pt>
                      <c:pt idx="712">
                        <c:v>-2.9</c:v>
                      </c:pt>
                      <c:pt idx="713">
                        <c:v>-2.8</c:v>
                      </c:pt>
                      <c:pt idx="714">
                        <c:v>-2.9</c:v>
                      </c:pt>
                      <c:pt idx="715">
                        <c:v>-2.9</c:v>
                      </c:pt>
                      <c:pt idx="716">
                        <c:v>-2.9</c:v>
                      </c:pt>
                      <c:pt idx="717">
                        <c:v>-2.9</c:v>
                      </c:pt>
                      <c:pt idx="718">
                        <c:v>-2.9</c:v>
                      </c:pt>
                      <c:pt idx="719">
                        <c:v>-2.9</c:v>
                      </c:pt>
                      <c:pt idx="720">
                        <c:v>-2.9</c:v>
                      </c:pt>
                      <c:pt idx="721">
                        <c:v>-2.8</c:v>
                      </c:pt>
                      <c:pt idx="722">
                        <c:v>-2.9</c:v>
                      </c:pt>
                      <c:pt idx="723">
                        <c:v>-2.9</c:v>
                      </c:pt>
                      <c:pt idx="724">
                        <c:v>-3</c:v>
                      </c:pt>
                      <c:pt idx="725">
                        <c:v>-3</c:v>
                      </c:pt>
                      <c:pt idx="726">
                        <c:v>-3</c:v>
                      </c:pt>
                      <c:pt idx="727">
                        <c:v>-3</c:v>
                      </c:pt>
                      <c:pt idx="728">
                        <c:v>-3</c:v>
                      </c:pt>
                      <c:pt idx="729">
                        <c:v>-3</c:v>
                      </c:pt>
                      <c:pt idx="730">
                        <c:v>-3</c:v>
                      </c:pt>
                      <c:pt idx="731">
                        <c:v>-3</c:v>
                      </c:pt>
                      <c:pt idx="732">
                        <c:v>-3</c:v>
                      </c:pt>
                      <c:pt idx="733">
                        <c:v>-3</c:v>
                      </c:pt>
                      <c:pt idx="734">
                        <c:v>-3</c:v>
                      </c:pt>
                      <c:pt idx="735">
                        <c:v>-3</c:v>
                      </c:pt>
                      <c:pt idx="736">
                        <c:v>-2.9</c:v>
                      </c:pt>
                      <c:pt idx="737">
                        <c:v>-2.9</c:v>
                      </c:pt>
                      <c:pt idx="738">
                        <c:v>-2.9</c:v>
                      </c:pt>
                      <c:pt idx="739">
                        <c:v>-2.9</c:v>
                      </c:pt>
                      <c:pt idx="740">
                        <c:v>-2.9</c:v>
                      </c:pt>
                      <c:pt idx="741">
                        <c:v>-2.9</c:v>
                      </c:pt>
                      <c:pt idx="742">
                        <c:v>-2.9</c:v>
                      </c:pt>
                      <c:pt idx="743">
                        <c:v>-2.9</c:v>
                      </c:pt>
                      <c:pt idx="744">
                        <c:v>-3</c:v>
                      </c:pt>
                      <c:pt idx="745">
                        <c:v>-2.9</c:v>
                      </c:pt>
                      <c:pt idx="746">
                        <c:v>-3</c:v>
                      </c:pt>
                      <c:pt idx="747">
                        <c:v>-3</c:v>
                      </c:pt>
                      <c:pt idx="748">
                        <c:v>-3</c:v>
                      </c:pt>
                      <c:pt idx="749">
                        <c:v>-2.9</c:v>
                      </c:pt>
                      <c:pt idx="750">
                        <c:v>-2.9</c:v>
                      </c:pt>
                      <c:pt idx="751">
                        <c:v>-2.9</c:v>
                      </c:pt>
                      <c:pt idx="752">
                        <c:v>-2.9</c:v>
                      </c:pt>
                      <c:pt idx="753">
                        <c:v>-3</c:v>
                      </c:pt>
                      <c:pt idx="754">
                        <c:v>-3.1</c:v>
                      </c:pt>
                      <c:pt idx="755">
                        <c:v>-3</c:v>
                      </c:pt>
                      <c:pt idx="756">
                        <c:v>-3</c:v>
                      </c:pt>
                      <c:pt idx="757">
                        <c:v>-3</c:v>
                      </c:pt>
                      <c:pt idx="758">
                        <c:v>-3</c:v>
                      </c:pt>
                      <c:pt idx="759">
                        <c:v>-2.9</c:v>
                      </c:pt>
                      <c:pt idx="760">
                        <c:v>-3</c:v>
                      </c:pt>
                      <c:pt idx="761">
                        <c:v>-3</c:v>
                      </c:pt>
                      <c:pt idx="762">
                        <c:v>-3.1</c:v>
                      </c:pt>
                      <c:pt idx="763">
                        <c:v>-3</c:v>
                      </c:pt>
                      <c:pt idx="764">
                        <c:v>-3</c:v>
                      </c:pt>
                      <c:pt idx="765">
                        <c:v>-3</c:v>
                      </c:pt>
                      <c:pt idx="766">
                        <c:v>-3</c:v>
                      </c:pt>
                      <c:pt idx="767">
                        <c:v>-3</c:v>
                      </c:pt>
                      <c:pt idx="768">
                        <c:v>-3</c:v>
                      </c:pt>
                      <c:pt idx="769">
                        <c:v>-3</c:v>
                      </c:pt>
                      <c:pt idx="770">
                        <c:v>-3</c:v>
                      </c:pt>
                      <c:pt idx="771">
                        <c:v>-3</c:v>
                      </c:pt>
                      <c:pt idx="772">
                        <c:v>-3</c:v>
                      </c:pt>
                      <c:pt idx="773">
                        <c:v>-3</c:v>
                      </c:pt>
                      <c:pt idx="774">
                        <c:v>-3</c:v>
                      </c:pt>
                      <c:pt idx="775">
                        <c:v>-3</c:v>
                      </c:pt>
                      <c:pt idx="776">
                        <c:v>-3</c:v>
                      </c:pt>
                      <c:pt idx="777">
                        <c:v>-3</c:v>
                      </c:pt>
                      <c:pt idx="778">
                        <c:v>-3</c:v>
                      </c:pt>
                      <c:pt idx="779">
                        <c:v>-3</c:v>
                      </c:pt>
                      <c:pt idx="780">
                        <c:v>-3</c:v>
                      </c:pt>
                      <c:pt idx="781">
                        <c:v>-3.1</c:v>
                      </c:pt>
                      <c:pt idx="782">
                        <c:v>-3</c:v>
                      </c:pt>
                      <c:pt idx="783">
                        <c:v>-3</c:v>
                      </c:pt>
                      <c:pt idx="784">
                        <c:v>-3</c:v>
                      </c:pt>
                      <c:pt idx="785">
                        <c:v>-3</c:v>
                      </c:pt>
                      <c:pt idx="786">
                        <c:v>-3</c:v>
                      </c:pt>
                      <c:pt idx="787">
                        <c:v>-3</c:v>
                      </c:pt>
                      <c:pt idx="788">
                        <c:v>-3</c:v>
                      </c:pt>
                      <c:pt idx="789">
                        <c:v>-3.1</c:v>
                      </c:pt>
                      <c:pt idx="790">
                        <c:v>-3</c:v>
                      </c:pt>
                      <c:pt idx="791">
                        <c:v>-3.1</c:v>
                      </c:pt>
                      <c:pt idx="792">
                        <c:v>-3.1</c:v>
                      </c:pt>
                      <c:pt idx="793">
                        <c:v>-3.1</c:v>
                      </c:pt>
                      <c:pt idx="794">
                        <c:v>-3</c:v>
                      </c:pt>
                      <c:pt idx="795">
                        <c:v>-3</c:v>
                      </c:pt>
                      <c:pt idx="796">
                        <c:v>-3</c:v>
                      </c:pt>
                      <c:pt idx="797">
                        <c:v>-3.1</c:v>
                      </c:pt>
                      <c:pt idx="798">
                        <c:v>-3.1</c:v>
                      </c:pt>
                      <c:pt idx="799">
                        <c:v>-3.1</c:v>
                      </c:pt>
                      <c:pt idx="800">
                        <c:v>-3</c:v>
                      </c:pt>
                      <c:pt idx="801">
                        <c:v>-3.1</c:v>
                      </c:pt>
                      <c:pt idx="802">
                        <c:v>-3.1</c:v>
                      </c:pt>
                      <c:pt idx="803">
                        <c:v>-3</c:v>
                      </c:pt>
                      <c:pt idx="804">
                        <c:v>-3</c:v>
                      </c:pt>
                      <c:pt idx="805">
                        <c:v>-3.1</c:v>
                      </c:pt>
                      <c:pt idx="806">
                        <c:v>-3</c:v>
                      </c:pt>
                      <c:pt idx="807">
                        <c:v>-3</c:v>
                      </c:pt>
                      <c:pt idx="808">
                        <c:v>-3</c:v>
                      </c:pt>
                      <c:pt idx="809">
                        <c:v>-3.1</c:v>
                      </c:pt>
                      <c:pt idx="810">
                        <c:v>-3</c:v>
                      </c:pt>
                      <c:pt idx="811">
                        <c:v>-3</c:v>
                      </c:pt>
                      <c:pt idx="812">
                        <c:v>-3</c:v>
                      </c:pt>
                      <c:pt idx="813">
                        <c:v>-3</c:v>
                      </c:pt>
                      <c:pt idx="814">
                        <c:v>-3</c:v>
                      </c:pt>
                      <c:pt idx="815">
                        <c:v>-3</c:v>
                      </c:pt>
                      <c:pt idx="816">
                        <c:v>-3.1</c:v>
                      </c:pt>
                      <c:pt idx="817">
                        <c:v>-3.1</c:v>
                      </c:pt>
                      <c:pt idx="818">
                        <c:v>-3.1</c:v>
                      </c:pt>
                      <c:pt idx="819">
                        <c:v>-3.1</c:v>
                      </c:pt>
                      <c:pt idx="820">
                        <c:v>-3.2</c:v>
                      </c:pt>
                      <c:pt idx="821">
                        <c:v>-3.1</c:v>
                      </c:pt>
                      <c:pt idx="822">
                        <c:v>-3.2</c:v>
                      </c:pt>
                      <c:pt idx="823">
                        <c:v>-3.1</c:v>
                      </c:pt>
                      <c:pt idx="824">
                        <c:v>-3.2</c:v>
                      </c:pt>
                      <c:pt idx="825">
                        <c:v>-3.1</c:v>
                      </c:pt>
                      <c:pt idx="826">
                        <c:v>-3.1</c:v>
                      </c:pt>
                      <c:pt idx="827">
                        <c:v>-3.1</c:v>
                      </c:pt>
                      <c:pt idx="828">
                        <c:v>-3.1</c:v>
                      </c:pt>
                      <c:pt idx="829">
                        <c:v>-3.1</c:v>
                      </c:pt>
                      <c:pt idx="830">
                        <c:v>-3.2</c:v>
                      </c:pt>
                      <c:pt idx="831">
                        <c:v>-3.1</c:v>
                      </c:pt>
                      <c:pt idx="832">
                        <c:v>-3.2</c:v>
                      </c:pt>
                      <c:pt idx="833">
                        <c:v>-3.1</c:v>
                      </c:pt>
                      <c:pt idx="834">
                        <c:v>-3.1</c:v>
                      </c:pt>
                      <c:pt idx="835">
                        <c:v>-3</c:v>
                      </c:pt>
                      <c:pt idx="836">
                        <c:v>-3.1</c:v>
                      </c:pt>
                      <c:pt idx="837">
                        <c:v>-3.2</c:v>
                      </c:pt>
                      <c:pt idx="838">
                        <c:v>-3.2</c:v>
                      </c:pt>
                      <c:pt idx="839">
                        <c:v>-3.2</c:v>
                      </c:pt>
                      <c:pt idx="840">
                        <c:v>-3.1</c:v>
                      </c:pt>
                      <c:pt idx="841">
                        <c:v>-3.1</c:v>
                      </c:pt>
                      <c:pt idx="842">
                        <c:v>-3.1</c:v>
                      </c:pt>
                      <c:pt idx="843">
                        <c:v>-3.1</c:v>
                      </c:pt>
                      <c:pt idx="844">
                        <c:v>-3.1</c:v>
                      </c:pt>
                      <c:pt idx="845">
                        <c:v>-3.1</c:v>
                      </c:pt>
                      <c:pt idx="846">
                        <c:v>-3.1</c:v>
                      </c:pt>
                      <c:pt idx="847">
                        <c:v>-3.1</c:v>
                      </c:pt>
                      <c:pt idx="848">
                        <c:v>-3.1</c:v>
                      </c:pt>
                      <c:pt idx="849">
                        <c:v>-3.1</c:v>
                      </c:pt>
                      <c:pt idx="850">
                        <c:v>-3.2</c:v>
                      </c:pt>
                      <c:pt idx="851">
                        <c:v>-3.2</c:v>
                      </c:pt>
                      <c:pt idx="852">
                        <c:v>-3.1</c:v>
                      </c:pt>
                      <c:pt idx="853">
                        <c:v>-3.2</c:v>
                      </c:pt>
                      <c:pt idx="854">
                        <c:v>-3.2</c:v>
                      </c:pt>
                      <c:pt idx="855">
                        <c:v>-3.1</c:v>
                      </c:pt>
                      <c:pt idx="856">
                        <c:v>-3.1</c:v>
                      </c:pt>
                      <c:pt idx="857">
                        <c:v>-3.1</c:v>
                      </c:pt>
                      <c:pt idx="858">
                        <c:v>-3.1</c:v>
                      </c:pt>
                      <c:pt idx="859">
                        <c:v>-3.1</c:v>
                      </c:pt>
                      <c:pt idx="860">
                        <c:v>-3.1</c:v>
                      </c:pt>
                      <c:pt idx="861">
                        <c:v>-3.2</c:v>
                      </c:pt>
                      <c:pt idx="862">
                        <c:v>-3.1</c:v>
                      </c:pt>
                      <c:pt idx="863">
                        <c:v>-3.1</c:v>
                      </c:pt>
                      <c:pt idx="864">
                        <c:v>-3.1</c:v>
                      </c:pt>
                      <c:pt idx="865">
                        <c:v>-3.1</c:v>
                      </c:pt>
                      <c:pt idx="866">
                        <c:v>-3.2</c:v>
                      </c:pt>
                      <c:pt idx="867">
                        <c:v>-3.2</c:v>
                      </c:pt>
                      <c:pt idx="868">
                        <c:v>-3.1</c:v>
                      </c:pt>
                      <c:pt idx="869">
                        <c:v>-3.2</c:v>
                      </c:pt>
                      <c:pt idx="870">
                        <c:v>-3.2</c:v>
                      </c:pt>
                      <c:pt idx="871">
                        <c:v>-3.2</c:v>
                      </c:pt>
                      <c:pt idx="872">
                        <c:v>-3.2</c:v>
                      </c:pt>
                      <c:pt idx="873">
                        <c:v>-3.2</c:v>
                      </c:pt>
                      <c:pt idx="874">
                        <c:v>-3.3</c:v>
                      </c:pt>
                      <c:pt idx="875">
                        <c:v>-3.2</c:v>
                      </c:pt>
                      <c:pt idx="876">
                        <c:v>-3.3</c:v>
                      </c:pt>
                      <c:pt idx="877">
                        <c:v>-3.2</c:v>
                      </c:pt>
                      <c:pt idx="878">
                        <c:v>-3.2</c:v>
                      </c:pt>
                      <c:pt idx="879">
                        <c:v>-3.2</c:v>
                      </c:pt>
                      <c:pt idx="880">
                        <c:v>-3.2</c:v>
                      </c:pt>
                      <c:pt idx="881">
                        <c:v>-3.2</c:v>
                      </c:pt>
                      <c:pt idx="882">
                        <c:v>-3.2</c:v>
                      </c:pt>
                      <c:pt idx="883">
                        <c:v>-3.3</c:v>
                      </c:pt>
                      <c:pt idx="884">
                        <c:v>-3.2</c:v>
                      </c:pt>
                      <c:pt idx="885">
                        <c:v>-3.2</c:v>
                      </c:pt>
                      <c:pt idx="886">
                        <c:v>-3.2</c:v>
                      </c:pt>
                      <c:pt idx="887">
                        <c:v>-3.3</c:v>
                      </c:pt>
                      <c:pt idx="888">
                        <c:v>-3.2</c:v>
                      </c:pt>
                      <c:pt idx="889">
                        <c:v>-3.1</c:v>
                      </c:pt>
                      <c:pt idx="890">
                        <c:v>-3.2</c:v>
                      </c:pt>
                      <c:pt idx="891">
                        <c:v>-3.2</c:v>
                      </c:pt>
                      <c:pt idx="892">
                        <c:v>-3.2</c:v>
                      </c:pt>
                      <c:pt idx="893">
                        <c:v>-3.2</c:v>
                      </c:pt>
                      <c:pt idx="894">
                        <c:v>-3.1</c:v>
                      </c:pt>
                      <c:pt idx="895">
                        <c:v>-3</c:v>
                      </c:pt>
                      <c:pt idx="896">
                        <c:v>-3</c:v>
                      </c:pt>
                      <c:pt idx="897">
                        <c:v>-3</c:v>
                      </c:pt>
                      <c:pt idx="898">
                        <c:v>-3</c:v>
                      </c:pt>
                      <c:pt idx="899">
                        <c:v>-3</c:v>
                      </c:pt>
                      <c:pt idx="900">
                        <c:v>-3</c:v>
                      </c:pt>
                      <c:pt idx="901">
                        <c:v>-3.1</c:v>
                      </c:pt>
                      <c:pt idx="902">
                        <c:v>-3</c:v>
                      </c:pt>
                      <c:pt idx="903">
                        <c:v>-3</c:v>
                      </c:pt>
                      <c:pt idx="904">
                        <c:v>-3</c:v>
                      </c:pt>
                      <c:pt idx="905">
                        <c:v>-3</c:v>
                      </c:pt>
                      <c:pt idx="906">
                        <c:v>-3</c:v>
                      </c:pt>
                      <c:pt idx="907">
                        <c:v>-3</c:v>
                      </c:pt>
                      <c:pt idx="908">
                        <c:v>-3</c:v>
                      </c:pt>
                      <c:pt idx="909">
                        <c:v>-3</c:v>
                      </c:pt>
                      <c:pt idx="910">
                        <c:v>-2.9</c:v>
                      </c:pt>
                      <c:pt idx="911">
                        <c:v>-3</c:v>
                      </c:pt>
                      <c:pt idx="912">
                        <c:v>-3</c:v>
                      </c:pt>
                      <c:pt idx="913">
                        <c:v>-3</c:v>
                      </c:pt>
                      <c:pt idx="914">
                        <c:v>-3</c:v>
                      </c:pt>
                      <c:pt idx="915">
                        <c:v>-3.1</c:v>
                      </c:pt>
                      <c:pt idx="916">
                        <c:v>-3</c:v>
                      </c:pt>
                      <c:pt idx="917">
                        <c:v>-3</c:v>
                      </c:pt>
                      <c:pt idx="918">
                        <c:v>-3.1</c:v>
                      </c:pt>
                      <c:pt idx="919">
                        <c:v>-3</c:v>
                      </c:pt>
                      <c:pt idx="920">
                        <c:v>-3</c:v>
                      </c:pt>
                      <c:pt idx="921">
                        <c:v>-3</c:v>
                      </c:pt>
                      <c:pt idx="922">
                        <c:v>-3</c:v>
                      </c:pt>
                      <c:pt idx="923">
                        <c:v>-3.1</c:v>
                      </c:pt>
                      <c:pt idx="924">
                        <c:v>-3</c:v>
                      </c:pt>
                      <c:pt idx="925">
                        <c:v>-3.1</c:v>
                      </c:pt>
                      <c:pt idx="926">
                        <c:v>-3</c:v>
                      </c:pt>
                      <c:pt idx="927">
                        <c:v>-3</c:v>
                      </c:pt>
                      <c:pt idx="928">
                        <c:v>-3.1</c:v>
                      </c:pt>
                      <c:pt idx="929">
                        <c:v>-3</c:v>
                      </c:pt>
                      <c:pt idx="930">
                        <c:v>-3</c:v>
                      </c:pt>
                      <c:pt idx="931">
                        <c:v>-3.1</c:v>
                      </c:pt>
                      <c:pt idx="932">
                        <c:v>-3.1</c:v>
                      </c:pt>
                      <c:pt idx="933">
                        <c:v>-3</c:v>
                      </c:pt>
                      <c:pt idx="934">
                        <c:v>-3</c:v>
                      </c:pt>
                      <c:pt idx="935">
                        <c:v>-3</c:v>
                      </c:pt>
                      <c:pt idx="936">
                        <c:v>-3</c:v>
                      </c:pt>
                      <c:pt idx="937">
                        <c:v>-3</c:v>
                      </c:pt>
                      <c:pt idx="938">
                        <c:v>-3</c:v>
                      </c:pt>
                      <c:pt idx="939">
                        <c:v>-3</c:v>
                      </c:pt>
                      <c:pt idx="940">
                        <c:v>-3</c:v>
                      </c:pt>
                      <c:pt idx="941">
                        <c:v>-3</c:v>
                      </c:pt>
                      <c:pt idx="942">
                        <c:v>-3.1</c:v>
                      </c:pt>
                      <c:pt idx="943">
                        <c:v>-3</c:v>
                      </c:pt>
                      <c:pt idx="944">
                        <c:v>-3</c:v>
                      </c:pt>
                      <c:pt idx="945">
                        <c:v>-3</c:v>
                      </c:pt>
                      <c:pt idx="946">
                        <c:v>-3</c:v>
                      </c:pt>
                      <c:pt idx="947">
                        <c:v>-3.1</c:v>
                      </c:pt>
                      <c:pt idx="948">
                        <c:v>-3</c:v>
                      </c:pt>
                      <c:pt idx="949">
                        <c:v>-3</c:v>
                      </c:pt>
                      <c:pt idx="950">
                        <c:v>-3</c:v>
                      </c:pt>
                      <c:pt idx="951">
                        <c:v>-3</c:v>
                      </c:pt>
                      <c:pt idx="952">
                        <c:v>-3.1</c:v>
                      </c:pt>
                      <c:pt idx="953">
                        <c:v>-3</c:v>
                      </c:pt>
                      <c:pt idx="954">
                        <c:v>-3.1</c:v>
                      </c:pt>
                      <c:pt idx="955">
                        <c:v>-3</c:v>
                      </c:pt>
                      <c:pt idx="956">
                        <c:v>-3</c:v>
                      </c:pt>
                      <c:pt idx="957">
                        <c:v>-3.1</c:v>
                      </c:pt>
                      <c:pt idx="958">
                        <c:v>-3</c:v>
                      </c:pt>
                      <c:pt idx="959">
                        <c:v>-3</c:v>
                      </c:pt>
                      <c:pt idx="960">
                        <c:v>-3</c:v>
                      </c:pt>
                      <c:pt idx="961">
                        <c:v>-3</c:v>
                      </c:pt>
                      <c:pt idx="962">
                        <c:v>-3</c:v>
                      </c:pt>
                      <c:pt idx="963">
                        <c:v>-3</c:v>
                      </c:pt>
                      <c:pt idx="964">
                        <c:v>-3</c:v>
                      </c:pt>
                      <c:pt idx="965">
                        <c:v>-3.1</c:v>
                      </c:pt>
                      <c:pt idx="966">
                        <c:v>-3.1</c:v>
                      </c:pt>
                      <c:pt idx="967">
                        <c:v>-3</c:v>
                      </c:pt>
                      <c:pt idx="968">
                        <c:v>-3</c:v>
                      </c:pt>
                      <c:pt idx="969">
                        <c:v>-3</c:v>
                      </c:pt>
                      <c:pt idx="970">
                        <c:v>-3.1</c:v>
                      </c:pt>
                      <c:pt idx="971">
                        <c:v>-3.1</c:v>
                      </c:pt>
                      <c:pt idx="972">
                        <c:v>-3.1</c:v>
                      </c:pt>
                      <c:pt idx="973">
                        <c:v>-3.1</c:v>
                      </c:pt>
                      <c:pt idx="974">
                        <c:v>-3</c:v>
                      </c:pt>
                      <c:pt idx="975">
                        <c:v>-3.1</c:v>
                      </c:pt>
                      <c:pt idx="976">
                        <c:v>-3.1</c:v>
                      </c:pt>
                      <c:pt idx="977">
                        <c:v>-3.1</c:v>
                      </c:pt>
                      <c:pt idx="978">
                        <c:v>-3.1</c:v>
                      </c:pt>
                      <c:pt idx="979">
                        <c:v>-3.1</c:v>
                      </c:pt>
                      <c:pt idx="980">
                        <c:v>-3</c:v>
                      </c:pt>
                      <c:pt idx="981">
                        <c:v>-3.1</c:v>
                      </c:pt>
                      <c:pt idx="982">
                        <c:v>-3</c:v>
                      </c:pt>
                      <c:pt idx="983">
                        <c:v>-3</c:v>
                      </c:pt>
                      <c:pt idx="984">
                        <c:v>-3.1</c:v>
                      </c:pt>
                      <c:pt idx="985">
                        <c:v>-3.1</c:v>
                      </c:pt>
                      <c:pt idx="986">
                        <c:v>-3.1</c:v>
                      </c:pt>
                      <c:pt idx="987">
                        <c:v>-3.1</c:v>
                      </c:pt>
                      <c:pt idx="988">
                        <c:v>-3.1</c:v>
                      </c:pt>
                      <c:pt idx="989">
                        <c:v>-3.3</c:v>
                      </c:pt>
                      <c:pt idx="990">
                        <c:v>-3.3</c:v>
                      </c:pt>
                      <c:pt idx="991">
                        <c:v>-3.3</c:v>
                      </c:pt>
                      <c:pt idx="992">
                        <c:v>-3.3</c:v>
                      </c:pt>
                      <c:pt idx="993">
                        <c:v>-3.3</c:v>
                      </c:pt>
                      <c:pt idx="994">
                        <c:v>-3.3</c:v>
                      </c:pt>
                      <c:pt idx="995">
                        <c:v>-3.3</c:v>
                      </c:pt>
                      <c:pt idx="996">
                        <c:v>-3.3</c:v>
                      </c:pt>
                      <c:pt idx="997">
                        <c:v>-3.3</c:v>
                      </c:pt>
                      <c:pt idx="998">
                        <c:v>-3.4</c:v>
                      </c:pt>
                      <c:pt idx="999">
                        <c:v>-3.4</c:v>
                      </c:pt>
                      <c:pt idx="1000">
                        <c:v>-3.4</c:v>
                      </c:pt>
                      <c:pt idx="1001">
                        <c:v>-3.4</c:v>
                      </c:pt>
                      <c:pt idx="1002">
                        <c:v>-3.4</c:v>
                      </c:pt>
                      <c:pt idx="1003">
                        <c:v>-3.4</c:v>
                      </c:pt>
                      <c:pt idx="1004">
                        <c:v>-3.4</c:v>
                      </c:pt>
                      <c:pt idx="1005">
                        <c:v>-3.4</c:v>
                      </c:pt>
                      <c:pt idx="1006">
                        <c:v>-3.4</c:v>
                      </c:pt>
                      <c:pt idx="1007">
                        <c:v>-3.4</c:v>
                      </c:pt>
                      <c:pt idx="1008">
                        <c:v>-3.4</c:v>
                      </c:pt>
                      <c:pt idx="1009">
                        <c:v>-3.3</c:v>
                      </c:pt>
                      <c:pt idx="1010">
                        <c:v>-3.3</c:v>
                      </c:pt>
                      <c:pt idx="1011">
                        <c:v>-3.3</c:v>
                      </c:pt>
                      <c:pt idx="1012">
                        <c:v>-3.3</c:v>
                      </c:pt>
                      <c:pt idx="1013">
                        <c:v>-3.3</c:v>
                      </c:pt>
                      <c:pt idx="1014">
                        <c:v>-3.4</c:v>
                      </c:pt>
                      <c:pt idx="1015">
                        <c:v>-3.4</c:v>
                      </c:pt>
                      <c:pt idx="1016">
                        <c:v>-3.3</c:v>
                      </c:pt>
                      <c:pt idx="1017">
                        <c:v>-3.3</c:v>
                      </c:pt>
                      <c:pt idx="1018">
                        <c:v>-3.3</c:v>
                      </c:pt>
                      <c:pt idx="1019">
                        <c:v>-3.3</c:v>
                      </c:pt>
                      <c:pt idx="1020">
                        <c:v>-3.3</c:v>
                      </c:pt>
                      <c:pt idx="1021">
                        <c:v>-3.4</c:v>
                      </c:pt>
                      <c:pt idx="1022">
                        <c:v>-3.4</c:v>
                      </c:pt>
                      <c:pt idx="1023">
                        <c:v>-3.4</c:v>
                      </c:pt>
                      <c:pt idx="1024">
                        <c:v>-3.4</c:v>
                      </c:pt>
                      <c:pt idx="1025">
                        <c:v>-3.4</c:v>
                      </c:pt>
                      <c:pt idx="1026">
                        <c:v>-3.3</c:v>
                      </c:pt>
                      <c:pt idx="1027">
                        <c:v>-3.3</c:v>
                      </c:pt>
                      <c:pt idx="1028">
                        <c:v>-3.3</c:v>
                      </c:pt>
                      <c:pt idx="1029">
                        <c:v>-3.3</c:v>
                      </c:pt>
                    </c:numCache>
                  </c:numRef>
                </c:yVal>
                <c:smooth val="0"/>
              </c15:ser>
            </c15:filteredScatterSeries>
            <c15:filteredScatterSeries>
              <c15:ser>
                <c:idx val="6"/>
                <c:order val="6"/>
                <c:tx>
                  <c:strRef>
                    <c:extLst xmlns:c15="http://schemas.microsoft.com/office/drawing/2012/chart">
                      <c:ext xmlns:c15="http://schemas.microsoft.com/office/drawing/2012/chart" uri="{02D57815-91ED-43cb-92C2-25804820EDAC}">
                        <c15:formulaRef>
                          <c15:sqref>'Raw Data'!$I$18</c15:sqref>
                        </c15:formulaRef>
                      </c:ext>
                    </c:extLst>
                    <c:strCache>
                      <c:ptCount val="1"/>
                      <c:pt idx="0">
                        <c:v>3.2 - Top Gun during peel</c:v>
                      </c:pt>
                    </c:strCache>
                  </c:strRef>
                </c:tx>
                <c:spPr>
                  <a:ln w="19050" cap="rnd">
                    <a:solidFill>
                      <a:schemeClr val="accent1">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'Raw Data'!$B$22:$B$2887</c15:sqref>
                        </c15:formulaRef>
                      </c:ext>
                    </c:extLst>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extLst xmlns:c15="http://schemas.microsoft.com/office/drawing/2012/chart">
                      <c:ext xmlns:c15="http://schemas.microsoft.com/office/drawing/2012/chart" uri="{02D57815-91ED-43cb-92C2-25804820EDAC}">
                        <c15:formulaRef>
                          <c15:sqref>'Raw Data'!$I$22:$I$2887</c15:sqref>
                        </c15:formulaRef>
                      </c:ext>
                    </c:extLst>
                    <c:numCache>
                      <c:formatCode>0.0</c:formatCode>
                      <c:ptCount val="2866"/>
                      <c:pt idx="0">
                        <c:v>493.2</c:v>
                      </c:pt>
                      <c:pt idx="1">
                        <c:v>492.8</c:v>
                      </c:pt>
                      <c:pt idx="2">
                        <c:v>492.5</c:v>
                      </c:pt>
                      <c:pt idx="3">
                        <c:v>492.2</c:v>
                      </c:pt>
                      <c:pt idx="4">
                        <c:v>492.1</c:v>
                      </c:pt>
                      <c:pt idx="5">
                        <c:v>492.5</c:v>
                      </c:pt>
                      <c:pt idx="6">
                        <c:v>492.8</c:v>
                      </c:pt>
                      <c:pt idx="7">
                        <c:v>492.9</c:v>
                      </c:pt>
                      <c:pt idx="8">
                        <c:v>493</c:v>
                      </c:pt>
                      <c:pt idx="9">
                        <c:v>492.6</c:v>
                      </c:pt>
                      <c:pt idx="10">
                        <c:v>492.1</c:v>
                      </c:pt>
                      <c:pt idx="11">
                        <c:v>491.9</c:v>
                      </c:pt>
                      <c:pt idx="12">
                        <c:v>491.8</c:v>
                      </c:pt>
                      <c:pt idx="13">
                        <c:v>492</c:v>
                      </c:pt>
                      <c:pt idx="14">
                        <c:v>492.1</c:v>
                      </c:pt>
                      <c:pt idx="15">
                        <c:v>492</c:v>
                      </c:pt>
                      <c:pt idx="16">
                        <c:v>492.1</c:v>
                      </c:pt>
                      <c:pt idx="17">
                        <c:v>491.6</c:v>
                      </c:pt>
                      <c:pt idx="18">
                        <c:v>490.8</c:v>
                      </c:pt>
                      <c:pt idx="19">
                        <c:v>489.9</c:v>
                      </c:pt>
                      <c:pt idx="20">
                        <c:v>489.3</c:v>
                      </c:pt>
                      <c:pt idx="21">
                        <c:v>488.1</c:v>
                      </c:pt>
                      <c:pt idx="22">
                        <c:v>487.3</c:v>
                      </c:pt>
                      <c:pt idx="23">
                        <c:v>487.3</c:v>
                      </c:pt>
                      <c:pt idx="24">
                        <c:v>486.1</c:v>
                      </c:pt>
                      <c:pt idx="25">
                        <c:v>484.2</c:v>
                      </c:pt>
                      <c:pt idx="26">
                        <c:v>483.1</c:v>
                      </c:pt>
                      <c:pt idx="27">
                        <c:v>482.5</c:v>
                      </c:pt>
                      <c:pt idx="28">
                        <c:v>477.9</c:v>
                      </c:pt>
                      <c:pt idx="29">
                        <c:v>460.4</c:v>
                      </c:pt>
                      <c:pt idx="30">
                        <c:v>444.2</c:v>
                      </c:pt>
                      <c:pt idx="31">
                        <c:v>426.6</c:v>
                      </c:pt>
                      <c:pt idx="32">
                        <c:v>408.4</c:v>
                      </c:pt>
                      <c:pt idx="33">
                        <c:v>397.6</c:v>
                      </c:pt>
                      <c:pt idx="34">
                        <c:v>389.4</c:v>
                      </c:pt>
                      <c:pt idx="35">
                        <c:v>382.3</c:v>
                      </c:pt>
                      <c:pt idx="36">
                        <c:v>378.1</c:v>
                      </c:pt>
                      <c:pt idx="37">
                        <c:v>377.6</c:v>
                      </c:pt>
                      <c:pt idx="38">
                        <c:v>375.9</c:v>
                      </c:pt>
                      <c:pt idx="39">
                        <c:v>373.4</c:v>
                      </c:pt>
                      <c:pt idx="40">
                        <c:v>354.3</c:v>
                      </c:pt>
                      <c:pt idx="41">
                        <c:v>333.5</c:v>
                      </c:pt>
                      <c:pt idx="42">
                        <c:v>313.39999999999998</c:v>
                      </c:pt>
                      <c:pt idx="43">
                        <c:v>296.3</c:v>
                      </c:pt>
                      <c:pt idx="44">
                        <c:v>280.8</c:v>
                      </c:pt>
                      <c:pt idx="45">
                        <c:v>272.60000000000002</c:v>
                      </c:pt>
                      <c:pt idx="46">
                        <c:v>269.60000000000002</c:v>
                      </c:pt>
                      <c:pt idx="47">
                        <c:v>265.3</c:v>
                      </c:pt>
                      <c:pt idx="48">
                        <c:v>259.89999999999998</c:v>
                      </c:pt>
                      <c:pt idx="49">
                        <c:v>248.8</c:v>
                      </c:pt>
                      <c:pt idx="50">
                        <c:v>236.6</c:v>
                      </c:pt>
                      <c:pt idx="51">
                        <c:v>226.2</c:v>
                      </c:pt>
                      <c:pt idx="52">
                        <c:v>217</c:v>
                      </c:pt>
                      <c:pt idx="53">
                        <c:v>210.7</c:v>
                      </c:pt>
                      <c:pt idx="54">
                        <c:v>204.9</c:v>
                      </c:pt>
                      <c:pt idx="55">
                        <c:v>197.8</c:v>
                      </c:pt>
                      <c:pt idx="56">
                        <c:v>190.7</c:v>
                      </c:pt>
                      <c:pt idx="57">
                        <c:v>181.7</c:v>
                      </c:pt>
                      <c:pt idx="58">
                        <c:v>166.8</c:v>
                      </c:pt>
                      <c:pt idx="59">
                        <c:v>155</c:v>
                      </c:pt>
                      <c:pt idx="60">
                        <c:v>140.19999999999999</c:v>
                      </c:pt>
                      <c:pt idx="61">
                        <c:v>119</c:v>
                      </c:pt>
                      <c:pt idx="62">
                        <c:v>88.5</c:v>
                      </c:pt>
                      <c:pt idx="63">
                        <c:v>49.8</c:v>
                      </c:pt>
                      <c:pt idx="64">
                        <c:v>25.6</c:v>
                      </c:pt>
                      <c:pt idx="65">
                        <c:v>1.1000000000000001</c:v>
                      </c:pt>
                      <c:pt idx="66">
                        <c:v>-16.2</c:v>
                      </c:pt>
                      <c:pt idx="67">
                        <c:v>-28.4</c:v>
                      </c:pt>
                      <c:pt idx="68">
                        <c:v>-28.6</c:v>
                      </c:pt>
                      <c:pt idx="69">
                        <c:v>-20.6</c:v>
                      </c:pt>
                      <c:pt idx="70">
                        <c:v>-7.2</c:v>
                      </c:pt>
                      <c:pt idx="71">
                        <c:v>13.7</c:v>
                      </c:pt>
                      <c:pt idx="72">
                        <c:v>31.3</c:v>
                      </c:pt>
                      <c:pt idx="73">
                        <c:v>48.9</c:v>
                      </c:pt>
                      <c:pt idx="74">
                        <c:v>62.9</c:v>
                      </c:pt>
                      <c:pt idx="75">
                        <c:v>71</c:v>
                      </c:pt>
                      <c:pt idx="76">
                        <c:v>66.099999999999994</c:v>
                      </c:pt>
                      <c:pt idx="77">
                        <c:v>52.4</c:v>
                      </c:pt>
                      <c:pt idx="78">
                        <c:v>29.7</c:v>
                      </c:pt>
                      <c:pt idx="79">
                        <c:v>7.8</c:v>
                      </c:pt>
                      <c:pt idx="80">
                        <c:v>-12.3</c:v>
                      </c:pt>
                      <c:pt idx="81">
                        <c:v>-20.3</c:v>
                      </c:pt>
                      <c:pt idx="82">
                        <c:v>-20.5</c:v>
                      </c:pt>
                      <c:pt idx="83">
                        <c:v>-10.1</c:v>
                      </c:pt>
                      <c:pt idx="84">
                        <c:v>19.2</c:v>
                      </c:pt>
                      <c:pt idx="85">
                        <c:v>43.8</c:v>
                      </c:pt>
                      <c:pt idx="86">
                        <c:v>63.1</c:v>
                      </c:pt>
                      <c:pt idx="87">
                        <c:v>69</c:v>
                      </c:pt>
                      <c:pt idx="88">
                        <c:v>56.8</c:v>
                      </c:pt>
                      <c:pt idx="89">
                        <c:v>38.9</c:v>
                      </c:pt>
                      <c:pt idx="90">
                        <c:v>19.5</c:v>
                      </c:pt>
                      <c:pt idx="91">
                        <c:v>2.9</c:v>
                      </c:pt>
                      <c:pt idx="92">
                        <c:v>-9.3000000000000007</c:v>
                      </c:pt>
                      <c:pt idx="93">
                        <c:v>-13.8</c:v>
                      </c:pt>
                      <c:pt idx="94">
                        <c:v>-5</c:v>
                      </c:pt>
                      <c:pt idx="95">
                        <c:v>6</c:v>
                      </c:pt>
                      <c:pt idx="96">
                        <c:v>11.1</c:v>
                      </c:pt>
                      <c:pt idx="97">
                        <c:v>-3.1</c:v>
                      </c:pt>
                      <c:pt idx="98">
                        <c:v>-25</c:v>
                      </c:pt>
                      <c:pt idx="99">
                        <c:v>-46.2</c:v>
                      </c:pt>
                      <c:pt idx="100">
                        <c:v>-64.900000000000006</c:v>
                      </c:pt>
                      <c:pt idx="101">
                        <c:v>-85.8</c:v>
                      </c:pt>
                      <c:pt idx="102">
                        <c:v>-111.5</c:v>
                      </c:pt>
                      <c:pt idx="103">
                        <c:v>-117.9</c:v>
                      </c:pt>
                      <c:pt idx="104">
                        <c:v>-112.6</c:v>
                      </c:pt>
                      <c:pt idx="105">
                        <c:v>-104.7</c:v>
                      </c:pt>
                      <c:pt idx="106">
                        <c:v>-84.6</c:v>
                      </c:pt>
                      <c:pt idx="107">
                        <c:v>-63.1</c:v>
                      </c:pt>
                      <c:pt idx="108">
                        <c:v>-47.7</c:v>
                      </c:pt>
                      <c:pt idx="109">
                        <c:v>-46.9</c:v>
                      </c:pt>
                      <c:pt idx="110">
                        <c:v>-75.400000000000006</c:v>
                      </c:pt>
                      <c:pt idx="111">
                        <c:v>-105.6</c:v>
                      </c:pt>
                      <c:pt idx="112">
                        <c:v>-136.6</c:v>
                      </c:pt>
                      <c:pt idx="113">
                        <c:v>-164.9</c:v>
                      </c:pt>
                      <c:pt idx="114">
                        <c:v>-178.3</c:v>
                      </c:pt>
                      <c:pt idx="115">
                        <c:v>-179.2</c:v>
                      </c:pt>
                      <c:pt idx="116">
                        <c:v>-173.3</c:v>
                      </c:pt>
                      <c:pt idx="117">
                        <c:v>-168</c:v>
                      </c:pt>
                      <c:pt idx="118">
                        <c:v>-168.7</c:v>
                      </c:pt>
                      <c:pt idx="119">
                        <c:v>-175.6</c:v>
                      </c:pt>
                      <c:pt idx="120">
                        <c:v>-184.1</c:v>
                      </c:pt>
                      <c:pt idx="121">
                        <c:v>-204.5</c:v>
                      </c:pt>
                      <c:pt idx="122">
                        <c:v>-233.1</c:v>
                      </c:pt>
                      <c:pt idx="123">
                        <c:v>-275.8</c:v>
                      </c:pt>
                      <c:pt idx="124">
                        <c:v>-301.10000000000002</c:v>
                      </c:pt>
                      <c:pt idx="125">
                        <c:v>-318.2</c:v>
                      </c:pt>
                      <c:pt idx="126">
                        <c:v>-324.39999999999998</c:v>
                      </c:pt>
                      <c:pt idx="127">
                        <c:v>-319.3</c:v>
                      </c:pt>
                      <c:pt idx="128">
                        <c:v>-300.39999999999998</c:v>
                      </c:pt>
                      <c:pt idx="129">
                        <c:v>-281.5</c:v>
                      </c:pt>
                      <c:pt idx="130">
                        <c:v>-263</c:v>
                      </c:pt>
                      <c:pt idx="131">
                        <c:v>-247.1</c:v>
                      </c:pt>
                      <c:pt idx="132">
                        <c:v>-237.2</c:v>
                      </c:pt>
                      <c:pt idx="133">
                        <c:v>-244.3</c:v>
                      </c:pt>
                      <c:pt idx="134">
                        <c:v>-256.10000000000002</c:v>
                      </c:pt>
                      <c:pt idx="135">
                        <c:v>-263.5</c:v>
                      </c:pt>
                      <c:pt idx="136">
                        <c:v>-261.3</c:v>
                      </c:pt>
                      <c:pt idx="137">
                        <c:v>-246.9</c:v>
                      </c:pt>
                      <c:pt idx="138">
                        <c:v>-223.9</c:v>
                      </c:pt>
                      <c:pt idx="139">
                        <c:v>-200.3</c:v>
                      </c:pt>
                      <c:pt idx="140">
                        <c:v>-180.1</c:v>
                      </c:pt>
                      <c:pt idx="141">
                        <c:v>-170.5</c:v>
                      </c:pt>
                      <c:pt idx="142">
                        <c:v>-164.9</c:v>
                      </c:pt>
                      <c:pt idx="143">
                        <c:v>-167</c:v>
                      </c:pt>
                      <c:pt idx="144">
                        <c:v>-170</c:v>
                      </c:pt>
                      <c:pt idx="145">
                        <c:v>-180.2</c:v>
                      </c:pt>
                      <c:pt idx="146">
                        <c:v>-190.7</c:v>
                      </c:pt>
                      <c:pt idx="147">
                        <c:v>-196.6</c:v>
                      </c:pt>
                      <c:pt idx="148">
                        <c:v>-195.5</c:v>
                      </c:pt>
                      <c:pt idx="149">
                        <c:v>-197.4</c:v>
                      </c:pt>
                      <c:pt idx="150">
                        <c:v>-200.2</c:v>
                      </c:pt>
                      <c:pt idx="151">
                        <c:v>-211.1</c:v>
                      </c:pt>
                      <c:pt idx="152">
                        <c:v>-222</c:v>
                      </c:pt>
                      <c:pt idx="153">
                        <c:v>-232.1</c:v>
                      </c:pt>
                      <c:pt idx="154">
                        <c:v>-233.7</c:v>
                      </c:pt>
                      <c:pt idx="155">
                        <c:v>-224</c:v>
                      </c:pt>
                      <c:pt idx="156">
                        <c:v>-209.9</c:v>
                      </c:pt>
                      <c:pt idx="157">
                        <c:v>-203.3</c:v>
                      </c:pt>
                      <c:pt idx="158">
                        <c:v>-218.8</c:v>
                      </c:pt>
                      <c:pt idx="159">
                        <c:v>-227.4</c:v>
                      </c:pt>
                      <c:pt idx="160">
                        <c:v>-190.4</c:v>
                      </c:pt>
                      <c:pt idx="161">
                        <c:v>-136.30000000000001</c:v>
                      </c:pt>
                      <c:pt idx="162">
                        <c:v>-91.2</c:v>
                      </c:pt>
                      <c:pt idx="163">
                        <c:v>-75</c:v>
                      </c:pt>
                      <c:pt idx="164">
                        <c:v>-65.7</c:v>
                      </c:pt>
                      <c:pt idx="165">
                        <c:v>-61</c:v>
                      </c:pt>
                      <c:pt idx="166">
                        <c:v>-58.7</c:v>
                      </c:pt>
                      <c:pt idx="167">
                        <c:v>-57.6</c:v>
                      </c:pt>
                      <c:pt idx="168">
                        <c:v>-57.7</c:v>
                      </c:pt>
                      <c:pt idx="169">
                        <c:v>-58.6</c:v>
                      </c:pt>
                      <c:pt idx="170">
                        <c:v>-59.3</c:v>
                      </c:pt>
                      <c:pt idx="171">
                        <c:v>-58.8</c:v>
                      </c:pt>
                      <c:pt idx="172">
                        <c:v>-58.4</c:v>
                      </c:pt>
                      <c:pt idx="173">
                        <c:v>-58.6</c:v>
                      </c:pt>
                      <c:pt idx="174">
                        <c:v>-59</c:v>
                      </c:pt>
                      <c:pt idx="175">
                        <c:v>-59.4</c:v>
                      </c:pt>
                      <c:pt idx="176">
                        <c:v>-59.7</c:v>
                      </c:pt>
                      <c:pt idx="177">
                        <c:v>-59.6</c:v>
                      </c:pt>
                      <c:pt idx="178">
                        <c:v>-59.4</c:v>
                      </c:pt>
                      <c:pt idx="179">
                        <c:v>-59.7</c:v>
                      </c:pt>
                      <c:pt idx="180">
                        <c:v>-59.7</c:v>
                      </c:pt>
                      <c:pt idx="181">
                        <c:v>-59</c:v>
                      </c:pt>
                      <c:pt idx="182">
                        <c:v>-58.1</c:v>
                      </c:pt>
                      <c:pt idx="183">
                        <c:v>-57</c:v>
                      </c:pt>
                      <c:pt idx="184">
                        <c:v>-56.2</c:v>
                      </c:pt>
                      <c:pt idx="185">
                        <c:v>-55.7</c:v>
                      </c:pt>
                      <c:pt idx="186">
                        <c:v>-55.4</c:v>
                      </c:pt>
                      <c:pt idx="187">
                        <c:v>-55.2</c:v>
                      </c:pt>
                      <c:pt idx="188">
                        <c:v>-55.1</c:v>
                      </c:pt>
                      <c:pt idx="189">
                        <c:v>-55.1</c:v>
                      </c:pt>
                      <c:pt idx="190">
                        <c:v>-55</c:v>
                      </c:pt>
                      <c:pt idx="191">
                        <c:v>-55.1</c:v>
                      </c:pt>
                      <c:pt idx="192">
                        <c:v>-55.1</c:v>
                      </c:pt>
                      <c:pt idx="193">
                        <c:v>-54.9</c:v>
                      </c:pt>
                      <c:pt idx="194">
                        <c:v>-54.8</c:v>
                      </c:pt>
                      <c:pt idx="195">
                        <c:v>-54.8</c:v>
                      </c:pt>
                      <c:pt idx="196">
                        <c:v>-54.8</c:v>
                      </c:pt>
                      <c:pt idx="197">
                        <c:v>-54.8</c:v>
                      </c:pt>
                      <c:pt idx="198">
                        <c:v>-54.8</c:v>
                      </c:pt>
                      <c:pt idx="199">
                        <c:v>-54.7</c:v>
                      </c:pt>
                      <c:pt idx="200">
                        <c:v>-54.7</c:v>
                      </c:pt>
                      <c:pt idx="201">
                        <c:v>-54.6</c:v>
                      </c:pt>
                      <c:pt idx="202">
                        <c:v>-54.6</c:v>
                      </c:pt>
                      <c:pt idx="203">
                        <c:v>-54.8</c:v>
                      </c:pt>
                      <c:pt idx="204">
                        <c:v>-55</c:v>
                      </c:pt>
                      <c:pt idx="205">
                        <c:v>-55.2</c:v>
                      </c:pt>
                      <c:pt idx="206">
                        <c:v>-55.2</c:v>
                      </c:pt>
                      <c:pt idx="207">
                        <c:v>-55.1</c:v>
                      </c:pt>
                      <c:pt idx="208">
                        <c:v>-54.9</c:v>
                      </c:pt>
                      <c:pt idx="209">
                        <c:v>-54.7</c:v>
                      </c:pt>
                      <c:pt idx="210">
                        <c:v>-54.5</c:v>
                      </c:pt>
                      <c:pt idx="211">
                        <c:v>-54.3</c:v>
                      </c:pt>
                      <c:pt idx="212">
                        <c:v>-54.3</c:v>
                      </c:pt>
                      <c:pt idx="213">
                        <c:v>-54.2</c:v>
                      </c:pt>
                      <c:pt idx="214">
                        <c:v>-54.3</c:v>
                      </c:pt>
                      <c:pt idx="215">
                        <c:v>-54.6</c:v>
                      </c:pt>
                      <c:pt idx="216">
                        <c:v>-54.7</c:v>
                      </c:pt>
                      <c:pt idx="217">
                        <c:v>-54.8</c:v>
                      </c:pt>
                      <c:pt idx="218">
                        <c:v>-54.7</c:v>
                      </c:pt>
                      <c:pt idx="219">
                        <c:v>-54.8</c:v>
                      </c:pt>
                      <c:pt idx="220">
                        <c:v>-54.8</c:v>
                      </c:pt>
                      <c:pt idx="221">
                        <c:v>-54.8</c:v>
                      </c:pt>
                      <c:pt idx="222">
                        <c:v>-54.9</c:v>
                      </c:pt>
                      <c:pt idx="223">
                        <c:v>-54.9</c:v>
                      </c:pt>
                      <c:pt idx="224">
                        <c:v>-54.8</c:v>
                      </c:pt>
                      <c:pt idx="225">
                        <c:v>-54.8</c:v>
                      </c:pt>
                      <c:pt idx="226">
                        <c:v>-54.7</c:v>
                      </c:pt>
                      <c:pt idx="227">
                        <c:v>-54.8</c:v>
                      </c:pt>
                      <c:pt idx="228">
                        <c:v>-54.8</c:v>
                      </c:pt>
                      <c:pt idx="229">
                        <c:v>-54.7</c:v>
                      </c:pt>
                      <c:pt idx="230">
                        <c:v>-54.8</c:v>
                      </c:pt>
                      <c:pt idx="231">
                        <c:v>-54.8</c:v>
                      </c:pt>
                      <c:pt idx="232">
                        <c:v>-54.8</c:v>
                      </c:pt>
                      <c:pt idx="233">
                        <c:v>-54.8</c:v>
                      </c:pt>
                      <c:pt idx="234">
                        <c:v>-54.7</c:v>
                      </c:pt>
                      <c:pt idx="235">
                        <c:v>-54.7</c:v>
                      </c:pt>
                      <c:pt idx="236">
                        <c:v>-54.7</c:v>
                      </c:pt>
                      <c:pt idx="237">
                        <c:v>-54.8</c:v>
                      </c:pt>
                      <c:pt idx="238">
                        <c:v>-54.8</c:v>
                      </c:pt>
                      <c:pt idx="239">
                        <c:v>-54.9</c:v>
                      </c:pt>
                      <c:pt idx="240">
                        <c:v>-54.9</c:v>
                      </c:pt>
                      <c:pt idx="241">
                        <c:v>-54.8</c:v>
                      </c:pt>
                      <c:pt idx="242">
                        <c:v>-54.7</c:v>
                      </c:pt>
                      <c:pt idx="243">
                        <c:v>-54.8</c:v>
                      </c:pt>
                      <c:pt idx="244">
                        <c:v>-54.8</c:v>
                      </c:pt>
                      <c:pt idx="245">
                        <c:v>-54.8</c:v>
                      </c:pt>
                      <c:pt idx="246">
                        <c:v>-54.9</c:v>
                      </c:pt>
                      <c:pt idx="247">
                        <c:v>-54.9</c:v>
                      </c:pt>
                      <c:pt idx="248">
                        <c:v>-54.9</c:v>
                      </c:pt>
                      <c:pt idx="249">
                        <c:v>-54.9</c:v>
                      </c:pt>
                      <c:pt idx="250">
                        <c:v>-54.8</c:v>
                      </c:pt>
                      <c:pt idx="251">
                        <c:v>-54.8</c:v>
                      </c:pt>
                      <c:pt idx="252">
                        <c:v>-54.8</c:v>
                      </c:pt>
                      <c:pt idx="253">
                        <c:v>-54.9</c:v>
                      </c:pt>
                      <c:pt idx="254">
                        <c:v>-54.9</c:v>
                      </c:pt>
                      <c:pt idx="255">
                        <c:v>-54.9</c:v>
                      </c:pt>
                      <c:pt idx="256">
                        <c:v>-54.9</c:v>
                      </c:pt>
                      <c:pt idx="257">
                        <c:v>-54.9</c:v>
                      </c:pt>
                      <c:pt idx="258">
                        <c:v>-54.9</c:v>
                      </c:pt>
                      <c:pt idx="259">
                        <c:v>-54.8</c:v>
                      </c:pt>
                      <c:pt idx="260">
                        <c:v>-54.9</c:v>
                      </c:pt>
                      <c:pt idx="261">
                        <c:v>-54.9</c:v>
                      </c:pt>
                      <c:pt idx="262">
                        <c:v>-55</c:v>
                      </c:pt>
                      <c:pt idx="263">
                        <c:v>-55</c:v>
                      </c:pt>
                      <c:pt idx="264">
                        <c:v>-55</c:v>
                      </c:pt>
                      <c:pt idx="265">
                        <c:v>-55</c:v>
                      </c:pt>
                      <c:pt idx="266">
                        <c:v>-55</c:v>
                      </c:pt>
                      <c:pt idx="267">
                        <c:v>-55</c:v>
                      </c:pt>
                      <c:pt idx="268">
                        <c:v>-54.9</c:v>
                      </c:pt>
                      <c:pt idx="269">
                        <c:v>-55</c:v>
                      </c:pt>
                      <c:pt idx="270">
                        <c:v>-55</c:v>
                      </c:pt>
                      <c:pt idx="271">
                        <c:v>-55.1</c:v>
                      </c:pt>
                      <c:pt idx="272">
                        <c:v>-55.1</c:v>
                      </c:pt>
                      <c:pt idx="273">
                        <c:v>-55.1</c:v>
                      </c:pt>
                      <c:pt idx="274">
                        <c:v>-55</c:v>
                      </c:pt>
                      <c:pt idx="275">
                        <c:v>-55.1</c:v>
                      </c:pt>
                      <c:pt idx="276">
                        <c:v>-55</c:v>
                      </c:pt>
                      <c:pt idx="277">
                        <c:v>-55</c:v>
                      </c:pt>
                      <c:pt idx="278">
                        <c:v>-55</c:v>
                      </c:pt>
                      <c:pt idx="279">
                        <c:v>-55.1</c:v>
                      </c:pt>
                      <c:pt idx="280">
                        <c:v>-55</c:v>
                      </c:pt>
                      <c:pt idx="281">
                        <c:v>-55</c:v>
                      </c:pt>
                      <c:pt idx="282">
                        <c:v>-54.8</c:v>
                      </c:pt>
                      <c:pt idx="283">
                        <c:v>-54.9</c:v>
                      </c:pt>
                      <c:pt idx="284">
                        <c:v>-55</c:v>
                      </c:pt>
                      <c:pt idx="285">
                        <c:v>-55</c:v>
                      </c:pt>
                      <c:pt idx="286">
                        <c:v>-55</c:v>
                      </c:pt>
                      <c:pt idx="287">
                        <c:v>-55</c:v>
                      </c:pt>
                      <c:pt idx="288">
                        <c:v>-54.9</c:v>
                      </c:pt>
                      <c:pt idx="289">
                        <c:v>-54.9</c:v>
                      </c:pt>
                      <c:pt idx="290">
                        <c:v>-54.9</c:v>
                      </c:pt>
                      <c:pt idx="291">
                        <c:v>-54.9</c:v>
                      </c:pt>
                      <c:pt idx="292">
                        <c:v>-54.9</c:v>
                      </c:pt>
                      <c:pt idx="293">
                        <c:v>-55</c:v>
                      </c:pt>
                      <c:pt idx="294">
                        <c:v>-55</c:v>
                      </c:pt>
                      <c:pt idx="295">
                        <c:v>-55.1</c:v>
                      </c:pt>
                      <c:pt idx="296">
                        <c:v>-55.1</c:v>
                      </c:pt>
                      <c:pt idx="297">
                        <c:v>-55</c:v>
                      </c:pt>
                      <c:pt idx="298">
                        <c:v>-55</c:v>
                      </c:pt>
                      <c:pt idx="299">
                        <c:v>-55</c:v>
                      </c:pt>
                      <c:pt idx="300">
                        <c:v>-55</c:v>
                      </c:pt>
                      <c:pt idx="301">
                        <c:v>-55</c:v>
                      </c:pt>
                      <c:pt idx="302">
                        <c:v>-55</c:v>
                      </c:pt>
                      <c:pt idx="303">
                        <c:v>-55.1</c:v>
                      </c:pt>
                      <c:pt idx="304">
                        <c:v>-55</c:v>
                      </c:pt>
                      <c:pt idx="305">
                        <c:v>-55.1</c:v>
                      </c:pt>
                      <c:pt idx="306">
                        <c:v>-55</c:v>
                      </c:pt>
                      <c:pt idx="307">
                        <c:v>-55</c:v>
                      </c:pt>
                      <c:pt idx="308">
                        <c:v>-55</c:v>
                      </c:pt>
                      <c:pt idx="309">
                        <c:v>-55</c:v>
                      </c:pt>
                      <c:pt idx="310">
                        <c:v>-55.1</c:v>
                      </c:pt>
                      <c:pt idx="311">
                        <c:v>-55.1</c:v>
                      </c:pt>
                      <c:pt idx="312">
                        <c:v>-55.2</c:v>
                      </c:pt>
                      <c:pt idx="313">
                        <c:v>-55.2</c:v>
                      </c:pt>
                      <c:pt idx="314">
                        <c:v>-55.1</c:v>
                      </c:pt>
                      <c:pt idx="315">
                        <c:v>-55.1</c:v>
                      </c:pt>
                      <c:pt idx="316">
                        <c:v>-55.1</c:v>
                      </c:pt>
                      <c:pt idx="317">
                        <c:v>-55.2</c:v>
                      </c:pt>
                      <c:pt idx="318">
                        <c:v>-55.3</c:v>
                      </c:pt>
                      <c:pt idx="319">
                        <c:v>-55.3</c:v>
                      </c:pt>
                      <c:pt idx="320">
                        <c:v>-55.3</c:v>
                      </c:pt>
                      <c:pt idx="321">
                        <c:v>-55.4</c:v>
                      </c:pt>
                      <c:pt idx="322">
                        <c:v>-55.2</c:v>
                      </c:pt>
                      <c:pt idx="323">
                        <c:v>-55.3</c:v>
                      </c:pt>
                      <c:pt idx="324">
                        <c:v>-55.3</c:v>
                      </c:pt>
                      <c:pt idx="325">
                        <c:v>-55.3</c:v>
                      </c:pt>
                      <c:pt idx="326">
                        <c:v>-55.4</c:v>
                      </c:pt>
                      <c:pt idx="327">
                        <c:v>-55.5</c:v>
                      </c:pt>
                      <c:pt idx="328">
                        <c:v>-55.5</c:v>
                      </c:pt>
                      <c:pt idx="329">
                        <c:v>-55.4</c:v>
                      </c:pt>
                      <c:pt idx="330">
                        <c:v>-55.4</c:v>
                      </c:pt>
                      <c:pt idx="331">
                        <c:v>-55.4</c:v>
                      </c:pt>
                      <c:pt idx="332">
                        <c:v>-55.5</c:v>
                      </c:pt>
                      <c:pt idx="333">
                        <c:v>-55.5</c:v>
                      </c:pt>
                      <c:pt idx="334">
                        <c:v>-55.6</c:v>
                      </c:pt>
                      <c:pt idx="335">
                        <c:v>-55.6</c:v>
                      </c:pt>
                      <c:pt idx="336">
                        <c:v>-55.7</c:v>
                      </c:pt>
                      <c:pt idx="337">
                        <c:v>-55.6</c:v>
                      </c:pt>
                      <c:pt idx="338">
                        <c:v>-55.6</c:v>
                      </c:pt>
                      <c:pt idx="339">
                        <c:v>-55.6</c:v>
                      </c:pt>
                      <c:pt idx="340">
                        <c:v>-55.6</c:v>
                      </c:pt>
                      <c:pt idx="341">
                        <c:v>-55.6</c:v>
                      </c:pt>
                      <c:pt idx="342">
                        <c:v>-55.6</c:v>
                      </c:pt>
                      <c:pt idx="343">
                        <c:v>-55.7</c:v>
                      </c:pt>
                      <c:pt idx="344">
                        <c:v>-55.6</c:v>
                      </c:pt>
                      <c:pt idx="345">
                        <c:v>-55.7</c:v>
                      </c:pt>
                      <c:pt idx="346">
                        <c:v>-55.6</c:v>
                      </c:pt>
                      <c:pt idx="347">
                        <c:v>-55.6</c:v>
                      </c:pt>
                      <c:pt idx="348">
                        <c:v>-55.6</c:v>
                      </c:pt>
                      <c:pt idx="349">
                        <c:v>-55.7</c:v>
                      </c:pt>
                      <c:pt idx="350">
                        <c:v>-55.8</c:v>
                      </c:pt>
                      <c:pt idx="351">
                        <c:v>-55.7</c:v>
                      </c:pt>
                      <c:pt idx="352">
                        <c:v>-55.7</c:v>
                      </c:pt>
                      <c:pt idx="353">
                        <c:v>-55.7</c:v>
                      </c:pt>
                      <c:pt idx="354">
                        <c:v>-55.6</c:v>
                      </c:pt>
                      <c:pt idx="355">
                        <c:v>-55.7</c:v>
                      </c:pt>
                      <c:pt idx="356">
                        <c:v>-55.7</c:v>
                      </c:pt>
                      <c:pt idx="357">
                        <c:v>-55.7</c:v>
                      </c:pt>
                      <c:pt idx="358">
                        <c:v>-55.8</c:v>
                      </c:pt>
                      <c:pt idx="359">
                        <c:v>-55.8</c:v>
                      </c:pt>
                      <c:pt idx="360">
                        <c:v>-55.8</c:v>
                      </c:pt>
                      <c:pt idx="361">
                        <c:v>-55.8</c:v>
                      </c:pt>
                      <c:pt idx="362">
                        <c:v>-55.8</c:v>
                      </c:pt>
                      <c:pt idx="363">
                        <c:v>-55.7</c:v>
                      </c:pt>
                      <c:pt idx="364">
                        <c:v>-55.8</c:v>
                      </c:pt>
                      <c:pt idx="365">
                        <c:v>-55.8</c:v>
                      </c:pt>
                      <c:pt idx="366">
                        <c:v>-55.9</c:v>
                      </c:pt>
                      <c:pt idx="367">
                        <c:v>-56</c:v>
                      </c:pt>
                      <c:pt idx="368">
                        <c:v>-56</c:v>
                      </c:pt>
                      <c:pt idx="369">
                        <c:v>-55.9</c:v>
                      </c:pt>
                      <c:pt idx="370">
                        <c:v>-56</c:v>
                      </c:pt>
                      <c:pt idx="371">
                        <c:v>-56.1</c:v>
                      </c:pt>
                      <c:pt idx="372">
                        <c:v>-56.1</c:v>
                      </c:pt>
                      <c:pt idx="373">
                        <c:v>-56.2</c:v>
                      </c:pt>
                      <c:pt idx="374">
                        <c:v>-56.3</c:v>
                      </c:pt>
                      <c:pt idx="375">
                        <c:v>-56.3</c:v>
                      </c:pt>
                      <c:pt idx="376">
                        <c:v>-56.3</c:v>
                      </c:pt>
                      <c:pt idx="377">
                        <c:v>-56.3</c:v>
                      </c:pt>
                      <c:pt idx="378">
                        <c:v>-56.3</c:v>
                      </c:pt>
                      <c:pt idx="379">
                        <c:v>-56.3</c:v>
                      </c:pt>
                      <c:pt idx="380">
                        <c:v>-56.3</c:v>
                      </c:pt>
                      <c:pt idx="381">
                        <c:v>-56.4</c:v>
                      </c:pt>
                      <c:pt idx="382">
                        <c:v>-56.4</c:v>
                      </c:pt>
                      <c:pt idx="383">
                        <c:v>-56.5</c:v>
                      </c:pt>
                      <c:pt idx="384">
                        <c:v>-56.5</c:v>
                      </c:pt>
                      <c:pt idx="385">
                        <c:v>-56.7</c:v>
                      </c:pt>
                      <c:pt idx="386">
                        <c:v>-56.7</c:v>
                      </c:pt>
                      <c:pt idx="387">
                        <c:v>-56.7</c:v>
                      </c:pt>
                      <c:pt idx="388">
                        <c:v>-56.7</c:v>
                      </c:pt>
                      <c:pt idx="389">
                        <c:v>-56.8</c:v>
                      </c:pt>
                      <c:pt idx="390">
                        <c:v>-56.8</c:v>
                      </c:pt>
                      <c:pt idx="391">
                        <c:v>-56.8</c:v>
                      </c:pt>
                      <c:pt idx="392">
                        <c:v>-56.8</c:v>
                      </c:pt>
                      <c:pt idx="393">
                        <c:v>-56.8</c:v>
                      </c:pt>
                      <c:pt idx="394">
                        <c:v>-56.8</c:v>
                      </c:pt>
                      <c:pt idx="395">
                        <c:v>-56.8</c:v>
                      </c:pt>
                      <c:pt idx="396">
                        <c:v>-56.8</c:v>
                      </c:pt>
                      <c:pt idx="397">
                        <c:v>-56.8</c:v>
                      </c:pt>
                      <c:pt idx="398">
                        <c:v>-56.9</c:v>
                      </c:pt>
                      <c:pt idx="399">
                        <c:v>-56.9</c:v>
                      </c:pt>
                      <c:pt idx="400">
                        <c:v>-56.9</c:v>
                      </c:pt>
                      <c:pt idx="401">
                        <c:v>-56.9</c:v>
                      </c:pt>
                      <c:pt idx="402">
                        <c:v>-56.8</c:v>
                      </c:pt>
                      <c:pt idx="403">
                        <c:v>-56.8</c:v>
                      </c:pt>
                      <c:pt idx="404">
                        <c:v>-56.8</c:v>
                      </c:pt>
                      <c:pt idx="405">
                        <c:v>-56.8</c:v>
                      </c:pt>
                      <c:pt idx="406">
                        <c:v>-56.9</c:v>
                      </c:pt>
                      <c:pt idx="407">
                        <c:v>-56.9</c:v>
                      </c:pt>
                      <c:pt idx="408">
                        <c:v>-56.9</c:v>
                      </c:pt>
                      <c:pt idx="409">
                        <c:v>-56.9</c:v>
                      </c:pt>
                      <c:pt idx="410">
                        <c:v>-56.8</c:v>
                      </c:pt>
                      <c:pt idx="411">
                        <c:v>-56.8</c:v>
                      </c:pt>
                      <c:pt idx="412">
                        <c:v>-56.8</c:v>
                      </c:pt>
                      <c:pt idx="413">
                        <c:v>-56.8</c:v>
                      </c:pt>
                      <c:pt idx="414">
                        <c:v>-56.9</c:v>
                      </c:pt>
                      <c:pt idx="415">
                        <c:v>-56.9</c:v>
                      </c:pt>
                      <c:pt idx="416">
                        <c:v>-57</c:v>
                      </c:pt>
                      <c:pt idx="417">
                        <c:v>-56.9</c:v>
                      </c:pt>
                      <c:pt idx="418">
                        <c:v>-56.9</c:v>
                      </c:pt>
                      <c:pt idx="419">
                        <c:v>-56.9</c:v>
                      </c:pt>
                      <c:pt idx="420">
                        <c:v>-56.9</c:v>
                      </c:pt>
                      <c:pt idx="421">
                        <c:v>-57</c:v>
                      </c:pt>
                      <c:pt idx="422">
                        <c:v>-57.1</c:v>
                      </c:pt>
                      <c:pt idx="423">
                        <c:v>-57.1</c:v>
                      </c:pt>
                      <c:pt idx="424">
                        <c:v>-57.1</c:v>
                      </c:pt>
                      <c:pt idx="425">
                        <c:v>-57</c:v>
                      </c:pt>
                      <c:pt idx="426">
                        <c:v>-57</c:v>
                      </c:pt>
                      <c:pt idx="427">
                        <c:v>-57</c:v>
                      </c:pt>
                      <c:pt idx="428">
                        <c:v>-57</c:v>
                      </c:pt>
                      <c:pt idx="429">
                        <c:v>-57.1</c:v>
                      </c:pt>
                      <c:pt idx="430">
                        <c:v>-57.2</c:v>
                      </c:pt>
                      <c:pt idx="431">
                        <c:v>-57.2</c:v>
                      </c:pt>
                      <c:pt idx="432">
                        <c:v>-57.3</c:v>
                      </c:pt>
                      <c:pt idx="433">
                        <c:v>-57.2</c:v>
                      </c:pt>
                      <c:pt idx="434">
                        <c:v>-57.2</c:v>
                      </c:pt>
                      <c:pt idx="435">
                        <c:v>-57.1</c:v>
                      </c:pt>
                      <c:pt idx="436">
                        <c:v>-57.1</c:v>
                      </c:pt>
                      <c:pt idx="437">
                        <c:v>-57.2</c:v>
                      </c:pt>
                      <c:pt idx="438">
                        <c:v>-57.3</c:v>
                      </c:pt>
                      <c:pt idx="439">
                        <c:v>-57.3</c:v>
                      </c:pt>
                      <c:pt idx="440">
                        <c:v>-57.3</c:v>
                      </c:pt>
                      <c:pt idx="441">
                        <c:v>-57.2</c:v>
                      </c:pt>
                      <c:pt idx="442">
                        <c:v>-57.2</c:v>
                      </c:pt>
                      <c:pt idx="443">
                        <c:v>-57.1</c:v>
                      </c:pt>
                      <c:pt idx="444">
                        <c:v>-57.2</c:v>
                      </c:pt>
                      <c:pt idx="445">
                        <c:v>-57.4</c:v>
                      </c:pt>
                      <c:pt idx="446">
                        <c:v>-57.4</c:v>
                      </c:pt>
                      <c:pt idx="447">
                        <c:v>-57.4</c:v>
                      </c:pt>
                      <c:pt idx="448">
                        <c:v>-57.4</c:v>
                      </c:pt>
                      <c:pt idx="449">
                        <c:v>-57.4</c:v>
                      </c:pt>
                      <c:pt idx="450">
                        <c:v>-57.4</c:v>
                      </c:pt>
                      <c:pt idx="451">
                        <c:v>-57.4</c:v>
                      </c:pt>
                      <c:pt idx="452">
                        <c:v>-57.3</c:v>
                      </c:pt>
                      <c:pt idx="453">
                        <c:v>-57.4</c:v>
                      </c:pt>
                      <c:pt idx="454">
                        <c:v>-57.5</c:v>
                      </c:pt>
                      <c:pt idx="455">
                        <c:v>-57.5</c:v>
                      </c:pt>
                      <c:pt idx="456">
                        <c:v>-57.5</c:v>
                      </c:pt>
                      <c:pt idx="457">
                        <c:v>-57.5</c:v>
                      </c:pt>
                      <c:pt idx="458">
                        <c:v>-57.5</c:v>
                      </c:pt>
                      <c:pt idx="459">
                        <c:v>-57.5</c:v>
                      </c:pt>
                      <c:pt idx="460">
                        <c:v>-57.5</c:v>
                      </c:pt>
                      <c:pt idx="461">
                        <c:v>-57.5</c:v>
                      </c:pt>
                      <c:pt idx="462">
                        <c:v>-57.6</c:v>
                      </c:pt>
                      <c:pt idx="463">
                        <c:v>-57.7</c:v>
                      </c:pt>
                      <c:pt idx="464">
                        <c:v>-57.6</c:v>
                      </c:pt>
                      <c:pt idx="465">
                        <c:v>-57.6</c:v>
                      </c:pt>
                      <c:pt idx="466">
                        <c:v>-57.5</c:v>
                      </c:pt>
                      <c:pt idx="467">
                        <c:v>-57.6</c:v>
                      </c:pt>
                      <c:pt idx="468">
                        <c:v>-57.6</c:v>
                      </c:pt>
                      <c:pt idx="469">
                        <c:v>-57.7</c:v>
                      </c:pt>
                      <c:pt idx="470">
                        <c:v>-57.7</c:v>
                      </c:pt>
                      <c:pt idx="471">
                        <c:v>-57.7</c:v>
                      </c:pt>
                      <c:pt idx="472">
                        <c:v>-57.7</c:v>
                      </c:pt>
                      <c:pt idx="473">
                        <c:v>-57.7</c:v>
                      </c:pt>
                      <c:pt idx="474">
                        <c:v>-57.7</c:v>
                      </c:pt>
                      <c:pt idx="475">
                        <c:v>-57.6</c:v>
                      </c:pt>
                      <c:pt idx="476">
                        <c:v>-57.8</c:v>
                      </c:pt>
                      <c:pt idx="477">
                        <c:v>-57.8</c:v>
                      </c:pt>
                      <c:pt idx="478">
                        <c:v>-57.9</c:v>
                      </c:pt>
                      <c:pt idx="479">
                        <c:v>-57.9</c:v>
                      </c:pt>
                      <c:pt idx="480">
                        <c:v>-57.9</c:v>
                      </c:pt>
                      <c:pt idx="481">
                        <c:v>-57.8</c:v>
                      </c:pt>
                      <c:pt idx="482">
                        <c:v>-57.8</c:v>
                      </c:pt>
                      <c:pt idx="483">
                        <c:v>-57.8</c:v>
                      </c:pt>
                      <c:pt idx="484">
                        <c:v>-57.8</c:v>
                      </c:pt>
                      <c:pt idx="485">
                        <c:v>-57.9</c:v>
                      </c:pt>
                      <c:pt idx="486">
                        <c:v>-57.9</c:v>
                      </c:pt>
                      <c:pt idx="487">
                        <c:v>-58</c:v>
                      </c:pt>
                      <c:pt idx="488">
                        <c:v>-58</c:v>
                      </c:pt>
                      <c:pt idx="489">
                        <c:v>-58</c:v>
                      </c:pt>
                      <c:pt idx="490">
                        <c:v>-57.9</c:v>
                      </c:pt>
                      <c:pt idx="491">
                        <c:v>-57.9</c:v>
                      </c:pt>
                      <c:pt idx="492">
                        <c:v>-58</c:v>
                      </c:pt>
                      <c:pt idx="493">
                        <c:v>-58</c:v>
                      </c:pt>
                      <c:pt idx="494">
                        <c:v>-58.1</c:v>
                      </c:pt>
                      <c:pt idx="495">
                        <c:v>-58.1</c:v>
                      </c:pt>
                      <c:pt idx="496">
                        <c:v>-58.2</c:v>
                      </c:pt>
                      <c:pt idx="497">
                        <c:v>-58.1</c:v>
                      </c:pt>
                      <c:pt idx="498">
                        <c:v>-58</c:v>
                      </c:pt>
                      <c:pt idx="499">
                        <c:v>-58.1</c:v>
                      </c:pt>
                      <c:pt idx="500">
                        <c:v>-58.1</c:v>
                      </c:pt>
                      <c:pt idx="501">
                        <c:v>-58.1</c:v>
                      </c:pt>
                      <c:pt idx="502">
                        <c:v>-58.2</c:v>
                      </c:pt>
                      <c:pt idx="503">
                        <c:v>-58.3</c:v>
                      </c:pt>
                      <c:pt idx="504">
                        <c:v>-58.2</c:v>
                      </c:pt>
                      <c:pt idx="505">
                        <c:v>-58.2</c:v>
                      </c:pt>
                      <c:pt idx="506">
                        <c:v>-58.2</c:v>
                      </c:pt>
                      <c:pt idx="507">
                        <c:v>-58.2</c:v>
                      </c:pt>
                      <c:pt idx="508">
                        <c:v>-58.2</c:v>
                      </c:pt>
                      <c:pt idx="509">
                        <c:v>-58.2</c:v>
                      </c:pt>
                      <c:pt idx="510">
                        <c:v>-58.3</c:v>
                      </c:pt>
                      <c:pt idx="511">
                        <c:v>-58.3</c:v>
                      </c:pt>
                      <c:pt idx="512">
                        <c:v>-58.3</c:v>
                      </c:pt>
                      <c:pt idx="513">
                        <c:v>-58.4</c:v>
                      </c:pt>
                      <c:pt idx="514">
                        <c:v>-58.2</c:v>
                      </c:pt>
                      <c:pt idx="515">
                        <c:v>-58.3</c:v>
                      </c:pt>
                      <c:pt idx="516">
                        <c:v>-58.3</c:v>
                      </c:pt>
                      <c:pt idx="517">
                        <c:v>-58.3</c:v>
                      </c:pt>
                      <c:pt idx="518">
                        <c:v>-58.4</c:v>
                      </c:pt>
                      <c:pt idx="519">
                        <c:v>-58.4</c:v>
                      </c:pt>
                      <c:pt idx="520">
                        <c:v>-58.5</c:v>
                      </c:pt>
                      <c:pt idx="521">
                        <c:v>-58.5</c:v>
                      </c:pt>
                      <c:pt idx="522">
                        <c:v>-58.5</c:v>
                      </c:pt>
                      <c:pt idx="523">
                        <c:v>-58.4</c:v>
                      </c:pt>
                      <c:pt idx="524">
                        <c:v>-58.5</c:v>
                      </c:pt>
                      <c:pt idx="525">
                        <c:v>-58.6</c:v>
                      </c:pt>
                      <c:pt idx="526">
                        <c:v>-58.5</c:v>
                      </c:pt>
                      <c:pt idx="527">
                        <c:v>-58.6</c:v>
                      </c:pt>
                      <c:pt idx="528">
                        <c:v>-58.6</c:v>
                      </c:pt>
                      <c:pt idx="529">
                        <c:v>-58.6</c:v>
                      </c:pt>
                      <c:pt idx="530">
                        <c:v>-58.5</c:v>
                      </c:pt>
                      <c:pt idx="531">
                        <c:v>-58.5</c:v>
                      </c:pt>
                      <c:pt idx="532">
                        <c:v>-58.6</c:v>
                      </c:pt>
                      <c:pt idx="533">
                        <c:v>-58.6</c:v>
                      </c:pt>
                      <c:pt idx="534">
                        <c:v>-58.6</c:v>
                      </c:pt>
                      <c:pt idx="535">
                        <c:v>-58.7</c:v>
                      </c:pt>
                      <c:pt idx="536">
                        <c:v>-58.8</c:v>
                      </c:pt>
                      <c:pt idx="537">
                        <c:v>-58.7</c:v>
                      </c:pt>
                      <c:pt idx="538">
                        <c:v>-58.6</c:v>
                      </c:pt>
                      <c:pt idx="539">
                        <c:v>-58.7</c:v>
                      </c:pt>
                      <c:pt idx="540">
                        <c:v>-58.7</c:v>
                      </c:pt>
                      <c:pt idx="541">
                        <c:v>-58.8</c:v>
                      </c:pt>
                      <c:pt idx="542">
                        <c:v>-58.9</c:v>
                      </c:pt>
                      <c:pt idx="543">
                        <c:v>-58.9</c:v>
                      </c:pt>
                      <c:pt idx="544">
                        <c:v>-58.9</c:v>
                      </c:pt>
                      <c:pt idx="545">
                        <c:v>-58.8</c:v>
                      </c:pt>
                      <c:pt idx="546">
                        <c:v>-58.8</c:v>
                      </c:pt>
                      <c:pt idx="547">
                        <c:v>-58.8</c:v>
                      </c:pt>
                      <c:pt idx="548">
                        <c:v>-58.8</c:v>
                      </c:pt>
                      <c:pt idx="549">
                        <c:v>-58.8</c:v>
                      </c:pt>
                      <c:pt idx="550">
                        <c:v>-59</c:v>
                      </c:pt>
                      <c:pt idx="551">
                        <c:v>-59</c:v>
                      </c:pt>
                      <c:pt idx="552">
                        <c:v>-59</c:v>
                      </c:pt>
                      <c:pt idx="553">
                        <c:v>-59</c:v>
                      </c:pt>
                      <c:pt idx="554">
                        <c:v>-58.9</c:v>
                      </c:pt>
                      <c:pt idx="555">
                        <c:v>-58.9</c:v>
                      </c:pt>
                      <c:pt idx="556">
                        <c:v>-58.8</c:v>
                      </c:pt>
                      <c:pt idx="557">
                        <c:v>-59</c:v>
                      </c:pt>
                      <c:pt idx="558">
                        <c:v>-59</c:v>
                      </c:pt>
                      <c:pt idx="559">
                        <c:v>-59.1</c:v>
                      </c:pt>
                      <c:pt idx="560">
                        <c:v>-59.1</c:v>
                      </c:pt>
                      <c:pt idx="561">
                        <c:v>-59.1</c:v>
                      </c:pt>
                      <c:pt idx="562">
                        <c:v>-59</c:v>
                      </c:pt>
                      <c:pt idx="563">
                        <c:v>-59</c:v>
                      </c:pt>
                      <c:pt idx="564">
                        <c:v>-59</c:v>
                      </c:pt>
                      <c:pt idx="565">
                        <c:v>-59</c:v>
                      </c:pt>
                      <c:pt idx="566">
                        <c:v>-59.1</c:v>
                      </c:pt>
                      <c:pt idx="567">
                        <c:v>-59.2</c:v>
                      </c:pt>
                      <c:pt idx="568">
                        <c:v>-59.2</c:v>
                      </c:pt>
                      <c:pt idx="569">
                        <c:v>-59.2</c:v>
                      </c:pt>
                      <c:pt idx="570">
                        <c:v>-59.2</c:v>
                      </c:pt>
                      <c:pt idx="571">
                        <c:v>-59.2</c:v>
                      </c:pt>
                      <c:pt idx="572">
                        <c:v>-59.1</c:v>
                      </c:pt>
                      <c:pt idx="573">
                        <c:v>-59.2</c:v>
                      </c:pt>
                      <c:pt idx="574">
                        <c:v>-59.3</c:v>
                      </c:pt>
                      <c:pt idx="575">
                        <c:v>-59.3</c:v>
                      </c:pt>
                      <c:pt idx="576">
                        <c:v>-59.3</c:v>
                      </c:pt>
                      <c:pt idx="577">
                        <c:v>-59.3</c:v>
                      </c:pt>
                      <c:pt idx="578">
                        <c:v>-59.3</c:v>
                      </c:pt>
                      <c:pt idx="579">
                        <c:v>-59.3</c:v>
                      </c:pt>
                      <c:pt idx="580">
                        <c:v>-59.3</c:v>
                      </c:pt>
                      <c:pt idx="581">
                        <c:v>-59.3</c:v>
                      </c:pt>
                      <c:pt idx="582">
                        <c:v>-59.4</c:v>
                      </c:pt>
                      <c:pt idx="583">
                        <c:v>-59.5</c:v>
                      </c:pt>
                      <c:pt idx="584">
                        <c:v>-59.5</c:v>
                      </c:pt>
                      <c:pt idx="585">
                        <c:v>-59.5</c:v>
                      </c:pt>
                      <c:pt idx="586">
                        <c:v>-59.4</c:v>
                      </c:pt>
                      <c:pt idx="587">
                        <c:v>-59.4</c:v>
                      </c:pt>
                      <c:pt idx="588">
                        <c:v>-59.4</c:v>
                      </c:pt>
                      <c:pt idx="589">
                        <c:v>-59.5</c:v>
                      </c:pt>
                      <c:pt idx="590">
                        <c:v>-59.6</c:v>
                      </c:pt>
                      <c:pt idx="591">
                        <c:v>-59.6</c:v>
                      </c:pt>
                      <c:pt idx="592">
                        <c:v>-59.6</c:v>
                      </c:pt>
                      <c:pt idx="593">
                        <c:v>-59.6</c:v>
                      </c:pt>
                      <c:pt idx="594">
                        <c:v>-59.6</c:v>
                      </c:pt>
                      <c:pt idx="595">
                        <c:v>-59.6</c:v>
                      </c:pt>
                      <c:pt idx="596">
                        <c:v>-59.7</c:v>
                      </c:pt>
                      <c:pt idx="597">
                        <c:v>-59.7</c:v>
                      </c:pt>
                      <c:pt idx="598">
                        <c:v>-59.8</c:v>
                      </c:pt>
                      <c:pt idx="599">
                        <c:v>-59.8</c:v>
                      </c:pt>
                      <c:pt idx="600">
                        <c:v>-59.8</c:v>
                      </c:pt>
                      <c:pt idx="601">
                        <c:v>-59.8</c:v>
                      </c:pt>
                      <c:pt idx="602">
                        <c:v>-59.8</c:v>
                      </c:pt>
                      <c:pt idx="603">
                        <c:v>-59.8</c:v>
                      </c:pt>
                      <c:pt idx="604">
                        <c:v>-59.8</c:v>
                      </c:pt>
                      <c:pt idx="605">
                        <c:v>-59.7</c:v>
                      </c:pt>
                      <c:pt idx="606">
                        <c:v>-59.8</c:v>
                      </c:pt>
                      <c:pt idx="607">
                        <c:v>-59.8</c:v>
                      </c:pt>
                      <c:pt idx="608">
                        <c:v>-59.8</c:v>
                      </c:pt>
                      <c:pt idx="609">
                        <c:v>-59.8</c:v>
                      </c:pt>
                      <c:pt idx="610">
                        <c:v>-59.7</c:v>
                      </c:pt>
                      <c:pt idx="611">
                        <c:v>-59.8</c:v>
                      </c:pt>
                      <c:pt idx="612">
                        <c:v>-59.7</c:v>
                      </c:pt>
                      <c:pt idx="613">
                        <c:v>-59.8</c:v>
                      </c:pt>
                      <c:pt idx="614">
                        <c:v>-59.8</c:v>
                      </c:pt>
                      <c:pt idx="615">
                        <c:v>-59.9</c:v>
                      </c:pt>
                      <c:pt idx="616">
                        <c:v>-59.9</c:v>
                      </c:pt>
                      <c:pt idx="617">
                        <c:v>-59.9</c:v>
                      </c:pt>
                      <c:pt idx="618">
                        <c:v>-59.9</c:v>
                      </c:pt>
                      <c:pt idx="619">
                        <c:v>-59.9</c:v>
                      </c:pt>
                      <c:pt idx="620">
                        <c:v>-59.8</c:v>
                      </c:pt>
                      <c:pt idx="621">
                        <c:v>-59.9</c:v>
                      </c:pt>
                      <c:pt idx="622">
                        <c:v>-60</c:v>
                      </c:pt>
                      <c:pt idx="623">
                        <c:v>-60</c:v>
                      </c:pt>
                      <c:pt idx="624">
                        <c:v>-60</c:v>
                      </c:pt>
                      <c:pt idx="625">
                        <c:v>-60</c:v>
                      </c:pt>
                      <c:pt idx="626">
                        <c:v>-59.9</c:v>
                      </c:pt>
                      <c:pt idx="627">
                        <c:v>-60</c:v>
                      </c:pt>
                      <c:pt idx="628">
                        <c:v>-59.9</c:v>
                      </c:pt>
                      <c:pt idx="629">
                        <c:v>-60</c:v>
                      </c:pt>
                      <c:pt idx="630">
                        <c:v>-60.1</c:v>
                      </c:pt>
                      <c:pt idx="631">
                        <c:v>-60.1</c:v>
                      </c:pt>
                      <c:pt idx="632">
                        <c:v>-60.1</c:v>
                      </c:pt>
                      <c:pt idx="633">
                        <c:v>-60</c:v>
                      </c:pt>
                      <c:pt idx="634">
                        <c:v>-60</c:v>
                      </c:pt>
                      <c:pt idx="635">
                        <c:v>-60</c:v>
                      </c:pt>
                      <c:pt idx="636">
                        <c:v>-60</c:v>
                      </c:pt>
                      <c:pt idx="637">
                        <c:v>-60.1</c:v>
                      </c:pt>
                      <c:pt idx="638">
                        <c:v>-60.1</c:v>
                      </c:pt>
                      <c:pt idx="639">
                        <c:v>-60.3</c:v>
                      </c:pt>
                      <c:pt idx="640">
                        <c:v>-60.2</c:v>
                      </c:pt>
                      <c:pt idx="641">
                        <c:v>-60.1</c:v>
                      </c:pt>
                      <c:pt idx="642">
                        <c:v>-60.1</c:v>
                      </c:pt>
                      <c:pt idx="643">
                        <c:v>-60.2</c:v>
                      </c:pt>
                      <c:pt idx="644">
                        <c:v>-60.2</c:v>
                      </c:pt>
                      <c:pt idx="645">
                        <c:v>-60.3</c:v>
                      </c:pt>
                      <c:pt idx="646">
                        <c:v>-60.3</c:v>
                      </c:pt>
                      <c:pt idx="647">
                        <c:v>-60.3</c:v>
                      </c:pt>
                      <c:pt idx="648">
                        <c:v>-60.3</c:v>
                      </c:pt>
                      <c:pt idx="649">
                        <c:v>-60.2</c:v>
                      </c:pt>
                      <c:pt idx="650">
                        <c:v>-60.3</c:v>
                      </c:pt>
                      <c:pt idx="651">
                        <c:v>-60.2</c:v>
                      </c:pt>
                      <c:pt idx="652">
                        <c:v>-60.3</c:v>
                      </c:pt>
                      <c:pt idx="653">
                        <c:v>-60.4</c:v>
                      </c:pt>
                      <c:pt idx="654">
                        <c:v>-60.5</c:v>
                      </c:pt>
                      <c:pt idx="655">
                        <c:v>-60.5</c:v>
                      </c:pt>
                      <c:pt idx="656">
                        <c:v>-60.5</c:v>
                      </c:pt>
                      <c:pt idx="657">
                        <c:v>-60.5</c:v>
                      </c:pt>
                      <c:pt idx="658">
                        <c:v>-60.4</c:v>
                      </c:pt>
                      <c:pt idx="659">
                        <c:v>-60.4</c:v>
                      </c:pt>
                      <c:pt idx="660">
                        <c:v>-60.4</c:v>
                      </c:pt>
                      <c:pt idx="661">
                        <c:v>-60.4</c:v>
                      </c:pt>
                      <c:pt idx="662">
                        <c:v>-60.4</c:v>
                      </c:pt>
                      <c:pt idx="663">
                        <c:v>-60.5</c:v>
                      </c:pt>
                      <c:pt idx="664">
                        <c:v>-60.5</c:v>
                      </c:pt>
                      <c:pt idx="665">
                        <c:v>-60.5</c:v>
                      </c:pt>
                      <c:pt idx="666">
                        <c:v>-60.5</c:v>
                      </c:pt>
                      <c:pt idx="667">
                        <c:v>-60.5</c:v>
                      </c:pt>
                      <c:pt idx="668">
                        <c:v>-60.5</c:v>
                      </c:pt>
                      <c:pt idx="669">
                        <c:v>-60.5</c:v>
                      </c:pt>
                      <c:pt idx="670">
                        <c:v>-60.6</c:v>
                      </c:pt>
                      <c:pt idx="671">
                        <c:v>-60.6</c:v>
                      </c:pt>
                      <c:pt idx="672">
                        <c:v>-60.7</c:v>
                      </c:pt>
                      <c:pt idx="673">
                        <c:v>-60.6</c:v>
                      </c:pt>
                      <c:pt idx="674">
                        <c:v>-60.6</c:v>
                      </c:pt>
                      <c:pt idx="675">
                        <c:v>-60.5</c:v>
                      </c:pt>
                      <c:pt idx="676">
                        <c:v>-60.6</c:v>
                      </c:pt>
                      <c:pt idx="677">
                        <c:v>-60.6</c:v>
                      </c:pt>
                      <c:pt idx="678">
                        <c:v>-60.6</c:v>
                      </c:pt>
                      <c:pt idx="679">
                        <c:v>-60.7</c:v>
                      </c:pt>
                      <c:pt idx="680">
                        <c:v>-60.7</c:v>
                      </c:pt>
                      <c:pt idx="681">
                        <c:v>-60.7</c:v>
                      </c:pt>
                      <c:pt idx="682">
                        <c:v>-60.7</c:v>
                      </c:pt>
                      <c:pt idx="683">
                        <c:v>-60.7</c:v>
                      </c:pt>
                      <c:pt idx="684">
                        <c:v>-60.7</c:v>
                      </c:pt>
                      <c:pt idx="685">
                        <c:v>-60.7</c:v>
                      </c:pt>
                      <c:pt idx="686">
                        <c:v>-60.8</c:v>
                      </c:pt>
                      <c:pt idx="687">
                        <c:v>-60.8</c:v>
                      </c:pt>
                      <c:pt idx="688">
                        <c:v>-60.8</c:v>
                      </c:pt>
                      <c:pt idx="689">
                        <c:v>-60.8</c:v>
                      </c:pt>
                      <c:pt idx="690">
                        <c:v>-60.8</c:v>
                      </c:pt>
                      <c:pt idx="691">
                        <c:v>-60.7</c:v>
                      </c:pt>
                      <c:pt idx="692">
                        <c:v>-60.8</c:v>
                      </c:pt>
                      <c:pt idx="693">
                        <c:v>-60.8</c:v>
                      </c:pt>
                      <c:pt idx="694">
                        <c:v>-61</c:v>
                      </c:pt>
                      <c:pt idx="695">
                        <c:v>-60.9</c:v>
                      </c:pt>
                      <c:pt idx="696">
                        <c:v>-61</c:v>
                      </c:pt>
                      <c:pt idx="697">
                        <c:v>-60.9</c:v>
                      </c:pt>
                      <c:pt idx="698">
                        <c:v>-60.8</c:v>
                      </c:pt>
                      <c:pt idx="699">
                        <c:v>-60.8</c:v>
                      </c:pt>
                      <c:pt idx="700">
                        <c:v>-60.9</c:v>
                      </c:pt>
                      <c:pt idx="701">
                        <c:v>-61</c:v>
                      </c:pt>
                      <c:pt idx="702">
                        <c:v>-61</c:v>
                      </c:pt>
                      <c:pt idx="703">
                        <c:v>-61</c:v>
                      </c:pt>
                      <c:pt idx="704">
                        <c:v>-61</c:v>
                      </c:pt>
                      <c:pt idx="705">
                        <c:v>-61</c:v>
                      </c:pt>
                      <c:pt idx="706">
                        <c:v>-61</c:v>
                      </c:pt>
                      <c:pt idx="707">
                        <c:v>-61</c:v>
                      </c:pt>
                      <c:pt idx="708">
                        <c:v>-61</c:v>
                      </c:pt>
                      <c:pt idx="709">
                        <c:v>-61.1</c:v>
                      </c:pt>
                      <c:pt idx="710">
                        <c:v>-61.2</c:v>
                      </c:pt>
                      <c:pt idx="711">
                        <c:v>-61.2</c:v>
                      </c:pt>
                      <c:pt idx="712">
                        <c:v>-61.2</c:v>
                      </c:pt>
                      <c:pt idx="713">
                        <c:v>-61.1</c:v>
                      </c:pt>
                      <c:pt idx="714">
                        <c:v>-61.1</c:v>
                      </c:pt>
                      <c:pt idx="715">
                        <c:v>-61.1</c:v>
                      </c:pt>
                      <c:pt idx="716">
                        <c:v>-61.1</c:v>
                      </c:pt>
                      <c:pt idx="717">
                        <c:v>-61.1</c:v>
                      </c:pt>
                      <c:pt idx="718">
                        <c:v>-61.2</c:v>
                      </c:pt>
                      <c:pt idx="719">
                        <c:v>-61.3</c:v>
                      </c:pt>
                      <c:pt idx="720">
                        <c:v>-61.3</c:v>
                      </c:pt>
                      <c:pt idx="721">
                        <c:v>-61.3</c:v>
                      </c:pt>
                      <c:pt idx="722">
                        <c:v>-61.2</c:v>
                      </c:pt>
                      <c:pt idx="723">
                        <c:v>-61.2</c:v>
                      </c:pt>
                      <c:pt idx="724">
                        <c:v>-61.2</c:v>
                      </c:pt>
                      <c:pt idx="725">
                        <c:v>-61.3</c:v>
                      </c:pt>
                      <c:pt idx="726">
                        <c:v>-61.4</c:v>
                      </c:pt>
                      <c:pt idx="727">
                        <c:v>-61.4</c:v>
                      </c:pt>
                      <c:pt idx="728">
                        <c:v>-61.4</c:v>
                      </c:pt>
                      <c:pt idx="729">
                        <c:v>-61.4</c:v>
                      </c:pt>
                      <c:pt idx="730">
                        <c:v>-61.4</c:v>
                      </c:pt>
                      <c:pt idx="731">
                        <c:v>-61.4</c:v>
                      </c:pt>
                      <c:pt idx="732">
                        <c:v>-61.4</c:v>
                      </c:pt>
                      <c:pt idx="733">
                        <c:v>-61.5</c:v>
                      </c:pt>
                      <c:pt idx="734">
                        <c:v>-61.8</c:v>
                      </c:pt>
                      <c:pt idx="735">
                        <c:v>-61.9</c:v>
                      </c:pt>
                      <c:pt idx="736">
                        <c:v>-61.9</c:v>
                      </c:pt>
                    </c:numCache>
                  </c:numRef>
                </c:yVal>
                <c:smooth val="0"/>
              </c15:ser>
            </c15:filteredScatterSeries>
          </c:ext>
        </c:extLst>
      </c:scatterChart>
      <c:valAx>
        <c:axId val="146277944"/>
        <c:scaling>
          <c:orientation val="minMax"/>
          <c:max val="14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US"/>
                  <a:t>Time (s)</a:t>
                </a:r>
              </a:p>
            </c:rich>
          </c:tx>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146277160"/>
        <c:crosses val="autoZero"/>
        <c:crossBetween val="midCat"/>
      </c:valAx>
      <c:valAx>
        <c:axId val="146277160"/>
        <c:scaling>
          <c:orientation val="minMax"/>
          <c:max val="1000"/>
          <c:min val="-700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US"/>
                  <a:t>Voltage (V)</a:t>
                </a:r>
              </a:p>
            </c:rich>
          </c:tx>
          <c:overlay val="0"/>
          <c:spPr>
            <a:noFill/>
            <a:ln>
              <a:noFill/>
            </a:ln>
            <a:effectLst/>
          </c:spPr>
          <c:txPr>
            <a:bodyPr rot="-54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146277944"/>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legend>
    <c:plotVisOnly val="0"/>
    <c:dispBlanksAs val="gap"/>
    <c:showDLblsOverMax val="0"/>
  </c:chart>
  <c:spPr>
    <a:noFill/>
    <a:ln>
      <a:noFill/>
    </a:ln>
    <a:effectLst/>
  </c:spPr>
  <c:txPr>
    <a:bodyPr/>
    <a:lstStyle/>
    <a:p>
      <a:pPr>
        <a:defRPr sz="1100">
          <a:latin typeface="Times New Roman" panose="02020603050405020304" pitchFamily="18" charset="0"/>
          <a:cs typeface="Times New Roman" panose="02020603050405020304" pitchFamily="18"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US" sz="1800" b="1"/>
              <a:t>Test #3 (Measured from HR Side)</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scatterChart>
        <c:scatterStyle val="lineMarker"/>
        <c:varyColors val="0"/>
        <c:ser>
          <c:idx val="6"/>
          <c:order val="6"/>
          <c:tx>
            <c:strRef>
              <c:f>'Raw Data'!$I$18</c:f>
              <c:strCache>
                <c:ptCount val="1"/>
                <c:pt idx="0">
                  <c:v>3.2 - Top Gun during peel</c:v>
                </c:pt>
              </c:strCache>
              <c:extLst xmlns:c15="http://schemas.microsoft.com/office/drawing/2012/chart"/>
            </c:strRef>
          </c:tx>
          <c:spPr>
            <a:ln w="19050" cap="rnd">
              <a:solidFill>
                <a:schemeClr val="accent6"/>
              </a:solidFill>
              <a:round/>
            </a:ln>
            <a:effectLst/>
          </c:spPr>
          <c:marker>
            <c:symbol val="none"/>
          </c:marker>
          <c:xVal>
            <c:numRef>
              <c:f>'Raw Data'!$B$22:$B$2887</c:f>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extLst xmlns:c15="http://schemas.microsoft.com/office/drawing/2012/chart"/>
            </c:numRef>
          </c:xVal>
          <c:yVal>
            <c:numRef>
              <c:f>'Raw Data'!$I$22:$I$2887</c:f>
              <c:numCache>
                <c:formatCode>0.0</c:formatCode>
                <c:ptCount val="2866"/>
                <c:pt idx="0">
                  <c:v>493.2</c:v>
                </c:pt>
                <c:pt idx="1">
                  <c:v>492.8</c:v>
                </c:pt>
                <c:pt idx="2">
                  <c:v>492.5</c:v>
                </c:pt>
                <c:pt idx="3">
                  <c:v>492.2</c:v>
                </c:pt>
                <c:pt idx="4">
                  <c:v>492.1</c:v>
                </c:pt>
                <c:pt idx="5">
                  <c:v>492.5</c:v>
                </c:pt>
                <c:pt idx="6">
                  <c:v>492.8</c:v>
                </c:pt>
                <c:pt idx="7">
                  <c:v>492.9</c:v>
                </c:pt>
                <c:pt idx="8">
                  <c:v>493</c:v>
                </c:pt>
                <c:pt idx="9">
                  <c:v>492.6</c:v>
                </c:pt>
                <c:pt idx="10">
                  <c:v>492.1</c:v>
                </c:pt>
                <c:pt idx="11">
                  <c:v>491.9</c:v>
                </c:pt>
                <c:pt idx="12">
                  <c:v>491.8</c:v>
                </c:pt>
                <c:pt idx="13">
                  <c:v>492</c:v>
                </c:pt>
                <c:pt idx="14">
                  <c:v>492.1</c:v>
                </c:pt>
                <c:pt idx="15">
                  <c:v>492</c:v>
                </c:pt>
                <c:pt idx="16">
                  <c:v>492.1</c:v>
                </c:pt>
                <c:pt idx="17">
                  <c:v>491.6</c:v>
                </c:pt>
                <c:pt idx="18">
                  <c:v>490.8</c:v>
                </c:pt>
                <c:pt idx="19">
                  <c:v>489.9</c:v>
                </c:pt>
                <c:pt idx="20">
                  <c:v>489.3</c:v>
                </c:pt>
                <c:pt idx="21">
                  <c:v>488.1</c:v>
                </c:pt>
                <c:pt idx="22">
                  <c:v>487.3</c:v>
                </c:pt>
                <c:pt idx="23">
                  <c:v>487.3</c:v>
                </c:pt>
                <c:pt idx="24">
                  <c:v>486.1</c:v>
                </c:pt>
                <c:pt idx="25">
                  <c:v>484.2</c:v>
                </c:pt>
                <c:pt idx="26">
                  <c:v>483.1</c:v>
                </c:pt>
                <c:pt idx="27">
                  <c:v>482.5</c:v>
                </c:pt>
                <c:pt idx="28">
                  <c:v>477.9</c:v>
                </c:pt>
                <c:pt idx="29">
                  <c:v>460.4</c:v>
                </c:pt>
                <c:pt idx="30">
                  <c:v>444.2</c:v>
                </c:pt>
                <c:pt idx="31">
                  <c:v>426.6</c:v>
                </c:pt>
                <c:pt idx="32">
                  <c:v>408.4</c:v>
                </c:pt>
                <c:pt idx="33">
                  <c:v>397.6</c:v>
                </c:pt>
                <c:pt idx="34">
                  <c:v>389.4</c:v>
                </c:pt>
                <c:pt idx="35">
                  <c:v>382.3</c:v>
                </c:pt>
                <c:pt idx="36">
                  <c:v>378.1</c:v>
                </c:pt>
                <c:pt idx="37">
                  <c:v>377.6</c:v>
                </c:pt>
                <c:pt idx="38">
                  <c:v>375.9</c:v>
                </c:pt>
                <c:pt idx="39">
                  <c:v>373.4</c:v>
                </c:pt>
                <c:pt idx="40">
                  <c:v>354.3</c:v>
                </c:pt>
                <c:pt idx="41">
                  <c:v>333.5</c:v>
                </c:pt>
                <c:pt idx="42">
                  <c:v>313.39999999999998</c:v>
                </c:pt>
                <c:pt idx="43">
                  <c:v>296.3</c:v>
                </c:pt>
                <c:pt idx="44">
                  <c:v>280.8</c:v>
                </c:pt>
                <c:pt idx="45">
                  <c:v>272.60000000000002</c:v>
                </c:pt>
                <c:pt idx="46">
                  <c:v>269.60000000000002</c:v>
                </c:pt>
                <c:pt idx="47">
                  <c:v>265.3</c:v>
                </c:pt>
                <c:pt idx="48">
                  <c:v>259.89999999999998</c:v>
                </c:pt>
                <c:pt idx="49">
                  <c:v>248.8</c:v>
                </c:pt>
                <c:pt idx="50">
                  <c:v>236.6</c:v>
                </c:pt>
                <c:pt idx="51">
                  <c:v>226.2</c:v>
                </c:pt>
                <c:pt idx="52">
                  <c:v>217</c:v>
                </c:pt>
                <c:pt idx="53">
                  <c:v>210.7</c:v>
                </c:pt>
                <c:pt idx="54">
                  <c:v>204.9</c:v>
                </c:pt>
                <c:pt idx="55">
                  <c:v>197.8</c:v>
                </c:pt>
                <c:pt idx="56">
                  <c:v>190.7</c:v>
                </c:pt>
                <c:pt idx="57">
                  <c:v>181.7</c:v>
                </c:pt>
                <c:pt idx="58">
                  <c:v>166.8</c:v>
                </c:pt>
                <c:pt idx="59">
                  <c:v>155</c:v>
                </c:pt>
                <c:pt idx="60">
                  <c:v>140.19999999999999</c:v>
                </c:pt>
                <c:pt idx="61">
                  <c:v>119</c:v>
                </c:pt>
                <c:pt idx="62">
                  <c:v>88.5</c:v>
                </c:pt>
                <c:pt idx="63">
                  <c:v>49.8</c:v>
                </c:pt>
                <c:pt idx="64">
                  <c:v>25.6</c:v>
                </c:pt>
                <c:pt idx="65">
                  <c:v>1.1000000000000001</c:v>
                </c:pt>
                <c:pt idx="66">
                  <c:v>-16.2</c:v>
                </c:pt>
                <c:pt idx="67">
                  <c:v>-28.4</c:v>
                </c:pt>
                <c:pt idx="68">
                  <c:v>-28.6</c:v>
                </c:pt>
                <c:pt idx="69">
                  <c:v>-20.6</c:v>
                </c:pt>
                <c:pt idx="70">
                  <c:v>-7.2</c:v>
                </c:pt>
                <c:pt idx="71">
                  <c:v>13.7</c:v>
                </c:pt>
                <c:pt idx="72">
                  <c:v>31.3</c:v>
                </c:pt>
                <c:pt idx="73">
                  <c:v>48.9</c:v>
                </c:pt>
                <c:pt idx="74">
                  <c:v>62.9</c:v>
                </c:pt>
                <c:pt idx="75">
                  <c:v>71</c:v>
                </c:pt>
                <c:pt idx="76">
                  <c:v>66.099999999999994</c:v>
                </c:pt>
                <c:pt idx="77">
                  <c:v>52.4</c:v>
                </c:pt>
                <c:pt idx="78">
                  <c:v>29.7</c:v>
                </c:pt>
                <c:pt idx="79">
                  <c:v>7.8</c:v>
                </c:pt>
                <c:pt idx="80">
                  <c:v>-12.3</c:v>
                </c:pt>
                <c:pt idx="81">
                  <c:v>-20.3</c:v>
                </c:pt>
                <c:pt idx="82">
                  <c:v>-20.5</c:v>
                </c:pt>
                <c:pt idx="83">
                  <c:v>-10.1</c:v>
                </c:pt>
                <c:pt idx="84">
                  <c:v>19.2</c:v>
                </c:pt>
                <c:pt idx="85">
                  <c:v>43.8</c:v>
                </c:pt>
                <c:pt idx="86">
                  <c:v>63.1</c:v>
                </c:pt>
                <c:pt idx="87">
                  <c:v>69</c:v>
                </c:pt>
                <c:pt idx="88">
                  <c:v>56.8</c:v>
                </c:pt>
                <c:pt idx="89">
                  <c:v>38.9</c:v>
                </c:pt>
                <c:pt idx="90">
                  <c:v>19.5</c:v>
                </c:pt>
                <c:pt idx="91">
                  <c:v>2.9</c:v>
                </c:pt>
                <c:pt idx="92">
                  <c:v>-9.3000000000000007</c:v>
                </c:pt>
                <c:pt idx="93">
                  <c:v>-13.8</c:v>
                </c:pt>
                <c:pt idx="94">
                  <c:v>-5</c:v>
                </c:pt>
                <c:pt idx="95">
                  <c:v>6</c:v>
                </c:pt>
                <c:pt idx="96">
                  <c:v>11.1</c:v>
                </c:pt>
                <c:pt idx="97">
                  <c:v>-3.1</c:v>
                </c:pt>
                <c:pt idx="98">
                  <c:v>-25</c:v>
                </c:pt>
                <c:pt idx="99">
                  <c:v>-46.2</c:v>
                </c:pt>
                <c:pt idx="100">
                  <c:v>-64.900000000000006</c:v>
                </c:pt>
                <c:pt idx="101">
                  <c:v>-85.8</c:v>
                </c:pt>
                <c:pt idx="102">
                  <c:v>-111.5</c:v>
                </c:pt>
                <c:pt idx="103">
                  <c:v>-117.9</c:v>
                </c:pt>
                <c:pt idx="104">
                  <c:v>-112.6</c:v>
                </c:pt>
                <c:pt idx="105">
                  <c:v>-104.7</c:v>
                </c:pt>
                <c:pt idx="106">
                  <c:v>-84.6</c:v>
                </c:pt>
                <c:pt idx="107">
                  <c:v>-63.1</c:v>
                </c:pt>
                <c:pt idx="108">
                  <c:v>-47.7</c:v>
                </c:pt>
                <c:pt idx="109">
                  <c:v>-46.9</c:v>
                </c:pt>
                <c:pt idx="110">
                  <c:v>-75.400000000000006</c:v>
                </c:pt>
                <c:pt idx="111">
                  <c:v>-105.6</c:v>
                </c:pt>
                <c:pt idx="112">
                  <c:v>-136.6</c:v>
                </c:pt>
                <c:pt idx="113">
                  <c:v>-164.9</c:v>
                </c:pt>
                <c:pt idx="114">
                  <c:v>-178.3</c:v>
                </c:pt>
                <c:pt idx="115">
                  <c:v>-179.2</c:v>
                </c:pt>
                <c:pt idx="116">
                  <c:v>-173.3</c:v>
                </c:pt>
                <c:pt idx="117">
                  <c:v>-168</c:v>
                </c:pt>
                <c:pt idx="118">
                  <c:v>-168.7</c:v>
                </c:pt>
                <c:pt idx="119">
                  <c:v>-175.6</c:v>
                </c:pt>
                <c:pt idx="120">
                  <c:v>-184.1</c:v>
                </c:pt>
                <c:pt idx="121">
                  <c:v>-204.5</c:v>
                </c:pt>
                <c:pt idx="122">
                  <c:v>-233.1</c:v>
                </c:pt>
                <c:pt idx="123">
                  <c:v>-275.8</c:v>
                </c:pt>
                <c:pt idx="124">
                  <c:v>-301.10000000000002</c:v>
                </c:pt>
                <c:pt idx="125">
                  <c:v>-318.2</c:v>
                </c:pt>
                <c:pt idx="126">
                  <c:v>-324.39999999999998</c:v>
                </c:pt>
                <c:pt idx="127">
                  <c:v>-319.3</c:v>
                </c:pt>
                <c:pt idx="128">
                  <c:v>-300.39999999999998</c:v>
                </c:pt>
                <c:pt idx="129">
                  <c:v>-281.5</c:v>
                </c:pt>
                <c:pt idx="130">
                  <c:v>-263</c:v>
                </c:pt>
                <c:pt idx="131">
                  <c:v>-247.1</c:v>
                </c:pt>
                <c:pt idx="132">
                  <c:v>-237.2</c:v>
                </c:pt>
                <c:pt idx="133">
                  <c:v>-244.3</c:v>
                </c:pt>
                <c:pt idx="134">
                  <c:v>-256.10000000000002</c:v>
                </c:pt>
                <c:pt idx="135">
                  <c:v>-263.5</c:v>
                </c:pt>
                <c:pt idx="136">
                  <c:v>-261.3</c:v>
                </c:pt>
                <c:pt idx="137">
                  <c:v>-246.9</c:v>
                </c:pt>
                <c:pt idx="138">
                  <c:v>-223.9</c:v>
                </c:pt>
                <c:pt idx="139">
                  <c:v>-200.3</c:v>
                </c:pt>
                <c:pt idx="140">
                  <c:v>-180.1</c:v>
                </c:pt>
                <c:pt idx="141">
                  <c:v>-170.5</c:v>
                </c:pt>
                <c:pt idx="142">
                  <c:v>-164.9</c:v>
                </c:pt>
                <c:pt idx="143">
                  <c:v>-167</c:v>
                </c:pt>
                <c:pt idx="144">
                  <c:v>-170</c:v>
                </c:pt>
                <c:pt idx="145">
                  <c:v>-180.2</c:v>
                </c:pt>
                <c:pt idx="146">
                  <c:v>-190.7</c:v>
                </c:pt>
                <c:pt idx="147">
                  <c:v>-196.6</c:v>
                </c:pt>
                <c:pt idx="148">
                  <c:v>-195.5</c:v>
                </c:pt>
                <c:pt idx="149">
                  <c:v>-197.4</c:v>
                </c:pt>
                <c:pt idx="150">
                  <c:v>-200.2</c:v>
                </c:pt>
                <c:pt idx="151">
                  <c:v>-211.1</c:v>
                </c:pt>
                <c:pt idx="152">
                  <c:v>-222</c:v>
                </c:pt>
                <c:pt idx="153">
                  <c:v>-232.1</c:v>
                </c:pt>
                <c:pt idx="154">
                  <c:v>-233.7</c:v>
                </c:pt>
                <c:pt idx="155">
                  <c:v>-224</c:v>
                </c:pt>
                <c:pt idx="156">
                  <c:v>-209.9</c:v>
                </c:pt>
                <c:pt idx="157">
                  <c:v>-203.3</c:v>
                </c:pt>
                <c:pt idx="158">
                  <c:v>-218.8</c:v>
                </c:pt>
                <c:pt idx="159">
                  <c:v>-227.4</c:v>
                </c:pt>
                <c:pt idx="160">
                  <c:v>-190.4</c:v>
                </c:pt>
                <c:pt idx="161">
                  <c:v>-136.30000000000001</c:v>
                </c:pt>
                <c:pt idx="162">
                  <c:v>-91.2</c:v>
                </c:pt>
                <c:pt idx="163">
                  <c:v>-75</c:v>
                </c:pt>
                <c:pt idx="164">
                  <c:v>-65.7</c:v>
                </c:pt>
                <c:pt idx="165">
                  <c:v>-61</c:v>
                </c:pt>
                <c:pt idx="166">
                  <c:v>-58.7</c:v>
                </c:pt>
                <c:pt idx="167">
                  <c:v>-57.6</c:v>
                </c:pt>
                <c:pt idx="168">
                  <c:v>-57.7</c:v>
                </c:pt>
                <c:pt idx="169">
                  <c:v>-58.6</c:v>
                </c:pt>
                <c:pt idx="170">
                  <c:v>-59.3</c:v>
                </c:pt>
                <c:pt idx="171">
                  <c:v>-58.8</c:v>
                </c:pt>
                <c:pt idx="172">
                  <c:v>-58.4</c:v>
                </c:pt>
                <c:pt idx="173">
                  <c:v>-58.6</c:v>
                </c:pt>
                <c:pt idx="174">
                  <c:v>-59</c:v>
                </c:pt>
                <c:pt idx="175">
                  <c:v>-59.4</c:v>
                </c:pt>
                <c:pt idx="176">
                  <c:v>-59.7</c:v>
                </c:pt>
                <c:pt idx="177">
                  <c:v>-59.6</c:v>
                </c:pt>
                <c:pt idx="178">
                  <c:v>-59.4</c:v>
                </c:pt>
                <c:pt idx="179">
                  <c:v>-59.7</c:v>
                </c:pt>
                <c:pt idx="180">
                  <c:v>-59.7</c:v>
                </c:pt>
                <c:pt idx="181">
                  <c:v>-59</c:v>
                </c:pt>
                <c:pt idx="182">
                  <c:v>-58.1</c:v>
                </c:pt>
                <c:pt idx="183">
                  <c:v>-57</c:v>
                </c:pt>
                <c:pt idx="184">
                  <c:v>-56.2</c:v>
                </c:pt>
                <c:pt idx="185">
                  <c:v>-55.7</c:v>
                </c:pt>
                <c:pt idx="186">
                  <c:v>-55.4</c:v>
                </c:pt>
                <c:pt idx="187">
                  <c:v>-55.2</c:v>
                </c:pt>
                <c:pt idx="188">
                  <c:v>-55.1</c:v>
                </c:pt>
                <c:pt idx="189">
                  <c:v>-55.1</c:v>
                </c:pt>
                <c:pt idx="190">
                  <c:v>-55</c:v>
                </c:pt>
                <c:pt idx="191">
                  <c:v>-55.1</c:v>
                </c:pt>
                <c:pt idx="192">
                  <c:v>-55.1</c:v>
                </c:pt>
                <c:pt idx="193">
                  <c:v>-54.9</c:v>
                </c:pt>
                <c:pt idx="194">
                  <c:v>-54.8</c:v>
                </c:pt>
                <c:pt idx="195">
                  <c:v>-54.8</c:v>
                </c:pt>
                <c:pt idx="196">
                  <c:v>-54.8</c:v>
                </c:pt>
                <c:pt idx="197">
                  <c:v>-54.8</c:v>
                </c:pt>
                <c:pt idx="198">
                  <c:v>-54.8</c:v>
                </c:pt>
                <c:pt idx="199">
                  <c:v>-54.7</c:v>
                </c:pt>
                <c:pt idx="200">
                  <c:v>-54.7</c:v>
                </c:pt>
                <c:pt idx="201">
                  <c:v>-54.6</c:v>
                </c:pt>
                <c:pt idx="202">
                  <c:v>-54.6</c:v>
                </c:pt>
                <c:pt idx="203">
                  <c:v>-54.8</c:v>
                </c:pt>
                <c:pt idx="204">
                  <c:v>-55</c:v>
                </c:pt>
                <c:pt idx="205">
                  <c:v>-55.2</c:v>
                </c:pt>
                <c:pt idx="206">
                  <c:v>-55.2</c:v>
                </c:pt>
                <c:pt idx="207">
                  <c:v>-55.1</c:v>
                </c:pt>
                <c:pt idx="208">
                  <c:v>-54.9</c:v>
                </c:pt>
                <c:pt idx="209">
                  <c:v>-54.7</c:v>
                </c:pt>
                <c:pt idx="210">
                  <c:v>-54.5</c:v>
                </c:pt>
                <c:pt idx="211">
                  <c:v>-54.3</c:v>
                </c:pt>
                <c:pt idx="212">
                  <c:v>-54.3</c:v>
                </c:pt>
                <c:pt idx="213">
                  <c:v>-54.2</c:v>
                </c:pt>
                <c:pt idx="214">
                  <c:v>-54.3</c:v>
                </c:pt>
                <c:pt idx="215">
                  <c:v>-54.6</c:v>
                </c:pt>
                <c:pt idx="216">
                  <c:v>-54.7</c:v>
                </c:pt>
                <c:pt idx="217">
                  <c:v>-54.8</c:v>
                </c:pt>
                <c:pt idx="218">
                  <c:v>-54.7</c:v>
                </c:pt>
                <c:pt idx="219">
                  <c:v>-54.8</c:v>
                </c:pt>
                <c:pt idx="220">
                  <c:v>-54.8</c:v>
                </c:pt>
                <c:pt idx="221">
                  <c:v>-54.8</c:v>
                </c:pt>
                <c:pt idx="222">
                  <c:v>-54.9</c:v>
                </c:pt>
                <c:pt idx="223">
                  <c:v>-54.9</c:v>
                </c:pt>
                <c:pt idx="224">
                  <c:v>-54.8</c:v>
                </c:pt>
                <c:pt idx="225">
                  <c:v>-54.8</c:v>
                </c:pt>
                <c:pt idx="226">
                  <c:v>-54.7</c:v>
                </c:pt>
                <c:pt idx="227">
                  <c:v>-54.8</c:v>
                </c:pt>
                <c:pt idx="228">
                  <c:v>-54.8</c:v>
                </c:pt>
                <c:pt idx="229">
                  <c:v>-54.7</c:v>
                </c:pt>
                <c:pt idx="230">
                  <c:v>-54.8</c:v>
                </c:pt>
                <c:pt idx="231">
                  <c:v>-54.8</c:v>
                </c:pt>
                <c:pt idx="232">
                  <c:v>-54.8</c:v>
                </c:pt>
                <c:pt idx="233">
                  <c:v>-54.8</c:v>
                </c:pt>
                <c:pt idx="234">
                  <c:v>-54.7</c:v>
                </c:pt>
                <c:pt idx="235">
                  <c:v>-54.7</c:v>
                </c:pt>
                <c:pt idx="236">
                  <c:v>-54.7</c:v>
                </c:pt>
                <c:pt idx="237">
                  <c:v>-54.8</c:v>
                </c:pt>
                <c:pt idx="238">
                  <c:v>-54.8</c:v>
                </c:pt>
                <c:pt idx="239">
                  <c:v>-54.9</c:v>
                </c:pt>
                <c:pt idx="240">
                  <c:v>-54.9</c:v>
                </c:pt>
                <c:pt idx="241">
                  <c:v>-54.8</c:v>
                </c:pt>
                <c:pt idx="242">
                  <c:v>-54.7</c:v>
                </c:pt>
                <c:pt idx="243">
                  <c:v>-54.8</c:v>
                </c:pt>
                <c:pt idx="244">
                  <c:v>-54.8</c:v>
                </c:pt>
                <c:pt idx="245">
                  <c:v>-54.8</c:v>
                </c:pt>
                <c:pt idx="246">
                  <c:v>-54.9</c:v>
                </c:pt>
                <c:pt idx="247">
                  <c:v>-54.9</c:v>
                </c:pt>
                <c:pt idx="248">
                  <c:v>-54.9</c:v>
                </c:pt>
                <c:pt idx="249">
                  <c:v>-54.9</c:v>
                </c:pt>
                <c:pt idx="250">
                  <c:v>-54.8</c:v>
                </c:pt>
                <c:pt idx="251">
                  <c:v>-54.8</c:v>
                </c:pt>
                <c:pt idx="252">
                  <c:v>-54.8</c:v>
                </c:pt>
                <c:pt idx="253">
                  <c:v>-54.9</c:v>
                </c:pt>
                <c:pt idx="254">
                  <c:v>-54.9</c:v>
                </c:pt>
                <c:pt idx="255">
                  <c:v>-54.9</c:v>
                </c:pt>
                <c:pt idx="256">
                  <c:v>-54.9</c:v>
                </c:pt>
                <c:pt idx="257">
                  <c:v>-54.9</c:v>
                </c:pt>
                <c:pt idx="258">
                  <c:v>-54.9</c:v>
                </c:pt>
                <c:pt idx="259">
                  <c:v>-54.8</c:v>
                </c:pt>
                <c:pt idx="260">
                  <c:v>-54.9</c:v>
                </c:pt>
                <c:pt idx="261">
                  <c:v>-54.9</c:v>
                </c:pt>
                <c:pt idx="262">
                  <c:v>-55</c:v>
                </c:pt>
                <c:pt idx="263">
                  <c:v>-55</c:v>
                </c:pt>
                <c:pt idx="264">
                  <c:v>-55</c:v>
                </c:pt>
                <c:pt idx="265">
                  <c:v>-55</c:v>
                </c:pt>
                <c:pt idx="266">
                  <c:v>-55</c:v>
                </c:pt>
                <c:pt idx="267">
                  <c:v>-55</c:v>
                </c:pt>
                <c:pt idx="268">
                  <c:v>-54.9</c:v>
                </c:pt>
                <c:pt idx="269">
                  <c:v>-55</c:v>
                </c:pt>
                <c:pt idx="270">
                  <c:v>-55</c:v>
                </c:pt>
                <c:pt idx="271">
                  <c:v>-55.1</c:v>
                </c:pt>
                <c:pt idx="272">
                  <c:v>-55.1</c:v>
                </c:pt>
                <c:pt idx="273">
                  <c:v>-55.1</c:v>
                </c:pt>
                <c:pt idx="274">
                  <c:v>-55</c:v>
                </c:pt>
                <c:pt idx="275">
                  <c:v>-55.1</c:v>
                </c:pt>
                <c:pt idx="276">
                  <c:v>-55</c:v>
                </c:pt>
                <c:pt idx="277">
                  <c:v>-55</c:v>
                </c:pt>
                <c:pt idx="278">
                  <c:v>-55</c:v>
                </c:pt>
                <c:pt idx="279">
                  <c:v>-55.1</c:v>
                </c:pt>
                <c:pt idx="280">
                  <c:v>-55</c:v>
                </c:pt>
                <c:pt idx="281">
                  <c:v>-55</c:v>
                </c:pt>
                <c:pt idx="282">
                  <c:v>-54.8</c:v>
                </c:pt>
                <c:pt idx="283">
                  <c:v>-54.9</c:v>
                </c:pt>
                <c:pt idx="284">
                  <c:v>-55</c:v>
                </c:pt>
                <c:pt idx="285">
                  <c:v>-55</c:v>
                </c:pt>
                <c:pt idx="286">
                  <c:v>-55</c:v>
                </c:pt>
                <c:pt idx="287">
                  <c:v>-55</c:v>
                </c:pt>
                <c:pt idx="288">
                  <c:v>-54.9</c:v>
                </c:pt>
                <c:pt idx="289">
                  <c:v>-54.9</c:v>
                </c:pt>
                <c:pt idx="290">
                  <c:v>-54.9</c:v>
                </c:pt>
                <c:pt idx="291">
                  <c:v>-54.9</c:v>
                </c:pt>
                <c:pt idx="292">
                  <c:v>-54.9</c:v>
                </c:pt>
                <c:pt idx="293">
                  <c:v>-55</c:v>
                </c:pt>
                <c:pt idx="294">
                  <c:v>-55</c:v>
                </c:pt>
                <c:pt idx="295">
                  <c:v>-55.1</c:v>
                </c:pt>
                <c:pt idx="296">
                  <c:v>-55.1</c:v>
                </c:pt>
                <c:pt idx="297">
                  <c:v>-55</c:v>
                </c:pt>
                <c:pt idx="298">
                  <c:v>-55</c:v>
                </c:pt>
                <c:pt idx="299">
                  <c:v>-55</c:v>
                </c:pt>
                <c:pt idx="300">
                  <c:v>-55</c:v>
                </c:pt>
                <c:pt idx="301">
                  <c:v>-55</c:v>
                </c:pt>
                <c:pt idx="302">
                  <c:v>-55</c:v>
                </c:pt>
                <c:pt idx="303">
                  <c:v>-55.1</c:v>
                </c:pt>
                <c:pt idx="304">
                  <c:v>-55</c:v>
                </c:pt>
                <c:pt idx="305">
                  <c:v>-55.1</c:v>
                </c:pt>
                <c:pt idx="306">
                  <c:v>-55</c:v>
                </c:pt>
                <c:pt idx="307">
                  <c:v>-55</c:v>
                </c:pt>
                <c:pt idx="308">
                  <c:v>-55</c:v>
                </c:pt>
                <c:pt idx="309">
                  <c:v>-55</c:v>
                </c:pt>
                <c:pt idx="310">
                  <c:v>-55.1</c:v>
                </c:pt>
                <c:pt idx="311">
                  <c:v>-55.1</c:v>
                </c:pt>
                <c:pt idx="312">
                  <c:v>-55.2</c:v>
                </c:pt>
                <c:pt idx="313">
                  <c:v>-55.2</c:v>
                </c:pt>
                <c:pt idx="314">
                  <c:v>-55.1</c:v>
                </c:pt>
                <c:pt idx="315">
                  <c:v>-55.1</c:v>
                </c:pt>
                <c:pt idx="316">
                  <c:v>-55.1</c:v>
                </c:pt>
                <c:pt idx="317">
                  <c:v>-55.2</c:v>
                </c:pt>
                <c:pt idx="318">
                  <c:v>-55.3</c:v>
                </c:pt>
                <c:pt idx="319">
                  <c:v>-55.3</c:v>
                </c:pt>
                <c:pt idx="320">
                  <c:v>-55.3</c:v>
                </c:pt>
                <c:pt idx="321">
                  <c:v>-55.4</c:v>
                </c:pt>
                <c:pt idx="322">
                  <c:v>-55.2</c:v>
                </c:pt>
                <c:pt idx="323">
                  <c:v>-55.3</c:v>
                </c:pt>
                <c:pt idx="324">
                  <c:v>-55.3</c:v>
                </c:pt>
                <c:pt idx="325">
                  <c:v>-55.3</c:v>
                </c:pt>
                <c:pt idx="326">
                  <c:v>-55.4</c:v>
                </c:pt>
                <c:pt idx="327">
                  <c:v>-55.5</c:v>
                </c:pt>
                <c:pt idx="328">
                  <c:v>-55.5</c:v>
                </c:pt>
                <c:pt idx="329">
                  <c:v>-55.4</c:v>
                </c:pt>
                <c:pt idx="330">
                  <c:v>-55.4</c:v>
                </c:pt>
                <c:pt idx="331">
                  <c:v>-55.4</c:v>
                </c:pt>
                <c:pt idx="332">
                  <c:v>-55.5</c:v>
                </c:pt>
                <c:pt idx="333">
                  <c:v>-55.5</c:v>
                </c:pt>
                <c:pt idx="334">
                  <c:v>-55.6</c:v>
                </c:pt>
                <c:pt idx="335">
                  <c:v>-55.6</c:v>
                </c:pt>
                <c:pt idx="336">
                  <c:v>-55.7</c:v>
                </c:pt>
                <c:pt idx="337">
                  <c:v>-55.6</c:v>
                </c:pt>
                <c:pt idx="338">
                  <c:v>-55.6</c:v>
                </c:pt>
                <c:pt idx="339">
                  <c:v>-55.6</c:v>
                </c:pt>
                <c:pt idx="340">
                  <c:v>-55.6</c:v>
                </c:pt>
                <c:pt idx="341">
                  <c:v>-55.6</c:v>
                </c:pt>
                <c:pt idx="342">
                  <c:v>-55.6</c:v>
                </c:pt>
                <c:pt idx="343">
                  <c:v>-55.7</c:v>
                </c:pt>
                <c:pt idx="344">
                  <c:v>-55.6</c:v>
                </c:pt>
                <c:pt idx="345">
                  <c:v>-55.7</c:v>
                </c:pt>
                <c:pt idx="346">
                  <c:v>-55.6</c:v>
                </c:pt>
                <c:pt idx="347">
                  <c:v>-55.6</c:v>
                </c:pt>
                <c:pt idx="348">
                  <c:v>-55.6</c:v>
                </c:pt>
                <c:pt idx="349">
                  <c:v>-55.7</c:v>
                </c:pt>
                <c:pt idx="350">
                  <c:v>-55.8</c:v>
                </c:pt>
                <c:pt idx="351">
                  <c:v>-55.7</c:v>
                </c:pt>
                <c:pt idx="352">
                  <c:v>-55.7</c:v>
                </c:pt>
                <c:pt idx="353">
                  <c:v>-55.7</c:v>
                </c:pt>
                <c:pt idx="354">
                  <c:v>-55.6</c:v>
                </c:pt>
                <c:pt idx="355">
                  <c:v>-55.7</c:v>
                </c:pt>
                <c:pt idx="356">
                  <c:v>-55.7</c:v>
                </c:pt>
                <c:pt idx="357">
                  <c:v>-55.7</c:v>
                </c:pt>
                <c:pt idx="358">
                  <c:v>-55.8</c:v>
                </c:pt>
                <c:pt idx="359">
                  <c:v>-55.8</c:v>
                </c:pt>
                <c:pt idx="360">
                  <c:v>-55.8</c:v>
                </c:pt>
                <c:pt idx="361">
                  <c:v>-55.8</c:v>
                </c:pt>
                <c:pt idx="362">
                  <c:v>-55.8</c:v>
                </c:pt>
                <c:pt idx="363">
                  <c:v>-55.7</c:v>
                </c:pt>
                <c:pt idx="364">
                  <c:v>-55.8</c:v>
                </c:pt>
                <c:pt idx="365">
                  <c:v>-55.8</c:v>
                </c:pt>
                <c:pt idx="366">
                  <c:v>-55.9</c:v>
                </c:pt>
                <c:pt idx="367">
                  <c:v>-56</c:v>
                </c:pt>
                <c:pt idx="368">
                  <c:v>-56</c:v>
                </c:pt>
                <c:pt idx="369">
                  <c:v>-55.9</c:v>
                </c:pt>
                <c:pt idx="370">
                  <c:v>-56</c:v>
                </c:pt>
                <c:pt idx="371">
                  <c:v>-56.1</c:v>
                </c:pt>
                <c:pt idx="372">
                  <c:v>-56.1</c:v>
                </c:pt>
                <c:pt idx="373">
                  <c:v>-56.2</c:v>
                </c:pt>
                <c:pt idx="374">
                  <c:v>-56.3</c:v>
                </c:pt>
                <c:pt idx="375">
                  <c:v>-56.3</c:v>
                </c:pt>
                <c:pt idx="376">
                  <c:v>-56.3</c:v>
                </c:pt>
                <c:pt idx="377">
                  <c:v>-56.3</c:v>
                </c:pt>
                <c:pt idx="378">
                  <c:v>-56.3</c:v>
                </c:pt>
                <c:pt idx="379">
                  <c:v>-56.3</c:v>
                </c:pt>
                <c:pt idx="380">
                  <c:v>-56.3</c:v>
                </c:pt>
                <c:pt idx="381">
                  <c:v>-56.4</c:v>
                </c:pt>
                <c:pt idx="382">
                  <c:v>-56.4</c:v>
                </c:pt>
                <c:pt idx="383">
                  <c:v>-56.5</c:v>
                </c:pt>
                <c:pt idx="384">
                  <c:v>-56.5</c:v>
                </c:pt>
                <c:pt idx="385">
                  <c:v>-56.7</c:v>
                </c:pt>
                <c:pt idx="386">
                  <c:v>-56.7</c:v>
                </c:pt>
                <c:pt idx="387">
                  <c:v>-56.7</c:v>
                </c:pt>
                <c:pt idx="388">
                  <c:v>-56.7</c:v>
                </c:pt>
                <c:pt idx="389">
                  <c:v>-56.8</c:v>
                </c:pt>
                <c:pt idx="390">
                  <c:v>-56.8</c:v>
                </c:pt>
                <c:pt idx="391">
                  <c:v>-56.8</c:v>
                </c:pt>
                <c:pt idx="392">
                  <c:v>-56.8</c:v>
                </c:pt>
                <c:pt idx="393">
                  <c:v>-56.8</c:v>
                </c:pt>
                <c:pt idx="394">
                  <c:v>-56.8</c:v>
                </c:pt>
                <c:pt idx="395">
                  <c:v>-56.8</c:v>
                </c:pt>
                <c:pt idx="396">
                  <c:v>-56.8</c:v>
                </c:pt>
                <c:pt idx="397">
                  <c:v>-56.8</c:v>
                </c:pt>
                <c:pt idx="398">
                  <c:v>-56.9</c:v>
                </c:pt>
                <c:pt idx="399">
                  <c:v>-56.9</c:v>
                </c:pt>
                <c:pt idx="400">
                  <c:v>-56.9</c:v>
                </c:pt>
                <c:pt idx="401">
                  <c:v>-56.9</c:v>
                </c:pt>
                <c:pt idx="402">
                  <c:v>-56.8</c:v>
                </c:pt>
                <c:pt idx="403">
                  <c:v>-56.8</c:v>
                </c:pt>
                <c:pt idx="404">
                  <c:v>-56.8</c:v>
                </c:pt>
                <c:pt idx="405">
                  <c:v>-56.8</c:v>
                </c:pt>
                <c:pt idx="406">
                  <c:v>-56.9</c:v>
                </c:pt>
                <c:pt idx="407">
                  <c:v>-56.9</c:v>
                </c:pt>
                <c:pt idx="408">
                  <c:v>-56.9</c:v>
                </c:pt>
                <c:pt idx="409">
                  <c:v>-56.9</c:v>
                </c:pt>
                <c:pt idx="410">
                  <c:v>-56.8</c:v>
                </c:pt>
                <c:pt idx="411">
                  <c:v>-56.8</c:v>
                </c:pt>
                <c:pt idx="412">
                  <c:v>-56.8</c:v>
                </c:pt>
                <c:pt idx="413">
                  <c:v>-56.8</c:v>
                </c:pt>
                <c:pt idx="414">
                  <c:v>-56.9</c:v>
                </c:pt>
                <c:pt idx="415">
                  <c:v>-56.9</c:v>
                </c:pt>
                <c:pt idx="416">
                  <c:v>-57</c:v>
                </c:pt>
                <c:pt idx="417">
                  <c:v>-56.9</c:v>
                </c:pt>
                <c:pt idx="418">
                  <c:v>-56.9</c:v>
                </c:pt>
                <c:pt idx="419">
                  <c:v>-56.9</c:v>
                </c:pt>
                <c:pt idx="420">
                  <c:v>-56.9</c:v>
                </c:pt>
                <c:pt idx="421">
                  <c:v>-57</c:v>
                </c:pt>
                <c:pt idx="422">
                  <c:v>-57.1</c:v>
                </c:pt>
                <c:pt idx="423">
                  <c:v>-57.1</c:v>
                </c:pt>
                <c:pt idx="424">
                  <c:v>-57.1</c:v>
                </c:pt>
                <c:pt idx="425">
                  <c:v>-57</c:v>
                </c:pt>
                <c:pt idx="426">
                  <c:v>-57</c:v>
                </c:pt>
                <c:pt idx="427">
                  <c:v>-57</c:v>
                </c:pt>
                <c:pt idx="428">
                  <c:v>-57</c:v>
                </c:pt>
                <c:pt idx="429">
                  <c:v>-57.1</c:v>
                </c:pt>
                <c:pt idx="430">
                  <c:v>-57.2</c:v>
                </c:pt>
                <c:pt idx="431">
                  <c:v>-57.2</c:v>
                </c:pt>
                <c:pt idx="432">
                  <c:v>-57.3</c:v>
                </c:pt>
                <c:pt idx="433">
                  <c:v>-57.2</c:v>
                </c:pt>
                <c:pt idx="434">
                  <c:v>-57.2</c:v>
                </c:pt>
                <c:pt idx="435">
                  <c:v>-57.1</c:v>
                </c:pt>
                <c:pt idx="436">
                  <c:v>-57.1</c:v>
                </c:pt>
                <c:pt idx="437">
                  <c:v>-57.2</c:v>
                </c:pt>
                <c:pt idx="438">
                  <c:v>-57.3</c:v>
                </c:pt>
                <c:pt idx="439">
                  <c:v>-57.3</c:v>
                </c:pt>
                <c:pt idx="440">
                  <c:v>-57.3</c:v>
                </c:pt>
                <c:pt idx="441">
                  <c:v>-57.2</c:v>
                </c:pt>
                <c:pt idx="442">
                  <c:v>-57.2</c:v>
                </c:pt>
                <c:pt idx="443">
                  <c:v>-57.1</c:v>
                </c:pt>
                <c:pt idx="444">
                  <c:v>-57.2</c:v>
                </c:pt>
                <c:pt idx="445">
                  <c:v>-57.4</c:v>
                </c:pt>
                <c:pt idx="446">
                  <c:v>-57.4</c:v>
                </c:pt>
                <c:pt idx="447">
                  <c:v>-57.4</c:v>
                </c:pt>
                <c:pt idx="448">
                  <c:v>-57.4</c:v>
                </c:pt>
                <c:pt idx="449">
                  <c:v>-57.4</c:v>
                </c:pt>
                <c:pt idx="450">
                  <c:v>-57.4</c:v>
                </c:pt>
                <c:pt idx="451">
                  <c:v>-57.4</c:v>
                </c:pt>
                <c:pt idx="452">
                  <c:v>-57.3</c:v>
                </c:pt>
                <c:pt idx="453">
                  <c:v>-57.4</c:v>
                </c:pt>
                <c:pt idx="454">
                  <c:v>-57.5</c:v>
                </c:pt>
                <c:pt idx="455">
                  <c:v>-57.5</c:v>
                </c:pt>
                <c:pt idx="456">
                  <c:v>-57.5</c:v>
                </c:pt>
                <c:pt idx="457">
                  <c:v>-57.5</c:v>
                </c:pt>
                <c:pt idx="458">
                  <c:v>-57.5</c:v>
                </c:pt>
                <c:pt idx="459">
                  <c:v>-57.5</c:v>
                </c:pt>
                <c:pt idx="460">
                  <c:v>-57.5</c:v>
                </c:pt>
                <c:pt idx="461">
                  <c:v>-57.5</c:v>
                </c:pt>
                <c:pt idx="462">
                  <c:v>-57.6</c:v>
                </c:pt>
                <c:pt idx="463">
                  <c:v>-57.7</c:v>
                </c:pt>
                <c:pt idx="464">
                  <c:v>-57.6</c:v>
                </c:pt>
                <c:pt idx="465">
                  <c:v>-57.6</c:v>
                </c:pt>
                <c:pt idx="466">
                  <c:v>-57.5</c:v>
                </c:pt>
                <c:pt idx="467">
                  <c:v>-57.6</c:v>
                </c:pt>
                <c:pt idx="468">
                  <c:v>-57.6</c:v>
                </c:pt>
                <c:pt idx="469">
                  <c:v>-57.7</c:v>
                </c:pt>
                <c:pt idx="470">
                  <c:v>-57.7</c:v>
                </c:pt>
                <c:pt idx="471">
                  <c:v>-57.7</c:v>
                </c:pt>
                <c:pt idx="472">
                  <c:v>-57.7</c:v>
                </c:pt>
                <c:pt idx="473">
                  <c:v>-57.7</c:v>
                </c:pt>
                <c:pt idx="474">
                  <c:v>-57.7</c:v>
                </c:pt>
                <c:pt idx="475">
                  <c:v>-57.6</c:v>
                </c:pt>
                <c:pt idx="476">
                  <c:v>-57.8</c:v>
                </c:pt>
                <c:pt idx="477">
                  <c:v>-57.8</c:v>
                </c:pt>
                <c:pt idx="478">
                  <c:v>-57.9</c:v>
                </c:pt>
                <c:pt idx="479">
                  <c:v>-57.9</c:v>
                </c:pt>
                <c:pt idx="480">
                  <c:v>-57.9</c:v>
                </c:pt>
                <c:pt idx="481">
                  <c:v>-57.8</c:v>
                </c:pt>
                <c:pt idx="482">
                  <c:v>-57.8</c:v>
                </c:pt>
                <c:pt idx="483">
                  <c:v>-57.8</c:v>
                </c:pt>
                <c:pt idx="484">
                  <c:v>-57.8</c:v>
                </c:pt>
                <c:pt idx="485">
                  <c:v>-57.9</c:v>
                </c:pt>
                <c:pt idx="486">
                  <c:v>-57.9</c:v>
                </c:pt>
                <c:pt idx="487">
                  <c:v>-58</c:v>
                </c:pt>
                <c:pt idx="488">
                  <c:v>-58</c:v>
                </c:pt>
                <c:pt idx="489">
                  <c:v>-58</c:v>
                </c:pt>
                <c:pt idx="490">
                  <c:v>-57.9</c:v>
                </c:pt>
                <c:pt idx="491">
                  <c:v>-57.9</c:v>
                </c:pt>
                <c:pt idx="492">
                  <c:v>-58</c:v>
                </c:pt>
                <c:pt idx="493">
                  <c:v>-58</c:v>
                </c:pt>
                <c:pt idx="494">
                  <c:v>-58.1</c:v>
                </c:pt>
                <c:pt idx="495">
                  <c:v>-58.1</c:v>
                </c:pt>
                <c:pt idx="496">
                  <c:v>-58.2</c:v>
                </c:pt>
                <c:pt idx="497">
                  <c:v>-58.1</c:v>
                </c:pt>
                <c:pt idx="498">
                  <c:v>-58</c:v>
                </c:pt>
                <c:pt idx="499">
                  <c:v>-58.1</c:v>
                </c:pt>
                <c:pt idx="500">
                  <c:v>-58.1</c:v>
                </c:pt>
                <c:pt idx="501">
                  <c:v>-58.1</c:v>
                </c:pt>
                <c:pt idx="502">
                  <c:v>-58.2</c:v>
                </c:pt>
                <c:pt idx="503">
                  <c:v>-58.3</c:v>
                </c:pt>
                <c:pt idx="504">
                  <c:v>-58.2</c:v>
                </c:pt>
                <c:pt idx="505">
                  <c:v>-58.2</c:v>
                </c:pt>
                <c:pt idx="506">
                  <c:v>-58.2</c:v>
                </c:pt>
                <c:pt idx="507">
                  <c:v>-58.2</c:v>
                </c:pt>
                <c:pt idx="508">
                  <c:v>-58.2</c:v>
                </c:pt>
                <c:pt idx="509">
                  <c:v>-58.2</c:v>
                </c:pt>
                <c:pt idx="510">
                  <c:v>-58.3</c:v>
                </c:pt>
                <c:pt idx="511">
                  <c:v>-58.3</c:v>
                </c:pt>
                <c:pt idx="512">
                  <c:v>-58.3</c:v>
                </c:pt>
                <c:pt idx="513">
                  <c:v>-58.4</c:v>
                </c:pt>
                <c:pt idx="514">
                  <c:v>-58.2</c:v>
                </c:pt>
                <c:pt idx="515">
                  <c:v>-58.3</c:v>
                </c:pt>
                <c:pt idx="516">
                  <c:v>-58.3</c:v>
                </c:pt>
                <c:pt idx="517">
                  <c:v>-58.3</c:v>
                </c:pt>
                <c:pt idx="518">
                  <c:v>-58.4</c:v>
                </c:pt>
                <c:pt idx="519">
                  <c:v>-58.4</c:v>
                </c:pt>
                <c:pt idx="520">
                  <c:v>-58.5</c:v>
                </c:pt>
                <c:pt idx="521">
                  <c:v>-58.5</c:v>
                </c:pt>
                <c:pt idx="522">
                  <c:v>-58.5</c:v>
                </c:pt>
                <c:pt idx="523">
                  <c:v>-58.4</c:v>
                </c:pt>
                <c:pt idx="524">
                  <c:v>-58.5</c:v>
                </c:pt>
                <c:pt idx="525">
                  <c:v>-58.6</c:v>
                </c:pt>
                <c:pt idx="526">
                  <c:v>-58.5</c:v>
                </c:pt>
                <c:pt idx="527">
                  <c:v>-58.6</c:v>
                </c:pt>
                <c:pt idx="528">
                  <c:v>-58.6</c:v>
                </c:pt>
                <c:pt idx="529">
                  <c:v>-58.6</c:v>
                </c:pt>
                <c:pt idx="530">
                  <c:v>-58.5</c:v>
                </c:pt>
                <c:pt idx="531">
                  <c:v>-58.5</c:v>
                </c:pt>
                <c:pt idx="532">
                  <c:v>-58.6</c:v>
                </c:pt>
                <c:pt idx="533">
                  <c:v>-58.6</c:v>
                </c:pt>
                <c:pt idx="534">
                  <c:v>-58.6</c:v>
                </c:pt>
                <c:pt idx="535">
                  <c:v>-58.7</c:v>
                </c:pt>
                <c:pt idx="536">
                  <c:v>-58.8</c:v>
                </c:pt>
                <c:pt idx="537">
                  <c:v>-58.7</c:v>
                </c:pt>
                <c:pt idx="538">
                  <c:v>-58.6</c:v>
                </c:pt>
                <c:pt idx="539">
                  <c:v>-58.7</c:v>
                </c:pt>
                <c:pt idx="540">
                  <c:v>-58.7</c:v>
                </c:pt>
                <c:pt idx="541">
                  <c:v>-58.8</c:v>
                </c:pt>
                <c:pt idx="542">
                  <c:v>-58.9</c:v>
                </c:pt>
                <c:pt idx="543">
                  <c:v>-58.9</c:v>
                </c:pt>
                <c:pt idx="544">
                  <c:v>-58.9</c:v>
                </c:pt>
                <c:pt idx="545">
                  <c:v>-58.8</c:v>
                </c:pt>
                <c:pt idx="546">
                  <c:v>-58.8</c:v>
                </c:pt>
                <c:pt idx="547">
                  <c:v>-58.8</c:v>
                </c:pt>
                <c:pt idx="548">
                  <c:v>-58.8</c:v>
                </c:pt>
                <c:pt idx="549">
                  <c:v>-58.8</c:v>
                </c:pt>
                <c:pt idx="550">
                  <c:v>-59</c:v>
                </c:pt>
                <c:pt idx="551">
                  <c:v>-59</c:v>
                </c:pt>
                <c:pt idx="552">
                  <c:v>-59</c:v>
                </c:pt>
                <c:pt idx="553">
                  <c:v>-59</c:v>
                </c:pt>
                <c:pt idx="554">
                  <c:v>-58.9</c:v>
                </c:pt>
                <c:pt idx="555">
                  <c:v>-58.9</c:v>
                </c:pt>
                <c:pt idx="556">
                  <c:v>-58.8</c:v>
                </c:pt>
                <c:pt idx="557">
                  <c:v>-59</c:v>
                </c:pt>
                <c:pt idx="558">
                  <c:v>-59</c:v>
                </c:pt>
                <c:pt idx="559">
                  <c:v>-59.1</c:v>
                </c:pt>
                <c:pt idx="560">
                  <c:v>-59.1</c:v>
                </c:pt>
                <c:pt idx="561">
                  <c:v>-59.1</c:v>
                </c:pt>
                <c:pt idx="562">
                  <c:v>-59</c:v>
                </c:pt>
                <c:pt idx="563">
                  <c:v>-59</c:v>
                </c:pt>
                <c:pt idx="564">
                  <c:v>-59</c:v>
                </c:pt>
                <c:pt idx="565">
                  <c:v>-59</c:v>
                </c:pt>
                <c:pt idx="566">
                  <c:v>-59.1</c:v>
                </c:pt>
                <c:pt idx="567">
                  <c:v>-59.2</c:v>
                </c:pt>
                <c:pt idx="568">
                  <c:v>-59.2</c:v>
                </c:pt>
                <c:pt idx="569">
                  <c:v>-59.2</c:v>
                </c:pt>
                <c:pt idx="570">
                  <c:v>-59.2</c:v>
                </c:pt>
                <c:pt idx="571">
                  <c:v>-59.2</c:v>
                </c:pt>
                <c:pt idx="572">
                  <c:v>-59.1</c:v>
                </c:pt>
                <c:pt idx="573">
                  <c:v>-59.2</c:v>
                </c:pt>
                <c:pt idx="574">
                  <c:v>-59.3</c:v>
                </c:pt>
                <c:pt idx="575">
                  <c:v>-59.3</c:v>
                </c:pt>
                <c:pt idx="576">
                  <c:v>-59.3</c:v>
                </c:pt>
                <c:pt idx="577">
                  <c:v>-59.3</c:v>
                </c:pt>
                <c:pt idx="578">
                  <c:v>-59.3</c:v>
                </c:pt>
                <c:pt idx="579">
                  <c:v>-59.3</c:v>
                </c:pt>
                <c:pt idx="580">
                  <c:v>-59.3</c:v>
                </c:pt>
                <c:pt idx="581">
                  <c:v>-59.3</c:v>
                </c:pt>
                <c:pt idx="582">
                  <c:v>-59.4</c:v>
                </c:pt>
                <c:pt idx="583">
                  <c:v>-59.5</c:v>
                </c:pt>
                <c:pt idx="584">
                  <c:v>-59.5</c:v>
                </c:pt>
                <c:pt idx="585">
                  <c:v>-59.5</c:v>
                </c:pt>
                <c:pt idx="586">
                  <c:v>-59.4</c:v>
                </c:pt>
                <c:pt idx="587">
                  <c:v>-59.4</c:v>
                </c:pt>
                <c:pt idx="588">
                  <c:v>-59.4</c:v>
                </c:pt>
                <c:pt idx="589">
                  <c:v>-59.5</c:v>
                </c:pt>
                <c:pt idx="590">
                  <c:v>-59.6</c:v>
                </c:pt>
                <c:pt idx="591">
                  <c:v>-59.6</c:v>
                </c:pt>
                <c:pt idx="592">
                  <c:v>-59.6</c:v>
                </c:pt>
                <c:pt idx="593">
                  <c:v>-59.6</c:v>
                </c:pt>
                <c:pt idx="594">
                  <c:v>-59.6</c:v>
                </c:pt>
                <c:pt idx="595">
                  <c:v>-59.6</c:v>
                </c:pt>
                <c:pt idx="596">
                  <c:v>-59.7</c:v>
                </c:pt>
                <c:pt idx="597">
                  <c:v>-59.7</c:v>
                </c:pt>
                <c:pt idx="598">
                  <c:v>-59.8</c:v>
                </c:pt>
                <c:pt idx="599">
                  <c:v>-59.8</c:v>
                </c:pt>
                <c:pt idx="600">
                  <c:v>-59.8</c:v>
                </c:pt>
                <c:pt idx="601">
                  <c:v>-59.8</c:v>
                </c:pt>
                <c:pt idx="602">
                  <c:v>-59.8</c:v>
                </c:pt>
                <c:pt idx="603">
                  <c:v>-59.8</c:v>
                </c:pt>
                <c:pt idx="604">
                  <c:v>-59.8</c:v>
                </c:pt>
                <c:pt idx="605">
                  <c:v>-59.7</c:v>
                </c:pt>
                <c:pt idx="606">
                  <c:v>-59.8</c:v>
                </c:pt>
                <c:pt idx="607">
                  <c:v>-59.8</c:v>
                </c:pt>
                <c:pt idx="608">
                  <c:v>-59.8</c:v>
                </c:pt>
                <c:pt idx="609">
                  <c:v>-59.8</c:v>
                </c:pt>
                <c:pt idx="610">
                  <c:v>-59.7</c:v>
                </c:pt>
                <c:pt idx="611">
                  <c:v>-59.8</c:v>
                </c:pt>
                <c:pt idx="612">
                  <c:v>-59.7</c:v>
                </c:pt>
                <c:pt idx="613">
                  <c:v>-59.8</c:v>
                </c:pt>
                <c:pt idx="614">
                  <c:v>-59.8</c:v>
                </c:pt>
                <c:pt idx="615">
                  <c:v>-59.9</c:v>
                </c:pt>
                <c:pt idx="616">
                  <c:v>-59.9</c:v>
                </c:pt>
                <c:pt idx="617">
                  <c:v>-59.9</c:v>
                </c:pt>
                <c:pt idx="618">
                  <c:v>-59.9</c:v>
                </c:pt>
                <c:pt idx="619">
                  <c:v>-59.9</c:v>
                </c:pt>
                <c:pt idx="620">
                  <c:v>-59.8</c:v>
                </c:pt>
                <c:pt idx="621">
                  <c:v>-59.9</c:v>
                </c:pt>
                <c:pt idx="622">
                  <c:v>-60</c:v>
                </c:pt>
                <c:pt idx="623">
                  <c:v>-60</c:v>
                </c:pt>
                <c:pt idx="624">
                  <c:v>-60</c:v>
                </c:pt>
                <c:pt idx="625">
                  <c:v>-60</c:v>
                </c:pt>
                <c:pt idx="626">
                  <c:v>-59.9</c:v>
                </c:pt>
                <c:pt idx="627">
                  <c:v>-60</c:v>
                </c:pt>
                <c:pt idx="628">
                  <c:v>-59.9</c:v>
                </c:pt>
                <c:pt idx="629">
                  <c:v>-60</c:v>
                </c:pt>
                <c:pt idx="630">
                  <c:v>-60.1</c:v>
                </c:pt>
                <c:pt idx="631">
                  <c:v>-60.1</c:v>
                </c:pt>
                <c:pt idx="632">
                  <c:v>-60.1</c:v>
                </c:pt>
                <c:pt idx="633">
                  <c:v>-60</c:v>
                </c:pt>
                <c:pt idx="634">
                  <c:v>-60</c:v>
                </c:pt>
                <c:pt idx="635">
                  <c:v>-60</c:v>
                </c:pt>
                <c:pt idx="636">
                  <c:v>-60</c:v>
                </c:pt>
                <c:pt idx="637">
                  <c:v>-60.1</c:v>
                </c:pt>
                <c:pt idx="638">
                  <c:v>-60.1</c:v>
                </c:pt>
                <c:pt idx="639">
                  <c:v>-60.3</c:v>
                </c:pt>
                <c:pt idx="640">
                  <c:v>-60.2</c:v>
                </c:pt>
                <c:pt idx="641">
                  <c:v>-60.1</c:v>
                </c:pt>
                <c:pt idx="642">
                  <c:v>-60.1</c:v>
                </c:pt>
                <c:pt idx="643">
                  <c:v>-60.2</c:v>
                </c:pt>
                <c:pt idx="644">
                  <c:v>-60.2</c:v>
                </c:pt>
                <c:pt idx="645">
                  <c:v>-60.3</c:v>
                </c:pt>
                <c:pt idx="646">
                  <c:v>-60.3</c:v>
                </c:pt>
                <c:pt idx="647">
                  <c:v>-60.3</c:v>
                </c:pt>
                <c:pt idx="648">
                  <c:v>-60.3</c:v>
                </c:pt>
                <c:pt idx="649">
                  <c:v>-60.2</c:v>
                </c:pt>
                <c:pt idx="650">
                  <c:v>-60.3</c:v>
                </c:pt>
                <c:pt idx="651">
                  <c:v>-60.2</c:v>
                </c:pt>
                <c:pt idx="652">
                  <c:v>-60.3</c:v>
                </c:pt>
                <c:pt idx="653">
                  <c:v>-60.4</c:v>
                </c:pt>
                <c:pt idx="654">
                  <c:v>-60.5</c:v>
                </c:pt>
                <c:pt idx="655">
                  <c:v>-60.5</c:v>
                </c:pt>
                <c:pt idx="656">
                  <c:v>-60.5</c:v>
                </c:pt>
                <c:pt idx="657">
                  <c:v>-60.5</c:v>
                </c:pt>
                <c:pt idx="658">
                  <c:v>-60.4</c:v>
                </c:pt>
                <c:pt idx="659">
                  <c:v>-60.4</c:v>
                </c:pt>
                <c:pt idx="660">
                  <c:v>-60.4</c:v>
                </c:pt>
                <c:pt idx="661">
                  <c:v>-60.4</c:v>
                </c:pt>
                <c:pt idx="662">
                  <c:v>-60.4</c:v>
                </c:pt>
                <c:pt idx="663">
                  <c:v>-60.5</c:v>
                </c:pt>
                <c:pt idx="664">
                  <c:v>-60.5</c:v>
                </c:pt>
                <c:pt idx="665">
                  <c:v>-60.5</c:v>
                </c:pt>
                <c:pt idx="666">
                  <c:v>-60.5</c:v>
                </c:pt>
                <c:pt idx="667">
                  <c:v>-60.5</c:v>
                </c:pt>
                <c:pt idx="668">
                  <c:v>-60.5</c:v>
                </c:pt>
                <c:pt idx="669">
                  <c:v>-60.5</c:v>
                </c:pt>
                <c:pt idx="670">
                  <c:v>-60.6</c:v>
                </c:pt>
                <c:pt idx="671">
                  <c:v>-60.6</c:v>
                </c:pt>
                <c:pt idx="672">
                  <c:v>-60.7</c:v>
                </c:pt>
                <c:pt idx="673">
                  <c:v>-60.6</c:v>
                </c:pt>
                <c:pt idx="674">
                  <c:v>-60.6</c:v>
                </c:pt>
                <c:pt idx="675">
                  <c:v>-60.5</c:v>
                </c:pt>
                <c:pt idx="676">
                  <c:v>-60.6</c:v>
                </c:pt>
                <c:pt idx="677">
                  <c:v>-60.6</c:v>
                </c:pt>
                <c:pt idx="678">
                  <c:v>-60.6</c:v>
                </c:pt>
                <c:pt idx="679">
                  <c:v>-60.7</c:v>
                </c:pt>
                <c:pt idx="680">
                  <c:v>-60.7</c:v>
                </c:pt>
                <c:pt idx="681">
                  <c:v>-60.7</c:v>
                </c:pt>
                <c:pt idx="682">
                  <c:v>-60.7</c:v>
                </c:pt>
                <c:pt idx="683">
                  <c:v>-60.7</c:v>
                </c:pt>
                <c:pt idx="684">
                  <c:v>-60.7</c:v>
                </c:pt>
                <c:pt idx="685">
                  <c:v>-60.7</c:v>
                </c:pt>
                <c:pt idx="686">
                  <c:v>-60.8</c:v>
                </c:pt>
                <c:pt idx="687">
                  <c:v>-60.8</c:v>
                </c:pt>
                <c:pt idx="688">
                  <c:v>-60.8</c:v>
                </c:pt>
                <c:pt idx="689">
                  <c:v>-60.8</c:v>
                </c:pt>
                <c:pt idx="690">
                  <c:v>-60.8</c:v>
                </c:pt>
                <c:pt idx="691">
                  <c:v>-60.7</c:v>
                </c:pt>
                <c:pt idx="692">
                  <c:v>-60.8</c:v>
                </c:pt>
                <c:pt idx="693">
                  <c:v>-60.8</c:v>
                </c:pt>
                <c:pt idx="694">
                  <c:v>-61</c:v>
                </c:pt>
                <c:pt idx="695">
                  <c:v>-60.9</c:v>
                </c:pt>
                <c:pt idx="696">
                  <c:v>-61</c:v>
                </c:pt>
                <c:pt idx="697">
                  <c:v>-60.9</c:v>
                </c:pt>
                <c:pt idx="698">
                  <c:v>-60.8</c:v>
                </c:pt>
                <c:pt idx="699">
                  <c:v>-60.8</c:v>
                </c:pt>
                <c:pt idx="700">
                  <c:v>-60.9</c:v>
                </c:pt>
                <c:pt idx="701">
                  <c:v>-61</c:v>
                </c:pt>
                <c:pt idx="702">
                  <c:v>-61</c:v>
                </c:pt>
                <c:pt idx="703">
                  <c:v>-61</c:v>
                </c:pt>
                <c:pt idx="704">
                  <c:v>-61</c:v>
                </c:pt>
                <c:pt idx="705">
                  <c:v>-61</c:v>
                </c:pt>
                <c:pt idx="706">
                  <c:v>-61</c:v>
                </c:pt>
                <c:pt idx="707">
                  <c:v>-61</c:v>
                </c:pt>
                <c:pt idx="708">
                  <c:v>-61</c:v>
                </c:pt>
                <c:pt idx="709">
                  <c:v>-61.1</c:v>
                </c:pt>
                <c:pt idx="710">
                  <c:v>-61.2</c:v>
                </c:pt>
                <c:pt idx="711">
                  <c:v>-61.2</c:v>
                </c:pt>
                <c:pt idx="712">
                  <c:v>-61.2</c:v>
                </c:pt>
                <c:pt idx="713">
                  <c:v>-61.1</c:v>
                </c:pt>
                <c:pt idx="714">
                  <c:v>-61.1</c:v>
                </c:pt>
                <c:pt idx="715">
                  <c:v>-61.1</c:v>
                </c:pt>
                <c:pt idx="716">
                  <c:v>-61.1</c:v>
                </c:pt>
                <c:pt idx="717">
                  <c:v>-61.1</c:v>
                </c:pt>
                <c:pt idx="718">
                  <c:v>-61.2</c:v>
                </c:pt>
                <c:pt idx="719">
                  <c:v>-61.3</c:v>
                </c:pt>
                <c:pt idx="720">
                  <c:v>-61.3</c:v>
                </c:pt>
                <c:pt idx="721">
                  <c:v>-61.3</c:v>
                </c:pt>
                <c:pt idx="722">
                  <c:v>-61.2</c:v>
                </c:pt>
                <c:pt idx="723">
                  <c:v>-61.2</c:v>
                </c:pt>
                <c:pt idx="724">
                  <c:v>-61.2</c:v>
                </c:pt>
                <c:pt idx="725">
                  <c:v>-61.3</c:v>
                </c:pt>
                <c:pt idx="726">
                  <c:v>-61.4</c:v>
                </c:pt>
                <c:pt idx="727">
                  <c:v>-61.4</c:v>
                </c:pt>
                <c:pt idx="728">
                  <c:v>-61.4</c:v>
                </c:pt>
                <c:pt idx="729">
                  <c:v>-61.4</c:v>
                </c:pt>
                <c:pt idx="730">
                  <c:v>-61.4</c:v>
                </c:pt>
                <c:pt idx="731">
                  <c:v>-61.4</c:v>
                </c:pt>
                <c:pt idx="732">
                  <c:v>-61.4</c:v>
                </c:pt>
                <c:pt idx="733">
                  <c:v>-61.5</c:v>
                </c:pt>
                <c:pt idx="734">
                  <c:v>-61.8</c:v>
                </c:pt>
                <c:pt idx="735">
                  <c:v>-61.9</c:v>
                </c:pt>
                <c:pt idx="736">
                  <c:v>-61.9</c:v>
                </c:pt>
              </c:numCache>
              <c:extLst xmlns:c15="http://schemas.microsoft.com/office/drawing/2012/chart"/>
            </c:numRef>
          </c:yVal>
          <c:smooth val="0"/>
        </c:ser>
        <c:ser>
          <c:idx val="7"/>
          <c:order val="7"/>
          <c:tx>
            <c:strRef>
              <c:f>'Raw Data'!$J$18</c:f>
              <c:strCache>
                <c:ptCount val="1"/>
                <c:pt idx="0">
                  <c:v>3.3 - Top Gun during peel +30s</c:v>
                </c:pt>
              </c:strCache>
              <c:extLst xmlns:c15="http://schemas.microsoft.com/office/drawing/2012/chart"/>
            </c:strRef>
          </c:tx>
          <c:spPr>
            <a:ln w="19050" cap="rnd">
              <a:solidFill>
                <a:schemeClr val="accent2"/>
              </a:solidFill>
              <a:round/>
            </a:ln>
            <a:effectLst/>
          </c:spPr>
          <c:marker>
            <c:symbol val="none"/>
          </c:marker>
          <c:xVal>
            <c:numRef>
              <c:f>'Raw Data'!$B$22:$B$2887</c:f>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extLst xmlns:c15="http://schemas.microsoft.com/office/drawing/2012/chart"/>
            </c:numRef>
          </c:xVal>
          <c:yVal>
            <c:numRef>
              <c:f>'Raw Data'!$J$22:$J$2887</c:f>
              <c:numCache>
                <c:formatCode>0.0</c:formatCode>
                <c:ptCount val="2866"/>
                <c:pt idx="0">
                  <c:v>522.20000000000005</c:v>
                </c:pt>
                <c:pt idx="1">
                  <c:v>522.29999999999995</c:v>
                </c:pt>
                <c:pt idx="2">
                  <c:v>521.70000000000005</c:v>
                </c:pt>
                <c:pt idx="3">
                  <c:v>521.4</c:v>
                </c:pt>
                <c:pt idx="4">
                  <c:v>521.20000000000005</c:v>
                </c:pt>
                <c:pt idx="5">
                  <c:v>521.1</c:v>
                </c:pt>
                <c:pt idx="6">
                  <c:v>521.4</c:v>
                </c:pt>
                <c:pt idx="7">
                  <c:v>521.70000000000005</c:v>
                </c:pt>
                <c:pt idx="8">
                  <c:v>521.6</c:v>
                </c:pt>
                <c:pt idx="9">
                  <c:v>521.6</c:v>
                </c:pt>
                <c:pt idx="10">
                  <c:v>521.1</c:v>
                </c:pt>
                <c:pt idx="11">
                  <c:v>519.79999999999995</c:v>
                </c:pt>
                <c:pt idx="12">
                  <c:v>518.9</c:v>
                </c:pt>
                <c:pt idx="13">
                  <c:v>518</c:v>
                </c:pt>
                <c:pt idx="14">
                  <c:v>516.6</c:v>
                </c:pt>
                <c:pt idx="15">
                  <c:v>515.9</c:v>
                </c:pt>
                <c:pt idx="16">
                  <c:v>515.29999999999995</c:v>
                </c:pt>
                <c:pt idx="17">
                  <c:v>513</c:v>
                </c:pt>
                <c:pt idx="18">
                  <c:v>511.3</c:v>
                </c:pt>
                <c:pt idx="19">
                  <c:v>508.3</c:v>
                </c:pt>
                <c:pt idx="20">
                  <c:v>502.1</c:v>
                </c:pt>
                <c:pt idx="21">
                  <c:v>488.1</c:v>
                </c:pt>
                <c:pt idx="22">
                  <c:v>459.4</c:v>
                </c:pt>
                <c:pt idx="23">
                  <c:v>437.6</c:v>
                </c:pt>
                <c:pt idx="24">
                  <c:v>404</c:v>
                </c:pt>
                <c:pt idx="25">
                  <c:v>384.2</c:v>
                </c:pt>
                <c:pt idx="26">
                  <c:v>368.7</c:v>
                </c:pt>
                <c:pt idx="27">
                  <c:v>364.1</c:v>
                </c:pt>
                <c:pt idx="28">
                  <c:v>359.1</c:v>
                </c:pt>
                <c:pt idx="29">
                  <c:v>345.2</c:v>
                </c:pt>
                <c:pt idx="30">
                  <c:v>331.3</c:v>
                </c:pt>
                <c:pt idx="31">
                  <c:v>317.89999999999998</c:v>
                </c:pt>
                <c:pt idx="32">
                  <c:v>305.60000000000002</c:v>
                </c:pt>
                <c:pt idx="33">
                  <c:v>292.89999999999998</c:v>
                </c:pt>
                <c:pt idx="34">
                  <c:v>284.5</c:v>
                </c:pt>
                <c:pt idx="35">
                  <c:v>276.2</c:v>
                </c:pt>
                <c:pt idx="36">
                  <c:v>267.3</c:v>
                </c:pt>
                <c:pt idx="37">
                  <c:v>254.9</c:v>
                </c:pt>
                <c:pt idx="38">
                  <c:v>245</c:v>
                </c:pt>
                <c:pt idx="39">
                  <c:v>235.3</c:v>
                </c:pt>
                <c:pt idx="40">
                  <c:v>224</c:v>
                </c:pt>
                <c:pt idx="41">
                  <c:v>205.9</c:v>
                </c:pt>
                <c:pt idx="42">
                  <c:v>193.5</c:v>
                </c:pt>
                <c:pt idx="43">
                  <c:v>181.4</c:v>
                </c:pt>
                <c:pt idx="44">
                  <c:v>167.8</c:v>
                </c:pt>
                <c:pt idx="45">
                  <c:v>151.69999999999999</c:v>
                </c:pt>
                <c:pt idx="46">
                  <c:v>137.80000000000001</c:v>
                </c:pt>
                <c:pt idx="47">
                  <c:v>124.3</c:v>
                </c:pt>
                <c:pt idx="48">
                  <c:v>116.3</c:v>
                </c:pt>
                <c:pt idx="49">
                  <c:v>112.6</c:v>
                </c:pt>
                <c:pt idx="50">
                  <c:v>104.5</c:v>
                </c:pt>
                <c:pt idx="51">
                  <c:v>91.6</c:v>
                </c:pt>
                <c:pt idx="52">
                  <c:v>72.599999999999994</c:v>
                </c:pt>
                <c:pt idx="53">
                  <c:v>49.3</c:v>
                </c:pt>
                <c:pt idx="54">
                  <c:v>10.8</c:v>
                </c:pt>
                <c:pt idx="55">
                  <c:v>-15.1</c:v>
                </c:pt>
                <c:pt idx="56">
                  <c:v>-27.2</c:v>
                </c:pt>
                <c:pt idx="57">
                  <c:v>-24.9</c:v>
                </c:pt>
                <c:pt idx="58">
                  <c:v>-3.1</c:v>
                </c:pt>
                <c:pt idx="59">
                  <c:v>20.5</c:v>
                </c:pt>
                <c:pt idx="60">
                  <c:v>41.1</c:v>
                </c:pt>
                <c:pt idx="61">
                  <c:v>55.6</c:v>
                </c:pt>
                <c:pt idx="62">
                  <c:v>64</c:v>
                </c:pt>
                <c:pt idx="63">
                  <c:v>69</c:v>
                </c:pt>
                <c:pt idx="64">
                  <c:v>69.400000000000006</c:v>
                </c:pt>
                <c:pt idx="65">
                  <c:v>68</c:v>
                </c:pt>
                <c:pt idx="66">
                  <c:v>66.599999999999994</c:v>
                </c:pt>
                <c:pt idx="67">
                  <c:v>60</c:v>
                </c:pt>
                <c:pt idx="68">
                  <c:v>46.4</c:v>
                </c:pt>
                <c:pt idx="69">
                  <c:v>31.5</c:v>
                </c:pt>
                <c:pt idx="70">
                  <c:v>19.100000000000001</c:v>
                </c:pt>
                <c:pt idx="71">
                  <c:v>16.5</c:v>
                </c:pt>
                <c:pt idx="72">
                  <c:v>29.9</c:v>
                </c:pt>
                <c:pt idx="73">
                  <c:v>38.799999999999997</c:v>
                </c:pt>
                <c:pt idx="74">
                  <c:v>38.9</c:v>
                </c:pt>
                <c:pt idx="75">
                  <c:v>34.299999999999997</c:v>
                </c:pt>
                <c:pt idx="76">
                  <c:v>30.1</c:v>
                </c:pt>
                <c:pt idx="77">
                  <c:v>26.9</c:v>
                </c:pt>
                <c:pt idx="78">
                  <c:v>18.100000000000001</c:v>
                </c:pt>
                <c:pt idx="79">
                  <c:v>4.0999999999999996</c:v>
                </c:pt>
                <c:pt idx="80">
                  <c:v>-15</c:v>
                </c:pt>
                <c:pt idx="81">
                  <c:v>-29.9</c:v>
                </c:pt>
                <c:pt idx="82">
                  <c:v>-47.8</c:v>
                </c:pt>
                <c:pt idx="83">
                  <c:v>-65.7</c:v>
                </c:pt>
                <c:pt idx="84">
                  <c:v>-82.7</c:v>
                </c:pt>
                <c:pt idx="85">
                  <c:v>-94.4</c:v>
                </c:pt>
                <c:pt idx="86">
                  <c:v>-96.2</c:v>
                </c:pt>
                <c:pt idx="87">
                  <c:v>-95.9</c:v>
                </c:pt>
                <c:pt idx="88">
                  <c:v>-92.2</c:v>
                </c:pt>
                <c:pt idx="89">
                  <c:v>-86.9</c:v>
                </c:pt>
                <c:pt idx="90">
                  <c:v>-81.900000000000006</c:v>
                </c:pt>
                <c:pt idx="91">
                  <c:v>-76.8</c:v>
                </c:pt>
                <c:pt idx="92">
                  <c:v>-72.2</c:v>
                </c:pt>
                <c:pt idx="93">
                  <c:v>-70.599999999999994</c:v>
                </c:pt>
                <c:pt idx="94">
                  <c:v>-85</c:v>
                </c:pt>
                <c:pt idx="95">
                  <c:v>-108.3</c:v>
                </c:pt>
                <c:pt idx="96">
                  <c:v>-130.9</c:v>
                </c:pt>
                <c:pt idx="97">
                  <c:v>-153</c:v>
                </c:pt>
                <c:pt idx="98">
                  <c:v>-165.1</c:v>
                </c:pt>
                <c:pt idx="99">
                  <c:v>-172</c:v>
                </c:pt>
                <c:pt idx="100">
                  <c:v>-174.5</c:v>
                </c:pt>
                <c:pt idx="101">
                  <c:v>-169.6</c:v>
                </c:pt>
                <c:pt idx="102">
                  <c:v>-157.19999999999999</c:v>
                </c:pt>
                <c:pt idx="103">
                  <c:v>-138.30000000000001</c:v>
                </c:pt>
                <c:pt idx="104">
                  <c:v>-118.8</c:v>
                </c:pt>
                <c:pt idx="105">
                  <c:v>-97.4</c:v>
                </c:pt>
                <c:pt idx="106">
                  <c:v>-85</c:v>
                </c:pt>
                <c:pt idx="107">
                  <c:v>-84.9</c:v>
                </c:pt>
                <c:pt idx="108">
                  <c:v>-96.3</c:v>
                </c:pt>
                <c:pt idx="109">
                  <c:v>-116.3</c:v>
                </c:pt>
                <c:pt idx="110">
                  <c:v>-156.6</c:v>
                </c:pt>
                <c:pt idx="111">
                  <c:v>-192.9</c:v>
                </c:pt>
                <c:pt idx="112">
                  <c:v>-228.2</c:v>
                </c:pt>
                <c:pt idx="113">
                  <c:v>-252.3</c:v>
                </c:pt>
                <c:pt idx="114">
                  <c:v>-269.3</c:v>
                </c:pt>
                <c:pt idx="115">
                  <c:v>-266.8</c:v>
                </c:pt>
                <c:pt idx="116">
                  <c:v>-261.2</c:v>
                </c:pt>
                <c:pt idx="117">
                  <c:v>-254</c:v>
                </c:pt>
                <c:pt idx="118">
                  <c:v>-253.9</c:v>
                </c:pt>
                <c:pt idx="119">
                  <c:v>-269</c:v>
                </c:pt>
                <c:pt idx="120">
                  <c:v>-281.89999999999998</c:v>
                </c:pt>
                <c:pt idx="121">
                  <c:v>-293.10000000000002</c:v>
                </c:pt>
                <c:pt idx="122">
                  <c:v>-307.8</c:v>
                </c:pt>
                <c:pt idx="123">
                  <c:v>-335.6</c:v>
                </c:pt>
                <c:pt idx="124">
                  <c:v>-356.7</c:v>
                </c:pt>
                <c:pt idx="125">
                  <c:v>-374.9</c:v>
                </c:pt>
                <c:pt idx="126">
                  <c:v>-382.6</c:v>
                </c:pt>
                <c:pt idx="127">
                  <c:v>-367.7</c:v>
                </c:pt>
                <c:pt idx="128">
                  <c:v>-309.60000000000002</c:v>
                </c:pt>
                <c:pt idx="129">
                  <c:v>-256</c:v>
                </c:pt>
                <c:pt idx="130">
                  <c:v>-202.1</c:v>
                </c:pt>
                <c:pt idx="131">
                  <c:v>-168.6</c:v>
                </c:pt>
                <c:pt idx="132">
                  <c:v>-158.69999999999999</c:v>
                </c:pt>
                <c:pt idx="133">
                  <c:v>-157.5</c:v>
                </c:pt>
                <c:pt idx="134">
                  <c:v>-160.9</c:v>
                </c:pt>
                <c:pt idx="135">
                  <c:v>-170.9</c:v>
                </c:pt>
                <c:pt idx="136">
                  <c:v>-184</c:v>
                </c:pt>
                <c:pt idx="137">
                  <c:v>-187.1</c:v>
                </c:pt>
                <c:pt idx="138">
                  <c:v>-184</c:v>
                </c:pt>
                <c:pt idx="139">
                  <c:v>-178</c:v>
                </c:pt>
                <c:pt idx="140">
                  <c:v>-170.3</c:v>
                </c:pt>
                <c:pt idx="141">
                  <c:v>-163.9</c:v>
                </c:pt>
                <c:pt idx="142">
                  <c:v>-155.4</c:v>
                </c:pt>
                <c:pt idx="143">
                  <c:v>-147.1</c:v>
                </c:pt>
                <c:pt idx="144">
                  <c:v>-139.69999999999999</c:v>
                </c:pt>
                <c:pt idx="145">
                  <c:v>-132.80000000000001</c:v>
                </c:pt>
                <c:pt idx="146">
                  <c:v>-128.30000000000001</c:v>
                </c:pt>
                <c:pt idx="147">
                  <c:v>-122.1</c:v>
                </c:pt>
                <c:pt idx="148">
                  <c:v>-111.9</c:v>
                </c:pt>
                <c:pt idx="149">
                  <c:v>-96.9</c:v>
                </c:pt>
                <c:pt idx="150">
                  <c:v>-87.5</c:v>
                </c:pt>
                <c:pt idx="151">
                  <c:v>-73.900000000000006</c:v>
                </c:pt>
                <c:pt idx="152">
                  <c:v>-55.3</c:v>
                </c:pt>
                <c:pt idx="153">
                  <c:v>-37.200000000000003</c:v>
                </c:pt>
                <c:pt idx="154">
                  <c:v>-36.700000000000003</c:v>
                </c:pt>
                <c:pt idx="155">
                  <c:v>-48.2</c:v>
                </c:pt>
                <c:pt idx="156">
                  <c:v>-72.7</c:v>
                </c:pt>
                <c:pt idx="157">
                  <c:v>-107.1</c:v>
                </c:pt>
                <c:pt idx="158">
                  <c:v>-94.2</c:v>
                </c:pt>
                <c:pt idx="159">
                  <c:v>-61.1</c:v>
                </c:pt>
                <c:pt idx="160">
                  <c:v>-25.4</c:v>
                </c:pt>
                <c:pt idx="161">
                  <c:v>23.3</c:v>
                </c:pt>
                <c:pt idx="162">
                  <c:v>56.8</c:v>
                </c:pt>
                <c:pt idx="163">
                  <c:v>79.7</c:v>
                </c:pt>
                <c:pt idx="164">
                  <c:v>92.6</c:v>
                </c:pt>
                <c:pt idx="165">
                  <c:v>100.7</c:v>
                </c:pt>
                <c:pt idx="166">
                  <c:v>109.3</c:v>
                </c:pt>
                <c:pt idx="167">
                  <c:v>112</c:v>
                </c:pt>
                <c:pt idx="168">
                  <c:v>113</c:v>
                </c:pt>
                <c:pt idx="169">
                  <c:v>112.9</c:v>
                </c:pt>
                <c:pt idx="170">
                  <c:v>109.5</c:v>
                </c:pt>
                <c:pt idx="171">
                  <c:v>105.2</c:v>
                </c:pt>
                <c:pt idx="172">
                  <c:v>100.4</c:v>
                </c:pt>
                <c:pt idx="173">
                  <c:v>95</c:v>
                </c:pt>
                <c:pt idx="174">
                  <c:v>86</c:v>
                </c:pt>
                <c:pt idx="175">
                  <c:v>79.8</c:v>
                </c:pt>
                <c:pt idx="176">
                  <c:v>78.599999999999994</c:v>
                </c:pt>
                <c:pt idx="177">
                  <c:v>82.2</c:v>
                </c:pt>
                <c:pt idx="178">
                  <c:v>86.3</c:v>
                </c:pt>
                <c:pt idx="179">
                  <c:v>87.2</c:v>
                </c:pt>
                <c:pt idx="180">
                  <c:v>84.4</c:v>
                </c:pt>
                <c:pt idx="181">
                  <c:v>79.900000000000006</c:v>
                </c:pt>
                <c:pt idx="182">
                  <c:v>73.900000000000006</c:v>
                </c:pt>
                <c:pt idx="183">
                  <c:v>65.3</c:v>
                </c:pt>
                <c:pt idx="184">
                  <c:v>61.4</c:v>
                </c:pt>
                <c:pt idx="185">
                  <c:v>58.4</c:v>
                </c:pt>
                <c:pt idx="186">
                  <c:v>55</c:v>
                </c:pt>
                <c:pt idx="187">
                  <c:v>50.6</c:v>
                </c:pt>
                <c:pt idx="188">
                  <c:v>47.7</c:v>
                </c:pt>
                <c:pt idx="189">
                  <c:v>45</c:v>
                </c:pt>
                <c:pt idx="190">
                  <c:v>42</c:v>
                </c:pt>
                <c:pt idx="191">
                  <c:v>39.299999999999997</c:v>
                </c:pt>
                <c:pt idx="192">
                  <c:v>39.4</c:v>
                </c:pt>
                <c:pt idx="193">
                  <c:v>41.4</c:v>
                </c:pt>
                <c:pt idx="194">
                  <c:v>41.5</c:v>
                </c:pt>
                <c:pt idx="195">
                  <c:v>38.6</c:v>
                </c:pt>
                <c:pt idx="196">
                  <c:v>32.9</c:v>
                </c:pt>
                <c:pt idx="197">
                  <c:v>29.2</c:v>
                </c:pt>
                <c:pt idx="198">
                  <c:v>26</c:v>
                </c:pt>
                <c:pt idx="199">
                  <c:v>23.5</c:v>
                </c:pt>
                <c:pt idx="200">
                  <c:v>21.4</c:v>
                </c:pt>
                <c:pt idx="201">
                  <c:v>18.7</c:v>
                </c:pt>
                <c:pt idx="202">
                  <c:v>15.5</c:v>
                </c:pt>
                <c:pt idx="203">
                  <c:v>11.8</c:v>
                </c:pt>
                <c:pt idx="204">
                  <c:v>8.4</c:v>
                </c:pt>
                <c:pt idx="205">
                  <c:v>6.4</c:v>
                </c:pt>
                <c:pt idx="206">
                  <c:v>5</c:v>
                </c:pt>
                <c:pt idx="207">
                  <c:v>3.7</c:v>
                </c:pt>
                <c:pt idx="208">
                  <c:v>2.4</c:v>
                </c:pt>
                <c:pt idx="209">
                  <c:v>1.5</c:v>
                </c:pt>
                <c:pt idx="210">
                  <c:v>1.5</c:v>
                </c:pt>
                <c:pt idx="211">
                  <c:v>1.7</c:v>
                </c:pt>
                <c:pt idx="212">
                  <c:v>1.8</c:v>
                </c:pt>
                <c:pt idx="213">
                  <c:v>1.9</c:v>
                </c:pt>
                <c:pt idx="214">
                  <c:v>2.2999999999999998</c:v>
                </c:pt>
                <c:pt idx="215">
                  <c:v>2.7</c:v>
                </c:pt>
                <c:pt idx="216">
                  <c:v>3.2</c:v>
                </c:pt>
                <c:pt idx="217">
                  <c:v>2.9</c:v>
                </c:pt>
                <c:pt idx="218">
                  <c:v>2.8</c:v>
                </c:pt>
                <c:pt idx="219">
                  <c:v>2.7</c:v>
                </c:pt>
                <c:pt idx="220">
                  <c:v>2.9</c:v>
                </c:pt>
                <c:pt idx="221">
                  <c:v>2.8</c:v>
                </c:pt>
                <c:pt idx="222">
                  <c:v>3</c:v>
                </c:pt>
                <c:pt idx="223">
                  <c:v>2.5</c:v>
                </c:pt>
                <c:pt idx="224">
                  <c:v>1.9</c:v>
                </c:pt>
                <c:pt idx="225">
                  <c:v>1.6</c:v>
                </c:pt>
                <c:pt idx="226">
                  <c:v>1.7</c:v>
                </c:pt>
                <c:pt idx="227">
                  <c:v>1.8</c:v>
                </c:pt>
                <c:pt idx="228">
                  <c:v>1.9</c:v>
                </c:pt>
                <c:pt idx="229">
                  <c:v>1.9</c:v>
                </c:pt>
                <c:pt idx="230">
                  <c:v>1.8</c:v>
                </c:pt>
                <c:pt idx="231">
                  <c:v>2.2000000000000002</c:v>
                </c:pt>
                <c:pt idx="232">
                  <c:v>2.2000000000000002</c:v>
                </c:pt>
                <c:pt idx="233">
                  <c:v>2</c:v>
                </c:pt>
                <c:pt idx="234">
                  <c:v>2.2999999999999998</c:v>
                </c:pt>
                <c:pt idx="235">
                  <c:v>2.4</c:v>
                </c:pt>
                <c:pt idx="236">
                  <c:v>2.5</c:v>
                </c:pt>
                <c:pt idx="237">
                  <c:v>2.4</c:v>
                </c:pt>
                <c:pt idx="238">
                  <c:v>2.2999999999999998</c:v>
                </c:pt>
                <c:pt idx="239">
                  <c:v>2</c:v>
                </c:pt>
                <c:pt idx="240">
                  <c:v>2.1</c:v>
                </c:pt>
                <c:pt idx="241">
                  <c:v>2.2000000000000002</c:v>
                </c:pt>
                <c:pt idx="242">
                  <c:v>2.2000000000000002</c:v>
                </c:pt>
                <c:pt idx="243">
                  <c:v>2</c:v>
                </c:pt>
                <c:pt idx="244">
                  <c:v>2.1</c:v>
                </c:pt>
                <c:pt idx="245">
                  <c:v>2.2000000000000002</c:v>
                </c:pt>
                <c:pt idx="246">
                  <c:v>2.2999999999999998</c:v>
                </c:pt>
                <c:pt idx="247">
                  <c:v>2.4</c:v>
                </c:pt>
                <c:pt idx="248">
                  <c:v>2.4</c:v>
                </c:pt>
                <c:pt idx="249">
                  <c:v>2.4</c:v>
                </c:pt>
                <c:pt idx="250">
                  <c:v>2.4</c:v>
                </c:pt>
                <c:pt idx="251">
                  <c:v>2.5</c:v>
                </c:pt>
                <c:pt idx="252">
                  <c:v>2.7</c:v>
                </c:pt>
                <c:pt idx="253">
                  <c:v>2.8</c:v>
                </c:pt>
                <c:pt idx="254">
                  <c:v>3</c:v>
                </c:pt>
                <c:pt idx="255">
                  <c:v>3.1</c:v>
                </c:pt>
                <c:pt idx="256">
                  <c:v>3.1</c:v>
                </c:pt>
                <c:pt idx="257">
                  <c:v>3</c:v>
                </c:pt>
                <c:pt idx="258">
                  <c:v>2.8</c:v>
                </c:pt>
                <c:pt idx="259">
                  <c:v>2.9</c:v>
                </c:pt>
                <c:pt idx="260">
                  <c:v>2.7</c:v>
                </c:pt>
                <c:pt idx="261">
                  <c:v>2.5</c:v>
                </c:pt>
                <c:pt idx="262">
                  <c:v>2.2999999999999998</c:v>
                </c:pt>
                <c:pt idx="263">
                  <c:v>2.2000000000000002</c:v>
                </c:pt>
                <c:pt idx="264">
                  <c:v>1.9</c:v>
                </c:pt>
                <c:pt idx="265">
                  <c:v>1.5</c:v>
                </c:pt>
                <c:pt idx="266">
                  <c:v>1.4</c:v>
                </c:pt>
                <c:pt idx="267">
                  <c:v>1.3</c:v>
                </c:pt>
                <c:pt idx="268">
                  <c:v>1.2</c:v>
                </c:pt>
                <c:pt idx="269">
                  <c:v>1.4</c:v>
                </c:pt>
                <c:pt idx="270">
                  <c:v>1.3</c:v>
                </c:pt>
                <c:pt idx="271">
                  <c:v>1.1000000000000001</c:v>
                </c:pt>
                <c:pt idx="272">
                  <c:v>1.3</c:v>
                </c:pt>
                <c:pt idx="273">
                  <c:v>1.6</c:v>
                </c:pt>
                <c:pt idx="274">
                  <c:v>2.2000000000000002</c:v>
                </c:pt>
                <c:pt idx="275">
                  <c:v>2.7</c:v>
                </c:pt>
                <c:pt idx="276">
                  <c:v>2.9</c:v>
                </c:pt>
                <c:pt idx="277">
                  <c:v>3.2</c:v>
                </c:pt>
                <c:pt idx="278">
                  <c:v>3.7</c:v>
                </c:pt>
                <c:pt idx="279">
                  <c:v>3.7</c:v>
                </c:pt>
                <c:pt idx="280">
                  <c:v>3.4</c:v>
                </c:pt>
                <c:pt idx="281">
                  <c:v>1.7</c:v>
                </c:pt>
                <c:pt idx="282">
                  <c:v>1.3</c:v>
                </c:pt>
                <c:pt idx="283">
                  <c:v>0.9</c:v>
                </c:pt>
                <c:pt idx="284">
                  <c:v>0</c:v>
                </c:pt>
                <c:pt idx="285">
                  <c:v>-0.8</c:v>
                </c:pt>
                <c:pt idx="286">
                  <c:v>-3.1</c:v>
                </c:pt>
                <c:pt idx="287">
                  <c:v>-4.0999999999999996</c:v>
                </c:pt>
                <c:pt idx="288">
                  <c:v>-3.5</c:v>
                </c:pt>
                <c:pt idx="289">
                  <c:v>-2.8</c:v>
                </c:pt>
                <c:pt idx="290">
                  <c:v>-2.7</c:v>
                </c:pt>
                <c:pt idx="291">
                  <c:v>-2.5</c:v>
                </c:pt>
                <c:pt idx="292">
                  <c:v>-2.2999999999999998</c:v>
                </c:pt>
                <c:pt idx="293">
                  <c:v>-2</c:v>
                </c:pt>
                <c:pt idx="294">
                  <c:v>-2</c:v>
                </c:pt>
                <c:pt idx="295">
                  <c:v>-2.9</c:v>
                </c:pt>
                <c:pt idx="296">
                  <c:v>-3</c:v>
                </c:pt>
                <c:pt idx="297">
                  <c:v>-2.5</c:v>
                </c:pt>
                <c:pt idx="298">
                  <c:v>-1.9</c:v>
                </c:pt>
                <c:pt idx="299">
                  <c:v>-1.2</c:v>
                </c:pt>
                <c:pt idx="300">
                  <c:v>-0.8</c:v>
                </c:pt>
                <c:pt idx="301">
                  <c:v>-0.6</c:v>
                </c:pt>
                <c:pt idx="302">
                  <c:v>-0.6</c:v>
                </c:pt>
                <c:pt idx="303">
                  <c:v>-0.8</c:v>
                </c:pt>
                <c:pt idx="304">
                  <c:v>-0.8</c:v>
                </c:pt>
                <c:pt idx="305">
                  <c:v>-0.9</c:v>
                </c:pt>
                <c:pt idx="306">
                  <c:v>-0.8</c:v>
                </c:pt>
                <c:pt idx="307">
                  <c:v>-0.8</c:v>
                </c:pt>
                <c:pt idx="308">
                  <c:v>-0.8</c:v>
                </c:pt>
                <c:pt idx="309">
                  <c:v>-0.9</c:v>
                </c:pt>
                <c:pt idx="310">
                  <c:v>-0.9</c:v>
                </c:pt>
                <c:pt idx="311">
                  <c:v>-0.8</c:v>
                </c:pt>
                <c:pt idx="312">
                  <c:v>-0.6</c:v>
                </c:pt>
                <c:pt idx="313">
                  <c:v>-0.5</c:v>
                </c:pt>
                <c:pt idx="314">
                  <c:v>-0.6</c:v>
                </c:pt>
                <c:pt idx="315">
                  <c:v>-0.4</c:v>
                </c:pt>
                <c:pt idx="316">
                  <c:v>-0.2</c:v>
                </c:pt>
                <c:pt idx="317">
                  <c:v>-0.4</c:v>
                </c:pt>
                <c:pt idx="318">
                  <c:v>-0.4</c:v>
                </c:pt>
                <c:pt idx="319">
                  <c:v>-0.5</c:v>
                </c:pt>
                <c:pt idx="320">
                  <c:v>-0.5</c:v>
                </c:pt>
                <c:pt idx="321">
                  <c:v>-0.5</c:v>
                </c:pt>
                <c:pt idx="322">
                  <c:v>-0.5</c:v>
                </c:pt>
                <c:pt idx="323">
                  <c:v>-0.4</c:v>
                </c:pt>
                <c:pt idx="324">
                  <c:v>-0.5</c:v>
                </c:pt>
                <c:pt idx="325">
                  <c:v>-0.4</c:v>
                </c:pt>
                <c:pt idx="326">
                  <c:v>-0.4</c:v>
                </c:pt>
                <c:pt idx="327">
                  <c:v>-0.4</c:v>
                </c:pt>
                <c:pt idx="328">
                  <c:v>-0.4</c:v>
                </c:pt>
                <c:pt idx="329">
                  <c:v>-0.4</c:v>
                </c:pt>
                <c:pt idx="330">
                  <c:v>-0.4</c:v>
                </c:pt>
                <c:pt idx="331">
                  <c:v>-0.4</c:v>
                </c:pt>
                <c:pt idx="332">
                  <c:v>-0.4</c:v>
                </c:pt>
                <c:pt idx="333">
                  <c:v>-0.4</c:v>
                </c:pt>
                <c:pt idx="334">
                  <c:v>-0.4</c:v>
                </c:pt>
                <c:pt idx="335">
                  <c:v>-0.4</c:v>
                </c:pt>
                <c:pt idx="336">
                  <c:v>-0.4</c:v>
                </c:pt>
                <c:pt idx="337">
                  <c:v>-0.4</c:v>
                </c:pt>
                <c:pt idx="338">
                  <c:v>-0.4</c:v>
                </c:pt>
                <c:pt idx="339">
                  <c:v>-0.4</c:v>
                </c:pt>
                <c:pt idx="340">
                  <c:v>-0.4</c:v>
                </c:pt>
                <c:pt idx="341">
                  <c:v>-0.4</c:v>
                </c:pt>
                <c:pt idx="342">
                  <c:v>-0.5</c:v>
                </c:pt>
                <c:pt idx="343">
                  <c:v>-0.5</c:v>
                </c:pt>
                <c:pt idx="344">
                  <c:v>-0.4</c:v>
                </c:pt>
                <c:pt idx="345">
                  <c:v>-0.4</c:v>
                </c:pt>
                <c:pt idx="346">
                  <c:v>-0.5</c:v>
                </c:pt>
                <c:pt idx="347">
                  <c:v>-0.5</c:v>
                </c:pt>
                <c:pt idx="348">
                  <c:v>-0.4</c:v>
                </c:pt>
                <c:pt idx="349">
                  <c:v>-0.5</c:v>
                </c:pt>
                <c:pt idx="350">
                  <c:v>-0.5</c:v>
                </c:pt>
                <c:pt idx="351">
                  <c:v>-0.4</c:v>
                </c:pt>
                <c:pt idx="352">
                  <c:v>-0.4</c:v>
                </c:pt>
                <c:pt idx="353">
                  <c:v>-0.4</c:v>
                </c:pt>
                <c:pt idx="354">
                  <c:v>-0.4</c:v>
                </c:pt>
                <c:pt idx="355">
                  <c:v>-0.4</c:v>
                </c:pt>
                <c:pt idx="356">
                  <c:v>-0.5</c:v>
                </c:pt>
                <c:pt idx="357">
                  <c:v>-0.4</c:v>
                </c:pt>
                <c:pt idx="358">
                  <c:v>-0.4</c:v>
                </c:pt>
                <c:pt idx="359">
                  <c:v>-0.4</c:v>
                </c:pt>
                <c:pt idx="360">
                  <c:v>-0.4</c:v>
                </c:pt>
                <c:pt idx="361">
                  <c:v>-0.4</c:v>
                </c:pt>
                <c:pt idx="362">
                  <c:v>-0.4</c:v>
                </c:pt>
                <c:pt idx="363">
                  <c:v>-0.4</c:v>
                </c:pt>
                <c:pt idx="364">
                  <c:v>-0.4</c:v>
                </c:pt>
                <c:pt idx="365">
                  <c:v>-0.3</c:v>
                </c:pt>
                <c:pt idx="366">
                  <c:v>-0.3</c:v>
                </c:pt>
                <c:pt idx="367">
                  <c:v>-0.4</c:v>
                </c:pt>
                <c:pt idx="368">
                  <c:v>-0.4</c:v>
                </c:pt>
                <c:pt idx="369">
                  <c:v>-0.5</c:v>
                </c:pt>
                <c:pt idx="370">
                  <c:v>-0.5</c:v>
                </c:pt>
                <c:pt idx="371">
                  <c:v>-0.5</c:v>
                </c:pt>
                <c:pt idx="372">
                  <c:v>-0.5</c:v>
                </c:pt>
                <c:pt idx="373">
                  <c:v>-0.5</c:v>
                </c:pt>
                <c:pt idx="374">
                  <c:v>-0.5</c:v>
                </c:pt>
                <c:pt idx="375">
                  <c:v>-0.5</c:v>
                </c:pt>
                <c:pt idx="376">
                  <c:v>-0.5</c:v>
                </c:pt>
                <c:pt idx="377">
                  <c:v>-0.5</c:v>
                </c:pt>
                <c:pt idx="378">
                  <c:v>-0.5</c:v>
                </c:pt>
                <c:pt idx="379">
                  <c:v>-0.5</c:v>
                </c:pt>
                <c:pt idx="380">
                  <c:v>-0.5</c:v>
                </c:pt>
                <c:pt idx="381">
                  <c:v>-0.5</c:v>
                </c:pt>
                <c:pt idx="382">
                  <c:v>-0.4</c:v>
                </c:pt>
                <c:pt idx="383">
                  <c:v>-0.4</c:v>
                </c:pt>
                <c:pt idx="384">
                  <c:v>-0.4</c:v>
                </c:pt>
                <c:pt idx="385">
                  <c:v>-0.3</c:v>
                </c:pt>
                <c:pt idx="386">
                  <c:v>-0.4</c:v>
                </c:pt>
                <c:pt idx="387">
                  <c:v>-0.4</c:v>
                </c:pt>
                <c:pt idx="388">
                  <c:v>-0.3</c:v>
                </c:pt>
                <c:pt idx="389">
                  <c:v>-0.3</c:v>
                </c:pt>
                <c:pt idx="390">
                  <c:v>-0.4</c:v>
                </c:pt>
                <c:pt idx="391">
                  <c:v>-0.3</c:v>
                </c:pt>
                <c:pt idx="392">
                  <c:v>-0.3</c:v>
                </c:pt>
                <c:pt idx="393">
                  <c:v>-0.5</c:v>
                </c:pt>
                <c:pt idx="394">
                  <c:v>-0.5</c:v>
                </c:pt>
                <c:pt idx="395">
                  <c:v>-0.5</c:v>
                </c:pt>
                <c:pt idx="396">
                  <c:v>-0.7</c:v>
                </c:pt>
                <c:pt idx="397">
                  <c:v>-0.6</c:v>
                </c:pt>
                <c:pt idx="398">
                  <c:v>-0.6</c:v>
                </c:pt>
                <c:pt idx="399">
                  <c:v>-0.6</c:v>
                </c:pt>
                <c:pt idx="400">
                  <c:v>-0.6</c:v>
                </c:pt>
                <c:pt idx="401">
                  <c:v>-0.4</c:v>
                </c:pt>
                <c:pt idx="402">
                  <c:v>-0.4</c:v>
                </c:pt>
                <c:pt idx="403">
                  <c:v>-0.3</c:v>
                </c:pt>
                <c:pt idx="404">
                  <c:v>-0.4</c:v>
                </c:pt>
                <c:pt idx="405">
                  <c:v>-0.3</c:v>
                </c:pt>
                <c:pt idx="406">
                  <c:v>-0.4</c:v>
                </c:pt>
                <c:pt idx="407">
                  <c:v>-0.5</c:v>
                </c:pt>
                <c:pt idx="408">
                  <c:v>-0.5</c:v>
                </c:pt>
                <c:pt idx="409">
                  <c:v>-0.5</c:v>
                </c:pt>
                <c:pt idx="410">
                  <c:v>-0.5</c:v>
                </c:pt>
                <c:pt idx="411">
                  <c:v>-0.5</c:v>
                </c:pt>
                <c:pt idx="412">
                  <c:v>-0.5</c:v>
                </c:pt>
                <c:pt idx="413">
                  <c:v>-0.4</c:v>
                </c:pt>
                <c:pt idx="414">
                  <c:v>-0.4</c:v>
                </c:pt>
                <c:pt idx="415">
                  <c:v>-0.5</c:v>
                </c:pt>
                <c:pt idx="416">
                  <c:v>-0.4</c:v>
                </c:pt>
                <c:pt idx="417">
                  <c:v>-0.4</c:v>
                </c:pt>
                <c:pt idx="418">
                  <c:v>-0.4</c:v>
                </c:pt>
                <c:pt idx="419">
                  <c:v>-0.4</c:v>
                </c:pt>
                <c:pt idx="420">
                  <c:v>-0.5</c:v>
                </c:pt>
                <c:pt idx="421">
                  <c:v>-0.4</c:v>
                </c:pt>
                <c:pt idx="422">
                  <c:v>-0.5</c:v>
                </c:pt>
                <c:pt idx="423">
                  <c:v>-0.5</c:v>
                </c:pt>
                <c:pt idx="424">
                  <c:v>-0.5</c:v>
                </c:pt>
                <c:pt idx="425">
                  <c:v>-0.5</c:v>
                </c:pt>
                <c:pt idx="426">
                  <c:v>-0.5</c:v>
                </c:pt>
                <c:pt idx="427">
                  <c:v>-0.5</c:v>
                </c:pt>
                <c:pt idx="428">
                  <c:v>-0.4</c:v>
                </c:pt>
                <c:pt idx="429">
                  <c:v>-0.5</c:v>
                </c:pt>
                <c:pt idx="430">
                  <c:v>-0.4</c:v>
                </c:pt>
                <c:pt idx="431">
                  <c:v>-0.5</c:v>
                </c:pt>
                <c:pt idx="432">
                  <c:v>-0.5</c:v>
                </c:pt>
                <c:pt idx="433">
                  <c:v>-0.5</c:v>
                </c:pt>
                <c:pt idx="434">
                  <c:v>-0.5</c:v>
                </c:pt>
                <c:pt idx="435">
                  <c:v>-0.6</c:v>
                </c:pt>
                <c:pt idx="436">
                  <c:v>-0.6</c:v>
                </c:pt>
                <c:pt idx="437">
                  <c:v>-0.5</c:v>
                </c:pt>
                <c:pt idx="438">
                  <c:v>-0.6</c:v>
                </c:pt>
                <c:pt idx="439">
                  <c:v>-0.5</c:v>
                </c:pt>
                <c:pt idx="440">
                  <c:v>-0.5</c:v>
                </c:pt>
                <c:pt idx="441">
                  <c:v>-0.5</c:v>
                </c:pt>
                <c:pt idx="442">
                  <c:v>-0.4</c:v>
                </c:pt>
                <c:pt idx="443">
                  <c:v>-0.4</c:v>
                </c:pt>
                <c:pt idx="444">
                  <c:v>-0.4</c:v>
                </c:pt>
                <c:pt idx="445">
                  <c:v>-0.4</c:v>
                </c:pt>
                <c:pt idx="446">
                  <c:v>-0.4</c:v>
                </c:pt>
                <c:pt idx="447">
                  <c:v>-0.4</c:v>
                </c:pt>
                <c:pt idx="448">
                  <c:v>-0.4</c:v>
                </c:pt>
                <c:pt idx="449">
                  <c:v>-0.3</c:v>
                </c:pt>
                <c:pt idx="450">
                  <c:v>-0.3</c:v>
                </c:pt>
                <c:pt idx="451">
                  <c:v>-0.3</c:v>
                </c:pt>
                <c:pt idx="452">
                  <c:v>-0.3</c:v>
                </c:pt>
                <c:pt idx="453">
                  <c:v>-0.3</c:v>
                </c:pt>
                <c:pt idx="454">
                  <c:v>-0.4</c:v>
                </c:pt>
                <c:pt idx="455">
                  <c:v>-0.4</c:v>
                </c:pt>
                <c:pt idx="456">
                  <c:v>-0.5</c:v>
                </c:pt>
                <c:pt idx="457">
                  <c:v>-0.5</c:v>
                </c:pt>
                <c:pt idx="458">
                  <c:v>-0.5</c:v>
                </c:pt>
                <c:pt idx="459">
                  <c:v>-0.4</c:v>
                </c:pt>
                <c:pt idx="460">
                  <c:v>-0.4</c:v>
                </c:pt>
                <c:pt idx="461">
                  <c:v>-0.3</c:v>
                </c:pt>
                <c:pt idx="462">
                  <c:v>-0.3</c:v>
                </c:pt>
                <c:pt idx="463">
                  <c:v>-0.3</c:v>
                </c:pt>
                <c:pt idx="464">
                  <c:v>-0.3</c:v>
                </c:pt>
                <c:pt idx="465">
                  <c:v>-0.3</c:v>
                </c:pt>
                <c:pt idx="466">
                  <c:v>-0.3</c:v>
                </c:pt>
                <c:pt idx="467">
                  <c:v>-0.3</c:v>
                </c:pt>
                <c:pt idx="468">
                  <c:v>-0.3</c:v>
                </c:pt>
                <c:pt idx="469">
                  <c:v>-0.3</c:v>
                </c:pt>
                <c:pt idx="470">
                  <c:v>-0.3</c:v>
                </c:pt>
                <c:pt idx="471">
                  <c:v>-0.3</c:v>
                </c:pt>
                <c:pt idx="472">
                  <c:v>-0.3</c:v>
                </c:pt>
                <c:pt idx="473">
                  <c:v>-0.3</c:v>
                </c:pt>
                <c:pt idx="474">
                  <c:v>-0.3</c:v>
                </c:pt>
                <c:pt idx="475">
                  <c:v>-0.3</c:v>
                </c:pt>
                <c:pt idx="476">
                  <c:v>-0.3</c:v>
                </c:pt>
                <c:pt idx="477">
                  <c:v>-0.2</c:v>
                </c:pt>
                <c:pt idx="478">
                  <c:v>-0.3</c:v>
                </c:pt>
                <c:pt idx="479">
                  <c:v>-0.3</c:v>
                </c:pt>
                <c:pt idx="480">
                  <c:v>-0.3</c:v>
                </c:pt>
                <c:pt idx="481">
                  <c:v>-0.2</c:v>
                </c:pt>
                <c:pt idx="482">
                  <c:v>-0.3</c:v>
                </c:pt>
                <c:pt idx="483">
                  <c:v>-0.3</c:v>
                </c:pt>
                <c:pt idx="484">
                  <c:v>-0.3</c:v>
                </c:pt>
                <c:pt idx="485">
                  <c:v>-0.3</c:v>
                </c:pt>
                <c:pt idx="486">
                  <c:v>-0.3</c:v>
                </c:pt>
                <c:pt idx="487">
                  <c:v>-0.3</c:v>
                </c:pt>
                <c:pt idx="488">
                  <c:v>-0.3</c:v>
                </c:pt>
                <c:pt idx="489">
                  <c:v>-0.3</c:v>
                </c:pt>
                <c:pt idx="490">
                  <c:v>-0.3</c:v>
                </c:pt>
                <c:pt idx="491">
                  <c:v>-0.3</c:v>
                </c:pt>
                <c:pt idx="492">
                  <c:v>-0.3</c:v>
                </c:pt>
                <c:pt idx="493">
                  <c:v>-0.3</c:v>
                </c:pt>
                <c:pt idx="494">
                  <c:v>-0.3</c:v>
                </c:pt>
                <c:pt idx="495">
                  <c:v>-0.4</c:v>
                </c:pt>
                <c:pt idx="496">
                  <c:v>-0.4</c:v>
                </c:pt>
                <c:pt idx="497">
                  <c:v>-0.2</c:v>
                </c:pt>
                <c:pt idx="498">
                  <c:v>-0.2</c:v>
                </c:pt>
                <c:pt idx="499">
                  <c:v>-0.3</c:v>
                </c:pt>
                <c:pt idx="500">
                  <c:v>-0.2</c:v>
                </c:pt>
                <c:pt idx="501">
                  <c:v>-0.3</c:v>
                </c:pt>
                <c:pt idx="502">
                  <c:v>-0.3</c:v>
                </c:pt>
                <c:pt idx="503">
                  <c:v>-0.3</c:v>
                </c:pt>
                <c:pt idx="504">
                  <c:v>-0.2</c:v>
                </c:pt>
                <c:pt idx="505">
                  <c:v>-0.3</c:v>
                </c:pt>
                <c:pt idx="506">
                  <c:v>-0.3</c:v>
                </c:pt>
                <c:pt idx="507">
                  <c:v>-0.3</c:v>
                </c:pt>
                <c:pt idx="508">
                  <c:v>-0.3</c:v>
                </c:pt>
                <c:pt idx="509">
                  <c:v>-0.3</c:v>
                </c:pt>
                <c:pt idx="510">
                  <c:v>-0.4</c:v>
                </c:pt>
                <c:pt idx="511">
                  <c:v>-0.4</c:v>
                </c:pt>
                <c:pt idx="512">
                  <c:v>-0.3</c:v>
                </c:pt>
                <c:pt idx="513">
                  <c:v>-0.4</c:v>
                </c:pt>
                <c:pt idx="514">
                  <c:v>-0.4</c:v>
                </c:pt>
                <c:pt idx="515">
                  <c:v>-0.4</c:v>
                </c:pt>
                <c:pt idx="516">
                  <c:v>-0.3</c:v>
                </c:pt>
                <c:pt idx="517">
                  <c:v>-0.3</c:v>
                </c:pt>
                <c:pt idx="518">
                  <c:v>-0.4</c:v>
                </c:pt>
                <c:pt idx="519">
                  <c:v>-0.4</c:v>
                </c:pt>
                <c:pt idx="520">
                  <c:v>-0.4</c:v>
                </c:pt>
                <c:pt idx="521">
                  <c:v>-0.3</c:v>
                </c:pt>
                <c:pt idx="522">
                  <c:v>-0.3</c:v>
                </c:pt>
                <c:pt idx="523">
                  <c:v>-0.3</c:v>
                </c:pt>
                <c:pt idx="524">
                  <c:v>-0.3</c:v>
                </c:pt>
                <c:pt idx="525">
                  <c:v>-0.2</c:v>
                </c:pt>
                <c:pt idx="526">
                  <c:v>-0.3</c:v>
                </c:pt>
                <c:pt idx="527">
                  <c:v>-0.3</c:v>
                </c:pt>
                <c:pt idx="528">
                  <c:v>-0.3</c:v>
                </c:pt>
                <c:pt idx="529">
                  <c:v>-0.3</c:v>
                </c:pt>
                <c:pt idx="530">
                  <c:v>-0.3</c:v>
                </c:pt>
                <c:pt idx="531">
                  <c:v>-0.3</c:v>
                </c:pt>
                <c:pt idx="532">
                  <c:v>-0.3</c:v>
                </c:pt>
                <c:pt idx="533">
                  <c:v>-0.3</c:v>
                </c:pt>
                <c:pt idx="534">
                  <c:v>-0.3</c:v>
                </c:pt>
                <c:pt idx="535">
                  <c:v>-0.4</c:v>
                </c:pt>
                <c:pt idx="536">
                  <c:v>-0.3</c:v>
                </c:pt>
                <c:pt idx="537">
                  <c:v>-0.3</c:v>
                </c:pt>
                <c:pt idx="538">
                  <c:v>-0.4</c:v>
                </c:pt>
                <c:pt idx="539">
                  <c:v>-0.4</c:v>
                </c:pt>
                <c:pt idx="540">
                  <c:v>-0.3</c:v>
                </c:pt>
                <c:pt idx="541">
                  <c:v>-0.4</c:v>
                </c:pt>
                <c:pt idx="542">
                  <c:v>-0.4</c:v>
                </c:pt>
                <c:pt idx="543">
                  <c:v>-0.4</c:v>
                </c:pt>
                <c:pt idx="544">
                  <c:v>-0.3</c:v>
                </c:pt>
                <c:pt idx="545">
                  <c:v>-0.3</c:v>
                </c:pt>
                <c:pt idx="546">
                  <c:v>-0.3</c:v>
                </c:pt>
                <c:pt idx="547">
                  <c:v>-0.3</c:v>
                </c:pt>
                <c:pt idx="548">
                  <c:v>-0.2</c:v>
                </c:pt>
                <c:pt idx="549">
                  <c:v>-0.3</c:v>
                </c:pt>
                <c:pt idx="550">
                  <c:v>-0.3</c:v>
                </c:pt>
                <c:pt idx="551">
                  <c:v>-0.2</c:v>
                </c:pt>
                <c:pt idx="552">
                  <c:v>-0.3</c:v>
                </c:pt>
                <c:pt idx="553">
                  <c:v>-0.2</c:v>
                </c:pt>
                <c:pt idx="554">
                  <c:v>-0.2</c:v>
                </c:pt>
                <c:pt idx="555">
                  <c:v>-0.2</c:v>
                </c:pt>
                <c:pt idx="556">
                  <c:v>-0.2</c:v>
                </c:pt>
                <c:pt idx="557">
                  <c:v>-0.3</c:v>
                </c:pt>
                <c:pt idx="558">
                  <c:v>-0.3</c:v>
                </c:pt>
                <c:pt idx="559">
                  <c:v>-0.2</c:v>
                </c:pt>
                <c:pt idx="560">
                  <c:v>-0.3</c:v>
                </c:pt>
                <c:pt idx="561">
                  <c:v>-0.3</c:v>
                </c:pt>
                <c:pt idx="562">
                  <c:v>-0.3</c:v>
                </c:pt>
                <c:pt idx="563">
                  <c:v>-0.3</c:v>
                </c:pt>
                <c:pt idx="564">
                  <c:v>-0.3</c:v>
                </c:pt>
                <c:pt idx="565">
                  <c:v>-0.3</c:v>
                </c:pt>
                <c:pt idx="566">
                  <c:v>-0.3</c:v>
                </c:pt>
                <c:pt idx="567">
                  <c:v>-0.3</c:v>
                </c:pt>
                <c:pt idx="568">
                  <c:v>-0.3</c:v>
                </c:pt>
                <c:pt idx="569">
                  <c:v>-0.3</c:v>
                </c:pt>
                <c:pt idx="570">
                  <c:v>-0.3</c:v>
                </c:pt>
                <c:pt idx="571">
                  <c:v>-0.2</c:v>
                </c:pt>
                <c:pt idx="572">
                  <c:v>-0.3</c:v>
                </c:pt>
                <c:pt idx="573">
                  <c:v>-0.3</c:v>
                </c:pt>
                <c:pt idx="574">
                  <c:v>-0.3</c:v>
                </c:pt>
                <c:pt idx="575">
                  <c:v>-0.3</c:v>
                </c:pt>
                <c:pt idx="576">
                  <c:v>-0.3</c:v>
                </c:pt>
                <c:pt idx="577">
                  <c:v>-0.3</c:v>
                </c:pt>
                <c:pt idx="578">
                  <c:v>-0.3</c:v>
                </c:pt>
                <c:pt idx="579">
                  <c:v>-0.3</c:v>
                </c:pt>
                <c:pt idx="580">
                  <c:v>-0.2</c:v>
                </c:pt>
                <c:pt idx="581">
                  <c:v>-0.2</c:v>
                </c:pt>
                <c:pt idx="582">
                  <c:v>-0.3</c:v>
                </c:pt>
                <c:pt idx="583">
                  <c:v>-0.2</c:v>
                </c:pt>
                <c:pt idx="584">
                  <c:v>-0.3</c:v>
                </c:pt>
                <c:pt idx="585">
                  <c:v>-0.3</c:v>
                </c:pt>
                <c:pt idx="586">
                  <c:v>-0.2</c:v>
                </c:pt>
                <c:pt idx="587">
                  <c:v>-0.2</c:v>
                </c:pt>
                <c:pt idx="588">
                  <c:v>-0.2</c:v>
                </c:pt>
                <c:pt idx="589">
                  <c:v>-0.3</c:v>
                </c:pt>
                <c:pt idx="590">
                  <c:v>-0.3</c:v>
                </c:pt>
                <c:pt idx="591">
                  <c:v>-0.3</c:v>
                </c:pt>
                <c:pt idx="592">
                  <c:v>-0.3</c:v>
                </c:pt>
                <c:pt idx="593">
                  <c:v>-0.3</c:v>
                </c:pt>
                <c:pt idx="594">
                  <c:v>-0.3</c:v>
                </c:pt>
                <c:pt idx="595">
                  <c:v>-0.2</c:v>
                </c:pt>
                <c:pt idx="596">
                  <c:v>-0.3</c:v>
                </c:pt>
                <c:pt idx="597">
                  <c:v>-0.3</c:v>
                </c:pt>
                <c:pt idx="598">
                  <c:v>-0.3</c:v>
                </c:pt>
                <c:pt idx="599">
                  <c:v>-0.3</c:v>
                </c:pt>
                <c:pt idx="600">
                  <c:v>-0.3</c:v>
                </c:pt>
                <c:pt idx="601">
                  <c:v>-0.3</c:v>
                </c:pt>
                <c:pt idx="602">
                  <c:v>-0.3</c:v>
                </c:pt>
                <c:pt idx="603">
                  <c:v>-0.3</c:v>
                </c:pt>
                <c:pt idx="604">
                  <c:v>-0.3</c:v>
                </c:pt>
                <c:pt idx="605">
                  <c:v>-0.3</c:v>
                </c:pt>
                <c:pt idx="606">
                  <c:v>-0.3</c:v>
                </c:pt>
                <c:pt idx="607">
                  <c:v>-0.3</c:v>
                </c:pt>
                <c:pt idx="608">
                  <c:v>-0.3</c:v>
                </c:pt>
                <c:pt idx="609">
                  <c:v>-0.3</c:v>
                </c:pt>
                <c:pt idx="610">
                  <c:v>-0.3</c:v>
                </c:pt>
                <c:pt idx="611">
                  <c:v>-0.3</c:v>
                </c:pt>
                <c:pt idx="612">
                  <c:v>-0.3</c:v>
                </c:pt>
                <c:pt idx="613">
                  <c:v>-0.3</c:v>
                </c:pt>
                <c:pt idx="614">
                  <c:v>-0.3</c:v>
                </c:pt>
                <c:pt idx="615">
                  <c:v>-0.3</c:v>
                </c:pt>
                <c:pt idx="616">
                  <c:v>-0.3</c:v>
                </c:pt>
                <c:pt idx="617">
                  <c:v>-0.2</c:v>
                </c:pt>
                <c:pt idx="618">
                  <c:v>-0.2</c:v>
                </c:pt>
                <c:pt idx="619">
                  <c:v>-0.2</c:v>
                </c:pt>
                <c:pt idx="620">
                  <c:v>-0.3</c:v>
                </c:pt>
                <c:pt idx="621">
                  <c:v>-0.3</c:v>
                </c:pt>
                <c:pt idx="622">
                  <c:v>-0.3</c:v>
                </c:pt>
                <c:pt idx="623">
                  <c:v>-0.3</c:v>
                </c:pt>
                <c:pt idx="624">
                  <c:v>-0.3</c:v>
                </c:pt>
                <c:pt idx="625">
                  <c:v>-0.3</c:v>
                </c:pt>
                <c:pt idx="626">
                  <c:v>-0.2</c:v>
                </c:pt>
                <c:pt idx="627">
                  <c:v>-0.3</c:v>
                </c:pt>
                <c:pt idx="628">
                  <c:v>-0.3</c:v>
                </c:pt>
                <c:pt idx="629">
                  <c:v>-0.3</c:v>
                </c:pt>
                <c:pt idx="630">
                  <c:v>-0.3</c:v>
                </c:pt>
                <c:pt idx="631">
                  <c:v>-0.2</c:v>
                </c:pt>
                <c:pt idx="632">
                  <c:v>-0.2</c:v>
                </c:pt>
                <c:pt idx="633">
                  <c:v>-0.2</c:v>
                </c:pt>
                <c:pt idx="634">
                  <c:v>-0.2</c:v>
                </c:pt>
                <c:pt idx="635">
                  <c:v>-0.2</c:v>
                </c:pt>
                <c:pt idx="636">
                  <c:v>-0.3</c:v>
                </c:pt>
                <c:pt idx="637">
                  <c:v>-0.4</c:v>
                </c:pt>
                <c:pt idx="638">
                  <c:v>-0.5</c:v>
                </c:pt>
                <c:pt idx="639">
                  <c:v>-0.6</c:v>
                </c:pt>
                <c:pt idx="640">
                  <c:v>-0.7</c:v>
                </c:pt>
                <c:pt idx="641">
                  <c:v>-0.7</c:v>
                </c:pt>
                <c:pt idx="642">
                  <c:v>-0.7</c:v>
                </c:pt>
                <c:pt idx="643">
                  <c:v>-0.6</c:v>
                </c:pt>
                <c:pt idx="644">
                  <c:v>-0.6</c:v>
                </c:pt>
                <c:pt idx="645">
                  <c:v>-0.6</c:v>
                </c:pt>
                <c:pt idx="646">
                  <c:v>-0.5</c:v>
                </c:pt>
                <c:pt idx="647">
                  <c:v>-0.5</c:v>
                </c:pt>
                <c:pt idx="648">
                  <c:v>-0.5</c:v>
                </c:pt>
                <c:pt idx="649">
                  <c:v>-0.5</c:v>
                </c:pt>
                <c:pt idx="650">
                  <c:v>-0.5</c:v>
                </c:pt>
                <c:pt idx="651">
                  <c:v>-0.5</c:v>
                </c:pt>
                <c:pt idx="652">
                  <c:v>-0.5</c:v>
                </c:pt>
                <c:pt idx="653">
                  <c:v>-0.5</c:v>
                </c:pt>
                <c:pt idx="654">
                  <c:v>-0.5</c:v>
                </c:pt>
                <c:pt idx="655">
                  <c:v>-0.5</c:v>
                </c:pt>
                <c:pt idx="656">
                  <c:v>-0.6</c:v>
                </c:pt>
                <c:pt idx="657">
                  <c:v>-0.7</c:v>
                </c:pt>
                <c:pt idx="658">
                  <c:v>-0.7</c:v>
                </c:pt>
                <c:pt idx="659">
                  <c:v>-0.7</c:v>
                </c:pt>
                <c:pt idx="660">
                  <c:v>-0.6</c:v>
                </c:pt>
                <c:pt idx="661">
                  <c:v>-0.6</c:v>
                </c:pt>
                <c:pt idx="662">
                  <c:v>-0.6</c:v>
                </c:pt>
                <c:pt idx="663">
                  <c:v>-0.6</c:v>
                </c:pt>
                <c:pt idx="664">
                  <c:v>-0.6</c:v>
                </c:pt>
                <c:pt idx="665">
                  <c:v>-0.6</c:v>
                </c:pt>
                <c:pt idx="666">
                  <c:v>-0.6</c:v>
                </c:pt>
                <c:pt idx="667">
                  <c:v>-0.6</c:v>
                </c:pt>
                <c:pt idx="668">
                  <c:v>-0.5</c:v>
                </c:pt>
                <c:pt idx="669">
                  <c:v>-0.5</c:v>
                </c:pt>
                <c:pt idx="670">
                  <c:v>-0.5</c:v>
                </c:pt>
                <c:pt idx="671">
                  <c:v>-0.4</c:v>
                </c:pt>
                <c:pt idx="672">
                  <c:v>-0.5</c:v>
                </c:pt>
                <c:pt idx="673">
                  <c:v>-0.4</c:v>
                </c:pt>
                <c:pt idx="674">
                  <c:v>-0.4</c:v>
                </c:pt>
                <c:pt idx="675">
                  <c:v>-0.3</c:v>
                </c:pt>
                <c:pt idx="676">
                  <c:v>-0.4</c:v>
                </c:pt>
                <c:pt idx="677">
                  <c:v>-0.3</c:v>
                </c:pt>
                <c:pt idx="678">
                  <c:v>-0.3</c:v>
                </c:pt>
                <c:pt idx="679">
                  <c:v>-0.3</c:v>
                </c:pt>
                <c:pt idx="680">
                  <c:v>-0.3</c:v>
                </c:pt>
                <c:pt idx="681">
                  <c:v>-0.3</c:v>
                </c:pt>
                <c:pt idx="682">
                  <c:v>-0.3</c:v>
                </c:pt>
                <c:pt idx="683">
                  <c:v>-0.3</c:v>
                </c:pt>
                <c:pt idx="684">
                  <c:v>-0.3</c:v>
                </c:pt>
                <c:pt idx="685">
                  <c:v>-0.3</c:v>
                </c:pt>
                <c:pt idx="686">
                  <c:v>-0.3</c:v>
                </c:pt>
                <c:pt idx="687">
                  <c:v>-0.3</c:v>
                </c:pt>
                <c:pt idx="688">
                  <c:v>-0.3</c:v>
                </c:pt>
                <c:pt idx="689">
                  <c:v>-0.3</c:v>
                </c:pt>
                <c:pt idx="690">
                  <c:v>-0.3</c:v>
                </c:pt>
                <c:pt idx="691">
                  <c:v>-0.3</c:v>
                </c:pt>
                <c:pt idx="692">
                  <c:v>-0.3</c:v>
                </c:pt>
                <c:pt idx="693">
                  <c:v>-0.3</c:v>
                </c:pt>
                <c:pt idx="694">
                  <c:v>-0.2</c:v>
                </c:pt>
                <c:pt idx="695">
                  <c:v>-0.2</c:v>
                </c:pt>
                <c:pt idx="696">
                  <c:v>-0.2</c:v>
                </c:pt>
                <c:pt idx="697">
                  <c:v>-0.2</c:v>
                </c:pt>
                <c:pt idx="698">
                  <c:v>-0.2</c:v>
                </c:pt>
                <c:pt idx="699">
                  <c:v>-0.2</c:v>
                </c:pt>
                <c:pt idx="700">
                  <c:v>-0.2</c:v>
                </c:pt>
                <c:pt idx="701">
                  <c:v>-0.2</c:v>
                </c:pt>
                <c:pt idx="702">
                  <c:v>-0.2</c:v>
                </c:pt>
                <c:pt idx="703">
                  <c:v>-0.2</c:v>
                </c:pt>
                <c:pt idx="704">
                  <c:v>-0.2</c:v>
                </c:pt>
                <c:pt idx="705">
                  <c:v>-0.2</c:v>
                </c:pt>
                <c:pt idx="706">
                  <c:v>-0.3</c:v>
                </c:pt>
                <c:pt idx="707">
                  <c:v>-0.3</c:v>
                </c:pt>
                <c:pt idx="708">
                  <c:v>-0.3</c:v>
                </c:pt>
                <c:pt idx="709">
                  <c:v>-0.3</c:v>
                </c:pt>
                <c:pt idx="710">
                  <c:v>-0.3</c:v>
                </c:pt>
                <c:pt idx="711">
                  <c:v>-0.3</c:v>
                </c:pt>
                <c:pt idx="712">
                  <c:v>-0.3</c:v>
                </c:pt>
                <c:pt idx="713">
                  <c:v>-0.2</c:v>
                </c:pt>
                <c:pt idx="714">
                  <c:v>-0.2</c:v>
                </c:pt>
                <c:pt idx="715">
                  <c:v>-0.3</c:v>
                </c:pt>
                <c:pt idx="716">
                  <c:v>-0.3</c:v>
                </c:pt>
                <c:pt idx="717">
                  <c:v>-0.2</c:v>
                </c:pt>
                <c:pt idx="718">
                  <c:v>-0.2</c:v>
                </c:pt>
                <c:pt idx="719">
                  <c:v>-0.3</c:v>
                </c:pt>
                <c:pt idx="720">
                  <c:v>-0.2</c:v>
                </c:pt>
                <c:pt idx="721">
                  <c:v>-0.2</c:v>
                </c:pt>
                <c:pt idx="722">
                  <c:v>-0.2</c:v>
                </c:pt>
                <c:pt idx="723">
                  <c:v>-0.2</c:v>
                </c:pt>
                <c:pt idx="724">
                  <c:v>-0.2</c:v>
                </c:pt>
                <c:pt idx="725">
                  <c:v>-0.2</c:v>
                </c:pt>
                <c:pt idx="726">
                  <c:v>-0.3</c:v>
                </c:pt>
                <c:pt idx="727">
                  <c:v>-0.2</c:v>
                </c:pt>
                <c:pt idx="728">
                  <c:v>-0.2</c:v>
                </c:pt>
                <c:pt idx="729">
                  <c:v>-0.1</c:v>
                </c:pt>
                <c:pt idx="730">
                  <c:v>-0.2</c:v>
                </c:pt>
                <c:pt idx="731">
                  <c:v>-0.2</c:v>
                </c:pt>
                <c:pt idx="732">
                  <c:v>-0.2</c:v>
                </c:pt>
                <c:pt idx="733">
                  <c:v>-0.1</c:v>
                </c:pt>
                <c:pt idx="734">
                  <c:v>-0.1</c:v>
                </c:pt>
                <c:pt idx="735">
                  <c:v>-0.2</c:v>
                </c:pt>
                <c:pt idx="736">
                  <c:v>-0.2</c:v>
                </c:pt>
                <c:pt idx="737">
                  <c:v>-0.2</c:v>
                </c:pt>
                <c:pt idx="738">
                  <c:v>-0.2</c:v>
                </c:pt>
                <c:pt idx="739">
                  <c:v>-0.2</c:v>
                </c:pt>
                <c:pt idx="740">
                  <c:v>-0.1</c:v>
                </c:pt>
                <c:pt idx="741">
                  <c:v>-0.1</c:v>
                </c:pt>
                <c:pt idx="742">
                  <c:v>-0.2</c:v>
                </c:pt>
                <c:pt idx="743">
                  <c:v>-0.2</c:v>
                </c:pt>
                <c:pt idx="744">
                  <c:v>-0.1</c:v>
                </c:pt>
                <c:pt idx="745">
                  <c:v>-0.1</c:v>
                </c:pt>
                <c:pt idx="746">
                  <c:v>-0.1</c:v>
                </c:pt>
                <c:pt idx="747">
                  <c:v>-0.2</c:v>
                </c:pt>
                <c:pt idx="748">
                  <c:v>-0.1</c:v>
                </c:pt>
                <c:pt idx="749">
                  <c:v>-0.1</c:v>
                </c:pt>
                <c:pt idx="750">
                  <c:v>-0.1</c:v>
                </c:pt>
                <c:pt idx="751">
                  <c:v>-0.1</c:v>
                </c:pt>
                <c:pt idx="752">
                  <c:v>-0.2</c:v>
                </c:pt>
                <c:pt idx="753">
                  <c:v>0</c:v>
                </c:pt>
                <c:pt idx="754">
                  <c:v>-0.1</c:v>
                </c:pt>
                <c:pt idx="755">
                  <c:v>-0.2</c:v>
                </c:pt>
                <c:pt idx="756">
                  <c:v>-0.2</c:v>
                </c:pt>
                <c:pt idx="757">
                  <c:v>-0.1</c:v>
                </c:pt>
                <c:pt idx="758">
                  <c:v>-0.1</c:v>
                </c:pt>
                <c:pt idx="759">
                  <c:v>-0.1</c:v>
                </c:pt>
                <c:pt idx="760">
                  <c:v>-0.1</c:v>
                </c:pt>
                <c:pt idx="761">
                  <c:v>-0.1</c:v>
                </c:pt>
                <c:pt idx="762">
                  <c:v>-0.2</c:v>
                </c:pt>
                <c:pt idx="763">
                  <c:v>-0.1</c:v>
                </c:pt>
                <c:pt idx="764">
                  <c:v>-0.2</c:v>
                </c:pt>
                <c:pt idx="765">
                  <c:v>-0.1</c:v>
                </c:pt>
                <c:pt idx="766">
                  <c:v>-0.2</c:v>
                </c:pt>
                <c:pt idx="767">
                  <c:v>-0.1</c:v>
                </c:pt>
                <c:pt idx="768">
                  <c:v>-0.1</c:v>
                </c:pt>
                <c:pt idx="769">
                  <c:v>-0.2</c:v>
                </c:pt>
                <c:pt idx="770">
                  <c:v>-0.1</c:v>
                </c:pt>
                <c:pt idx="771">
                  <c:v>-0.1</c:v>
                </c:pt>
                <c:pt idx="772">
                  <c:v>-0.1</c:v>
                </c:pt>
                <c:pt idx="773">
                  <c:v>0</c:v>
                </c:pt>
                <c:pt idx="774">
                  <c:v>-0.1</c:v>
                </c:pt>
                <c:pt idx="775">
                  <c:v>-0.1</c:v>
                </c:pt>
                <c:pt idx="776">
                  <c:v>0</c:v>
                </c:pt>
                <c:pt idx="777">
                  <c:v>-0.1</c:v>
                </c:pt>
                <c:pt idx="778">
                  <c:v>-0.1</c:v>
                </c:pt>
                <c:pt idx="779">
                  <c:v>-0.1</c:v>
                </c:pt>
                <c:pt idx="780">
                  <c:v>-0.1</c:v>
                </c:pt>
                <c:pt idx="781">
                  <c:v>-0.1</c:v>
                </c:pt>
                <c:pt idx="782">
                  <c:v>-0.1</c:v>
                </c:pt>
                <c:pt idx="783">
                  <c:v>-0.1</c:v>
                </c:pt>
                <c:pt idx="784">
                  <c:v>0</c:v>
                </c:pt>
                <c:pt idx="785">
                  <c:v>-0.1</c:v>
                </c:pt>
                <c:pt idx="786">
                  <c:v>-0.1</c:v>
                </c:pt>
                <c:pt idx="787">
                  <c:v>-0.1</c:v>
                </c:pt>
                <c:pt idx="788">
                  <c:v>0</c:v>
                </c:pt>
                <c:pt idx="789">
                  <c:v>0</c:v>
                </c:pt>
                <c:pt idx="790">
                  <c:v>0</c:v>
                </c:pt>
                <c:pt idx="791">
                  <c:v>0</c:v>
                </c:pt>
                <c:pt idx="792">
                  <c:v>0</c:v>
                </c:pt>
                <c:pt idx="793">
                  <c:v>-0.1</c:v>
                </c:pt>
                <c:pt idx="794">
                  <c:v>0</c:v>
                </c:pt>
                <c:pt idx="795">
                  <c:v>0</c:v>
                </c:pt>
                <c:pt idx="796">
                  <c:v>0</c:v>
                </c:pt>
                <c:pt idx="797">
                  <c:v>0</c:v>
                </c:pt>
                <c:pt idx="798">
                  <c:v>0</c:v>
                </c:pt>
                <c:pt idx="799">
                  <c:v>-0.1</c:v>
                </c:pt>
                <c:pt idx="800">
                  <c:v>0</c:v>
                </c:pt>
                <c:pt idx="801">
                  <c:v>0</c:v>
                </c:pt>
                <c:pt idx="802">
                  <c:v>0</c:v>
                </c:pt>
                <c:pt idx="803">
                  <c:v>0</c:v>
                </c:pt>
                <c:pt idx="804">
                  <c:v>0</c:v>
                </c:pt>
                <c:pt idx="805">
                  <c:v>0</c:v>
                </c:pt>
                <c:pt idx="806">
                  <c:v>0</c:v>
                </c:pt>
                <c:pt idx="807">
                  <c:v>0</c:v>
                </c:pt>
                <c:pt idx="808">
                  <c:v>0</c:v>
                </c:pt>
                <c:pt idx="809">
                  <c:v>0</c:v>
                </c:pt>
                <c:pt idx="810">
                  <c:v>0</c:v>
                </c:pt>
                <c:pt idx="811">
                  <c:v>-0.1</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-0.1</c:v>
                </c:pt>
                <c:pt idx="838">
                  <c:v>-0.1</c:v>
                </c:pt>
                <c:pt idx="839">
                  <c:v>-0.1</c:v>
                </c:pt>
                <c:pt idx="840">
                  <c:v>-0.1</c:v>
                </c:pt>
                <c:pt idx="841">
                  <c:v>0</c:v>
                </c:pt>
                <c:pt idx="842">
                  <c:v>0</c:v>
                </c:pt>
                <c:pt idx="843">
                  <c:v>0</c:v>
                </c:pt>
                <c:pt idx="844">
                  <c:v>0</c:v>
                </c:pt>
                <c:pt idx="845">
                  <c:v>0</c:v>
                </c:pt>
                <c:pt idx="846">
                  <c:v>0</c:v>
                </c:pt>
                <c:pt idx="847">
                  <c:v>-0.1</c:v>
                </c:pt>
                <c:pt idx="848">
                  <c:v>0</c:v>
                </c:pt>
                <c:pt idx="849">
                  <c:v>0</c:v>
                </c:pt>
                <c:pt idx="850">
                  <c:v>0</c:v>
                </c:pt>
                <c:pt idx="851">
                  <c:v>0</c:v>
                </c:pt>
                <c:pt idx="852">
                  <c:v>0</c:v>
                </c:pt>
                <c:pt idx="853">
                  <c:v>0</c:v>
                </c:pt>
                <c:pt idx="854">
                  <c:v>0</c:v>
                </c:pt>
                <c:pt idx="855">
                  <c:v>0</c:v>
                </c:pt>
                <c:pt idx="856">
                  <c:v>-0.1</c:v>
                </c:pt>
                <c:pt idx="857">
                  <c:v>0</c:v>
                </c:pt>
                <c:pt idx="858">
                  <c:v>0</c:v>
                </c:pt>
                <c:pt idx="859">
                  <c:v>0</c:v>
                </c:pt>
                <c:pt idx="860">
                  <c:v>0</c:v>
                </c:pt>
                <c:pt idx="861">
                  <c:v>-0.1</c:v>
                </c:pt>
                <c:pt idx="862">
                  <c:v>0</c:v>
                </c:pt>
                <c:pt idx="863">
                  <c:v>0</c:v>
                </c:pt>
                <c:pt idx="864">
                  <c:v>0</c:v>
                </c:pt>
                <c:pt idx="865">
                  <c:v>0</c:v>
                </c:pt>
                <c:pt idx="866">
                  <c:v>0</c:v>
                </c:pt>
                <c:pt idx="867">
                  <c:v>0</c:v>
                </c:pt>
                <c:pt idx="868">
                  <c:v>0</c:v>
                </c:pt>
                <c:pt idx="869">
                  <c:v>0</c:v>
                </c:pt>
                <c:pt idx="870">
                  <c:v>0</c:v>
                </c:pt>
                <c:pt idx="871">
                  <c:v>-0.1</c:v>
                </c:pt>
                <c:pt idx="872">
                  <c:v>-0.1</c:v>
                </c:pt>
                <c:pt idx="873">
                  <c:v>-0.1</c:v>
                </c:pt>
                <c:pt idx="874">
                  <c:v>-0.1</c:v>
                </c:pt>
                <c:pt idx="875">
                  <c:v>-0.1</c:v>
                </c:pt>
                <c:pt idx="876">
                  <c:v>-0.1</c:v>
                </c:pt>
                <c:pt idx="877">
                  <c:v>-0.1</c:v>
                </c:pt>
                <c:pt idx="878">
                  <c:v>0</c:v>
                </c:pt>
                <c:pt idx="879">
                  <c:v>-0.1</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-0.2</c:v>
                </c:pt>
                <c:pt idx="896">
                  <c:v>-0.3</c:v>
                </c:pt>
                <c:pt idx="897">
                  <c:v>-0.4</c:v>
                </c:pt>
                <c:pt idx="898">
                  <c:v>-0.4</c:v>
                </c:pt>
                <c:pt idx="899">
                  <c:v>-0.4</c:v>
                </c:pt>
                <c:pt idx="900">
                  <c:v>-0.3</c:v>
                </c:pt>
                <c:pt idx="901">
                  <c:v>-0.3</c:v>
                </c:pt>
                <c:pt idx="902">
                  <c:v>-0.3</c:v>
                </c:pt>
                <c:pt idx="903">
                  <c:v>-0.3</c:v>
                </c:pt>
                <c:pt idx="904">
                  <c:v>-0.3</c:v>
                </c:pt>
                <c:pt idx="905">
                  <c:v>-0.3</c:v>
                </c:pt>
                <c:pt idx="906">
                  <c:v>-0.3</c:v>
                </c:pt>
                <c:pt idx="907">
                  <c:v>-0.2</c:v>
                </c:pt>
                <c:pt idx="908">
                  <c:v>-0.3</c:v>
                </c:pt>
              </c:numCache>
              <c:extLst xmlns:c15="http://schemas.microsoft.com/office/drawing/2012/chart"/>
            </c:numRef>
          </c:yVal>
          <c:smooth val="0"/>
        </c:ser>
        <c:ser>
          <c:idx val="8"/>
          <c:order val="8"/>
          <c:tx>
            <c:strRef>
              <c:f>'Raw Data'!$K$18</c:f>
              <c:strCache>
                <c:ptCount val="1"/>
                <c:pt idx="0">
                  <c:v>3.4 - Top Gun during peel +30s, Glove #3 &amp; ground strap</c:v>
                </c:pt>
              </c:strCache>
              <c:extLst xmlns:c15="http://schemas.microsoft.com/office/drawing/2012/chart"/>
            </c:strRef>
          </c:tx>
          <c:spPr>
            <a:ln w="19050" cap="rnd">
              <a:solidFill>
                <a:schemeClr val="accent3"/>
              </a:solidFill>
              <a:round/>
            </a:ln>
            <a:effectLst/>
          </c:spPr>
          <c:marker>
            <c:symbol val="none"/>
          </c:marker>
          <c:xVal>
            <c:numRef>
              <c:f>'Raw Data'!$B$22:$B$2887</c:f>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extLst xmlns:c15="http://schemas.microsoft.com/office/drawing/2012/chart"/>
            </c:numRef>
          </c:xVal>
          <c:yVal>
            <c:numRef>
              <c:f>'Raw Data'!$K$22:$K$2887</c:f>
              <c:numCache>
                <c:formatCode>0.0</c:formatCode>
                <c:ptCount val="2866"/>
                <c:pt idx="0">
                  <c:v>51.7</c:v>
                </c:pt>
                <c:pt idx="1">
                  <c:v>51.7</c:v>
                </c:pt>
                <c:pt idx="2">
                  <c:v>51.7</c:v>
                </c:pt>
                <c:pt idx="3">
                  <c:v>51.7</c:v>
                </c:pt>
                <c:pt idx="4">
                  <c:v>51.7</c:v>
                </c:pt>
                <c:pt idx="5">
                  <c:v>51.7</c:v>
                </c:pt>
                <c:pt idx="6">
                  <c:v>51.6</c:v>
                </c:pt>
                <c:pt idx="7">
                  <c:v>51.6</c:v>
                </c:pt>
                <c:pt idx="8">
                  <c:v>51.6</c:v>
                </c:pt>
                <c:pt idx="9">
                  <c:v>51.6</c:v>
                </c:pt>
                <c:pt idx="10">
                  <c:v>51.6</c:v>
                </c:pt>
                <c:pt idx="11">
                  <c:v>51.7</c:v>
                </c:pt>
                <c:pt idx="12">
                  <c:v>51.6</c:v>
                </c:pt>
                <c:pt idx="13">
                  <c:v>51.7</c:v>
                </c:pt>
                <c:pt idx="14">
                  <c:v>51.7</c:v>
                </c:pt>
                <c:pt idx="15">
                  <c:v>51.7</c:v>
                </c:pt>
                <c:pt idx="16">
                  <c:v>51.7</c:v>
                </c:pt>
                <c:pt idx="17">
                  <c:v>51.7</c:v>
                </c:pt>
                <c:pt idx="18">
                  <c:v>51.8</c:v>
                </c:pt>
                <c:pt idx="19">
                  <c:v>51.8</c:v>
                </c:pt>
                <c:pt idx="20">
                  <c:v>51.8</c:v>
                </c:pt>
                <c:pt idx="21">
                  <c:v>51.8</c:v>
                </c:pt>
                <c:pt idx="22">
                  <c:v>51.8</c:v>
                </c:pt>
                <c:pt idx="23">
                  <c:v>51.7</c:v>
                </c:pt>
                <c:pt idx="24">
                  <c:v>51.7</c:v>
                </c:pt>
                <c:pt idx="25">
                  <c:v>51.7</c:v>
                </c:pt>
                <c:pt idx="26">
                  <c:v>51.6</c:v>
                </c:pt>
                <c:pt idx="27">
                  <c:v>51.5</c:v>
                </c:pt>
                <c:pt idx="28">
                  <c:v>51.5</c:v>
                </c:pt>
                <c:pt idx="29">
                  <c:v>50.9</c:v>
                </c:pt>
                <c:pt idx="30">
                  <c:v>50.5</c:v>
                </c:pt>
                <c:pt idx="31">
                  <c:v>49.9</c:v>
                </c:pt>
                <c:pt idx="32">
                  <c:v>48.1</c:v>
                </c:pt>
                <c:pt idx="33">
                  <c:v>46.8</c:v>
                </c:pt>
                <c:pt idx="34">
                  <c:v>45.5</c:v>
                </c:pt>
                <c:pt idx="35">
                  <c:v>42.1</c:v>
                </c:pt>
                <c:pt idx="36">
                  <c:v>40.799999999999997</c:v>
                </c:pt>
                <c:pt idx="37">
                  <c:v>42.8</c:v>
                </c:pt>
                <c:pt idx="38">
                  <c:v>44.3</c:v>
                </c:pt>
                <c:pt idx="39">
                  <c:v>44.6</c:v>
                </c:pt>
                <c:pt idx="40">
                  <c:v>44.7</c:v>
                </c:pt>
                <c:pt idx="41">
                  <c:v>44.6</c:v>
                </c:pt>
                <c:pt idx="42">
                  <c:v>44.6</c:v>
                </c:pt>
                <c:pt idx="43">
                  <c:v>44.4</c:v>
                </c:pt>
                <c:pt idx="44">
                  <c:v>44.3</c:v>
                </c:pt>
                <c:pt idx="45">
                  <c:v>44.2</c:v>
                </c:pt>
                <c:pt idx="46">
                  <c:v>44</c:v>
                </c:pt>
                <c:pt idx="47">
                  <c:v>44</c:v>
                </c:pt>
                <c:pt idx="48">
                  <c:v>44.7</c:v>
                </c:pt>
                <c:pt idx="49">
                  <c:v>45.1</c:v>
                </c:pt>
                <c:pt idx="50">
                  <c:v>45.1</c:v>
                </c:pt>
                <c:pt idx="51">
                  <c:v>45.1</c:v>
                </c:pt>
                <c:pt idx="52">
                  <c:v>45.5</c:v>
                </c:pt>
                <c:pt idx="53">
                  <c:v>45.8</c:v>
                </c:pt>
                <c:pt idx="54">
                  <c:v>46.1</c:v>
                </c:pt>
                <c:pt idx="55">
                  <c:v>46.1</c:v>
                </c:pt>
                <c:pt idx="56">
                  <c:v>46.3</c:v>
                </c:pt>
                <c:pt idx="57">
                  <c:v>46.6</c:v>
                </c:pt>
                <c:pt idx="58">
                  <c:v>46.8</c:v>
                </c:pt>
                <c:pt idx="59">
                  <c:v>46.8</c:v>
                </c:pt>
                <c:pt idx="60">
                  <c:v>46.6</c:v>
                </c:pt>
                <c:pt idx="61">
                  <c:v>46.4</c:v>
                </c:pt>
                <c:pt idx="62">
                  <c:v>46.1</c:v>
                </c:pt>
                <c:pt idx="63">
                  <c:v>45.4</c:v>
                </c:pt>
                <c:pt idx="64">
                  <c:v>44.2</c:v>
                </c:pt>
                <c:pt idx="65">
                  <c:v>42.5</c:v>
                </c:pt>
                <c:pt idx="66">
                  <c:v>41.3</c:v>
                </c:pt>
                <c:pt idx="67">
                  <c:v>40.6</c:v>
                </c:pt>
                <c:pt idx="68">
                  <c:v>40.1</c:v>
                </c:pt>
                <c:pt idx="69">
                  <c:v>39.200000000000003</c:v>
                </c:pt>
                <c:pt idx="70">
                  <c:v>36.299999999999997</c:v>
                </c:pt>
                <c:pt idx="71">
                  <c:v>34.700000000000003</c:v>
                </c:pt>
                <c:pt idx="72">
                  <c:v>29.2</c:v>
                </c:pt>
                <c:pt idx="73">
                  <c:v>24.2</c:v>
                </c:pt>
                <c:pt idx="74">
                  <c:v>28.2</c:v>
                </c:pt>
                <c:pt idx="75">
                  <c:v>31.6</c:v>
                </c:pt>
                <c:pt idx="76">
                  <c:v>34.299999999999997</c:v>
                </c:pt>
                <c:pt idx="77">
                  <c:v>36.4</c:v>
                </c:pt>
                <c:pt idx="78">
                  <c:v>38</c:v>
                </c:pt>
                <c:pt idx="79">
                  <c:v>37.200000000000003</c:v>
                </c:pt>
                <c:pt idx="80">
                  <c:v>35.799999999999997</c:v>
                </c:pt>
                <c:pt idx="81">
                  <c:v>34.6</c:v>
                </c:pt>
                <c:pt idx="82">
                  <c:v>32.799999999999997</c:v>
                </c:pt>
                <c:pt idx="83">
                  <c:v>31.7</c:v>
                </c:pt>
                <c:pt idx="84">
                  <c:v>31.1</c:v>
                </c:pt>
                <c:pt idx="85">
                  <c:v>30.5</c:v>
                </c:pt>
                <c:pt idx="86">
                  <c:v>31.8</c:v>
                </c:pt>
                <c:pt idx="87">
                  <c:v>31.3</c:v>
                </c:pt>
                <c:pt idx="88">
                  <c:v>32.299999999999997</c:v>
                </c:pt>
                <c:pt idx="89">
                  <c:v>36.200000000000003</c:v>
                </c:pt>
                <c:pt idx="90">
                  <c:v>38.4</c:v>
                </c:pt>
                <c:pt idx="91">
                  <c:v>34.4</c:v>
                </c:pt>
                <c:pt idx="92">
                  <c:v>20.8</c:v>
                </c:pt>
                <c:pt idx="93">
                  <c:v>11.9</c:v>
                </c:pt>
                <c:pt idx="94">
                  <c:v>4.5</c:v>
                </c:pt>
                <c:pt idx="95">
                  <c:v>-7.3</c:v>
                </c:pt>
                <c:pt idx="96">
                  <c:v>-38.299999999999997</c:v>
                </c:pt>
                <c:pt idx="97">
                  <c:v>-58.7</c:v>
                </c:pt>
                <c:pt idx="98">
                  <c:v>-81.5</c:v>
                </c:pt>
                <c:pt idx="99">
                  <c:v>-105.2</c:v>
                </c:pt>
                <c:pt idx="100">
                  <c:v>-126.2</c:v>
                </c:pt>
                <c:pt idx="101">
                  <c:v>-147.9</c:v>
                </c:pt>
                <c:pt idx="102">
                  <c:v>-155.1</c:v>
                </c:pt>
                <c:pt idx="103">
                  <c:v>-148.30000000000001</c:v>
                </c:pt>
                <c:pt idx="104">
                  <c:v>-133.19999999999999</c:v>
                </c:pt>
                <c:pt idx="105">
                  <c:v>-110</c:v>
                </c:pt>
                <c:pt idx="106">
                  <c:v>-91.3</c:v>
                </c:pt>
                <c:pt idx="107">
                  <c:v>-77.099999999999994</c:v>
                </c:pt>
                <c:pt idx="108">
                  <c:v>-70.3</c:v>
                </c:pt>
                <c:pt idx="109">
                  <c:v>-63.2</c:v>
                </c:pt>
                <c:pt idx="110">
                  <c:v>-59.2</c:v>
                </c:pt>
                <c:pt idx="111">
                  <c:v>-56.3</c:v>
                </c:pt>
                <c:pt idx="112">
                  <c:v>-51.8</c:v>
                </c:pt>
                <c:pt idx="113">
                  <c:v>-48.6</c:v>
                </c:pt>
                <c:pt idx="114">
                  <c:v>-48.4</c:v>
                </c:pt>
                <c:pt idx="115">
                  <c:v>-49.8</c:v>
                </c:pt>
                <c:pt idx="116">
                  <c:v>-51.7</c:v>
                </c:pt>
                <c:pt idx="117">
                  <c:v>-54.3</c:v>
                </c:pt>
                <c:pt idx="118">
                  <c:v>-66.2</c:v>
                </c:pt>
                <c:pt idx="119">
                  <c:v>-79.900000000000006</c:v>
                </c:pt>
                <c:pt idx="120">
                  <c:v>-92.7</c:v>
                </c:pt>
                <c:pt idx="121">
                  <c:v>-100.3</c:v>
                </c:pt>
                <c:pt idx="122">
                  <c:v>-111.7</c:v>
                </c:pt>
                <c:pt idx="123">
                  <c:v>-139.9</c:v>
                </c:pt>
                <c:pt idx="124">
                  <c:v>-168.2</c:v>
                </c:pt>
                <c:pt idx="125">
                  <c:v>-205.1</c:v>
                </c:pt>
                <c:pt idx="126">
                  <c:v>-247.1</c:v>
                </c:pt>
                <c:pt idx="127">
                  <c:v>-304.2</c:v>
                </c:pt>
                <c:pt idx="128">
                  <c:v>-337.3</c:v>
                </c:pt>
                <c:pt idx="129">
                  <c:v>-354.1</c:v>
                </c:pt>
                <c:pt idx="130">
                  <c:v>-353.3</c:v>
                </c:pt>
                <c:pt idx="131">
                  <c:v>-338.2</c:v>
                </c:pt>
                <c:pt idx="132">
                  <c:v>-315</c:v>
                </c:pt>
                <c:pt idx="133">
                  <c:v>-299.5</c:v>
                </c:pt>
                <c:pt idx="134">
                  <c:v>-281</c:v>
                </c:pt>
                <c:pt idx="135">
                  <c:v>-262.39999999999998</c:v>
                </c:pt>
                <c:pt idx="136">
                  <c:v>-246.6</c:v>
                </c:pt>
                <c:pt idx="137">
                  <c:v>-246.1</c:v>
                </c:pt>
                <c:pt idx="138">
                  <c:v>-255.7</c:v>
                </c:pt>
                <c:pt idx="139">
                  <c:v>-270.89999999999998</c:v>
                </c:pt>
                <c:pt idx="140">
                  <c:v>-290.8</c:v>
                </c:pt>
                <c:pt idx="141">
                  <c:v>-317.3</c:v>
                </c:pt>
                <c:pt idx="142">
                  <c:v>-333.8</c:v>
                </c:pt>
                <c:pt idx="143">
                  <c:v>-350.9</c:v>
                </c:pt>
                <c:pt idx="144">
                  <c:v>-365.2</c:v>
                </c:pt>
                <c:pt idx="145">
                  <c:v>-372.4</c:v>
                </c:pt>
                <c:pt idx="146">
                  <c:v>-379.5</c:v>
                </c:pt>
                <c:pt idx="147">
                  <c:v>-371.6</c:v>
                </c:pt>
                <c:pt idx="148">
                  <c:v>-345.9</c:v>
                </c:pt>
                <c:pt idx="149">
                  <c:v>-292</c:v>
                </c:pt>
                <c:pt idx="150">
                  <c:v>-248.8</c:v>
                </c:pt>
                <c:pt idx="151">
                  <c:v>-212.2</c:v>
                </c:pt>
                <c:pt idx="152">
                  <c:v>-184.7</c:v>
                </c:pt>
                <c:pt idx="153">
                  <c:v>-162.5</c:v>
                </c:pt>
                <c:pt idx="154">
                  <c:v>-151.19999999999999</c:v>
                </c:pt>
                <c:pt idx="155">
                  <c:v>-146.4</c:v>
                </c:pt>
                <c:pt idx="156">
                  <c:v>-148.19999999999999</c:v>
                </c:pt>
                <c:pt idx="157">
                  <c:v>-155</c:v>
                </c:pt>
                <c:pt idx="158">
                  <c:v>-170.2</c:v>
                </c:pt>
                <c:pt idx="159">
                  <c:v>-180</c:v>
                </c:pt>
                <c:pt idx="160">
                  <c:v>-187.2</c:v>
                </c:pt>
                <c:pt idx="161">
                  <c:v>-194.2</c:v>
                </c:pt>
                <c:pt idx="162">
                  <c:v>-207.8</c:v>
                </c:pt>
                <c:pt idx="163">
                  <c:v>-218.9</c:v>
                </c:pt>
                <c:pt idx="164">
                  <c:v>-226.7</c:v>
                </c:pt>
                <c:pt idx="165">
                  <c:v>-230.2</c:v>
                </c:pt>
                <c:pt idx="166">
                  <c:v>-230</c:v>
                </c:pt>
                <c:pt idx="167">
                  <c:v>-230.2</c:v>
                </c:pt>
                <c:pt idx="168">
                  <c:v>-232</c:v>
                </c:pt>
                <c:pt idx="169">
                  <c:v>-231.9</c:v>
                </c:pt>
                <c:pt idx="170">
                  <c:v>-230.7</c:v>
                </c:pt>
                <c:pt idx="171">
                  <c:v>-228.3</c:v>
                </c:pt>
                <c:pt idx="172">
                  <c:v>-220.6</c:v>
                </c:pt>
                <c:pt idx="173">
                  <c:v>-206.5</c:v>
                </c:pt>
                <c:pt idx="174">
                  <c:v>-186</c:v>
                </c:pt>
                <c:pt idx="175">
                  <c:v>-158.4</c:v>
                </c:pt>
                <c:pt idx="176">
                  <c:v>-116.1</c:v>
                </c:pt>
                <c:pt idx="177">
                  <c:v>-89.1</c:v>
                </c:pt>
                <c:pt idx="178">
                  <c:v>-70.900000000000006</c:v>
                </c:pt>
                <c:pt idx="179">
                  <c:v>-65.5</c:v>
                </c:pt>
                <c:pt idx="180">
                  <c:v>-71.3</c:v>
                </c:pt>
                <c:pt idx="181">
                  <c:v>-78.5</c:v>
                </c:pt>
                <c:pt idx="182">
                  <c:v>-86.4</c:v>
                </c:pt>
                <c:pt idx="183">
                  <c:v>-92.1</c:v>
                </c:pt>
                <c:pt idx="184">
                  <c:v>-93.2</c:v>
                </c:pt>
                <c:pt idx="185">
                  <c:v>-92.5</c:v>
                </c:pt>
                <c:pt idx="186">
                  <c:v>-94.4</c:v>
                </c:pt>
                <c:pt idx="187">
                  <c:v>-94.2</c:v>
                </c:pt>
                <c:pt idx="188">
                  <c:v>-90</c:v>
                </c:pt>
                <c:pt idx="189">
                  <c:v>-83.8</c:v>
                </c:pt>
                <c:pt idx="190">
                  <c:v>-80.8</c:v>
                </c:pt>
                <c:pt idx="191">
                  <c:v>-89.3</c:v>
                </c:pt>
                <c:pt idx="192">
                  <c:v>-104.9</c:v>
                </c:pt>
                <c:pt idx="193">
                  <c:v>-93.2</c:v>
                </c:pt>
                <c:pt idx="194">
                  <c:v>-68.099999999999994</c:v>
                </c:pt>
                <c:pt idx="195">
                  <c:v>-39.9</c:v>
                </c:pt>
                <c:pt idx="196">
                  <c:v>-13.5</c:v>
                </c:pt>
                <c:pt idx="197">
                  <c:v>15</c:v>
                </c:pt>
                <c:pt idx="198">
                  <c:v>30.8</c:v>
                </c:pt>
                <c:pt idx="199">
                  <c:v>41.6</c:v>
                </c:pt>
                <c:pt idx="200">
                  <c:v>49</c:v>
                </c:pt>
                <c:pt idx="201">
                  <c:v>55.7</c:v>
                </c:pt>
                <c:pt idx="202">
                  <c:v>58.8</c:v>
                </c:pt>
                <c:pt idx="203">
                  <c:v>60.5</c:v>
                </c:pt>
                <c:pt idx="204">
                  <c:v>60.9</c:v>
                </c:pt>
                <c:pt idx="205">
                  <c:v>60.9</c:v>
                </c:pt>
                <c:pt idx="206">
                  <c:v>61.5</c:v>
                </c:pt>
                <c:pt idx="207">
                  <c:v>62.5</c:v>
                </c:pt>
                <c:pt idx="208">
                  <c:v>63.8</c:v>
                </c:pt>
                <c:pt idx="209">
                  <c:v>68.5</c:v>
                </c:pt>
                <c:pt idx="210">
                  <c:v>76.599999999999994</c:v>
                </c:pt>
                <c:pt idx="211">
                  <c:v>79.2</c:v>
                </c:pt>
                <c:pt idx="212">
                  <c:v>78.400000000000006</c:v>
                </c:pt>
                <c:pt idx="213">
                  <c:v>75.599999999999994</c:v>
                </c:pt>
                <c:pt idx="214">
                  <c:v>72.099999999999994</c:v>
                </c:pt>
                <c:pt idx="215">
                  <c:v>68.3</c:v>
                </c:pt>
                <c:pt idx="216">
                  <c:v>66.599999999999994</c:v>
                </c:pt>
                <c:pt idx="217">
                  <c:v>65.3</c:v>
                </c:pt>
                <c:pt idx="218">
                  <c:v>63.2</c:v>
                </c:pt>
                <c:pt idx="219">
                  <c:v>58.6</c:v>
                </c:pt>
                <c:pt idx="220">
                  <c:v>54</c:v>
                </c:pt>
                <c:pt idx="221">
                  <c:v>47.7</c:v>
                </c:pt>
                <c:pt idx="222">
                  <c:v>41.7</c:v>
                </c:pt>
                <c:pt idx="223">
                  <c:v>38.200000000000003</c:v>
                </c:pt>
                <c:pt idx="224">
                  <c:v>42.9</c:v>
                </c:pt>
                <c:pt idx="225">
                  <c:v>50.7</c:v>
                </c:pt>
                <c:pt idx="226">
                  <c:v>54.8</c:v>
                </c:pt>
                <c:pt idx="227">
                  <c:v>52.8</c:v>
                </c:pt>
                <c:pt idx="228">
                  <c:v>46.9</c:v>
                </c:pt>
                <c:pt idx="229">
                  <c:v>41.3</c:v>
                </c:pt>
                <c:pt idx="230">
                  <c:v>35.200000000000003</c:v>
                </c:pt>
                <c:pt idx="231">
                  <c:v>30.2</c:v>
                </c:pt>
                <c:pt idx="232">
                  <c:v>25.2</c:v>
                </c:pt>
                <c:pt idx="233">
                  <c:v>21.4</c:v>
                </c:pt>
                <c:pt idx="234">
                  <c:v>17.399999999999999</c:v>
                </c:pt>
                <c:pt idx="235">
                  <c:v>13.5</c:v>
                </c:pt>
                <c:pt idx="236">
                  <c:v>10.3</c:v>
                </c:pt>
                <c:pt idx="237">
                  <c:v>10.4</c:v>
                </c:pt>
                <c:pt idx="238">
                  <c:v>10</c:v>
                </c:pt>
                <c:pt idx="239">
                  <c:v>9.1999999999999993</c:v>
                </c:pt>
                <c:pt idx="240">
                  <c:v>8.9</c:v>
                </c:pt>
                <c:pt idx="241">
                  <c:v>8.5</c:v>
                </c:pt>
                <c:pt idx="242">
                  <c:v>8.6999999999999993</c:v>
                </c:pt>
                <c:pt idx="243">
                  <c:v>8.9</c:v>
                </c:pt>
                <c:pt idx="244">
                  <c:v>8.8000000000000007</c:v>
                </c:pt>
                <c:pt idx="245">
                  <c:v>8.5</c:v>
                </c:pt>
                <c:pt idx="246">
                  <c:v>8.6999999999999993</c:v>
                </c:pt>
                <c:pt idx="247">
                  <c:v>8.8000000000000007</c:v>
                </c:pt>
                <c:pt idx="248">
                  <c:v>9</c:v>
                </c:pt>
                <c:pt idx="249">
                  <c:v>9.1999999999999993</c:v>
                </c:pt>
                <c:pt idx="250">
                  <c:v>9</c:v>
                </c:pt>
                <c:pt idx="251">
                  <c:v>9.5</c:v>
                </c:pt>
                <c:pt idx="252">
                  <c:v>9.5</c:v>
                </c:pt>
                <c:pt idx="253">
                  <c:v>8.9</c:v>
                </c:pt>
                <c:pt idx="254">
                  <c:v>8.9</c:v>
                </c:pt>
                <c:pt idx="255">
                  <c:v>9.1</c:v>
                </c:pt>
                <c:pt idx="256">
                  <c:v>9.1999999999999993</c:v>
                </c:pt>
                <c:pt idx="257">
                  <c:v>9.1999999999999993</c:v>
                </c:pt>
                <c:pt idx="258">
                  <c:v>9.3000000000000007</c:v>
                </c:pt>
                <c:pt idx="259">
                  <c:v>8.9</c:v>
                </c:pt>
                <c:pt idx="260">
                  <c:v>9.3000000000000007</c:v>
                </c:pt>
                <c:pt idx="261">
                  <c:v>9.5</c:v>
                </c:pt>
                <c:pt idx="262">
                  <c:v>9.6999999999999993</c:v>
                </c:pt>
                <c:pt idx="263">
                  <c:v>9.8000000000000007</c:v>
                </c:pt>
                <c:pt idx="264">
                  <c:v>9.5</c:v>
                </c:pt>
                <c:pt idx="265">
                  <c:v>9.3000000000000007</c:v>
                </c:pt>
                <c:pt idx="266">
                  <c:v>9.3000000000000007</c:v>
                </c:pt>
                <c:pt idx="267">
                  <c:v>9.1999999999999993</c:v>
                </c:pt>
                <c:pt idx="268">
                  <c:v>9.1</c:v>
                </c:pt>
                <c:pt idx="269">
                  <c:v>9.3000000000000007</c:v>
                </c:pt>
                <c:pt idx="270">
                  <c:v>9</c:v>
                </c:pt>
                <c:pt idx="271">
                  <c:v>8.6999999999999993</c:v>
                </c:pt>
                <c:pt idx="272">
                  <c:v>8.4</c:v>
                </c:pt>
                <c:pt idx="273">
                  <c:v>8.3000000000000007</c:v>
                </c:pt>
                <c:pt idx="274">
                  <c:v>8.3000000000000007</c:v>
                </c:pt>
                <c:pt idx="275">
                  <c:v>8.4</c:v>
                </c:pt>
                <c:pt idx="276">
                  <c:v>8.3000000000000007</c:v>
                </c:pt>
                <c:pt idx="277">
                  <c:v>8.3000000000000007</c:v>
                </c:pt>
                <c:pt idx="278">
                  <c:v>8.1999999999999993</c:v>
                </c:pt>
                <c:pt idx="279">
                  <c:v>8.3000000000000007</c:v>
                </c:pt>
                <c:pt idx="280">
                  <c:v>8.1999999999999993</c:v>
                </c:pt>
                <c:pt idx="281">
                  <c:v>8.1</c:v>
                </c:pt>
                <c:pt idx="282">
                  <c:v>7.9</c:v>
                </c:pt>
                <c:pt idx="283">
                  <c:v>7.9</c:v>
                </c:pt>
                <c:pt idx="284">
                  <c:v>7.9</c:v>
                </c:pt>
                <c:pt idx="285">
                  <c:v>7.6</c:v>
                </c:pt>
                <c:pt idx="286">
                  <c:v>7.5</c:v>
                </c:pt>
                <c:pt idx="287">
                  <c:v>7.5</c:v>
                </c:pt>
                <c:pt idx="288">
                  <c:v>7.5</c:v>
                </c:pt>
                <c:pt idx="289">
                  <c:v>7.6</c:v>
                </c:pt>
                <c:pt idx="290">
                  <c:v>7.1</c:v>
                </c:pt>
                <c:pt idx="291">
                  <c:v>6.7</c:v>
                </c:pt>
                <c:pt idx="292">
                  <c:v>6.6</c:v>
                </c:pt>
                <c:pt idx="293">
                  <c:v>6.3</c:v>
                </c:pt>
                <c:pt idx="294">
                  <c:v>6</c:v>
                </c:pt>
                <c:pt idx="295">
                  <c:v>6.1</c:v>
                </c:pt>
                <c:pt idx="296">
                  <c:v>6.3</c:v>
                </c:pt>
                <c:pt idx="297">
                  <c:v>6.3</c:v>
                </c:pt>
                <c:pt idx="298">
                  <c:v>6.3</c:v>
                </c:pt>
                <c:pt idx="299">
                  <c:v>5.7</c:v>
                </c:pt>
                <c:pt idx="300">
                  <c:v>5.8</c:v>
                </c:pt>
                <c:pt idx="301">
                  <c:v>6.2</c:v>
                </c:pt>
                <c:pt idx="302">
                  <c:v>6.2</c:v>
                </c:pt>
                <c:pt idx="303">
                  <c:v>5.8</c:v>
                </c:pt>
                <c:pt idx="304">
                  <c:v>5.6</c:v>
                </c:pt>
                <c:pt idx="305">
                  <c:v>5.3</c:v>
                </c:pt>
                <c:pt idx="306">
                  <c:v>5.2</c:v>
                </c:pt>
                <c:pt idx="307">
                  <c:v>5.7</c:v>
                </c:pt>
                <c:pt idx="308">
                  <c:v>5.4</c:v>
                </c:pt>
                <c:pt idx="309">
                  <c:v>5.6</c:v>
                </c:pt>
                <c:pt idx="310">
                  <c:v>5.6</c:v>
                </c:pt>
                <c:pt idx="311">
                  <c:v>5.7</c:v>
                </c:pt>
                <c:pt idx="312">
                  <c:v>5.6</c:v>
                </c:pt>
                <c:pt idx="313">
                  <c:v>5.0999999999999996</c:v>
                </c:pt>
                <c:pt idx="314">
                  <c:v>4.2</c:v>
                </c:pt>
                <c:pt idx="315">
                  <c:v>3.3</c:v>
                </c:pt>
                <c:pt idx="316">
                  <c:v>2.5</c:v>
                </c:pt>
                <c:pt idx="317">
                  <c:v>1.9</c:v>
                </c:pt>
                <c:pt idx="318">
                  <c:v>1.8</c:v>
                </c:pt>
                <c:pt idx="319">
                  <c:v>1.7</c:v>
                </c:pt>
                <c:pt idx="320">
                  <c:v>1.7</c:v>
                </c:pt>
                <c:pt idx="321">
                  <c:v>1.7</c:v>
                </c:pt>
                <c:pt idx="322">
                  <c:v>1.6</c:v>
                </c:pt>
                <c:pt idx="323">
                  <c:v>1.3</c:v>
                </c:pt>
                <c:pt idx="324">
                  <c:v>1</c:v>
                </c:pt>
                <c:pt idx="325">
                  <c:v>0.7</c:v>
                </c:pt>
                <c:pt idx="326">
                  <c:v>0.5</c:v>
                </c:pt>
                <c:pt idx="327">
                  <c:v>0.3</c:v>
                </c:pt>
                <c:pt idx="328">
                  <c:v>0.2</c:v>
                </c:pt>
                <c:pt idx="329">
                  <c:v>0</c:v>
                </c:pt>
                <c:pt idx="330">
                  <c:v>-0.8</c:v>
                </c:pt>
                <c:pt idx="331">
                  <c:v>-1.8</c:v>
                </c:pt>
                <c:pt idx="332">
                  <c:v>-2</c:v>
                </c:pt>
                <c:pt idx="333">
                  <c:v>-1.6</c:v>
                </c:pt>
                <c:pt idx="334">
                  <c:v>-1.4</c:v>
                </c:pt>
                <c:pt idx="335">
                  <c:v>-1.5</c:v>
                </c:pt>
                <c:pt idx="336">
                  <c:v>-1.9</c:v>
                </c:pt>
                <c:pt idx="337">
                  <c:v>-1.9</c:v>
                </c:pt>
                <c:pt idx="338">
                  <c:v>-1.2</c:v>
                </c:pt>
                <c:pt idx="339">
                  <c:v>-0.5</c:v>
                </c:pt>
                <c:pt idx="340">
                  <c:v>-0.3</c:v>
                </c:pt>
                <c:pt idx="341">
                  <c:v>0</c:v>
                </c:pt>
                <c:pt idx="342">
                  <c:v>0.1</c:v>
                </c:pt>
                <c:pt idx="343">
                  <c:v>-0.3</c:v>
                </c:pt>
                <c:pt idx="344">
                  <c:v>-0.2</c:v>
                </c:pt>
                <c:pt idx="345">
                  <c:v>0</c:v>
                </c:pt>
                <c:pt idx="346">
                  <c:v>0.3</c:v>
                </c:pt>
                <c:pt idx="347">
                  <c:v>0.5</c:v>
                </c:pt>
                <c:pt idx="348">
                  <c:v>0.7</c:v>
                </c:pt>
                <c:pt idx="349">
                  <c:v>0.7</c:v>
                </c:pt>
                <c:pt idx="350">
                  <c:v>0.7</c:v>
                </c:pt>
                <c:pt idx="351">
                  <c:v>0.7</c:v>
                </c:pt>
                <c:pt idx="352">
                  <c:v>0.7</c:v>
                </c:pt>
                <c:pt idx="353">
                  <c:v>0.7</c:v>
                </c:pt>
                <c:pt idx="354">
                  <c:v>0.7</c:v>
                </c:pt>
                <c:pt idx="355">
                  <c:v>0.7</c:v>
                </c:pt>
                <c:pt idx="356">
                  <c:v>0.7</c:v>
                </c:pt>
                <c:pt idx="357">
                  <c:v>0.8</c:v>
                </c:pt>
                <c:pt idx="358">
                  <c:v>0.8</c:v>
                </c:pt>
                <c:pt idx="359">
                  <c:v>0.9</c:v>
                </c:pt>
                <c:pt idx="360">
                  <c:v>0.8</c:v>
                </c:pt>
                <c:pt idx="361">
                  <c:v>0.6</c:v>
                </c:pt>
                <c:pt idx="362">
                  <c:v>0.4</c:v>
                </c:pt>
                <c:pt idx="363">
                  <c:v>0.3</c:v>
                </c:pt>
                <c:pt idx="364">
                  <c:v>0.7</c:v>
                </c:pt>
                <c:pt idx="365">
                  <c:v>0.9</c:v>
                </c:pt>
                <c:pt idx="366">
                  <c:v>1.1000000000000001</c:v>
                </c:pt>
                <c:pt idx="367">
                  <c:v>1.1000000000000001</c:v>
                </c:pt>
                <c:pt idx="368">
                  <c:v>1.3</c:v>
                </c:pt>
                <c:pt idx="369">
                  <c:v>1.3</c:v>
                </c:pt>
                <c:pt idx="370">
                  <c:v>1.3</c:v>
                </c:pt>
                <c:pt idx="371">
                  <c:v>1.3</c:v>
                </c:pt>
                <c:pt idx="372">
                  <c:v>1.2</c:v>
                </c:pt>
                <c:pt idx="373">
                  <c:v>1.3</c:v>
                </c:pt>
                <c:pt idx="374">
                  <c:v>1.3</c:v>
                </c:pt>
                <c:pt idx="375">
                  <c:v>1.3</c:v>
                </c:pt>
                <c:pt idx="376">
                  <c:v>1.3</c:v>
                </c:pt>
                <c:pt idx="377">
                  <c:v>1.4</c:v>
                </c:pt>
                <c:pt idx="378">
                  <c:v>1.3</c:v>
                </c:pt>
                <c:pt idx="379">
                  <c:v>1.3</c:v>
                </c:pt>
                <c:pt idx="380">
                  <c:v>1.4</c:v>
                </c:pt>
                <c:pt idx="381">
                  <c:v>1.4</c:v>
                </c:pt>
                <c:pt idx="382">
                  <c:v>1.4</c:v>
                </c:pt>
                <c:pt idx="383">
                  <c:v>1.4</c:v>
                </c:pt>
                <c:pt idx="384">
                  <c:v>1.4</c:v>
                </c:pt>
                <c:pt idx="385">
                  <c:v>1.4</c:v>
                </c:pt>
                <c:pt idx="386">
                  <c:v>1.4</c:v>
                </c:pt>
                <c:pt idx="387">
                  <c:v>1.4</c:v>
                </c:pt>
                <c:pt idx="388">
                  <c:v>1.3</c:v>
                </c:pt>
                <c:pt idx="389">
                  <c:v>1.4</c:v>
                </c:pt>
                <c:pt idx="390">
                  <c:v>1.4</c:v>
                </c:pt>
                <c:pt idx="391">
                  <c:v>1.4</c:v>
                </c:pt>
                <c:pt idx="392">
                  <c:v>1.3</c:v>
                </c:pt>
                <c:pt idx="393">
                  <c:v>1.4</c:v>
                </c:pt>
                <c:pt idx="394">
                  <c:v>1.4</c:v>
                </c:pt>
                <c:pt idx="395">
                  <c:v>1.4</c:v>
                </c:pt>
                <c:pt idx="396">
                  <c:v>1.4</c:v>
                </c:pt>
                <c:pt idx="397">
                  <c:v>1.4</c:v>
                </c:pt>
                <c:pt idx="398">
                  <c:v>1.4</c:v>
                </c:pt>
                <c:pt idx="399">
                  <c:v>1.4</c:v>
                </c:pt>
                <c:pt idx="400">
                  <c:v>1.4</c:v>
                </c:pt>
                <c:pt idx="401">
                  <c:v>1.4</c:v>
                </c:pt>
                <c:pt idx="402">
                  <c:v>1.3</c:v>
                </c:pt>
                <c:pt idx="403">
                  <c:v>1.4</c:v>
                </c:pt>
                <c:pt idx="404">
                  <c:v>1.3</c:v>
                </c:pt>
                <c:pt idx="405">
                  <c:v>1.4</c:v>
                </c:pt>
                <c:pt idx="406">
                  <c:v>1.4</c:v>
                </c:pt>
                <c:pt idx="407">
                  <c:v>1.4</c:v>
                </c:pt>
                <c:pt idx="408">
                  <c:v>1.4</c:v>
                </c:pt>
                <c:pt idx="409">
                  <c:v>1.4</c:v>
                </c:pt>
                <c:pt idx="410">
                  <c:v>1.4</c:v>
                </c:pt>
                <c:pt idx="411">
                  <c:v>1.4</c:v>
                </c:pt>
                <c:pt idx="412">
                  <c:v>1.4</c:v>
                </c:pt>
                <c:pt idx="413">
                  <c:v>1.3</c:v>
                </c:pt>
                <c:pt idx="414">
                  <c:v>1.3</c:v>
                </c:pt>
                <c:pt idx="415">
                  <c:v>1.3</c:v>
                </c:pt>
                <c:pt idx="416">
                  <c:v>1.2</c:v>
                </c:pt>
                <c:pt idx="417">
                  <c:v>1.1000000000000001</c:v>
                </c:pt>
                <c:pt idx="418">
                  <c:v>1.2</c:v>
                </c:pt>
                <c:pt idx="419">
                  <c:v>1.2</c:v>
                </c:pt>
                <c:pt idx="420">
                  <c:v>1.2</c:v>
                </c:pt>
                <c:pt idx="421">
                  <c:v>1.1000000000000001</c:v>
                </c:pt>
                <c:pt idx="422">
                  <c:v>1</c:v>
                </c:pt>
                <c:pt idx="423">
                  <c:v>1</c:v>
                </c:pt>
                <c:pt idx="424">
                  <c:v>1</c:v>
                </c:pt>
                <c:pt idx="425">
                  <c:v>1</c:v>
                </c:pt>
                <c:pt idx="426">
                  <c:v>1.1000000000000001</c:v>
                </c:pt>
                <c:pt idx="427">
                  <c:v>0.9</c:v>
                </c:pt>
                <c:pt idx="428">
                  <c:v>0.7</c:v>
                </c:pt>
                <c:pt idx="429">
                  <c:v>0.6</c:v>
                </c:pt>
                <c:pt idx="430">
                  <c:v>0.5</c:v>
                </c:pt>
                <c:pt idx="431">
                  <c:v>0.6</c:v>
                </c:pt>
                <c:pt idx="432">
                  <c:v>0.6</c:v>
                </c:pt>
                <c:pt idx="433">
                  <c:v>0.6</c:v>
                </c:pt>
                <c:pt idx="434">
                  <c:v>0.6</c:v>
                </c:pt>
                <c:pt idx="435">
                  <c:v>0.7</c:v>
                </c:pt>
                <c:pt idx="436">
                  <c:v>0.6</c:v>
                </c:pt>
                <c:pt idx="437">
                  <c:v>0.6</c:v>
                </c:pt>
                <c:pt idx="438">
                  <c:v>0.7</c:v>
                </c:pt>
                <c:pt idx="439">
                  <c:v>0.7</c:v>
                </c:pt>
                <c:pt idx="440">
                  <c:v>0.7</c:v>
                </c:pt>
                <c:pt idx="441">
                  <c:v>0.7</c:v>
                </c:pt>
                <c:pt idx="442">
                  <c:v>0.8</c:v>
                </c:pt>
                <c:pt idx="443">
                  <c:v>0.7</c:v>
                </c:pt>
                <c:pt idx="444">
                  <c:v>0.7</c:v>
                </c:pt>
                <c:pt idx="445">
                  <c:v>0.7</c:v>
                </c:pt>
                <c:pt idx="446">
                  <c:v>0.7</c:v>
                </c:pt>
                <c:pt idx="447">
                  <c:v>0.7</c:v>
                </c:pt>
                <c:pt idx="448">
                  <c:v>0.8</c:v>
                </c:pt>
                <c:pt idx="449">
                  <c:v>0.8</c:v>
                </c:pt>
                <c:pt idx="450">
                  <c:v>0.8</c:v>
                </c:pt>
                <c:pt idx="451">
                  <c:v>0.8</c:v>
                </c:pt>
                <c:pt idx="452">
                  <c:v>0.7</c:v>
                </c:pt>
                <c:pt idx="453">
                  <c:v>0.7</c:v>
                </c:pt>
                <c:pt idx="454">
                  <c:v>0.7</c:v>
                </c:pt>
                <c:pt idx="455">
                  <c:v>0.8</c:v>
                </c:pt>
                <c:pt idx="456">
                  <c:v>0.8</c:v>
                </c:pt>
                <c:pt idx="457">
                  <c:v>0.8</c:v>
                </c:pt>
                <c:pt idx="458">
                  <c:v>0.8</c:v>
                </c:pt>
                <c:pt idx="459">
                  <c:v>0.8</c:v>
                </c:pt>
                <c:pt idx="460">
                  <c:v>0.7</c:v>
                </c:pt>
                <c:pt idx="461">
                  <c:v>0.7</c:v>
                </c:pt>
                <c:pt idx="462">
                  <c:v>0.8</c:v>
                </c:pt>
                <c:pt idx="463">
                  <c:v>0.7</c:v>
                </c:pt>
                <c:pt idx="464">
                  <c:v>0.8</c:v>
                </c:pt>
                <c:pt idx="465">
                  <c:v>0.8</c:v>
                </c:pt>
                <c:pt idx="466">
                  <c:v>0.8</c:v>
                </c:pt>
                <c:pt idx="467">
                  <c:v>0.8</c:v>
                </c:pt>
                <c:pt idx="468">
                  <c:v>0.8</c:v>
                </c:pt>
                <c:pt idx="469">
                  <c:v>0.8</c:v>
                </c:pt>
                <c:pt idx="470">
                  <c:v>0.7</c:v>
                </c:pt>
                <c:pt idx="471">
                  <c:v>0.8</c:v>
                </c:pt>
                <c:pt idx="472">
                  <c:v>0.7</c:v>
                </c:pt>
                <c:pt idx="473">
                  <c:v>0.7</c:v>
                </c:pt>
                <c:pt idx="474">
                  <c:v>0.8</c:v>
                </c:pt>
                <c:pt idx="475">
                  <c:v>0.7</c:v>
                </c:pt>
                <c:pt idx="476">
                  <c:v>0.7</c:v>
                </c:pt>
                <c:pt idx="477">
                  <c:v>0.7</c:v>
                </c:pt>
                <c:pt idx="478">
                  <c:v>0.7</c:v>
                </c:pt>
                <c:pt idx="479">
                  <c:v>0.8</c:v>
                </c:pt>
                <c:pt idx="480">
                  <c:v>0.8</c:v>
                </c:pt>
                <c:pt idx="481">
                  <c:v>0.8</c:v>
                </c:pt>
                <c:pt idx="482">
                  <c:v>0.8</c:v>
                </c:pt>
                <c:pt idx="483">
                  <c:v>0.8</c:v>
                </c:pt>
                <c:pt idx="484">
                  <c:v>0.7</c:v>
                </c:pt>
                <c:pt idx="485">
                  <c:v>0.7</c:v>
                </c:pt>
                <c:pt idx="486">
                  <c:v>0.7</c:v>
                </c:pt>
                <c:pt idx="487">
                  <c:v>0.8</c:v>
                </c:pt>
                <c:pt idx="488">
                  <c:v>0.8</c:v>
                </c:pt>
                <c:pt idx="489">
                  <c:v>0.8</c:v>
                </c:pt>
                <c:pt idx="490">
                  <c:v>0.8</c:v>
                </c:pt>
                <c:pt idx="491">
                  <c:v>0.8</c:v>
                </c:pt>
                <c:pt idx="492">
                  <c:v>0.8</c:v>
                </c:pt>
                <c:pt idx="493">
                  <c:v>0.8</c:v>
                </c:pt>
                <c:pt idx="494">
                  <c:v>0.7</c:v>
                </c:pt>
                <c:pt idx="495">
                  <c:v>0.8</c:v>
                </c:pt>
                <c:pt idx="496">
                  <c:v>0.8</c:v>
                </c:pt>
                <c:pt idx="497">
                  <c:v>0.8</c:v>
                </c:pt>
                <c:pt idx="498">
                  <c:v>0.8</c:v>
                </c:pt>
                <c:pt idx="499">
                  <c:v>0.8</c:v>
                </c:pt>
                <c:pt idx="500">
                  <c:v>0.8</c:v>
                </c:pt>
                <c:pt idx="501">
                  <c:v>0.7</c:v>
                </c:pt>
                <c:pt idx="502">
                  <c:v>0.8</c:v>
                </c:pt>
                <c:pt idx="503">
                  <c:v>0.8</c:v>
                </c:pt>
                <c:pt idx="504">
                  <c:v>0.8</c:v>
                </c:pt>
                <c:pt idx="505">
                  <c:v>0.8</c:v>
                </c:pt>
                <c:pt idx="506">
                  <c:v>0.8</c:v>
                </c:pt>
                <c:pt idx="507">
                  <c:v>0.7</c:v>
                </c:pt>
                <c:pt idx="508">
                  <c:v>0.8</c:v>
                </c:pt>
                <c:pt idx="509">
                  <c:v>0.8</c:v>
                </c:pt>
                <c:pt idx="510">
                  <c:v>0.8</c:v>
                </c:pt>
                <c:pt idx="511">
                  <c:v>0.8</c:v>
                </c:pt>
                <c:pt idx="512">
                  <c:v>0.8</c:v>
                </c:pt>
                <c:pt idx="513">
                  <c:v>0.8</c:v>
                </c:pt>
                <c:pt idx="514">
                  <c:v>0.8</c:v>
                </c:pt>
                <c:pt idx="515">
                  <c:v>0.8</c:v>
                </c:pt>
                <c:pt idx="516">
                  <c:v>0.8</c:v>
                </c:pt>
                <c:pt idx="517">
                  <c:v>0.8</c:v>
                </c:pt>
                <c:pt idx="518">
                  <c:v>0.8</c:v>
                </c:pt>
                <c:pt idx="519">
                  <c:v>0.8</c:v>
                </c:pt>
                <c:pt idx="520">
                  <c:v>0.8</c:v>
                </c:pt>
                <c:pt idx="521">
                  <c:v>0.7</c:v>
                </c:pt>
                <c:pt idx="522">
                  <c:v>0.7</c:v>
                </c:pt>
                <c:pt idx="523">
                  <c:v>0.7</c:v>
                </c:pt>
                <c:pt idx="524">
                  <c:v>0.7</c:v>
                </c:pt>
                <c:pt idx="525">
                  <c:v>0.6</c:v>
                </c:pt>
                <c:pt idx="526">
                  <c:v>0.7</c:v>
                </c:pt>
                <c:pt idx="527">
                  <c:v>0.7</c:v>
                </c:pt>
                <c:pt idx="528">
                  <c:v>0.7</c:v>
                </c:pt>
                <c:pt idx="529">
                  <c:v>0.7</c:v>
                </c:pt>
                <c:pt idx="530">
                  <c:v>0.7</c:v>
                </c:pt>
                <c:pt idx="531">
                  <c:v>0.7</c:v>
                </c:pt>
                <c:pt idx="532">
                  <c:v>0.7</c:v>
                </c:pt>
                <c:pt idx="533">
                  <c:v>0.7</c:v>
                </c:pt>
                <c:pt idx="534">
                  <c:v>0.7</c:v>
                </c:pt>
                <c:pt idx="535">
                  <c:v>0.7</c:v>
                </c:pt>
                <c:pt idx="536">
                  <c:v>0.6</c:v>
                </c:pt>
                <c:pt idx="537">
                  <c:v>0.6</c:v>
                </c:pt>
                <c:pt idx="538">
                  <c:v>0.6</c:v>
                </c:pt>
                <c:pt idx="539">
                  <c:v>0.6</c:v>
                </c:pt>
                <c:pt idx="540">
                  <c:v>0.6</c:v>
                </c:pt>
                <c:pt idx="541">
                  <c:v>0.6</c:v>
                </c:pt>
                <c:pt idx="542">
                  <c:v>0.6</c:v>
                </c:pt>
                <c:pt idx="543">
                  <c:v>0.6</c:v>
                </c:pt>
                <c:pt idx="544">
                  <c:v>0.6</c:v>
                </c:pt>
                <c:pt idx="545">
                  <c:v>0.7</c:v>
                </c:pt>
                <c:pt idx="546">
                  <c:v>0.6</c:v>
                </c:pt>
                <c:pt idx="547">
                  <c:v>0.7</c:v>
                </c:pt>
                <c:pt idx="548">
                  <c:v>0.7</c:v>
                </c:pt>
                <c:pt idx="549">
                  <c:v>0.7</c:v>
                </c:pt>
                <c:pt idx="550">
                  <c:v>0.7</c:v>
                </c:pt>
                <c:pt idx="551">
                  <c:v>0.6</c:v>
                </c:pt>
                <c:pt idx="552">
                  <c:v>0.7</c:v>
                </c:pt>
                <c:pt idx="553">
                  <c:v>0.7</c:v>
                </c:pt>
                <c:pt idx="554">
                  <c:v>0.7</c:v>
                </c:pt>
                <c:pt idx="555">
                  <c:v>0.7</c:v>
                </c:pt>
                <c:pt idx="556">
                  <c:v>0.6</c:v>
                </c:pt>
                <c:pt idx="557">
                  <c:v>0.6</c:v>
                </c:pt>
                <c:pt idx="558">
                  <c:v>0.7</c:v>
                </c:pt>
                <c:pt idx="559">
                  <c:v>0.6</c:v>
                </c:pt>
                <c:pt idx="560">
                  <c:v>0.6</c:v>
                </c:pt>
                <c:pt idx="561">
                  <c:v>0.6</c:v>
                </c:pt>
                <c:pt idx="562">
                  <c:v>0.7</c:v>
                </c:pt>
                <c:pt idx="563">
                  <c:v>0.6</c:v>
                </c:pt>
                <c:pt idx="564">
                  <c:v>0.7</c:v>
                </c:pt>
                <c:pt idx="565">
                  <c:v>0.6</c:v>
                </c:pt>
                <c:pt idx="566">
                  <c:v>0.7</c:v>
                </c:pt>
                <c:pt idx="567">
                  <c:v>0.7</c:v>
                </c:pt>
                <c:pt idx="568">
                  <c:v>0.7</c:v>
                </c:pt>
                <c:pt idx="569">
                  <c:v>0.6</c:v>
                </c:pt>
                <c:pt idx="570">
                  <c:v>0.6</c:v>
                </c:pt>
                <c:pt idx="571">
                  <c:v>0.6</c:v>
                </c:pt>
                <c:pt idx="572">
                  <c:v>0.6</c:v>
                </c:pt>
                <c:pt idx="573">
                  <c:v>0.6</c:v>
                </c:pt>
                <c:pt idx="574">
                  <c:v>0.7</c:v>
                </c:pt>
                <c:pt idx="575">
                  <c:v>0.7</c:v>
                </c:pt>
                <c:pt idx="576">
                  <c:v>0.6</c:v>
                </c:pt>
                <c:pt idx="577">
                  <c:v>0.7</c:v>
                </c:pt>
                <c:pt idx="578">
                  <c:v>0.6</c:v>
                </c:pt>
                <c:pt idx="579">
                  <c:v>0.6</c:v>
                </c:pt>
                <c:pt idx="580">
                  <c:v>0.6</c:v>
                </c:pt>
                <c:pt idx="581">
                  <c:v>0.6</c:v>
                </c:pt>
                <c:pt idx="582">
                  <c:v>0.6</c:v>
                </c:pt>
                <c:pt idx="583">
                  <c:v>0.5</c:v>
                </c:pt>
                <c:pt idx="584">
                  <c:v>0.6</c:v>
                </c:pt>
                <c:pt idx="585">
                  <c:v>0.6</c:v>
                </c:pt>
                <c:pt idx="586">
                  <c:v>0.6</c:v>
                </c:pt>
                <c:pt idx="587">
                  <c:v>0.5</c:v>
                </c:pt>
                <c:pt idx="588">
                  <c:v>0.6</c:v>
                </c:pt>
                <c:pt idx="589">
                  <c:v>0.6</c:v>
                </c:pt>
                <c:pt idx="590">
                  <c:v>0.6</c:v>
                </c:pt>
                <c:pt idx="591">
                  <c:v>0.6</c:v>
                </c:pt>
                <c:pt idx="592">
                  <c:v>0.5</c:v>
                </c:pt>
                <c:pt idx="593">
                  <c:v>0.4</c:v>
                </c:pt>
                <c:pt idx="594">
                  <c:v>0.4</c:v>
                </c:pt>
                <c:pt idx="595">
                  <c:v>0.4</c:v>
                </c:pt>
                <c:pt idx="596">
                  <c:v>0.5</c:v>
                </c:pt>
                <c:pt idx="597">
                  <c:v>0.5</c:v>
                </c:pt>
                <c:pt idx="598">
                  <c:v>0.5</c:v>
                </c:pt>
                <c:pt idx="599">
                  <c:v>0.6</c:v>
                </c:pt>
                <c:pt idx="600">
                  <c:v>0.5</c:v>
                </c:pt>
                <c:pt idx="601">
                  <c:v>0.4</c:v>
                </c:pt>
                <c:pt idx="602">
                  <c:v>0.5</c:v>
                </c:pt>
                <c:pt idx="603">
                  <c:v>0.4</c:v>
                </c:pt>
                <c:pt idx="604">
                  <c:v>0.3</c:v>
                </c:pt>
                <c:pt idx="605">
                  <c:v>0.3</c:v>
                </c:pt>
                <c:pt idx="606">
                  <c:v>0.3</c:v>
                </c:pt>
                <c:pt idx="607">
                  <c:v>0.4</c:v>
                </c:pt>
                <c:pt idx="608">
                  <c:v>0.4</c:v>
                </c:pt>
                <c:pt idx="609">
                  <c:v>0.3</c:v>
                </c:pt>
                <c:pt idx="610">
                  <c:v>0.4</c:v>
                </c:pt>
                <c:pt idx="611">
                  <c:v>0.2</c:v>
                </c:pt>
                <c:pt idx="612">
                  <c:v>0.1</c:v>
                </c:pt>
                <c:pt idx="613">
                  <c:v>0.1</c:v>
                </c:pt>
                <c:pt idx="614">
                  <c:v>0.1</c:v>
                </c:pt>
                <c:pt idx="615">
                  <c:v>0.1</c:v>
                </c:pt>
                <c:pt idx="616">
                  <c:v>0</c:v>
                </c:pt>
                <c:pt idx="617">
                  <c:v>0.1</c:v>
                </c:pt>
                <c:pt idx="618">
                  <c:v>0.1</c:v>
                </c:pt>
                <c:pt idx="619">
                  <c:v>0.1</c:v>
                </c:pt>
                <c:pt idx="620">
                  <c:v>0</c:v>
                </c:pt>
                <c:pt idx="621">
                  <c:v>0.2</c:v>
                </c:pt>
                <c:pt idx="622">
                  <c:v>0.2</c:v>
                </c:pt>
                <c:pt idx="623">
                  <c:v>0.2</c:v>
                </c:pt>
                <c:pt idx="624">
                  <c:v>0.3</c:v>
                </c:pt>
                <c:pt idx="625">
                  <c:v>0.4</c:v>
                </c:pt>
                <c:pt idx="626">
                  <c:v>0.4</c:v>
                </c:pt>
                <c:pt idx="627">
                  <c:v>0.4</c:v>
                </c:pt>
                <c:pt idx="628">
                  <c:v>0.5</c:v>
                </c:pt>
                <c:pt idx="629">
                  <c:v>0.5</c:v>
                </c:pt>
                <c:pt idx="630">
                  <c:v>0.4</c:v>
                </c:pt>
                <c:pt idx="631">
                  <c:v>0.5</c:v>
                </c:pt>
                <c:pt idx="632">
                  <c:v>0.6</c:v>
                </c:pt>
                <c:pt idx="633">
                  <c:v>0.6</c:v>
                </c:pt>
                <c:pt idx="634">
                  <c:v>0.6</c:v>
                </c:pt>
                <c:pt idx="635">
                  <c:v>0.6</c:v>
                </c:pt>
                <c:pt idx="636">
                  <c:v>0.6</c:v>
                </c:pt>
                <c:pt idx="637">
                  <c:v>0.6</c:v>
                </c:pt>
                <c:pt idx="638">
                  <c:v>0.6</c:v>
                </c:pt>
                <c:pt idx="639">
                  <c:v>0.6</c:v>
                </c:pt>
                <c:pt idx="640">
                  <c:v>0.6</c:v>
                </c:pt>
                <c:pt idx="641">
                  <c:v>0.6</c:v>
                </c:pt>
                <c:pt idx="642">
                  <c:v>0.7</c:v>
                </c:pt>
                <c:pt idx="643">
                  <c:v>0.6</c:v>
                </c:pt>
                <c:pt idx="644">
                  <c:v>0.7</c:v>
                </c:pt>
                <c:pt idx="645">
                  <c:v>0.6</c:v>
                </c:pt>
                <c:pt idx="646">
                  <c:v>0.7</c:v>
                </c:pt>
                <c:pt idx="647">
                  <c:v>0.6</c:v>
                </c:pt>
                <c:pt idx="648">
                  <c:v>0.6</c:v>
                </c:pt>
                <c:pt idx="649">
                  <c:v>0.6</c:v>
                </c:pt>
                <c:pt idx="650">
                  <c:v>0.6</c:v>
                </c:pt>
                <c:pt idx="651">
                  <c:v>0.6</c:v>
                </c:pt>
                <c:pt idx="652">
                  <c:v>0.7</c:v>
                </c:pt>
                <c:pt idx="653">
                  <c:v>0.7</c:v>
                </c:pt>
                <c:pt idx="654">
                  <c:v>0.7</c:v>
                </c:pt>
                <c:pt idx="655">
                  <c:v>0.7</c:v>
                </c:pt>
                <c:pt idx="656">
                  <c:v>0.7</c:v>
                </c:pt>
                <c:pt idx="657">
                  <c:v>0.7</c:v>
                </c:pt>
                <c:pt idx="658">
                  <c:v>0.7</c:v>
                </c:pt>
                <c:pt idx="659">
                  <c:v>0.7</c:v>
                </c:pt>
                <c:pt idx="660">
                  <c:v>0.7</c:v>
                </c:pt>
                <c:pt idx="661">
                  <c:v>0.7</c:v>
                </c:pt>
                <c:pt idx="662">
                  <c:v>0.7</c:v>
                </c:pt>
                <c:pt idx="663">
                  <c:v>0.7</c:v>
                </c:pt>
                <c:pt idx="664">
                  <c:v>0.7</c:v>
                </c:pt>
                <c:pt idx="665">
                  <c:v>0.7</c:v>
                </c:pt>
                <c:pt idx="666">
                  <c:v>0.7</c:v>
                </c:pt>
                <c:pt idx="667">
                  <c:v>0.7</c:v>
                </c:pt>
                <c:pt idx="668">
                  <c:v>0.7</c:v>
                </c:pt>
                <c:pt idx="669">
                  <c:v>0.6</c:v>
                </c:pt>
                <c:pt idx="670">
                  <c:v>0.7</c:v>
                </c:pt>
                <c:pt idx="671">
                  <c:v>0.7</c:v>
                </c:pt>
                <c:pt idx="672">
                  <c:v>0.7</c:v>
                </c:pt>
                <c:pt idx="673">
                  <c:v>0.8</c:v>
                </c:pt>
                <c:pt idx="674">
                  <c:v>0.7</c:v>
                </c:pt>
                <c:pt idx="675">
                  <c:v>0.7</c:v>
                </c:pt>
                <c:pt idx="676">
                  <c:v>0.7</c:v>
                </c:pt>
                <c:pt idx="677">
                  <c:v>0.7</c:v>
                </c:pt>
                <c:pt idx="678">
                  <c:v>0.7</c:v>
                </c:pt>
                <c:pt idx="679">
                  <c:v>0.8</c:v>
                </c:pt>
                <c:pt idx="680">
                  <c:v>0.7</c:v>
                </c:pt>
                <c:pt idx="681">
                  <c:v>0.8</c:v>
                </c:pt>
                <c:pt idx="682">
                  <c:v>0.7</c:v>
                </c:pt>
                <c:pt idx="683">
                  <c:v>0.7</c:v>
                </c:pt>
                <c:pt idx="684">
                  <c:v>0.7</c:v>
                </c:pt>
                <c:pt idx="685">
                  <c:v>0.7</c:v>
                </c:pt>
                <c:pt idx="686">
                  <c:v>0.7</c:v>
                </c:pt>
                <c:pt idx="687">
                  <c:v>0.7</c:v>
                </c:pt>
                <c:pt idx="688">
                  <c:v>0.7</c:v>
                </c:pt>
                <c:pt idx="689">
                  <c:v>0.7</c:v>
                </c:pt>
                <c:pt idx="690">
                  <c:v>0.7</c:v>
                </c:pt>
                <c:pt idx="691">
                  <c:v>0.7</c:v>
                </c:pt>
                <c:pt idx="692">
                  <c:v>0.6</c:v>
                </c:pt>
                <c:pt idx="693">
                  <c:v>0.7</c:v>
                </c:pt>
                <c:pt idx="694">
                  <c:v>0.7</c:v>
                </c:pt>
                <c:pt idx="695">
                  <c:v>0.7</c:v>
                </c:pt>
                <c:pt idx="696">
                  <c:v>0.6</c:v>
                </c:pt>
                <c:pt idx="697">
                  <c:v>0.7</c:v>
                </c:pt>
                <c:pt idx="698">
                  <c:v>0.6</c:v>
                </c:pt>
                <c:pt idx="699">
                  <c:v>0.7</c:v>
                </c:pt>
                <c:pt idx="700">
                  <c:v>0.6</c:v>
                </c:pt>
                <c:pt idx="701">
                  <c:v>0.7</c:v>
                </c:pt>
                <c:pt idx="702">
                  <c:v>0.7</c:v>
                </c:pt>
                <c:pt idx="703">
                  <c:v>0.7</c:v>
                </c:pt>
                <c:pt idx="704">
                  <c:v>0.7</c:v>
                </c:pt>
                <c:pt idx="705">
                  <c:v>0.7</c:v>
                </c:pt>
                <c:pt idx="706">
                  <c:v>0.7</c:v>
                </c:pt>
                <c:pt idx="707">
                  <c:v>0.7</c:v>
                </c:pt>
                <c:pt idx="708">
                  <c:v>0.6</c:v>
                </c:pt>
                <c:pt idx="709">
                  <c:v>0.7</c:v>
                </c:pt>
                <c:pt idx="710">
                  <c:v>0.7</c:v>
                </c:pt>
                <c:pt idx="711">
                  <c:v>0.7</c:v>
                </c:pt>
                <c:pt idx="712">
                  <c:v>0.7</c:v>
                </c:pt>
                <c:pt idx="713">
                  <c:v>0.8</c:v>
                </c:pt>
                <c:pt idx="714">
                  <c:v>0.8</c:v>
                </c:pt>
                <c:pt idx="715">
                  <c:v>0.7</c:v>
                </c:pt>
                <c:pt idx="716">
                  <c:v>0.7</c:v>
                </c:pt>
                <c:pt idx="717">
                  <c:v>0.7</c:v>
                </c:pt>
                <c:pt idx="718">
                  <c:v>0.7</c:v>
                </c:pt>
                <c:pt idx="719">
                  <c:v>0.7</c:v>
                </c:pt>
                <c:pt idx="720">
                  <c:v>0.6</c:v>
                </c:pt>
                <c:pt idx="721">
                  <c:v>0.7</c:v>
                </c:pt>
                <c:pt idx="722">
                  <c:v>0.7</c:v>
                </c:pt>
                <c:pt idx="723">
                  <c:v>0.7</c:v>
                </c:pt>
                <c:pt idx="724">
                  <c:v>0.7</c:v>
                </c:pt>
                <c:pt idx="725">
                  <c:v>0.7</c:v>
                </c:pt>
                <c:pt idx="726">
                  <c:v>0.8</c:v>
                </c:pt>
                <c:pt idx="727">
                  <c:v>0.7</c:v>
                </c:pt>
                <c:pt idx="728">
                  <c:v>0.8</c:v>
                </c:pt>
                <c:pt idx="729">
                  <c:v>0.8</c:v>
                </c:pt>
                <c:pt idx="730">
                  <c:v>0.7</c:v>
                </c:pt>
                <c:pt idx="731">
                  <c:v>0.8</c:v>
                </c:pt>
                <c:pt idx="732">
                  <c:v>0.8</c:v>
                </c:pt>
                <c:pt idx="733">
                  <c:v>0.7</c:v>
                </c:pt>
                <c:pt idx="734">
                  <c:v>0.8</c:v>
                </c:pt>
                <c:pt idx="735">
                  <c:v>0.8</c:v>
                </c:pt>
                <c:pt idx="736">
                  <c:v>0.8</c:v>
                </c:pt>
                <c:pt idx="737">
                  <c:v>0.8</c:v>
                </c:pt>
                <c:pt idx="738">
                  <c:v>0.8</c:v>
                </c:pt>
                <c:pt idx="739">
                  <c:v>0.8</c:v>
                </c:pt>
                <c:pt idx="740">
                  <c:v>0.8</c:v>
                </c:pt>
                <c:pt idx="741">
                  <c:v>0.7</c:v>
                </c:pt>
                <c:pt idx="742">
                  <c:v>0.7</c:v>
                </c:pt>
                <c:pt idx="743">
                  <c:v>0.7</c:v>
                </c:pt>
                <c:pt idx="744">
                  <c:v>0.6</c:v>
                </c:pt>
                <c:pt idx="745">
                  <c:v>0.7</c:v>
                </c:pt>
                <c:pt idx="746">
                  <c:v>0.8</c:v>
                </c:pt>
                <c:pt idx="747">
                  <c:v>0.7</c:v>
                </c:pt>
                <c:pt idx="748">
                  <c:v>0.5</c:v>
                </c:pt>
                <c:pt idx="749">
                  <c:v>0.5</c:v>
                </c:pt>
                <c:pt idx="750">
                  <c:v>0.4</c:v>
                </c:pt>
                <c:pt idx="751">
                  <c:v>0.4</c:v>
                </c:pt>
                <c:pt idx="752">
                  <c:v>0.4</c:v>
                </c:pt>
                <c:pt idx="753">
                  <c:v>0.4</c:v>
                </c:pt>
                <c:pt idx="754">
                  <c:v>0.4</c:v>
                </c:pt>
                <c:pt idx="755">
                  <c:v>0.4</c:v>
                </c:pt>
                <c:pt idx="756">
                  <c:v>0.4</c:v>
                </c:pt>
                <c:pt idx="757">
                  <c:v>0.4</c:v>
                </c:pt>
                <c:pt idx="758">
                  <c:v>0.5</c:v>
                </c:pt>
                <c:pt idx="759">
                  <c:v>0.5</c:v>
                </c:pt>
                <c:pt idx="760">
                  <c:v>0.5</c:v>
                </c:pt>
                <c:pt idx="761">
                  <c:v>0.5</c:v>
                </c:pt>
                <c:pt idx="762">
                  <c:v>0.5</c:v>
                </c:pt>
                <c:pt idx="763">
                  <c:v>0.5</c:v>
                </c:pt>
                <c:pt idx="764">
                  <c:v>0.5</c:v>
                </c:pt>
                <c:pt idx="765">
                  <c:v>0.6</c:v>
                </c:pt>
                <c:pt idx="766">
                  <c:v>0.5</c:v>
                </c:pt>
                <c:pt idx="767">
                  <c:v>0.5</c:v>
                </c:pt>
                <c:pt idx="768">
                  <c:v>0.5</c:v>
                </c:pt>
                <c:pt idx="769">
                  <c:v>0.5</c:v>
                </c:pt>
                <c:pt idx="770">
                  <c:v>0.5</c:v>
                </c:pt>
                <c:pt idx="771">
                  <c:v>0.5</c:v>
                </c:pt>
                <c:pt idx="772">
                  <c:v>0.6</c:v>
                </c:pt>
                <c:pt idx="773">
                  <c:v>0.5</c:v>
                </c:pt>
                <c:pt idx="774">
                  <c:v>0.5</c:v>
                </c:pt>
                <c:pt idx="775">
                  <c:v>0.6</c:v>
                </c:pt>
                <c:pt idx="776">
                  <c:v>0.6</c:v>
                </c:pt>
                <c:pt idx="777">
                  <c:v>0.5</c:v>
                </c:pt>
                <c:pt idx="778">
                  <c:v>0.5</c:v>
                </c:pt>
                <c:pt idx="779">
                  <c:v>0.6</c:v>
                </c:pt>
                <c:pt idx="780">
                  <c:v>0.6</c:v>
                </c:pt>
                <c:pt idx="781">
                  <c:v>0.5</c:v>
                </c:pt>
                <c:pt idx="782">
                  <c:v>0.6</c:v>
                </c:pt>
                <c:pt idx="783">
                  <c:v>0.6</c:v>
                </c:pt>
                <c:pt idx="784">
                  <c:v>0.6</c:v>
                </c:pt>
                <c:pt idx="785">
                  <c:v>0.6</c:v>
                </c:pt>
                <c:pt idx="786">
                  <c:v>0.6</c:v>
                </c:pt>
                <c:pt idx="787">
                  <c:v>0.5</c:v>
                </c:pt>
                <c:pt idx="788">
                  <c:v>0.6</c:v>
                </c:pt>
                <c:pt idx="789">
                  <c:v>0.5</c:v>
                </c:pt>
                <c:pt idx="790">
                  <c:v>0.6</c:v>
                </c:pt>
                <c:pt idx="791">
                  <c:v>0.6</c:v>
                </c:pt>
                <c:pt idx="792">
                  <c:v>0.6</c:v>
                </c:pt>
                <c:pt idx="793">
                  <c:v>0.6</c:v>
                </c:pt>
                <c:pt idx="794">
                  <c:v>0.6</c:v>
                </c:pt>
                <c:pt idx="795">
                  <c:v>0.6</c:v>
                </c:pt>
                <c:pt idx="796">
                  <c:v>0.6</c:v>
                </c:pt>
                <c:pt idx="797">
                  <c:v>0.7</c:v>
                </c:pt>
                <c:pt idx="798">
                  <c:v>0.7</c:v>
                </c:pt>
                <c:pt idx="799">
                  <c:v>0.7</c:v>
                </c:pt>
                <c:pt idx="800">
                  <c:v>0.6</c:v>
                </c:pt>
                <c:pt idx="801">
                  <c:v>0.7</c:v>
                </c:pt>
                <c:pt idx="802">
                  <c:v>0.7</c:v>
                </c:pt>
                <c:pt idx="803">
                  <c:v>0.7</c:v>
                </c:pt>
                <c:pt idx="804">
                  <c:v>0.7</c:v>
                </c:pt>
                <c:pt idx="805">
                  <c:v>0.6</c:v>
                </c:pt>
                <c:pt idx="806">
                  <c:v>0.7</c:v>
                </c:pt>
                <c:pt idx="807">
                  <c:v>0.6</c:v>
                </c:pt>
                <c:pt idx="808">
                  <c:v>0.6</c:v>
                </c:pt>
                <c:pt idx="809">
                  <c:v>0.6</c:v>
                </c:pt>
              </c:numCache>
              <c:extLst xmlns:c15="http://schemas.microsoft.com/office/drawing/2012/chart"/>
            </c:numRef>
          </c:yVal>
          <c:smooth val="0"/>
        </c:ser>
        <c:ser>
          <c:idx val="9"/>
          <c:order val="9"/>
          <c:tx>
            <c:strRef>
              <c:f>'Raw Data'!$L$18</c:f>
              <c:strCache>
                <c:ptCount val="1"/>
                <c:pt idx="0">
                  <c:v>3.5 - Top Gun during peel + 12s, post peel inspection (BAD EXAMPLE)</c:v>
                </c:pt>
              </c:strCache>
              <c:extLst xmlns:c15="http://schemas.microsoft.com/office/drawing/2012/chart"/>
            </c:strRef>
          </c:tx>
          <c:spPr>
            <a:ln w="19050" cap="rnd">
              <a:solidFill>
                <a:schemeClr val="accent4"/>
              </a:solidFill>
              <a:round/>
            </a:ln>
            <a:effectLst/>
          </c:spPr>
          <c:marker>
            <c:symbol val="none"/>
          </c:marker>
          <c:xVal>
            <c:numRef>
              <c:f>'Raw Data'!$B$22:$B$2887</c:f>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extLst xmlns:c15="http://schemas.microsoft.com/office/drawing/2012/chart"/>
            </c:numRef>
          </c:xVal>
          <c:yVal>
            <c:numRef>
              <c:f>'Raw Data'!$L$22:$L$2887</c:f>
              <c:numCache>
                <c:formatCode>0.0</c:formatCode>
                <c:ptCount val="2866"/>
                <c:pt idx="0">
                  <c:v>141.30000000000001</c:v>
                </c:pt>
                <c:pt idx="1">
                  <c:v>141.4</c:v>
                </c:pt>
                <c:pt idx="2">
                  <c:v>141.30000000000001</c:v>
                </c:pt>
                <c:pt idx="3">
                  <c:v>141.19999999999999</c:v>
                </c:pt>
                <c:pt idx="4">
                  <c:v>141.19999999999999</c:v>
                </c:pt>
                <c:pt idx="5">
                  <c:v>141.1</c:v>
                </c:pt>
                <c:pt idx="6">
                  <c:v>140.69999999999999</c:v>
                </c:pt>
                <c:pt idx="7">
                  <c:v>140.5</c:v>
                </c:pt>
                <c:pt idx="8">
                  <c:v>139.80000000000001</c:v>
                </c:pt>
                <c:pt idx="9">
                  <c:v>139.1</c:v>
                </c:pt>
                <c:pt idx="10">
                  <c:v>138.1</c:v>
                </c:pt>
                <c:pt idx="11">
                  <c:v>137.19999999999999</c:v>
                </c:pt>
                <c:pt idx="12">
                  <c:v>137.1</c:v>
                </c:pt>
                <c:pt idx="13">
                  <c:v>137.30000000000001</c:v>
                </c:pt>
                <c:pt idx="14">
                  <c:v>137.4</c:v>
                </c:pt>
                <c:pt idx="15">
                  <c:v>137.6</c:v>
                </c:pt>
                <c:pt idx="16">
                  <c:v>137.6</c:v>
                </c:pt>
                <c:pt idx="17">
                  <c:v>137.69999999999999</c:v>
                </c:pt>
                <c:pt idx="18">
                  <c:v>138.19999999999999</c:v>
                </c:pt>
                <c:pt idx="19">
                  <c:v>138.4</c:v>
                </c:pt>
                <c:pt idx="20">
                  <c:v>138.5</c:v>
                </c:pt>
                <c:pt idx="21">
                  <c:v>138.30000000000001</c:v>
                </c:pt>
                <c:pt idx="22">
                  <c:v>137.30000000000001</c:v>
                </c:pt>
                <c:pt idx="23">
                  <c:v>136.4</c:v>
                </c:pt>
                <c:pt idx="24">
                  <c:v>129.19999999999999</c:v>
                </c:pt>
                <c:pt idx="25">
                  <c:v>122.3</c:v>
                </c:pt>
                <c:pt idx="26">
                  <c:v>113.3</c:v>
                </c:pt>
                <c:pt idx="27">
                  <c:v>109.8</c:v>
                </c:pt>
                <c:pt idx="28">
                  <c:v>108.3</c:v>
                </c:pt>
                <c:pt idx="29">
                  <c:v>106.4</c:v>
                </c:pt>
                <c:pt idx="30">
                  <c:v>105.6</c:v>
                </c:pt>
                <c:pt idx="31">
                  <c:v>105.7</c:v>
                </c:pt>
                <c:pt idx="32">
                  <c:v>105.7</c:v>
                </c:pt>
                <c:pt idx="33">
                  <c:v>105.9</c:v>
                </c:pt>
                <c:pt idx="34">
                  <c:v>106.1</c:v>
                </c:pt>
                <c:pt idx="35">
                  <c:v>105.7</c:v>
                </c:pt>
                <c:pt idx="36">
                  <c:v>104.6</c:v>
                </c:pt>
                <c:pt idx="37">
                  <c:v>104.3</c:v>
                </c:pt>
                <c:pt idx="38">
                  <c:v>104.2</c:v>
                </c:pt>
                <c:pt idx="39">
                  <c:v>106</c:v>
                </c:pt>
                <c:pt idx="40">
                  <c:v>117.5</c:v>
                </c:pt>
                <c:pt idx="41">
                  <c:v>136.4</c:v>
                </c:pt>
                <c:pt idx="42">
                  <c:v>154.6</c:v>
                </c:pt>
                <c:pt idx="43">
                  <c:v>181</c:v>
                </c:pt>
                <c:pt idx="44">
                  <c:v>217.4</c:v>
                </c:pt>
                <c:pt idx="45">
                  <c:v>253.8</c:v>
                </c:pt>
                <c:pt idx="46">
                  <c:v>296.7</c:v>
                </c:pt>
                <c:pt idx="47">
                  <c:v>332.5</c:v>
                </c:pt>
                <c:pt idx="48">
                  <c:v>359.2</c:v>
                </c:pt>
                <c:pt idx="49">
                  <c:v>399.3</c:v>
                </c:pt>
                <c:pt idx="50">
                  <c:v>439.3</c:v>
                </c:pt>
                <c:pt idx="51">
                  <c:v>482</c:v>
                </c:pt>
                <c:pt idx="52">
                  <c:v>518.1</c:v>
                </c:pt>
                <c:pt idx="53">
                  <c:v>565.70000000000005</c:v>
                </c:pt>
                <c:pt idx="54">
                  <c:v>601.70000000000005</c:v>
                </c:pt>
                <c:pt idx="55">
                  <c:v>631.70000000000005</c:v>
                </c:pt>
                <c:pt idx="56">
                  <c:v>645.20000000000005</c:v>
                </c:pt>
                <c:pt idx="57">
                  <c:v>648</c:v>
                </c:pt>
                <c:pt idx="58">
                  <c:v>650.6</c:v>
                </c:pt>
                <c:pt idx="59">
                  <c:v>643.9</c:v>
                </c:pt>
                <c:pt idx="60">
                  <c:v>612.1</c:v>
                </c:pt>
                <c:pt idx="61">
                  <c:v>550.70000000000005</c:v>
                </c:pt>
                <c:pt idx="62">
                  <c:v>467.5</c:v>
                </c:pt>
                <c:pt idx="63">
                  <c:v>429.6</c:v>
                </c:pt>
                <c:pt idx="64">
                  <c:v>398</c:v>
                </c:pt>
                <c:pt idx="65">
                  <c:v>352.7</c:v>
                </c:pt>
                <c:pt idx="66">
                  <c:v>268.89999999999998</c:v>
                </c:pt>
                <c:pt idx="67">
                  <c:v>182.9</c:v>
                </c:pt>
                <c:pt idx="68">
                  <c:v>137.9</c:v>
                </c:pt>
                <c:pt idx="69">
                  <c:v>120.9</c:v>
                </c:pt>
                <c:pt idx="70">
                  <c:v>72.3</c:v>
                </c:pt>
                <c:pt idx="71">
                  <c:v>40.5</c:v>
                </c:pt>
                <c:pt idx="72">
                  <c:v>34.5</c:v>
                </c:pt>
                <c:pt idx="73">
                  <c:v>33.700000000000003</c:v>
                </c:pt>
                <c:pt idx="74">
                  <c:v>22</c:v>
                </c:pt>
                <c:pt idx="75">
                  <c:v>-22.1</c:v>
                </c:pt>
                <c:pt idx="76">
                  <c:v>-88.4</c:v>
                </c:pt>
                <c:pt idx="77">
                  <c:v>-140.30000000000001</c:v>
                </c:pt>
                <c:pt idx="78">
                  <c:v>-181.2</c:v>
                </c:pt>
                <c:pt idx="79">
                  <c:v>-227.6</c:v>
                </c:pt>
                <c:pt idx="80">
                  <c:v>-284.5</c:v>
                </c:pt>
                <c:pt idx="81">
                  <c:v>-314.39999999999998</c:v>
                </c:pt>
                <c:pt idx="82">
                  <c:v>-337.4</c:v>
                </c:pt>
                <c:pt idx="83">
                  <c:v>-390.8</c:v>
                </c:pt>
                <c:pt idx="84">
                  <c:v>-498.8</c:v>
                </c:pt>
                <c:pt idx="85">
                  <c:v>-591.5</c:v>
                </c:pt>
                <c:pt idx="86">
                  <c:v>-645.9</c:v>
                </c:pt>
                <c:pt idx="87">
                  <c:v>-742.3</c:v>
                </c:pt>
                <c:pt idx="88">
                  <c:v>-799.4</c:v>
                </c:pt>
                <c:pt idx="89">
                  <c:v>-778.2</c:v>
                </c:pt>
                <c:pt idx="90">
                  <c:v>-722.5</c:v>
                </c:pt>
                <c:pt idx="91">
                  <c:v>-641.29999999999995</c:v>
                </c:pt>
                <c:pt idx="92">
                  <c:v>-528.29999999999995</c:v>
                </c:pt>
                <c:pt idx="93">
                  <c:v>-385.4</c:v>
                </c:pt>
                <c:pt idx="94">
                  <c:v>-329.6</c:v>
                </c:pt>
                <c:pt idx="95">
                  <c:v>-285.8</c:v>
                </c:pt>
                <c:pt idx="96">
                  <c:v>-251.2</c:v>
                </c:pt>
                <c:pt idx="97">
                  <c:v>-227</c:v>
                </c:pt>
                <c:pt idx="98">
                  <c:v>-208.4</c:v>
                </c:pt>
                <c:pt idx="99">
                  <c:v>-199.9</c:v>
                </c:pt>
                <c:pt idx="100">
                  <c:v>-195.4</c:v>
                </c:pt>
                <c:pt idx="101">
                  <c:v>-194</c:v>
                </c:pt>
                <c:pt idx="102">
                  <c:v>-193.7</c:v>
                </c:pt>
                <c:pt idx="103">
                  <c:v>-193.9</c:v>
                </c:pt>
                <c:pt idx="104">
                  <c:v>-193.6</c:v>
                </c:pt>
                <c:pt idx="105">
                  <c:v>-193</c:v>
                </c:pt>
                <c:pt idx="106">
                  <c:v>-192.4</c:v>
                </c:pt>
                <c:pt idx="107">
                  <c:v>-191.9</c:v>
                </c:pt>
                <c:pt idx="108">
                  <c:v>-191.7</c:v>
                </c:pt>
                <c:pt idx="109">
                  <c:v>-192</c:v>
                </c:pt>
                <c:pt idx="110">
                  <c:v>-193.4</c:v>
                </c:pt>
                <c:pt idx="111">
                  <c:v>-196</c:v>
                </c:pt>
                <c:pt idx="112">
                  <c:v>-197.8</c:v>
                </c:pt>
                <c:pt idx="113">
                  <c:v>-199</c:v>
                </c:pt>
                <c:pt idx="114">
                  <c:v>-199.5</c:v>
                </c:pt>
                <c:pt idx="115">
                  <c:v>-199.8</c:v>
                </c:pt>
                <c:pt idx="116">
                  <c:v>-199.9</c:v>
                </c:pt>
                <c:pt idx="117">
                  <c:v>-199.9</c:v>
                </c:pt>
                <c:pt idx="118">
                  <c:v>-200</c:v>
                </c:pt>
                <c:pt idx="119">
                  <c:v>-200.1</c:v>
                </c:pt>
                <c:pt idx="120">
                  <c:v>-200.2</c:v>
                </c:pt>
                <c:pt idx="121">
                  <c:v>-200.2</c:v>
                </c:pt>
                <c:pt idx="122">
                  <c:v>-200.2</c:v>
                </c:pt>
                <c:pt idx="123">
                  <c:v>-199.7</c:v>
                </c:pt>
                <c:pt idx="124">
                  <c:v>-199</c:v>
                </c:pt>
                <c:pt idx="125">
                  <c:v>-198.5</c:v>
                </c:pt>
                <c:pt idx="126">
                  <c:v>-198.3</c:v>
                </c:pt>
                <c:pt idx="127">
                  <c:v>-198.2</c:v>
                </c:pt>
                <c:pt idx="128">
                  <c:v>-198.1</c:v>
                </c:pt>
                <c:pt idx="129">
                  <c:v>-197.8</c:v>
                </c:pt>
                <c:pt idx="130">
                  <c:v>-197.4</c:v>
                </c:pt>
                <c:pt idx="131">
                  <c:v>-197.2</c:v>
                </c:pt>
                <c:pt idx="132">
                  <c:v>-196.9</c:v>
                </c:pt>
                <c:pt idx="133">
                  <c:v>-196.8</c:v>
                </c:pt>
                <c:pt idx="134">
                  <c:v>-196.7</c:v>
                </c:pt>
                <c:pt idx="135">
                  <c:v>-196.8</c:v>
                </c:pt>
                <c:pt idx="136">
                  <c:v>-196.9</c:v>
                </c:pt>
                <c:pt idx="137">
                  <c:v>-197</c:v>
                </c:pt>
                <c:pt idx="138">
                  <c:v>-197</c:v>
                </c:pt>
                <c:pt idx="139">
                  <c:v>-196.9</c:v>
                </c:pt>
                <c:pt idx="140">
                  <c:v>-196.7</c:v>
                </c:pt>
                <c:pt idx="141">
                  <c:v>-197.2</c:v>
                </c:pt>
                <c:pt idx="142">
                  <c:v>-197.8</c:v>
                </c:pt>
                <c:pt idx="143">
                  <c:v>-198.9</c:v>
                </c:pt>
                <c:pt idx="144">
                  <c:v>-199.9</c:v>
                </c:pt>
                <c:pt idx="145">
                  <c:v>-200.6</c:v>
                </c:pt>
                <c:pt idx="146">
                  <c:v>-200.3</c:v>
                </c:pt>
                <c:pt idx="147">
                  <c:v>-199.5</c:v>
                </c:pt>
                <c:pt idx="148">
                  <c:v>-196.9</c:v>
                </c:pt>
                <c:pt idx="149">
                  <c:v>-195.3</c:v>
                </c:pt>
                <c:pt idx="150">
                  <c:v>-194.2</c:v>
                </c:pt>
                <c:pt idx="151">
                  <c:v>-193.2</c:v>
                </c:pt>
                <c:pt idx="152">
                  <c:v>-192.1</c:v>
                </c:pt>
                <c:pt idx="153">
                  <c:v>-190.6</c:v>
                </c:pt>
                <c:pt idx="154">
                  <c:v>-189.8</c:v>
                </c:pt>
                <c:pt idx="155">
                  <c:v>-189.6</c:v>
                </c:pt>
                <c:pt idx="156">
                  <c:v>-189.2</c:v>
                </c:pt>
                <c:pt idx="157">
                  <c:v>-188.5</c:v>
                </c:pt>
                <c:pt idx="158">
                  <c:v>-187.6</c:v>
                </c:pt>
                <c:pt idx="159">
                  <c:v>-186.8</c:v>
                </c:pt>
                <c:pt idx="160">
                  <c:v>-186.5</c:v>
                </c:pt>
                <c:pt idx="161">
                  <c:v>-186.3</c:v>
                </c:pt>
                <c:pt idx="162">
                  <c:v>-185.1</c:v>
                </c:pt>
                <c:pt idx="163">
                  <c:v>-183.6</c:v>
                </c:pt>
                <c:pt idx="164">
                  <c:v>-182.5</c:v>
                </c:pt>
                <c:pt idx="165">
                  <c:v>-182.1</c:v>
                </c:pt>
                <c:pt idx="166">
                  <c:v>-182.5</c:v>
                </c:pt>
                <c:pt idx="167">
                  <c:v>-183</c:v>
                </c:pt>
                <c:pt idx="168">
                  <c:v>-183.5</c:v>
                </c:pt>
                <c:pt idx="169">
                  <c:v>-184.5</c:v>
                </c:pt>
                <c:pt idx="170">
                  <c:v>-185.3</c:v>
                </c:pt>
                <c:pt idx="171">
                  <c:v>-186</c:v>
                </c:pt>
                <c:pt idx="172">
                  <c:v>-186.2</c:v>
                </c:pt>
                <c:pt idx="173">
                  <c:v>-186.7</c:v>
                </c:pt>
                <c:pt idx="174">
                  <c:v>-187.3</c:v>
                </c:pt>
                <c:pt idx="175">
                  <c:v>-188.3</c:v>
                </c:pt>
                <c:pt idx="176">
                  <c:v>-189.4</c:v>
                </c:pt>
                <c:pt idx="177">
                  <c:v>-189.6</c:v>
                </c:pt>
                <c:pt idx="178">
                  <c:v>-189.7</c:v>
                </c:pt>
                <c:pt idx="179">
                  <c:v>-189.6</c:v>
                </c:pt>
                <c:pt idx="180">
                  <c:v>-190.1</c:v>
                </c:pt>
                <c:pt idx="181">
                  <c:v>-190.6</c:v>
                </c:pt>
                <c:pt idx="182">
                  <c:v>-190.8</c:v>
                </c:pt>
                <c:pt idx="183">
                  <c:v>-190.8</c:v>
                </c:pt>
                <c:pt idx="184">
                  <c:v>-190.8</c:v>
                </c:pt>
                <c:pt idx="185">
                  <c:v>-190.4</c:v>
                </c:pt>
                <c:pt idx="186">
                  <c:v>-190.1</c:v>
                </c:pt>
                <c:pt idx="187">
                  <c:v>-189.5</c:v>
                </c:pt>
                <c:pt idx="188">
                  <c:v>-188.6</c:v>
                </c:pt>
                <c:pt idx="189">
                  <c:v>-187.2</c:v>
                </c:pt>
                <c:pt idx="190">
                  <c:v>-185.5</c:v>
                </c:pt>
                <c:pt idx="191">
                  <c:v>-185.3</c:v>
                </c:pt>
                <c:pt idx="192">
                  <c:v>-185.1</c:v>
                </c:pt>
                <c:pt idx="193">
                  <c:v>-185.5</c:v>
                </c:pt>
                <c:pt idx="194">
                  <c:v>-186.1</c:v>
                </c:pt>
                <c:pt idx="195">
                  <c:v>-186.6</c:v>
                </c:pt>
                <c:pt idx="196">
                  <c:v>-186.3</c:v>
                </c:pt>
                <c:pt idx="197">
                  <c:v>-186.2</c:v>
                </c:pt>
                <c:pt idx="198">
                  <c:v>-185.5</c:v>
                </c:pt>
                <c:pt idx="199">
                  <c:v>-185.1</c:v>
                </c:pt>
                <c:pt idx="200">
                  <c:v>-185.9</c:v>
                </c:pt>
                <c:pt idx="201">
                  <c:v>-186.4</c:v>
                </c:pt>
                <c:pt idx="202">
                  <c:v>-186.7</c:v>
                </c:pt>
                <c:pt idx="203">
                  <c:v>-186.4</c:v>
                </c:pt>
                <c:pt idx="204">
                  <c:v>-186.2</c:v>
                </c:pt>
                <c:pt idx="205">
                  <c:v>-187</c:v>
                </c:pt>
                <c:pt idx="206">
                  <c:v>-189.6</c:v>
                </c:pt>
                <c:pt idx="207">
                  <c:v>-194.4</c:v>
                </c:pt>
                <c:pt idx="208">
                  <c:v>-196.1</c:v>
                </c:pt>
                <c:pt idx="209">
                  <c:v>-197.3</c:v>
                </c:pt>
                <c:pt idx="210">
                  <c:v>-197.6</c:v>
                </c:pt>
                <c:pt idx="211">
                  <c:v>-197.5</c:v>
                </c:pt>
                <c:pt idx="212">
                  <c:v>-197</c:v>
                </c:pt>
                <c:pt idx="213">
                  <c:v>-196.6</c:v>
                </c:pt>
                <c:pt idx="214">
                  <c:v>-196.1</c:v>
                </c:pt>
                <c:pt idx="215">
                  <c:v>-196.1</c:v>
                </c:pt>
                <c:pt idx="216">
                  <c:v>-195.9</c:v>
                </c:pt>
                <c:pt idx="217">
                  <c:v>-195.8</c:v>
                </c:pt>
                <c:pt idx="218">
                  <c:v>-195.6</c:v>
                </c:pt>
                <c:pt idx="219">
                  <c:v>-195.5</c:v>
                </c:pt>
                <c:pt idx="220">
                  <c:v>-195.3</c:v>
                </c:pt>
                <c:pt idx="221">
                  <c:v>-195.2</c:v>
                </c:pt>
                <c:pt idx="222">
                  <c:v>-195.1</c:v>
                </c:pt>
                <c:pt idx="223">
                  <c:v>-195.3</c:v>
                </c:pt>
                <c:pt idx="224">
                  <c:v>-195.5</c:v>
                </c:pt>
                <c:pt idx="225">
                  <c:v>-195.4</c:v>
                </c:pt>
                <c:pt idx="226">
                  <c:v>-195.4</c:v>
                </c:pt>
                <c:pt idx="227">
                  <c:v>-195.4</c:v>
                </c:pt>
                <c:pt idx="228">
                  <c:v>-195.4</c:v>
                </c:pt>
                <c:pt idx="229">
                  <c:v>-195.4</c:v>
                </c:pt>
                <c:pt idx="230">
                  <c:v>-195.5</c:v>
                </c:pt>
                <c:pt idx="231">
                  <c:v>-195.7</c:v>
                </c:pt>
                <c:pt idx="232">
                  <c:v>-195.9</c:v>
                </c:pt>
                <c:pt idx="233">
                  <c:v>-195.9</c:v>
                </c:pt>
                <c:pt idx="234">
                  <c:v>-196</c:v>
                </c:pt>
                <c:pt idx="235">
                  <c:v>-195.8</c:v>
                </c:pt>
                <c:pt idx="236">
                  <c:v>-195.7</c:v>
                </c:pt>
                <c:pt idx="237">
                  <c:v>-195.7</c:v>
                </c:pt>
                <c:pt idx="238">
                  <c:v>-195.6</c:v>
                </c:pt>
                <c:pt idx="239">
                  <c:v>-195.6</c:v>
                </c:pt>
                <c:pt idx="240">
                  <c:v>-195.6</c:v>
                </c:pt>
                <c:pt idx="241">
                  <c:v>-195.5</c:v>
                </c:pt>
                <c:pt idx="242">
                  <c:v>-195.5</c:v>
                </c:pt>
                <c:pt idx="243">
                  <c:v>-195.5</c:v>
                </c:pt>
                <c:pt idx="244">
                  <c:v>-195.4</c:v>
                </c:pt>
                <c:pt idx="245">
                  <c:v>-195.5</c:v>
                </c:pt>
                <c:pt idx="246">
                  <c:v>-195.5</c:v>
                </c:pt>
                <c:pt idx="247">
                  <c:v>-195.6</c:v>
                </c:pt>
                <c:pt idx="248">
                  <c:v>-195.7</c:v>
                </c:pt>
                <c:pt idx="249">
                  <c:v>-195.7</c:v>
                </c:pt>
                <c:pt idx="250">
                  <c:v>-195.7</c:v>
                </c:pt>
                <c:pt idx="251">
                  <c:v>-195.6</c:v>
                </c:pt>
                <c:pt idx="252">
                  <c:v>-195.5</c:v>
                </c:pt>
                <c:pt idx="253">
                  <c:v>-195.3</c:v>
                </c:pt>
                <c:pt idx="254">
                  <c:v>-195.3</c:v>
                </c:pt>
                <c:pt idx="255">
                  <c:v>-195.5</c:v>
                </c:pt>
                <c:pt idx="256">
                  <c:v>-195.5</c:v>
                </c:pt>
                <c:pt idx="257">
                  <c:v>-195.6</c:v>
                </c:pt>
                <c:pt idx="258">
                  <c:v>-195.6</c:v>
                </c:pt>
                <c:pt idx="259">
                  <c:v>-195.5</c:v>
                </c:pt>
                <c:pt idx="260">
                  <c:v>-195.4</c:v>
                </c:pt>
                <c:pt idx="261">
                  <c:v>-195.3</c:v>
                </c:pt>
                <c:pt idx="262">
                  <c:v>-195.2</c:v>
                </c:pt>
                <c:pt idx="263">
                  <c:v>-195.4</c:v>
                </c:pt>
                <c:pt idx="264">
                  <c:v>-195.5</c:v>
                </c:pt>
                <c:pt idx="265">
                  <c:v>-195.5</c:v>
                </c:pt>
                <c:pt idx="266">
                  <c:v>-195.5</c:v>
                </c:pt>
                <c:pt idx="267">
                  <c:v>-195.4</c:v>
                </c:pt>
                <c:pt idx="268">
                  <c:v>-195.3</c:v>
                </c:pt>
                <c:pt idx="269">
                  <c:v>-195.1</c:v>
                </c:pt>
                <c:pt idx="270">
                  <c:v>-195.1</c:v>
                </c:pt>
                <c:pt idx="271">
                  <c:v>-195.3</c:v>
                </c:pt>
                <c:pt idx="272">
                  <c:v>-195.4</c:v>
                </c:pt>
                <c:pt idx="273">
                  <c:v>-195.4</c:v>
                </c:pt>
                <c:pt idx="274">
                  <c:v>-195.4</c:v>
                </c:pt>
                <c:pt idx="275">
                  <c:v>-195.3</c:v>
                </c:pt>
                <c:pt idx="276">
                  <c:v>-195.1</c:v>
                </c:pt>
                <c:pt idx="277">
                  <c:v>-195</c:v>
                </c:pt>
                <c:pt idx="278">
                  <c:v>-195</c:v>
                </c:pt>
                <c:pt idx="279">
                  <c:v>-195.2</c:v>
                </c:pt>
                <c:pt idx="280">
                  <c:v>-195.3</c:v>
                </c:pt>
                <c:pt idx="281">
                  <c:v>-195.3</c:v>
                </c:pt>
                <c:pt idx="282">
                  <c:v>-195.3</c:v>
                </c:pt>
                <c:pt idx="283">
                  <c:v>-195.2</c:v>
                </c:pt>
                <c:pt idx="284">
                  <c:v>-195</c:v>
                </c:pt>
                <c:pt idx="285">
                  <c:v>-194.9</c:v>
                </c:pt>
                <c:pt idx="286">
                  <c:v>-194.9</c:v>
                </c:pt>
                <c:pt idx="287">
                  <c:v>-195</c:v>
                </c:pt>
                <c:pt idx="288">
                  <c:v>-195.2</c:v>
                </c:pt>
                <c:pt idx="289">
                  <c:v>-195.4</c:v>
                </c:pt>
                <c:pt idx="290">
                  <c:v>-195.4</c:v>
                </c:pt>
                <c:pt idx="291">
                  <c:v>-195.2</c:v>
                </c:pt>
                <c:pt idx="292">
                  <c:v>-195.1</c:v>
                </c:pt>
                <c:pt idx="293">
                  <c:v>-194.9</c:v>
                </c:pt>
                <c:pt idx="294">
                  <c:v>-194.8</c:v>
                </c:pt>
                <c:pt idx="295">
                  <c:v>-194.9</c:v>
                </c:pt>
                <c:pt idx="296">
                  <c:v>-195</c:v>
                </c:pt>
                <c:pt idx="297">
                  <c:v>-195</c:v>
                </c:pt>
                <c:pt idx="298">
                  <c:v>-195.1</c:v>
                </c:pt>
                <c:pt idx="299">
                  <c:v>-194.9</c:v>
                </c:pt>
                <c:pt idx="300">
                  <c:v>-194.9</c:v>
                </c:pt>
                <c:pt idx="301">
                  <c:v>-194.8</c:v>
                </c:pt>
                <c:pt idx="302">
                  <c:v>-194.8</c:v>
                </c:pt>
                <c:pt idx="303">
                  <c:v>-195</c:v>
                </c:pt>
                <c:pt idx="304">
                  <c:v>-195.1</c:v>
                </c:pt>
                <c:pt idx="305">
                  <c:v>-195.2</c:v>
                </c:pt>
                <c:pt idx="306">
                  <c:v>-195.1</c:v>
                </c:pt>
                <c:pt idx="307">
                  <c:v>-194.9</c:v>
                </c:pt>
                <c:pt idx="308">
                  <c:v>-194.8</c:v>
                </c:pt>
                <c:pt idx="309">
                  <c:v>-194.7</c:v>
                </c:pt>
                <c:pt idx="310">
                  <c:v>-194.6</c:v>
                </c:pt>
                <c:pt idx="311">
                  <c:v>-194.8</c:v>
                </c:pt>
                <c:pt idx="312">
                  <c:v>-194.9</c:v>
                </c:pt>
                <c:pt idx="313">
                  <c:v>-195</c:v>
                </c:pt>
                <c:pt idx="314">
                  <c:v>-195</c:v>
                </c:pt>
                <c:pt idx="315">
                  <c:v>-194.8</c:v>
                </c:pt>
                <c:pt idx="316">
                  <c:v>-194.7</c:v>
                </c:pt>
                <c:pt idx="317">
                  <c:v>-194.6</c:v>
                </c:pt>
                <c:pt idx="318">
                  <c:v>-194.6</c:v>
                </c:pt>
                <c:pt idx="319">
                  <c:v>-194.7</c:v>
                </c:pt>
                <c:pt idx="320">
                  <c:v>-194.9</c:v>
                </c:pt>
                <c:pt idx="321">
                  <c:v>-194.9</c:v>
                </c:pt>
                <c:pt idx="322">
                  <c:v>-194.9</c:v>
                </c:pt>
                <c:pt idx="323">
                  <c:v>-194.8</c:v>
                </c:pt>
                <c:pt idx="324">
                  <c:v>-194.6</c:v>
                </c:pt>
                <c:pt idx="325">
                  <c:v>-194.5</c:v>
                </c:pt>
                <c:pt idx="326">
                  <c:v>-194.5</c:v>
                </c:pt>
                <c:pt idx="327">
                  <c:v>-194.6</c:v>
                </c:pt>
                <c:pt idx="328">
                  <c:v>-194.7</c:v>
                </c:pt>
                <c:pt idx="329">
                  <c:v>-194.8</c:v>
                </c:pt>
                <c:pt idx="330">
                  <c:v>-194.9</c:v>
                </c:pt>
                <c:pt idx="331">
                  <c:v>-194.7</c:v>
                </c:pt>
                <c:pt idx="332">
                  <c:v>-194.5</c:v>
                </c:pt>
                <c:pt idx="333">
                  <c:v>-194.4</c:v>
                </c:pt>
                <c:pt idx="334">
                  <c:v>-194.4</c:v>
                </c:pt>
                <c:pt idx="335">
                  <c:v>-194.4</c:v>
                </c:pt>
                <c:pt idx="336">
                  <c:v>-194.6</c:v>
                </c:pt>
                <c:pt idx="337">
                  <c:v>-194.7</c:v>
                </c:pt>
                <c:pt idx="338">
                  <c:v>-194.7</c:v>
                </c:pt>
                <c:pt idx="339">
                  <c:v>-194.5</c:v>
                </c:pt>
                <c:pt idx="340">
                  <c:v>-194.4</c:v>
                </c:pt>
                <c:pt idx="341">
                  <c:v>-194.3</c:v>
                </c:pt>
                <c:pt idx="342">
                  <c:v>-194.4</c:v>
                </c:pt>
                <c:pt idx="343">
                  <c:v>-194.5</c:v>
                </c:pt>
                <c:pt idx="344">
                  <c:v>-194.6</c:v>
                </c:pt>
                <c:pt idx="345">
                  <c:v>-194.7</c:v>
                </c:pt>
                <c:pt idx="346">
                  <c:v>-194.6</c:v>
                </c:pt>
                <c:pt idx="347">
                  <c:v>-194.5</c:v>
                </c:pt>
                <c:pt idx="348">
                  <c:v>-194.4</c:v>
                </c:pt>
                <c:pt idx="349">
                  <c:v>-194.3</c:v>
                </c:pt>
                <c:pt idx="350">
                  <c:v>-194.3</c:v>
                </c:pt>
                <c:pt idx="351">
                  <c:v>-194.5</c:v>
                </c:pt>
                <c:pt idx="352">
                  <c:v>-194.5</c:v>
                </c:pt>
                <c:pt idx="353">
                  <c:v>-194.6</c:v>
                </c:pt>
                <c:pt idx="354">
                  <c:v>-194.6</c:v>
                </c:pt>
                <c:pt idx="355">
                  <c:v>-194.4</c:v>
                </c:pt>
                <c:pt idx="356">
                  <c:v>-194.4</c:v>
                </c:pt>
                <c:pt idx="357">
                  <c:v>-194.3</c:v>
                </c:pt>
                <c:pt idx="358">
                  <c:v>-194.2</c:v>
                </c:pt>
                <c:pt idx="359">
                  <c:v>-194.3</c:v>
                </c:pt>
                <c:pt idx="360">
                  <c:v>-194.4</c:v>
                </c:pt>
                <c:pt idx="361">
                  <c:v>-194.5</c:v>
                </c:pt>
                <c:pt idx="362">
                  <c:v>-194.4</c:v>
                </c:pt>
                <c:pt idx="363">
                  <c:v>-194.3</c:v>
                </c:pt>
                <c:pt idx="364">
                  <c:v>-194.1</c:v>
                </c:pt>
                <c:pt idx="365">
                  <c:v>-194.2</c:v>
                </c:pt>
                <c:pt idx="366">
                  <c:v>-194.1</c:v>
                </c:pt>
                <c:pt idx="367">
                  <c:v>-194.2</c:v>
                </c:pt>
                <c:pt idx="368">
                  <c:v>-194.4</c:v>
                </c:pt>
                <c:pt idx="369">
                  <c:v>-194.4</c:v>
                </c:pt>
                <c:pt idx="370">
                  <c:v>-194.5</c:v>
                </c:pt>
                <c:pt idx="371">
                  <c:v>-194.3</c:v>
                </c:pt>
                <c:pt idx="372">
                  <c:v>-194.2</c:v>
                </c:pt>
                <c:pt idx="373">
                  <c:v>-194.1</c:v>
                </c:pt>
                <c:pt idx="374">
                  <c:v>-194</c:v>
                </c:pt>
                <c:pt idx="375">
                  <c:v>-194.2</c:v>
                </c:pt>
                <c:pt idx="376">
                  <c:v>-194.3</c:v>
                </c:pt>
                <c:pt idx="377">
                  <c:v>-194.4</c:v>
                </c:pt>
                <c:pt idx="378">
                  <c:v>-194.4</c:v>
                </c:pt>
                <c:pt idx="379">
                  <c:v>-194.2</c:v>
                </c:pt>
                <c:pt idx="380">
                  <c:v>-194.1</c:v>
                </c:pt>
                <c:pt idx="381">
                  <c:v>-194</c:v>
                </c:pt>
                <c:pt idx="382">
                  <c:v>-194</c:v>
                </c:pt>
                <c:pt idx="383">
                  <c:v>-194.2</c:v>
                </c:pt>
                <c:pt idx="384">
                  <c:v>-194.2</c:v>
                </c:pt>
                <c:pt idx="385">
                  <c:v>-194.3</c:v>
                </c:pt>
                <c:pt idx="386">
                  <c:v>-194.3</c:v>
                </c:pt>
                <c:pt idx="387">
                  <c:v>-194.1</c:v>
                </c:pt>
                <c:pt idx="388">
                  <c:v>-194</c:v>
                </c:pt>
                <c:pt idx="389">
                  <c:v>-193.9</c:v>
                </c:pt>
                <c:pt idx="390">
                  <c:v>-193.8</c:v>
                </c:pt>
                <c:pt idx="391">
                  <c:v>-194.1</c:v>
                </c:pt>
                <c:pt idx="392">
                  <c:v>-194.1</c:v>
                </c:pt>
                <c:pt idx="393">
                  <c:v>-194.2</c:v>
                </c:pt>
                <c:pt idx="394">
                  <c:v>-194.2</c:v>
                </c:pt>
                <c:pt idx="395">
                  <c:v>-194</c:v>
                </c:pt>
                <c:pt idx="396">
                  <c:v>-193.9</c:v>
                </c:pt>
                <c:pt idx="397">
                  <c:v>-193.8</c:v>
                </c:pt>
                <c:pt idx="398">
                  <c:v>-193.8</c:v>
                </c:pt>
                <c:pt idx="399">
                  <c:v>-193.9</c:v>
                </c:pt>
                <c:pt idx="400">
                  <c:v>-194.1</c:v>
                </c:pt>
                <c:pt idx="401">
                  <c:v>-194.1</c:v>
                </c:pt>
                <c:pt idx="402">
                  <c:v>-194.1</c:v>
                </c:pt>
                <c:pt idx="403">
                  <c:v>-194</c:v>
                </c:pt>
                <c:pt idx="404">
                  <c:v>-193.8</c:v>
                </c:pt>
                <c:pt idx="405">
                  <c:v>-193.8</c:v>
                </c:pt>
                <c:pt idx="406">
                  <c:v>-193.7</c:v>
                </c:pt>
                <c:pt idx="407">
                  <c:v>-193.9</c:v>
                </c:pt>
                <c:pt idx="408">
                  <c:v>-194</c:v>
                </c:pt>
                <c:pt idx="409">
                  <c:v>-194.1</c:v>
                </c:pt>
                <c:pt idx="410">
                  <c:v>-194.1</c:v>
                </c:pt>
                <c:pt idx="411">
                  <c:v>-193.9</c:v>
                </c:pt>
                <c:pt idx="412">
                  <c:v>-193.8</c:v>
                </c:pt>
                <c:pt idx="413">
                  <c:v>-193.8</c:v>
                </c:pt>
                <c:pt idx="414">
                  <c:v>-193.7</c:v>
                </c:pt>
                <c:pt idx="415">
                  <c:v>-193.9</c:v>
                </c:pt>
                <c:pt idx="416">
                  <c:v>-193.9</c:v>
                </c:pt>
                <c:pt idx="417">
                  <c:v>-194.1</c:v>
                </c:pt>
                <c:pt idx="418">
                  <c:v>-194.1</c:v>
                </c:pt>
                <c:pt idx="419">
                  <c:v>-194</c:v>
                </c:pt>
                <c:pt idx="420">
                  <c:v>-193.9</c:v>
                </c:pt>
                <c:pt idx="421">
                  <c:v>-193.8</c:v>
                </c:pt>
                <c:pt idx="422">
                  <c:v>-193.8</c:v>
                </c:pt>
                <c:pt idx="423">
                  <c:v>-194</c:v>
                </c:pt>
                <c:pt idx="424">
                  <c:v>-194</c:v>
                </c:pt>
                <c:pt idx="425">
                  <c:v>-194.1</c:v>
                </c:pt>
                <c:pt idx="426">
                  <c:v>-194.2</c:v>
                </c:pt>
                <c:pt idx="427">
                  <c:v>-194</c:v>
                </c:pt>
                <c:pt idx="428">
                  <c:v>-193.8</c:v>
                </c:pt>
                <c:pt idx="429">
                  <c:v>-193.7</c:v>
                </c:pt>
                <c:pt idx="430">
                  <c:v>-193.7</c:v>
                </c:pt>
                <c:pt idx="431">
                  <c:v>-193.9</c:v>
                </c:pt>
                <c:pt idx="432">
                  <c:v>-194</c:v>
                </c:pt>
                <c:pt idx="433">
                  <c:v>-194</c:v>
                </c:pt>
                <c:pt idx="434">
                  <c:v>-194</c:v>
                </c:pt>
                <c:pt idx="435">
                  <c:v>-193.9</c:v>
                </c:pt>
                <c:pt idx="436">
                  <c:v>-193.8</c:v>
                </c:pt>
                <c:pt idx="437">
                  <c:v>-193.6</c:v>
                </c:pt>
                <c:pt idx="438">
                  <c:v>-193.6</c:v>
                </c:pt>
                <c:pt idx="439">
                  <c:v>-193.7</c:v>
                </c:pt>
                <c:pt idx="440">
                  <c:v>-193.9</c:v>
                </c:pt>
                <c:pt idx="441">
                  <c:v>-193.9</c:v>
                </c:pt>
                <c:pt idx="442">
                  <c:v>-193.9</c:v>
                </c:pt>
                <c:pt idx="443">
                  <c:v>-193.8</c:v>
                </c:pt>
                <c:pt idx="444">
                  <c:v>-193.7</c:v>
                </c:pt>
                <c:pt idx="445">
                  <c:v>-193.6</c:v>
                </c:pt>
                <c:pt idx="446">
                  <c:v>-193.5</c:v>
                </c:pt>
                <c:pt idx="447">
                  <c:v>-193.7</c:v>
                </c:pt>
                <c:pt idx="448">
                  <c:v>-193.8</c:v>
                </c:pt>
                <c:pt idx="449">
                  <c:v>-193.8</c:v>
                </c:pt>
                <c:pt idx="450">
                  <c:v>-193.8</c:v>
                </c:pt>
                <c:pt idx="451">
                  <c:v>-193.7</c:v>
                </c:pt>
                <c:pt idx="452">
                  <c:v>-193.6</c:v>
                </c:pt>
                <c:pt idx="453">
                  <c:v>-193.5</c:v>
                </c:pt>
                <c:pt idx="454">
                  <c:v>-193.5</c:v>
                </c:pt>
                <c:pt idx="455">
                  <c:v>-193.6</c:v>
                </c:pt>
                <c:pt idx="456">
                  <c:v>-193.7</c:v>
                </c:pt>
                <c:pt idx="457">
                  <c:v>-193.8</c:v>
                </c:pt>
                <c:pt idx="458">
                  <c:v>-193.9</c:v>
                </c:pt>
                <c:pt idx="459">
                  <c:v>-193.8</c:v>
                </c:pt>
                <c:pt idx="460">
                  <c:v>-193.7</c:v>
                </c:pt>
                <c:pt idx="461">
                  <c:v>-193.5</c:v>
                </c:pt>
                <c:pt idx="462">
                  <c:v>-193.6</c:v>
                </c:pt>
                <c:pt idx="463">
                  <c:v>-193.7</c:v>
                </c:pt>
                <c:pt idx="464">
                  <c:v>-193.8</c:v>
                </c:pt>
                <c:pt idx="465">
                  <c:v>-193.9</c:v>
                </c:pt>
                <c:pt idx="466">
                  <c:v>-193.9</c:v>
                </c:pt>
                <c:pt idx="467">
                  <c:v>-193.7</c:v>
                </c:pt>
                <c:pt idx="468">
                  <c:v>-193.6</c:v>
                </c:pt>
                <c:pt idx="469">
                  <c:v>-193.5</c:v>
                </c:pt>
                <c:pt idx="470">
                  <c:v>-193.4</c:v>
                </c:pt>
                <c:pt idx="471">
                  <c:v>-193.6</c:v>
                </c:pt>
                <c:pt idx="472">
                  <c:v>-193.7</c:v>
                </c:pt>
                <c:pt idx="473">
                  <c:v>-193.8</c:v>
                </c:pt>
                <c:pt idx="474">
                  <c:v>-193.8</c:v>
                </c:pt>
                <c:pt idx="475">
                  <c:v>-193.6</c:v>
                </c:pt>
                <c:pt idx="476">
                  <c:v>-193.5</c:v>
                </c:pt>
                <c:pt idx="477">
                  <c:v>-193.5</c:v>
                </c:pt>
                <c:pt idx="478">
                  <c:v>-193.5</c:v>
                </c:pt>
                <c:pt idx="479">
                  <c:v>-193.6</c:v>
                </c:pt>
                <c:pt idx="480">
                  <c:v>-193.8</c:v>
                </c:pt>
                <c:pt idx="481">
                  <c:v>-193.8</c:v>
                </c:pt>
                <c:pt idx="482">
                  <c:v>-193.8</c:v>
                </c:pt>
                <c:pt idx="483">
                  <c:v>-193.6</c:v>
                </c:pt>
                <c:pt idx="484">
                  <c:v>-193.6</c:v>
                </c:pt>
                <c:pt idx="485">
                  <c:v>-193.4</c:v>
                </c:pt>
                <c:pt idx="486">
                  <c:v>-193.4</c:v>
                </c:pt>
                <c:pt idx="487">
                  <c:v>-193.5</c:v>
                </c:pt>
                <c:pt idx="488">
                  <c:v>-193.7</c:v>
                </c:pt>
                <c:pt idx="489">
                  <c:v>-193.7</c:v>
                </c:pt>
                <c:pt idx="490">
                  <c:v>-193.7</c:v>
                </c:pt>
                <c:pt idx="491">
                  <c:v>-193.6</c:v>
                </c:pt>
                <c:pt idx="492">
                  <c:v>-193.4</c:v>
                </c:pt>
                <c:pt idx="493">
                  <c:v>-193.3</c:v>
                </c:pt>
                <c:pt idx="494">
                  <c:v>-193.2</c:v>
                </c:pt>
                <c:pt idx="495">
                  <c:v>-193.4</c:v>
                </c:pt>
                <c:pt idx="496">
                  <c:v>-193.6</c:v>
                </c:pt>
                <c:pt idx="497">
                  <c:v>-193.7</c:v>
                </c:pt>
                <c:pt idx="498">
                  <c:v>-193.7</c:v>
                </c:pt>
                <c:pt idx="499">
                  <c:v>-193.6</c:v>
                </c:pt>
                <c:pt idx="500">
                  <c:v>-193.5</c:v>
                </c:pt>
                <c:pt idx="501">
                  <c:v>-193.4</c:v>
                </c:pt>
                <c:pt idx="502">
                  <c:v>-193.4</c:v>
                </c:pt>
                <c:pt idx="503">
                  <c:v>-193.5</c:v>
                </c:pt>
                <c:pt idx="504">
                  <c:v>-193.6</c:v>
                </c:pt>
                <c:pt idx="505">
                  <c:v>-193.6</c:v>
                </c:pt>
                <c:pt idx="506">
                  <c:v>-193.7</c:v>
                </c:pt>
                <c:pt idx="507">
                  <c:v>-193.5</c:v>
                </c:pt>
                <c:pt idx="508">
                  <c:v>-193.3</c:v>
                </c:pt>
                <c:pt idx="509">
                  <c:v>-193.2</c:v>
                </c:pt>
                <c:pt idx="510">
                  <c:v>-193.2</c:v>
                </c:pt>
                <c:pt idx="511">
                  <c:v>-193.4</c:v>
                </c:pt>
                <c:pt idx="512">
                  <c:v>-193.4</c:v>
                </c:pt>
                <c:pt idx="513">
                  <c:v>-193.5</c:v>
                </c:pt>
                <c:pt idx="514">
                  <c:v>-193.4</c:v>
                </c:pt>
                <c:pt idx="515">
                  <c:v>-193.3</c:v>
                </c:pt>
                <c:pt idx="516">
                  <c:v>-193.1</c:v>
                </c:pt>
                <c:pt idx="517">
                  <c:v>-193.1</c:v>
                </c:pt>
                <c:pt idx="518">
                  <c:v>-193</c:v>
                </c:pt>
                <c:pt idx="519">
                  <c:v>-193.2</c:v>
                </c:pt>
                <c:pt idx="520">
                  <c:v>-193.3</c:v>
                </c:pt>
                <c:pt idx="521">
                  <c:v>-193.4</c:v>
                </c:pt>
                <c:pt idx="522">
                  <c:v>-193.4</c:v>
                </c:pt>
                <c:pt idx="523">
                  <c:v>-193.2</c:v>
                </c:pt>
                <c:pt idx="524">
                  <c:v>-193.1</c:v>
                </c:pt>
                <c:pt idx="525">
                  <c:v>-193</c:v>
                </c:pt>
                <c:pt idx="526">
                  <c:v>-193.1</c:v>
                </c:pt>
                <c:pt idx="527">
                  <c:v>-193.1</c:v>
                </c:pt>
                <c:pt idx="528">
                  <c:v>-193.3</c:v>
                </c:pt>
                <c:pt idx="529">
                  <c:v>-193.3</c:v>
                </c:pt>
                <c:pt idx="530">
                  <c:v>-193.3</c:v>
                </c:pt>
                <c:pt idx="531">
                  <c:v>-193.2</c:v>
                </c:pt>
                <c:pt idx="532">
                  <c:v>-193.1</c:v>
                </c:pt>
                <c:pt idx="533">
                  <c:v>-193</c:v>
                </c:pt>
                <c:pt idx="534">
                  <c:v>-192.9</c:v>
                </c:pt>
                <c:pt idx="535">
                  <c:v>-193.1</c:v>
                </c:pt>
                <c:pt idx="536">
                  <c:v>-193.2</c:v>
                </c:pt>
                <c:pt idx="537">
                  <c:v>-193.3</c:v>
                </c:pt>
                <c:pt idx="538">
                  <c:v>-193.3</c:v>
                </c:pt>
                <c:pt idx="539">
                  <c:v>-193.1</c:v>
                </c:pt>
                <c:pt idx="540">
                  <c:v>-193.1</c:v>
                </c:pt>
                <c:pt idx="541">
                  <c:v>-193</c:v>
                </c:pt>
                <c:pt idx="542">
                  <c:v>-193</c:v>
                </c:pt>
                <c:pt idx="543">
                  <c:v>-193.1</c:v>
                </c:pt>
                <c:pt idx="544">
                  <c:v>-193.3</c:v>
                </c:pt>
                <c:pt idx="545">
                  <c:v>-193.3</c:v>
                </c:pt>
                <c:pt idx="546">
                  <c:v>-193.3</c:v>
                </c:pt>
                <c:pt idx="547">
                  <c:v>-193.2</c:v>
                </c:pt>
                <c:pt idx="548">
                  <c:v>-193</c:v>
                </c:pt>
                <c:pt idx="549">
                  <c:v>-193</c:v>
                </c:pt>
                <c:pt idx="550">
                  <c:v>-193</c:v>
                </c:pt>
                <c:pt idx="551">
                  <c:v>-193.1</c:v>
                </c:pt>
                <c:pt idx="552">
                  <c:v>-193.2</c:v>
                </c:pt>
                <c:pt idx="553">
                  <c:v>-193.2</c:v>
                </c:pt>
                <c:pt idx="554">
                  <c:v>-193.3</c:v>
                </c:pt>
                <c:pt idx="555">
                  <c:v>-193.1</c:v>
                </c:pt>
                <c:pt idx="556">
                  <c:v>-193</c:v>
                </c:pt>
                <c:pt idx="557">
                  <c:v>-193</c:v>
                </c:pt>
                <c:pt idx="558">
                  <c:v>-192.9</c:v>
                </c:pt>
                <c:pt idx="559">
                  <c:v>-193.1</c:v>
                </c:pt>
                <c:pt idx="560">
                  <c:v>-193.1</c:v>
                </c:pt>
                <c:pt idx="561">
                  <c:v>-193.2</c:v>
                </c:pt>
                <c:pt idx="562">
                  <c:v>-193.3</c:v>
                </c:pt>
                <c:pt idx="563">
                  <c:v>-193.1</c:v>
                </c:pt>
                <c:pt idx="564">
                  <c:v>-193</c:v>
                </c:pt>
                <c:pt idx="565">
                  <c:v>-192.8</c:v>
                </c:pt>
              </c:numCache>
              <c:extLst xmlns:c15="http://schemas.microsoft.com/office/drawing/2012/chart"/>
            </c:numRef>
          </c:yVal>
          <c:smooth val="0"/>
        </c:ser>
        <c:dLbls>
          <c:showLegendKey val="0"/>
          <c:showVal val="0"/>
          <c:showCatName val="0"/>
          <c:showSerName val="0"/>
          <c:showPercent val="0"/>
          <c:showBubbleSize val="0"/>
        </c:dLbls>
        <c:axId val="197471824"/>
        <c:axId val="197470648"/>
        <c:extLst>
          <c:ext xmlns:c15="http://schemas.microsoft.com/office/drawing/2012/chart" uri="{02D57815-91ED-43cb-92C2-25804820EDAC}">
            <c15:filteredScatterSeries>
              <c15:ser>
                <c:idx val="0"/>
                <c:order val="0"/>
                <c:tx>
                  <c:strRef>
                    <c:extLst>
                      <c:ext uri="{02D57815-91ED-43cb-92C2-25804820EDAC}">
                        <c15:formulaRef>
                          <c15:sqref>'Raw Data'!$C$18</c15:sqref>
                        </c15:formulaRef>
                      </c:ext>
                    </c:extLst>
                    <c:strCache>
                      <c:ptCount val="1"/>
                      <c:pt idx="0">
                        <c:v>1.1 - Top Gun during peel + 71s</c:v>
                      </c:pt>
                    </c:strCache>
                  </c:strRef>
                </c:tx>
                <c:spPr>
                  <a:ln w="19050" cap="rnd">
                    <a:solidFill>
                      <a:schemeClr val="accent1"/>
                    </a:solidFill>
                    <a:round/>
                  </a:ln>
                  <a:effectLst/>
                </c:spPr>
                <c:marker>
                  <c:symbol val="none"/>
                </c:marker>
                <c:xVal>
                  <c:numRef>
                    <c:extLst>
                      <c:ext uri="{02D57815-91ED-43cb-92C2-25804820EDAC}">
                        <c15:formulaRef>
                          <c15:sqref>'Raw Data'!$B$22:$B$2887</c15:sqref>
                        </c15:formulaRef>
                      </c:ext>
                    </c:extLst>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extLst>
                      <c:ext uri="{02D57815-91ED-43cb-92C2-25804820EDAC}">
                        <c15:formulaRef>
                          <c15:sqref>'Raw Data'!$C$22:$C$2887</c15:sqref>
                        </c15:formulaRef>
                      </c:ext>
                    </c:extLst>
                    <c:numCache>
                      <c:formatCode>0.0</c:formatCode>
                      <c:ptCount val="2866"/>
                      <c:pt idx="0">
                        <c:v>56.2</c:v>
                      </c:pt>
                      <c:pt idx="1">
                        <c:v>56.3</c:v>
                      </c:pt>
                      <c:pt idx="2">
                        <c:v>56.2</c:v>
                      </c:pt>
                      <c:pt idx="3">
                        <c:v>56.2</c:v>
                      </c:pt>
                      <c:pt idx="4">
                        <c:v>56.2</c:v>
                      </c:pt>
                      <c:pt idx="5">
                        <c:v>56.2</c:v>
                      </c:pt>
                      <c:pt idx="6">
                        <c:v>56.2</c:v>
                      </c:pt>
                      <c:pt idx="7">
                        <c:v>56.2</c:v>
                      </c:pt>
                      <c:pt idx="8">
                        <c:v>56.2</c:v>
                      </c:pt>
                      <c:pt idx="9">
                        <c:v>56.2</c:v>
                      </c:pt>
                      <c:pt idx="10">
                        <c:v>56.2</c:v>
                      </c:pt>
                      <c:pt idx="11">
                        <c:v>56.2</c:v>
                      </c:pt>
                      <c:pt idx="12">
                        <c:v>56.2</c:v>
                      </c:pt>
                      <c:pt idx="13">
                        <c:v>56.2</c:v>
                      </c:pt>
                      <c:pt idx="14">
                        <c:v>56.2</c:v>
                      </c:pt>
                      <c:pt idx="15">
                        <c:v>56.3</c:v>
                      </c:pt>
                      <c:pt idx="16">
                        <c:v>56.2</c:v>
                      </c:pt>
                      <c:pt idx="17">
                        <c:v>56.2</c:v>
                      </c:pt>
                      <c:pt idx="18">
                        <c:v>56.2</c:v>
                      </c:pt>
                      <c:pt idx="19">
                        <c:v>56.1</c:v>
                      </c:pt>
                      <c:pt idx="20">
                        <c:v>56.1</c:v>
                      </c:pt>
                      <c:pt idx="21">
                        <c:v>56</c:v>
                      </c:pt>
                      <c:pt idx="22">
                        <c:v>56.2</c:v>
                      </c:pt>
                      <c:pt idx="23">
                        <c:v>56</c:v>
                      </c:pt>
                      <c:pt idx="24">
                        <c:v>55.8</c:v>
                      </c:pt>
                      <c:pt idx="25">
                        <c:v>55.3</c:v>
                      </c:pt>
                      <c:pt idx="26">
                        <c:v>55.2</c:v>
                      </c:pt>
                      <c:pt idx="27">
                        <c:v>54.3</c:v>
                      </c:pt>
                      <c:pt idx="28">
                        <c:v>48</c:v>
                      </c:pt>
                      <c:pt idx="29">
                        <c:v>44.5</c:v>
                      </c:pt>
                      <c:pt idx="30">
                        <c:v>42</c:v>
                      </c:pt>
                      <c:pt idx="31">
                        <c:v>39.6</c:v>
                      </c:pt>
                      <c:pt idx="32">
                        <c:v>38.5</c:v>
                      </c:pt>
                      <c:pt idx="33">
                        <c:v>38.6</c:v>
                      </c:pt>
                      <c:pt idx="34">
                        <c:v>38.299999999999997</c:v>
                      </c:pt>
                      <c:pt idx="35">
                        <c:v>36.6</c:v>
                      </c:pt>
                      <c:pt idx="36">
                        <c:v>34.5</c:v>
                      </c:pt>
                      <c:pt idx="37">
                        <c:v>32.9</c:v>
                      </c:pt>
                      <c:pt idx="38">
                        <c:v>31.9</c:v>
                      </c:pt>
                      <c:pt idx="39">
                        <c:v>31.1</c:v>
                      </c:pt>
                      <c:pt idx="40">
                        <c:v>30.8</c:v>
                      </c:pt>
                      <c:pt idx="41">
                        <c:v>30.7</c:v>
                      </c:pt>
                      <c:pt idx="42">
                        <c:v>30</c:v>
                      </c:pt>
                      <c:pt idx="43">
                        <c:v>27.9</c:v>
                      </c:pt>
                      <c:pt idx="44">
                        <c:v>24.3</c:v>
                      </c:pt>
                      <c:pt idx="45">
                        <c:v>20.8</c:v>
                      </c:pt>
                      <c:pt idx="46">
                        <c:v>17.7</c:v>
                      </c:pt>
                      <c:pt idx="47">
                        <c:v>14.9</c:v>
                      </c:pt>
                      <c:pt idx="48">
                        <c:v>11.9</c:v>
                      </c:pt>
                      <c:pt idx="49">
                        <c:v>9.8000000000000007</c:v>
                      </c:pt>
                      <c:pt idx="50">
                        <c:v>8.1</c:v>
                      </c:pt>
                      <c:pt idx="51">
                        <c:v>7.1</c:v>
                      </c:pt>
                      <c:pt idx="52">
                        <c:v>6.9</c:v>
                      </c:pt>
                      <c:pt idx="53">
                        <c:v>6.6</c:v>
                      </c:pt>
                      <c:pt idx="54">
                        <c:v>5.8</c:v>
                      </c:pt>
                      <c:pt idx="55">
                        <c:v>5.4</c:v>
                      </c:pt>
                      <c:pt idx="56">
                        <c:v>5.2</c:v>
                      </c:pt>
                      <c:pt idx="57">
                        <c:v>5.0999999999999996</c:v>
                      </c:pt>
                      <c:pt idx="58">
                        <c:v>5.3</c:v>
                      </c:pt>
                      <c:pt idx="59">
                        <c:v>5.6</c:v>
                      </c:pt>
                      <c:pt idx="60">
                        <c:v>5.5</c:v>
                      </c:pt>
                      <c:pt idx="61">
                        <c:v>5.5</c:v>
                      </c:pt>
                      <c:pt idx="62">
                        <c:v>7.4</c:v>
                      </c:pt>
                      <c:pt idx="63">
                        <c:v>11.4</c:v>
                      </c:pt>
                      <c:pt idx="64">
                        <c:v>14.8</c:v>
                      </c:pt>
                      <c:pt idx="65">
                        <c:v>17.7</c:v>
                      </c:pt>
                      <c:pt idx="66">
                        <c:v>19.8</c:v>
                      </c:pt>
                      <c:pt idx="67">
                        <c:v>22.3</c:v>
                      </c:pt>
                      <c:pt idx="68">
                        <c:v>25.1</c:v>
                      </c:pt>
                      <c:pt idx="69">
                        <c:v>27.7</c:v>
                      </c:pt>
                      <c:pt idx="70">
                        <c:v>33</c:v>
                      </c:pt>
                      <c:pt idx="71">
                        <c:v>38.6</c:v>
                      </c:pt>
                      <c:pt idx="72">
                        <c:v>43.8</c:v>
                      </c:pt>
                      <c:pt idx="73">
                        <c:v>48.6</c:v>
                      </c:pt>
                      <c:pt idx="74">
                        <c:v>53.9</c:v>
                      </c:pt>
                      <c:pt idx="75">
                        <c:v>59.5</c:v>
                      </c:pt>
                      <c:pt idx="76">
                        <c:v>65.5</c:v>
                      </c:pt>
                      <c:pt idx="77">
                        <c:v>70.900000000000006</c:v>
                      </c:pt>
                      <c:pt idx="78">
                        <c:v>74.3</c:v>
                      </c:pt>
                      <c:pt idx="79">
                        <c:v>75.599999999999994</c:v>
                      </c:pt>
                      <c:pt idx="80">
                        <c:v>76.3</c:v>
                      </c:pt>
                      <c:pt idx="81">
                        <c:v>79.8</c:v>
                      </c:pt>
                      <c:pt idx="82">
                        <c:v>88.9</c:v>
                      </c:pt>
                      <c:pt idx="83">
                        <c:v>96.3</c:v>
                      </c:pt>
                      <c:pt idx="84">
                        <c:v>102</c:v>
                      </c:pt>
                      <c:pt idx="85">
                        <c:v>107.3</c:v>
                      </c:pt>
                      <c:pt idx="86">
                        <c:v>117</c:v>
                      </c:pt>
                      <c:pt idx="87">
                        <c:v>126.7</c:v>
                      </c:pt>
                      <c:pt idx="88">
                        <c:v>136.19999999999999</c:v>
                      </c:pt>
                      <c:pt idx="89">
                        <c:v>146.80000000000001</c:v>
                      </c:pt>
                      <c:pt idx="90">
                        <c:v>160.4</c:v>
                      </c:pt>
                      <c:pt idx="91">
                        <c:v>167.8</c:v>
                      </c:pt>
                      <c:pt idx="92">
                        <c:v>174.8</c:v>
                      </c:pt>
                      <c:pt idx="93">
                        <c:v>181.2</c:v>
                      </c:pt>
                      <c:pt idx="94">
                        <c:v>191.3</c:v>
                      </c:pt>
                      <c:pt idx="95">
                        <c:v>199</c:v>
                      </c:pt>
                      <c:pt idx="96">
                        <c:v>205.6</c:v>
                      </c:pt>
                      <c:pt idx="97">
                        <c:v>212.5</c:v>
                      </c:pt>
                      <c:pt idx="98">
                        <c:v>218.6</c:v>
                      </c:pt>
                      <c:pt idx="99">
                        <c:v>224.2</c:v>
                      </c:pt>
                      <c:pt idx="100">
                        <c:v>226.8</c:v>
                      </c:pt>
                      <c:pt idx="101">
                        <c:v>230.9</c:v>
                      </c:pt>
                      <c:pt idx="102">
                        <c:v>233.9</c:v>
                      </c:pt>
                      <c:pt idx="103">
                        <c:v>234.2</c:v>
                      </c:pt>
                      <c:pt idx="104">
                        <c:v>231.6</c:v>
                      </c:pt>
                      <c:pt idx="105">
                        <c:v>229.8</c:v>
                      </c:pt>
                      <c:pt idx="106">
                        <c:v>228.6</c:v>
                      </c:pt>
                      <c:pt idx="107">
                        <c:v>224.6</c:v>
                      </c:pt>
                      <c:pt idx="108">
                        <c:v>215.9</c:v>
                      </c:pt>
                      <c:pt idx="109">
                        <c:v>207.7</c:v>
                      </c:pt>
                      <c:pt idx="110">
                        <c:v>196.7</c:v>
                      </c:pt>
                      <c:pt idx="111">
                        <c:v>183.2</c:v>
                      </c:pt>
                      <c:pt idx="112">
                        <c:v>169.8</c:v>
                      </c:pt>
                      <c:pt idx="113">
                        <c:v>173.9</c:v>
                      </c:pt>
                      <c:pt idx="114">
                        <c:v>188.3</c:v>
                      </c:pt>
                      <c:pt idx="115">
                        <c:v>208.8</c:v>
                      </c:pt>
                      <c:pt idx="116">
                        <c:v>230.3</c:v>
                      </c:pt>
                      <c:pt idx="117">
                        <c:v>247.3</c:v>
                      </c:pt>
                      <c:pt idx="118">
                        <c:v>248.6</c:v>
                      </c:pt>
                      <c:pt idx="119">
                        <c:v>239.9</c:v>
                      </c:pt>
                      <c:pt idx="120">
                        <c:v>221.5</c:v>
                      </c:pt>
                      <c:pt idx="121">
                        <c:v>194.4</c:v>
                      </c:pt>
                      <c:pt idx="122">
                        <c:v>179.1</c:v>
                      </c:pt>
                      <c:pt idx="123">
                        <c:v>166.4</c:v>
                      </c:pt>
                      <c:pt idx="124">
                        <c:v>157</c:v>
                      </c:pt>
                      <c:pt idx="125">
                        <c:v>147.4</c:v>
                      </c:pt>
                      <c:pt idx="126">
                        <c:v>135.9</c:v>
                      </c:pt>
                      <c:pt idx="127">
                        <c:v>136.80000000000001</c:v>
                      </c:pt>
                      <c:pt idx="128">
                        <c:v>141.6</c:v>
                      </c:pt>
                      <c:pt idx="129">
                        <c:v>143.30000000000001</c:v>
                      </c:pt>
                      <c:pt idx="130">
                        <c:v>148.5</c:v>
                      </c:pt>
                      <c:pt idx="131">
                        <c:v>159.80000000000001</c:v>
                      </c:pt>
                      <c:pt idx="132">
                        <c:v>174.2</c:v>
                      </c:pt>
                      <c:pt idx="133">
                        <c:v>188.9</c:v>
                      </c:pt>
                      <c:pt idx="134">
                        <c:v>202.1</c:v>
                      </c:pt>
                      <c:pt idx="135">
                        <c:v>208.4</c:v>
                      </c:pt>
                      <c:pt idx="136">
                        <c:v>199.7</c:v>
                      </c:pt>
                      <c:pt idx="137">
                        <c:v>176.8</c:v>
                      </c:pt>
                      <c:pt idx="138">
                        <c:v>141.6</c:v>
                      </c:pt>
                      <c:pt idx="139">
                        <c:v>101.5</c:v>
                      </c:pt>
                      <c:pt idx="140">
                        <c:v>53.9</c:v>
                      </c:pt>
                      <c:pt idx="141">
                        <c:v>23.6</c:v>
                      </c:pt>
                      <c:pt idx="142">
                        <c:v>8.8000000000000007</c:v>
                      </c:pt>
                      <c:pt idx="143">
                        <c:v>7.6</c:v>
                      </c:pt>
                      <c:pt idx="144">
                        <c:v>20</c:v>
                      </c:pt>
                      <c:pt idx="145">
                        <c:v>38.4</c:v>
                      </c:pt>
                      <c:pt idx="146">
                        <c:v>57.1</c:v>
                      </c:pt>
                      <c:pt idx="147">
                        <c:v>71</c:v>
                      </c:pt>
                      <c:pt idx="148">
                        <c:v>81.2</c:v>
                      </c:pt>
                      <c:pt idx="149">
                        <c:v>78.400000000000006</c:v>
                      </c:pt>
                      <c:pt idx="150">
                        <c:v>70.5</c:v>
                      </c:pt>
                      <c:pt idx="151">
                        <c:v>59</c:v>
                      </c:pt>
                      <c:pt idx="152">
                        <c:v>35.700000000000003</c:v>
                      </c:pt>
                      <c:pt idx="153">
                        <c:v>12.3</c:v>
                      </c:pt>
                      <c:pt idx="154">
                        <c:v>-6</c:v>
                      </c:pt>
                      <c:pt idx="155">
                        <c:v>-16.100000000000001</c:v>
                      </c:pt>
                      <c:pt idx="156">
                        <c:v>-22.6</c:v>
                      </c:pt>
                      <c:pt idx="157">
                        <c:v>-32.5</c:v>
                      </c:pt>
                      <c:pt idx="158">
                        <c:v>-47</c:v>
                      </c:pt>
                      <c:pt idx="159">
                        <c:v>-60.7</c:v>
                      </c:pt>
                      <c:pt idx="160">
                        <c:v>-70.3</c:v>
                      </c:pt>
                      <c:pt idx="161">
                        <c:v>-67.900000000000006</c:v>
                      </c:pt>
                      <c:pt idx="162">
                        <c:v>-54.3</c:v>
                      </c:pt>
                      <c:pt idx="163">
                        <c:v>-29.5</c:v>
                      </c:pt>
                      <c:pt idx="164">
                        <c:v>-5.2</c:v>
                      </c:pt>
                      <c:pt idx="165">
                        <c:v>17.899999999999999</c:v>
                      </c:pt>
                      <c:pt idx="166">
                        <c:v>23.2</c:v>
                      </c:pt>
                      <c:pt idx="167">
                        <c:v>11.8</c:v>
                      </c:pt>
                      <c:pt idx="168">
                        <c:v>-11</c:v>
                      </c:pt>
                      <c:pt idx="169">
                        <c:v>-47.4</c:v>
                      </c:pt>
                      <c:pt idx="170">
                        <c:v>-68.5</c:v>
                      </c:pt>
                      <c:pt idx="171">
                        <c:v>-73.900000000000006</c:v>
                      </c:pt>
                      <c:pt idx="172">
                        <c:v>-68.2</c:v>
                      </c:pt>
                      <c:pt idx="173">
                        <c:v>-59.2</c:v>
                      </c:pt>
                      <c:pt idx="174">
                        <c:v>-50.8</c:v>
                      </c:pt>
                      <c:pt idx="175">
                        <c:v>-49.4</c:v>
                      </c:pt>
                      <c:pt idx="176">
                        <c:v>-53.1</c:v>
                      </c:pt>
                      <c:pt idx="177">
                        <c:v>-61.4</c:v>
                      </c:pt>
                      <c:pt idx="178">
                        <c:v>-81</c:v>
                      </c:pt>
                      <c:pt idx="179">
                        <c:v>-100.6</c:v>
                      </c:pt>
                      <c:pt idx="180">
                        <c:v>-116.3</c:v>
                      </c:pt>
                      <c:pt idx="181">
                        <c:v>-126.3</c:v>
                      </c:pt>
                      <c:pt idx="182">
                        <c:v>-129</c:v>
                      </c:pt>
                      <c:pt idx="183">
                        <c:v>-115.5</c:v>
                      </c:pt>
                      <c:pt idx="184">
                        <c:v>-100.6</c:v>
                      </c:pt>
                      <c:pt idx="185">
                        <c:v>-92.9</c:v>
                      </c:pt>
                      <c:pt idx="186">
                        <c:v>-94.6</c:v>
                      </c:pt>
                      <c:pt idx="187">
                        <c:v>-115.1</c:v>
                      </c:pt>
                      <c:pt idx="188">
                        <c:v>-131.80000000000001</c:v>
                      </c:pt>
                      <c:pt idx="189">
                        <c:v>-143.19999999999999</c:v>
                      </c:pt>
                      <c:pt idx="190">
                        <c:v>-154</c:v>
                      </c:pt>
                      <c:pt idx="191">
                        <c:v>-166.3</c:v>
                      </c:pt>
                      <c:pt idx="192">
                        <c:v>-181.6</c:v>
                      </c:pt>
                      <c:pt idx="193">
                        <c:v>-197.2</c:v>
                      </c:pt>
                      <c:pt idx="194">
                        <c:v>-215.3</c:v>
                      </c:pt>
                      <c:pt idx="195">
                        <c:v>-230.9</c:v>
                      </c:pt>
                      <c:pt idx="196">
                        <c:v>-244.3</c:v>
                      </c:pt>
                      <c:pt idx="197">
                        <c:v>-245.2</c:v>
                      </c:pt>
                      <c:pt idx="198">
                        <c:v>-237.9</c:v>
                      </c:pt>
                      <c:pt idx="199">
                        <c:v>-225.3</c:v>
                      </c:pt>
                      <c:pt idx="200">
                        <c:v>-202.5</c:v>
                      </c:pt>
                      <c:pt idx="201">
                        <c:v>-188.1</c:v>
                      </c:pt>
                      <c:pt idx="202">
                        <c:v>-182.8</c:v>
                      </c:pt>
                      <c:pt idx="203">
                        <c:v>-180.1</c:v>
                      </c:pt>
                      <c:pt idx="204">
                        <c:v>-177</c:v>
                      </c:pt>
                      <c:pt idx="205">
                        <c:v>-178.7</c:v>
                      </c:pt>
                      <c:pt idx="206">
                        <c:v>-189.9</c:v>
                      </c:pt>
                      <c:pt idx="207">
                        <c:v>-211</c:v>
                      </c:pt>
                      <c:pt idx="208">
                        <c:v>-232.9</c:v>
                      </c:pt>
                      <c:pt idx="209">
                        <c:v>-258.60000000000002</c:v>
                      </c:pt>
                      <c:pt idx="210">
                        <c:v>-273.7</c:v>
                      </c:pt>
                      <c:pt idx="211">
                        <c:v>-281.5</c:v>
                      </c:pt>
                      <c:pt idx="212">
                        <c:v>-287</c:v>
                      </c:pt>
                      <c:pt idx="213">
                        <c:v>-290.2</c:v>
                      </c:pt>
                      <c:pt idx="214">
                        <c:v>-280.2</c:v>
                      </c:pt>
                      <c:pt idx="215">
                        <c:v>-264.3</c:v>
                      </c:pt>
                      <c:pt idx="216">
                        <c:v>-246.9</c:v>
                      </c:pt>
                      <c:pt idx="217">
                        <c:v>-229.7</c:v>
                      </c:pt>
                      <c:pt idx="218">
                        <c:v>-214.1</c:v>
                      </c:pt>
                      <c:pt idx="219">
                        <c:v>-207.5</c:v>
                      </c:pt>
                      <c:pt idx="220">
                        <c:v>-204.5</c:v>
                      </c:pt>
                      <c:pt idx="221">
                        <c:v>-206.6</c:v>
                      </c:pt>
                      <c:pt idx="222">
                        <c:v>-216.8</c:v>
                      </c:pt>
                      <c:pt idx="223">
                        <c:v>-240.1</c:v>
                      </c:pt>
                      <c:pt idx="224">
                        <c:v>-256.3</c:v>
                      </c:pt>
                      <c:pt idx="225">
                        <c:v>-269.8</c:v>
                      </c:pt>
                      <c:pt idx="226">
                        <c:v>-276.39999999999998</c:v>
                      </c:pt>
                      <c:pt idx="227">
                        <c:v>-277.10000000000002</c:v>
                      </c:pt>
                      <c:pt idx="228">
                        <c:v>-275.3</c:v>
                      </c:pt>
                      <c:pt idx="229">
                        <c:v>-275.5</c:v>
                      </c:pt>
                      <c:pt idx="230">
                        <c:v>-273.5</c:v>
                      </c:pt>
                      <c:pt idx="231">
                        <c:v>-271.7</c:v>
                      </c:pt>
                      <c:pt idx="232">
                        <c:v>-273.39999999999998</c:v>
                      </c:pt>
                      <c:pt idx="233">
                        <c:v>-273.8</c:v>
                      </c:pt>
                      <c:pt idx="234">
                        <c:v>-278.60000000000002</c:v>
                      </c:pt>
                      <c:pt idx="235">
                        <c:v>-287.7</c:v>
                      </c:pt>
                      <c:pt idx="236">
                        <c:v>-297.3</c:v>
                      </c:pt>
                      <c:pt idx="237">
                        <c:v>-305</c:v>
                      </c:pt>
                      <c:pt idx="238">
                        <c:v>-312.39999999999998</c:v>
                      </c:pt>
                      <c:pt idx="239">
                        <c:v>-315.5</c:v>
                      </c:pt>
                      <c:pt idx="240">
                        <c:v>-317.2</c:v>
                      </c:pt>
                      <c:pt idx="241">
                        <c:v>-313.7</c:v>
                      </c:pt>
                      <c:pt idx="242">
                        <c:v>-307.10000000000002</c:v>
                      </c:pt>
                      <c:pt idx="243">
                        <c:v>-309.8</c:v>
                      </c:pt>
                      <c:pt idx="244">
                        <c:v>-320</c:v>
                      </c:pt>
                      <c:pt idx="245">
                        <c:v>-359.8</c:v>
                      </c:pt>
                      <c:pt idx="246">
                        <c:v>-387.1</c:v>
                      </c:pt>
                      <c:pt idx="247">
                        <c:v>-374.7</c:v>
                      </c:pt>
                      <c:pt idx="248">
                        <c:v>-347.8</c:v>
                      </c:pt>
                      <c:pt idx="249">
                        <c:v>-306.2</c:v>
                      </c:pt>
                      <c:pt idx="250">
                        <c:v>-280.10000000000002</c:v>
                      </c:pt>
                      <c:pt idx="251">
                        <c:v>-262</c:v>
                      </c:pt>
                      <c:pt idx="252">
                        <c:v>-251</c:v>
                      </c:pt>
                      <c:pt idx="253">
                        <c:v>-241.3</c:v>
                      </c:pt>
                      <c:pt idx="254">
                        <c:v>-219.9</c:v>
                      </c:pt>
                      <c:pt idx="255">
                        <c:v>-198</c:v>
                      </c:pt>
                      <c:pt idx="256">
                        <c:v>-176.3</c:v>
                      </c:pt>
                      <c:pt idx="257">
                        <c:v>-158</c:v>
                      </c:pt>
                      <c:pt idx="258">
                        <c:v>-145.5</c:v>
                      </c:pt>
                      <c:pt idx="259">
                        <c:v>-141</c:v>
                      </c:pt>
                      <c:pt idx="260">
                        <c:v>-138.30000000000001</c:v>
                      </c:pt>
                      <c:pt idx="261">
                        <c:v>-136.5</c:v>
                      </c:pt>
                      <c:pt idx="262">
                        <c:v>-134.80000000000001</c:v>
                      </c:pt>
                      <c:pt idx="263">
                        <c:v>-132.4</c:v>
                      </c:pt>
                      <c:pt idx="264">
                        <c:v>-130.9</c:v>
                      </c:pt>
                      <c:pt idx="265">
                        <c:v>-128.5</c:v>
                      </c:pt>
                      <c:pt idx="266">
                        <c:v>-125.4</c:v>
                      </c:pt>
                      <c:pt idx="267">
                        <c:v>-119.1</c:v>
                      </c:pt>
                      <c:pt idx="268">
                        <c:v>-113.5</c:v>
                      </c:pt>
                      <c:pt idx="269">
                        <c:v>-107.3</c:v>
                      </c:pt>
                      <c:pt idx="270">
                        <c:v>-100.3</c:v>
                      </c:pt>
                      <c:pt idx="271">
                        <c:v>-88.7</c:v>
                      </c:pt>
                      <c:pt idx="272">
                        <c:v>-80.2</c:v>
                      </c:pt>
                      <c:pt idx="273">
                        <c:v>-71.900000000000006</c:v>
                      </c:pt>
                      <c:pt idx="274">
                        <c:v>-65.2</c:v>
                      </c:pt>
                      <c:pt idx="275">
                        <c:v>-60.1</c:v>
                      </c:pt>
                      <c:pt idx="276">
                        <c:v>-54.7</c:v>
                      </c:pt>
                      <c:pt idx="277">
                        <c:v>-51.8</c:v>
                      </c:pt>
                      <c:pt idx="278">
                        <c:v>-49.7</c:v>
                      </c:pt>
                      <c:pt idx="279">
                        <c:v>-47.7</c:v>
                      </c:pt>
                      <c:pt idx="280">
                        <c:v>-45</c:v>
                      </c:pt>
                      <c:pt idx="281">
                        <c:v>-43.3</c:v>
                      </c:pt>
                      <c:pt idx="282">
                        <c:v>-41.6</c:v>
                      </c:pt>
                      <c:pt idx="283">
                        <c:v>-40.200000000000003</c:v>
                      </c:pt>
                      <c:pt idx="284">
                        <c:v>-38.5</c:v>
                      </c:pt>
                      <c:pt idx="285">
                        <c:v>-37.200000000000003</c:v>
                      </c:pt>
                      <c:pt idx="286">
                        <c:v>-36.4</c:v>
                      </c:pt>
                      <c:pt idx="287">
                        <c:v>-35.9</c:v>
                      </c:pt>
                      <c:pt idx="288">
                        <c:v>-35.1</c:v>
                      </c:pt>
                      <c:pt idx="289">
                        <c:v>-34.700000000000003</c:v>
                      </c:pt>
                      <c:pt idx="290">
                        <c:v>-34.6</c:v>
                      </c:pt>
                      <c:pt idx="291">
                        <c:v>-34.5</c:v>
                      </c:pt>
                      <c:pt idx="292">
                        <c:v>-34.1</c:v>
                      </c:pt>
                      <c:pt idx="293">
                        <c:v>-33.299999999999997</c:v>
                      </c:pt>
                      <c:pt idx="294">
                        <c:v>-31.9</c:v>
                      </c:pt>
                      <c:pt idx="295">
                        <c:v>-30.4</c:v>
                      </c:pt>
                      <c:pt idx="296">
                        <c:v>-29.1</c:v>
                      </c:pt>
                      <c:pt idx="297">
                        <c:v>-28.2</c:v>
                      </c:pt>
                      <c:pt idx="298">
                        <c:v>-27.6</c:v>
                      </c:pt>
                      <c:pt idx="299">
                        <c:v>-27.1</c:v>
                      </c:pt>
                      <c:pt idx="300">
                        <c:v>-26.7</c:v>
                      </c:pt>
                      <c:pt idx="301">
                        <c:v>-26.2</c:v>
                      </c:pt>
                      <c:pt idx="302">
                        <c:v>-25.3</c:v>
                      </c:pt>
                      <c:pt idx="303">
                        <c:v>-24</c:v>
                      </c:pt>
                      <c:pt idx="304">
                        <c:v>-22.8</c:v>
                      </c:pt>
                      <c:pt idx="305">
                        <c:v>-21.4</c:v>
                      </c:pt>
                      <c:pt idx="306">
                        <c:v>-20.5</c:v>
                      </c:pt>
                      <c:pt idx="307">
                        <c:v>-19.600000000000001</c:v>
                      </c:pt>
                      <c:pt idx="308">
                        <c:v>-19.2</c:v>
                      </c:pt>
                      <c:pt idx="309">
                        <c:v>-19</c:v>
                      </c:pt>
                      <c:pt idx="310">
                        <c:v>-19.3</c:v>
                      </c:pt>
                      <c:pt idx="311">
                        <c:v>-19</c:v>
                      </c:pt>
                      <c:pt idx="312">
                        <c:v>-18.8</c:v>
                      </c:pt>
                      <c:pt idx="313">
                        <c:v>-18.8</c:v>
                      </c:pt>
                      <c:pt idx="314">
                        <c:v>-19.100000000000001</c:v>
                      </c:pt>
                      <c:pt idx="315">
                        <c:v>-19.3</c:v>
                      </c:pt>
                      <c:pt idx="316">
                        <c:v>-19.3</c:v>
                      </c:pt>
                      <c:pt idx="317">
                        <c:v>-19.600000000000001</c:v>
                      </c:pt>
                      <c:pt idx="318">
                        <c:v>-19.7</c:v>
                      </c:pt>
                      <c:pt idx="319">
                        <c:v>-20</c:v>
                      </c:pt>
                      <c:pt idx="320">
                        <c:v>-20.2</c:v>
                      </c:pt>
                      <c:pt idx="321">
                        <c:v>-20.100000000000001</c:v>
                      </c:pt>
                      <c:pt idx="322">
                        <c:v>-19.600000000000001</c:v>
                      </c:pt>
                      <c:pt idx="323">
                        <c:v>-18.899999999999999</c:v>
                      </c:pt>
                      <c:pt idx="324">
                        <c:v>-18.3</c:v>
                      </c:pt>
                      <c:pt idx="325">
                        <c:v>-17.7</c:v>
                      </c:pt>
                      <c:pt idx="326">
                        <c:v>-17.3</c:v>
                      </c:pt>
                      <c:pt idx="327">
                        <c:v>-16.3</c:v>
                      </c:pt>
                      <c:pt idx="328">
                        <c:v>-15.9</c:v>
                      </c:pt>
                      <c:pt idx="329">
                        <c:v>-15.2</c:v>
                      </c:pt>
                      <c:pt idx="330">
                        <c:v>-14.9</c:v>
                      </c:pt>
                      <c:pt idx="331">
                        <c:v>-14.4</c:v>
                      </c:pt>
                      <c:pt idx="332">
                        <c:v>-13.7</c:v>
                      </c:pt>
                      <c:pt idx="333">
                        <c:v>-13.6</c:v>
                      </c:pt>
                      <c:pt idx="334">
                        <c:v>-13.7</c:v>
                      </c:pt>
                      <c:pt idx="335">
                        <c:v>-13.5</c:v>
                      </c:pt>
                      <c:pt idx="336">
                        <c:v>-13.3</c:v>
                      </c:pt>
                      <c:pt idx="337">
                        <c:v>-13.4</c:v>
                      </c:pt>
                      <c:pt idx="338">
                        <c:v>-13.3</c:v>
                      </c:pt>
                      <c:pt idx="339">
                        <c:v>-12.9</c:v>
                      </c:pt>
                      <c:pt idx="340">
                        <c:v>-12.3</c:v>
                      </c:pt>
                      <c:pt idx="341">
                        <c:v>-11.9</c:v>
                      </c:pt>
                      <c:pt idx="342">
                        <c:v>-11.8</c:v>
                      </c:pt>
                      <c:pt idx="343">
                        <c:v>-11.6</c:v>
                      </c:pt>
                      <c:pt idx="344">
                        <c:v>-10.9</c:v>
                      </c:pt>
                      <c:pt idx="345">
                        <c:v>-10.8</c:v>
                      </c:pt>
                      <c:pt idx="346">
                        <c:v>-10.6</c:v>
                      </c:pt>
                      <c:pt idx="347">
                        <c:v>-10.199999999999999</c:v>
                      </c:pt>
                      <c:pt idx="348">
                        <c:v>-9.9</c:v>
                      </c:pt>
                      <c:pt idx="349">
                        <c:v>-9.5</c:v>
                      </c:pt>
                      <c:pt idx="350">
                        <c:v>-9.5</c:v>
                      </c:pt>
                      <c:pt idx="351">
                        <c:v>-9.6</c:v>
                      </c:pt>
                      <c:pt idx="352">
                        <c:v>-9.6</c:v>
                      </c:pt>
                      <c:pt idx="353">
                        <c:v>-9.6999999999999993</c:v>
                      </c:pt>
                      <c:pt idx="354">
                        <c:v>-9.9</c:v>
                      </c:pt>
                      <c:pt idx="355">
                        <c:v>-9.9</c:v>
                      </c:pt>
                      <c:pt idx="356">
                        <c:v>-9.6999999999999993</c:v>
                      </c:pt>
                      <c:pt idx="357">
                        <c:v>-8.9</c:v>
                      </c:pt>
                      <c:pt idx="358">
                        <c:v>-8.6</c:v>
                      </c:pt>
                      <c:pt idx="359">
                        <c:v>-8.6</c:v>
                      </c:pt>
                      <c:pt idx="360">
                        <c:v>-8.1999999999999993</c:v>
                      </c:pt>
                      <c:pt idx="361">
                        <c:v>-7.9</c:v>
                      </c:pt>
                      <c:pt idx="362">
                        <c:v>-7.2</c:v>
                      </c:pt>
                      <c:pt idx="363">
                        <c:v>-6.9</c:v>
                      </c:pt>
                      <c:pt idx="364">
                        <c:v>-6.7</c:v>
                      </c:pt>
                      <c:pt idx="365">
                        <c:v>-6.5</c:v>
                      </c:pt>
                      <c:pt idx="366">
                        <c:v>-6.1</c:v>
                      </c:pt>
                      <c:pt idx="367">
                        <c:v>-6.3</c:v>
                      </c:pt>
                      <c:pt idx="368">
                        <c:v>-6.6</c:v>
                      </c:pt>
                      <c:pt idx="369">
                        <c:v>-6.4</c:v>
                      </c:pt>
                      <c:pt idx="370">
                        <c:v>-6.7</c:v>
                      </c:pt>
                      <c:pt idx="371">
                        <c:v>-6.7</c:v>
                      </c:pt>
                      <c:pt idx="372">
                        <c:v>-6.6</c:v>
                      </c:pt>
                      <c:pt idx="373">
                        <c:v>-6.5</c:v>
                      </c:pt>
                      <c:pt idx="374">
                        <c:v>-6.4</c:v>
                      </c:pt>
                      <c:pt idx="375">
                        <c:v>-6</c:v>
                      </c:pt>
                      <c:pt idx="376">
                        <c:v>-6.2</c:v>
                      </c:pt>
                      <c:pt idx="377">
                        <c:v>-5.9</c:v>
                      </c:pt>
                      <c:pt idx="378">
                        <c:v>-5.9</c:v>
                      </c:pt>
                      <c:pt idx="379">
                        <c:v>-5.8</c:v>
                      </c:pt>
                      <c:pt idx="380">
                        <c:v>-5.6</c:v>
                      </c:pt>
                      <c:pt idx="381">
                        <c:v>-5.8</c:v>
                      </c:pt>
                      <c:pt idx="382">
                        <c:v>-5.9</c:v>
                      </c:pt>
                      <c:pt idx="383">
                        <c:v>-5.9</c:v>
                      </c:pt>
                      <c:pt idx="384">
                        <c:v>-6</c:v>
                      </c:pt>
                      <c:pt idx="385">
                        <c:v>-6</c:v>
                      </c:pt>
                      <c:pt idx="386">
                        <c:v>-5.8</c:v>
                      </c:pt>
                      <c:pt idx="387">
                        <c:v>-5.9</c:v>
                      </c:pt>
                      <c:pt idx="388">
                        <c:v>-5.4</c:v>
                      </c:pt>
                      <c:pt idx="389">
                        <c:v>-5.6</c:v>
                      </c:pt>
                      <c:pt idx="390">
                        <c:v>-5.9</c:v>
                      </c:pt>
                      <c:pt idx="391">
                        <c:v>-5.9</c:v>
                      </c:pt>
                      <c:pt idx="392">
                        <c:v>-6</c:v>
                      </c:pt>
                      <c:pt idx="393">
                        <c:v>-6.1</c:v>
                      </c:pt>
                      <c:pt idx="394">
                        <c:v>-6.1</c:v>
                      </c:pt>
                      <c:pt idx="395">
                        <c:v>-6.1</c:v>
                      </c:pt>
                      <c:pt idx="396">
                        <c:v>-5.9</c:v>
                      </c:pt>
                      <c:pt idx="397">
                        <c:v>-5.8</c:v>
                      </c:pt>
                      <c:pt idx="398">
                        <c:v>-5.8</c:v>
                      </c:pt>
                      <c:pt idx="399">
                        <c:v>-5.9</c:v>
                      </c:pt>
                      <c:pt idx="400">
                        <c:v>-5.7</c:v>
                      </c:pt>
                      <c:pt idx="401">
                        <c:v>-5.6</c:v>
                      </c:pt>
                      <c:pt idx="402">
                        <c:v>-5.6</c:v>
                      </c:pt>
                      <c:pt idx="403">
                        <c:v>-5.7</c:v>
                      </c:pt>
                      <c:pt idx="404">
                        <c:v>-5.7</c:v>
                      </c:pt>
                      <c:pt idx="405">
                        <c:v>-5.4</c:v>
                      </c:pt>
                      <c:pt idx="406">
                        <c:v>-5.5</c:v>
                      </c:pt>
                      <c:pt idx="407">
                        <c:v>-5.8</c:v>
                      </c:pt>
                      <c:pt idx="408">
                        <c:v>-5.8</c:v>
                      </c:pt>
                      <c:pt idx="409">
                        <c:v>-5.6</c:v>
                      </c:pt>
                      <c:pt idx="410">
                        <c:v>-5.4</c:v>
                      </c:pt>
                      <c:pt idx="411">
                        <c:v>-5.2</c:v>
                      </c:pt>
                      <c:pt idx="412">
                        <c:v>-5.0999999999999996</c:v>
                      </c:pt>
                      <c:pt idx="413">
                        <c:v>-5.2</c:v>
                      </c:pt>
                      <c:pt idx="414">
                        <c:v>-4.7</c:v>
                      </c:pt>
                      <c:pt idx="415">
                        <c:v>-4.8</c:v>
                      </c:pt>
                      <c:pt idx="416">
                        <c:v>-5</c:v>
                      </c:pt>
                      <c:pt idx="417">
                        <c:v>-4.7</c:v>
                      </c:pt>
                      <c:pt idx="418">
                        <c:v>-4.5999999999999996</c:v>
                      </c:pt>
                      <c:pt idx="419">
                        <c:v>-4.3</c:v>
                      </c:pt>
                      <c:pt idx="420">
                        <c:v>-4.2</c:v>
                      </c:pt>
                      <c:pt idx="421">
                        <c:v>-4.5</c:v>
                      </c:pt>
                      <c:pt idx="422">
                        <c:v>-4.5999999999999996</c:v>
                      </c:pt>
                      <c:pt idx="423">
                        <c:v>-4.0999999999999996</c:v>
                      </c:pt>
                      <c:pt idx="424">
                        <c:v>-4.4000000000000004</c:v>
                      </c:pt>
                      <c:pt idx="425">
                        <c:v>-4.3</c:v>
                      </c:pt>
                      <c:pt idx="426">
                        <c:v>-4.3</c:v>
                      </c:pt>
                      <c:pt idx="427">
                        <c:v>-3.8</c:v>
                      </c:pt>
                      <c:pt idx="428">
                        <c:v>-3.6</c:v>
                      </c:pt>
                      <c:pt idx="429">
                        <c:v>-3.5</c:v>
                      </c:pt>
                      <c:pt idx="430">
                        <c:v>-3.6</c:v>
                      </c:pt>
                      <c:pt idx="431">
                        <c:v>-3.1</c:v>
                      </c:pt>
                      <c:pt idx="432">
                        <c:v>-3</c:v>
                      </c:pt>
                      <c:pt idx="433">
                        <c:v>-2.9</c:v>
                      </c:pt>
                      <c:pt idx="434">
                        <c:v>-2.7</c:v>
                      </c:pt>
                      <c:pt idx="435">
                        <c:v>-2.6</c:v>
                      </c:pt>
                      <c:pt idx="436">
                        <c:v>-1.8</c:v>
                      </c:pt>
                      <c:pt idx="437">
                        <c:v>-1.5</c:v>
                      </c:pt>
                      <c:pt idx="438">
                        <c:v>-1.6</c:v>
                      </c:pt>
                      <c:pt idx="439">
                        <c:v>-1.4</c:v>
                      </c:pt>
                      <c:pt idx="440">
                        <c:v>-0.8</c:v>
                      </c:pt>
                      <c:pt idx="441">
                        <c:v>-0.6</c:v>
                      </c:pt>
                      <c:pt idx="442">
                        <c:v>-0.4</c:v>
                      </c:pt>
                      <c:pt idx="443">
                        <c:v>-0.3</c:v>
                      </c:pt>
                      <c:pt idx="444">
                        <c:v>0.2</c:v>
                      </c:pt>
                      <c:pt idx="445">
                        <c:v>-0.5</c:v>
                      </c:pt>
                      <c:pt idx="446">
                        <c:v>-0.9</c:v>
                      </c:pt>
                      <c:pt idx="447">
                        <c:v>-0.9</c:v>
                      </c:pt>
                      <c:pt idx="448">
                        <c:v>-0.8</c:v>
                      </c:pt>
                      <c:pt idx="449">
                        <c:v>-1.3</c:v>
                      </c:pt>
                      <c:pt idx="450">
                        <c:v>-1.3</c:v>
                      </c:pt>
                      <c:pt idx="451">
                        <c:v>-1.3</c:v>
                      </c:pt>
                      <c:pt idx="452">
                        <c:v>-1.5</c:v>
                      </c:pt>
                      <c:pt idx="453">
                        <c:v>-2.1</c:v>
                      </c:pt>
                      <c:pt idx="454">
                        <c:v>-1.9</c:v>
                      </c:pt>
                      <c:pt idx="455">
                        <c:v>-1.7</c:v>
                      </c:pt>
                      <c:pt idx="456">
                        <c:v>-2</c:v>
                      </c:pt>
                      <c:pt idx="457">
                        <c:v>-1.8</c:v>
                      </c:pt>
                      <c:pt idx="458">
                        <c:v>-1.6</c:v>
                      </c:pt>
                      <c:pt idx="459">
                        <c:v>-1.7</c:v>
                      </c:pt>
                      <c:pt idx="460">
                        <c:v>-1.9</c:v>
                      </c:pt>
                      <c:pt idx="461">
                        <c:v>-2</c:v>
                      </c:pt>
                      <c:pt idx="462">
                        <c:v>-2</c:v>
                      </c:pt>
                      <c:pt idx="463">
                        <c:v>-2.5</c:v>
                      </c:pt>
                      <c:pt idx="464">
                        <c:v>-2.5</c:v>
                      </c:pt>
                      <c:pt idx="465">
                        <c:v>-2.2999999999999998</c:v>
                      </c:pt>
                      <c:pt idx="466">
                        <c:v>-2.4</c:v>
                      </c:pt>
                      <c:pt idx="467">
                        <c:v>-2.2000000000000002</c:v>
                      </c:pt>
                      <c:pt idx="468">
                        <c:v>-2</c:v>
                      </c:pt>
                      <c:pt idx="469">
                        <c:v>-1.5</c:v>
                      </c:pt>
                      <c:pt idx="470">
                        <c:v>-1.6</c:v>
                      </c:pt>
                      <c:pt idx="471">
                        <c:v>-1.8</c:v>
                      </c:pt>
                      <c:pt idx="472">
                        <c:v>-1.5</c:v>
                      </c:pt>
                      <c:pt idx="473">
                        <c:v>-1.4</c:v>
                      </c:pt>
                      <c:pt idx="474">
                        <c:v>-1.6</c:v>
                      </c:pt>
                      <c:pt idx="475">
                        <c:v>-1.5</c:v>
                      </c:pt>
                      <c:pt idx="476">
                        <c:v>-1.4</c:v>
                      </c:pt>
                      <c:pt idx="477">
                        <c:v>-1.3</c:v>
                      </c:pt>
                      <c:pt idx="478">
                        <c:v>-1.5</c:v>
                      </c:pt>
                      <c:pt idx="479">
                        <c:v>-1.8</c:v>
                      </c:pt>
                      <c:pt idx="480">
                        <c:v>-1.7</c:v>
                      </c:pt>
                      <c:pt idx="481">
                        <c:v>-1.9</c:v>
                      </c:pt>
                      <c:pt idx="482">
                        <c:v>-1.9</c:v>
                      </c:pt>
                      <c:pt idx="483">
                        <c:v>-2.2000000000000002</c:v>
                      </c:pt>
                      <c:pt idx="484">
                        <c:v>-2.1</c:v>
                      </c:pt>
                      <c:pt idx="485">
                        <c:v>-2</c:v>
                      </c:pt>
                      <c:pt idx="486">
                        <c:v>-2.4</c:v>
                      </c:pt>
                      <c:pt idx="487">
                        <c:v>-2.2999999999999998</c:v>
                      </c:pt>
                      <c:pt idx="488">
                        <c:v>-2.2000000000000002</c:v>
                      </c:pt>
                      <c:pt idx="489">
                        <c:v>-2.1</c:v>
                      </c:pt>
                      <c:pt idx="490">
                        <c:v>-2</c:v>
                      </c:pt>
                      <c:pt idx="491">
                        <c:v>-1.9</c:v>
                      </c:pt>
                      <c:pt idx="492">
                        <c:v>-1.8</c:v>
                      </c:pt>
                      <c:pt idx="493">
                        <c:v>-1.7</c:v>
                      </c:pt>
                      <c:pt idx="494">
                        <c:v>-1.8</c:v>
                      </c:pt>
                      <c:pt idx="495">
                        <c:v>-2.4</c:v>
                      </c:pt>
                      <c:pt idx="496">
                        <c:v>-2.5</c:v>
                      </c:pt>
                      <c:pt idx="497">
                        <c:v>-2.7</c:v>
                      </c:pt>
                      <c:pt idx="498">
                        <c:v>-2.7</c:v>
                      </c:pt>
                      <c:pt idx="499">
                        <c:v>-2.9</c:v>
                      </c:pt>
                      <c:pt idx="500">
                        <c:v>-3</c:v>
                      </c:pt>
                      <c:pt idx="501">
                        <c:v>-3</c:v>
                      </c:pt>
                      <c:pt idx="502">
                        <c:v>-3.1</c:v>
                      </c:pt>
                      <c:pt idx="503">
                        <c:v>-3.2</c:v>
                      </c:pt>
                      <c:pt idx="504">
                        <c:v>-2.9</c:v>
                      </c:pt>
                      <c:pt idx="505">
                        <c:v>-2.7</c:v>
                      </c:pt>
                      <c:pt idx="506">
                        <c:v>-2.7</c:v>
                      </c:pt>
                      <c:pt idx="507">
                        <c:v>-2.7</c:v>
                      </c:pt>
                      <c:pt idx="508">
                        <c:v>-2.9</c:v>
                      </c:pt>
                      <c:pt idx="509">
                        <c:v>-2.8</c:v>
                      </c:pt>
                      <c:pt idx="510">
                        <c:v>-2.8</c:v>
                      </c:pt>
                      <c:pt idx="511">
                        <c:v>-2.9</c:v>
                      </c:pt>
                      <c:pt idx="512">
                        <c:v>-2.8</c:v>
                      </c:pt>
                      <c:pt idx="513">
                        <c:v>-3</c:v>
                      </c:pt>
                      <c:pt idx="514">
                        <c:v>-3.2</c:v>
                      </c:pt>
                      <c:pt idx="515">
                        <c:v>-3.4</c:v>
                      </c:pt>
                      <c:pt idx="516">
                        <c:v>-3.4</c:v>
                      </c:pt>
                      <c:pt idx="517">
                        <c:v>-3.4</c:v>
                      </c:pt>
                      <c:pt idx="518">
                        <c:v>-3</c:v>
                      </c:pt>
                      <c:pt idx="519">
                        <c:v>-2.9</c:v>
                      </c:pt>
                      <c:pt idx="520">
                        <c:v>-2.9</c:v>
                      </c:pt>
                      <c:pt idx="521">
                        <c:v>-2.2000000000000002</c:v>
                      </c:pt>
                      <c:pt idx="522">
                        <c:v>-1.8</c:v>
                      </c:pt>
                      <c:pt idx="523">
                        <c:v>-1.2</c:v>
                      </c:pt>
                      <c:pt idx="524">
                        <c:v>-0.7</c:v>
                      </c:pt>
                      <c:pt idx="525">
                        <c:v>-0.3</c:v>
                      </c:pt>
                      <c:pt idx="526">
                        <c:v>-0.1</c:v>
                      </c:pt>
                      <c:pt idx="527">
                        <c:v>0.3</c:v>
                      </c:pt>
                      <c:pt idx="528">
                        <c:v>0.2</c:v>
                      </c:pt>
                      <c:pt idx="529">
                        <c:v>0.9</c:v>
                      </c:pt>
                      <c:pt idx="530">
                        <c:v>2.5</c:v>
                      </c:pt>
                      <c:pt idx="531">
                        <c:v>2.2999999999999998</c:v>
                      </c:pt>
                      <c:pt idx="532">
                        <c:v>2.1</c:v>
                      </c:pt>
                      <c:pt idx="533">
                        <c:v>1.6</c:v>
                      </c:pt>
                      <c:pt idx="534">
                        <c:v>-0.1</c:v>
                      </c:pt>
                      <c:pt idx="535">
                        <c:v>-1.2</c:v>
                      </c:pt>
                      <c:pt idx="536">
                        <c:v>-1.9</c:v>
                      </c:pt>
                      <c:pt idx="537">
                        <c:v>-2.6</c:v>
                      </c:pt>
                      <c:pt idx="538">
                        <c:v>-3.1</c:v>
                      </c:pt>
                      <c:pt idx="539">
                        <c:v>-3.4</c:v>
                      </c:pt>
                      <c:pt idx="540">
                        <c:v>-3.7</c:v>
                      </c:pt>
                      <c:pt idx="541">
                        <c:v>-4</c:v>
                      </c:pt>
                      <c:pt idx="542">
                        <c:v>-4.0999999999999996</c:v>
                      </c:pt>
                      <c:pt idx="543">
                        <c:v>-4.3</c:v>
                      </c:pt>
                      <c:pt idx="544">
                        <c:v>-4.5</c:v>
                      </c:pt>
                      <c:pt idx="545">
                        <c:v>-5.2</c:v>
                      </c:pt>
                      <c:pt idx="546">
                        <c:v>-6</c:v>
                      </c:pt>
                      <c:pt idx="547">
                        <c:v>-6.1</c:v>
                      </c:pt>
                      <c:pt idx="548">
                        <c:v>-6</c:v>
                      </c:pt>
                      <c:pt idx="549">
                        <c:v>-6</c:v>
                      </c:pt>
                      <c:pt idx="550">
                        <c:v>-5.9</c:v>
                      </c:pt>
                      <c:pt idx="551">
                        <c:v>-5.9</c:v>
                      </c:pt>
                      <c:pt idx="552">
                        <c:v>-5.7</c:v>
                      </c:pt>
                      <c:pt idx="553">
                        <c:v>-5.8</c:v>
                      </c:pt>
                      <c:pt idx="554">
                        <c:v>-5.8</c:v>
                      </c:pt>
                      <c:pt idx="555">
                        <c:v>-5.8</c:v>
                      </c:pt>
                      <c:pt idx="556">
                        <c:v>-5.7</c:v>
                      </c:pt>
                      <c:pt idx="557">
                        <c:v>-5.7</c:v>
                      </c:pt>
                      <c:pt idx="558">
                        <c:v>-5.7</c:v>
                      </c:pt>
                      <c:pt idx="559">
                        <c:v>-5.7</c:v>
                      </c:pt>
                      <c:pt idx="560">
                        <c:v>-5.8</c:v>
                      </c:pt>
                      <c:pt idx="561">
                        <c:v>-5.9</c:v>
                      </c:pt>
                      <c:pt idx="562">
                        <c:v>-6.2</c:v>
                      </c:pt>
                      <c:pt idx="563">
                        <c:v>-6.3</c:v>
                      </c:pt>
                      <c:pt idx="564">
                        <c:v>-6.5</c:v>
                      </c:pt>
                      <c:pt idx="565">
                        <c:v>-6.6</c:v>
                      </c:pt>
                      <c:pt idx="566">
                        <c:v>-6.7</c:v>
                      </c:pt>
                      <c:pt idx="567">
                        <c:v>-6.8</c:v>
                      </c:pt>
                      <c:pt idx="568">
                        <c:v>-6.9</c:v>
                      </c:pt>
                      <c:pt idx="569">
                        <c:v>-7</c:v>
                      </c:pt>
                      <c:pt idx="570">
                        <c:v>-6.9</c:v>
                      </c:pt>
                      <c:pt idx="571">
                        <c:v>-6.9</c:v>
                      </c:pt>
                      <c:pt idx="572">
                        <c:v>-6.9</c:v>
                      </c:pt>
                      <c:pt idx="573">
                        <c:v>-6.9</c:v>
                      </c:pt>
                      <c:pt idx="574">
                        <c:v>-6.9</c:v>
                      </c:pt>
                      <c:pt idx="575">
                        <c:v>-6.9</c:v>
                      </c:pt>
                      <c:pt idx="576">
                        <c:v>-6.8</c:v>
                      </c:pt>
                      <c:pt idx="577">
                        <c:v>-6.7</c:v>
                      </c:pt>
                      <c:pt idx="578">
                        <c:v>-6.8</c:v>
                      </c:pt>
                      <c:pt idx="579">
                        <c:v>-6.7</c:v>
                      </c:pt>
                      <c:pt idx="580">
                        <c:v>-6.8</c:v>
                      </c:pt>
                      <c:pt idx="581">
                        <c:v>-6.8</c:v>
                      </c:pt>
                      <c:pt idx="582">
                        <c:v>-6.8</c:v>
                      </c:pt>
                      <c:pt idx="583">
                        <c:v>-6.8</c:v>
                      </c:pt>
                      <c:pt idx="584">
                        <c:v>-6.8</c:v>
                      </c:pt>
                      <c:pt idx="585">
                        <c:v>-6.8</c:v>
                      </c:pt>
                      <c:pt idx="586">
                        <c:v>-6.8</c:v>
                      </c:pt>
                      <c:pt idx="587">
                        <c:v>-6.6</c:v>
                      </c:pt>
                      <c:pt idx="588">
                        <c:v>-6.5</c:v>
                      </c:pt>
                      <c:pt idx="589">
                        <c:v>-7</c:v>
                      </c:pt>
                      <c:pt idx="590">
                        <c:v>-7.2</c:v>
                      </c:pt>
                      <c:pt idx="591">
                        <c:v>-7.1</c:v>
                      </c:pt>
                      <c:pt idx="592">
                        <c:v>-7.6</c:v>
                      </c:pt>
                      <c:pt idx="593">
                        <c:v>-7.5</c:v>
                      </c:pt>
                      <c:pt idx="594">
                        <c:v>-7.3</c:v>
                      </c:pt>
                      <c:pt idx="595">
                        <c:v>-7.8</c:v>
                      </c:pt>
                      <c:pt idx="596">
                        <c:v>-7.1</c:v>
                      </c:pt>
                      <c:pt idx="597">
                        <c:v>-6.7</c:v>
                      </c:pt>
                      <c:pt idx="598">
                        <c:v>-6.1</c:v>
                      </c:pt>
                      <c:pt idx="599">
                        <c:v>-5.2</c:v>
                      </c:pt>
                      <c:pt idx="600">
                        <c:v>-4.5999999999999996</c:v>
                      </c:pt>
                      <c:pt idx="601">
                        <c:v>-4.0999999999999996</c:v>
                      </c:pt>
                      <c:pt idx="602">
                        <c:v>-3.6</c:v>
                      </c:pt>
                      <c:pt idx="603">
                        <c:v>-3.1</c:v>
                      </c:pt>
                      <c:pt idx="604">
                        <c:v>-3</c:v>
                      </c:pt>
                      <c:pt idx="605">
                        <c:v>-2.9</c:v>
                      </c:pt>
                      <c:pt idx="606">
                        <c:v>-2.8</c:v>
                      </c:pt>
                      <c:pt idx="607">
                        <c:v>-2.8</c:v>
                      </c:pt>
                      <c:pt idx="608">
                        <c:v>-2.7</c:v>
                      </c:pt>
                      <c:pt idx="609">
                        <c:v>-2.8</c:v>
                      </c:pt>
                      <c:pt idx="610">
                        <c:v>-2.7</c:v>
                      </c:pt>
                      <c:pt idx="611">
                        <c:v>-2.7</c:v>
                      </c:pt>
                      <c:pt idx="612">
                        <c:v>-2.7</c:v>
                      </c:pt>
                      <c:pt idx="613">
                        <c:v>-2.8</c:v>
                      </c:pt>
                      <c:pt idx="614">
                        <c:v>-2.7</c:v>
                      </c:pt>
                      <c:pt idx="615">
                        <c:v>-2.7</c:v>
                      </c:pt>
                      <c:pt idx="616">
                        <c:v>-2.7</c:v>
                      </c:pt>
                      <c:pt idx="617">
                        <c:v>-2.7</c:v>
                      </c:pt>
                      <c:pt idx="618">
                        <c:v>-2.7</c:v>
                      </c:pt>
                      <c:pt idx="619">
                        <c:v>-2.7</c:v>
                      </c:pt>
                      <c:pt idx="620">
                        <c:v>-2.7</c:v>
                      </c:pt>
                      <c:pt idx="621">
                        <c:v>-2.7</c:v>
                      </c:pt>
                      <c:pt idx="622">
                        <c:v>-2.7</c:v>
                      </c:pt>
                      <c:pt idx="623">
                        <c:v>-2.6</c:v>
                      </c:pt>
                      <c:pt idx="624">
                        <c:v>-2.6</c:v>
                      </c:pt>
                      <c:pt idx="625">
                        <c:v>-2.6</c:v>
                      </c:pt>
                      <c:pt idx="626">
                        <c:v>-2.6</c:v>
                      </c:pt>
                      <c:pt idx="627">
                        <c:v>-2.6</c:v>
                      </c:pt>
                      <c:pt idx="628">
                        <c:v>-2.6</c:v>
                      </c:pt>
                      <c:pt idx="629">
                        <c:v>-2.6</c:v>
                      </c:pt>
                      <c:pt idx="630">
                        <c:v>-2.7</c:v>
                      </c:pt>
                      <c:pt idx="631">
                        <c:v>-2.7</c:v>
                      </c:pt>
                      <c:pt idx="632">
                        <c:v>-2.7</c:v>
                      </c:pt>
                      <c:pt idx="633">
                        <c:v>-2.7</c:v>
                      </c:pt>
                      <c:pt idx="634">
                        <c:v>-2.7</c:v>
                      </c:pt>
                      <c:pt idx="635">
                        <c:v>-2.7</c:v>
                      </c:pt>
                      <c:pt idx="636">
                        <c:v>-2.7</c:v>
                      </c:pt>
                      <c:pt idx="637">
                        <c:v>-2.7</c:v>
                      </c:pt>
                      <c:pt idx="638">
                        <c:v>-2.6</c:v>
                      </c:pt>
                      <c:pt idx="639">
                        <c:v>-2.7</c:v>
                      </c:pt>
                      <c:pt idx="640">
                        <c:v>-2.6</c:v>
                      </c:pt>
                      <c:pt idx="641">
                        <c:v>-2.7</c:v>
                      </c:pt>
                      <c:pt idx="642">
                        <c:v>-2.7</c:v>
                      </c:pt>
                      <c:pt idx="643">
                        <c:v>-2.7</c:v>
                      </c:pt>
                      <c:pt idx="644">
                        <c:v>-2.6</c:v>
                      </c:pt>
                      <c:pt idx="645">
                        <c:v>-2.7</c:v>
                      </c:pt>
                      <c:pt idx="646">
                        <c:v>-2.6</c:v>
                      </c:pt>
                      <c:pt idx="647">
                        <c:v>-2.7</c:v>
                      </c:pt>
                      <c:pt idx="648">
                        <c:v>-2.7</c:v>
                      </c:pt>
                      <c:pt idx="649">
                        <c:v>-2.7</c:v>
                      </c:pt>
                      <c:pt idx="650">
                        <c:v>-2.7</c:v>
                      </c:pt>
                      <c:pt idx="651">
                        <c:v>-2.7</c:v>
                      </c:pt>
                      <c:pt idx="652">
                        <c:v>-2.7</c:v>
                      </c:pt>
                      <c:pt idx="653">
                        <c:v>-2.8</c:v>
                      </c:pt>
                      <c:pt idx="654">
                        <c:v>-2.8</c:v>
                      </c:pt>
                      <c:pt idx="655">
                        <c:v>-2.8</c:v>
                      </c:pt>
                      <c:pt idx="656">
                        <c:v>-2.7</c:v>
                      </c:pt>
                      <c:pt idx="657">
                        <c:v>-2.8</c:v>
                      </c:pt>
                      <c:pt idx="658">
                        <c:v>-2.8</c:v>
                      </c:pt>
                      <c:pt idx="659">
                        <c:v>-2.8</c:v>
                      </c:pt>
                      <c:pt idx="660">
                        <c:v>-2.8</c:v>
                      </c:pt>
                      <c:pt idx="661">
                        <c:v>-2.8</c:v>
                      </c:pt>
                      <c:pt idx="662">
                        <c:v>-2.7</c:v>
                      </c:pt>
                      <c:pt idx="663">
                        <c:v>-2.7</c:v>
                      </c:pt>
                      <c:pt idx="664">
                        <c:v>-2.7</c:v>
                      </c:pt>
                      <c:pt idx="665">
                        <c:v>-2.6</c:v>
                      </c:pt>
                      <c:pt idx="666">
                        <c:v>-2.6</c:v>
                      </c:pt>
                      <c:pt idx="667">
                        <c:v>-2.6</c:v>
                      </c:pt>
                      <c:pt idx="668">
                        <c:v>-2.6</c:v>
                      </c:pt>
                      <c:pt idx="669">
                        <c:v>-2.5</c:v>
                      </c:pt>
                      <c:pt idx="670">
                        <c:v>-2.7</c:v>
                      </c:pt>
                      <c:pt idx="671">
                        <c:v>-2.6</c:v>
                      </c:pt>
                      <c:pt idx="672">
                        <c:v>-2.6</c:v>
                      </c:pt>
                      <c:pt idx="673">
                        <c:v>-2.5</c:v>
                      </c:pt>
                    </c:numCache>
                  </c:numRef>
                </c:yVal>
                <c:smooth val="0"/>
              </c15:ser>
            </c15:filteredScatterSeries>
            <c15:filteredScatterSeries>
              <c15:ser>
                <c:idx val="1"/>
                <c:order val="1"/>
                <c:tx>
                  <c:strRef>
                    <c:extLst xmlns:c15="http://schemas.microsoft.com/office/drawing/2012/chart">
                      <c:ext xmlns:c15="http://schemas.microsoft.com/office/drawing/2012/chart" uri="{02D57815-91ED-43cb-92C2-25804820EDAC}">
                        <c15:formulaRef>
                          <c15:sqref>'Raw Data'!$D$18</c15:sqref>
                        </c15:formulaRef>
                      </c:ext>
                    </c:extLst>
                    <c:strCache>
                      <c:ptCount val="1"/>
                      <c:pt idx="0">
                        <c:v>1.2 - No Top Gun</c:v>
                      </c:pt>
                    </c:strCache>
                  </c:strRef>
                </c:tx>
                <c:spPr>
                  <a:ln w="19050" cap="rnd">
                    <a:solidFill>
                      <a:schemeClr val="accent2"/>
                    </a:solidFill>
                    <a:round/>
                  </a:ln>
                  <a:effectLst/>
                </c:spPr>
                <c:marker>
                  <c:symbol val="none"/>
                </c:marker>
                <c:xVal>
                  <c:numRef>
                    <c:extLst xmlns:c15="http://schemas.microsoft.com/office/drawing/2012/chart">
                      <c:ext xmlns:c15="http://schemas.microsoft.com/office/drawing/2012/chart" uri="{02D57815-91ED-43cb-92C2-25804820EDAC}">
                        <c15:formulaRef>
                          <c15:sqref>'Raw Data'!$B$22:$B$2887</c15:sqref>
                        </c15:formulaRef>
                      </c:ext>
                    </c:extLst>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extLst xmlns:c15="http://schemas.microsoft.com/office/drawing/2012/chart">
                      <c:ext xmlns:c15="http://schemas.microsoft.com/office/drawing/2012/chart" uri="{02D57815-91ED-43cb-92C2-25804820EDAC}">
                        <c15:formulaRef>
                          <c15:sqref>'Raw Data'!$D$22:$D$2887</c15:sqref>
                        </c15:formulaRef>
                      </c:ext>
                    </c:extLst>
                    <c:numCache>
                      <c:formatCode>0.0</c:formatCode>
                      <c:ptCount val="2866"/>
                      <c:pt idx="0">
                        <c:v>302.39999999999998</c:v>
                      </c:pt>
                      <c:pt idx="1">
                        <c:v>302.39999999999998</c:v>
                      </c:pt>
                      <c:pt idx="2">
                        <c:v>302.2</c:v>
                      </c:pt>
                      <c:pt idx="3">
                        <c:v>302.2</c:v>
                      </c:pt>
                      <c:pt idx="4">
                        <c:v>302.10000000000002</c:v>
                      </c:pt>
                      <c:pt idx="5">
                        <c:v>302</c:v>
                      </c:pt>
                      <c:pt idx="6">
                        <c:v>302.2</c:v>
                      </c:pt>
                      <c:pt idx="7">
                        <c:v>302.3</c:v>
                      </c:pt>
                      <c:pt idx="8">
                        <c:v>302.5</c:v>
                      </c:pt>
                      <c:pt idx="9">
                        <c:v>302.39999999999998</c:v>
                      </c:pt>
                      <c:pt idx="10">
                        <c:v>302.2</c:v>
                      </c:pt>
                      <c:pt idx="11">
                        <c:v>302</c:v>
                      </c:pt>
                      <c:pt idx="12">
                        <c:v>301.89999999999998</c:v>
                      </c:pt>
                      <c:pt idx="13">
                        <c:v>301.8</c:v>
                      </c:pt>
                      <c:pt idx="14">
                        <c:v>302.10000000000002</c:v>
                      </c:pt>
                      <c:pt idx="15">
                        <c:v>302.2</c:v>
                      </c:pt>
                      <c:pt idx="16">
                        <c:v>302.3</c:v>
                      </c:pt>
                      <c:pt idx="17">
                        <c:v>302.2</c:v>
                      </c:pt>
                      <c:pt idx="18">
                        <c:v>302</c:v>
                      </c:pt>
                      <c:pt idx="19">
                        <c:v>301.8</c:v>
                      </c:pt>
                      <c:pt idx="20">
                        <c:v>301.8</c:v>
                      </c:pt>
                      <c:pt idx="21">
                        <c:v>301.7</c:v>
                      </c:pt>
                      <c:pt idx="22">
                        <c:v>301.89999999999998</c:v>
                      </c:pt>
                      <c:pt idx="23">
                        <c:v>302.10000000000002</c:v>
                      </c:pt>
                      <c:pt idx="24">
                        <c:v>302.10000000000002</c:v>
                      </c:pt>
                      <c:pt idx="25">
                        <c:v>302.10000000000002</c:v>
                      </c:pt>
                      <c:pt idx="26">
                        <c:v>301.7</c:v>
                      </c:pt>
                      <c:pt idx="27">
                        <c:v>301.60000000000002</c:v>
                      </c:pt>
                      <c:pt idx="28">
                        <c:v>301.39999999999998</c:v>
                      </c:pt>
                      <c:pt idx="29">
                        <c:v>301.39999999999998</c:v>
                      </c:pt>
                      <c:pt idx="30">
                        <c:v>301.60000000000002</c:v>
                      </c:pt>
                      <c:pt idx="31">
                        <c:v>301.7</c:v>
                      </c:pt>
                      <c:pt idx="32">
                        <c:v>301.8</c:v>
                      </c:pt>
                      <c:pt idx="33">
                        <c:v>301.89999999999998</c:v>
                      </c:pt>
                      <c:pt idx="34">
                        <c:v>301.60000000000002</c:v>
                      </c:pt>
                      <c:pt idx="35">
                        <c:v>301.39999999999998</c:v>
                      </c:pt>
                      <c:pt idx="36">
                        <c:v>301.2</c:v>
                      </c:pt>
                      <c:pt idx="37">
                        <c:v>301.2</c:v>
                      </c:pt>
                      <c:pt idx="38">
                        <c:v>301.39999999999998</c:v>
                      </c:pt>
                      <c:pt idx="39">
                        <c:v>301.60000000000002</c:v>
                      </c:pt>
                      <c:pt idx="40">
                        <c:v>301.7</c:v>
                      </c:pt>
                      <c:pt idx="41">
                        <c:v>301.7</c:v>
                      </c:pt>
                      <c:pt idx="42">
                        <c:v>301.7</c:v>
                      </c:pt>
                      <c:pt idx="43">
                        <c:v>301.7</c:v>
                      </c:pt>
                      <c:pt idx="44">
                        <c:v>301.7</c:v>
                      </c:pt>
                      <c:pt idx="45">
                        <c:v>301.60000000000002</c:v>
                      </c:pt>
                      <c:pt idx="46">
                        <c:v>301.39999999999998</c:v>
                      </c:pt>
                      <c:pt idx="47">
                        <c:v>301.2</c:v>
                      </c:pt>
                      <c:pt idx="48">
                        <c:v>301.10000000000002</c:v>
                      </c:pt>
                      <c:pt idx="49">
                        <c:v>301</c:v>
                      </c:pt>
                      <c:pt idx="50">
                        <c:v>301.2</c:v>
                      </c:pt>
                      <c:pt idx="51">
                        <c:v>301.39999999999998</c:v>
                      </c:pt>
                      <c:pt idx="52">
                        <c:v>301.39999999999998</c:v>
                      </c:pt>
                      <c:pt idx="53">
                        <c:v>301.5</c:v>
                      </c:pt>
                      <c:pt idx="54">
                        <c:v>301.39999999999998</c:v>
                      </c:pt>
                      <c:pt idx="55">
                        <c:v>301</c:v>
                      </c:pt>
                      <c:pt idx="56">
                        <c:v>300.8</c:v>
                      </c:pt>
                      <c:pt idx="57">
                        <c:v>300.7</c:v>
                      </c:pt>
                      <c:pt idx="58">
                        <c:v>300.89999999999998</c:v>
                      </c:pt>
                      <c:pt idx="59">
                        <c:v>301.10000000000002</c:v>
                      </c:pt>
                      <c:pt idx="60">
                        <c:v>301.2</c:v>
                      </c:pt>
                      <c:pt idx="61">
                        <c:v>301.2</c:v>
                      </c:pt>
                      <c:pt idx="62">
                        <c:v>300.89999999999998</c:v>
                      </c:pt>
                      <c:pt idx="63">
                        <c:v>300.7</c:v>
                      </c:pt>
                      <c:pt idx="64">
                        <c:v>300.60000000000002</c:v>
                      </c:pt>
                      <c:pt idx="65">
                        <c:v>300.60000000000002</c:v>
                      </c:pt>
                      <c:pt idx="66">
                        <c:v>300.7</c:v>
                      </c:pt>
                      <c:pt idx="67">
                        <c:v>300.89999999999998</c:v>
                      </c:pt>
                      <c:pt idx="68">
                        <c:v>301</c:v>
                      </c:pt>
                      <c:pt idx="69">
                        <c:v>301.10000000000002</c:v>
                      </c:pt>
                      <c:pt idx="70">
                        <c:v>301.2</c:v>
                      </c:pt>
                      <c:pt idx="71">
                        <c:v>301.3</c:v>
                      </c:pt>
                      <c:pt idx="72">
                        <c:v>301.3</c:v>
                      </c:pt>
                      <c:pt idx="73">
                        <c:v>301.3</c:v>
                      </c:pt>
                      <c:pt idx="74">
                        <c:v>301.3</c:v>
                      </c:pt>
                      <c:pt idx="75">
                        <c:v>301.2</c:v>
                      </c:pt>
                      <c:pt idx="76">
                        <c:v>301.2</c:v>
                      </c:pt>
                      <c:pt idx="77">
                        <c:v>301.2</c:v>
                      </c:pt>
                      <c:pt idx="78">
                        <c:v>301.2</c:v>
                      </c:pt>
                      <c:pt idx="79">
                        <c:v>300.89999999999998</c:v>
                      </c:pt>
                      <c:pt idx="80">
                        <c:v>300.7</c:v>
                      </c:pt>
                      <c:pt idx="81">
                        <c:v>300.39999999999998</c:v>
                      </c:pt>
                      <c:pt idx="82">
                        <c:v>299.5</c:v>
                      </c:pt>
                      <c:pt idx="83">
                        <c:v>298.2</c:v>
                      </c:pt>
                      <c:pt idx="84">
                        <c:v>297.8</c:v>
                      </c:pt>
                      <c:pt idx="85">
                        <c:v>297.7</c:v>
                      </c:pt>
                      <c:pt idx="86">
                        <c:v>295.89999999999998</c:v>
                      </c:pt>
                      <c:pt idx="87">
                        <c:v>292.39999999999998</c:v>
                      </c:pt>
                      <c:pt idx="88">
                        <c:v>286.7</c:v>
                      </c:pt>
                      <c:pt idx="89">
                        <c:v>272.8</c:v>
                      </c:pt>
                      <c:pt idx="90">
                        <c:v>261.10000000000002</c:v>
                      </c:pt>
                      <c:pt idx="91">
                        <c:v>248.4</c:v>
                      </c:pt>
                      <c:pt idx="92">
                        <c:v>238.2</c:v>
                      </c:pt>
                      <c:pt idx="93">
                        <c:v>228.4</c:v>
                      </c:pt>
                      <c:pt idx="94">
                        <c:v>222.9</c:v>
                      </c:pt>
                      <c:pt idx="95">
                        <c:v>217.6</c:v>
                      </c:pt>
                      <c:pt idx="96">
                        <c:v>214.3</c:v>
                      </c:pt>
                      <c:pt idx="97">
                        <c:v>212.3</c:v>
                      </c:pt>
                      <c:pt idx="98">
                        <c:v>211.3</c:v>
                      </c:pt>
                      <c:pt idx="99">
                        <c:v>210</c:v>
                      </c:pt>
                      <c:pt idx="100">
                        <c:v>208.1</c:v>
                      </c:pt>
                      <c:pt idx="101">
                        <c:v>204.9</c:v>
                      </c:pt>
                      <c:pt idx="102">
                        <c:v>203.6</c:v>
                      </c:pt>
                      <c:pt idx="103">
                        <c:v>209.5</c:v>
                      </c:pt>
                      <c:pt idx="104">
                        <c:v>213.7</c:v>
                      </c:pt>
                      <c:pt idx="105">
                        <c:v>222.7</c:v>
                      </c:pt>
                      <c:pt idx="106">
                        <c:v>229.5</c:v>
                      </c:pt>
                      <c:pt idx="107">
                        <c:v>235.4</c:v>
                      </c:pt>
                      <c:pt idx="108">
                        <c:v>241.3</c:v>
                      </c:pt>
                      <c:pt idx="109">
                        <c:v>247.8</c:v>
                      </c:pt>
                      <c:pt idx="110">
                        <c:v>258.8</c:v>
                      </c:pt>
                      <c:pt idx="111">
                        <c:v>269.60000000000002</c:v>
                      </c:pt>
                      <c:pt idx="112">
                        <c:v>279.2</c:v>
                      </c:pt>
                      <c:pt idx="113">
                        <c:v>285.7</c:v>
                      </c:pt>
                      <c:pt idx="114">
                        <c:v>298</c:v>
                      </c:pt>
                      <c:pt idx="115">
                        <c:v>312.60000000000002</c:v>
                      </c:pt>
                      <c:pt idx="116">
                        <c:v>330.8</c:v>
                      </c:pt>
                      <c:pt idx="117">
                        <c:v>346.8</c:v>
                      </c:pt>
                      <c:pt idx="118">
                        <c:v>367.9</c:v>
                      </c:pt>
                      <c:pt idx="119">
                        <c:v>382.4</c:v>
                      </c:pt>
                      <c:pt idx="120">
                        <c:v>398</c:v>
                      </c:pt>
                      <c:pt idx="121">
                        <c:v>416.7</c:v>
                      </c:pt>
                      <c:pt idx="122">
                        <c:v>445.5</c:v>
                      </c:pt>
                      <c:pt idx="123">
                        <c:v>467.7</c:v>
                      </c:pt>
                      <c:pt idx="124">
                        <c:v>488.8</c:v>
                      </c:pt>
                      <c:pt idx="125">
                        <c:v>508</c:v>
                      </c:pt>
                      <c:pt idx="126">
                        <c:v>540.70000000000005</c:v>
                      </c:pt>
                      <c:pt idx="127">
                        <c:v>568.9</c:v>
                      </c:pt>
                      <c:pt idx="128">
                        <c:v>604.20000000000005</c:v>
                      </c:pt>
                      <c:pt idx="129">
                        <c:v>640.70000000000005</c:v>
                      </c:pt>
                      <c:pt idx="130">
                        <c:v>699.4</c:v>
                      </c:pt>
                      <c:pt idx="131">
                        <c:v>757</c:v>
                      </c:pt>
                      <c:pt idx="132">
                        <c:v>813.1</c:v>
                      </c:pt>
                      <c:pt idx="133">
                        <c:v>868.6</c:v>
                      </c:pt>
                      <c:pt idx="134">
                        <c:v>942.8</c:v>
                      </c:pt>
                      <c:pt idx="135">
                        <c:v>992.3</c:v>
                      </c:pt>
                      <c:pt idx="136">
                        <c:v>1041.0999999999999</c:v>
                      </c:pt>
                      <c:pt idx="137">
                        <c:v>1086.9000000000001</c:v>
                      </c:pt>
                      <c:pt idx="138">
                        <c:v>1154.7</c:v>
                      </c:pt>
                      <c:pt idx="139">
                        <c:v>1195.0999999999999</c:v>
                      </c:pt>
                      <c:pt idx="140">
                        <c:v>1232.5</c:v>
                      </c:pt>
                      <c:pt idx="141">
                        <c:v>1273.9000000000001</c:v>
                      </c:pt>
                      <c:pt idx="142">
                        <c:v>1327.9</c:v>
                      </c:pt>
                      <c:pt idx="143">
                        <c:v>1368.6</c:v>
                      </c:pt>
                      <c:pt idx="144">
                        <c:v>1404</c:v>
                      </c:pt>
                      <c:pt idx="145">
                        <c:v>1434.8</c:v>
                      </c:pt>
                      <c:pt idx="146">
                        <c:v>1475.5</c:v>
                      </c:pt>
                      <c:pt idx="147">
                        <c:v>1508.2</c:v>
                      </c:pt>
                      <c:pt idx="148">
                        <c:v>1543.4</c:v>
                      </c:pt>
                      <c:pt idx="149">
                        <c:v>1580.8</c:v>
                      </c:pt>
                      <c:pt idx="150">
                        <c:v>1617.4</c:v>
                      </c:pt>
                      <c:pt idx="151">
                        <c:v>1667.4</c:v>
                      </c:pt>
                      <c:pt idx="152">
                        <c:v>1703.7</c:v>
                      </c:pt>
                      <c:pt idx="153">
                        <c:v>1725.7</c:v>
                      </c:pt>
                      <c:pt idx="154">
                        <c:v>1750.9</c:v>
                      </c:pt>
                      <c:pt idx="155">
                        <c:v>1801.1</c:v>
                      </c:pt>
                      <c:pt idx="156">
                        <c:v>1844.9</c:v>
                      </c:pt>
                      <c:pt idx="157">
                        <c:v>1885.3</c:v>
                      </c:pt>
                      <c:pt idx="158">
                        <c:v>1924.6</c:v>
                      </c:pt>
                      <c:pt idx="159">
                        <c:v>1967.3</c:v>
                      </c:pt>
                      <c:pt idx="160">
                        <c:v>1995.8</c:v>
                      </c:pt>
                      <c:pt idx="161">
                        <c:v>2022.5</c:v>
                      </c:pt>
                      <c:pt idx="162">
                        <c:v>2049.6</c:v>
                      </c:pt>
                      <c:pt idx="163">
                        <c:v>2088.6</c:v>
                      </c:pt>
                      <c:pt idx="164">
                        <c:v>2117.5</c:v>
                      </c:pt>
                      <c:pt idx="165">
                        <c:v>2138.1</c:v>
                      </c:pt>
                      <c:pt idx="166">
                        <c:v>2157.6999999999998</c:v>
                      </c:pt>
                      <c:pt idx="167">
                        <c:v>2180</c:v>
                      </c:pt>
                      <c:pt idx="168">
                        <c:v>2199.1999999999998</c:v>
                      </c:pt>
                      <c:pt idx="169">
                        <c:v>2219.5</c:v>
                      </c:pt>
                      <c:pt idx="170">
                        <c:v>2240.6</c:v>
                      </c:pt>
                      <c:pt idx="171">
                        <c:v>2270</c:v>
                      </c:pt>
                      <c:pt idx="172">
                        <c:v>2286.4</c:v>
                      </c:pt>
                      <c:pt idx="173">
                        <c:v>2299.5</c:v>
                      </c:pt>
                      <c:pt idx="174">
                        <c:v>2310.1999999999998</c:v>
                      </c:pt>
                      <c:pt idx="175">
                        <c:v>2327.3000000000002</c:v>
                      </c:pt>
                      <c:pt idx="176">
                        <c:v>2344.5</c:v>
                      </c:pt>
                      <c:pt idx="177">
                        <c:v>2365.4</c:v>
                      </c:pt>
                      <c:pt idx="178">
                        <c:v>2392.6</c:v>
                      </c:pt>
                      <c:pt idx="179">
                        <c:v>2428</c:v>
                      </c:pt>
                      <c:pt idx="180">
                        <c:v>2453.8000000000002</c:v>
                      </c:pt>
                      <c:pt idx="181">
                        <c:v>2479.9</c:v>
                      </c:pt>
                      <c:pt idx="182">
                        <c:v>2508</c:v>
                      </c:pt>
                      <c:pt idx="183">
                        <c:v>2538.6</c:v>
                      </c:pt>
                      <c:pt idx="184">
                        <c:v>2564.5</c:v>
                      </c:pt>
                      <c:pt idx="185">
                        <c:v>2581.9</c:v>
                      </c:pt>
                      <c:pt idx="186">
                        <c:v>2592.5</c:v>
                      </c:pt>
                      <c:pt idx="187">
                        <c:v>2615.9</c:v>
                      </c:pt>
                      <c:pt idx="188">
                        <c:v>2639.9</c:v>
                      </c:pt>
                      <c:pt idx="189">
                        <c:v>2660.6</c:v>
                      </c:pt>
                      <c:pt idx="190">
                        <c:v>2677.2</c:v>
                      </c:pt>
                      <c:pt idx="191">
                        <c:v>2695.8</c:v>
                      </c:pt>
                      <c:pt idx="192">
                        <c:v>2708.3</c:v>
                      </c:pt>
                      <c:pt idx="193">
                        <c:v>2718.7</c:v>
                      </c:pt>
                      <c:pt idx="194">
                        <c:v>2729.7</c:v>
                      </c:pt>
                      <c:pt idx="195">
                        <c:v>2740.8</c:v>
                      </c:pt>
                      <c:pt idx="196">
                        <c:v>2746.9</c:v>
                      </c:pt>
                      <c:pt idx="197">
                        <c:v>2752.3</c:v>
                      </c:pt>
                      <c:pt idx="198">
                        <c:v>2754.9</c:v>
                      </c:pt>
                      <c:pt idx="199">
                        <c:v>2756</c:v>
                      </c:pt>
                      <c:pt idx="200">
                        <c:v>2757.3</c:v>
                      </c:pt>
                      <c:pt idx="201">
                        <c:v>2757.7</c:v>
                      </c:pt>
                      <c:pt idx="202">
                        <c:v>2759.9</c:v>
                      </c:pt>
                      <c:pt idx="203">
                        <c:v>2761.8</c:v>
                      </c:pt>
                      <c:pt idx="204">
                        <c:v>2762.9</c:v>
                      </c:pt>
                      <c:pt idx="205">
                        <c:v>2763.6</c:v>
                      </c:pt>
                      <c:pt idx="206">
                        <c:v>2763.7</c:v>
                      </c:pt>
                      <c:pt idx="207">
                        <c:v>2763.7</c:v>
                      </c:pt>
                      <c:pt idx="208">
                        <c:v>2763.6</c:v>
                      </c:pt>
                      <c:pt idx="209">
                        <c:v>2763.4</c:v>
                      </c:pt>
                      <c:pt idx="210">
                        <c:v>2763.2</c:v>
                      </c:pt>
                      <c:pt idx="211">
                        <c:v>2762.8</c:v>
                      </c:pt>
                      <c:pt idx="212">
                        <c:v>2762.5</c:v>
                      </c:pt>
                      <c:pt idx="213">
                        <c:v>2762</c:v>
                      </c:pt>
                      <c:pt idx="214">
                        <c:v>2761.8</c:v>
                      </c:pt>
                      <c:pt idx="215">
                        <c:v>2761.3</c:v>
                      </c:pt>
                      <c:pt idx="216">
                        <c:v>2761.1</c:v>
                      </c:pt>
                      <c:pt idx="217">
                        <c:v>2760.9</c:v>
                      </c:pt>
                      <c:pt idx="218">
                        <c:v>2760.8</c:v>
                      </c:pt>
                      <c:pt idx="219">
                        <c:v>2760.6</c:v>
                      </c:pt>
                      <c:pt idx="220">
                        <c:v>2760.6</c:v>
                      </c:pt>
                      <c:pt idx="221">
                        <c:v>2760.4</c:v>
                      </c:pt>
                      <c:pt idx="222">
                        <c:v>2760</c:v>
                      </c:pt>
                      <c:pt idx="223">
                        <c:v>2759.5</c:v>
                      </c:pt>
                      <c:pt idx="224">
                        <c:v>2758.9</c:v>
                      </c:pt>
                      <c:pt idx="225">
                        <c:v>2758.6</c:v>
                      </c:pt>
                      <c:pt idx="226">
                        <c:v>2758.6</c:v>
                      </c:pt>
                      <c:pt idx="227">
                        <c:v>2758.6</c:v>
                      </c:pt>
                      <c:pt idx="228">
                        <c:v>2758.6</c:v>
                      </c:pt>
                      <c:pt idx="229">
                        <c:v>2758.4</c:v>
                      </c:pt>
                      <c:pt idx="230">
                        <c:v>2758.4</c:v>
                      </c:pt>
                      <c:pt idx="231">
                        <c:v>2758.2</c:v>
                      </c:pt>
                      <c:pt idx="232">
                        <c:v>2757.9</c:v>
                      </c:pt>
                      <c:pt idx="233">
                        <c:v>2757.8</c:v>
                      </c:pt>
                      <c:pt idx="234">
                        <c:v>2757.5</c:v>
                      </c:pt>
                      <c:pt idx="235">
                        <c:v>2757.4</c:v>
                      </c:pt>
                      <c:pt idx="236">
                        <c:v>2757.1</c:v>
                      </c:pt>
                      <c:pt idx="237">
                        <c:v>2756.9</c:v>
                      </c:pt>
                      <c:pt idx="238">
                        <c:v>2756.7</c:v>
                      </c:pt>
                      <c:pt idx="239">
                        <c:v>2756.6</c:v>
                      </c:pt>
                      <c:pt idx="240">
                        <c:v>2756.5</c:v>
                      </c:pt>
                      <c:pt idx="241">
                        <c:v>2756.2</c:v>
                      </c:pt>
                      <c:pt idx="242">
                        <c:v>2755.9</c:v>
                      </c:pt>
                      <c:pt idx="243">
                        <c:v>2755.7</c:v>
                      </c:pt>
                      <c:pt idx="244">
                        <c:v>2755.5</c:v>
                      </c:pt>
                      <c:pt idx="245">
                        <c:v>2755.2</c:v>
                      </c:pt>
                      <c:pt idx="246">
                        <c:v>2755.1</c:v>
                      </c:pt>
                      <c:pt idx="247">
                        <c:v>2754.9</c:v>
                      </c:pt>
                      <c:pt idx="248">
                        <c:v>2754.7</c:v>
                      </c:pt>
                      <c:pt idx="249">
                        <c:v>2754.6</c:v>
                      </c:pt>
                      <c:pt idx="250">
                        <c:v>2754.4</c:v>
                      </c:pt>
                      <c:pt idx="251">
                        <c:v>2754.1</c:v>
                      </c:pt>
                      <c:pt idx="252">
                        <c:v>2753.8</c:v>
                      </c:pt>
                      <c:pt idx="253">
                        <c:v>2753.7</c:v>
                      </c:pt>
                      <c:pt idx="254">
                        <c:v>2755.5</c:v>
                      </c:pt>
                      <c:pt idx="255">
                        <c:v>2757.4</c:v>
                      </c:pt>
                      <c:pt idx="256">
                        <c:v>2758.1</c:v>
                      </c:pt>
                      <c:pt idx="257">
                        <c:v>2758.3</c:v>
                      </c:pt>
                      <c:pt idx="258">
                        <c:v>2756.3</c:v>
                      </c:pt>
                      <c:pt idx="259">
                        <c:v>2754.6</c:v>
                      </c:pt>
                      <c:pt idx="260">
                        <c:v>2753.2</c:v>
                      </c:pt>
                      <c:pt idx="261">
                        <c:v>2752.4</c:v>
                      </c:pt>
                      <c:pt idx="262">
                        <c:v>2754.1</c:v>
                      </c:pt>
                      <c:pt idx="263">
                        <c:v>2755.5</c:v>
                      </c:pt>
                      <c:pt idx="264">
                        <c:v>2756</c:v>
                      </c:pt>
                      <c:pt idx="265">
                        <c:v>2755.7</c:v>
                      </c:pt>
                      <c:pt idx="266">
                        <c:v>2753.6</c:v>
                      </c:pt>
                      <c:pt idx="267">
                        <c:v>2752.2</c:v>
                      </c:pt>
                      <c:pt idx="268">
                        <c:v>2751.4</c:v>
                      </c:pt>
                      <c:pt idx="269">
                        <c:v>2751.1</c:v>
                      </c:pt>
                      <c:pt idx="270">
                        <c:v>2753.4</c:v>
                      </c:pt>
                      <c:pt idx="271">
                        <c:v>2754.7</c:v>
                      </c:pt>
                      <c:pt idx="272">
                        <c:v>2755.3</c:v>
                      </c:pt>
                      <c:pt idx="273">
                        <c:v>2755.8</c:v>
                      </c:pt>
                      <c:pt idx="274">
                        <c:v>2753.8</c:v>
                      </c:pt>
                      <c:pt idx="275">
                        <c:v>2752.7</c:v>
                      </c:pt>
                      <c:pt idx="276">
                        <c:v>2752.2</c:v>
                      </c:pt>
                      <c:pt idx="277">
                        <c:v>2751.9</c:v>
                      </c:pt>
                      <c:pt idx="278">
                        <c:v>2753.4</c:v>
                      </c:pt>
                      <c:pt idx="279">
                        <c:v>2755.3</c:v>
                      </c:pt>
                      <c:pt idx="280">
                        <c:v>2756</c:v>
                      </c:pt>
                      <c:pt idx="281">
                        <c:v>2756.3</c:v>
                      </c:pt>
                      <c:pt idx="282">
                        <c:v>2754.4</c:v>
                      </c:pt>
                      <c:pt idx="283">
                        <c:v>2752.2</c:v>
                      </c:pt>
                      <c:pt idx="284">
                        <c:v>2751.2</c:v>
                      </c:pt>
                      <c:pt idx="285">
                        <c:v>2750.5</c:v>
                      </c:pt>
                      <c:pt idx="286">
                        <c:v>2752.2</c:v>
                      </c:pt>
                      <c:pt idx="287">
                        <c:v>2753.8</c:v>
                      </c:pt>
                      <c:pt idx="288">
                        <c:v>2754.8</c:v>
                      </c:pt>
                      <c:pt idx="289">
                        <c:v>2755.2</c:v>
                      </c:pt>
                      <c:pt idx="290">
                        <c:v>2753.7</c:v>
                      </c:pt>
                      <c:pt idx="291">
                        <c:v>2752.3</c:v>
                      </c:pt>
                      <c:pt idx="292">
                        <c:v>2751</c:v>
                      </c:pt>
                      <c:pt idx="293">
                        <c:v>2750.4</c:v>
                      </c:pt>
                      <c:pt idx="294">
                        <c:v>2749.9</c:v>
                      </c:pt>
                      <c:pt idx="295">
                        <c:v>2749.6</c:v>
                      </c:pt>
                      <c:pt idx="296">
                        <c:v>2749.2</c:v>
                      </c:pt>
                      <c:pt idx="297">
                        <c:v>2748.9</c:v>
                      </c:pt>
                      <c:pt idx="298">
                        <c:v>2748.7</c:v>
                      </c:pt>
                      <c:pt idx="299">
                        <c:v>2748.6</c:v>
                      </c:pt>
                      <c:pt idx="300">
                        <c:v>2748.5</c:v>
                      </c:pt>
                      <c:pt idx="301">
                        <c:v>2748.4</c:v>
                      </c:pt>
                      <c:pt idx="302">
                        <c:v>2748.1</c:v>
                      </c:pt>
                      <c:pt idx="303">
                        <c:v>2747.9</c:v>
                      </c:pt>
                      <c:pt idx="304">
                        <c:v>2747.7</c:v>
                      </c:pt>
                      <c:pt idx="305">
                        <c:v>2747.4</c:v>
                      </c:pt>
                      <c:pt idx="306">
                        <c:v>2747.2</c:v>
                      </c:pt>
                      <c:pt idx="307">
                        <c:v>2747.1</c:v>
                      </c:pt>
                      <c:pt idx="308">
                        <c:v>2746.7</c:v>
                      </c:pt>
                      <c:pt idx="309">
                        <c:v>2746.4</c:v>
                      </c:pt>
                      <c:pt idx="310">
                        <c:v>2746</c:v>
                      </c:pt>
                      <c:pt idx="311">
                        <c:v>2745.9</c:v>
                      </c:pt>
                      <c:pt idx="312">
                        <c:v>2745.6</c:v>
                      </c:pt>
                      <c:pt idx="313">
                        <c:v>2745.5</c:v>
                      </c:pt>
                      <c:pt idx="314">
                        <c:v>2745.3</c:v>
                      </c:pt>
                      <c:pt idx="315">
                        <c:v>2745</c:v>
                      </c:pt>
                      <c:pt idx="316">
                        <c:v>2744.8</c:v>
                      </c:pt>
                      <c:pt idx="317">
                        <c:v>2744.6</c:v>
                      </c:pt>
                      <c:pt idx="318">
                        <c:v>2744.4</c:v>
                      </c:pt>
                      <c:pt idx="319">
                        <c:v>2744.5</c:v>
                      </c:pt>
                      <c:pt idx="320">
                        <c:v>2744.8</c:v>
                      </c:pt>
                      <c:pt idx="321">
                        <c:v>2744.9</c:v>
                      </c:pt>
                      <c:pt idx="322">
                        <c:v>2742.7</c:v>
                      </c:pt>
                      <c:pt idx="323">
                        <c:v>2740.4</c:v>
                      </c:pt>
                      <c:pt idx="324">
                        <c:v>2738.9</c:v>
                      </c:pt>
                      <c:pt idx="325">
                        <c:v>2738.3</c:v>
                      </c:pt>
                      <c:pt idx="326">
                        <c:v>2740</c:v>
                      </c:pt>
                      <c:pt idx="327">
                        <c:v>2741.6</c:v>
                      </c:pt>
                      <c:pt idx="328">
                        <c:v>2742.5</c:v>
                      </c:pt>
                      <c:pt idx="329">
                        <c:v>2742.7</c:v>
                      </c:pt>
                      <c:pt idx="330">
                        <c:v>2742.8</c:v>
                      </c:pt>
                      <c:pt idx="331">
                        <c:v>2743</c:v>
                      </c:pt>
                      <c:pt idx="332">
                        <c:v>2742.9</c:v>
                      </c:pt>
                      <c:pt idx="333">
                        <c:v>2742.8</c:v>
                      </c:pt>
                      <c:pt idx="334">
                        <c:v>2742.6</c:v>
                      </c:pt>
                      <c:pt idx="335">
                        <c:v>2742.5</c:v>
                      </c:pt>
                      <c:pt idx="336">
                        <c:v>2742.3</c:v>
                      </c:pt>
                      <c:pt idx="337">
                        <c:v>2742</c:v>
                      </c:pt>
                      <c:pt idx="338">
                        <c:v>2741.9</c:v>
                      </c:pt>
                      <c:pt idx="339">
                        <c:v>2741.7</c:v>
                      </c:pt>
                      <c:pt idx="340">
                        <c:v>2741.4</c:v>
                      </c:pt>
                      <c:pt idx="341">
                        <c:v>2741.2</c:v>
                      </c:pt>
                      <c:pt idx="342">
                        <c:v>2740.9</c:v>
                      </c:pt>
                      <c:pt idx="343">
                        <c:v>2740.8</c:v>
                      </c:pt>
                      <c:pt idx="344">
                        <c:v>2740.6</c:v>
                      </c:pt>
                      <c:pt idx="345">
                        <c:v>2740.5</c:v>
                      </c:pt>
                      <c:pt idx="346">
                        <c:v>2740.6</c:v>
                      </c:pt>
                      <c:pt idx="347">
                        <c:v>2741.5</c:v>
                      </c:pt>
                      <c:pt idx="348">
                        <c:v>2742.9</c:v>
                      </c:pt>
                      <c:pt idx="349">
                        <c:v>2743.9</c:v>
                      </c:pt>
                      <c:pt idx="350">
                        <c:v>2742.9</c:v>
                      </c:pt>
                      <c:pt idx="351">
                        <c:v>2741.7</c:v>
                      </c:pt>
                      <c:pt idx="352">
                        <c:v>2741</c:v>
                      </c:pt>
                      <c:pt idx="353">
                        <c:v>2740.4</c:v>
                      </c:pt>
                      <c:pt idx="354">
                        <c:v>2737.6</c:v>
                      </c:pt>
                      <c:pt idx="355">
                        <c:v>2734.1</c:v>
                      </c:pt>
                      <c:pt idx="356">
                        <c:v>2732.5</c:v>
                      </c:pt>
                      <c:pt idx="357">
                        <c:v>2731.3</c:v>
                      </c:pt>
                      <c:pt idx="358">
                        <c:v>2732.4</c:v>
                      </c:pt>
                      <c:pt idx="359">
                        <c:v>2734</c:v>
                      </c:pt>
                      <c:pt idx="360">
                        <c:v>2734.5</c:v>
                      </c:pt>
                      <c:pt idx="361">
                        <c:v>2734.7</c:v>
                      </c:pt>
                      <c:pt idx="362">
                        <c:v>2736.4</c:v>
                      </c:pt>
                      <c:pt idx="363">
                        <c:v>2737.9</c:v>
                      </c:pt>
                      <c:pt idx="364">
                        <c:v>2738.9</c:v>
                      </c:pt>
                      <c:pt idx="365">
                        <c:v>2738.8</c:v>
                      </c:pt>
                      <c:pt idx="366">
                        <c:v>2736.5</c:v>
                      </c:pt>
                      <c:pt idx="367">
                        <c:v>2734.3</c:v>
                      </c:pt>
                      <c:pt idx="368">
                        <c:v>2732.5</c:v>
                      </c:pt>
                      <c:pt idx="369">
                        <c:v>2731.5</c:v>
                      </c:pt>
                      <c:pt idx="370">
                        <c:v>2732.8</c:v>
                      </c:pt>
                      <c:pt idx="371">
                        <c:v>2734.1</c:v>
                      </c:pt>
                      <c:pt idx="372">
                        <c:v>2734.9</c:v>
                      </c:pt>
                      <c:pt idx="373">
                        <c:v>2734.8</c:v>
                      </c:pt>
                      <c:pt idx="374">
                        <c:v>2732.2</c:v>
                      </c:pt>
                      <c:pt idx="375">
                        <c:v>2730.5</c:v>
                      </c:pt>
                      <c:pt idx="376">
                        <c:v>2729.4</c:v>
                      </c:pt>
                      <c:pt idx="377">
                        <c:v>2729</c:v>
                      </c:pt>
                      <c:pt idx="378">
                        <c:v>2731</c:v>
                      </c:pt>
                      <c:pt idx="379">
                        <c:v>2732.4</c:v>
                      </c:pt>
                      <c:pt idx="380">
                        <c:v>2732.9</c:v>
                      </c:pt>
                      <c:pt idx="381">
                        <c:v>2733.3</c:v>
                      </c:pt>
                      <c:pt idx="382">
                        <c:v>2733.2</c:v>
                      </c:pt>
                      <c:pt idx="383">
                        <c:v>2733</c:v>
                      </c:pt>
                      <c:pt idx="384">
                        <c:v>2732.8</c:v>
                      </c:pt>
                      <c:pt idx="385">
                        <c:v>2732.6</c:v>
                      </c:pt>
                      <c:pt idx="386">
                        <c:v>2732.4</c:v>
                      </c:pt>
                      <c:pt idx="387">
                        <c:v>2732.1</c:v>
                      </c:pt>
                      <c:pt idx="388">
                        <c:v>2731.8</c:v>
                      </c:pt>
                      <c:pt idx="389">
                        <c:v>2731.6</c:v>
                      </c:pt>
                      <c:pt idx="390">
                        <c:v>2731.4</c:v>
                      </c:pt>
                      <c:pt idx="391">
                        <c:v>2731.1</c:v>
                      </c:pt>
                      <c:pt idx="392">
                        <c:v>2731.5</c:v>
                      </c:pt>
                      <c:pt idx="393">
                        <c:v>2731.8</c:v>
                      </c:pt>
                      <c:pt idx="394">
                        <c:v>2730.2</c:v>
                      </c:pt>
                      <c:pt idx="395">
                        <c:v>2727.9</c:v>
                      </c:pt>
                      <c:pt idx="396">
                        <c:v>2727</c:v>
                      </c:pt>
                      <c:pt idx="397">
                        <c:v>2726.4</c:v>
                      </c:pt>
                      <c:pt idx="398">
                        <c:v>2728.1</c:v>
                      </c:pt>
                      <c:pt idx="399">
                        <c:v>2729.8</c:v>
                      </c:pt>
                      <c:pt idx="400">
                        <c:v>2730.2</c:v>
                      </c:pt>
                      <c:pt idx="401">
                        <c:v>2730.2</c:v>
                      </c:pt>
                      <c:pt idx="402">
                        <c:v>2727.9</c:v>
                      </c:pt>
                      <c:pt idx="403">
                        <c:v>2725</c:v>
                      </c:pt>
                      <c:pt idx="404">
                        <c:v>2723.8</c:v>
                      </c:pt>
                      <c:pt idx="405">
                        <c:v>2723.1</c:v>
                      </c:pt>
                      <c:pt idx="406">
                        <c:v>2724.7</c:v>
                      </c:pt>
                      <c:pt idx="407">
                        <c:v>2726.3</c:v>
                      </c:pt>
                      <c:pt idx="408">
                        <c:v>2727.3</c:v>
                      </c:pt>
                      <c:pt idx="409">
                        <c:v>2727.6</c:v>
                      </c:pt>
                      <c:pt idx="410">
                        <c:v>2727.7</c:v>
                      </c:pt>
                      <c:pt idx="411">
                        <c:v>2727.7</c:v>
                      </c:pt>
                      <c:pt idx="412">
                        <c:v>2727.6</c:v>
                      </c:pt>
                      <c:pt idx="413">
                        <c:v>2727.4</c:v>
                      </c:pt>
                      <c:pt idx="414">
                        <c:v>2727.2</c:v>
                      </c:pt>
                      <c:pt idx="415">
                        <c:v>2727</c:v>
                      </c:pt>
                      <c:pt idx="416">
                        <c:v>2726.9</c:v>
                      </c:pt>
                      <c:pt idx="417">
                        <c:v>2726.8</c:v>
                      </c:pt>
                      <c:pt idx="418">
                        <c:v>2726.5</c:v>
                      </c:pt>
                      <c:pt idx="419">
                        <c:v>2726.3</c:v>
                      </c:pt>
                      <c:pt idx="420">
                        <c:v>2726.1</c:v>
                      </c:pt>
                      <c:pt idx="421">
                        <c:v>2725.9</c:v>
                      </c:pt>
                      <c:pt idx="422">
                        <c:v>2725.6</c:v>
                      </c:pt>
                      <c:pt idx="423">
                        <c:v>2725.3</c:v>
                      </c:pt>
                      <c:pt idx="424">
                        <c:v>2725.1</c:v>
                      </c:pt>
                      <c:pt idx="425">
                        <c:v>2724.9</c:v>
                      </c:pt>
                      <c:pt idx="426">
                        <c:v>2724.5</c:v>
                      </c:pt>
                      <c:pt idx="427">
                        <c:v>2724.4</c:v>
                      </c:pt>
                      <c:pt idx="428">
                        <c:v>2724.2</c:v>
                      </c:pt>
                      <c:pt idx="429">
                        <c:v>2724.1</c:v>
                      </c:pt>
                      <c:pt idx="430">
                        <c:v>2723.8</c:v>
                      </c:pt>
                      <c:pt idx="431">
                        <c:v>2723.7</c:v>
                      </c:pt>
                      <c:pt idx="432">
                        <c:v>2723.6</c:v>
                      </c:pt>
                      <c:pt idx="433">
                        <c:v>2723.4</c:v>
                      </c:pt>
                      <c:pt idx="434">
                        <c:v>2723.3</c:v>
                      </c:pt>
                      <c:pt idx="435">
                        <c:v>2723.1</c:v>
                      </c:pt>
                      <c:pt idx="436">
                        <c:v>2722.7</c:v>
                      </c:pt>
                      <c:pt idx="437">
                        <c:v>2722.6</c:v>
                      </c:pt>
                      <c:pt idx="438">
                        <c:v>2722.4</c:v>
                      </c:pt>
                      <c:pt idx="439">
                        <c:v>2722.1</c:v>
                      </c:pt>
                      <c:pt idx="440">
                        <c:v>2722</c:v>
                      </c:pt>
                      <c:pt idx="441">
                        <c:v>2721.8</c:v>
                      </c:pt>
                      <c:pt idx="442">
                        <c:v>2721.7</c:v>
                      </c:pt>
                      <c:pt idx="443">
                        <c:v>2721.5</c:v>
                      </c:pt>
                      <c:pt idx="444">
                        <c:v>2721.4</c:v>
                      </c:pt>
                      <c:pt idx="445">
                        <c:v>2721.2</c:v>
                      </c:pt>
                      <c:pt idx="446">
                        <c:v>2721.2</c:v>
                      </c:pt>
                      <c:pt idx="447">
                        <c:v>2721.5</c:v>
                      </c:pt>
                      <c:pt idx="448">
                        <c:v>2722.1</c:v>
                      </c:pt>
                      <c:pt idx="449">
                        <c:v>2722.3</c:v>
                      </c:pt>
                      <c:pt idx="450">
                        <c:v>2720</c:v>
                      </c:pt>
                      <c:pt idx="451">
                        <c:v>2717.1</c:v>
                      </c:pt>
                      <c:pt idx="452">
                        <c:v>2715.7</c:v>
                      </c:pt>
                      <c:pt idx="453">
                        <c:v>2714.6</c:v>
                      </c:pt>
                      <c:pt idx="454">
                        <c:v>2716</c:v>
                      </c:pt>
                      <c:pt idx="455">
                        <c:v>2717.9</c:v>
                      </c:pt>
                      <c:pt idx="456">
                        <c:v>2718.8</c:v>
                      </c:pt>
                      <c:pt idx="457">
                        <c:v>2719.5</c:v>
                      </c:pt>
                      <c:pt idx="458">
                        <c:v>2717.6</c:v>
                      </c:pt>
                      <c:pt idx="459">
                        <c:v>2715.8</c:v>
                      </c:pt>
                      <c:pt idx="460">
                        <c:v>2714.3</c:v>
                      </c:pt>
                      <c:pt idx="461">
                        <c:v>2713.7</c:v>
                      </c:pt>
                      <c:pt idx="462">
                        <c:v>2715.3</c:v>
                      </c:pt>
                      <c:pt idx="463">
                        <c:v>2716.7</c:v>
                      </c:pt>
                      <c:pt idx="464">
                        <c:v>2717.4</c:v>
                      </c:pt>
                      <c:pt idx="465">
                        <c:v>2717.7</c:v>
                      </c:pt>
                      <c:pt idx="466">
                        <c:v>2717.7</c:v>
                      </c:pt>
                      <c:pt idx="467">
                        <c:v>2718</c:v>
                      </c:pt>
                      <c:pt idx="468">
                        <c:v>2719</c:v>
                      </c:pt>
                      <c:pt idx="469">
                        <c:v>2720</c:v>
                      </c:pt>
                      <c:pt idx="470">
                        <c:v>2718.7</c:v>
                      </c:pt>
                      <c:pt idx="471">
                        <c:v>2718.6</c:v>
                      </c:pt>
                      <c:pt idx="472">
                        <c:v>2719.6</c:v>
                      </c:pt>
                      <c:pt idx="473">
                        <c:v>2720.2</c:v>
                      </c:pt>
                      <c:pt idx="474">
                        <c:v>2718.7</c:v>
                      </c:pt>
                      <c:pt idx="475">
                        <c:v>2717.9</c:v>
                      </c:pt>
                      <c:pt idx="476">
                        <c:v>2717.6</c:v>
                      </c:pt>
                      <c:pt idx="477">
                        <c:v>2717.5</c:v>
                      </c:pt>
                      <c:pt idx="478">
                        <c:v>2715.4</c:v>
                      </c:pt>
                      <c:pt idx="479">
                        <c:v>2713.9</c:v>
                      </c:pt>
                      <c:pt idx="480">
                        <c:v>2712.9</c:v>
                      </c:pt>
                      <c:pt idx="481">
                        <c:v>2712.5</c:v>
                      </c:pt>
                      <c:pt idx="482">
                        <c:v>2714.2</c:v>
                      </c:pt>
                      <c:pt idx="483">
                        <c:v>2715.2</c:v>
                      </c:pt>
                      <c:pt idx="484">
                        <c:v>2715.5</c:v>
                      </c:pt>
                      <c:pt idx="485">
                        <c:v>2715.4</c:v>
                      </c:pt>
                      <c:pt idx="486">
                        <c:v>2712.1</c:v>
                      </c:pt>
                      <c:pt idx="487">
                        <c:v>2710</c:v>
                      </c:pt>
                      <c:pt idx="488">
                        <c:v>2708.5</c:v>
                      </c:pt>
                      <c:pt idx="489">
                        <c:v>2707.4</c:v>
                      </c:pt>
                      <c:pt idx="490">
                        <c:v>2709.3</c:v>
                      </c:pt>
                      <c:pt idx="491">
                        <c:v>2710.3</c:v>
                      </c:pt>
                      <c:pt idx="492">
                        <c:v>2710.6</c:v>
                      </c:pt>
                      <c:pt idx="493">
                        <c:v>2710.5</c:v>
                      </c:pt>
                      <c:pt idx="494">
                        <c:v>2712.3</c:v>
                      </c:pt>
                      <c:pt idx="495">
                        <c:v>2713.9</c:v>
                      </c:pt>
                      <c:pt idx="496">
                        <c:v>2714.2</c:v>
                      </c:pt>
                      <c:pt idx="497">
                        <c:v>2713.9</c:v>
                      </c:pt>
                      <c:pt idx="498">
                        <c:v>2711.5</c:v>
                      </c:pt>
                      <c:pt idx="499">
                        <c:v>2708.5</c:v>
                      </c:pt>
                      <c:pt idx="500">
                        <c:v>2707.1</c:v>
                      </c:pt>
                      <c:pt idx="501">
                        <c:v>2706.1</c:v>
                      </c:pt>
                      <c:pt idx="502">
                        <c:v>2707.6</c:v>
                      </c:pt>
                      <c:pt idx="503">
                        <c:v>2708.8</c:v>
                      </c:pt>
                      <c:pt idx="504">
                        <c:v>2709.3</c:v>
                      </c:pt>
                      <c:pt idx="505">
                        <c:v>2709.3</c:v>
                      </c:pt>
                      <c:pt idx="506">
                        <c:v>2709.1</c:v>
                      </c:pt>
                      <c:pt idx="507">
                        <c:v>2708.7</c:v>
                      </c:pt>
                      <c:pt idx="508">
                        <c:v>2708.1</c:v>
                      </c:pt>
                      <c:pt idx="509">
                        <c:v>2707.6</c:v>
                      </c:pt>
                      <c:pt idx="510">
                        <c:v>2709.2</c:v>
                      </c:pt>
                      <c:pt idx="511">
                        <c:v>2710.4</c:v>
                      </c:pt>
                      <c:pt idx="512">
                        <c:v>2710.6</c:v>
                      </c:pt>
                      <c:pt idx="513">
                        <c:v>2710</c:v>
                      </c:pt>
                      <c:pt idx="514">
                        <c:v>2707.2</c:v>
                      </c:pt>
                      <c:pt idx="515">
                        <c:v>2705.4</c:v>
                      </c:pt>
                      <c:pt idx="516">
                        <c:v>2704.2</c:v>
                      </c:pt>
                      <c:pt idx="517">
                        <c:v>2703.9</c:v>
                      </c:pt>
                      <c:pt idx="518">
                        <c:v>2705.7</c:v>
                      </c:pt>
                      <c:pt idx="519">
                        <c:v>2706.9</c:v>
                      </c:pt>
                      <c:pt idx="520">
                        <c:v>2707.6</c:v>
                      </c:pt>
                      <c:pt idx="521">
                        <c:v>2707.9</c:v>
                      </c:pt>
                      <c:pt idx="522">
                        <c:v>2707.6</c:v>
                      </c:pt>
                      <c:pt idx="523">
                        <c:v>2707.6</c:v>
                      </c:pt>
                      <c:pt idx="524">
                        <c:v>2707.5</c:v>
                      </c:pt>
                      <c:pt idx="525">
                        <c:v>2707</c:v>
                      </c:pt>
                      <c:pt idx="526">
                        <c:v>2704.4</c:v>
                      </c:pt>
                      <c:pt idx="527">
                        <c:v>2702.7</c:v>
                      </c:pt>
                      <c:pt idx="528">
                        <c:v>2701.6</c:v>
                      </c:pt>
                      <c:pt idx="529">
                        <c:v>2701.1</c:v>
                      </c:pt>
                      <c:pt idx="530">
                        <c:v>2703.5</c:v>
                      </c:pt>
                      <c:pt idx="531">
                        <c:v>2704.8</c:v>
                      </c:pt>
                      <c:pt idx="532">
                        <c:v>2705.4</c:v>
                      </c:pt>
                      <c:pt idx="533">
                        <c:v>2705.7</c:v>
                      </c:pt>
                      <c:pt idx="534">
                        <c:v>2705.9</c:v>
                      </c:pt>
                      <c:pt idx="535">
                        <c:v>2705.9</c:v>
                      </c:pt>
                      <c:pt idx="536">
                        <c:v>2705.7</c:v>
                      </c:pt>
                      <c:pt idx="537">
                        <c:v>2705.7</c:v>
                      </c:pt>
                      <c:pt idx="538">
                        <c:v>2705.3</c:v>
                      </c:pt>
                      <c:pt idx="539">
                        <c:v>2705.1</c:v>
                      </c:pt>
                      <c:pt idx="540">
                        <c:v>2704.7</c:v>
                      </c:pt>
                      <c:pt idx="541">
                        <c:v>2704.3</c:v>
                      </c:pt>
                      <c:pt idx="542">
                        <c:v>2703.9</c:v>
                      </c:pt>
                      <c:pt idx="543">
                        <c:v>2703.6</c:v>
                      </c:pt>
                      <c:pt idx="544">
                        <c:v>2703.3</c:v>
                      </c:pt>
                      <c:pt idx="545">
                        <c:v>2703.1</c:v>
                      </c:pt>
                      <c:pt idx="546">
                        <c:v>2702.8</c:v>
                      </c:pt>
                      <c:pt idx="547">
                        <c:v>2702.7</c:v>
                      </c:pt>
                      <c:pt idx="548">
                        <c:v>2702.5</c:v>
                      </c:pt>
                      <c:pt idx="549">
                        <c:v>2702.4</c:v>
                      </c:pt>
                      <c:pt idx="550">
                        <c:v>2702.3</c:v>
                      </c:pt>
                      <c:pt idx="551">
                        <c:v>2702</c:v>
                      </c:pt>
                      <c:pt idx="552">
                        <c:v>2701.8</c:v>
                      </c:pt>
                      <c:pt idx="553">
                        <c:v>2701.6</c:v>
                      </c:pt>
                      <c:pt idx="554">
                        <c:v>2701.5</c:v>
                      </c:pt>
                      <c:pt idx="555">
                        <c:v>2701.4</c:v>
                      </c:pt>
                      <c:pt idx="556">
                        <c:v>2701.1</c:v>
                      </c:pt>
                      <c:pt idx="557">
                        <c:v>2701</c:v>
                      </c:pt>
                      <c:pt idx="558">
                        <c:v>2700.8</c:v>
                      </c:pt>
                      <c:pt idx="559">
                        <c:v>2700.7</c:v>
                      </c:pt>
                      <c:pt idx="560">
                        <c:v>2700.5</c:v>
                      </c:pt>
                      <c:pt idx="561">
                        <c:v>2700.2</c:v>
                      </c:pt>
                      <c:pt idx="562">
                        <c:v>2700.1</c:v>
                      </c:pt>
                      <c:pt idx="563">
                        <c:v>2699.9</c:v>
                      </c:pt>
                      <c:pt idx="564">
                        <c:v>2699.8</c:v>
                      </c:pt>
                      <c:pt idx="565">
                        <c:v>2699.7</c:v>
                      </c:pt>
                      <c:pt idx="566">
                        <c:v>2699.6</c:v>
                      </c:pt>
                      <c:pt idx="567">
                        <c:v>2699.6</c:v>
                      </c:pt>
                      <c:pt idx="568">
                        <c:v>2699.4</c:v>
                      </c:pt>
                      <c:pt idx="569">
                        <c:v>2699.4</c:v>
                      </c:pt>
                      <c:pt idx="570">
                        <c:v>2699.1</c:v>
                      </c:pt>
                      <c:pt idx="571">
                        <c:v>2698.9</c:v>
                      </c:pt>
                      <c:pt idx="572">
                        <c:v>2698.7</c:v>
                      </c:pt>
                      <c:pt idx="573">
                        <c:v>2698.4</c:v>
                      </c:pt>
                      <c:pt idx="574">
                        <c:v>2698.2</c:v>
                      </c:pt>
                      <c:pt idx="575">
                        <c:v>2697.9</c:v>
                      </c:pt>
                      <c:pt idx="576">
                        <c:v>2697.8</c:v>
                      </c:pt>
                      <c:pt idx="577">
                        <c:v>2697.7</c:v>
                      </c:pt>
                      <c:pt idx="578">
                        <c:v>2697.6</c:v>
                      </c:pt>
                      <c:pt idx="579">
                        <c:v>2697.3</c:v>
                      </c:pt>
                      <c:pt idx="580">
                        <c:v>2697.1</c:v>
                      </c:pt>
                      <c:pt idx="581">
                        <c:v>2696.9</c:v>
                      </c:pt>
                      <c:pt idx="582">
                        <c:v>2696.8</c:v>
                      </c:pt>
                      <c:pt idx="583">
                        <c:v>2696.7</c:v>
                      </c:pt>
                      <c:pt idx="584">
                        <c:v>2696.5</c:v>
                      </c:pt>
                      <c:pt idx="585">
                        <c:v>2696.5</c:v>
                      </c:pt>
                      <c:pt idx="586">
                        <c:v>2696.5</c:v>
                      </c:pt>
                      <c:pt idx="587">
                        <c:v>2696.4</c:v>
                      </c:pt>
                      <c:pt idx="588">
                        <c:v>2696.3</c:v>
                      </c:pt>
                      <c:pt idx="589">
                        <c:v>2696</c:v>
                      </c:pt>
                      <c:pt idx="590">
                        <c:v>2695.9</c:v>
                      </c:pt>
                      <c:pt idx="591">
                        <c:v>2695.8</c:v>
                      </c:pt>
                      <c:pt idx="592">
                        <c:v>2695.5</c:v>
                      </c:pt>
                      <c:pt idx="593">
                        <c:v>2695.3</c:v>
                      </c:pt>
                      <c:pt idx="594">
                        <c:v>2695.2</c:v>
                      </c:pt>
                      <c:pt idx="595">
                        <c:v>2695</c:v>
                      </c:pt>
                      <c:pt idx="596">
                        <c:v>2694.9</c:v>
                      </c:pt>
                      <c:pt idx="597">
                        <c:v>2694.6</c:v>
                      </c:pt>
                      <c:pt idx="598">
                        <c:v>2694.5</c:v>
                      </c:pt>
                      <c:pt idx="599">
                        <c:v>2694.2</c:v>
                      </c:pt>
                      <c:pt idx="600">
                        <c:v>2694</c:v>
                      </c:pt>
                      <c:pt idx="601">
                        <c:v>2693.8</c:v>
                      </c:pt>
                      <c:pt idx="602">
                        <c:v>2693.6</c:v>
                      </c:pt>
                      <c:pt idx="603">
                        <c:v>2693.4</c:v>
                      </c:pt>
                      <c:pt idx="604">
                        <c:v>2693.3</c:v>
                      </c:pt>
                      <c:pt idx="605">
                        <c:v>2693.2</c:v>
                      </c:pt>
                      <c:pt idx="606">
                        <c:v>2693</c:v>
                      </c:pt>
                      <c:pt idx="607">
                        <c:v>2692.9</c:v>
                      </c:pt>
                      <c:pt idx="608">
                        <c:v>2692.7</c:v>
                      </c:pt>
                      <c:pt idx="609">
                        <c:v>2692.6</c:v>
                      </c:pt>
                      <c:pt idx="610">
                        <c:v>2692.4</c:v>
                      </c:pt>
                      <c:pt idx="611">
                        <c:v>2692.3</c:v>
                      </c:pt>
                      <c:pt idx="612">
                        <c:v>2692.2</c:v>
                      </c:pt>
                      <c:pt idx="613">
                        <c:v>2692</c:v>
                      </c:pt>
                      <c:pt idx="614">
                        <c:v>2691.9</c:v>
                      </c:pt>
                      <c:pt idx="615">
                        <c:v>2691.7</c:v>
                      </c:pt>
                      <c:pt idx="616">
                        <c:v>2691.4</c:v>
                      </c:pt>
                      <c:pt idx="617">
                        <c:v>2691.1</c:v>
                      </c:pt>
                      <c:pt idx="618">
                        <c:v>2690.9</c:v>
                      </c:pt>
                      <c:pt idx="619">
                        <c:v>2690.6</c:v>
                      </c:pt>
                      <c:pt idx="620">
                        <c:v>2690.5</c:v>
                      </c:pt>
                      <c:pt idx="621">
                        <c:v>2690.3</c:v>
                      </c:pt>
                      <c:pt idx="622">
                        <c:v>2690</c:v>
                      </c:pt>
                      <c:pt idx="623">
                        <c:v>2689.8</c:v>
                      </c:pt>
                      <c:pt idx="624">
                        <c:v>2689.6</c:v>
                      </c:pt>
                      <c:pt idx="625">
                        <c:v>2689.5</c:v>
                      </c:pt>
                      <c:pt idx="626">
                        <c:v>2691.3</c:v>
                      </c:pt>
                      <c:pt idx="627">
                        <c:v>2693.4</c:v>
                      </c:pt>
                      <c:pt idx="628">
                        <c:v>2694.1</c:v>
                      </c:pt>
                      <c:pt idx="629">
                        <c:v>2694.5</c:v>
                      </c:pt>
                      <c:pt idx="630">
                        <c:v>2692.8</c:v>
                      </c:pt>
                      <c:pt idx="631">
                        <c:v>2690.7</c:v>
                      </c:pt>
                      <c:pt idx="632">
                        <c:v>2689.8</c:v>
                      </c:pt>
                      <c:pt idx="633">
                        <c:v>2689.1</c:v>
                      </c:pt>
                      <c:pt idx="634">
                        <c:v>2688.6</c:v>
                      </c:pt>
                      <c:pt idx="635">
                        <c:v>2688.2</c:v>
                      </c:pt>
                      <c:pt idx="636">
                        <c:v>2687.8</c:v>
                      </c:pt>
                      <c:pt idx="637">
                        <c:v>2687.7</c:v>
                      </c:pt>
                      <c:pt idx="638">
                        <c:v>2689.4</c:v>
                      </c:pt>
                      <c:pt idx="639">
                        <c:v>2691</c:v>
                      </c:pt>
                      <c:pt idx="640">
                        <c:v>2691.8</c:v>
                      </c:pt>
                      <c:pt idx="641">
                        <c:v>2691.9</c:v>
                      </c:pt>
                      <c:pt idx="642">
                        <c:v>2689.8</c:v>
                      </c:pt>
                      <c:pt idx="643">
                        <c:v>2688.3</c:v>
                      </c:pt>
                      <c:pt idx="644">
                        <c:v>2687.4</c:v>
                      </c:pt>
                      <c:pt idx="645">
                        <c:v>2686.9</c:v>
                      </c:pt>
                      <c:pt idx="646">
                        <c:v>2689.1</c:v>
                      </c:pt>
                      <c:pt idx="647">
                        <c:v>2690.2</c:v>
                      </c:pt>
                      <c:pt idx="648">
                        <c:v>2690.8</c:v>
                      </c:pt>
                      <c:pt idx="649">
                        <c:v>2691</c:v>
                      </c:pt>
                      <c:pt idx="650">
                        <c:v>2688.6</c:v>
                      </c:pt>
                      <c:pt idx="651">
                        <c:v>2687.1</c:v>
                      </c:pt>
                      <c:pt idx="652">
                        <c:v>2686.2</c:v>
                      </c:pt>
                      <c:pt idx="653">
                        <c:v>2685.8</c:v>
                      </c:pt>
                      <c:pt idx="654">
                        <c:v>2685.5</c:v>
                      </c:pt>
                      <c:pt idx="655">
                        <c:v>2685.2</c:v>
                      </c:pt>
                      <c:pt idx="656">
                        <c:v>2684.9</c:v>
                      </c:pt>
                      <c:pt idx="657">
                        <c:v>2684.7</c:v>
                      </c:pt>
                      <c:pt idx="658">
                        <c:v>2684.6</c:v>
                      </c:pt>
                      <c:pt idx="659">
                        <c:v>2684.5</c:v>
                      </c:pt>
                      <c:pt idx="660">
                        <c:v>2684.3</c:v>
                      </c:pt>
                      <c:pt idx="661">
                        <c:v>2684.3</c:v>
                      </c:pt>
                      <c:pt idx="662">
                        <c:v>2684.1</c:v>
                      </c:pt>
                      <c:pt idx="663">
                        <c:v>2683.8</c:v>
                      </c:pt>
                      <c:pt idx="664">
                        <c:v>2683.6</c:v>
                      </c:pt>
                      <c:pt idx="665">
                        <c:v>2683.4</c:v>
                      </c:pt>
                      <c:pt idx="666">
                        <c:v>2683.3</c:v>
                      </c:pt>
                      <c:pt idx="667">
                        <c:v>2683.1</c:v>
                      </c:pt>
                      <c:pt idx="668">
                        <c:v>2683</c:v>
                      </c:pt>
                      <c:pt idx="669">
                        <c:v>2682.8</c:v>
                      </c:pt>
                      <c:pt idx="670">
                        <c:v>2682.7</c:v>
                      </c:pt>
                      <c:pt idx="671">
                        <c:v>2682.5</c:v>
                      </c:pt>
                      <c:pt idx="672">
                        <c:v>2682.4</c:v>
                      </c:pt>
                      <c:pt idx="673">
                        <c:v>2682.3</c:v>
                      </c:pt>
                      <c:pt idx="674">
                        <c:v>2682.2</c:v>
                      </c:pt>
                      <c:pt idx="675">
                        <c:v>2682.2</c:v>
                      </c:pt>
                      <c:pt idx="676">
                        <c:v>2682.1</c:v>
                      </c:pt>
                      <c:pt idx="677">
                        <c:v>2682.2</c:v>
                      </c:pt>
                      <c:pt idx="678">
                        <c:v>2682</c:v>
                      </c:pt>
                      <c:pt idx="679">
                        <c:v>2681.9</c:v>
                      </c:pt>
                      <c:pt idx="680">
                        <c:v>2681.6</c:v>
                      </c:pt>
                      <c:pt idx="681">
                        <c:v>2681.4</c:v>
                      </c:pt>
                      <c:pt idx="682">
                        <c:v>2681.2</c:v>
                      </c:pt>
                      <c:pt idx="683">
                        <c:v>2681.1</c:v>
                      </c:pt>
                      <c:pt idx="684">
                        <c:v>2681</c:v>
                      </c:pt>
                      <c:pt idx="685">
                        <c:v>2681.1</c:v>
                      </c:pt>
                      <c:pt idx="686">
                        <c:v>2681.1</c:v>
                      </c:pt>
                      <c:pt idx="687">
                        <c:v>2681.3</c:v>
                      </c:pt>
                      <c:pt idx="688">
                        <c:v>2681.3</c:v>
                      </c:pt>
                      <c:pt idx="689">
                        <c:v>2680.6</c:v>
                      </c:pt>
                      <c:pt idx="690">
                        <c:v>2678</c:v>
                      </c:pt>
                      <c:pt idx="691">
                        <c:v>2676.1</c:v>
                      </c:pt>
                      <c:pt idx="692">
                        <c:v>2674.8</c:v>
                      </c:pt>
                      <c:pt idx="693">
                        <c:v>2674.5</c:v>
                      </c:pt>
                      <c:pt idx="694">
                        <c:v>2676.3</c:v>
                      </c:pt>
                      <c:pt idx="695">
                        <c:v>2677.7</c:v>
                      </c:pt>
                      <c:pt idx="696">
                        <c:v>2678.3</c:v>
                      </c:pt>
                      <c:pt idx="697">
                        <c:v>2678.7</c:v>
                      </c:pt>
                      <c:pt idx="698">
                        <c:v>2678.7</c:v>
                      </c:pt>
                      <c:pt idx="699">
                        <c:v>2678.7</c:v>
                      </c:pt>
                      <c:pt idx="700">
                        <c:v>2678.6</c:v>
                      </c:pt>
                      <c:pt idx="701">
                        <c:v>2678.5</c:v>
                      </c:pt>
                      <c:pt idx="702">
                        <c:v>2678.4</c:v>
                      </c:pt>
                      <c:pt idx="703">
                        <c:v>2678.4</c:v>
                      </c:pt>
                      <c:pt idx="704">
                        <c:v>2678.3</c:v>
                      </c:pt>
                      <c:pt idx="705">
                        <c:v>2678.1</c:v>
                      </c:pt>
                      <c:pt idx="706">
                        <c:v>2677.9</c:v>
                      </c:pt>
                      <c:pt idx="707">
                        <c:v>2677.7</c:v>
                      </c:pt>
                      <c:pt idx="708">
                        <c:v>2677.7</c:v>
                      </c:pt>
                      <c:pt idx="709">
                        <c:v>2677.5</c:v>
                      </c:pt>
                      <c:pt idx="710">
                        <c:v>2677.3</c:v>
                      </c:pt>
                      <c:pt idx="711">
                        <c:v>2677</c:v>
                      </c:pt>
                      <c:pt idx="712">
                        <c:v>2676.8</c:v>
                      </c:pt>
                      <c:pt idx="713">
                        <c:v>2676.5</c:v>
                      </c:pt>
                      <c:pt idx="714">
                        <c:v>2676.3</c:v>
                      </c:pt>
                      <c:pt idx="715">
                        <c:v>2676.1</c:v>
                      </c:pt>
                      <c:pt idx="716">
                        <c:v>2675.7</c:v>
                      </c:pt>
                      <c:pt idx="717">
                        <c:v>2675.6</c:v>
                      </c:pt>
                      <c:pt idx="718">
                        <c:v>2675.4</c:v>
                      </c:pt>
                      <c:pt idx="719">
                        <c:v>2675.2</c:v>
                      </c:pt>
                      <c:pt idx="720">
                        <c:v>2675.1</c:v>
                      </c:pt>
                      <c:pt idx="721">
                        <c:v>2674.8</c:v>
                      </c:pt>
                      <c:pt idx="722">
                        <c:v>2674.6</c:v>
                      </c:pt>
                      <c:pt idx="723">
                        <c:v>2674.4</c:v>
                      </c:pt>
                      <c:pt idx="724">
                        <c:v>2674.3</c:v>
                      </c:pt>
                      <c:pt idx="725">
                        <c:v>2674.4</c:v>
                      </c:pt>
                      <c:pt idx="726">
                        <c:v>2676.3</c:v>
                      </c:pt>
                      <c:pt idx="727">
                        <c:v>2677.7</c:v>
                      </c:pt>
                      <c:pt idx="728">
                        <c:v>2678.3</c:v>
                      </c:pt>
                      <c:pt idx="729">
                        <c:v>2678.5</c:v>
                      </c:pt>
                      <c:pt idx="730">
                        <c:v>2676.1</c:v>
                      </c:pt>
                      <c:pt idx="731">
                        <c:v>2674.6</c:v>
                      </c:pt>
                      <c:pt idx="732">
                        <c:v>2673.8</c:v>
                      </c:pt>
                      <c:pt idx="733">
                        <c:v>2673.2</c:v>
                      </c:pt>
                      <c:pt idx="734">
                        <c:v>2674.9</c:v>
                      </c:pt>
                      <c:pt idx="735">
                        <c:v>2676.6</c:v>
                      </c:pt>
                      <c:pt idx="736">
                        <c:v>2677.2</c:v>
                      </c:pt>
                      <c:pt idx="737">
                        <c:v>2677.5</c:v>
                      </c:pt>
                      <c:pt idx="738">
                        <c:v>2675.7</c:v>
                      </c:pt>
                      <c:pt idx="739">
                        <c:v>2673.6</c:v>
                      </c:pt>
                      <c:pt idx="740">
                        <c:v>2672.7</c:v>
                      </c:pt>
                      <c:pt idx="741">
                        <c:v>2672.1</c:v>
                      </c:pt>
                      <c:pt idx="742">
                        <c:v>2671.8</c:v>
                      </c:pt>
                      <c:pt idx="743">
                        <c:v>2671.5</c:v>
                      </c:pt>
                      <c:pt idx="744">
                        <c:v>2671.1</c:v>
                      </c:pt>
                      <c:pt idx="745">
                        <c:v>2670.9</c:v>
                      </c:pt>
                      <c:pt idx="746">
                        <c:v>2672.6</c:v>
                      </c:pt>
                      <c:pt idx="747">
                        <c:v>2674.1</c:v>
                      </c:pt>
                      <c:pt idx="748">
                        <c:v>2674.9</c:v>
                      </c:pt>
                      <c:pt idx="749">
                        <c:v>2675</c:v>
                      </c:pt>
                      <c:pt idx="750">
                        <c:v>2673</c:v>
                      </c:pt>
                      <c:pt idx="751">
                        <c:v>2671.6</c:v>
                      </c:pt>
                      <c:pt idx="752">
                        <c:v>2670.7</c:v>
                      </c:pt>
                      <c:pt idx="753">
                        <c:v>2670.5</c:v>
                      </c:pt>
                      <c:pt idx="754">
                        <c:v>2672.3</c:v>
                      </c:pt>
                      <c:pt idx="755">
                        <c:v>2673.4</c:v>
                      </c:pt>
                      <c:pt idx="756">
                        <c:v>2674</c:v>
                      </c:pt>
                      <c:pt idx="757">
                        <c:v>2674.2</c:v>
                      </c:pt>
                      <c:pt idx="758">
                        <c:v>2671.6</c:v>
                      </c:pt>
                      <c:pt idx="759">
                        <c:v>2670.1</c:v>
                      </c:pt>
                      <c:pt idx="760">
                        <c:v>2669</c:v>
                      </c:pt>
                      <c:pt idx="761">
                        <c:v>2668.5</c:v>
                      </c:pt>
                      <c:pt idx="762">
                        <c:v>2670.1</c:v>
                      </c:pt>
                      <c:pt idx="763">
                        <c:v>2671.8</c:v>
                      </c:pt>
                      <c:pt idx="764">
                        <c:v>2672.4</c:v>
                      </c:pt>
                      <c:pt idx="765">
                        <c:v>2672.7</c:v>
                      </c:pt>
                      <c:pt idx="766">
                        <c:v>2670.8</c:v>
                      </c:pt>
                      <c:pt idx="767">
                        <c:v>2669.2</c:v>
                      </c:pt>
                      <c:pt idx="768">
                        <c:v>2668.5</c:v>
                      </c:pt>
                      <c:pt idx="769">
                        <c:v>2668</c:v>
                      </c:pt>
                      <c:pt idx="770">
                        <c:v>2667.5</c:v>
                      </c:pt>
                      <c:pt idx="771">
                        <c:v>2667.3</c:v>
                      </c:pt>
                      <c:pt idx="772">
                        <c:v>2667.4</c:v>
                      </c:pt>
                      <c:pt idx="773">
                        <c:v>2667.2</c:v>
                      </c:pt>
                      <c:pt idx="774">
                        <c:v>2667</c:v>
                      </c:pt>
                      <c:pt idx="775">
                        <c:v>2666.8</c:v>
                      </c:pt>
                      <c:pt idx="776">
                        <c:v>2666.4</c:v>
                      </c:pt>
                      <c:pt idx="777">
                        <c:v>2666.5</c:v>
                      </c:pt>
                      <c:pt idx="778">
                        <c:v>2668.3</c:v>
                      </c:pt>
                      <c:pt idx="779">
                        <c:v>2669.4</c:v>
                      </c:pt>
                      <c:pt idx="780">
                        <c:v>2670.1</c:v>
                      </c:pt>
                      <c:pt idx="781">
                        <c:v>2669.8</c:v>
                      </c:pt>
                      <c:pt idx="782">
                        <c:v>2667.7</c:v>
                      </c:pt>
                      <c:pt idx="783">
                        <c:v>2666.2</c:v>
                      </c:pt>
                      <c:pt idx="784">
                        <c:v>2665.3</c:v>
                      </c:pt>
                      <c:pt idx="785">
                        <c:v>2664.8</c:v>
                      </c:pt>
                      <c:pt idx="786">
                        <c:v>2667.1</c:v>
                      </c:pt>
                      <c:pt idx="787">
                        <c:v>2668.5</c:v>
                      </c:pt>
                      <c:pt idx="788">
                        <c:v>2669</c:v>
                      </c:pt>
                      <c:pt idx="789">
                        <c:v>2669.2</c:v>
                      </c:pt>
                      <c:pt idx="790">
                        <c:v>2666.6</c:v>
                      </c:pt>
                      <c:pt idx="791">
                        <c:v>2665.1</c:v>
                      </c:pt>
                      <c:pt idx="792">
                        <c:v>2664.1</c:v>
                      </c:pt>
                      <c:pt idx="793">
                        <c:v>2663.5</c:v>
                      </c:pt>
                      <c:pt idx="794">
                        <c:v>2665.1</c:v>
                      </c:pt>
                      <c:pt idx="795">
                        <c:v>2666.9</c:v>
                      </c:pt>
                      <c:pt idx="796">
                        <c:v>2667.6</c:v>
                      </c:pt>
                      <c:pt idx="797">
                        <c:v>2667.8</c:v>
                      </c:pt>
                      <c:pt idx="798">
                        <c:v>2665.8</c:v>
                      </c:pt>
                      <c:pt idx="799">
                        <c:v>2663.6</c:v>
                      </c:pt>
                      <c:pt idx="800">
                        <c:v>2662.9</c:v>
                      </c:pt>
                      <c:pt idx="801">
                        <c:v>2662.5</c:v>
                      </c:pt>
                      <c:pt idx="802">
                        <c:v>2664.2</c:v>
                      </c:pt>
                      <c:pt idx="803">
                        <c:v>2665.7</c:v>
                      </c:pt>
                      <c:pt idx="804">
                        <c:v>2666.6</c:v>
                      </c:pt>
                      <c:pt idx="805">
                        <c:v>2666.9</c:v>
                      </c:pt>
                      <c:pt idx="806">
                        <c:v>2665</c:v>
                      </c:pt>
                      <c:pt idx="807">
                        <c:v>2663.3</c:v>
                      </c:pt>
                      <c:pt idx="808">
                        <c:v>2662.3</c:v>
                      </c:pt>
                      <c:pt idx="809">
                        <c:v>2661.9</c:v>
                      </c:pt>
                      <c:pt idx="810">
                        <c:v>2663.8</c:v>
                      </c:pt>
                      <c:pt idx="811">
                        <c:v>2664.9</c:v>
                      </c:pt>
                      <c:pt idx="812">
                        <c:v>2665.6</c:v>
                      </c:pt>
                      <c:pt idx="813">
                        <c:v>2665.5</c:v>
                      </c:pt>
                      <c:pt idx="814">
                        <c:v>2663.4</c:v>
                      </c:pt>
                      <c:pt idx="815">
                        <c:v>2661.8</c:v>
                      </c:pt>
                      <c:pt idx="816">
                        <c:v>2660.8</c:v>
                      </c:pt>
                      <c:pt idx="817">
                        <c:v>2660.6</c:v>
                      </c:pt>
                      <c:pt idx="818">
                        <c:v>2662.5</c:v>
                      </c:pt>
                      <c:pt idx="819">
                        <c:v>2663.6</c:v>
                      </c:pt>
                      <c:pt idx="820">
                        <c:v>2664.4</c:v>
                      </c:pt>
                      <c:pt idx="821">
                        <c:v>2664.6</c:v>
                      </c:pt>
                      <c:pt idx="822">
                        <c:v>2662.1</c:v>
                      </c:pt>
                      <c:pt idx="823">
                        <c:v>2660.7</c:v>
                      </c:pt>
                      <c:pt idx="824">
                        <c:v>2659.9</c:v>
                      </c:pt>
                      <c:pt idx="825">
                        <c:v>2659.4</c:v>
                      </c:pt>
                      <c:pt idx="826">
                        <c:v>2661.5</c:v>
                      </c:pt>
                      <c:pt idx="827">
                        <c:v>2662.6</c:v>
                      </c:pt>
                      <c:pt idx="828">
                        <c:v>2663.2</c:v>
                      </c:pt>
                      <c:pt idx="829">
                        <c:v>2663.4</c:v>
                      </c:pt>
                      <c:pt idx="830">
                        <c:v>2661.5</c:v>
                      </c:pt>
                      <c:pt idx="831">
                        <c:v>2659.3</c:v>
                      </c:pt>
                      <c:pt idx="832">
                        <c:v>2658.3</c:v>
                      </c:pt>
                      <c:pt idx="833">
                        <c:v>2657.8</c:v>
                      </c:pt>
                      <c:pt idx="834">
                        <c:v>2659.4</c:v>
                      </c:pt>
                      <c:pt idx="835">
                        <c:v>2660.9</c:v>
                      </c:pt>
                      <c:pt idx="836">
                        <c:v>2661.9</c:v>
                      </c:pt>
                      <c:pt idx="837">
                        <c:v>2662.1</c:v>
                      </c:pt>
                      <c:pt idx="838">
                        <c:v>2660.3</c:v>
                      </c:pt>
                      <c:pt idx="839">
                        <c:v>2658.8</c:v>
                      </c:pt>
                      <c:pt idx="840">
                        <c:v>2657.8</c:v>
                      </c:pt>
                      <c:pt idx="841">
                        <c:v>2657.4</c:v>
                      </c:pt>
                      <c:pt idx="842">
                        <c:v>2657.1</c:v>
                      </c:pt>
                      <c:pt idx="843">
                        <c:v>2656.8</c:v>
                      </c:pt>
                      <c:pt idx="844">
                        <c:v>2656.5</c:v>
                      </c:pt>
                      <c:pt idx="845">
                        <c:v>2656</c:v>
                      </c:pt>
                      <c:pt idx="846">
                        <c:v>2655.6</c:v>
                      </c:pt>
                      <c:pt idx="847">
                        <c:v>2655.2</c:v>
                      </c:pt>
                      <c:pt idx="848">
                        <c:v>2654.9</c:v>
                      </c:pt>
                      <c:pt idx="849">
                        <c:v>2655</c:v>
                      </c:pt>
                      <c:pt idx="850">
                        <c:v>2657.1</c:v>
                      </c:pt>
                      <c:pt idx="851">
                        <c:v>2658.4</c:v>
                      </c:pt>
                      <c:pt idx="852">
                        <c:v>2659.1</c:v>
                      </c:pt>
                      <c:pt idx="853">
                        <c:v>2659.5</c:v>
                      </c:pt>
                      <c:pt idx="854">
                        <c:v>2657.3</c:v>
                      </c:pt>
                      <c:pt idx="855">
                        <c:v>2656</c:v>
                      </c:pt>
                      <c:pt idx="856">
                        <c:v>2655.4</c:v>
                      </c:pt>
                      <c:pt idx="857">
                        <c:v>2655</c:v>
                      </c:pt>
                      <c:pt idx="858">
                        <c:v>2654.7</c:v>
                      </c:pt>
                      <c:pt idx="859">
                        <c:v>2654.3</c:v>
                      </c:pt>
                      <c:pt idx="860">
                        <c:v>2654.1</c:v>
                      </c:pt>
                      <c:pt idx="861">
                        <c:v>2653.8</c:v>
                      </c:pt>
                      <c:pt idx="862">
                        <c:v>2655.5</c:v>
                      </c:pt>
                      <c:pt idx="863">
                        <c:v>2657.3</c:v>
                      </c:pt>
                      <c:pt idx="864">
                        <c:v>2657.9</c:v>
                      </c:pt>
                      <c:pt idx="865">
                        <c:v>2658.1</c:v>
                      </c:pt>
                      <c:pt idx="866">
                        <c:v>2656.1</c:v>
                      </c:pt>
                      <c:pt idx="867">
                        <c:v>2654.5</c:v>
                      </c:pt>
                      <c:pt idx="868">
                        <c:v>2653.1</c:v>
                      </c:pt>
                      <c:pt idx="869">
                        <c:v>2652.6</c:v>
                      </c:pt>
                      <c:pt idx="870">
                        <c:v>2654</c:v>
                      </c:pt>
                      <c:pt idx="871">
                        <c:v>2655.5</c:v>
                      </c:pt>
                      <c:pt idx="872">
                        <c:v>2656.3</c:v>
                      </c:pt>
                      <c:pt idx="873">
                        <c:v>2656.3</c:v>
                      </c:pt>
                      <c:pt idx="874">
                        <c:v>2654.2</c:v>
                      </c:pt>
                      <c:pt idx="875">
                        <c:v>2652.8</c:v>
                      </c:pt>
                      <c:pt idx="876">
                        <c:v>2651.9</c:v>
                      </c:pt>
                      <c:pt idx="877">
                        <c:v>2651.7</c:v>
                      </c:pt>
                      <c:pt idx="878">
                        <c:v>2653.5</c:v>
                      </c:pt>
                      <c:pt idx="879">
                        <c:v>2654.7</c:v>
                      </c:pt>
                      <c:pt idx="880">
                        <c:v>2655.2</c:v>
                      </c:pt>
                      <c:pt idx="881">
                        <c:v>2655.5</c:v>
                      </c:pt>
                      <c:pt idx="882">
                        <c:v>2653</c:v>
                      </c:pt>
                      <c:pt idx="883">
                        <c:v>2651.4</c:v>
                      </c:pt>
                      <c:pt idx="884">
                        <c:v>2650.6</c:v>
                      </c:pt>
                      <c:pt idx="885">
                        <c:v>2650.1</c:v>
                      </c:pt>
                      <c:pt idx="886">
                        <c:v>2651.6</c:v>
                      </c:pt>
                      <c:pt idx="887">
                        <c:v>2653.4</c:v>
                      </c:pt>
                      <c:pt idx="888">
                        <c:v>2654.1</c:v>
                      </c:pt>
                      <c:pt idx="889">
                        <c:v>2654.5</c:v>
                      </c:pt>
                      <c:pt idx="890">
                        <c:v>2652.7</c:v>
                      </c:pt>
                      <c:pt idx="891">
                        <c:v>2650.4</c:v>
                      </c:pt>
                      <c:pt idx="892">
                        <c:v>2649.6</c:v>
                      </c:pt>
                      <c:pt idx="893">
                        <c:v>2649</c:v>
                      </c:pt>
                      <c:pt idx="894">
                        <c:v>2650.5</c:v>
                      </c:pt>
                      <c:pt idx="895">
                        <c:v>2652</c:v>
                      </c:pt>
                      <c:pt idx="896">
                        <c:v>2652.9</c:v>
                      </c:pt>
                      <c:pt idx="897">
                        <c:v>2653</c:v>
                      </c:pt>
                      <c:pt idx="898">
                        <c:v>2651.3</c:v>
                      </c:pt>
                      <c:pt idx="899">
                        <c:v>2649.5</c:v>
                      </c:pt>
                      <c:pt idx="900">
                        <c:v>2648.6</c:v>
                      </c:pt>
                      <c:pt idx="901">
                        <c:v>2648.3</c:v>
                      </c:pt>
                      <c:pt idx="902">
                        <c:v>2650.1</c:v>
                      </c:pt>
                      <c:pt idx="903">
                        <c:v>2651.2</c:v>
                      </c:pt>
                      <c:pt idx="904">
                        <c:v>2651.8</c:v>
                      </c:pt>
                      <c:pt idx="905">
                        <c:v>2651.6</c:v>
                      </c:pt>
                      <c:pt idx="906">
                        <c:v>2649.5</c:v>
                      </c:pt>
                      <c:pt idx="907">
                        <c:v>2648.2</c:v>
                      </c:pt>
                      <c:pt idx="908">
                        <c:v>2647.4</c:v>
                      </c:pt>
                      <c:pt idx="909">
                        <c:v>2647.2</c:v>
                      </c:pt>
                      <c:pt idx="910">
                        <c:v>2649.1</c:v>
                      </c:pt>
                      <c:pt idx="911">
                        <c:v>2650.4</c:v>
                      </c:pt>
                      <c:pt idx="912">
                        <c:v>2651.1</c:v>
                      </c:pt>
                      <c:pt idx="913">
                        <c:v>2651.3</c:v>
                      </c:pt>
                      <c:pt idx="914">
                        <c:v>2648.8</c:v>
                      </c:pt>
                      <c:pt idx="915">
                        <c:v>2647.4</c:v>
                      </c:pt>
                      <c:pt idx="916">
                        <c:v>2646.5</c:v>
                      </c:pt>
                      <c:pt idx="917">
                        <c:v>2646</c:v>
                      </c:pt>
                      <c:pt idx="918">
                        <c:v>2648.1</c:v>
                      </c:pt>
                      <c:pt idx="919">
                        <c:v>2649.3</c:v>
                      </c:pt>
                      <c:pt idx="920">
                        <c:v>2649.9</c:v>
                      </c:pt>
                      <c:pt idx="921">
                        <c:v>2650.1</c:v>
                      </c:pt>
                      <c:pt idx="922">
                        <c:v>2648.3</c:v>
                      </c:pt>
                      <c:pt idx="923">
                        <c:v>2646.1</c:v>
                      </c:pt>
                      <c:pt idx="924">
                        <c:v>2645.2</c:v>
                      </c:pt>
                      <c:pt idx="925">
                        <c:v>2644.6</c:v>
                      </c:pt>
                      <c:pt idx="926">
                        <c:v>2646.1</c:v>
                      </c:pt>
                      <c:pt idx="927">
                        <c:v>2647.5</c:v>
                      </c:pt>
                      <c:pt idx="928">
                        <c:v>2648.3</c:v>
                      </c:pt>
                      <c:pt idx="929">
                        <c:v>2648.6</c:v>
                      </c:pt>
                      <c:pt idx="930">
                        <c:v>2646.7</c:v>
                      </c:pt>
                      <c:pt idx="931">
                        <c:v>2645.1</c:v>
                      </c:pt>
                      <c:pt idx="932">
                        <c:v>2643.8</c:v>
                      </c:pt>
                      <c:pt idx="933">
                        <c:v>2643.2</c:v>
                      </c:pt>
                      <c:pt idx="934">
                        <c:v>2644.7</c:v>
                      </c:pt>
                      <c:pt idx="935">
                        <c:v>2646.1</c:v>
                      </c:pt>
                      <c:pt idx="936">
                        <c:v>2646.8</c:v>
                      </c:pt>
                      <c:pt idx="937">
                        <c:v>2646.8</c:v>
                      </c:pt>
                      <c:pt idx="938">
                        <c:v>2644.8</c:v>
                      </c:pt>
                      <c:pt idx="939">
                        <c:v>2643.3</c:v>
                      </c:pt>
                      <c:pt idx="940">
                        <c:v>2642.4</c:v>
                      </c:pt>
                      <c:pt idx="941">
                        <c:v>2642.2</c:v>
                      </c:pt>
                      <c:pt idx="942">
                        <c:v>2644</c:v>
                      </c:pt>
                      <c:pt idx="943">
                        <c:v>2645.4</c:v>
                      </c:pt>
                      <c:pt idx="944">
                        <c:v>2645.9</c:v>
                      </c:pt>
                      <c:pt idx="945">
                        <c:v>2646.2</c:v>
                      </c:pt>
                      <c:pt idx="946">
                        <c:v>2643.7</c:v>
                      </c:pt>
                      <c:pt idx="947">
                        <c:v>2642.2</c:v>
                      </c:pt>
                      <c:pt idx="948">
                        <c:v>2641.2</c:v>
                      </c:pt>
                      <c:pt idx="949">
                        <c:v>2640.6</c:v>
                      </c:pt>
                      <c:pt idx="950">
                        <c:v>2642.7</c:v>
                      </c:pt>
                      <c:pt idx="951">
                        <c:v>2644</c:v>
                      </c:pt>
                      <c:pt idx="952">
                        <c:v>2644.7</c:v>
                      </c:pt>
                      <c:pt idx="953">
                        <c:v>2645</c:v>
                      </c:pt>
                      <c:pt idx="954">
                        <c:v>2643.3</c:v>
                      </c:pt>
                      <c:pt idx="955">
                        <c:v>2641.3</c:v>
                      </c:pt>
                      <c:pt idx="956">
                        <c:v>2640.4</c:v>
                      </c:pt>
                      <c:pt idx="957">
                        <c:v>2639.8</c:v>
                      </c:pt>
                      <c:pt idx="958">
                        <c:v>2641.4</c:v>
                      </c:pt>
                      <c:pt idx="959">
                        <c:v>2642.8</c:v>
                      </c:pt>
                      <c:pt idx="960">
                        <c:v>2643.8</c:v>
                      </c:pt>
                      <c:pt idx="961">
                        <c:v>2644.1</c:v>
                      </c:pt>
                      <c:pt idx="962">
                        <c:v>2642.4</c:v>
                      </c:pt>
                      <c:pt idx="963">
                        <c:v>2640.7</c:v>
                      </c:pt>
                      <c:pt idx="964">
                        <c:v>2639.4</c:v>
                      </c:pt>
                      <c:pt idx="965">
                        <c:v>2638.8</c:v>
                      </c:pt>
                      <c:pt idx="966">
                        <c:v>2640.5</c:v>
                      </c:pt>
                      <c:pt idx="967">
                        <c:v>2641.9</c:v>
                      </c:pt>
                      <c:pt idx="968">
                        <c:v>2642.7</c:v>
                      </c:pt>
                      <c:pt idx="969">
                        <c:v>2642.8</c:v>
                      </c:pt>
                      <c:pt idx="970">
                        <c:v>2640.7</c:v>
                      </c:pt>
                      <c:pt idx="971">
                        <c:v>2639.2</c:v>
                      </c:pt>
                      <c:pt idx="972">
                        <c:v>2638.3</c:v>
                      </c:pt>
                      <c:pt idx="973">
                        <c:v>2637.9</c:v>
                      </c:pt>
                      <c:pt idx="974">
                        <c:v>2639.6</c:v>
                      </c:pt>
                      <c:pt idx="975">
                        <c:v>2640.8</c:v>
                      </c:pt>
                      <c:pt idx="976">
                        <c:v>2641.4</c:v>
                      </c:pt>
                      <c:pt idx="977">
                        <c:v>2641.9</c:v>
                      </c:pt>
                      <c:pt idx="978">
                        <c:v>2639.5</c:v>
                      </c:pt>
                      <c:pt idx="979">
                        <c:v>2638</c:v>
                      </c:pt>
                      <c:pt idx="980">
                        <c:v>2637.1</c:v>
                      </c:pt>
                      <c:pt idx="981">
                        <c:v>2636.5</c:v>
                      </c:pt>
                      <c:pt idx="982">
                        <c:v>2638.7</c:v>
                      </c:pt>
                      <c:pt idx="983">
                        <c:v>2640</c:v>
                      </c:pt>
                      <c:pt idx="984">
                        <c:v>2640.7</c:v>
                      </c:pt>
                      <c:pt idx="985">
                        <c:v>2640.9</c:v>
                      </c:pt>
                      <c:pt idx="986">
                        <c:v>2639.1</c:v>
                      </c:pt>
                      <c:pt idx="987">
                        <c:v>2636.9</c:v>
                      </c:pt>
                      <c:pt idx="988">
                        <c:v>2635.9</c:v>
                      </c:pt>
                      <c:pt idx="989">
                        <c:v>2635.4</c:v>
                      </c:pt>
                      <c:pt idx="990">
                        <c:v>2637</c:v>
                      </c:pt>
                      <c:pt idx="991">
                        <c:v>2638.3</c:v>
                      </c:pt>
                      <c:pt idx="992">
                        <c:v>2639.1</c:v>
                      </c:pt>
                      <c:pt idx="993">
                        <c:v>2639.4</c:v>
                      </c:pt>
                      <c:pt idx="994">
                        <c:v>2637.6</c:v>
                      </c:pt>
                      <c:pt idx="995">
                        <c:v>2635.9</c:v>
                      </c:pt>
                      <c:pt idx="996">
                        <c:v>2634.6</c:v>
                      </c:pt>
                      <c:pt idx="997">
                        <c:v>2634.1</c:v>
                      </c:pt>
                      <c:pt idx="998">
                        <c:v>2635.8</c:v>
                      </c:pt>
                      <c:pt idx="999">
                        <c:v>2637.2</c:v>
                      </c:pt>
                      <c:pt idx="1000">
                        <c:v>2638.1</c:v>
                      </c:pt>
                      <c:pt idx="1001">
                        <c:v>2638</c:v>
                      </c:pt>
                      <c:pt idx="1002">
                        <c:v>2635.9</c:v>
                      </c:pt>
                      <c:pt idx="1003">
                        <c:v>2634.6</c:v>
                      </c:pt>
                      <c:pt idx="1004">
                        <c:v>2633.9</c:v>
                      </c:pt>
                      <c:pt idx="1005">
                        <c:v>2633.8</c:v>
                      </c:pt>
                      <c:pt idx="1006">
                        <c:v>2635.6</c:v>
                      </c:pt>
                      <c:pt idx="1007">
                        <c:v>2636.8</c:v>
                      </c:pt>
                      <c:pt idx="1008">
                        <c:v>2637.5</c:v>
                      </c:pt>
                      <c:pt idx="1009">
                        <c:v>2637.7</c:v>
                      </c:pt>
                      <c:pt idx="1010">
                        <c:v>2635.3</c:v>
                      </c:pt>
                      <c:pt idx="1011">
                        <c:v>2633.7</c:v>
                      </c:pt>
                      <c:pt idx="1012">
                        <c:v>2632.7</c:v>
                      </c:pt>
                      <c:pt idx="1013">
                        <c:v>2632.1</c:v>
                      </c:pt>
                      <c:pt idx="1014">
                        <c:v>2634.2</c:v>
                      </c:pt>
                      <c:pt idx="1015">
                        <c:v>2635.6</c:v>
                      </c:pt>
                      <c:pt idx="1016">
                        <c:v>2636.2</c:v>
                      </c:pt>
                      <c:pt idx="1017">
                        <c:v>2636.4</c:v>
                      </c:pt>
                      <c:pt idx="1018">
                        <c:v>2634.6</c:v>
                      </c:pt>
                      <c:pt idx="1019">
                        <c:v>2632.4</c:v>
                      </c:pt>
                      <c:pt idx="1020">
                        <c:v>2631.5</c:v>
                      </c:pt>
                      <c:pt idx="1021">
                        <c:v>2631</c:v>
                      </c:pt>
                      <c:pt idx="1022">
                        <c:v>2632.6</c:v>
                      </c:pt>
                      <c:pt idx="1023">
                        <c:v>2634.1</c:v>
                      </c:pt>
                      <c:pt idx="1024">
                        <c:v>2635.1</c:v>
                      </c:pt>
                      <c:pt idx="1025">
                        <c:v>2635.4</c:v>
                      </c:pt>
                      <c:pt idx="1026">
                        <c:v>2633.6</c:v>
                      </c:pt>
                      <c:pt idx="1027">
                        <c:v>2631.7</c:v>
                      </c:pt>
                      <c:pt idx="1028">
                        <c:v>2630.2</c:v>
                      </c:pt>
                      <c:pt idx="1029">
                        <c:v>2629.7</c:v>
                      </c:pt>
                      <c:pt idx="1030">
                        <c:v>2631.2</c:v>
                      </c:pt>
                      <c:pt idx="1031">
                        <c:v>2632.6</c:v>
                      </c:pt>
                      <c:pt idx="1032">
                        <c:v>2633.4</c:v>
                      </c:pt>
                      <c:pt idx="1033">
                        <c:v>2633.2</c:v>
                      </c:pt>
                      <c:pt idx="1034">
                        <c:v>2631.2</c:v>
                      </c:pt>
                      <c:pt idx="1035">
                        <c:v>2629.7</c:v>
                      </c:pt>
                      <c:pt idx="1036">
                        <c:v>2628.8</c:v>
                      </c:pt>
                      <c:pt idx="1037">
                        <c:v>2628.6</c:v>
                      </c:pt>
                      <c:pt idx="1038">
                        <c:v>2630.5</c:v>
                      </c:pt>
                      <c:pt idx="1039">
                        <c:v>2631.8</c:v>
                      </c:pt>
                      <c:pt idx="1040">
                        <c:v>2632.5</c:v>
                      </c:pt>
                      <c:pt idx="1041">
                        <c:v>2632.5</c:v>
                      </c:pt>
                      <c:pt idx="1042">
                        <c:v>2630.6</c:v>
                      </c:pt>
                      <c:pt idx="1043">
                        <c:v>2629</c:v>
                      </c:pt>
                      <c:pt idx="1044">
                        <c:v>2628</c:v>
                      </c:pt>
                      <c:pt idx="1045">
                        <c:v>2627.5</c:v>
                      </c:pt>
                      <c:pt idx="1046">
                        <c:v>2629.6</c:v>
                      </c:pt>
                      <c:pt idx="1047">
                        <c:v>2630.9</c:v>
                      </c:pt>
                      <c:pt idx="1048">
                        <c:v>2631.6</c:v>
                      </c:pt>
                      <c:pt idx="1049">
                        <c:v>2631.8</c:v>
                      </c:pt>
                      <c:pt idx="1050">
                        <c:v>2629.4</c:v>
                      </c:pt>
                      <c:pt idx="1051">
                        <c:v>2627.8</c:v>
                      </c:pt>
                      <c:pt idx="1052">
                        <c:v>2626.9</c:v>
                      </c:pt>
                      <c:pt idx="1053">
                        <c:v>2626.5</c:v>
                      </c:pt>
                      <c:pt idx="1054">
                        <c:v>2628.3</c:v>
                      </c:pt>
                      <c:pt idx="1055">
                        <c:v>2630.3</c:v>
                      </c:pt>
                      <c:pt idx="1056">
                        <c:v>2631</c:v>
                      </c:pt>
                      <c:pt idx="1057">
                        <c:v>2631.3</c:v>
                      </c:pt>
                      <c:pt idx="1058">
                        <c:v>2629.6</c:v>
                      </c:pt>
                      <c:pt idx="1059">
                        <c:v>2627.7</c:v>
                      </c:pt>
                      <c:pt idx="1060">
                        <c:v>2626.3</c:v>
                      </c:pt>
                      <c:pt idx="1061">
                        <c:v>2625.7</c:v>
                      </c:pt>
                      <c:pt idx="1062">
                        <c:v>2627.4</c:v>
                      </c:pt>
                      <c:pt idx="1063">
                        <c:v>2628.9</c:v>
                      </c:pt>
                      <c:pt idx="1064">
                        <c:v>2630.1</c:v>
                      </c:pt>
                      <c:pt idx="1065">
                        <c:v>2630.4</c:v>
                      </c:pt>
                      <c:pt idx="1066">
                        <c:v>2628.6</c:v>
                      </c:pt>
                      <c:pt idx="1067">
                        <c:v>2626.9</c:v>
                      </c:pt>
                      <c:pt idx="1068">
                        <c:v>2625.9</c:v>
                      </c:pt>
                      <c:pt idx="1069">
                        <c:v>2625.5</c:v>
                      </c:pt>
                      <c:pt idx="1070">
                        <c:v>2627.2</c:v>
                      </c:pt>
                      <c:pt idx="1071">
                        <c:v>2628.4</c:v>
                      </c:pt>
                      <c:pt idx="1072">
                        <c:v>2628.9</c:v>
                      </c:pt>
                      <c:pt idx="1073">
                        <c:v>2628.7</c:v>
                      </c:pt>
                      <c:pt idx="1074">
                        <c:v>2626.6</c:v>
                      </c:pt>
                      <c:pt idx="1075">
                        <c:v>2625</c:v>
                      </c:pt>
                      <c:pt idx="1076">
                        <c:v>2624.1</c:v>
                      </c:pt>
                      <c:pt idx="1077">
                        <c:v>2623.8</c:v>
                      </c:pt>
                      <c:pt idx="1078">
                        <c:v>2625.7</c:v>
                      </c:pt>
                      <c:pt idx="1079">
                        <c:v>2626.8</c:v>
                      </c:pt>
                      <c:pt idx="1080">
                        <c:v>2627.5</c:v>
                      </c:pt>
                      <c:pt idx="1081">
                        <c:v>2627.3</c:v>
                      </c:pt>
                      <c:pt idx="1082">
                        <c:v>2625.3</c:v>
                      </c:pt>
                      <c:pt idx="1083">
                        <c:v>2623.8</c:v>
                      </c:pt>
                      <c:pt idx="1084">
                        <c:v>2622.9</c:v>
                      </c:pt>
                      <c:pt idx="1085">
                        <c:v>2622.4</c:v>
                      </c:pt>
                      <c:pt idx="1086">
                        <c:v>2624.6</c:v>
                      </c:pt>
                      <c:pt idx="1087">
                        <c:v>2625.8</c:v>
                      </c:pt>
                      <c:pt idx="1088">
                        <c:v>2626.6</c:v>
                      </c:pt>
                      <c:pt idx="1089">
                        <c:v>2626.8</c:v>
                      </c:pt>
                      <c:pt idx="1090">
                        <c:v>2624.9</c:v>
                      </c:pt>
                      <c:pt idx="1091">
                        <c:v>2622.8</c:v>
                      </c:pt>
                      <c:pt idx="1092">
                        <c:v>2621.9</c:v>
                      </c:pt>
                      <c:pt idx="1093">
                        <c:v>2621.3000000000002</c:v>
                      </c:pt>
                      <c:pt idx="1094">
                        <c:v>2622.8</c:v>
                      </c:pt>
                      <c:pt idx="1095">
                        <c:v>2624.8</c:v>
                      </c:pt>
                      <c:pt idx="1096">
                        <c:v>2625.4</c:v>
                      </c:pt>
                      <c:pt idx="1097">
                        <c:v>2625.5</c:v>
                      </c:pt>
                      <c:pt idx="1098">
                        <c:v>2623.6</c:v>
                      </c:pt>
                      <c:pt idx="1099">
                        <c:v>2621.8</c:v>
                      </c:pt>
                      <c:pt idx="1100">
                        <c:v>2620.5</c:v>
                      </c:pt>
                      <c:pt idx="1101">
                        <c:v>2620</c:v>
                      </c:pt>
                      <c:pt idx="1102">
                        <c:v>2621.6</c:v>
                      </c:pt>
                      <c:pt idx="1103">
                        <c:v>2623.3</c:v>
                      </c:pt>
                      <c:pt idx="1104">
                        <c:v>2624.2</c:v>
                      </c:pt>
                      <c:pt idx="1105">
                        <c:v>2624.4</c:v>
                      </c:pt>
                      <c:pt idx="1106">
                        <c:v>2622.7</c:v>
                      </c:pt>
                      <c:pt idx="1107">
                        <c:v>2620.9</c:v>
                      </c:pt>
                      <c:pt idx="1108">
                        <c:v>2619.9</c:v>
                      </c:pt>
                      <c:pt idx="1109">
                        <c:v>2619.6</c:v>
                      </c:pt>
                      <c:pt idx="1110">
                        <c:v>2621.5</c:v>
                      </c:pt>
                      <c:pt idx="1111">
                        <c:v>2622.7</c:v>
                      </c:pt>
                      <c:pt idx="1112">
                        <c:v>2623.4</c:v>
                      </c:pt>
                      <c:pt idx="1113">
                        <c:v>2623.2</c:v>
                      </c:pt>
                      <c:pt idx="1114">
                        <c:v>2621</c:v>
                      </c:pt>
                      <c:pt idx="1115">
                        <c:v>2619.3000000000002</c:v>
                      </c:pt>
                      <c:pt idx="1116">
                        <c:v>2618.1999999999998</c:v>
                      </c:pt>
                      <c:pt idx="1117">
                        <c:v>2617.9</c:v>
                      </c:pt>
                      <c:pt idx="1118">
                        <c:v>2619.8000000000002</c:v>
                      </c:pt>
                      <c:pt idx="1119">
                        <c:v>2621.1</c:v>
                      </c:pt>
                      <c:pt idx="1120">
                        <c:v>2622</c:v>
                      </c:pt>
                      <c:pt idx="1121">
                        <c:v>2621.8</c:v>
                      </c:pt>
                      <c:pt idx="1122">
                        <c:v>2620</c:v>
                      </c:pt>
                      <c:pt idx="1123">
                        <c:v>2618.6</c:v>
                      </c:pt>
                      <c:pt idx="1124">
                        <c:v>2617.8000000000002</c:v>
                      </c:pt>
                      <c:pt idx="1125">
                        <c:v>2617.1999999999998</c:v>
                      </c:pt>
                      <c:pt idx="1126">
                        <c:v>2619.5</c:v>
                      </c:pt>
                      <c:pt idx="1127">
                        <c:v>2620.6999999999998</c:v>
                      </c:pt>
                      <c:pt idx="1128">
                        <c:v>2621.3000000000002</c:v>
                      </c:pt>
                      <c:pt idx="1129">
                        <c:v>2621.5</c:v>
                      </c:pt>
                      <c:pt idx="1130">
                        <c:v>2619</c:v>
                      </c:pt>
                      <c:pt idx="1131">
                        <c:v>2617.6</c:v>
                      </c:pt>
                      <c:pt idx="1132">
                        <c:v>2616.6999999999998</c:v>
                      </c:pt>
                      <c:pt idx="1133">
                        <c:v>2616.1</c:v>
                      </c:pt>
                      <c:pt idx="1134">
                        <c:v>2617.6</c:v>
                      </c:pt>
                      <c:pt idx="1135">
                        <c:v>2619.4</c:v>
                      </c:pt>
                      <c:pt idx="1136">
                        <c:v>2619.9</c:v>
                      </c:pt>
                      <c:pt idx="1137">
                        <c:v>2620.1999999999998</c:v>
                      </c:pt>
                      <c:pt idx="1138">
                        <c:v>2618.3000000000002</c:v>
                      </c:pt>
                      <c:pt idx="1139">
                        <c:v>2616.1</c:v>
                      </c:pt>
                      <c:pt idx="1140">
                        <c:v>2615.1</c:v>
                      </c:pt>
                      <c:pt idx="1141">
                        <c:v>2614.6</c:v>
                      </c:pt>
                      <c:pt idx="1142">
                        <c:v>2616.1999999999998</c:v>
                      </c:pt>
                      <c:pt idx="1143">
                        <c:v>2617.8000000000002</c:v>
                      </c:pt>
                      <c:pt idx="1144">
                        <c:v>2618.6999999999998</c:v>
                      </c:pt>
                      <c:pt idx="1145">
                        <c:v>2619.1</c:v>
                      </c:pt>
                      <c:pt idx="1146">
                        <c:v>2617.4</c:v>
                      </c:pt>
                      <c:pt idx="1147">
                        <c:v>2615.8000000000002</c:v>
                      </c:pt>
                      <c:pt idx="1148">
                        <c:v>2614.5</c:v>
                      </c:pt>
                      <c:pt idx="1149">
                        <c:v>2614</c:v>
                      </c:pt>
                      <c:pt idx="1150">
                        <c:v>2615.6</c:v>
                      </c:pt>
                      <c:pt idx="1151">
                        <c:v>2617.1</c:v>
                      </c:pt>
                      <c:pt idx="1152">
                        <c:v>2617.9</c:v>
                      </c:pt>
                      <c:pt idx="1153">
                        <c:v>2618.3000000000002</c:v>
                      </c:pt>
                      <c:pt idx="1154">
                        <c:v>2616.9</c:v>
                      </c:pt>
                      <c:pt idx="1155">
                        <c:v>2615.8000000000002</c:v>
                      </c:pt>
                      <c:pt idx="1156">
                        <c:v>2615.3000000000002</c:v>
                      </c:pt>
                      <c:pt idx="1157">
                        <c:v>2614.9</c:v>
                      </c:pt>
                      <c:pt idx="1158">
                        <c:v>2614.6</c:v>
                      </c:pt>
                      <c:pt idx="1159">
                        <c:v>2614.6</c:v>
                      </c:pt>
                      <c:pt idx="1160">
                        <c:v>2615</c:v>
                      </c:pt>
                      <c:pt idx="1161">
                        <c:v>2615.3000000000002</c:v>
                      </c:pt>
                      <c:pt idx="1162">
                        <c:v>2612.8000000000002</c:v>
                      </c:pt>
                      <c:pt idx="1163">
                        <c:v>2611.8000000000002</c:v>
                      </c:pt>
                      <c:pt idx="1164">
                        <c:v>2611.5</c:v>
                      </c:pt>
                      <c:pt idx="1165">
                        <c:v>2611.5</c:v>
                      </c:pt>
                      <c:pt idx="1166">
                        <c:v>2613.5</c:v>
                      </c:pt>
                      <c:pt idx="1167">
                        <c:v>2615.6999999999998</c:v>
                      </c:pt>
                      <c:pt idx="1168">
                        <c:v>2616.8000000000002</c:v>
                      </c:pt>
                      <c:pt idx="1169">
                        <c:v>2617.6</c:v>
                      </c:pt>
                      <c:pt idx="1170">
                        <c:v>2616.8000000000002</c:v>
                      </c:pt>
                      <c:pt idx="1171">
                        <c:v>2616.1</c:v>
                      </c:pt>
                      <c:pt idx="1172">
                        <c:v>2616</c:v>
                      </c:pt>
                      <c:pt idx="1173">
                        <c:v>2615.9</c:v>
                      </c:pt>
                      <c:pt idx="1174">
                        <c:v>2614.1999999999998</c:v>
                      </c:pt>
                      <c:pt idx="1175">
                        <c:v>2612.5</c:v>
                      </c:pt>
                      <c:pt idx="1176">
                        <c:v>2611.5</c:v>
                      </c:pt>
                      <c:pt idx="1177">
                        <c:v>2611.6999999999998</c:v>
                      </c:pt>
                      <c:pt idx="1178">
                        <c:v>2611.9</c:v>
                      </c:pt>
                      <c:pt idx="1179">
                        <c:v>2612.1999999999998</c:v>
                      </c:pt>
                      <c:pt idx="1180">
                        <c:v>2612.6999999999998</c:v>
                      </c:pt>
                      <c:pt idx="1181">
                        <c:v>2612.8000000000002</c:v>
                      </c:pt>
                      <c:pt idx="1182">
                        <c:v>2610.9</c:v>
                      </c:pt>
                      <c:pt idx="1183">
                        <c:v>2609.6999999999998</c:v>
                      </c:pt>
                      <c:pt idx="1184">
                        <c:v>2609.4</c:v>
                      </c:pt>
                      <c:pt idx="1185">
                        <c:v>2614.1999999999998</c:v>
                      </c:pt>
                      <c:pt idx="1186">
                        <c:v>2618.6999999999998</c:v>
                      </c:pt>
                      <c:pt idx="1187">
                        <c:v>2622.8</c:v>
                      </c:pt>
                      <c:pt idx="1188">
                        <c:v>2626</c:v>
                      </c:pt>
                      <c:pt idx="1189">
                        <c:v>2628.7</c:v>
                      </c:pt>
                      <c:pt idx="1190">
                        <c:v>2629.2</c:v>
                      </c:pt>
                      <c:pt idx="1191">
                        <c:v>2629.7</c:v>
                      </c:pt>
                      <c:pt idx="1192">
                        <c:v>2630.1</c:v>
                      </c:pt>
                      <c:pt idx="1193">
                        <c:v>2630.3</c:v>
                      </c:pt>
                      <c:pt idx="1194">
                        <c:v>2629.6</c:v>
                      </c:pt>
                      <c:pt idx="1195">
                        <c:v>2629.1</c:v>
                      </c:pt>
                      <c:pt idx="1196">
                        <c:v>2628.9</c:v>
                      </c:pt>
                      <c:pt idx="1197">
                        <c:v>2628.8</c:v>
                      </c:pt>
                      <c:pt idx="1198">
                        <c:v>2627.7</c:v>
                      </c:pt>
                      <c:pt idx="1199">
                        <c:v>2626.7</c:v>
                      </c:pt>
                      <c:pt idx="1200">
                        <c:v>2626.3</c:v>
                      </c:pt>
                      <c:pt idx="1201">
                        <c:v>2626.1</c:v>
                      </c:pt>
                      <c:pt idx="1202">
                        <c:v>2625</c:v>
                      </c:pt>
                      <c:pt idx="1203">
                        <c:v>2624.1</c:v>
                      </c:pt>
                      <c:pt idx="1204">
                        <c:v>2623.7</c:v>
                      </c:pt>
                      <c:pt idx="1205">
                        <c:v>2623.6</c:v>
                      </c:pt>
                      <c:pt idx="1206">
                        <c:v>2622.3</c:v>
                      </c:pt>
                      <c:pt idx="1207">
                        <c:v>2621.1</c:v>
                      </c:pt>
                      <c:pt idx="1208">
                        <c:v>2620.4</c:v>
                      </c:pt>
                      <c:pt idx="1209">
                        <c:v>2620.1999999999998</c:v>
                      </c:pt>
                      <c:pt idx="1210">
                        <c:v>2618.4</c:v>
                      </c:pt>
                      <c:pt idx="1211">
                        <c:v>2616.9</c:v>
                      </c:pt>
                      <c:pt idx="1212">
                        <c:v>2616.1999999999998</c:v>
                      </c:pt>
                      <c:pt idx="1213">
                        <c:v>2615.1999999999998</c:v>
                      </c:pt>
                      <c:pt idx="1214">
                        <c:v>2613</c:v>
                      </c:pt>
                    </c:numCache>
                  </c:numRef>
                </c:yVal>
                <c:smooth val="0"/>
              </c15:ser>
            </c15:filteredScatterSeries>
            <c15:filteredScatterSeries>
              <c15:ser>
                <c:idx val="2"/>
                <c:order val="2"/>
                <c:tx>
                  <c:strRef>
                    <c:extLst xmlns:c15="http://schemas.microsoft.com/office/drawing/2012/chart">
                      <c:ext xmlns:c15="http://schemas.microsoft.com/office/drawing/2012/chart" uri="{02D57815-91ED-43cb-92C2-25804820EDAC}">
                        <c15:formulaRef>
                          <c15:sqref>'Raw Data'!$E$18</c15:sqref>
                        </c15:formulaRef>
                      </c:ext>
                    </c:extLst>
                    <c:strCache>
                      <c:ptCount val="1"/>
                      <c:pt idx="0">
                        <c:v>2.1 - No Top Gun during peel, ~30s "clean up" 2x</c:v>
                      </c:pt>
                    </c:strCache>
                  </c:strRef>
                </c:tx>
                <c:spPr>
                  <a:ln w="19050" cap="rnd">
                    <a:solidFill>
                      <a:schemeClr val="accent3"/>
                    </a:solidFill>
                    <a:round/>
                  </a:ln>
                  <a:effectLst/>
                </c:spPr>
                <c:marker>
                  <c:symbol val="none"/>
                </c:marker>
                <c:xVal>
                  <c:numRef>
                    <c:extLst xmlns:c15="http://schemas.microsoft.com/office/drawing/2012/chart">
                      <c:ext xmlns:c15="http://schemas.microsoft.com/office/drawing/2012/chart" uri="{02D57815-91ED-43cb-92C2-25804820EDAC}">
                        <c15:formulaRef>
                          <c15:sqref>'Raw Data'!$B$22:$B$2887</c15:sqref>
                        </c15:formulaRef>
                      </c:ext>
                    </c:extLst>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extLst xmlns:c15="http://schemas.microsoft.com/office/drawing/2012/chart">
                      <c:ext xmlns:c15="http://schemas.microsoft.com/office/drawing/2012/chart" uri="{02D57815-91ED-43cb-92C2-25804820EDAC}">
                        <c15:formulaRef>
                          <c15:sqref>'Raw Data'!$E$22:$E$2887</c15:sqref>
                        </c15:formulaRef>
                      </c:ext>
                    </c:extLst>
                    <c:numCache>
                      <c:formatCode>0.0</c:formatCode>
                      <c:ptCount val="2866"/>
                      <c:pt idx="0">
                        <c:v>765.6</c:v>
                      </c:pt>
                      <c:pt idx="1">
                        <c:v>765.6</c:v>
                      </c:pt>
                      <c:pt idx="2">
                        <c:v>765.6</c:v>
                      </c:pt>
                      <c:pt idx="3">
                        <c:v>765.7</c:v>
                      </c:pt>
                      <c:pt idx="4">
                        <c:v>765.7</c:v>
                      </c:pt>
                      <c:pt idx="5">
                        <c:v>765.6</c:v>
                      </c:pt>
                      <c:pt idx="6">
                        <c:v>765.6</c:v>
                      </c:pt>
                      <c:pt idx="7">
                        <c:v>765.6</c:v>
                      </c:pt>
                      <c:pt idx="8">
                        <c:v>765.6</c:v>
                      </c:pt>
                      <c:pt idx="9">
                        <c:v>765.4</c:v>
                      </c:pt>
                      <c:pt idx="10">
                        <c:v>765.4</c:v>
                      </c:pt>
                      <c:pt idx="11">
                        <c:v>765.4</c:v>
                      </c:pt>
                      <c:pt idx="12">
                        <c:v>765.3</c:v>
                      </c:pt>
                      <c:pt idx="13">
                        <c:v>765</c:v>
                      </c:pt>
                      <c:pt idx="14">
                        <c:v>764.7</c:v>
                      </c:pt>
                      <c:pt idx="15">
                        <c:v>764.3</c:v>
                      </c:pt>
                      <c:pt idx="16">
                        <c:v>763.7</c:v>
                      </c:pt>
                      <c:pt idx="17">
                        <c:v>762.7</c:v>
                      </c:pt>
                      <c:pt idx="18">
                        <c:v>761.9</c:v>
                      </c:pt>
                      <c:pt idx="19">
                        <c:v>760.4</c:v>
                      </c:pt>
                      <c:pt idx="20">
                        <c:v>758.5</c:v>
                      </c:pt>
                      <c:pt idx="21">
                        <c:v>757.7</c:v>
                      </c:pt>
                      <c:pt idx="22">
                        <c:v>752.9</c:v>
                      </c:pt>
                      <c:pt idx="23">
                        <c:v>749.6</c:v>
                      </c:pt>
                      <c:pt idx="24">
                        <c:v>745.3</c:v>
                      </c:pt>
                      <c:pt idx="25">
                        <c:v>734.4</c:v>
                      </c:pt>
                      <c:pt idx="26">
                        <c:v>720.4</c:v>
                      </c:pt>
                      <c:pt idx="27">
                        <c:v>711</c:v>
                      </c:pt>
                      <c:pt idx="28">
                        <c:v>701.4</c:v>
                      </c:pt>
                      <c:pt idx="29">
                        <c:v>690.8</c:v>
                      </c:pt>
                      <c:pt idx="30">
                        <c:v>680.8</c:v>
                      </c:pt>
                      <c:pt idx="31">
                        <c:v>670.8</c:v>
                      </c:pt>
                      <c:pt idx="32">
                        <c:v>665.8</c:v>
                      </c:pt>
                      <c:pt idx="33">
                        <c:v>660.2</c:v>
                      </c:pt>
                      <c:pt idx="34">
                        <c:v>654.4</c:v>
                      </c:pt>
                      <c:pt idx="35">
                        <c:v>650</c:v>
                      </c:pt>
                      <c:pt idx="36">
                        <c:v>648.20000000000005</c:v>
                      </c:pt>
                      <c:pt idx="37">
                        <c:v>651.79999999999995</c:v>
                      </c:pt>
                      <c:pt idx="38">
                        <c:v>658.2</c:v>
                      </c:pt>
                      <c:pt idx="39">
                        <c:v>664.9</c:v>
                      </c:pt>
                      <c:pt idx="40">
                        <c:v>671.4</c:v>
                      </c:pt>
                      <c:pt idx="41">
                        <c:v>675.8</c:v>
                      </c:pt>
                      <c:pt idx="42">
                        <c:v>677.8</c:v>
                      </c:pt>
                      <c:pt idx="43">
                        <c:v>680</c:v>
                      </c:pt>
                      <c:pt idx="44">
                        <c:v>681.8</c:v>
                      </c:pt>
                      <c:pt idx="45">
                        <c:v>680.8</c:v>
                      </c:pt>
                      <c:pt idx="46">
                        <c:v>679.4</c:v>
                      </c:pt>
                      <c:pt idx="47">
                        <c:v>687.1</c:v>
                      </c:pt>
                      <c:pt idx="48">
                        <c:v>711.6</c:v>
                      </c:pt>
                      <c:pt idx="49">
                        <c:v>741.5</c:v>
                      </c:pt>
                      <c:pt idx="50">
                        <c:v>770.3</c:v>
                      </c:pt>
                      <c:pt idx="51">
                        <c:v>784.8</c:v>
                      </c:pt>
                      <c:pt idx="52">
                        <c:v>796.3</c:v>
                      </c:pt>
                      <c:pt idx="53">
                        <c:v>809.7</c:v>
                      </c:pt>
                      <c:pt idx="54">
                        <c:v>830.2</c:v>
                      </c:pt>
                      <c:pt idx="55">
                        <c:v>847.9</c:v>
                      </c:pt>
                      <c:pt idx="56">
                        <c:v>868.1</c:v>
                      </c:pt>
                      <c:pt idx="57">
                        <c:v>891</c:v>
                      </c:pt>
                      <c:pt idx="58">
                        <c:v>929.2</c:v>
                      </c:pt>
                      <c:pt idx="59">
                        <c:v>968.1</c:v>
                      </c:pt>
                      <c:pt idx="60">
                        <c:v>1013.8</c:v>
                      </c:pt>
                      <c:pt idx="61">
                        <c:v>1066.0999999999999</c:v>
                      </c:pt>
                      <c:pt idx="62">
                        <c:v>1120.3</c:v>
                      </c:pt>
                      <c:pt idx="63">
                        <c:v>1192.2</c:v>
                      </c:pt>
                      <c:pt idx="64">
                        <c:v>1237.7</c:v>
                      </c:pt>
                      <c:pt idx="65">
                        <c:v>1283</c:v>
                      </c:pt>
                      <c:pt idx="66">
                        <c:v>1334.6</c:v>
                      </c:pt>
                      <c:pt idx="67">
                        <c:v>1401.2</c:v>
                      </c:pt>
                      <c:pt idx="68">
                        <c:v>1527.4</c:v>
                      </c:pt>
                      <c:pt idx="69">
                        <c:v>1656.5</c:v>
                      </c:pt>
                      <c:pt idx="70">
                        <c:v>1758.8</c:v>
                      </c:pt>
                      <c:pt idx="71">
                        <c:v>1867.9</c:v>
                      </c:pt>
                      <c:pt idx="72">
                        <c:v>2009.3</c:v>
                      </c:pt>
                      <c:pt idx="73">
                        <c:v>2073.6</c:v>
                      </c:pt>
                      <c:pt idx="74">
                        <c:v>2131.1</c:v>
                      </c:pt>
                      <c:pt idx="75">
                        <c:v>2164.9</c:v>
                      </c:pt>
                      <c:pt idx="76">
                        <c:v>2188.5</c:v>
                      </c:pt>
                      <c:pt idx="77">
                        <c:v>2220.4</c:v>
                      </c:pt>
                      <c:pt idx="78">
                        <c:v>2220</c:v>
                      </c:pt>
                      <c:pt idx="79">
                        <c:v>2253.1</c:v>
                      </c:pt>
                      <c:pt idx="80">
                        <c:v>2274.6</c:v>
                      </c:pt>
                      <c:pt idx="81">
                        <c:v>2272</c:v>
                      </c:pt>
                      <c:pt idx="82">
                        <c:v>2252.1999999999998</c:v>
                      </c:pt>
                      <c:pt idx="83">
                        <c:v>2320.1</c:v>
                      </c:pt>
                      <c:pt idx="84">
                        <c:v>2453.4</c:v>
                      </c:pt>
                      <c:pt idx="85">
                        <c:v>2505.6999999999998</c:v>
                      </c:pt>
                      <c:pt idx="86">
                        <c:v>2579.8000000000002</c:v>
                      </c:pt>
                      <c:pt idx="87">
                        <c:v>2632.5</c:v>
                      </c:pt>
                      <c:pt idx="88">
                        <c:v>2660.8</c:v>
                      </c:pt>
                      <c:pt idx="89">
                        <c:v>2736.1</c:v>
                      </c:pt>
                      <c:pt idx="90">
                        <c:v>2965.7</c:v>
                      </c:pt>
                      <c:pt idx="91">
                        <c:v>3204.4</c:v>
                      </c:pt>
                      <c:pt idx="92">
                        <c:v>3449.8</c:v>
                      </c:pt>
                      <c:pt idx="93">
                        <c:v>3830.9</c:v>
                      </c:pt>
                      <c:pt idx="94">
                        <c:v>4328.6000000000004</c:v>
                      </c:pt>
                      <c:pt idx="95">
                        <c:v>5063.8</c:v>
                      </c:pt>
                      <c:pt idx="96">
                        <c:v>5735</c:v>
                      </c:pt>
                      <c:pt idx="97">
                        <c:v>6567.2</c:v>
                      </c:pt>
                      <c:pt idx="98">
                        <c:v>6428.1</c:v>
                      </c:pt>
                      <c:pt idx="99">
                        <c:v>5446.1</c:v>
                      </c:pt>
                      <c:pt idx="100">
                        <c:v>4459.7</c:v>
                      </c:pt>
                      <c:pt idx="101">
                        <c:v>3770.7</c:v>
                      </c:pt>
                      <c:pt idx="102">
                        <c:v>3207.5</c:v>
                      </c:pt>
                      <c:pt idx="103">
                        <c:v>2744.5</c:v>
                      </c:pt>
                      <c:pt idx="104">
                        <c:v>2198.3000000000002</c:v>
                      </c:pt>
                      <c:pt idx="105">
                        <c:v>1955</c:v>
                      </c:pt>
                      <c:pt idx="106">
                        <c:v>1615.9</c:v>
                      </c:pt>
                      <c:pt idx="107">
                        <c:v>1426.7</c:v>
                      </c:pt>
                      <c:pt idx="108">
                        <c:v>1593.3</c:v>
                      </c:pt>
                      <c:pt idx="109">
                        <c:v>1708</c:v>
                      </c:pt>
                      <c:pt idx="110">
                        <c:v>1650.5</c:v>
                      </c:pt>
                      <c:pt idx="111">
                        <c:v>1486.9</c:v>
                      </c:pt>
                      <c:pt idx="112">
                        <c:v>1311.2</c:v>
                      </c:pt>
                      <c:pt idx="113">
                        <c:v>552.79999999999995</c:v>
                      </c:pt>
                      <c:pt idx="114">
                        <c:v>79.099999999999994</c:v>
                      </c:pt>
                      <c:pt idx="115">
                        <c:v>-253.1</c:v>
                      </c:pt>
                      <c:pt idx="116">
                        <c:v>-668.9</c:v>
                      </c:pt>
                      <c:pt idx="117">
                        <c:v>-985.6</c:v>
                      </c:pt>
                      <c:pt idx="118">
                        <c:v>-983</c:v>
                      </c:pt>
                      <c:pt idx="119">
                        <c:v>-601.9</c:v>
                      </c:pt>
                      <c:pt idx="120">
                        <c:v>-506.7</c:v>
                      </c:pt>
                      <c:pt idx="121">
                        <c:v>-640.6</c:v>
                      </c:pt>
                      <c:pt idx="122">
                        <c:v>-580.29999999999995</c:v>
                      </c:pt>
                      <c:pt idx="123">
                        <c:v>-428.2</c:v>
                      </c:pt>
                      <c:pt idx="124">
                        <c:v>-15.8</c:v>
                      </c:pt>
                      <c:pt idx="125">
                        <c:v>406.5</c:v>
                      </c:pt>
                      <c:pt idx="126">
                        <c:v>690.6</c:v>
                      </c:pt>
                      <c:pt idx="127">
                        <c:v>532.79999999999995</c:v>
                      </c:pt>
                      <c:pt idx="128">
                        <c:v>435.7</c:v>
                      </c:pt>
                      <c:pt idx="129">
                        <c:v>706.3</c:v>
                      </c:pt>
                      <c:pt idx="130">
                        <c:v>898</c:v>
                      </c:pt>
                      <c:pt idx="131">
                        <c:v>645.4</c:v>
                      </c:pt>
                      <c:pt idx="132">
                        <c:v>594.4</c:v>
                      </c:pt>
                      <c:pt idx="133">
                        <c:v>666.8</c:v>
                      </c:pt>
                      <c:pt idx="134">
                        <c:v>463.5</c:v>
                      </c:pt>
                      <c:pt idx="135">
                        <c:v>-119.8</c:v>
                      </c:pt>
                      <c:pt idx="136">
                        <c:v>-442.7</c:v>
                      </c:pt>
                      <c:pt idx="137">
                        <c:v>-912.5</c:v>
                      </c:pt>
                      <c:pt idx="138">
                        <c:v>-1078.9000000000001</c:v>
                      </c:pt>
                      <c:pt idx="139">
                        <c:v>-957</c:v>
                      </c:pt>
                      <c:pt idx="140">
                        <c:v>-290.89999999999998</c:v>
                      </c:pt>
                      <c:pt idx="141">
                        <c:v>434.2</c:v>
                      </c:pt>
                      <c:pt idx="142">
                        <c:v>755.9</c:v>
                      </c:pt>
                      <c:pt idx="143">
                        <c:v>1126.5</c:v>
                      </c:pt>
                      <c:pt idx="144">
                        <c:v>896.6</c:v>
                      </c:pt>
                      <c:pt idx="145">
                        <c:v>-270.39999999999998</c:v>
                      </c:pt>
                      <c:pt idx="146">
                        <c:v>-678</c:v>
                      </c:pt>
                      <c:pt idx="147">
                        <c:v>-1209.5</c:v>
                      </c:pt>
                      <c:pt idx="148">
                        <c:v>-1513.6</c:v>
                      </c:pt>
                      <c:pt idx="149">
                        <c:v>-1085.5</c:v>
                      </c:pt>
                      <c:pt idx="150">
                        <c:v>-807.9</c:v>
                      </c:pt>
                      <c:pt idx="151">
                        <c:v>-761.3</c:v>
                      </c:pt>
                      <c:pt idx="152">
                        <c:v>-518.9</c:v>
                      </c:pt>
                      <c:pt idx="153">
                        <c:v>-1478.2</c:v>
                      </c:pt>
                      <c:pt idx="154">
                        <c:v>-4790.6000000000004</c:v>
                      </c:pt>
                      <c:pt idx="155">
                        <c:v>-7969</c:v>
                      </c:pt>
                      <c:pt idx="156">
                        <c:v>-10168.700000000001</c:v>
                      </c:pt>
                      <c:pt idx="157">
                        <c:v>-11702.3</c:v>
                      </c:pt>
                      <c:pt idx="158">
                        <c:v>-12918.1</c:v>
                      </c:pt>
                      <c:pt idx="159">
                        <c:v>-13462.9</c:v>
                      </c:pt>
                      <c:pt idx="160">
                        <c:v>-13899</c:v>
                      </c:pt>
                      <c:pt idx="161">
                        <c:v>-14435.7</c:v>
                      </c:pt>
                      <c:pt idx="162">
                        <c:v>-15043.3</c:v>
                      </c:pt>
                      <c:pt idx="163">
                        <c:v>-15328</c:v>
                      </c:pt>
                      <c:pt idx="164">
                        <c:v>-15533.9</c:v>
                      </c:pt>
                      <c:pt idx="165">
                        <c:v>-15721.5</c:v>
                      </c:pt>
                      <c:pt idx="166">
                        <c:v>-15875.9</c:v>
                      </c:pt>
                      <c:pt idx="167">
                        <c:v>-16014.6</c:v>
                      </c:pt>
                      <c:pt idx="168">
                        <c:v>-16082.8</c:v>
                      </c:pt>
                      <c:pt idx="169">
                        <c:v>-16129.3</c:v>
                      </c:pt>
                      <c:pt idx="170">
                        <c:v>-16158.1</c:v>
                      </c:pt>
                      <c:pt idx="171">
                        <c:v>-16198.6</c:v>
                      </c:pt>
                      <c:pt idx="172">
                        <c:v>-16218.2</c:v>
                      </c:pt>
                      <c:pt idx="173">
                        <c:v>-16230.7</c:v>
                      </c:pt>
                      <c:pt idx="174">
                        <c:v>-16237.2</c:v>
                      </c:pt>
                      <c:pt idx="175">
                        <c:v>-16228.7</c:v>
                      </c:pt>
                      <c:pt idx="176">
                        <c:v>-16216.1</c:v>
                      </c:pt>
                      <c:pt idx="177">
                        <c:v>-16210.9</c:v>
                      </c:pt>
                      <c:pt idx="178">
                        <c:v>-16207.5</c:v>
                      </c:pt>
                      <c:pt idx="179">
                        <c:v>-16217.4</c:v>
                      </c:pt>
                      <c:pt idx="180">
                        <c:v>-16228</c:v>
                      </c:pt>
                      <c:pt idx="181">
                        <c:v>-16231.8</c:v>
                      </c:pt>
                      <c:pt idx="182">
                        <c:v>-16234</c:v>
                      </c:pt>
                      <c:pt idx="183">
                        <c:v>-16221.6</c:v>
                      </c:pt>
                      <c:pt idx="184">
                        <c:v>-16210</c:v>
                      </c:pt>
                      <c:pt idx="185">
                        <c:v>-16202.6</c:v>
                      </c:pt>
                      <c:pt idx="186">
                        <c:v>-16200.7</c:v>
                      </c:pt>
                      <c:pt idx="187">
                        <c:v>-16212</c:v>
                      </c:pt>
                      <c:pt idx="188">
                        <c:v>-16219.3</c:v>
                      </c:pt>
                      <c:pt idx="189">
                        <c:v>-16222.6</c:v>
                      </c:pt>
                      <c:pt idx="190">
                        <c:v>-16223.7</c:v>
                      </c:pt>
                      <c:pt idx="191">
                        <c:v>-16206.8</c:v>
                      </c:pt>
                      <c:pt idx="192">
                        <c:v>-16196.6</c:v>
                      </c:pt>
                      <c:pt idx="193">
                        <c:v>-16190.5</c:v>
                      </c:pt>
                      <c:pt idx="194">
                        <c:v>-16187.1</c:v>
                      </c:pt>
                      <c:pt idx="195">
                        <c:v>-16199.4</c:v>
                      </c:pt>
                      <c:pt idx="196">
                        <c:v>-16207</c:v>
                      </c:pt>
                      <c:pt idx="197">
                        <c:v>-16211.2</c:v>
                      </c:pt>
                      <c:pt idx="198">
                        <c:v>-16212.5</c:v>
                      </c:pt>
                      <c:pt idx="199">
                        <c:v>-16200</c:v>
                      </c:pt>
                      <c:pt idx="200">
                        <c:v>-16186</c:v>
                      </c:pt>
                      <c:pt idx="201">
                        <c:v>-16180</c:v>
                      </c:pt>
                      <c:pt idx="202">
                        <c:v>-16176.1</c:v>
                      </c:pt>
                      <c:pt idx="203">
                        <c:v>-16186.4</c:v>
                      </c:pt>
                      <c:pt idx="204">
                        <c:v>-16195.9</c:v>
                      </c:pt>
                      <c:pt idx="205">
                        <c:v>-16201.9</c:v>
                      </c:pt>
                      <c:pt idx="206">
                        <c:v>-16203.1</c:v>
                      </c:pt>
                      <c:pt idx="207">
                        <c:v>-16191</c:v>
                      </c:pt>
                      <c:pt idx="208">
                        <c:v>-16179.5</c:v>
                      </c:pt>
                      <c:pt idx="209">
                        <c:v>-16171.8</c:v>
                      </c:pt>
                      <c:pt idx="210">
                        <c:v>-16170.1</c:v>
                      </c:pt>
                      <c:pt idx="211">
                        <c:v>-16182</c:v>
                      </c:pt>
                      <c:pt idx="212">
                        <c:v>-16190</c:v>
                      </c:pt>
                      <c:pt idx="213">
                        <c:v>-16195</c:v>
                      </c:pt>
                      <c:pt idx="214">
                        <c:v>-16197.3</c:v>
                      </c:pt>
                      <c:pt idx="215">
                        <c:v>-16180.9</c:v>
                      </c:pt>
                      <c:pt idx="216">
                        <c:v>-16171.6</c:v>
                      </c:pt>
                      <c:pt idx="217">
                        <c:v>-16165.5</c:v>
                      </c:pt>
                      <c:pt idx="218">
                        <c:v>-16161.8</c:v>
                      </c:pt>
                      <c:pt idx="219">
                        <c:v>-16174.9</c:v>
                      </c:pt>
                      <c:pt idx="220">
                        <c:v>-16182.7</c:v>
                      </c:pt>
                      <c:pt idx="221">
                        <c:v>-16187.6</c:v>
                      </c:pt>
                      <c:pt idx="222">
                        <c:v>-16189.2</c:v>
                      </c:pt>
                      <c:pt idx="223">
                        <c:v>-16177</c:v>
                      </c:pt>
                      <c:pt idx="224">
                        <c:v>-16163</c:v>
                      </c:pt>
                      <c:pt idx="225">
                        <c:v>-16156.6</c:v>
                      </c:pt>
                      <c:pt idx="226">
                        <c:v>-16152.7</c:v>
                      </c:pt>
                      <c:pt idx="227">
                        <c:v>-16162.9</c:v>
                      </c:pt>
                      <c:pt idx="228">
                        <c:v>-16172.6</c:v>
                      </c:pt>
                      <c:pt idx="229">
                        <c:v>-16179.3</c:v>
                      </c:pt>
                      <c:pt idx="230">
                        <c:v>-16181.9</c:v>
                      </c:pt>
                      <c:pt idx="231">
                        <c:v>-16171.1</c:v>
                      </c:pt>
                      <c:pt idx="232">
                        <c:v>-16160.1</c:v>
                      </c:pt>
                      <c:pt idx="233">
                        <c:v>-16154</c:v>
                      </c:pt>
                      <c:pt idx="234">
                        <c:v>-16152.3</c:v>
                      </c:pt>
                      <c:pt idx="235">
                        <c:v>-16163.8</c:v>
                      </c:pt>
                      <c:pt idx="236">
                        <c:v>-16171.4</c:v>
                      </c:pt>
                      <c:pt idx="237">
                        <c:v>-16175.6</c:v>
                      </c:pt>
                      <c:pt idx="238">
                        <c:v>-16174.6</c:v>
                      </c:pt>
                      <c:pt idx="239">
                        <c:v>-16160.7</c:v>
                      </c:pt>
                      <c:pt idx="240">
                        <c:v>-16151.2</c:v>
                      </c:pt>
                      <c:pt idx="241">
                        <c:v>-16144.7</c:v>
                      </c:pt>
                      <c:pt idx="242">
                        <c:v>-16141.1</c:v>
                      </c:pt>
                      <c:pt idx="243">
                        <c:v>-16154.2</c:v>
                      </c:pt>
                      <c:pt idx="244">
                        <c:v>-16162.3</c:v>
                      </c:pt>
                      <c:pt idx="245">
                        <c:v>-16166.5</c:v>
                      </c:pt>
                      <c:pt idx="246">
                        <c:v>-16168.1</c:v>
                      </c:pt>
                      <c:pt idx="247">
                        <c:v>-16155.7</c:v>
                      </c:pt>
                      <c:pt idx="248">
                        <c:v>-16141.7</c:v>
                      </c:pt>
                      <c:pt idx="249">
                        <c:v>-16135.7</c:v>
                      </c:pt>
                      <c:pt idx="250">
                        <c:v>-16133.4</c:v>
                      </c:pt>
                      <c:pt idx="251">
                        <c:v>-16145</c:v>
                      </c:pt>
                      <c:pt idx="252">
                        <c:v>-16157.2</c:v>
                      </c:pt>
                      <c:pt idx="253">
                        <c:v>-16161.7</c:v>
                      </c:pt>
                      <c:pt idx="254">
                        <c:v>-16163.9</c:v>
                      </c:pt>
                      <c:pt idx="255">
                        <c:v>-16152</c:v>
                      </c:pt>
                      <c:pt idx="256">
                        <c:v>-16140.3</c:v>
                      </c:pt>
                      <c:pt idx="257">
                        <c:v>-16133.5</c:v>
                      </c:pt>
                      <c:pt idx="258">
                        <c:v>-16132.5</c:v>
                      </c:pt>
                      <c:pt idx="259">
                        <c:v>-16144.8</c:v>
                      </c:pt>
                      <c:pt idx="260">
                        <c:v>-16152.6</c:v>
                      </c:pt>
                      <c:pt idx="261">
                        <c:v>-16157.2</c:v>
                      </c:pt>
                      <c:pt idx="262">
                        <c:v>-16156.6</c:v>
                      </c:pt>
                      <c:pt idx="263">
                        <c:v>-16142.6</c:v>
                      </c:pt>
                      <c:pt idx="264">
                        <c:v>-16132.6</c:v>
                      </c:pt>
                      <c:pt idx="265">
                        <c:v>-16126.8</c:v>
                      </c:pt>
                      <c:pt idx="266">
                        <c:v>-16123.7</c:v>
                      </c:pt>
                      <c:pt idx="267">
                        <c:v>-16138.1</c:v>
                      </c:pt>
                      <c:pt idx="268">
                        <c:v>-16146.3</c:v>
                      </c:pt>
                      <c:pt idx="269">
                        <c:v>-16150.9</c:v>
                      </c:pt>
                      <c:pt idx="270">
                        <c:v>-16153.1</c:v>
                      </c:pt>
                      <c:pt idx="271">
                        <c:v>-16141.3</c:v>
                      </c:pt>
                      <c:pt idx="272">
                        <c:v>-16126.6</c:v>
                      </c:pt>
                      <c:pt idx="273">
                        <c:v>-16120.9</c:v>
                      </c:pt>
                      <c:pt idx="274">
                        <c:v>-16117.5</c:v>
                      </c:pt>
                      <c:pt idx="275">
                        <c:v>-16127.5</c:v>
                      </c:pt>
                      <c:pt idx="276">
                        <c:v>-16139.5</c:v>
                      </c:pt>
                      <c:pt idx="277">
                        <c:v>-16143.4</c:v>
                      </c:pt>
                      <c:pt idx="278">
                        <c:v>-16145.4</c:v>
                      </c:pt>
                      <c:pt idx="279">
                        <c:v>-16133.8</c:v>
                      </c:pt>
                      <c:pt idx="280">
                        <c:v>-16122.7</c:v>
                      </c:pt>
                      <c:pt idx="281">
                        <c:v>-16115.7</c:v>
                      </c:pt>
                      <c:pt idx="282">
                        <c:v>-16113.6</c:v>
                      </c:pt>
                      <c:pt idx="283">
                        <c:v>-16125.6</c:v>
                      </c:pt>
                      <c:pt idx="284">
                        <c:v>-16133.6</c:v>
                      </c:pt>
                      <c:pt idx="285">
                        <c:v>-16137.5</c:v>
                      </c:pt>
                      <c:pt idx="286">
                        <c:v>-16136.5</c:v>
                      </c:pt>
                      <c:pt idx="287">
                        <c:v>-16122.9</c:v>
                      </c:pt>
                      <c:pt idx="288">
                        <c:v>-16113.4</c:v>
                      </c:pt>
                      <c:pt idx="289">
                        <c:v>-16107.3</c:v>
                      </c:pt>
                      <c:pt idx="290">
                        <c:v>-16103.8</c:v>
                      </c:pt>
                      <c:pt idx="291">
                        <c:v>-16117.1</c:v>
                      </c:pt>
                      <c:pt idx="292">
                        <c:v>-16125.2</c:v>
                      </c:pt>
                      <c:pt idx="293">
                        <c:v>-16129.5</c:v>
                      </c:pt>
                      <c:pt idx="294">
                        <c:v>-16131.5</c:v>
                      </c:pt>
                      <c:pt idx="295">
                        <c:v>-16119.9</c:v>
                      </c:pt>
                      <c:pt idx="296">
                        <c:v>-16105.7</c:v>
                      </c:pt>
                      <c:pt idx="297">
                        <c:v>-16100.3</c:v>
                      </c:pt>
                      <c:pt idx="298">
                        <c:v>-16096.9</c:v>
                      </c:pt>
                      <c:pt idx="299">
                        <c:v>-16107.3</c:v>
                      </c:pt>
                      <c:pt idx="300">
                        <c:v>-16118.6</c:v>
                      </c:pt>
                      <c:pt idx="301">
                        <c:v>-16122.2</c:v>
                      </c:pt>
                      <c:pt idx="302">
                        <c:v>-16124.3</c:v>
                      </c:pt>
                      <c:pt idx="303">
                        <c:v>-16111.8</c:v>
                      </c:pt>
                      <c:pt idx="304">
                        <c:v>-16100.2</c:v>
                      </c:pt>
                      <c:pt idx="305">
                        <c:v>-16091.4</c:v>
                      </c:pt>
                      <c:pt idx="306">
                        <c:v>-16089.2</c:v>
                      </c:pt>
                      <c:pt idx="307">
                        <c:v>-16100.2</c:v>
                      </c:pt>
                      <c:pt idx="308">
                        <c:v>-16110.1</c:v>
                      </c:pt>
                      <c:pt idx="309">
                        <c:v>-16115.1</c:v>
                      </c:pt>
                      <c:pt idx="310">
                        <c:v>-16115.4</c:v>
                      </c:pt>
                      <c:pt idx="311">
                        <c:v>-16101</c:v>
                      </c:pt>
                      <c:pt idx="312">
                        <c:v>-16091.4</c:v>
                      </c:pt>
                      <c:pt idx="313">
                        <c:v>-16085.4</c:v>
                      </c:pt>
                      <c:pt idx="314">
                        <c:v>-16084.5</c:v>
                      </c:pt>
                      <c:pt idx="315">
                        <c:v>-16096.6</c:v>
                      </c:pt>
                      <c:pt idx="316">
                        <c:v>-16104.6</c:v>
                      </c:pt>
                      <c:pt idx="317">
                        <c:v>-16108.5</c:v>
                      </c:pt>
                      <c:pt idx="318">
                        <c:v>-16110.8</c:v>
                      </c:pt>
                      <c:pt idx="319">
                        <c:v>-16111.4</c:v>
                      </c:pt>
                      <c:pt idx="320">
                        <c:v>-16111.2</c:v>
                      </c:pt>
                      <c:pt idx="321">
                        <c:v>-16110.9</c:v>
                      </c:pt>
                      <c:pt idx="322">
                        <c:v>-16110.1</c:v>
                      </c:pt>
                      <c:pt idx="323">
                        <c:v>-16108.9</c:v>
                      </c:pt>
                      <c:pt idx="324">
                        <c:v>-16108.5</c:v>
                      </c:pt>
                      <c:pt idx="325">
                        <c:v>-16107.4</c:v>
                      </c:pt>
                      <c:pt idx="326">
                        <c:v>-16107.1</c:v>
                      </c:pt>
                      <c:pt idx="327">
                        <c:v>-16106.8</c:v>
                      </c:pt>
                      <c:pt idx="328">
                        <c:v>-16105.4</c:v>
                      </c:pt>
                      <c:pt idx="329">
                        <c:v>-16104.4</c:v>
                      </c:pt>
                      <c:pt idx="330">
                        <c:v>-16103.3</c:v>
                      </c:pt>
                      <c:pt idx="331">
                        <c:v>-16102.8</c:v>
                      </c:pt>
                      <c:pt idx="332">
                        <c:v>-16102.3</c:v>
                      </c:pt>
                      <c:pt idx="333">
                        <c:v>-16101.4</c:v>
                      </c:pt>
                      <c:pt idx="334">
                        <c:v>-16101.1</c:v>
                      </c:pt>
                      <c:pt idx="335">
                        <c:v>-16100.9</c:v>
                      </c:pt>
                      <c:pt idx="336">
                        <c:v>-16100.1</c:v>
                      </c:pt>
                      <c:pt idx="337">
                        <c:v>-16099.8</c:v>
                      </c:pt>
                      <c:pt idx="338">
                        <c:v>-16099</c:v>
                      </c:pt>
                      <c:pt idx="339">
                        <c:v>-16098.1</c:v>
                      </c:pt>
                      <c:pt idx="340">
                        <c:v>-16096.8</c:v>
                      </c:pt>
                      <c:pt idx="341">
                        <c:v>-16096.3</c:v>
                      </c:pt>
                      <c:pt idx="342">
                        <c:v>-16095.3</c:v>
                      </c:pt>
                      <c:pt idx="343">
                        <c:v>-16094.5</c:v>
                      </c:pt>
                      <c:pt idx="344">
                        <c:v>-16093.8</c:v>
                      </c:pt>
                      <c:pt idx="345">
                        <c:v>-16092.8</c:v>
                      </c:pt>
                      <c:pt idx="346">
                        <c:v>-16092.5</c:v>
                      </c:pt>
                      <c:pt idx="347">
                        <c:v>-16091.7</c:v>
                      </c:pt>
                      <c:pt idx="348">
                        <c:v>-16091</c:v>
                      </c:pt>
                      <c:pt idx="349">
                        <c:v>-16090.2</c:v>
                      </c:pt>
                      <c:pt idx="350">
                        <c:v>-16089.8</c:v>
                      </c:pt>
                      <c:pt idx="351">
                        <c:v>-16089.6</c:v>
                      </c:pt>
                      <c:pt idx="352">
                        <c:v>-16088.9</c:v>
                      </c:pt>
                      <c:pt idx="353">
                        <c:v>-16088</c:v>
                      </c:pt>
                      <c:pt idx="354">
                        <c:v>-16087.1</c:v>
                      </c:pt>
                      <c:pt idx="355">
                        <c:v>-16086.7</c:v>
                      </c:pt>
                      <c:pt idx="356">
                        <c:v>-16085.6</c:v>
                      </c:pt>
                      <c:pt idx="357">
                        <c:v>-16084.2</c:v>
                      </c:pt>
                      <c:pt idx="358">
                        <c:v>-16083.6</c:v>
                      </c:pt>
                      <c:pt idx="359">
                        <c:v>-16083.7</c:v>
                      </c:pt>
                      <c:pt idx="360">
                        <c:v>-16083.2</c:v>
                      </c:pt>
                      <c:pt idx="361">
                        <c:v>-16082.3</c:v>
                      </c:pt>
                      <c:pt idx="362">
                        <c:v>-16081.7</c:v>
                      </c:pt>
                      <c:pt idx="363">
                        <c:v>-16080.8</c:v>
                      </c:pt>
                      <c:pt idx="364">
                        <c:v>-16079.5</c:v>
                      </c:pt>
                      <c:pt idx="365">
                        <c:v>-16078.1</c:v>
                      </c:pt>
                      <c:pt idx="366">
                        <c:v>-16077.1</c:v>
                      </c:pt>
                      <c:pt idx="367">
                        <c:v>-16075.8</c:v>
                      </c:pt>
                      <c:pt idx="368">
                        <c:v>-16075.4</c:v>
                      </c:pt>
                      <c:pt idx="369">
                        <c:v>-16073.7</c:v>
                      </c:pt>
                      <c:pt idx="370">
                        <c:v>-16072.8</c:v>
                      </c:pt>
                      <c:pt idx="371">
                        <c:v>-16071.9</c:v>
                      </c:pt>
                      <c:pt idx="372">
                        <c:v>-16071.5</c:v>
                      </c:pt>
                      <c:pt idx="373">
                        <c:v>-16071.1</c:v>
                      </c:pt>
                      <c:pt idx="374">
                        <c:v>-16070.3</c:v>
                      </c:pt>
                      <c:pt idx="375">
                        <c:v>-16069.4</c:v>
                      </c:pt>
                      <c:pt idx="376">
                        <c:v>-16068.6</c:v>
                      </c:pt>
                      <c:pt idx="377">
                        <c:v>-16068.2</c:v>
                      </c:pt>
                      <c:pt idx="378">
                        <c:v>-16067.5</c:v>
                      </c:pt>
                      <c:pt idx="379">
                        <c:v>-16067</c:v>
                      </c:pt>
                      <c:pt idx="380">
                        <c:v>-16066.1</c:v>
                      </c:pt>
                      <c:pt idx="381">
                        <c:v>-16065.1</c:v>
                      </c:pt>
                      <c:pt idx="382">
                        <c:v>-16066.2</c:v>
                      </c:pt>
                      <c:pt idx="383">
                        <c:v>-16065.5</c:v>
                      </c:pt>
                      <c:pt idx="384">
                        <c:v>-16065.2</c:v>
                      </c:pt>
                      <c:pt idx="385">
                        <c:v>-16064.8</c:v>
                      </c:pt>
                      <c:pt idx="386">
                        <c:v>-16064.3</c:v>
                      </c:pt>
                      <c:pt idx="387">
                        <c:v>-16063.6</c:v>
                      </c:pt>
                      <c:pt idx="388">
                        <c:v>-16063.1</c:v>
                      </c:pt>
                      <c:pt idx="389">
                        <c:v>-16062.4</c:v>
                      </c:pt>
                      <c:pt idx="390">
                        <c:v>-16061.6</c:v>
                      </c:pt>
                      <c:pt idx="391">
                        <c:v>-16061.1</c:v>
                      </c:pt>
                      <c:pt idx="392">
                        <c:v>-16060.8</c:v>
                      </c:pt>
                      <c:pt idx="393">
                        <c:v>-16060.1</c:v>
                      </c:pt>
                      <c:pt idx="394">
                        <c:v>-16059.2</c:v>
                      </c:pt>
                      <c:pt idx="395">
                        <c:v>-16058.4</c:v>
                      </c:pt>
                      <c:pt idx="396">
                        <c:v>-16057.4</c:v>
                      </c:pt>
                      <c:pt idx="397">
                        <c:v>-16056.1</c:v>
                      </c:pt>
                      <c:pt idx="398">
                        <c:v>-16055.6</c:v>
                      </c:pt>
                      <c:pt idx="399">
                        <c:v>-16054.1</c:v>
                      </c:pt>
                      <c:pt idx="400">
                        <c:v>-16052.3</c:v>
                      </c:pt>
                      <c:pt idx="401">
                        <c:v>-16051.8</c:v>
                      </c:pt>
                      <c:pt idx="402">
                        <c:v>-16050.7</c:v>
                      </c:pt>
                      <c:pt idx="403">
                        <c:v>-16049.7</c:v>
                      </c:pt>
                      <c:pt idx="404">
                        <c:v>-16048.8</c:v>
                      </c:pt>
                      <c:pt idx="405">
                        <c:v>-16048.7</c:v>
                      </c:pt>
                      <c:pt idx="406">
                        <c:v>-16047.8</c:v>
                      </c:pt>
                      <c:pt idx="407">
                        <c:v>-16046.5</c:v>
                      </c:pt>
                      <c:pt idx="408">
                        <c:v>-16044.9</c:v>
                      </c:pt>
                      <c:pt idx="409">
                        <c:v>-16044.4</c:v>
                      </c:pt>
                      <c:pt idx="410">
                        <c:v>-16043.3</c:v>
                      </c:pt>
                      <c:pt idx="411">
                        <c:v>-16043.3</c:v>
                      </c:pt>
                      <c:pt idx="412">
                        <c:v>-16042.9</c:v>
                      </c:pt>
                      <c:pt idx="413">
                        <c:v>-16043.3</c:v>
                      </c:pt>
                      <c:pt idx="414">
                        <c:v>-16042.9</c:v>
                      </c:pt>
                      <c:pt idx="415">
                        <c:v>-16042.3</c:v>
                      </c:pt>
                      <c:pt idx="416">
                        <c:v>-16041.3</c:v>
                      </c:pt>
                      <c:pt idx="417">
                        <c:v>-16040.7</c:v>
                      </c:pt>
                      <c:pt idx="418">
                        <c:v>-16040</c:v>
                      </c:pt>
                      <c:pt idx="419">
                        <c:v>-16039.5</c:v>
                      </c:pt>
                      <c:pt idx="420">
                        <c:v>-16037.8</c:v>
                      </c:pt>
                      <c:pt idx="421">
                        <c:v>-16037.8</c:v>
                      </c:pt>
                      <c:pt idx="422">
                        <c:v>-16038.6</c:v>
                      </c:pt>
                      <c:pt idx="423">
                        <c:v>-16039.5</c:v>
                      </c:pt>
                      <c:pt idx="424">
                        <c:v>-16040.3</c:v>
                      </c:pt>
                      <c:pt idx="425">
                        <c:v>-16039.2</c:v>
                      </c:pt>
                      <c:pt idx="426">
                        <c:v>-16038.2</c:v>
                      </c:pt>
                      <c:pt idx="427">
                        <c:v>-16039</c:v>
                      </c:pt>
                      <c:pt idx="428">
                        <c:v>-16039.9</c:v>
                      </c:pt>
                      <c:pt idx="429">
                        <c:v>-16039.7</c:v>
                      </c:pt>
                      <c:pt idx="430">
                        <c:v>-16037.8</c:v>
                      </c:pt>
                      <c:pt idx="431">
                        <c:v>-16036.4</c:v>
                      </c:pt>
                      <c:pt idx="432">
                        <c:v>-16035.7</c:v>
                      </c:pt>
                      <c:pt idx="433">
                        <c:v>-16034.3</c:v>
                      </c:pt>
                      <c:pt idx="434">
                        <c:v>-16032.5</c:v>
                      </c:pt>
                      <c:pt idx="435">
                        <c:v>-16030.7</c:v>
                      </c:pt>
                      <c:pt idx="436">
                        <c:v>-16030.6</c:v>
                      </c:pt>
                      <c:pt idx="437">
                        <c:v>-16030.3</c:v>
                      </c:pt>
                      <c:pt idx="438">
                        <c:v>-16030.6</c:v>
                      </c:pt>
                      <c:pt idx="439">
                        <c:v>-16029.6</c:v>
                      </c:pt>
                      <c:pt idx="440">
                        <c:v>-16028.9</c:v>
                      </c:pt>
                      <c:pt idx="441">
                        <c:v>-16027.9</c:v>
                      </c:pt>
                      <c:pt idx="442">
                        <c:v>-16027.3</c:v>
                      </c:pt>
                      <c:pt idx="443">
                        <c:v>-16026.6</c:v>
                      </c:pt>
                      <c:pt idx="444">
                        <c:v>-16025.2</c:v>
                      </c:pt>
                      <c:pt idx="445">
                        <c:v>-16023.7</c:v>
                      </c:pt>
                      <c:pt idx="446">
                        <c:v>-16022.5</c:v>
                      </c:pt>
                      <c:pt idx="447">
                        <c:v>-16022</c:v>
                      </c:pt>
                      <c:pt idx="448">
                        <c:v>-16021.2</c:v>
                      </c:pt>
                      <c:pt idx="449">
                        <c:v>-16020</c:v>
                      </c:pt>
                      <c:pt idx="450">
                        <c:v>-16019.5</c:v>
                      </c:pt>
                      <c:pt idx="451">
                        <c:v>-16018.1</c:v>
                      </c:pt>
                      <c:pt idx="452">
                        <c:v>-16017.4</c:v>
                      </c:pt>
                      <c:pt idx="453">
                        <c:v>-16016.6</c:v>
                      </c:pt>
                      <c:pt idx="454">
                        <c:v>-16015.2</c:v>
                      </c:pt>
                      <c:pt idx="455">
                        <c:v>-16014.3</c:v>
                      </c:pt>
                      <c:pt idx="456">
                        <c:v>-16013.9</c:v>
                      </c:pt>
                      <c:pt idx="457">
                        <c:v>-16012.9</c:v>
                      </c:pt>
                      <c:pt idx="458">
                        <c:v>-16011.9</c:v>
                      </c:pt>
                      <c:pt idx="459">
                        <c:v>-16010.8</c:v>
                      </c:pt>
                      <c:pt idx="460">
                        <c:v>-16010.4</c:v>
                      </c:pt>
                      <c:pt idx="461">
                        <c:v>-16009.8</c:v>
                      </c:pt>
                      <c:pt idx="462">
                        <c:v>-16009.6</c:v>
                      </c:pt>
                      <c:pt idx="463">
                        <c:v>-16008.7</c:v>
                      </c:pt>
                      <c:pt idx="464">
                        <c:v>-16007</c:v>
                      </c:pt>
                      <c:pt idx="465">
                        <c:v>-16005.9</c:v>
                      </c:pt>
                      <c:pt idx="466">
                        <c:v>-16004.9</c:v>
                      </c:pt>
                      <c:pt idx="467">
                        <c:v>-16015.8</c:v>
                      </c:pt>
                      <c:pt idx="468">
                        <c:v>-16027.5</c:v>
                      </c:pt>
                      <c:pt idx="469">
                        <c:v>-16032</c:v>
                      </c:pt>
                      <c:pt idx="470">
                        <c:v>-16034</c:v>
                      </c:pt>
                      <c:pt idx="471">
                        <c:v>-16023.1</c:v>
                      </c:pt>
                      <c:pt idx="472">
                        <c:v>-16010</c:v>
                      </c:pt>
                      <c:pt idx="473">
                        <c:v>-16004.8</c:v>
                      </c:pt>
                      <c:pt idx="474">
                        <c:v>-16001.3</c:v>
                      </c:pt>
                      <c:pt idx="475">
                        <c:v>-16010.9</c:v>
                      </c:pt>
                      <c:pt idx="476">
                        <c:v>-16020</c:v>
                      </c:pt>
                      <c:pt idx="477">
                        <c:v>-16026.8</c:v>
                      </c:pt>
                      <c:pt idx="478">
                        <c:v>-16028.8</c:v>
                      </c:pt>
                      <c:pt idx="479">
                        <c:v>-16017.5</c:v>
                      </c:pt>
                      <c:pt idx="480">
                        <c:v>-16006.7</c:v>
                      </c:pt>
                      <c:pt idx="481">
                        <c:v>-16000.1</c:v>
                      </c:pt>
                      <c:pt idx="482">
                        <c:v>-15998.9</c:v>
                      </c:pt>
                      <c:pt idx="483">
                        <c:v>-16009.1</c:v>
                      </c:pt>
                      <c:pt idx="484">
                        <c:v>-16016</c:v>
                      </c:pt>
                      <c:pt idx="485">
                        <c:v>-16019.9</c:v>
                      </c:pt>
                      <c:pt idx="486">
                        <c:v>-16019.4</c:v>
                      </c:pt>
                      <c:pt idx="487">
                        <c:v>-16007.3</c:v>
                      </c:pt>
                      <c:pt idx="488">
                        <c:v>-15999.2</c:v>
                      </c:pt>
                      <c:pt idx="489">
                        <c:v>-15993.9</c:v>
                      </c:pt>
                      <c:pt idx="490">
                        <c:v>-15992.9</c:v>
                      </c:pt>
                      <c:pt idx="491">
                        <c:v>-16004.4</c:v>
                      </c:pt>
                      <c:pt idx="492">
                        <c:v>-16011.6</c:v>
                      </c:pt>
                      <c:pt idx="493">
                        <c:v>-16015.7</c:v>
                      </c:pt>
                      <c:pt idx="494">
                        <c:v>-16017.8</c:v>
                      </c:pt>
                      <c:pt idx="495">
                        <c:v>-16002.9</c:v>
                      </c:pt>
                      <c:pt idx="496">
                        <c:v>-15994</c:v>
                      </c:pt>
                      <c:pt idx="497">
                        <c:v>-15988.4</c:v>
                      </c:pt>
                      <c:pt idx="498">
                        <c:v>-15985</c:v>
                      </c:pt>
                      <c:pt idx="499">
                        <c:v>-15994.6</c:v>
                      </c:pt>
                      <c:pt idx="500">
                        <c:v>-16005.2</c:v>
                      </c:pt>
                      <c:pt idx="501">
                        <c:v>-16009.6</c:v>
                      </c:pt>
                      <c:pt idx="502">
                        <c:v>-16011</c:v>
                      </c:pt>
                      <c:pt idx="503">
                        <c:v>-16000.4</c:v>
                      </c:pt>
                      <c:pt idx="504">
                        <c:v>-15987.7</c:v>
                      </c:pt>
                      <c:pt idx="505">
                        <c:v>-15982</c:v>
                      </c:pt>
                      <c:pt idx="506">
                        <c:v>-15978.4</c:v>
                      </c:pt>
                      <c:pt idx="507">
                        <c:v>-15987.7</c:v>
                      </c:pt>
                      <c:pt idx="508">
                        <c:v>-15996.4</c:v>
                      </c:pt>
                      <c:pt idx="509">
                        <c:v>-16002.9</c:v>
                      </c:pt>
                      <c:pt idx="510">
                        <c:v>-16004.7</c:v>
                      </c:pt>
                      <c:pt idx="511">
                        <c:v>-15994</c:v>
                      </c:pt>
                      <c:pt idx="512">
                        <c:v>-15984</c:v>
                      </c:pt>
                      <c:pt idx="513">
                        <c:v>-15978.1</c:v>
                      </c:pt>
                      <c:pt idx="514">
                        <c:v>-15976.1</c:v>
                      </c:pt>
                      <c:pt idx="515">
                        <c:v>-15987.2</c:v>
                      </c:pt>
                      <c:pt idx="516">
                        <c:v>-15994.5</c:v>
                      </c:pt>
                      <c:pt idx="517">
                        <c:v>-15997.8</c:v>
                      </c:pt>
                      <c:pt idx="518">
                        <c:v>-15997.5</c:v>
                      </c:pt>
                      <c:pt idx="519">
                        <c:v>-15985</c:v>
                      </c:pt>
                      <c:pt idx="520">
                        <c:v>-15975.9</c:v>
                      </c:pt>
                      <c:pt idx="521">
                        <c:v>-15970.8</c:v>
                      </c:pt>
                      <c:pt idx="522">
                        <c:v>-15968.1</c:v>
                      </c:pt>
                      <c:pt idx="523">
                        <c:v>-15981.5</c:v>
                      </c:pt>
                      <c:pt idx="524">
                        <c:v>-15989.2</c:v>
                      </c:pt>
                      <c:pt idx="525">
                        <c:v>-15992.9</c:v>
                      </c:pt>
                      <c:pt idx="526">
                        <c:v>-15994.6</c:v>
                      </c:pt>
                      <c:pt idx="527">
                        <c:v>-15978.8</c:v>
                      </c:pt>
                      <c:pt idx="528">
                        <c:v>-15969.8</c:v>
                      </c:pt>
                      <c:pt idx="529">
                        <c:v>-15964.3</c:v>
                      </c:pt>
                      <c:pt idx="530">
                        <c:v>-15961.2</c:v>
                      </c:pt>
                      <c:pt idx="531">
                        <c:v>-15971.6</c:v>
                      </c:pt>
                      <c:pt idx="532">
                        <c:v>-15982.7</c:v>
                      </c:pt>
                      <c:pt idx="533">
                        <c:v>-15986.7</c:v>
                      </c:pt>
                      <c:pt idx="534">
                        <c:v>-15988.3</c:v>
                      </c:pt>
                      <c:pt idx="535">
                        <c:v>-15977.4</c:v>
                      </c:pt>
                      <c:pt idx="536">
                        <c:v>-15967.3</c:v>
                      </c:pt>
                      <c:pt idx="537">
                        <c:v>-15961.1</c:v>
                      </c:pt>
                      <c:pt idx="538">
                        <c:v>-15959.7</c:v>
                      </c:pt>
                      <c:pt idx="539">
                        <c:v>-15970.6</c:v>
                      </c:pt>
                      <c:pt idx="540">
                        <c:v>-15977.9</c:v>
                      </c:pt>
                      <c:pt idx="541">
                        <c:v>-15982</c:v>
                      </c:pt>
                      <c:pt idx="542">
                        <c:v>-15981.1</c:v>
                      </c:pt>
                      <c:pt idx="543">
                        <c:v>-15968.1</c:v>
                      </c:pt>
                      <c:pt idx="544">
                        <c:v>-15958.7</c:v>
                      </c:pt>
                      <c:pt idx="545">
                        <c:v>-15952.8</c:v>
                      </c:pt>
                      <c:pt idx="546">
                        <c:v>-15952.3</c:v>
                      </c:pt>
                      <c:pt idx="547">
                        <c:v>-15963.5</c:v>
                      </c:pt>
                      <c:pt idx="548">
                        <c:v>-15970.7</c:v>
                      </c:pt>
                      <c:pt idx="549">
                        <c:v>-15974.9</c:v>
                      </c:pt>
                      <c:pt idx="550">
                        <c:v>-15976.9</c:v>
                      </c:pt>
                      <c:pt idx="551">
                        <c:v>-15961.5</c:v>
                      </c:pt>
                      <c:pt idx="552">
                        <c:v>-15952.4</c:v>
                      </c:pt>
                      <c:pt idx="553">
                        <c:v>-15947.3</c:v>
                      </c:pt>
                      <c:pt idx="554">
                        <c:v>-15944.3</c:v>
                      </c:pt>
                      <c:pt idx="555">
                        <c:v>-15954.3</c:v>
                      </c:pt>
                      <c:pt idx="556">
                        <c:v>-15965.8</c:v>
                      </c:pt>
                      <c:pt idx="557">
                        <c:v>-15970</c:v>
                      </c:pt>
                      <c:pt idx="558">
                        <c:v>-15971.6</c:v>
                      </c:pt>
                      <c:pt idx="559">
                        <c:v>-15960.7</c:v>
                      </c:pt>
                      <c:pt idx="560">
                        <c:v>-15947.7</c:v>
                      </c:pt>
                      <c:pt idx="561">
                        <c:v>-15942.5</c:v>
                      </c:pt>
                      <c:pt idx="562">
                        <c:v>-15939.5</c:v>
                      </c:pt>
                      <c:pt idx="563">
                        <c:v>-15949.6</c:v>
                      </c:pt>
                      <c:pt idx="564">
                        <c:v>-15958.9</c:v>
                      </c:pt>
                      <c:pt idx="565">
                        <c:v>-15964.7</c:v>
                      </c:pt>
                      <c:pt idx="566">
                        <c:v>-15966</c:v>
                      </c:pt>
                      <c:pt idx="567">
                        <c:v>-15955.6</c:v>
                      </c:pt>
                      <c:pt idx="568">
                        <c:v>-15947.4</c:v>
                      </c:pt>
                      <c:pt idx="569">
                        <c:v>-15941.7</c:v>
                      </c:pt>
                      <c:pt idx="570">
                        <c:v>-15939.9</c:v>
                      </c:pt>
                      <c:pt idx="571">
                        <c:v>-15950.6</c:v>
                      </c:pt>
                      <c:pt idx="572">
                        <c:v>-15957.4</c:v>
                      </c:pt>
                      <c:pt idx="573">
                        <c:v>-15960.4</c:v>
                      </c:pt>
                      <c:pt idx="574">
                        <c:v>-15961.7</c:v>
                      </c:pt>
                      <c:pt idx="575">
                        <c:v>-15946.4</c:v>
                      </c:pt>
                      <c:pt idx="576">
                        <c:v>-15936.9</c:v>
                      </c:pt>
                      <c:pt idx="577">
                        <c:v>-15931.4</c:v>
                      </c:pt>
                      <c:pt idx="578">
                        <c:v>-15928.4</c:v>
                      </c:pt>
                      <c:pt idx="579">
                        <c:v>-15937.8</c:v>
                      </c:pt>
                      <c:pt idx="580">
                        <c:v>-15950.1</c:v>
                      </c:pt>
                      <c:pt idx="581">
                        <c:v>-15954.3</c:v>
                      </c:pt>
                      <c:pt idx="582">
                        <c:v>-15956.7</c:v>
                      </c:pt>
                      <c:pt idx="583">
                        <c:v>-15945.6</c:v>
                      </c:pt>
                      <c:pt idx="584">
                        <c:v>-15934.6</c:v>
                      </c:pt>
                      <c:pt idx="585">
                        <c:v>-15928.5</c:v>
                      </c:pt>
                      <c:pt idx="586">
                        <c:v>-15926.6</c:v>
                      </c:pt>
                      <c:pt idx="587">
                        <c:v>-15938.4</c:v>
                      </c:pt>
                      <c:pt idx="588">
                        <c:v>-15946.4</c:v>
                      </c:pt>
                      <c:pt idx="589">
                        <c:v>-15950.2</c:v>
                      </c:pt>
                      <c:pt idx="590">
                        <c:v>-15951.7</c:v>
                      </c:pt>
                      <c:pt idx="591">
                        <c:v>-15936.1</c:v>
                      </c:pt>
                      <c:pt idx="592">
                        <c:v>-15926.9</c:v>
                      </c:pt>
                      <c:pt idx="593">
                        <c:v>-15921.7</c:v>
                      </c:pt>
                      <c:pt idx="594">
                        <c:v>-15918.9</c:v>
                      </c:pt>
                      <c:pt idx="595">
                        <c:v>-15932.2</c:v>
                      </c:pt>
                      <c:pt idx="596">
                        <c:v>-15939.2</c:v>
                      </c:pt>
                      <c:pt idx="597">
                        <c:v>-15943.2</c:v>
                      </c:pt>
                      <c:pt idx="598">
                        <c:v>-15945</c:v>
                      </c:pt>
                      <c:pt idx="599">
                        <c:v>-15933.9</c:v>
                      </c:pt>
                      <c:pt idx="600">
                        <c:v>-15923.2</c:v>
                      </c:pt>
                      <c:pt idx="601">
                        <c:v>-15915.2</c:v>
                      </c:pt>
                      <c:pt idx="602">
                        <c:v>-15912.6</c:v>
                      </c:pt>
                      <c:pt idx="603">
                        <c:v>-15922.9</c:v>
                      </c:pt>
                      <c:pt idx="604">
                        <c:v>-15932.3</c:v>
                      </c:pt>
                      <c:pt idx="605">
                        <c:v>-15937.7</c:v>
                      </c:pt>
                      <c:pt idx="606">
                        <c:v>-15937.9</c:v>
                      </c:pt>
                      <c:pt idx="607">
                        <c:v>-15925.6</c:v>
                      </c:pt>
                      <c:pt idx="608">
                        <c:v>-15916.6</c:v>
                      </c:pt>
                      <c:pt idx="609">
                        <c:v>-15911.4</c:v>
                      </c:pt>
                      <c:pt idx="610">
                        <c:v>-15910.5</c:v>
                      </c:pt>
                      <c:pt idx="611">
                        <c:v>-15922.4</c:v>
                      </c:pt>
                      <c:pt idx="612">
                        <c:v>-15929.6</c:v>
                      </c:pt>
                      <c:pt idx="613">
                        <c:v>-15933.6</c:v>
                      </c:pt>
                      <c:pt idx="614">
                        <c:v>-15935.9</c:v>
                      </c:pt>
                      <c:pt idx="615">
                        <c:v>-15920.9</c:v>
                      </c:pt>
                      <c:pt idx="616">
                        <c:v>-15912.2</c:v>
                      </c:pt>
                      <c:pt idx="617">
                        <c:v>-15906.5</c:v>
                      </c:pt>
                      <c:pt idx="618">
                        <c:v>-15903.3</c:v>
                      </c:pt>
                      <c:pt idx="619">
                        <c:v>-15913.2</c:v>
                      </c:pt>
                      <c:pt idx="620">
                        <c:v>-15924</c:v>
                      </c:pt>
                      <c:pt idx="621">
                        <c:v>-15928.3</c:v>
                      </c:pt>
                      <c:pt idx="622">
                        <c:v>-15930.2</c:v>
                      </c:pt>
                      <c:pt idx="623">
                        <c:v>-15919</c:v>
                      </c:pt>
                      <c:pt idx="624">
                        <c:v>-15909.6</c:v>
                      </c:pt>
                      <c:pt idx="625">
                        <c:v>-15901.7</c:v>
                      </c:pt>
                      <c:pt idx="626">
                        <c:v>-15898.9</c:v>
                      </c:pt>
                      <c:pt idx="627">
                        <c:v>-15908.4</c:v>
                      </c:pt>
                      <c:pt idx="628">
                        <c:v>-15918.2</c:v>
                      </c:pt>
                      <c:pt idx="629">
                        <c:v>-15923.6</c:v>
                      </c:pt>
                      <c:pt idx="630">
                        <c:v>-15924.3</c:v>
                      </c:pt>
                      <c:pt idx="631">
                        <c:v>-15911.5</c:v>
                      </c:pt>
                      <c:pt idx="632">
                        <c:v>-15902.8</c:v>
                      </c:pt>
                      <c:pt idx="633">
                        <c:v>-15897.9</c:v>
                      </c:pt>
                      <c:pt idx="634">
                        <c:v>-15897</c:v>
                      </c:pt>
                      <c:pt idx="635">
                        <c:v>-15908.8</c:v>
                      </c:pt>
                      <c:pt idx="636">
                        <c:v>-15916.4</c:v>
                      </c:pt>
                      <c:pt idx="637">
                        <c:v>-15920.3</c:v>
                      </c:pt>
                      <c:pt idx="638">
                        <c:v>-15919.8</c:v>
                      </c:pt>
                      <c:pt idx="639">
                        <c:v>-15907.2</c:v>
                      </c:pt>
                      <c:pt idx="640">
                        <c:v>-15898.3</c:v>
                      </c:pt>
                      <c:pt idx="641">
                        <c:v>-15893</c:v>
                      </c:pt>
                      <c:pt idx="642">
                        <c:v>-15889.5</c:v>
                      </c:pt>
                      <c:pt idx="643">
                        <c:v>-15903</c:v>
                      </c:pt>
                      <c:pt idx="644">
                        <c:v>-15910.6</c:v>
                      </c:pt>
                      <c:pt idx="645">
                        <c:v>-15914.7</c:v>
                      </c:pt>
                      <c:pt idx="646">
                        <c:v>-15916.1</c:v>
                      </c:pt>
                      <c:pt idx="647">
                        <c:v>-15901.5</c:v>
                      </c:pt>
                      <c:pt idx="648">
                        <c:v>-15892.7</c:v>
                      </c:pt>
                      <c:pt idx="649">
                        <c:v>-15887.6</c:v>
                      </c:pt>
                      <c:pt idx="650">
                        <c:v>-15884.8</c:v>
                      </c:pt>
                      <c:pt idx="651">
                        <c:v>-15895.2</c:v>
                      </c:pt>
                      <c:pt idx="652">
                        <c:v>-15906.1</c:v>
                      </c:pt>
                      <c:pt idx="653">
                        <c:v>-15910.3</c:v>
                      </c:pt>
                      <c:pt idx="654">
                        <c:v>-15912.1</c:v>
                      </c:pt>
                      <c:pt idx="655">
                        <c:v>-15901.2</c:v>
                      </c:pt>
                      <c:pt idx="656">
                        <c:v>-15889.8</c:v>
                      </c:pt>
                      <c:pt idx="657">
                        <c:v>-15882.7</c:v>
                      </c:pt>
                      <c:pt idx="658">
                        <c:v>-15880.1</c:v>
                      </c:pt>
                      <c:pt idx="659">
                        <c:v>-15890.1</c:v>
                      </c:pt>
                      <c:pt idx="660">
                        <c:v>-15898.1</c:v>
                      </c:pt>
                      <c:pt idx="661">
                        <c:v>-15903.4</c:v>
                      </c:pt>
                      <c:pt idx="662">
                        <c:v>-15903.6</c:v>
                      </c:pt>
                      <c:pt idx="663">
                        <c:v>-15891.2</c:v>
                      </c:pt>
                      <c:pt idx="664">
                        <c:v>-15882.7</c:v>
                      </c:pt>
                      <c:pt idx="665">
                        <c:v>-15877.3</c:v>
                      </c:pt>
                      <c:pt idx="666">
                        <c:v>-15875.7</c:v>
                      </c:pt>
                      <c:pt idx="667">
                        <c:v>-15887.7</c:v>
                      </c:pt>
                      <c:pt idx="668">
                        <c:v>-15895.4</c:v>
                      </c:pt>
                      <c:pt idx="669">
                        <c:v>-15899.6</c:v>
                      </c:pt>
                      <c:pt idx="670">
                        <c:v>-15899.3</c:v>
                      </c:pt>
                      <c:pt idx="671">
                        <c:v>-15886.8</c:v>
                      </c:pt>
                      <c:pt idx="672">
                        <c:v>-15877.4</c:v>
                      </c:pt>
                      <c:pt idx="673">
                        <c:v>-15871.9</c:v>
                      </c:pt>
                      <c:pt idx="674">
                        <c:v>-15868.4</c:v>
                      </c:pt>
                      <c:pt idx="675">
                        <c:v>-15881.8</c:v>
                      </c:pt>
                      <c:pt idx="676">
                        <c:v>-15889.3</c:v>
                      </c:pt>
                      <c:pt idx="677">
                        <c:v>-15893.4</c:v>
                      </c:pt>
                      <c:pt idx="678">
                        <c:v>-15894.8</c:v>
                      </c:pt>
                      <c:pt idx="679">
                        <c:v>-15880.2</c:v>
                      </c:pt>
                      <c:pt idx="680">
                        <c:v>-15871.5</c:v>
                      </c:pt>
                      <c:pt idx="681">
                        <c:v>-15866.6</c:v>
                      </c:pt>
                      <c:pt idx="682">
                        <c:v>-15864</c:v>
                      </c:pt>
                      <c:pt idx="683">
                        <c:v>-15874.4</c:v>
                      </c:pt>
                      <c:pt idx="684">
                        <c:v>-15886.2</c:v>
                      </c:pt>
                      <c:pt idx="685">
                        <c:v>-15891.3</c:v>
                      </c:pt>
                      <c:pt idx="686">
                        <c:v>-15893.6</c:v>
                      </c:pt>
                      <c:pt idx="687">
                        <c:v>-15883.7</c:v>
                      </c:pt>
                      <c:pt idx="688">
                        <c:v>-15871.2</c:v>
                      </c:pt>
                      <c:pt idx="689">
                        <c:v>-15865.8</c:v>
                      </c:pt>
                      <c:pt idx="690">
                        <c:v>-15862</c:v>
                      </c:pt>
                      <c:pt idx="691">
                        <c:v>-15871.2</c:v>
                      </c:pt>
                      <c:pt idx="692">
                        <c:v>-15880.3</c:v>
                      </c:pt>
                      <c:pt idx="693">
                        <c:v>-15886.1</c:v>
                      </c:pt>
                      <c:pt idx="694">
                        <c:v>-15888</c:v>
                      </c:pt>
                      <c:pt idx="695">
                        <c:v>-15877</c:v>
                      </c:pt>
                      <c:pt idx="696">
                        <c:v>-15865.5</c:v>
                      </c:pt>
                      <c:pt idx="697">
                        <c:v>-15858.1</c:v>
                      </c:pt>
                      <c:pt idx="698">
                        <c:v>-15858</c:v>
                      </c:pt>
                      <c:pt idx="699">
                        <c:v>-15869.6</c:v>
                      </c:pt>
                      <c:pt idx="700">
                        <c:v>-15877.3</c:v>
                      </c:pt>
                      <c:pt idx="701">
                        <c:v>-15881.6</c:v>
                      </c:pt>
                      <c:pt idx="702">
                        <c:v>-15880.8</c:v>
                      </c:pt>
                      <c:pt idx="703">
                        <c:v>-15867.4</c:v>
                      </c:pt>
                      <c:pt idx="704">
                        <c:v>-15858</c:v>
                      </c:pt>
                      <c:pt idx="705">
                        <c:v>-15853</c:v>
                      </c:pt>
                      <c:pt idx="706">
                        <c:v>-15849.5</c:v>
                      </c:pt>
                      <c:pt idx="707">
                        <c:v>-15863.1</c:v>
                      </c:pt>
                      <c:pt idx="708">
                        <c:v>-15870.9</c:v>
                      </c:pt>
                      <c:pt idx="709">
                        <c:v>-15875.4</c:v>
                      </c:pt>
                      <c:pt idx="710">
                        <c:v>-15877.1</c:v>
                      </c:pt>
                      <c:pt idx="711">
                        <c:v>-15866.4</c:v>
                      </c:pt>
                      <c:pt idx="712">
                        <c:v>-15853.3</c:v>
                      </c:pt>
                      <c:pt idx="713">
                        <c:v>-15847.8</c:v>
                      </c:pt>
                      <c:pt idx="714">
                        <c:v>-15844.7</c:v>
                      </c:pt>
                      <c:pt idx="715">
                        <c:v>-15854.6</c:v>
                      </c:pt>
                      <c:pt idx="716">
                        <c:v>-15864.1</c:v>
                      </c:pt>
                      <c:pt idx="717">
                        <c:v>-15870.4</c:v>
                      </c:pt>
                      <c:pt idx="718">
                        <c:v>-15873.1</c:v>
                      </c:pt>
                      <c:pt idx="719">
                        <c:v>-15862.3</c:v>
                      </c:pt>
                      <c:pt idx="720">
                        <c:v>-15852.5</c:v>
                      </c:pt>
                      <c:pt idx="721">
                        <c:v>-15846</c:v>
                      </c:pt>
                      <c:pt idx="722">
                        <c:v>-15844.8</c:v>
                      </c:pt>
                      <c:pt idx="723">
                        <c:v>-15856.5</c:v>
                      </c:pt>
                      <c:pt idx="724">
                        <c:v>-15863.8</c:v>
                      </c:pt>
                      <c:pt idx="725">
                        <c:v>-15868.2</c:v>
                      </c:pt>
                      <c:pt idx="726">
                        <c:v>-15870.6</c:v>
                      </c:pt>
                      <c:pt idx="727">
                        <c:v>-15855.3</c:v>
                      </c:pt>
                      <c:pt idx="728">
                        <c:v>-15845.6</c:v>
                      </c:pt>
                      <c:pt idx="729">
                        <c:v>-15839.6</c:v>
                      </c:pt>
                      <c:pt idx="730">
                        <c:v>-15836.7</c:v>
                      </c:pt>
                      <c:pt idx="731">
                        <c:v>-15846.8</c:v>
                      </c:pt>
                      <c:pt idx="732">
                        <c:v>-15857.6</c:v>
                      </c:pt>
                      <c:pt idx="733">
                        <c:v>-15861.7</c:v>
                      </c:pt>
                      <c:pt idx="734">
                        <c:v>-15863.5</c:v>
                      </c:pt>
                      <c:pt idx="735">
                        <c:v>-15851.8</c:v>
                      </c:pt>
                      <c:pt idx="736">
                        <c:v>-15841</c:v>
                      </c:pt>
                      <c:pt idx="737">
                        <c:v>-15834.7</c:v>
                      </c:pt>
                      <c:pt idx="738">
                        <c:v>-15832.7</c:v>
                      </c:pt>
                      <c:pt idx="739">
                        <c:v>-15843.9</c:v>
                      </c:pt>
                      <c:pt idx="740">
                        <c:v>-15851.5</c:v>
                      </c:pt>
                      <c:pt idx="741">
                        <c:v>-15855.9</c:v>
                      </c:pt>
                      <c:pt idx="742">
                        <c:v>-15855.8</c:v>
                      </c:pt>
                      <c:pt idx="743">
                        <c:v>-15842.8</c:v>
                      </c:pt>
                      <c:pt idx="744">
                        <c:v>-15833.5</c:v>
                      </c:pt>
                      <c:pt idx="745">
                        <c:v>-15827.8</c:v>
                      </c:pt>
                      <c:pt idx="746">
                        <c:v>-15824.3</c:v>
                      </c:pt>
                      <c:pt idx="747">
                        <c:v>-15838.6</c:v>
                      </c:pt>
                      <c:pt idx="748">
                        <c:v>-15846.9</c:v>
                      </c:pt>
                      <c:pt idx="749">
                        <c:v>-15851.2</c:v>
                      </c:pt>
                      <c:pt idx="750">
                        <c:v>-15852.6</c:v>
                      </c:pt>
                      <c:pt idx="751">
                        <c:v>-15841.6</c:v>
                      </c:pt>
                      <c:pt idx="752">
                        <c:v>-15828.9</c:v>
                      </c:pt>
                      <c:pt idx="753">
                        <c:v>-15823.2</c:v>
                      </c:pt>
                      <c:pt idx="754">
                        <c:v>-15820.1</c:v>
                      </c:pt>
                      <c:pt idx="755">
                        <c:v>-15830.2</c:v>
                      </c:pt>
                      <c:pt idx="756">
                        <c:v>-15839.6</c:v>
                      </c:pt>
                      <c:pt idx="757">
                        <c:v>-15844.9</c:v>
                      </c:pt>
                      <c:pt idx="758">
                        <c:v>-15846.7</c:v>
                      </c:pt>
                      <c:pt idx="759">
                        <c:v>-15835.3</c:v>
                      </c:pt>
                      <c:pt idx="760">
                        <c:v>-15824.2</c:v>
                      </c:pt>
                      <c:pt idx="761">
                        <c:v>-15818</c:v>
                      </c:pt>
                      <c:pt idx="762">
                        <c:v>-15817.1</c:v>
                      </c:pt>
                      <c:pt idx="763">
                        <c:v>-15828.7</c:v>
                      </c:pt>
                      <c:pt idx="764">
                        <c:v>-15836.5</c:v>
                      </c:pt>
                      <c:pt idx="765">
                        <c:v>-15840.9</c:v>
                      </c:pt>
                      <c:pt idx="766">
                        <c:v>-15842.4</c:v>
                      </c:pt>
                      <c:pt idx="767">
                        <c:v>-15826.9</c:v>
                      </c:pt>
                      <c:pt idx="768">
                        <c:v>-15817.6</c:v>
                      </c:pt>
                      <c:pt idx="769">
                        <c:v>-15811.5</c:v>
                      </c:pt>
                      <c:pt idx="770">
                        <c:v>-15808.1</c:v>
                      </c:pt>
                      <c:pt idx="771">
                        <c:v>-15817.6</c:v>
                      </c:pt>
                      <c:pt idx="772">
                        <c:v>-15829.5</c:v>
                      </c:pt>
                      <c:pt idx="773">
                        <c:v>-15834.1</c:v>
                      </c:pt>
                      <c:pt idx="774">
                        <c:v>-15836.7</c:v>
                      </c:pt>
                      <c:pt idx="775">
                        <c:v>-15826</c:v>
                      </c:pt>
                      <c:pt idx="776">
                        <c:v>-15815.9</c:v>
                      </c:pt>
                      <c:pt idx="777">
                        <c:v>-15807.5</c:v>
                      </c:pt>
                      <c:pt idx="778">
                        <c:v>-15804.3</c:v>
                      </c:pt>
                      <c:pt idx="779">
                        <c:v>-15814.4</c:v>
                      </c:pt>
                      <c:pt idx="780">
                        <c:v>-15823.6</c:v>
                      </c:pt>
                      <c:pt idx="781">
                        <c:v>-15828.9</c:v>
                      </c:pt>
                      <c:pt idx="782">
                        <c:v>-15829.9</c:v>
                      </c:pt>
                      <c:pt idx="783">
                        <c:v>-15817.8</c:v>
                      </c:pt>
                      <c:pt idx="784">
                        <c:v>-15809.4</c:v>
                      </c:pt>
                      <c:pt idx="785">
                        <c:v>-15804.3</c:v>
                      </c:pt>
                      <c:pt idx="786">
                        <c:v>-15803.3</c:v>
                      </c:pt>
                      <c:pt idx="787">
                        <c:v>-15815</c:v>
                      </c:pt>
                      <c:pt idx="788">
                        <c:v>-15822.8</c:v>
                      </c:pt>
                      <c:pt idx="789">
                        <c:v>-15826.9</c:v>
                      </c:pt>
                      <c:pt idx="790">
                        <c:v>-15825.9</c:v>
                      </c:pt>
                      <c:pt idx="791">
                        <c:v>-15813.1</c:v>
                      </c:pt>
                      <c:pt idx="792">
                        <c:v>-15804.4</c:v>
                      </c:pt>
                      <c:pt idx="793">
                        <c:v>-15798.6</c:v>
                      </c:pt>
                      <c:pt idx="794">
                        <c:v>-15795.2</c:v>
                      </c:pt>
                      <c:pt idx="795">
                        <c:v>-15808.8</c:v>
                      </c:pt>
                      <c:pt idx="796">
                        <c:v>-15816.2</c:v>
                      </c:pt>
                      <c:pt idx="797">
                        <c:v>-15820.1</c:v>
                      </c:pt>
                      <c:pt idx="798">
                        <c:v>-15821.8</c:v>
                      </c:pt>
                      <c:pt idx="799">
                        <c:v>-15810.1</c:v>
                      </c:pt>
                      <c:pt idx="800">
                        <c:v>-15796.5</c:v>
                      </c:pt>
                      <c:pt idx="801">
                        <c:v>-15790.7</c:v>
                      </c:pt>
                      <c:pt idx="802">
                        <c:v>-15788</c:v>
                      </c:pt>
                      <c:pt idx="803">
                        <c:v>-15798.9</c:v>
                      </c:pt>
                      <c:pt idx="804">
                        <c:v>-15809.1</c:v>
                      </c:pt>
                      <c:pt idx="805">
                        <c:v>-15815.9</c:v>
                      </c:pt>
                      <c:pt idx="806">
                        <c:v>-15817.4</c:v>
                      </c:pt>
                      <c:pt idx="807">
                        <c:v>-15806</c:v>
                      </c:pt>
                      <c:pt idx="808">
                        <c:v>-15794.6</c:v>
                      </c:pt>
                      <c:pt idx="809">
                        <c:v>-15787.9</c:v>
                      </c:pt>
                      <c:pt idx="810">
                        <c:v>-15785.8</c:v>
                      </c:pt>
                      <c:pt idx="811">
                        <c:v>-15797.6</c:v>
                      </c:pt>
                      <c:pt idx="812">
                        <c:v>-15804.9</c:v>
                      </c:pt>
                      <c:pt idx="813">
                        <c:v>-15809</c:v>
                      </c:pt>
                      <c:pt idx="814">
                        <c:v>-15810.9</c:v>
                      </c:pt>
                      <c:pt idx="815">
                        <c:v>-15795.3</c:v>
                      </c:pt>
                      <c:pt idx="816">
                        <c:v>-15786.3</c:v>
                      </c:pt>
                      <c:pt idx="817">
                        <c:v>-15780.8</c:v>
                      </c:pt>
                      <c:pt idx="818">
                        <c:v>-15778.1</c:v>
                      </c:pt>
                      <c:pt idx="819">
                        <c:v>-15792.8</c:v>
                      </c:pt>
                      <c:pt idx="820">
                        <c:v>-15800.5</c:v>
                      </c:pt>
                      <c:pt idx="821">
                        <c:v>-15805.7</c:v>
                      </c:pt>
                      <c:pt idx="822">
                        <c:v>-15807.7</c:v>
                      </c:pt>
                      <c:pt idx="823">
                        <c:v>-15796.5</c:v>
                      </c:pt>
                      <c:pt idx="824">
                        <c:v>-15782.7</c:v>
                      </c:pt>
                      <c:pt idx="825">
                        <c:v>-15776.8</c:v>
                      </c:pt>
                      <c:pt idx="826">
                        <c:v>-15773.5</c:v>
                      </c:pt>
                      <c:pt idx="827">
                        <c:v>-15783.6</c:v>
                      </c:pt>
                      <c:pt idx="828">
                        <c:v>-15792.9</c:v>
                      </c:pt>
                      <c:pt idx="829">
                        <c:v>-15799.2</c:v>
                      </c:pt>
                      <c:pt idx="830">
                        <c:v>-15801.3</c:v>
                      </c:pt>
                      <c:pt idx="831">
                        <c:v>-15790.6</c:v>
                      </c:pt>
                      <c:pt idx="832">
                        <c:v>-15780.2</c:v>
                      </c:pt>
                      <c:pt idx="833">
                        <c:v>-15773.3</c:v>
                      </c:pt>
                      <c:pt idx="834">
                        <c:v>-15771.3</c:v>
                      </c:pt>
                      <c:pt idx="835">
                        <c:v>-15782.9</c:v>
                      </c:pt>
                      <c:pt idx="836">
                        <c:v>-15791.1</c:v>
                      </c:pt>
                      <c:pt idx="837">
                        <c:v>-15795.2</c:v>
                      </c:pt>
                      <c:pt idx="838">
                        <c:v>-15797.3</c:v>
                      </c:pt>
                      <c:pt idx="839">
                        <c:v>-15781.9</c:v>
                      </c:pt>
                      <c:pt idx="840">
                        <c:v>-15771.9</c:v>
                      </c:pt>
                      <c:pt idx="841">
                        <c:v>-15765.9</c:v>
                      </c:pt>
                      <c:pt idx="842">
                        <c:v>-15762.7</c:v>
                      </c:pt>
                      <c:pt idx="843">
                        <c:v>-15777.1</c:v>
                      </c:pt>
                      <c:pt idx="844">
                        <c:v>-15784.8</c:v>
                      </c:pt>
                      <c:pt idx="845">
                        <c:v>-15789.2</c:v>
                      </c:pt>
                      <c:pt idx="846">
                        <c:v>-15791.2</c:v>
                      </c:pt>
                      <c:pt idx="847">
                        <c:v>-15779.3</c:v>
                      </c:pt>
                      <c:pt idx="848">
                        <c:v>-15765.4</c:v>
                      </c:pt>
                      <c:pt idx="849">
                        <c:v>-15760.6</c:v>
                      </c:pt>
                      <c:pt idx="850">
                        <c:v>-15758</c:v>
                      </c:pt>
                      <c:pt idx="851">
                        <c:v>-15768</c:v>
                      </c:pt>
                      <c:pt idx="852">
                        <c:v>-15777.8</c:v>
                      </c:pt>
                      <c:pt idx="853">
                        <c:v>-15784.1</c:v>
                      </c:pt>
                      <c:pt idx="854">
                        <c:v>-15785.7</c:v>
                      </c:pt>
                      <c:pt idx="855">
                        <c:v>-15787</c:v>
                      </c:pt>
                      <c:pt idx="856">
                        <c:v>-15787.9</c:v>
                      </c:pt>
                      <c:pt idx="857">
                        <c:v>-15787.6</c:v>
                      </c:pt>
                      <c:pt idx="858">
                        <c:v>-15784</c:v>
                      </c:pt>
                      <c:pt idx="859">
                        <c:v>-15769.4</c:v>
                      </c:pt>
                      <c:pt idx="860">
                        <c:v>-15759.5</c:v>
                      </c:pt>
                      <c:pt idx="861">
                        <c:v>-15754.4</c:v>
                      </c:pt>
                      <c:pt idx="862">
                        <c:v>-15753.7</c:v>
                      </c:pt>
                      <c:pt idx="863">
                        <c:v>-15765.1</c:v>
                      </c:pt>
                      <c:pt idx="864">
                        <c:v>-15773.1</c:v>
                      </c:pt>
                      <c:pt idx="865">
                        <c:v>-15777.8</c:v>
                      </c:pt>
                      <c:pt idx="866">
                        <c:v>-15778.1</c:v>
                      </c:pt>
                      <c:pt idx="867">
                        <c:v>-15764.9</c:v>
                      </c:pt>
                      <c:pt idx="868">
                        <c:v>-15755.5</c:v>
                      </c:pt>
                      <c:pt idx="869">
                        <c:v>-15749.2</c:v>
                      </c:pt>
                      <c:pt idx="870">
                        <c:v>-15746.2</c:v>
                      </c:pt>
                      <c:pt idx="871">
                        <c:v>-15760.3</c:v>
                      </c:pt>
                      <c:pt idx="872">
                        <c:v>-15768.5</c:v>
                      </c:pt>
                      <c:pt idx="873">
                        <c:v>-15773.5</c:v>
                      </c:pt>
                      <c:pt idx="874">
                        <c:v>-15775.3</c:v>
                      </c:pt>
                      <c:pt idx="875">
                        <c:v>-15764.1</c:v>
                      </c:pt>
                      <c:pt idx="876">
                        <c:v>-15750.5</c:v>
                      </c:pt>
                      <c:pt idx="877">
                        <c:v>-15745.6</c:v>
                      </c:pt>
                      <c:pt idx="878">
                        <c:v>-15743.5</c:v>
                      </c:pt>
                      <c:pt idx="879">
                        <c:v>-15754.1</c:v>
                      </c:pt>
                      <c:pt idx="880">
                        <c:v>-15766.8</c:v>
                      </c:pt>
                      <c:pt idx="881">
                        <c:v>-15771.6</c:v>
                      </c:pt>
                      <c:pt idx="882">
                        <c:v>-15773.3</c:v>
                      </c:pt>
                      <c:pt idx="883">
                        <c:v>-15761.8</c:v>
                      </c:pt>
                      <c:pt idx="884">
                        <c:v>-15751.3</c:v>
                      </c:pt>
                      <c:pt idx="885">
                        <c:v>-15744.7</c:v>
                      </c:pt>
                      <c:pt idx="886">
                        <c:v>-15743.3</c:v>
                      </c:pt>
                      <c:pt idx="887">
                        <c:v>-15755.1</c:v>
                      </c:pt>
                      <c:pt idx="888">
                        <c:v>-15762.8</c:v>
                      </c:pt>
                      <c:pt idx="889">
                        <c:v>-15766.7</c:v>
                      </c:pt>
                      <c:pt idx="890">
                        <c:v>-15765.3</c:v>
                      </c:pt>
                      <c:pt idx="891">
                        <c:v>-15752.3</c:v>
                      </c:pt>
                      <c:pt idx="892">
                        <c:v>-15743</c:v>
                      </c:pt>
                      <c:pt idx="893">
                        <c:v>-15738</c:v>
                      </c:pt>
                      <c:pt idx="894">
                        <c:v>-15734.7</c:v>
                      </c:pt>
                      <c:pt idx="895">
                        <c:v>-15748.6</c:v>
                      </c:pt>
                      <c:pt idx="896">
                        <c:v>-15756.6</c:v>
                      </c:pt>
                      <c:pt idx="897">
                        <c:v>-15761.1</c:v>
                      </c:pt>
                      <c:pt idx="898">
                        <c:v>-15763.4</c:v>
                      </c:pt>
                      <c:pt idx="899">
                        <c:v>-15751.5</c:v>
                      </c:pt>
                      <c:pt idx="900">
                        <c:v>-15738.9</c:v>
                      </c:pt>
                      <c:pt idx="901">
                        <c:v>-15733.3</c:v>
                      </c:pt>
                      <c:pt idx="902">
                        <c:v>-15730.4</c:v>
                      </c:pt>
                      <c:pt idx="903">
                        <c:v>-15740.7</c:v>
                      </c:pt>
                      <c:pt idx="904">
                        <c:v>-15753.1</c:v>
                      </c:pt>
                      <c:pt idx="905">
                        <c:v>-15757.5</c:v>
                      </c:pt>
                      <c:pt idx="906">
                        <c:v>-15759.6</c:v>
                      </c:pt>
                      <c:pt idx="907">
                        <c:v>-15747.9</c:v>
                      </c:pt>
                      <c:pt idx="908">
                        <c:v>-15736.4</c:v>
                      </c:pt>
                      <c:pt idx="909">
                        <c:v>-15729.8</c:v>
                      </c:pt>
                      <c:pt idx="910">
                        <c:v>-15728.1</c:v>
                      </c:pt>
                      <c:pt idx="911">
                        <c:v>-15739.9</c:v>
                      </c:pt>
                      <c:pt idx="912">
                        <c:v>-15747.6</c:v>
                      </c:pt>
                      <c:pt idx="913">
                        <c:v>-15752.1</c:v>
                      </c:pt>
                      <c:pt idx="914">
                        <c:v>-15751.8</c:v>
                      </c:pt>
                      <c:pt idx="915">
                        <c:v>-15739.3</c:v>
                      </c:pt>
                      <c:pt idx="916">
                        <c:v>-15730.5</c:v>
                      </c:pt>
                      <c:pt idx="917">
                        <c:v>-15725.3</c:v>
                      </c:pt>
                      <c:pt idx="918">
                        <c:v>-15722.7</c:v>
                      </c:pt>
                      <c:pt idx="919">
                        <c:v>-15737.2</c:v>
                      </c:pt>
                      <c:pt idx="920">
                        <c:v>-15745.5</c:v>
                      </c:pt>
                      <c:pt idx="921">
                        <c:v>-15749.7</c:v>
                      </c:pt>
                      <c:pt idx="922">
                        <c:v>-15751.7</c:v>
                      </c:pt>
                      <c:pt idx="923">
                        <c:v>-15740</c:v>
                      </c:pt>
                      <c:pt idx="924">
                        <c:v>-15725.4</c:v>
                      </c:pt>
                      <c:pt idx="925">
                        <c:v>-15719.8</c:v>
                      </c:pt>
                      <c:pt idx="926">
                        <c:v>-15716.7</c:v>
                      </c:pt>
                      <c:pt idx="927">
                        <c:v>-15727.1</c:v>
                      </c:pt>
                      <c:pt idx="928">
                        <c:v>-15739.2</c:v>
                      </c:pt>
                      <c:pt idx="929">
                        <c:v>-15743.8</c:v>
                      </c:pt>
                      <c:pt idx="930">
                        <c:v>-15746.3</c:v>
                      </c:pt>
                      <c:pt idx="931">
                        <c:v>-15734.3</c:v>
                      </c:pt>
                      <c:pt idx="932">
                        <c:v>-15724</c:v>
                      </c:pt>
                      <c:pt idx="933">
                        <c:v>-15716.6</c:v>
                      </c:pt>
                      <c:pt idx="934">
                        <c:v>-15713.4</c:v>
                      </c:pt>
                      <c:pt idx="935">
                        <c:v>-15723.4</c:v>
                      </c:pt>
                      <c:pt idx="936">
                        <c:v>-15732.9</c:v>
                      </c:pt>
                      <c:pt idx="937">
                        <c:v>-15738</c:v>
                      </c:pt>
                      <c:pt idx="938">
                        <c:v>-15738.6</c:v>
                      </c:pt>
                      <c:pt idx="939">
                        <c:v>-15725.3</c:v>
                      </c:pt>
                      <c:pt idx="940">
                        <c:v>-15716.7</c:v>
                      </c:pt>
                      <c:pt idx="941">
                        <c:v>-15711.7</c:v>
                      </c:pt>
                      <c:pt idx="942">
                        <c:v>-15711.1</c:v>
                      </c:pt>
                      <c:pt idx="943">
                        <c:v>-15722.2</c:v>
                      </c:pt>
                      <c:pt idx="944">
                        <c:v>-15730.5</c:v>
                      </c:pt>
                      <c:pt idx="945">
                        <c:v>-15735.7</c:v>
                      </c:pt>
                      <c:pt idx="946">
                        <c:v>-15736.3</c:v>
                      </c:pt>
                      <c:pt idx="947">
                        <c:v>-15723.1</c:v>
                      </c:pt>
                      <c:pt idx="948">
                        <c:v>-15714.6</c:v>
                      </c:pt>
                      <c:pt idx="949">
                        <c:v>-15708.5</c:v>
                      </c:pt>
                      <c:pt idx="950">
                        <c:v>-15706.1</c:v>
                      </c:pt>
                      <c:pt idx="951">
                        <c:v>-15720.5</c:v>
                      </c:pt>
                      <c:pt idx="952">
                        <c:v>-15727.9</c:v>
                      </c:pt>
                      <c:pt idx="953">
                        <c:v>-15732</c:v>
                      </c:pt>
                      <c:pt idx="954">
                        <c:v>-15733.3</c:v>
                      </c:pt>
                      <c:pt idx="955">
                        <c:v>-15721.4</c:v>
                      </c:pt>
                      <c:pt idx="956">
                        <c:v>-15707.9</c:v>
                      </c:pt>
                      <c:pt idx="957">
                        <c:v>-15703.6</c:v>
                      </c:pt>
                      <c:pt idx="958">
                        <c:v>-15701.1</c:v>
                      </c:pt>
                      <c:pt idx="959">
                        <c:v>-15711.2</c:v>
                      </c:pt>
                      <c:pt idx="960">
                        <c:v>-15720.3</c:v>
                      </c:pt>
                      <c:pt idx="961">
                        <c:v>-15726.8</c:v>
                      </c:pt>
                      <c:pt idx="962">
                        <c:v>-15728.1</c:v>
                      </c:pt>
                      <c:pt idx="963">
                        <c:v>-15716.7</c:v>
                      </c:pt>
                      <c:pt idx="964">
                        <c:v>-15707.6</c:v>
                      </c:pt>
                      <c:pt idx="965">
                        <c:v>-15702.5</c:v>
                      </c:pt>
                      <c:pt idx="966">
                        <c:v>-15702.1</c:v>
                      </c:pt>
                      <c:pt idx="967">
                        <c:v>-15713.8</c:v>
                      </c:pt>
                      <c:pt idx="968">
                        <c:v>-15721.8</c:v>
                      </c:pt>
                      <c:pt idx="969">
                        <c:v>-15725.7</c:v>
                      </c:pt>
                      <c:pt idx="970">
                        <c:v>-15724.3</c:v>
                      </c:pt>
                      <c:pt idx="971">
                        <c:v>-15711.2</c:v>
                      </c:pt>
                      <c:pt idx="972">
                        <c:v>-15701.9</c:v>
                      </c:pt>
                      <c:pt idx="973">
                        <c:v>-15696.4</c:v>
                      </c:pt>
                      <c:pt idx="974">
                        <c:v>-15693</c:v>
                      </c:pt>
                      <c:pt idx="975">
                        <c:v>-15707</c:v>
                      </c:pt>
                      <c:pt idx="976">
                        <c:v>-15715</c:v>
                      </c:pt>
                      <c:pt idx="977">
                        <c:v>-15719.3</c:v>
                      </c:pt>
                      <c:pt idx="978">
                        <c:v>-15721.1</c:v>
                      </c:pt>
                      <c:pt idx="979">
                        <c:v>-15709.7</c:v>
                      </c:pt>
                      <c:pt idx="980">
                        <c:v>-15696.4</c:v>
                      </c:pt>
                      <c:pt idx="981">
                        <c:v>-15691.2</c:v>
                      </c:pt>
                      <c:pt idx="982">
                        <c:v>-15687.9</c:v>
                      </c:pt>
                      <c:pt idx="983">
                        <c:v>-15698.4</c:v>
                      </c:pt>
                      <c:pt idx="984">
                        <c:v>-15708.7</c:v>
                      </c:pt>
                      <c:pt idx="985">
                        <c:v>-15715.5</c:v>
                      </c:pt>
                      <c:pt idx="986">
                        <c:v>-15717.3</c:v>
                      </c:pt>
                      <c:pt idx="987">
                        <c:v>-15706.2</c:v>
                      </c:pt>
                      <c:pt idx="988">
                        <c:v>-15695.5</c:v>
                      </c:pt>
                      <c:pt idx="989">
                        <c:v>-15689.1</c:v>
                      </c:pt>
                      <c:pt idx="990">
                        <c:v>-15686.9</c:v>
                      </c:pt>
                      <c:pt idx="991">
                        <c:v>-15698.4</c:v>
                      </c:pt>
                      <c:pt idx="992">
                        <c:v>-15706</c:v>
                      </c:pt>
                      <c:pt idx="993">
                        <c:v>-15709.8</c:v>
                      </c:pt>
                      <c:pt idx="994">
                        <c:v>-15709.5</c:v>
                      </c:pt>
                      <c:pt idx="995">
                        <c:v>-15696.2</c:v>
                      </c:pt>
                      <c:pt idx="996">
                        <c:v>-15686.7</c:v>
                      </c:pt>
                      <c:pt idx="997">
                        <c:v>-15681.2</c:v>
                      </c:pt>
                      <c:pt idx="998">
                        <c:v>-15678.3</c:v>
                      </c:pt>
                      <c:pt idx="999">
                        <c:v>-15692.3</c:v>
                      </c:pt>
                      <c:pt idx="1000">
                        <c:v>-15700.2</c:v>
                      </c:pt>
                      <c:pt idx="1001">
                        <c:v>-15704.6</c:v>
                      </c:pt>
                      <c:pt idx="1002">
                        <c:v>-15707.4</c:v>
                      </c:pt>
                      <c:pt idx="1003">
                        <c:v>-15695.1</c:v>
                      </c:pt>
                      <c:pt idx="1004">
                        <c:v>-15681</c:v>
                      </c:pt>
                      <c:pt idx="1005">
                        <c:v>-15676.3</c:v>
                      </c:pt>
                      <c:pt idx="1006">
                        <c:v>-15673.8</c:v>
                      </c:pt>
                      <c:pt idx="1007">
                        <c:v>-15684.5</c:v>
                      </c:pt>
                      <c:pt idx="1008">
                        <c:v>-15696.4</c:v>
                      </c:pt>
                      <c:pt idx="1009">
                        <c:v>-15700.9</c:v>
                      </c:pt>
                      <c:pt idx="1010">
                        <c:v>-15702.6</c:v>
                      </c:pt>
                      <c:pt idx="1011">
                        <c:v>-15691</c:v>
                      </c:pt>
                      <c:pt idx="1012">
                        <c:v>-15679.9</c:v>
                      </c:pt>
                      <c:pt idx="1013">
                        <c:v>-15672.4</c:v>
                      </c:pt>
                      <c:pt idx="1014">
                        <c:v>-15669.2</c:v>
                      </c:pt>
                      <c:pt idx="1015">
                        <c:v>-15679.3</c:v>
                      </c:pt>
                      <c:pt idx="1016">
                        <c:v>-15688.8</c:v>
                      </c:pt>
                      <c:pt idx="1017">
                        <c:v>-15694</c:v>
                      </c:pt>
                      <c:pt idx="1018">
                        <c:v>-15694.5</c:v>
                      </c:pt>
                      <c:pt idx="1019">
                        <c:v>-15681.6</c:v>
                      </c:pt>
                      <c:pt idx="1020">
                        <c:v>-15672.3</c:v>
                      </c:pt>
                      <c:pt idx="1021">
                        <c:v>-15666.8</c:v>
                      </c:pt>
                      <c:pt idx="1022">
                        <c:v>-15665.5</c:v>
                      </c:pt>
                      <c:pt idx="1023">
                        <c:v>-15677.9</c:v>
                      </c:pt>
                      <c:pt idx="1024">
                        <c:v>-15685.8</c:v>
                      </c:pt>
                      <c:pt idx="1025">
                        <c:v>-15690.4</c:v>
                      </c:pt>
                      <c:pt idx="1026">
                        <c:v>-15690.2</c:v>
                      </c:pt>
                      <c:pt idx="1027">
                        <c:v>-15676.3</c:v>
                      </c:pt>
                      <c:pt idx="1028">
                        <c:v>-15667.1</c:v>
                      </c:pt>
                      <c:pt idx="1029">
                        <c:v>-15661.3</c:v>
                      </c:pt>
                      <c:pt idx="1030">
                        <c:v>-15658.6</c:v>
                      </c:pt>
                      <c:pt idx="1031">
                        <c:v>-15673.5</c:v>
                      </c:pt>
                      <c:pt idx="1032">
                        <c:v>-15681.9</c:v>
                      </c:pt>
                      <c:pt idx="1033">
                        <c:v>-15685.8</c:v>
                      </c:pt>
                      <c:pt idx="1034">
                        <c:v>-15688.2</c:v>
                      </c:pt>
                      <c:pt idx="1035">
                        <c:v>-15689</c:v>
                      </c:pt>
                      <c:pt idx="1036">
                        <c:v>-15689.6</c:v>
                      </c:pt>
                      <c:pt idx="1037">
                        <c:v>-15689.4</c:v>
                      </c:pt>
                      <c:pt idx="1038">
                        <c:v>-15689.3</c:v>
                      </c:pt>
                      <c:pt idx="1039">
                        <c:v>-15676.2</c:v>
                      </c:pt>
                      <c:pt idx="1040">
                        <c:v>-15664.2</c:v>
                      </c:pt>
                      <c:pt idx="1041">
                        <c:v>-15655.1</c:v>
                      </c:pt>
                      <c:pt idx="1042">
                        <c:v>-15652.1</c:v>
                      </c:pt>
                      <c:pt idx="1043">
                        <c:v>-15662.6</c:v>
                      </c:pt>
                      <c:pt idx="1044">
                        <c:v>-15672.3</c:v>
                      </c:pt>
                      <c:pt idx="1045">
                        <c:v>-15679.6</c:v>
                      </c:pt>
                      <c:pt idx="1046">
                        <c:v>-15682.9</c:v>
                      </c:pt>
                      <c:pt idx="1047">
                        <c:v>-15673.4</c:v>
                      </c:pt>
                      <c:pt idx="1048">
                        <c:v>-15663.1</c:v>
                      </c:pt>
                      <c:pt idx="1049">
                        <c:v>-15657.3</c:v>
                      </c:pt>
                      <c:pt idx="1050">
                        <c:v>-15655.8</c:v>
                      </c:pt>
                      <c:pt idx="1051">
                        <c:v>-15667.6</c:v>
                      </c:pt>
                      <c:pt idx="1052">
                        <c:v>-15677.2</c:v>
                      </c:pt>
                      <c:pt idx="1053">
                        <c:v>-15683.5</c:v>
                      </c:pt>
                      <c:pt idx="1054">
                        <c:v>-15686.2</c:v>
                      </c:pt>
                      <c:pt idx="1055">
                        <c:v>-15672</c:v>
                      </c:pt>
                      <c:pt idx="1056">
                        <c:v>-15662.1</c:v>
                      </c:pt>
                      <c:pt idx="1057">
                        <c:v>-15655.8</c:v>
                      </c:pt>
                      <c:pt idx="1058">
                        <c:v>-15652.2</c:v>
                      </c:pt>
                      <c:pt idx="1059">
                        <c:v>-15661.5</c:v>
                      </c:pt>
                      <c:pt idx="1060">
                        <c:v>-15671.9</c:v>
                      </c:pt>
                      <c:pt idx="1061">
                        <c:v>-15675.1</c:v>
                      </c:pt>
                      <c:pt idx="1062">
                        <c:v>-15676.4</c:v>
                      </c:pt>
                      <c:pt idx="1063">
                        <c:v>-15664.6</c:v>
                      </c:pt>
                      <c:pt idx="1064">
                        <c:v>-15653.3</c:v>
                      </c:pt>
                      <c:pt idx="1065">
                        <c:v>-15644.3</c:v>
                      </c:pt>
                      <c:pt idx="1066">
                        <c:v>-15640.6</c:v>
                      </c:pt>
                      <c:pt idx="1067">
                        <c:v>-15650.5</c:v>
                      </c:pt>
                      <c:pt idx="1068">
                        <c:v>-15660.3</c:v>
                      </c:pt>
                      <c:pt idx="1069">
                        <c:v>-15667</c:v>
                      </c:pt>
                      <c:pt idx="1070">
                        <c:v>-15669.1</c:v>
                      </c:pt>
                      <c:pt idx="1071">
                        <c:v>-15670.3</c:v>
                      </c:pt>
                      <c:pt idx="1072">
                        <c:v>-15670.8</c:v>
                      </c:pt>
                      <c:pt idx="1073">
                        <c:v>-15670.4</c:v>
                      </c:pt>
                      <c:pt idx="1074">
                        <c:v>-15667.7</c:v>
                      </c:pt>
                      <c:pt idx="1075">
                        <c:v>-15652.8</c:v>
                      </c:pt>
                      <c:pt idx="1076">
                        <c:v>-15642.3</c:v>
                      </c:pt>
                      <c:pt idx="1077">
                        <c:v>-15635.9</c:v>
                      </c:pt>
                      <c:pt idx="1078">
                        <c:v>-15635.2</c:v>
                      </c:pt>
                      <c:pt idx="1079">
                        <c:v>-15646.7</c:v>
                      </c:pt>
                      <c:pt idx="1080">
                        <c:v>-15655.4</c:v>
                      </c:pt>
                      <c:pt idx="1081">
                        <c:v>-15660.4</c:v>
                      </c:pt>
                      <c:pt idx="1082">
                        <c:v>-15663.4</c:v>
                      </c:pt>
                      <c:pt idx="1083">
                        <c:v>-15648.1</c:v>
                      </c:pt>
                      <c:pt idx="1084">
                        <c:v>-15638.2</c:v>
                      </c:pt>
                      <c:pt idx="1085">
                        <c:v>-15632.3</c:v>
                      </c:pt>
                      <c:pt idx="1086">
                        <c:v>-15628.8</c:v>
                      </c:pt>
                      <c:pt idx="1087">
                        <c:v>-15642.8</c:v>
                      </c:pt>
                      <c:pt idx="1088">
                        <c:v>-15651</c:v>
                      </c:pt>
                      <c:pt idx="1089">
                        <c:v>-15655.1</c:v>
                      </c:pt>
                      <c:pt idx="1090">
                        <c:v>-15657</c:v>
                      </c:pt>
                      <c:pt idx="1091">
                        <c:v>-15658.7</c:v>
                      </c:pt>
                      <c:pt idx="1092">
                        <c:v>-15659</c:v>
                      </c:pt>
                      <c:pt idx="1093">
                        <c:v>-15658.7</c:v>
                      </c:pt>
                      <c:pt idx="1094">
                        <c:v>-15657.8</c:v>
                      </c:pt>
                      <c:pt idx="1095">
                        <c:v>-15657</c:v>
                      </c:pt>
                      <c:pt idx="1096">
                        <c:v>-15656.2</c:v>
                      </c:pt>
                      <c:pt idx="1097">
                        <c:v>-15655.7</c:v>
                      </c:pt>
                      <c:pt idx="1098">
                        <c:v>-15655.4</c:v>
                      </c:pt>
                      <c:pt idx="1099">
                        <c:v>-15655</c:v>
                      </c:pt>
                      <c:pt idx="1100">
                        <c:v>-15654</c:v>
                      </c:pt>
                      <c:pt idx="1101">
                        <c:v>-15653.8</c:v>
                      </c:pt>
                      <c:pt idx="1102">
                        <c:v>-15653.3</c:v>
                      </c:pt>
                      <c:pt idx="1103">
                        <c:v>-15652.9</c:v>
                      </c:pt>
                      <c:pt idx="1104">
                        <c:v>-15652.1</c:v>
                      </c:pt>
                      <c:pt idx="1105">
                        <c:v>-15651.2</c:v>
                      </c:pt>
                      <c:pt idx="1106">
                        <c:v>-15650</c:v>
                      </c:pt>
                      <c:pt idx="1107">
                        <c:v>-15650.1</c:v>
                      </c:pt>
                      <c:pt idx="1108">
                        <c:v>-15650.3</c:v>
                      </c:pt>
                      <c:pt idx="1109">
                        <c:v>-15649.6</c:v>
                      </c:pt>
                      <c:pt idx="1110">
                        <c:v>-15649.2</c:v>
                      </c:pt>
                      <c:pt idx="1111">
                        <c:v>-15649</c:v>
                      </c:pt>
                      <c:pt idx="1112">
                        <c:v>-15648.7</c:v>
                      </c:pt>
                      <c:pt idx="1113">
                        <c:v>-15648.1</c:v>
                      </c:pt>
                      <c:pt idx="1114">
                        <c:v>-15647.8</c:v>
                      </c:pt>
                      <c:pt idx="1115">
                        <c:v>-15647.4</c:v>
                      </c:pt>
                      <c:pt idx="1116">
                        <c:v>-15647.5</c:v>
                      </c:pt>
                      <c:pt idx="1117">
                        <c:v>-15646.6</c:v>
                      </c:pt>
                      <c:pt idx="1118">
                        <c:v>-15646.3</c:v>
                      </c:pt>
                      <c:pt idx="1119">
                        <c:v>-15645.5</c:v>
                      </c:pt>
                      <c:pt idx="1120">
                        <c:v>-15645.1</c:v>
                      </c:pt>
                      <c:pt idx="1121">
                        <c:v>-15644.8</c:v>
                      </c:pt>
                      <c:pt idx="1122">
                        <c:v>-15643.8</c:v>
                      </c:pt>
                      <c:pt idx="1123">
                        <c:v>-15643.6</c:v>
                      </c:pt>
                      <c:pt idx="1124">
                        <c:v>-15643.4</c:v>
                      </c:pt>
                      <c:pt idx="1125">
                        <c:v>-15643.2</c:v>
                      </c:pt>
                      <c:pt idx="1126">
                        <c:v>-15642.5</c:v>
                      </c:pt>
                      <c:pt idx="1127">
                        <c:v>-15642.3</c:v>
                      </c:pt>
                      <c:pt idx="1128">
                        <c:v>-15641.3</c:v>
                      </c:pt>
                      <c:pt idx="1129">
                        <c:v>-15640.8</c:v>
                      </c:pt>
                      <c:pt idx="1130">
                        <c:v>-15639.8</c:v>
                      </c:pt>
                      <c:pt idx="1131">
                        <c:v>-15638.3</c:v>
                      </c:pt>
                      <c:pt idx="1132">
                        <c:v>-15637.3</c:v>
                      </c:pt>
                      <c:pt idx="1133">
                        <c:v>-15636.6</c:v>
                      </c:pt>
                      <c:pt idx="1134">
                        <c:v>-15635.9</c:v>
                      </c:pt>
                      <c:pt idx="1135">
                        <c:v>-15635.8</c:v>
                      </c:pt>
                      <c:pt idx="1136">
                        <c:v>-15635.5</c:v>
                      </c:pt>
                      <c:pt idx="1137">
                        <c:v>-15634.9</c:v>
                      </c:pt>
                      <c:pt idx="1138">
                        <c:v>-15633.8</c:v>
                      </c:pt>
                      <c:pt idx="1139">
                        <c:v>-15633</c:v>
                      </c:pt>
                      <c:pt idx="1140">
                        <c:v>-15632.1</c:v>
                      </c:pt>
                      <c:pt idx="1141">
                        <c:v>-15631.7</c:v>
                      </c:pt>
                      <c:pt idx="1142">
                        <c:v>-15631.1</c:v>
                      </c:pt>
                      <c:pt idx="1143">
                        <c:v>-15631</c:v>
                      </c:pt>
                      <c:pt idx="1144">
                        <c:v>-15630.2</c:v>
                      </c:pt>
                      <c:pt idx="1145">
                        <c:v>-15629.2</c:v>
                      </c:pt>
                      <c:pt idx="1146">
                        <c:v>-15628.6</c:v>
                      </c:pt>
                      <c:pt idx="1147">
                        <c:v>-15627.9</c:v>
                      </c:pt>
                      <c:pt idx="1148">
                        <c:v>-15627.3</c:v>
                      </c:pt>
                      <c:pt idx="1149">
                        <c:v>-15626.5</c:v>
                      </c:pt>
                      <c:pt idx="1150">
                        <c:v>-15626.2</c:v>
                      </c:pt>
                      <c:pt idx="1151">
                        <c:v>-15625.5</c:v>
                      </c:pt>
                      <c:pt idx="1152">
                        <c:v>-15625.6</c:v>
                      </c:pt>
                      <c:pt idx="1153">
                        <c:v>-15625.5</c:v>
                      </c:pt>
                      <c:pt idx="1154">
                        <c:v>-15624.9</c:v>
                      </c:pt>
                      <c:pt idx="1155">
                        <c:v>-15623.9</c:v>
                      </c:pt>
                      <c:pt idx="1156">
                        <c:v>-15623.9</c:v>
                      </c:pt>
                      <c:pt idx="1157">
                        <c:v>-15623.7</c:v>
                      </c:pt>
                      <c:pt idx="1158">
                        <c:v>-15623.2</c:v>
                      </c:pt>
                      <c:pt idx="1159">
                        <c:v>-15623.1</c:v>
                      </c:pt>
                      <c:pt idx="1160">
                        <c:v>-15622.9</c:v>
                      </c:pt>
                      <c:pt idx="1161">
                        <c:v>-15622.5</c:v>
                      </c:pt>
                      <c:pt idx="1162">
                        <c:v>-15623.2</c:v>
                      </c:pt>
                      <c:pt idx="1163">
                        <c:v>-15623.9</c:v>
                      </c:pt>
                      <c:pt idx="1164">
                        <c:v>-15624.4</c:v>
                      </c:pt>
                      <c:pt idx="1165">
                        <c:v>-15624</c:v>
                      </c:pt>
                      <c:pt idx="1166">
                        <c:v>-15622.5</c:v>
                      </c:pt>
                      <c:pt idx="1167">
                        <c:v>-15621.3</c:v>
                      </c:pt>
                      <c:pt idx="1168">
                        <c:v>-15620.3</c:v>
                      </c:pt>
                      <c:pt idx="1169">
                        <c:v>-15619.2</c:v>
                      </c:pt>
                      <c:pt idx="1170">
                        <c:v>-15618.3</c:v>
                      </c:pt>
                      <c:pt idx="1171">
                        <c:v>-15617.5</c:v>
                      </c:pt>
                      <c:pt idx="1172">
                        <c:v>-15617.1</c:v>
                      </c:pt>
                      <c:pt idx="1173">
                        <c:v>-15616.5</c:v>
                      </c:pt>
                      <c:pt idx="1174">
                        <c:v>-15615.7</c:v>
                      </c:pt>
                      <c:pt idx="1175">
                        <c:v>-15614.6</c:v>
                      </c:pt>
                      <c:pt idx="1176">
                        <c:v>-15613.4</c:v>
                      </c:pt>
                      <c:pt idx="1177">
                        <c:v>-15613.1</c:v>
                      </c:pt>
                      <c:pt idx="1178">
                        <c:v>-15612.5</c:v>
                      </c:pt>
                      <c:pt idx="1179">
                        <c:v>-15611.5</c:v>
                      </c:pt>
                      <c:pt idx="1180">
                        <c:v>-15611.2</c:v>
                      </c:pt>
                      <c:pt idx="1181">
                        <c:v>-15610.5</c:v>
                      </c:pt>
                      <c:pt idx="1182">
                        <c:v>-15610.2</c:v>
                      </c:pt>
                      <c:pt idx="1183">
                        <c:v>-15609.7</c:v>
                      </c:pt>
                      <c:pt idx="1184">
                        <c:v>-15608.7</c:v>
                      </c:pt>
                      <c:pt idx="1185">
                        <c:v>-15608.2</c:v>
                      </c:pt>
                      <c:pt idx="1186">
                        <c:v>-15607.9</c:v>
                      </c:pt>
                      <c:pt idx="1187">
                        <c:v>-15607.7</c:v>
                      </c:pt>
                      <c:pt idx="1188">
                        <c:v>-15607.3</c:v>
                      </c:pt>
                      <c:pt idx="1189">
                        <c:v>-15606.1</c:v>
                      </c:pt>
                      <c:pt idx="1190">
                        <c:v>-15605.6</c:v>
                      </c:pt>
                      <c:pt idx="1191">
                        <c:v>-15606.4</c:v>
                      </c:pt>
                      <c:pt idx="1192">
                        <c:v>-15606.6</c:v>
                      </c:pt>
                      <c:pt idx="1193">
                        <c:v>-15606.4</c:v>
                      </c:pt>
                      <c:pt idx="1194">
                        <c:v>-15606.7</c:v>
                      </c:pt>
                      <c:pt idx="1195">
                        <c:v>-15606.1</c:v>
                      </c:pt>
                      <c:pt idx="1196">
                        <c:v>-15605.3</c:v>
                      </c:pt>
                      <c:pt idx="1197">
                        <c:v>-15604.2</c:v>
                      </c:pt>
                      <c:pt idx="1198">
                        <c:v>-15603.8</c:v>
                      </c:pt>
                      <c:pt idx="1199">
                        <c:v>-15603.7</c:v>
                      </c:pt>
                      <c:pt idx="1200">
                        <c:v>-15603.6</c:v>
                      </c:pt>
                      <c:pt idx="1201">
                        <c:v>-15602.7</c:v>
                      </c:pt>
                      <c:pt idx="1202">
                        <c:v>-15602</c:v>
                      </c:pt>
                      <c:pt idx="1203">
                        <c:v>-15601.3</c:v>
                      </c:pt>
                      <c:pt idx="1204">
                        <c:v>-15601</c:v>
                      </c:pt>
                      <c:pt idx="1205">
                        <c:v>-15600.5</c:v>
                      </c:pt>
                      <c:pt idx="1206">
                        <c:v>-15600.3</c:v>
                      </c:pt>
                      <c:pt idx="1207">
                        <c:v>-15599.6</c:v>
                      </c:pt>
                      <c:pt idx="1208">
                        <c:v>-15599.1</c:v>
                      </c:pt>
                      <c:pt idx="1209">
                        <c:v>-15599.2</c:v>
                      </c:pt>
                      <c:pt idx="1210">
                        <c:v>-15598.5</c:v>
                      </c:pt>
                      <c:pt idx="1211">
                        <c:v>-15598.1</c:v>
                      </c:pt>
                      <c:pt idx="1212">
                        <c:v>-15598.2</c:v>
                      </c:pt>
                      <c:pt idx="1213">
                        <c:v>-15598.1</c:v>
                      </c:pt>
                      <c:pt idx="1214">
                        <c:v>-15597.5</c:v>
                      </c:pt>
                      <c:pt idx="1215">
                        <c:v>-15597.2</c:v>
                      </c:pt>
                      <c:pt idx="1216">
                        <c:v>-15596.8</c:v>
                      </c:pt>
                      <c:pt idx="1217">
                        <c:v>-15596.8</c:v>
                      </c:pt>
                      <c:pt idx="1218">
                        <c:v>-15596.1</c:v>
                      </c:pt>
                      <c:pt idx="1219">
                        <c:v>-15596.3</c:v>
                      </c:pt>
                      <c:pt idx="1220">
                        <c:v>-15595.9</c:v>
                      </c:pt>
                      <c:pt idx="1221">
                        <c:v>-15595.1</c:v>
                      </c:pt>
                      <c:pt idx="1222">
                        <c:v>-15594.8</c:v>
                      </c:pt>
                      <c:pt idx="1223">
                        <c:v>-15594.8</c:v>
                      </c:pt>
                      <c:pt idx="1224">
                        <c:v>-15592</c:v>
                      </c:pt>
                      <c:pt idx="1225">
                        <c:v>-15574.6</c:v>
                      </c:pt>
                      <c:pt idx="1226">
                        <c:v>-15540.8</c:v>
                      </c:pt>
                      <c:pt idx="1227">
                        <c:v>-15487.8</c:v>
                      </c:pt>
                      <c:pt idx="1228">
                        <c:v>-15444.3</c:v>
                      </c:pt>
                      <c:pt idx="1229">
                        <c:v>-15406.2</c:v>
                      </c:pt>
                      <c:pt idx="1230">
                        <c:v>-15148.9</c:v>
                      </c:pt>
                      <c:pt idx="1231">
                        <c:v>-13949.4</c:v>
                      </c:pt>
                      <c:pt idx="1232">
                        <c:v>-12363</c:v>
                      </c:pt>
                      <c:pt idx="1233">
                        <c:v>-10871.7</c:v>
                      </c:pt>
                      <c:pt idx="1234">
                        <c:v>-9256.1</c:v>
                      </c:pt>
                      <c:pt idx="1235">
                        <c:v>-8261.2999999999993</c:v>
                      </c:pt>
                      <c:pt idx="1236">
                        <c:v>-7442.5</c:v>
                      </c:pt>
                      <c:pt idx="1237">
                        <c:v>-6746.3</c:v>
                      </c:pt>
                      <c:pt idx="1238">
                        <c:v>-6146.5</c:v>
                      </c:pt>
                      <c:pt idx="1239">
                        <c:v>-5439.1</c:v>
                      </c:pt>
                      <c:pt idx="1240">
                        <c:v>-4954.8999999999996</c:v>
                      </c:pt>
                      <c:pt idx="1241">
                        <c:v>-4512.3</c:v>
                      </c:pt>
                      <c:pt idx="1242">
                        <c:v>-4115.7</c:v>
                      </c:pt>
                      <c:pt idx="1243">
                        <c:v>-3757.7</c:v>
                      </c:pt>
                      <c:pt idx="1244">
                        <c:v>-3348.3</c:v>
                      </c:pt>
                      <c:pt idx="1245">
                        <c:v>-3083.8</c:v>
                      </c:pt>
                      <c:pt idx="1246">
                        <c:v>-2857.5</c:v>
                      </c:pt>
                      <c:pt idx="1247">
                        <c:v>-2655.5</c:v>
                      </c:pt>
                      <c:pt idx="1248">
                        <c:v>-2478.6</c:v>
                      </c:pt>
                      <c:pt idx="1249">
                        <c:v>-2275.8000000000002</c:v>
                      </c:pt>
                      <c:pt idx="1250">
                        <c:v>-2152.5</c:v>
                      </c:pt>
                      <c:pt idx="1251">
                        <c:v>-2027.6</c:v>
                      </c:pt>
                      <c:pt idx="1252">
                        <c:v>-1906.8</c:v>
                      </c:pt>
                      <c:pt idx="1253">
                        <c:v>-1753</c:v>
                      </c:pt>
                      <c:pt idx="1254">
                        <c:v>-1641.2</c:v>
                      </c:pt>
                      <c:pt idx="1255">
                        <c:v>-1533.7</c:v>
                      </c:pt>
                      <c:pt idx="1256">
                        <c:v>-1430.4</c:v>
                      </c:pt>
                      <c:pt idx="1257">
                        <c:v>-1328.8</c:v>
                      </c:pt>
                      <c:pt idx="1258">
                        <c:v>-1203</c:v>
                      </c:pt>
                      <c:pt idx="1259">
                        <c:v>-1108.5999999999999</c:v>
                      </c:pt>
                      <c:pt idx="1260">
                        <c:v>-1018.4</c:v>
                      </c:pt>
                      <c:pt idx="1261">
                        <c:v>-934.7</c:v>
                      </c:pt>
                      <c:pt idx="1262">
                        <c:v>-842.6</c:v>
                      </c:pt>
                      <c:pt idx="1263">
                        <c:v>-773.1</c:v>
                      </c:pt>
                      <c:pt idx="1264">
                        <c:v>-706.7</c:v>
                      </c:pt>
                      <c:pt idx="1265">
                        <c:v>-643.20000000000005</c:v>
                      </c:pt>
                      <c:pt idx="1266">
                        <c:v>-568.29999999999995</c:v>
                      </c:pt>
                      <c:pt idx="1267">
                        <c:v>-515.20000000000005</c:v>
                      </c:pt>
                      <c:pt idx="1268">
                        <c:v>-470.6</c:v>
                      </c:pt>
                      <c:pt idx="1269">
                        <c:v>-430.4</c:v>
                      </c:pt>
                      <c:pt idx="1270">
                        <c:v>-373.9</c:v>
                      </c:pt>
                      <c:pt idx="1271">
                        <c:v>-327.7</c:v>
                      </c:pt>
                      <c:pt idx="1272">
                        <c:v>-279.39999999999998</c:v>
                      </c:pt>
                      <c:pt idx="1273">
                        <c:v>-236.2</c:v>
                      </c:pt>
                      <c:pt idx="1274">
                        <c:v>-203.1</c:v>
                      </c:pt>
                      <c:pt idx="1275">
                        <c:v>-179.3</c:v>
                      </c:pt>
                      <c:pt idx="1276">
                        <c:v>-174.4</c:v>
                      </c:pt>
                      <c:pt idx="1277">
                        <c:v>-168.6</c:v>
                      </c:pt>
                      <c:pt idx="1278">
                        <c:v>-159.30000000000001</c:v>
                      </c:pt>
                      <c:pt idx="1279">
                        <c:v>-140.19999999999999</c:v>
                      </c:pt>
                      <c:pt idx="1280">
                        <c:v>-127.6</c:v>
                      </c:pt>
                      <c:pt idx="1281">
                        <c:v>-115.3</c:v>
                      </c:pt>
                      <c:pt idx="1282">
                        <c:v>-104.2</c:v>
                      </c:pt>
                      <c:pt idx="1283">
                        <c:v>-96</c:v>
                      </c:pt>
                      <c:pt idx="1284">
                        <c:v>-91.3</c:v>
                      </c:pt>
                      <c:pt idx="1285">
                        <c:v>-87.7</c:v>
                      </c:pt>
                      <c:pt idx="1286">
                        <c:v>-82.8</c:v>
                      </c:pt>
                      <c:pt idx="1287">
                        <c:v>-77.099999999999994</c:v>
                      </c:pt>
                      <c:pt idx="1288">
                        <c:v>-69.900000000000006</c:v>
                      </c:pt>
                      <c:pt idx="1289">
                        <c:v>-65.5</c:v>
                      </c:pt>
                      <c:pt idx="1290">
                        <c:v>-61.1</c:v>
                      </c:pt>
                      <c:pt idx="1291">
                        <c:v>-53.1</c:v>
                      </c:pt>
                      <c:pt idx="1292">
                        <c:v>-36.5</c:v>
                      </c:pt>
                      <c:pt idx="1293">
                        <c:v>-23.5</c:v>
                      </c:pt>
                      <c:pt idx="1294">
                        <c:v>-10.5</c:v>
                      </c:pt>
                      <c:pt idx="1295">
                        <c:v>2.2999999999999998</c:v>
                      </c:pt>
                      <c:pt idx="1296">
                        <c:v>14.4</c:v>
                      </c:pt>
                      <c:pt idx="1297">
                        <c:v>18.5</c:v>
                      </c:pt>
                      <c:pt idx="1298">
                        <c:v>20.100000000000001</c:v>
                      </c:pt>
                      <c:pt idx="1299">
                        <c:v>21.1</c:v>
                      </c:pt>
                      <c:pt idx="1300">
                        <c:v>21.3</c:v>
                      </c:pt>
                      <c:pt idx="1301">
                        <c:v>20.9</c:v>
                      </c:pt>
                      <c:pt idx="1302">
                        <c:v>20.5</c:v>
                      </c:pt>
                      <c:pt idx="1303">
                        <c:v>20.6</c:v>
                      </c:pt>
                      <c:pt idx="1304">
                        <c:v>20.6</c:v>
                      </c:pt>
                      <c:pt idx="1305">
                        <c:v>20</c:v>
                      </c:pt>
                      <c:pt idx="1306">
                        <c:v>19.5</c:v>
                      </c:pt>
                      <c:pt idx="1307">
                        <c:v>19.5</c:v>
                      </c:pt>
                      <c:pt idx="1308">
                        <c:v>19</c:v>
                      </c:pt>
                      <c:pt idx="1309">
                        <c:v>19.600000000000001</c:v>
                      </c:pt>
                      <c:pt idx="1310">
                        <c:v>19.7</c:v>
                      </c:pt>
                      <c:pt idx="1311">
                        <c:v>19.399999999999999</c:v>
                      </c:pt>
                      <c:pt idx="1312">
                        <c:v>19.899999999999999</c:v>
                      </c:pt>
                      <c:pt idx="1313">
                        <c:v>20.2</c:v>
                      </c:pt>
                      <c:pt idx="1314">
                        <c:v>20.2</c:v>
                      </c:pt>
                      <c:pt idx="1315">
                        <c:v>20.2</c:v>
                      </c:pt>
                      <c:pt idx="1316">
                        <c:v>20.8</c:v>
                      </c:pt>
                      <c:pt idx="1317">
                        <c:v>21.3</c:v>
                      </c:pt>
                      <c:pt idx="1318">
                        <c:v>21.9</c:v>
                      </c:pt>
                      <c:pt idx="1319">
                        <c:v>21.6</c:v>
                      </c:pt>
                      <c:pt idx="1320">
                        <c:v>20.100000000000001</c:v>
                      </c:pt>
                      <c:pt idx="1321">
                        <c:v>18.7</c:v>
                      </c:pt>
                      <c:pt idx="1322">
                        <c:v>18.2</c:v>
                      </c:pt>
                      <c:pt idx="1323">
                        <c:v>17.3</c:v>
                      </c:pt>
                      <c:pt idx="1324">
                        <c:v>16</c:v>
                      </c:pt>
                      <c:pt idx="1325">
                        <c:v>18.399999999999999</c:v>
                      </c:pt>
                      <c:pt idx="1326">
                        <c:v>18.7</c:v>
                      </c:pt>
                      <c:pt idx="1327">
                        <c:v>17.600000000000001</c:v>
                      </c:pt>
                      <c:pt idx="1328">
                        <c:v>15.6</c:v>
                      </c:pt>
                      <c:pt idx="1329">
                        <c:v>15.8</c:v>
                      </c:pt>
                      <c:pt idx="1330">
                        <c:v>17.399999999999999</c:v>
                      </c:pt>
                      <c:pt idx="1331">
                        <c:v>17.5</c:v>
                      </c:pt>
                      <c:pt idx="1332">
                        <c:v>15.3</c:v>
                      </c:pt>
                      <c:pt idx="1333">
                        <c:v>14.7</c:v>
                      </c:pt>
                      <c:pt idx="1334">
                        <c:v>14</c:v>
                      </c:pt>
                      <c:pt idx="1335">
                        <c:v>13</c:v>
                      </c:pt>
                      <c:pt idx="1336">
                        <c:v>12.4</c:v>
                      </c:pt>
                      <c:pt idx="1337">
                        <c:v>13.2</c:v>
                      </c:pt>
                      <c:pt idx="1338">
                        <c:v>14</c:v>
                      </c:pt>
                      <c:pt idx="1339">
                        <c:v>13.4</c:v>
                      </c:pt>
                      <c:pt idx="1340">
                        <c:v>10.6</c:v>
                      </c:pt>
                      <c:pt idx="1341">
                        <c:v>9.9</c:v>
                      </c:pt>
                      <c:pt idx="1342">
                        <c:v>10.199999999999999</c:v>
                      </c:pt>
                      <c:pt idx="1343">
                        <c:v>10.199999999999999</c:v>
                      </c:pt>
                      <c:pt idx="1344">
                        <c:v>11.5</c:v>
                      </c:pt>
                      <c:pt idx="1345">
                        <c:v>12.9</c:v>
                      </c:pt>
                      <c:pt idx="1346">
                        <c:v>14</c:v>
                      </c:pt>
                      <c:pt idx="1347">
                        <c:v>14.5</c:v>
                      </c:pt>
                      <c:pt idx="1348">
                        <c:v>13.7</c:v>
                      </c:pt>
                      <c:pt idx="1349">
                        <c:v>13.1</c:v>
                      </c:pt>
                      <c:pt idx="1350">
                        <c:v>12.8</c:v>
                      </c:pt>
                      <c:pt idx="1351">
                        <c:v>12.8</c:v>
                      </c:pt>
                      <c:pt idx="1352">
                        <c:v>11.9</c:v>
                      </c:pt>
                      <c:pt idx="1353">
                        <c:v>12</c:v>
                      </c:pt>
                      <c:pt idx="1354">
                        <c:v>12.9</c:v>
                      </c:pt>
                      <c:pt idx="1355">
                        <c:v>13.5</c:v>
                      </c:pt>
                      <c:pt idx="1356">
                        <c:v>13.5</c:v>
                      </c:pt>
                      <c:pt idx="1357">
                        <c:v>13.9</c:v>
                      </c:pt>
                      <c:pt idx="1358">
                        <c:v>14.6</c:v>
                      </c:pt>
                      <c:pt idx="1359">
                        <c:v>15.9</c:v>
                      </c:pt>
                      <c:pt idx="1360">
                        <c:v>16.7</c:v>
                      </c:pt>
                      <c:pt idx="1361">
                        <c:v>17.7</c:v>
                      </c:pt>
                      <c:pt idx="1362">
                        <c:v>18.399999999999999</c:v>
                      </c:pt>
                      <c:pt idx="1363">
                        <c:v>19.8</c:v>
                      </c:pt>
                      <c:pt idx="1364">
                        <c:v>19.399999999999999</c:v>
                      </c:pt>
                      <c:pt idx="1365">
                        <c:v>18.399999999999999</c:v>
                      </c:pt>
                      <c:pt idx="1366">
                        <c:v>16.899999999999999</c:v>
                      </c:pt>
                      <c:pt idx="1367">
                        <c:v>11.7</c:v>
                      </c:pt>
                      <c:pt idx="1368">
                        <c:v>7.6</c:v>
                      </c:pt>
                      <c:pt idx="1369">
                        <c:v>4.4000000000000004</c:v>
                      </c:pt>
                      <c:pt idx="1370">
                        <c:v>2.1</c:v>
                      </c:pt>
                      <c:pt idx="1371">
                        <c:v>1.7</c:v>
                      </c:pt>
                      <c:pt idx="1372">
                        <c:v>1.2</c:v>
                      </c:pt>
                      <c:pt idx="1373">
                        <c:v>0.7</c:v>
                      </c:pt>
                      <c:pt idx="1374">
                        <c:v>0.3</c:v>
                      </c:pt>
                      <c:pt idx="1375">
                        <c:v>0</c:v>
                      </c:pt>
                      <c:pt idx="1376">
                        <c:v>-0.1</c:v>
                      </c:pt>
                      <c:pt idx="1377">
                        <c:v>-0.7</c:v>
                      </c:pt>
                      <c:pt idx="1378">
                        <c:v>-1.2</c:v>
                      </c:pt>
                      <c:pt idx="1379">
                        <c:v>-1.8</c:v>
                      </c:pt>
                      <c:pt idx="1380">
                        <c:v>-1.7</c:v>
                      </c:pt>
                      <c:pt idx="1381">
                        <c:v>-1.8</c:v>
                      </c:pt>
                      <c:pt idx="1382">
                        <c:v>-1.9</c:v>
                      </c:pt>
                      <c:pt idx="1383">
                        <c:v>-1.9</c:v>
                      </c:pt>
                      <c:pt idx="1384">
                        <c:v>-1.7</c:v>
                      </c:pt>
                      <c:pt idx="1385">
                        <c:v>-2.1</c:v>
                      </c:pt>
                      <c:pt idx="1386">
                        <c:v>-2.2000000000000002</c:v>
                      </c:pt>
                      <c:pt idx="1387">
                        <c:v>-2.1</c:v>
                      </c:pt>
                      <c:pt idx="1388">
                        <c:v>-1.7</c:v>
                      </c:pt>
                      <c:pt idx="1389">
                        <c:v>-1.6</c:v>
                      </c:pt>
                      <c:pt idx="1390">
                        <c:v>-1.5</c:v>
                      </c:pt>
                      <c:pt idx="1391">
                        <c:v>-1.6</c:v>
                      </c:pt>
                      <c:pt idx="1392">
                        <c:v>-1.6</c:v>
                      </c:pt>
                      <c:pt idx="1393">
                        <c:v>-1.7</c:v>
                      </c:pt>
                      <c:pt idx="1394">
                        <c:v>-1.9</c:v>
                      </c:pt>
                      <c:pt idx="1395">
                        <c:v>-2</c:v>
                      </c:pt>
                      <c:pt idx="1396">
                        <c:v>-2.1</c:v>
                      </c:pt>
                      <c:pt idx="1397">
                        <c:v>-2.2000000000000002</c:v>
                      </c:pt>
                      <c:pt idx="1398">
                        <c:v>-2.2999999999999998</c:v>
                      </c:pt>
                      <c:pt idx="1399">
                        <c:v>-2.5</c:v>
                      </c:pt>
                      <c:pt idx="1400">
                        <c:v>-2.6</c:v>
                      </c:pt>
                      <c:pt idx="1401">
                        <c:v>-2.7</c:v>
                      </c:pt>
                      <c:pt idx="1402">
                        <c:v>-2.8</c:v>
                      </c:pt>
                      <c:pt idx="1403">
                        <c:v>-2.8</c:v>
                      </c:pt>
                      <c:pt idx="1404">
                        <c:v>-3</c:v>
                      </c:pt>
                      <c:pt idx="1405">
                        <c:v>-3.2</c:v>
                      </c:pt>
                      <c:pt idx="1406">
                        <c:v>-3.2</c:v>
                      </c:pt>
                      <c:pt idx="1407">
                        <c:v>-3.3</c:v>
                      </c:pt>
                      <c:pt idx="1408">
                        <c:v>-3.4</c:v>
                      </c:pt>
                      <c:pt idx="1409">
                        <c:v>-3.5</c:v>
                      </c:pt>
                      <c:pt idx="1410">
                        <c:v>-3.6</c:v>
                      </c:pt>
                      <c:pt idx="1411">
                        <c:v>-3.7</c:v>
                      </c:pt>
                      <c:pt idx="1412">
                        <c:v>-3.8</c:v>
                      </c:pt>
                      <c:pt idx="1413">
                        <c:v>-3.9</c:v>
                      </c:pt>
                      <c:pt idx="1414">
                        <c:v>-4</c:v>
                      </c:pt>
                      <c:pt idx="1415">
                        <c:v>-4.0999999999999996</c:v>
                      </c:pt>
                      <c:pt idx="1416">
                        <c:v>-4.0999999999999996</c:v>
                      </c:pt>
                      <c:pt idx="1417">
                        <c:v>-4.2</c:v>
                      </c:pt>
                      <c:pt idx="1418">
                        <c:v>-4.2</c:v>
                      </c:pt>
                      <c:pt idx="1419">
                        <c:v>-4.2</c:v>
                      </c:pt>
                      <c:pt idx="1420">
                        <c:v>-4.3</c:v>
                      </c:pt>
                      <c:pt idx="1421">
                        <c:v>-4.4000000000000004</c:v>
                      </c:pt>
                      <c:pt idx="1422">
                        <c:v>-4.4000000000000004</c:v>
                      </c:pt>
                      <c:pt idx="1423">
                        <c:v>-4.4000000000000004</c:v>
                      </c:pt>
                      <c:pt idx="1424">
                        <c:v>-4.5</c:v>
                      </c:pt>
                      <c:pt idx="1425">
                        <c:v>-4.5</c:v>
                      </c:pt>
                      <c:pt idx="1426">
                        <c:v>-4.5</c:v>
                      </c:pt>
                      <c:pt idx="1427">
                        <c:v>-4.5999999999999996</c:v>
                      </c:pt>
                      <c:pt idx="1428">
                        <c:v>-4.5999999999999996</c:v>
                      </c:pt>
                      <c:pt idx="1429">
                        <c:v>-4.5999999999999996</c:v>
                      </c:pt>
                      <c:pt idx="1430">
                        <c:v>-4.7</c:v>
                      </c:pt>
                      <c:pt idx="1431">
                        <c:v>-4.5999999999999996</c:v>
                      </c:pt>
                      <c:pt idx="1432">
                        <c:v>-4.7</c:v>
                      </c:pt>
                      <c:pt idx="1433">
                        <c:v>-4.7</c:v>
                      </c:pt>
                      <c:pt idx="1434">
                        <c:v>-4.9000000000000004</c:v>
                      </c:pt>
                      <c:pt idx="1435">
                        <c:v>-4.9000000000000004</c:v>
                      </c:pt>
                      <c:pt idx="1436">
                        <c:v>-4.9000000000000004</c:v>
                      </c:pt>
                      <c:pt idx="1437">
                        <c:v>-4.9000000000000004</c:v>
                      </c:pt>
                      <c:pt idx="1438">
                        <c:v>-5</c:v>
                      </c:pt>
                      <c:pt idx="1439">
                        <c:v>-5.0999999999999996</c:v>
                      </c:pt>
                      <c:pt idx="1440">
                        <c:v>-5</c:v>
                      </c:pt>
                      <c:pt idx="1441">
                        <c:v>-5.2</c:v>
                      </c:pt>
                      <c:pt idx="1442">
                        <c:v>-5.0999999999999996</c:v>
                      </c:pt>
                      <c:pt idx="1443">
                        <c:v>-5.0999999999999996</c:v>
                      </c:pt>
                      <c:pt idx="1444">
                        <c:v>-5.2</c:v>
                      </c:pt>
                      <c:pt idx="1445">
                        <c:v>-5.2</c:v>
                      </c:pt>
                      <c:pt idx="1446">
                        <c:v>-5.2</c:v>
                      </c:pt>
                      <c:pt idx="1447">
                        <c:v>-5.2</c:v>
                      </c:pt>
                      <c:pt idx="1448">
                        <c:v>-5.3</c:v>
                      </c:pt>
                      <c:pt idx="1449">
                        <c:v>-5.3</c:v>
                      </c:pt>
                      <c:pt idx="1450">
                        <c:v>-5.3</c:v>
                      </c:pt>
                      <c:pt idx="1451">
                        <c:v>-5.4</c:v>
                      </c:pt>
                      <c:pt idx="1452">
                        <c:v>-5.4</c:v>
                      </c:pt>
                      <c:pt idx="1453">
                        <c:v>-5.3</c:v>
                      </c:pt>
                      <c:pt idx="1454">
                        <c:v>-5.4</c:v>
                      </c:pt>
                      <c:pt idx="1455">
                        <c:v>-5.4</c:v>
                      </c:pt>
                      <c:pt idx="1456">
                        <c:v>-5.5</c:v>
                      </c:pt>
                      <c:pt idx="1457">
                        <c:v>-5.5</c:v>
                      </c:pt>
                      <c:pt idx="1458">
                        <c:v>-5.5</c:v>
                      </c:pt>
                      <c:pt idx="1459">
                        <c:v>-5.5</c:v>
                      </c:pt>
                      <c:pt idx="1460">
                        <c:v>-5.6</c:v>
                      </c:pt>
                      <c:pt idx="1461">
                        <c:v>-5.6</c:v>
                      </c:pt>
                      <c:pt idx="1462">
                        <c:v>-5.7</c:v>
                      </c:pt>
                      <c:pt idx="1463">
                        <c:v>-5.7</c:v>
                      </c:pt>
                      <c:pt idx="1464">
                        <c:v>-5.6</c:v>
                      </c:pt>
                      <c:pt idx="1465">
                        <c:v>-5.7</c:v>
                      </c:pt>
                      <c:pt idx="1466">
                        <c:v>-5.8</c:v>
                      </c:pt>
                      <c:pt idx="1467">
                        <c:v>-5.8</c:v>
                      </c:pt>
                      <c:pt idx="1468">
                        <c:v>-5.8</c:v>
                      </c:pt>
                      <c:pt idx="1469">
                        <c:v>-5.8</c:v>
                      </c:pt>
                      <c:pt idx="1470">
                        <c:v>-5.8</c:v>
                      </c:pt>
                      <c:pt idx="1471">
                        <c:v>-5.8</c:v>
                      </c:pt>
                      <c:pt idx="1472">
                        <c:v>-5.9</c:v>
                      </c:pt>
                      <c:pt idx="1473">
                        <c:v>-5.9</c:v>
                      </c:pt>
                      <c:pt idx="1474">
                        <c:v>-5.9</c:v>
                      </c:pt>
                      <c:pt idx="1475">
                        <c:v>-6</c:v>
                      </c:pt>
                      <c:pt idx="1476">
                        <c:v>-6</c:v>
                      </c:pt>
                      <c:pt idx="1477">
                        <c:v>-6</c:v>
                      </c:pt>
                      <c:pt idx="1478">
                        <c:v>-6</c:v>
                      </c:pt>
                      <c:pt idx="1479">
                        <c:v>-6</c:v>
                      </c:pt>
                      <c:pt idx="1480">
                        <c:v>-6.1</c:v>
                      </c:pt>
                      <c:pt idx="1481">
                        <c:v>-6.1</c:v>
                      </c:pt>
                      <c:pt idx="1482">
                        <c:v>-6.1</c:v>
                      </c:pt>
                      <c:pt idx="1483">
                        <c:v>-6.1</c:v>
                      </c:pt>
                      <c:pt idx="1484">
                        <c:v>-6.1</c:v>
                      </c:pt>
                      <c:pt idx="1485">
                        <c:v>-6.1</c:v>
                      </c:pt>
                      <c:pt idx="1486">
                        <c:v>-6.2</c:v>
                      </c:pt>
                      <c:pt idx="1487">
                        <c:v>-6.3</c:v>
                      </c:pt>
                      <c:pt idx="1488">
                        <c:v>-6.3</c:v>
                      </c:pt>
                      <c:pt idx="1489">
                        <c:v>-6.2</c:v>
                      </c:pt>
                      <c:pt idx="1490">
                        <c:v>-6.2</c:v>
                      </c:pt>
                      <c:pt idx="1491">
                        <c:v>-6.2</c:v>
                      </c:pt>
                      <c:pt idx="1492">
                        <c:v>-6.3</c:v>
                      </c:pt>
                      <c:pt idx="1493">
                        <c:v>-6.2</c:v>
                      </c:pt>
                      <c:pt idx="1494">
                        <c:v>-6.2</c:v>
                      </c:pt>
                      <c:pt idx="1495">
                        <c:v>-6.3</c:v>
                      </c:pt>
                      <c:pt idx="1496">
                        <c:v>-6.2</c:v>
                      </c:pt>
                      <c:pt idx="1497">
                        <c:v>-6.2</c:v>
                      </c:pt>
                      <c:pt idx="1498">
                        <c:v>-6.3</c:v>
                      </c:pt>
                      <c:pt idx="1499">
                        <c:v>-6.3</c:v>
                      </c:pt>
                      <c:pt idx="1500">
                        <c:v>-6.3</c:v>
                      </c:pt>
                      <c:pt idx="1501">
                        <c:v>-6.3</c:v>
                      </c:pt>
                      <c:pt idx="1502">
                        <c:v>-6.2</c:v>
                      </c:pt>
                      <c:pt idx="1503">
                        <c:v>-6.3</c:v>
                      </c:pt>
                      <c:pt idx="1504">
                        <c:v>-6.3</c:v>
                      </c:pt>
                      <c:pt idx="1505">
                        <c:v>-6.3</c:v>
                      </c:pt>
                      <c:pt idx="1506">
                        <c:v>-6.3</c:v>
                      </c:pt>
                      <c:pt idx="1507">
                        <c:v>-6.3</c:v>
                      </c:pt>
                      <c:pt idx="1508">
                        <c:v>-6.4</c:v>
                      </c:pt>
                      <c:pt idx="1509">
                        <c:v>-6.4</c:v>
                      </c:pt>
                      <c:pt idx="1510">
                        <c:v>-6.4</c:v>
                      </c:pt>
                      <c:pt idx="1511">
                        <c:v>-6.4</c:v>
                      </c:pt>
                      <c:pt idx="1512">
                        <c:v>-6.3</c:v>
                      </c:pt>
                      <c:pt idx="1513">
                        <c:v>-6.4</c:v>
                      </c:pt>
                      <c:pt idx="1514">
                        <c:v>-6.4</c:v>
                      </c:pt>
                      <c:pt idx="1515">
                        <c:v>-6.5</c:v>
                      </c:pt>
                      <c:pt idx="1516">
                        <c:v>-6.5</c:v>
                      </c:pt>
                      <c:pt idx="1517">
                        <c:v>-6.5</c:v>
                      </c:pt>
                      <c:pt idx="1518">
                        <c:v>-6.5</c:v>
                      </c:pt>
                      <c:pt idx="1519">
                        <c:v>-6.5</c:v>
                      </c:pt>
                      <c:pt idx="1520">
                        <c:v>-6.5</c:v>
                      </c:pt>
                      <c:pt idx="1521">
                        <c:v>-6.5</c:v>
                      </c:pt>
                      <c:pt idx="1522">
                        <c:v>-6.6</c:v>
                      </c:pt>
                      <c:pt idx="1523">
                        <c:v>-6.6</c:v>
                      </c:pt>
                      <c:pt idx="1524">
                        <c:v>-6.6</c:v>
                      </c:pt>
                      <c:pt idx="1525">
                        <c:v>-6.6</c:v>
                      </c:pt>
                      <c:pt idx="1526">
                        <c:v>-6.7</c:v>
                      </c:pt>
                      <c:pt idx="1527">
                        <c:v>-6.7</c:v>
                      </c:pt>
                      <c:pt idx="1528">
                        <c:v>-6.6</c:v>
                      </c:pt>
                      <c:pt idx="1529">
                        <c:v>-6.7</c:v>
                      </c:pt>
                      <c:pt idx="1530">
                        <c:v>-6.7</c:v>
                      </c:pt>
                      <c:pt idx="1531">
                        <c:v>-6.7</c:v>
                      </c:pt>
                      <c:pt idx="1532">
                        <c:v>-6.7</c:v>
                      </c:pt>
                      <c:pt idx="1533">
                        <c:v>-6.8</c:v>
                      </c:pt>
                      <c:pt idx="1534">
                        <c:v>-6.8</c:v>
                      </c:pt>
                      <c:pt idx="1535">
                        <c:v>-6.8</c:v>
                      </c:pt>
                      <c:pt idx="1536">
                        <c:v>-6.9</c:v>
                      </c:pt>
                      <c:pt idx="1537">
                        <c:v>-6.9</c:v>
                      </c:pt>
                      <c:pt idx="1538">
                        <c:v>-6.8</c:v>
                      </c:pt>
                      <c:pt idx="1539">
                        <c:v>-6.9</c:v>
                      </c:pt>
                      <c:pt idx="1540">
                        <c:v>-6.9</c:v>
                      </c:pt>
                      <c:pt idx="1541">
                        <c:v>-6.9</c:v>
                      </c:pt>
                      <c:pt idx="1542">
                        <c:v>-6.9</c:v>
                      </c:pt>
                      <c:pt idx="1543">
                        <c:v>-6.9</c:v>
                      </c:pt>
                      <c:pt idx="1544">
                        <c:v>-7</c:v>
                      </c:pt>
                      <c:pt idx="1545">
                        <c:v>-7</c:v>
                      </c:pt>
                      <c:pt idx="1546">
                        <c:v>-7</c:v>
                      </c:pt>
                      <c:pt idx="1547">
                        <c:v>-7</c:v>
                      </c:pt>
                      <c:pt idx="1548">
                        <c:v>-7</c:v>
                      </c:pt>
                      <c:pt idx="1549">
                        <c:v>-7</c:v>
                      </c:pt>
                      <c:pt idx="1550">
                        <c:v>-7</c:v>
                      </c:pt>
                      <c:pt idx="1551">
                        <c:v>-7</c:v>
                      </c:pt>
                      <c:pt idx="1552">
                        <c:v>-7</c:v>
                      </c:pt>
                      <c:pt idx="1553">
                        <c:v>-7.1</c:v>
                      </c:pt>
                      <c:pt idx="1554">
                        <c:v>-7.1</c:v>
                      </c:pt>
                      <c:pt idx="1555">
                        <c:v>-7.1</c:v>
                      </c:pt>
                      <c:pt idx="1556">
                        <c:v>-7.1</c:v>
                      </c:pt>
                      <c:pt idx="1557">
                        <c:v>-7.1</c:v>
                      </c:pt>
                      <c:pt idx="1558">
                        <c:v>-7.2</c:v>
                      </c:pt>
                      <c:pt idx="1559">
                        <c:v>-7.2</c:v>
                      </c:pt>
                      <c:pt idx="1560">
                        <c:v>-7.2</c:v>
                      </c:pt>
                      <c:pt idx="1561">
                        <c:v>-7.2</c:v>
                      </c:pt>
                      <c:pt idx="1562">
                        <c:v>-7.2</c:v>
                      </c:pt>
                      <c:pt idx="1563">
                        <c:v>-7.3</c:v>
                      </c:pt>
                      <c:pt idx="1564">
                        <c:v>-7.3</c:v>
                      </c:pt>
                      <c:pt idx="1565">
                        <c:v>-7.3</c:v>
                      </c:pt>
                      <c:pt idx="1566">
                        <c:v>-7.3</c:v>
                      </c:pt>
                      <c:pt idx="1567">
                        <c:v>-7.3</c:v>
                      </c:pt>
                      <c:pt idx="1568">
                        <c:v>-7.3</c:v>
                      </c:pt>
                      <c:pt idx="1569">
                        <c:v>-7.3</c:v>
                      </c:pt>
                      <c:pt idx="1570">
                        <c:v>-7.4</c:v>
                      </c:pt>
                      <c:pt idx="1571">
                        <c:v>-7.3</c:v>
                      </c:pt>
                      <c:pt idx="1572">
                        <c:v>-7.4</c:v>
                      </c:pt>
                      <c:pt idx="1573">
                        <c:v>-7.4</c:v>
                      </c:pt>
                      <c:pt idx="1574">
                        <c:v>-7.5</c:v>
                      </c:pt>
                      <c:pt idx="1575">
                        <c:v>-7.4</c:v>
                      </c:pt>
                      <c:pt idx="1576">
                        <c:v>-7.4</c:v>
                      </c:pt>
                      <c:pt idx="1577">
                        <c:v>-7.5</c:v>
                      </c:pt>
                      <c:pt idx="1578">
                        <c:v>-7.4</c:v>
                      </c:pt>
                      <c:pt idx="1579">
                        <c:v>-7.5</c:v>
                      </c:pt>
                      <c:pt idx="1580">
                        <c:v>-7.5</c:v>
                      </c:pt>
                      <c:pt idx="1581">
                        <c:v>-7.5</c:v>
                      </c:pt>
                      <c:pt idx="1582">
                        <c:v>-7.5</c:v>
                      </c:pt>
                      <c:pt idx="1583">
                        <c:v>-7.5</c:v>
                      </c:pt>
                      <c:pt idx="1584">
                        <c:v>-7.5</c:v>
                      </c:pt>
                      <c:pt idx="1585">
                        <c:v>-7.6</c:v>
                      </c:pt>
                      <c:pt idx="1586">
                        <c:v>-7.6</c:v>
                      </c:pt>
                      <c:pt idx="1587">
                        <c:v>-7.6</c:v>
                      </c:pt>
                      <c:pt idx="1588">
                        <c:v>-7.6</c:v>
                      </c:pt>
                      <c:pt idx="1589">
                        <c:v>-7.7</c:v>
                      </c:pt>
                      <c:pt idx="1590">
                        <c:v>-7.6</c:v>
                      </c:pt>
                      <c:pt idx="1591">
                        <c:v>-7.7</c:v>
                      </c:pt>
                      <c:pt idx="1592">
                        <c:v>-7.7</c:v>
                      </c:pt>
                      <c:pt idx="1593">
                        <c:v>-7.7</c:v>
                      </c:pt>
                      <c:pt idx="1594">
                        <c:v>-7.7</c:v>
                      </c:pt>
                      <c:pt idx="1595">
                        <c:v>-7.7</c:v>
                      </c:pt>
                      <c:pt idx="1596">
                        <c:v>-7.7</c:v>
                      </c:pt>
                      <c:pt idx="1597">
                        <c:v>-7.7</c:v>
                      </c:pt>
                      <c:pt idx="1598">
                        <c:v>-7.8</c:v>
                      </c:pt>
                      <c:pt idx="1599">
                        <c:v>-7.7</c:v>
                      </c:pt>
                      <c:pt idx="1600">
                        <c:v>-7.8</c:v>
                      </c:pt>
                      <c:pt idx="1601">
                        <c:v>-7.8</c:v>
                      </c:pt>
                      <c:pt idx="1602">
                        <c:v>-7.8</c:v>
                      </c:pt>
                      <c:pt idx="1603">
                        <c:v>-7.8</c:v>
                      </c:pt>
                      <c:pt idx="1604">
                        <c:v>-7.8</c:v>
                      </c:pt>
                      <c:pt idx="1605">
                        <c:v>-7.8</c:v>
                      </c:pt>
                      <c:pt idx="1606">
                        <c:v>-7.8</c:v>
                      </c:pt>
                      <c:pt idx="1607">
                        <c:v>-7.9</c:v>
                      </c:pt>
                      <c:pt idx="1608">
                        <c:v>-7.8</c:v>
                      </c:pt>
                      <c:pt idx="1609">
                        <c:v>-8</c:v>
                      </c:pt>
                      <c:pt idx="1610">
                        <c:v>-7.9</c:v>
                      </c:pt>
                      <c:pt idx="1611">
                        <c:v>-7.9</c:v>
                      </c:pt>
                      <c:pt idx="1612">
                        <c:v>-7.9</c:v>
                      </c:pt>
                      <c:pt idx="1613">
                        <c:v>-8</c:v>
                      </c:pt>
                      <c:pt idx="1614">
                        <c:v>-8</c:v>
                      </c:pt>
                      <c:pt idx="1615">
                        <c:v>-8</c:v>
                      </c:pt>
                      <c:pt idx="1616">
                        <c:v>-8</c:v>
                      </c:pt>
                      <c:pt idx="1617">
                        <c:v>-8</c:v>
                      </c:pt>
                      <c:pt idx="1618">
                        <c:v>-8.1</c:v>
                      </c:pt>
                      <c:pt idx="1619">
                        <c:v>-8</c:v>
                      </c:pt>
                      <c:pt idx="1620">
                        <c:v>-8.1</c:v>
                      </c:pt>
                      <c:pt idx="1621">
                        <c:v>-8.1</c:v>
                      </c:pt>
                      <c:pt idx="1622">
                        <c:v>-8.1</c:v>
                      </c:pt>
                      <c:pt idx="1623">
                        <c:v>-8.1</c:v>
                      </c:pt>
                      <c:pt idx="1624">
                        <c:v>-8.1999999999999993</c:v>
                      </c:pt>
                      <c:pt idx="1625">
                        <c:v>-8.1999999999999993</c:v>
                      </c:pt>
                      <c:pt idx="1626">
                        <c:v>-8.1999999999999993</c:v>
                      </c:pt>
                      <c:pt idx="1627">
                        <c:v>-8.1999999999999993</c:v>
                      </c:pt>
                      <c:pt idx="1628">
                        <c:v>-8.1999999999999993</c:v>
                      </c:pt>
                      <c:pt idx="1629">
                        <c:v>-8.3000000000000007</c:v>
                      </c:pt>
                      <c:pt idx="1630">
                        <c:v>-8.3000000000000007</c:v>
                      </c:pt>
                      <c:pt idx="1631">
                        <c:v>-8.1999999999999993</c:v>
                      </c:pt>
                      <c:pt idx="1632">
                        <c:v>-8.3000000000000007</c:v>
                      </c:pt>
                      <c:pt idx="1633">
                        <c:v>-8.3000000000000007</c:v>
                      </c:pt>
                      <c:pt idx="1634">
                        <c:v>-8.4</c:v>
                      </c:pt>
                      <c:pt idx="1635">
                        <c:v>-8.3000000000000007</c:v>
                      </c:pt>
                      <c:pt idx="1636">
                        <c:v>-8.3000000000000007</c:v>
                      </c:pt>
                      <c:pt idx="1637">
                        <c:v>-8.3000000000000007</c:v>
                      </c:pt>
                      <c:pt idx="1638">
                        <c:v>-8.4</c:v>
                      </c:pt>
                      <c:pt idx="1639">
                        <c:v>-8.3000000000000007</c:v>
                      </c:pt>
                      <c:pt idx="1640">
                        <c:v>-8.4</c:v>
                      </c:pt>
                      <c:pt idx="1641">
                        <c:v>-8.4</c:v>
                      </c:pt>
                      <c:pt idx="1642">
                        <c:v>-8.4</c:v>
                      </c:pt>
                      <c:pt idx="1643">
                        <c:v>-8.4</c:v>
                      </c:pt>
                      <c:pt idx="1644">
                        <c:v>-8.4</c:v>
                      </c:pt>
                      <c:pt idx="1645">
                        <c:v>-8.4</c:v>
                      </c:pt>
                      <c:pt idx="1646">
                        <c:v>-8.4</c:v>
                      </c:pt>
                      <c:pt idx="1647">
                        <c:v>-8.4</c:v>
                      </c:pt>
                      <c:pt idx="1648">
                        <c:v>-8.5</c:v>
                      </c:pt>
                      <c:pt idx="1649">
                        <c:v>-8.5</c:v>
                      </c:pt>
                      <c:pt idx="1650">
                        <c:v>-8.5</c:v>
                      </c:pt>
                      <c:pt idx="1651">
                        <c:v>-8.5</c:v>
                      </c:pt>
                      <c:pt idx="1652">
                        <c:v>-8.6</c:v>
                      </c:pt>
                      <c:pt idx="1653">
                        <c:v>-8.5</c:v>
                      </c:pt>
                      <c:pt idx="1654">
                        <c:v>-8.5</c:v>
                      </c:pt>
                      <c:pt idx="1655">
                        <c:v>-8.5</c:v>
                      </c:pt>
                      <c:pt idx="1656">
                        <c:v>-8.6</c:v>
                      </c:pt>
                      <c:pt idx="1657">
                        <c:v>-8.6</c:v>
                      </c:pt>
                      <c:pt idx="1658">
                        <c:v>-8.6</c:v>
                      </c:pt>
                      <c:pt idx="1659">
                        <c:v>-8.6</c:v>
                      </c:pt>
                      <c:pt idx="1660">
                        <c:v>-8.6</c:v>
                      </c:pt>
                      <c:pt idx="1661">
                        <c:v>-8.6999999999999993</c:v>
                      </c:pt>
                      <c:pt idx="1662">
                        <c:v>-8.6999999999999993</c:v>
                      </c:pt>
                      <c:pt idx="1663">
                        <c:v>-8.6999999999999993</c:v>
                      </c:pt>
                      <c:pt idx="1664">
                        <c:v>-8.6999999999999993</c:v>
                      </c:pt>
                      <c:pt idx="1665">
                        <c:v>-8.6999999999999993</c:v>
                      </c:pt>
                      <c:pt idx="1666">
                        <c:v>-8.8000000000000007</c:v>
                      </c:pt>
                      <c:pt idx="1667">
                        <c:v>-8.6999999999999993</c:v>
                      </c:pt>
                      <c:pt idx="1668">
                        <c:v>-8.6999999999999993</c:v>
                      </c:pt>
                      <c:pt idx="1669">
                        <c:v>-8.8000000000000007</c:v>
                      </c:pt>
                      <c:pt idx="1670">
                        <c:v>-8.8000000000000007</c:v>
                      </c:pt>
                      <c:pt idx="1671">
                        <c:v>-8.8000000000000007</c:v>
                      </c:pt>
                      <c:pt idx="1672">
                        <c:v>-8.9</c:v>
                      </c:pt>
                      <c:pt idx="1673">
                        <c:v>-8.9</c:v>
                      </c:pt>
                      <c:pt idx="1674">
                        <c:v>-8.9</c:v>
                      </c:pt>
                      <c:pt idx="1675">
                        <c:v>-8.9</c:v>
                      </c:pt>
                      <c:pt idx="1676">
                        <c:v>-8.9</c:v>
                      </c:pt>
                      <c:pt idx="1677">
                        <c:v>-8.9</c:v>
                      </c:pt>
                      <c:pt idx="1678">
                        <c:v>-8.9</c:v>
                      </c:pt>
                      <c:pt idx="1679">
                        <c:v>-9</c:v>
                      </c:pt>
                      <c:pt idx="1680">
                        <c:v>-8.9</c:v>
                      </c:pt>
                      <c:pt idx="1681">
                        <c:v>-9</c:v>
                      </c:pt>
                      <c:pt idx="1682">
                        <c:v>-9</c:v>
                      </c:pt>
                      <c:pt idx="1683">
                        <c:v>-9</c:v>
                      </c:pt>
                      <c:pt idx="1684">
                        <c:v>-9</c:v>
                      </c:pt>
                      <c:pt idx="1685">
                        <c:v>-9</c:v>
                      </c:pt>
                      <c:pt idx="1686">
                        <c:v>-8.9</c:v>
                      </c:pt>
                      <c:pt idx="1687">
                        <c:v>-9.1</c:v>
                      </c:pt>
                      <c:pt idx="1688">
                        <c:v>-9</c:v>
                      </c:pt>
                      <c:pt idx="1689">
                        <c:v>-9</c:v>
                      </c:pt>
                      <c:pt idx="1690">
                        <c:v>-9.1</c:v>
                      </c:pt>
                      <c:pt idx="1691">
                        <c:v>-9.1</c:v>
                      </c:pt>
                      <c:pt idx="1692">
                        <c:v>-9</c:v>
                      </c:pt>
                      <c:pt idx="1693">
                        <c:v>-9.1</c:v>
                      </c:pt>
                      <c:pt idx="1694">
                        <c:v>-9.1</c:v>
                      </c:pt>
                      <c:pt idx="1695">
                        <c:v>-9.1</c:v>
                      </c:pt>
                      <c:pt idx="1696">
                        <c:v>-9.1999999999999993</c:v>
                      </c:pt>
                      <c:pt idx="1697">
                        <c:v>-9.1</c:v>
                      </c:pt>
                      <c:pt idx="1698">
                        <c:v>-9.1</c:v>
                      </c:pt>
                      <c:pt idx="1699">
                        <c:v>-9.1999999999999993</c:v>
                      </c:pt>
                      <c:pt idx="1700">
                        <c:v>-9.1999999999999993</c:v>
                      </c:pt>
                      <c:pt idx="1701">
                        <c:v>-9.1999999999999993</c:v>
                      </c:pt>
                      <c:pt idx="1702">
                        <c:v>-9.1999999999999993</c:v>
                      </c:pt>
                      <c:pt idx="1703">
                        <c:v>-9.1999999999999993</c:v>
                      </c:pt>
                      <c:pt idx="1704">
                        <c:v>-9.3000000000000007</c:v>
                      </c:pt>
                      <c:pt idx="1705">
                        <c:v>-9.3000000000000007</c:v>
                      </c:pt>
                      <c:pt idx="1706">
                        <c:v>-9.3000000000000007</c:v>
                      </c:pt>
                      <c:pt idx="1707">
                        <c:v>-9.3000000000000007</c:v>
                      </c:pt>
                      <c:pt idx="1708">
                        <c:v>-9.4</c:v>
                      </c:pt>
                      <c:pt idx="1709">
                        <c:v>-9.4</c:v>
                      </c:pt>
                      <c:pt idx="1710">
                        <c:v>-9.3000000000000007</c:v>
                      </c:pt>
                      <c:pt idx="1711">
                        <c:v>-9.4</c:v>
                      </c:pt>
                      <c:pt idx="1712">
                        <c:v>-9.3000000000000007</c:v>
                      </c:pt>
                      <c:pt idx="1713">
                        <c:v>-9.4</c:v>
                      </c:pt>
                      <c:pt idx="1714">
                        <c:v>-9.4</c:v>
                      </c:pt>
                      <c:pt idx="1715">
                        <c:v>-9.4</c:v>
                      </c:pt>
                      <c:pt idx="1716">
                        <c:v>-9.4</c:v>
                      </c:pt>
                      <c:pt idx="1717">
                        <c:v>-9.3000000000000007</c:v>
                      </c:pt>
                      <c:pt idx="1718">
                        <c:v>-9.4</c:v>
                      </c:pt>
                      <c:pt idx="1719">
                        <c:v>-9.4</c:v>
                      </c:pt>
                      <c:pt idx="1720">
                        <c:v>-9.5</c:v>
                      </c:pt>
                      <c:pt idx="1721">
                        <c:v>-9.5</c:v>
                      </c:pt>
                      <c:pt idx="1722">
                        <c:v>-9.5</c:v>
                      </c:pt>
                      <c:pt idx="1723">
                        <c:v>-9.4</c:v>
                      </c:pt>
                      <c:pt idx="1724">
                        <c:v>-9.5</c:v>
                      </c:pt>
                      <c:pt idx="1725">
                        <c:v>-9.5</c:v>
                      </c:pt>
                      <c:pt idx="1726">
                        <c:v>-9.5</c:v>
                      </c:pt>
                      <c:pt idx="1727">
                        <c:v>-9.6</c:v>
                      </c:pt>
                      <c:pt idx="1728">
                        <c:v>-9.5</c:v>
                      </c:pt>
                      <c:pt idx="1729">
                        <c:v>-9.6</c:v>
                      </c:pt>
                      <c:pt idx="1730">
                        <c:v>-9.6</c:v>
                      </c:pt>
                      <c:pt idx="1731">
                        <c:v>-9.5</c:v>
                      </c:pt>
                      <c:pt idx="1732">
                        <c:v>-9.5</c:v>
                      </c:pt>
                      <c:pt idx="1733">
                        <c:v>-9.5</c:v>
                      </c:pt>
                      <c:pt idx="1734">
                        <c:v>-9.6</c:v>
                      </c:pt>
                      <c:pt idx="1735">
                        <c:v>-9.6</c:v>
                      </c:pt>
                      <c:pt idx="1736">
                        <c:v>-9.6</c:v>
                      </c:pt>
                      <c:pt idx="1737">
                        <c:v>-9.6</c:v>
                      </c:pt>
                      <c:pt idx="1738">
                        <c:v>-9.6999999999999993</c:v>
                      </c:pt>
                      <c:pt idx="1739">
                        <c:v>-9.6999999999999993</c:v>
                      </c:pt>
                      <c:pt idx="1740">
                        <c:v>-9.6999999999999993</c:v>
                      </c:pt>
                      <c:pt idx="1741">
                        <c:v>-9.6999999999999993</c:v>
                      </c:pt>
                      <c:pt idx="1742">
                        <c:v>-9.6999999999999993</c:v>
                      </c:pt>
                      <c:pt idx="1743">
                        <c:v>-9.6999999999999993</c:v>
                      </c:pt>
                      <c:pt idx="1744">
                        <c:v>-9.8000000000000007</c:v>
                      </c:pt>
                      <c:pt idx="1745">
                        <c:v>-9.8000000000000007</c:v>
                      </c:pt>
                      <c:pt idx="1746">
                        <c:v>-9.8000000000000007</c:v>
                      </c:pt>
                      <c:pt idx="1747">
                        <c:v>-9.8000000000000007</c:v>
                      </c:pt>
                      <c:pt idx="1748">
                        <c:v>-9.8000000000000007</c:v>
                      </c:pt>
                      <c:pt idx="1749">
                        <c:v>-9.8000000000000007</c:v>
                      </c:pt>
                      <c:pt idx="1750">
                        <c:v>-9.8000000000000007</c:v>
                      </c:pt>
                      <c:pt idx="1751">
                        <c:v>-9.9</c:v>
                      </c:pt>
                      <c:pt idx="1752">
                        <c:v>-9.8000000000000007</c:v>
                      </c:pt>
                      <c:pt idx="1753">
                        <c:v>-9.8000000000000007</c:v>
                      </c:pt>
                      <c:pt idx="1754">
                        <c:v>-9.8000000000000007</c:v>
                      </c:pt>
                      <c:pt idx="1755">
                        <c:v>-9.8000000000000007</c:v>
                      </c:pt>
                      <c:pt idx="1756">
                        <c:v>-9.8000000000000007</c:v>
                      </c:pt>
                      <c:pt idx="1757">
                        <c:v>-9.8000000000000007</c:v>
                      </c:pt>
                      <c:pt idx="1758">
                        <c:v>-9.8000000000000007</c:v>
                      </c:pt>
                      <c:pt idx="1759">
                        <c:v>-9.9</c:v>
                      </c:pt>
                      <c:pt idx="1760">
                        <c:v>-9.9</c:v>
                      </c:pt>
                      <c:pt idx="1761">
                        <c:v>-9.9</c:v>
                      </c:pt>
                      <c:pt idx="1762">
                        <c:v>-9.9</c:v>
                      </c:pt>
                      <c:pt idx="1763">
                        <c:v>-9.9</c:v>
                      </c:pt>
                      <c:pt idx="1764">
                        <c:v>-9.9</c:v>
                      </c:pt>
                      <c:pt idx="1765">
                        <c:v>-9.9</c:v>
                      </c:pt>
                      <c:pt idx="1766">
                        <c:v>-9.9</c:v>
                      </c:pt>
                      <c:pt idx="1767">
                        <c:v>-10</c:v>
                      </c:pt>
                      <c:pt idx="1768">
                        <c:v>-10</c:v>
                      </c:pt>
                      <c:pt idx="1769">
                        <c:v>-10</c:v>
                      </c:pt>
                      <c:pt idx="1770">
                        <c:v>-10</c:v>
                      </c:pt>
                      <c:pt idx="1771">
                        <c:v>-10</c:v>
                      </c:pt>
                      <c:pt idx="1772">
                        <c:v>-10</c:v>
                      </c:pt>
                      <c:pt idx="1773">
                        <c:v>-10</c:v>
                      </c:pt>
                      <c:pt idx="1774">
                        <c:v>-10</c:v>
                      </c:pt>
                      <c:pt idx="1775">
                        <c:v>-10</c:v>
                      </c:pt>
                      <c:pt idx="1776">
                        <c:v>-10.1</c:v>
                      </c:pt>
                      <c:pt idx="1777">
                        <c:v>-10.1</c:v>
                      </c:pt>
                      <c:pt idx="1778">
                        <c:v>-10.1</c:v>
                      </c:pt>
                      <c:pt idx="1779">
                        <c:v>-10.1</c:v>
                      </c:pt>
                      <c:pt idx="1780">
                        <c:v>-10.1</c:v>
                      </c:pt>
                      <c:pt idx="1781">
                        <c:v>-10.1</c:v>
                      </c:pt>
                      <c:pt idx="1782">
                        <c:v>-10.1</c:v>
                      </c:pt>
                      <c:pt idx="1783">
                        <c:v>-10.1</c:v>
                      </c:pt>
                      <c:pt idx="1784">
                        <c:v>-10.1</c:v>
                      </c:pt>
                      <c:pt idx="1785">
                        <c:v>-10.3</c:v>
                      </c:pt>
                      <c:pt idx="1786">
                        <c:v>-10.3</c:v>
                      </c:pt>
                      <c:pt idx="1787">
                        <c:v>-10.3</c:v>
                      </c:pt>
                      <c:pt idx="1788">
                        <c:v>-10.3</c:v>
                      </c:pt>
                      <c:pt idx="1789">
                        <c:v>-10.3</c:v>
                      </c:pt>
                      <c:pt idx="1790">
                        <c:v>-10.3</c:v>
                      </c:pt>
                      <c:pt idx="1791">
                        <c:v>-10.4</c:v>
                      </c:pt>
                      <c:pt idx="1792">
                        <c:v>-10.4</c:v>
                      </c:pt>
                      <c:pt idx="1793">
                        <c:v>-10.4</c:v>
                      </c:pt>
                      <c:pt idx="1794">
                        <c:v>-10.4</c:v>
                      </c:pt>
                      <c:pt idx="1795">
                        <c:v>-10.4</c:v>
                      </c:pt>
                      <c:pt idx="1796">
                        <c:v>-10.5</c:v>
                      </c:pt>
                      <c:pt idx="1797">
                        <c:v>-10.4</c:v>
                      </c:pt>
                      <c:pt idx="1798">
                        <c:v>-10.4</c:v>
                      </c:pt>
                      <c:pt idx="1799">
                        <c:v>-10.5</c:v>
                      </c:pt>
                      <c:pt idx="1800">
                        <c:v>-10.5</c:v>
                      </c:pt>
                      <c:pt idx="1801">
                        <c:v>-10.5</c:v>
                      </c:pt>
                      <c:pt idx="1802">
                        <c:v>-10.6</c:v>
                      </c:pt>
                      <c:pt idx="1803">
                        <c:v>-10.6</c:v>
                      </c:pt>
                      <c:pt idx="1804">
                        <c:v>-10.6</c:v>
                      </c:pt>
                      <c:pt idx="1805">
                        <c:v>-10.6</c:v>
                      </c:pt>
                      <c:pt idx="1806">
                        <c:v>-10.6</c:v>
                      </c:pt>
                      <c:pt idx="1807">
                        <c:v>-10.6</c:v>
                      </c:pt>
                      <c:pt idx="1808">
                        <c:v>-10.6</c:v>
                      </c:pt>
                      <c:pt idx="1809">
                        <c:v>-10.7</c:v>
                      </c:pt>
                      <c:pt idx="1810">
                        <c:v>-10.6</c:v>
                      </c:pt>
                      <c:pt idx="1811">
                        <c:v>-10.6</c:v>
                      </c:pt>
                      <c:pt idx="1812">
                        <c:v>-10.6</c:v>
                      </c:pt>
                      <c:pt idx="1813">
                        <c:v>-10.6</c:v>
                      </c:pt>
                      <c:pt idx="1814">
                        <c:v>-10.6</c:v>
                      </c:pt>
                      <c:pt idx="1815">
                        <c:v>-10.7</c:v>
                      </c:pt>
                      <c:pt idx="1816">
                        <c:v>-10.7</c:v>
                      </c:pt>
                      <c:pt idx="1817">
                        <c:v>-10.7</c:v>
                      </c:pt>
                      <c:pt idx="1818">
                        <c:v>-10.7</c:v>
                      </c:pt>
                      <c:pt idx="1819">
                        <c:v>-10.7</c:v>
                      </c:pt>
                      <c:pt idx="1820">
                        <c:v>-10.7</c:v>
                      </c:pt>
                      <c:pt idx="1821">
                        <c:v>-10.6</c:v>
                      </c:pt>
                      <c:pt idx="1822">
                        <c:v>-10.6</c:v>
                      </c:pt>
                      <c:pt idx="1823">
                        <c:v>-10.7</c:v>
                      </c:pt>
                      <c:pt idx="1824">
                        <c:v>-10.7</c:v>
                      </c:pt>
                      <c:pt idx="1825">
                        <c:v>-10.7</c:v>
                      </c:pt>
                      <c:pt idx="1826">
                        <c:v>-10.8</c:v>
                      </c:pt>
                      <c:pt idx="1827">
                        <c:v>-10.7</c:v>
                      </c:pt>
                      <c:pt idx="1828">
                        <c:v>-10.7</c:v>
                      </c:pt>
                      <c:pt idx="1829">
                        <c:v>-10.7</c:v>
                      </c:pt>
                      <c:pt idx="1830">
                        <c:v>-10.7</c:v>
                      </c:pt>
                      <c:pt idx="1831">
                        <c:v>-10.8</c:v>
                      </c:pt>
                      <c:pt idx="1832">
                        <c:v>-10.8</c:v>
                      </c:pt>
                      <c:pt idx="1833">
                        <c:v>-10.9</c:v>
                      </c:pt>
                      <c:pt idx="1834">
                        <c:v>-11</c:v>
                      </c:pt>
                      <c:pt idx="1835">
                        <c:v>-10.9</c:v>
                      </c:pt>
                      <c:pt idx="1836">
                        <c:v>-10.9</c:v>
                      </c:pt>
                      <c:pt idx="1837">
                        <c:v>-10.9</c:v>
                      </c:pt>
                      <c:pt idx="1838">
                        <c:v>-10.9</c:v>
                      </c:pt>
                      <c:pt idx="1839">
                        <c:v>-10.9</c:v>
                      </c:pt>
                      <c:pt idx="1840">
                        <c:v>-11</c:v>
                      </c:pt>
                      <c:pt idx="1841">
                        <c:v>-11</c:v>
                      </c:pt>
                      <c:pt idx="1842">
                        <c:v>-11</c:v>
                      </c:pt>
                      <c:pt idx="1843">
                        <c:v>-11</c:v>
                      </c:pt>
                      <c:pt idx="1844">
                        <c:v>-11</c:v>
                      </c:pt>
                      <c:pt idx="1845">
                        <c:v>-11</c:v>
                      </c:pt>
                      <c:pt idx="1846">
                        <c:v>-11.1</c:v>
                      </c:pt>
                      <c:pt idx="1847">
                        <c:v>-11.1</c:v>
                      </c:pt>
                      <c:pt idx="1848">
                        <c:v>-11.1</c:v>
                      </c:pt>
                      <c:pt idx="1849">
                        <c:v>-11.1</c:v>
                      </c:pt>
                      <c:pt idx="1850">
                        <c:v>-11.2</c:v>
                      </c:pt>
                      <c:pt idx="1851">
                        <c:v>-11.2</c:v>
                      </c:pt>
                      <c:pt idx="1852">
                        <c:v>-11.1</c:v>
                      </c:pt>
                      <c:pt idx="1853">
                        <c:v>-11.2</c:v>
                      </c:pt>
                      <c:pt idx="1854">
                        <c:v>-11.1</c:v>
                      </c:pt>
                      <c:pt idx="1855">
                        <c:v>-11.1</c:v>
                      </c:pt>
                      <c:pt idx="1856">
                        <c:v>-11.1</c:v>
                      </c:pt>
                      <c:pt idx="1857">
                        <c:v>-11.2</c:v>
                      </c:pt>
                      <c:pt idx="1858">
                        <c:v>-11.2</c:v>
                      </c:pt>
                      <c:pt idx="1859">
                        <c:v>-11.1</c:v>
                      </c:pt>
                      <c:pt idx="1860">
                        <c:v>-11.2</c:v>
                      </c:pt>
                      <c:pt idx="1861">
                        <c:v>-11.2</c:v>
                      </c:pt>
                      <c:pt idx="1862">
                        <c:v>-11.2</c:v>
                      </c:pt>
                      <c:pt idx="1863">
                        <c:v>-11.2</c:v>
                      </c:pt>
                      <c:pt idx="1864">
                        <c:v>-11.2</c:v>
                      </c:pt>
                      <c:pt idx="1865">
                        <c:v>-11.3</c:v>
                      </c:pt>
                      <c:pt idx="1866">
                        <c:v>-11.3</c:v>
                      </c:pt>
                      <c:pt idx="1867">
                        <c:v>-11.2</c:v>
                      </c:pt>
                      <c:pt idx="1868">
                        <c:v>-11.3</c:v>
                      </c:pt>
                      <c:pt idx="1869">
                        <c:v>-11.2</c:v>
                      </c:pt>
                      <c:pt idx="1870">
                        <c:v>-11.3</c:v>
                      </c:pt>
                      <c:pt idx="1871">
                        <c:v>-11.4</c:v>
                      </c:pt>
                      <c:pt idx="1872">
                        <c:v>-11.4</c:v>
                      </c:pt>
                      <c:pt idx="1873">
                        <c:v>-11.6</c:v>
                      </c:pt>
                      <c:pt idx="1874">
                        <c:v>-11.7</c:v>
                      </c:pt>
                      <c:pt idx="1875">
                        <c:v>-12.1</c:v>
                      </c:pt>
                      <c:pt idx="1876">
                        <c:v>-12.5</c:v>
                      </c:pt>
                      <c:pt idx="1877">
                        <c:v>-13</c:v>
                      </c:pt>
                      <c:pt idx="1878">
                        <c:v>-14</c:v>
                      </c:pt>
                      <c:pt idx="1879">
                        <c:v>-14.5</c:v>
                      </c:pt>
                      <c:pt idx="1880">
                        <c:v>-14.4</c:v>
                      </c:pt>
                      <c:pt idx="1881">
                        <c:v>-14.1</c:v>
                      </c:pt>
                      <c:pt idx="1882">
                        <c:v>-14</c:v>
                      </c:pt>
                      <c:pt idx="1883">
                        <c:v>-14.1</c:v>
                      </c:pt>
                      <c:pt idx="1884">
                        <c:v>-13.9</c:v>
                      </c:pt>
                      <c:pt idx="1885">
                        <c:v>-15.1</c:v>
                      </c:pt>
                      <c:pt idx="1886">
                        <c:v>-16.600000000000001</c:v>
                      </c:pt>
                      <c:pt idx="1887">
                        <c:v>-18</c:v>
                      </c:pt>
                      <c:pt idx="1888">
                        <c:v>-18.2</c:v>
                      </c:pt>
                      <c:pt idx="1889">
                        <c:v>-21</c:v>
                      </c:pt>
                      <c:pt idx="1890">
                        <c:v>-22.5</c:v>
                      </c:pt>
                      <c:pt idx="1891">
                        <c:v>-19.7</c:v>
                      </c:pt>
                      <c:pt idx="1892">
                        <c:v>-20.2</c:v>
                      </c:pt>
                      <c:pt idx="1893">
                        <c:v>-18.600000000000001</c:v>
                      </c:pt>
                      <c:pt idx="1894">
                        <c:v>-14.9</c:v>
                      </c:pt>
                      <c:pt idx="1895">
                        <c:v>-7.1</c:v>
                      </c:pt>
                      <c:pt idx="1896">
                        <c:v>-2.6</c:v>
                      </c:pt>
                      <c:pt idx="1897">
                        <c:v>1.4</c:v>
                      </c:pt>
                      <c:pt idx="1898">
                        <c:v>4.0999999999999996</c:v>
                      </c:pt>
                      <c:pt idx="1899">
                        <c:v>6.2</c:v>
                      </c:pt>
                      <c:pt idx="1900">
                        <c:v>7.6</c:v>
                      </c:pt>
                      <c:pt idx="1901">
                        <c:v>8.6</c:v>
                      </c:pt>
                      <c:pt idx="1902">
                        <c:v>9.1</c:v>
                      </c:pt>
                      <c:pt idx="1903">
                        <c:v>9.6999999999999993</c:v>
                      </c:pt>
                      <c:pt idx="1904">
                        <c:v>9.5</c:v>
                      </c:pt>
                      <c:pt idx="1905">
                        <c:v>9.6999999999999993</c:v>
                      </c:pt>
                      <c:pt idx="1906">
                        <c:v>9.5</c:v>
                      </c:pt>
                      <c:pt idx="1907">
                        <c:v>8.8000000000000007</c:v>
                      </c:pt>
                      <c:pt idx="1908">
                        <c:v>9.4</c:v>
                      </c:pt>
                      <c:pt idx="1909">
                        <c:v>10.3</c:v>
                      </c:pt>
                      <c:pt idx="1910">
                        <c:v>11</c:v>
                      </c:pt>
                      <c:pt idx="1911">
                        <c:v>11</c:v>
                      </c:pt>
                      <c:pt idx="1912">
                        <c:v>10</c:v>
                      </c:pt>
                      <c:pt idx="1913">
                        <c:v>11.3</c:v>
                      </c:pt>
                      <c:pt idx="1914">
                        <c:v>11.5</c:v>
                      </c:pt>
                      <c:pt idx="1915">
                        <c:v>12.8</c:v>
                      </c:pt>
                      <c:pt idx="1916">
                        <c:v>13.3</c:v>
                      </c:pt>
                      <c:pt idx="1917">
                        <c:v>14.6</c:v>
                      </c:pt>
                      <c:pt idx="1918">
                        <c:v>13.8</c:v>
                      </c:pt>
                      <c:pt idx="1919">
                        <c:v>11.2</c:v>
                      </c:pt>
                      <c:pt idx="1920">
                        <c:v>9.3000000000000007</c:v>
                      </c:pt>
                      <c:pt idx="1921">
                        <c:v>9.4</c:v>
                      </c:pt>
                      <c:pt idx="1922">
                        <c:v>8.5</c:v>
                      </c:pt>
                      <c:pt idx="1923">
                        <c:v>9</c:v>
                      </c:pt>
                      <c:pt idx="1924">
                        <c:v>9.6</c:v>
                      </c:pt>
                      <c:pt idx="1925">
                        <c:v>10.4</c:v>
                      </c:pt>
                      <c:pt idx="1926">
                        <c:v>10</c:v>
                      </c:pt>
                      <c:pt idx="1927">
                        <c:v>9.8000000000000007</c:v>
                      </c:pt>
                      <c:pt idx="1928">
                        <c:v>9.8000000000000007</c:v>
                      </c:pt>
                      <c:pt idx="1929">
                        <c:v>9.1</c:v>
                      </c:pt>
                      <c:pt idx="1930">
                        <c:v>8.3000000000000007</c:v>
                      </c:pt>
                      <c:pt idx="1931">
                        <c:v>8.5</c:v>
                      </c:pt>
                      <c:pt idx="1932">
                        <c:v>8.9</c:v>
                      </c:pt>
                      <c:pt idx="1933">
                        <c:v>10</c:v>
                      </c:pt>
                      <c:pt idx="1934">
                        <c:v>12.8</c:v>
                      </c:pt>
                      <c:pt idx="1935">
                        <c:v>13.5</c:v>
                      </c:pt>
                      <c:pt idx="1936">
                        <c:v>14</c:v>
                      </c:pt>
                      <c:pt idx="1937">
                        <c:v>14.4</c:v>
                      </c:pt>
                      <c:pt idx="1938">
                        <c:v>13.3</c:v>
                      </c:pt>
                      <c:pt idx="1939">
                        <c:v>12</c:v>
                      </c:pt>
                      <c:pt idx="1940">
                        <c:v>10.199999999999999</c:v>
                      </c:pt>
                      <c:pt idx="1941">
                        <c:v>8.8000000000000007</c:v>
                      </c:pt>
                      <c:pt idx="1942">
                        <c:v>7.2</c:v>
                      </c:pt>
                      <c:pt idx="1943">
                        <c:v>7.6</c:v>
                      </c:pt>
                      <c:pt idx="1944">
                        <c:v>10.3</c:v>
                      </c:pt>
                      <c:pt idx="1945">
                        <c:v>9.9</c:v>
                      </c:pt>
                      <c:pt idx="1946">
                        <c:v>10.4</c:v>
                      </c:pt>
                      <c:pt idx="1947">
                        <c:v>10.1</c:v>
                      </c:pt>
                      <c:pt idx="1948">
                        <c:v>9.8000000000000007</c:v>
                      </c:pt>
                      <c:pt idx="1949">
                        <c:v>8.5</c:v>
                      </c:pt>
                      <c:pt idx="1950">
                        <c:v>7.5</c:v>
                      </c:pt>
                      <c:pt idx="1951">
                        <c:v>6.2</c:v>
                      </c:pt>
                      <c:pt idx="1952">
                        <c:v>4.8</c:v>
                      </c:pt>
                      <c:pt idx="1953">
                        <c:v>4.7</c:v>
                      </c:pt>
                      <c:pt idx="1954">
                        <c:v>4.8</c:v>
                      </c:pt>
                      <c:pt idx="1955">
                        <c:v>4.9000000000000004</c:v>
                      </c:pt>
                      <c:pt idx="1956">
                        <c:v>5.0999999999999996</c:v>
                      </c:pt>
                      <c:pt idx="1957">
                        <c:v>5.5</c:v>
                      </c:pt>
                      <c:pt idx="1958">
                        <c:v>6.5</c:v>
                      </c:pt>
                      <c:pt idx="1959">
                        <c:v>5.6</c:v>
                      </c:pt>
                      <c:pt idx="1960">
                        <c:v>5.6</c:v>
                      </c:pt>
                      <c:pt idx="1961">
                        <c:v>6.2</c:v>
                      </c:pt>
                      <c:pt idx="1962">
                        <c:v>6.9</c:v>
                      </c:pt>
                      <c:pt idx="1963">
                        <c:v>8.1</c:v>
                      </c:pt>
                      <c:pt idx="1964">
                        <c:v>9</c:v>
                      </c:pt>
                      <c:pt idx="1965">
                        <c:v>8.6</c:v>
                      </c:pt>
                      <c:pt idx="1966">
                        <c:v>6.5</c:v>
                      </c:pt>
                      <c:pt idx="1967">
                        <c:v>6.2</c:v>
                      </c:pt>
                      <c:pt idx="1968">
                        <c:v>10.199999999999999</c:v>
                      </c:pt>
                      <c:pt idx="1969">
                        <c:v>12.2</c:v>
                      </c:pt>
                      <c:pt idx="1970">
                        <c:v>12</c:v>
                      </c:pt>
                      <c:pt idx="1971">
                        <c:v>11.7</c:v>
                      </c:pt>
                      <c:pt idx="1972">
                        <c:v>9.6999999999999993</c:v>
                      </c:pt>
                      <c:pt idx="1973">
                        <c:v>8.1999999999999993</c:v>
                      </c:pt>
                      <c:pt idx="1974">
                        <c:v>6.6</c:v>
                      </c:pt>
                      <c:pt idx="1975">
                        <c:v>6.5</c:v>
                      </c:pt>
                      <c:pt idx="1976">
                        <c:v>6.6</c:v>
                      </c:pt>
                      <c:pt idx="1977">
                        <c:v>7.3</c:v>
                      </c:pt>
                      <c:pt idx="1978">
                        <c:v>9.8000000000000007</c:v>
                      </c:pt>
                      <c:pt idx="1979">
                        <c:v>8.4</c:v>
                      </c:pt>
                      <c:pt idx="1980">
                        <c:v>6.4</c:v>
                      </c:pt>
                      <c:pt idx="1981">
                        <c:v>5.7</c:v>
                      </c:pt>
                      <c:pt idx="1982">
                        <c:v>6.9</c:v>
                      </c:pt>
                      <c:pt idx="1983">
                        <c:v>8</c:v>
                      </c:pt>
                      <c:pt idx="1984">
                        <c:v>9.3000000000000007</c:v>
                      </c:pt>
                      <c:pt idx="1985">
                        <c:v>9.9</c:v>
                      </c:pt>
                      <c:pt idx="1986">
                        <c:v>10.8</c:v>
                      </c:pt>
                      <c:pt idx="1987">
                        <c:v>8.5</c:v>
                      </c:pt>
                      <c:pt idx="1988">
                        <c:v>8.5</c:v>
                      </c:pt>
                      <c:pt idx="1989">
                        <c:v>8.9</c:v>
                      </c:pt>
                      <c:pt idx="1990">
                        <c:v>9.1</c:v>
                      </c:pt>
                      <c:pt idx="1991">
                        <c:v>9.4</c:v>
                      </c:pt>
                      <c:pt idx="1992">
                        <c:v>8.1999999999999993</c:v>
                      </c:pt>
                      <c:pt idx="1993">
                        <c:v>9.3000000000000007</c:v>
                      </c:pt>
                      <c:pt idx="1994">
                        <c:v>10.6</c:v>
                      </c:pt>
                      <c:pt idx="1995">
                        <c:v>11.4</c:v>
                      </c:pt>
                      <c:pt idx="1996">
                        <c:v>12.9</c:v>
                      </c:pt>
                      <c:pt idx="1997">
                        <c:v>13.5</c:v>
                      </c:pt>
                      <c:pt idx="1998">
                        <c:v>13.9</c:v>
                      </c:pt>
                      <c:pt idx="1999">
                        <c:v>14</c:v>
                      </c:pt>
                      <c:pt idx="2000">
                        <c:v>12.8</c:v>
                      </c:pt>
                      <c:pt idx="2001">
                        <c:v>13.6</c:v>
                      </c:pt>
                      <c:pt idx="2002">
                        <c:v>13.8</c:v>
                      </c:pt>
                      <c:pt idx="2003">
                        <c:v>14</c:v>
                      </c:pt>
                      <c:pt idx="2004">
                        <c:v>14.4</c:v>
                      </c:pt>
                      <c:pt idx="2005">
                        <c:v>15.1</c:v>
                      </c:pt>
                      <c:pt idx="2006">
                        <c:v>15.7</c:v>
                      </c:pt>
                      <c:pt idx="2007">
                        <c:v>15</c:v>
                      </c:pt>
                      <c:pt idx="2008">
                        <c:v>12.6</c:v>
                      </c:pt>
                      <c:pt idx="2009">
                        <c:v>11.5</c:v>
                      </c:pt>
                      <c:pt idx="2010">
                        <c:v>9.8000000000000007</c:v>
                      </c:pt>
                      <c:pt idx="2011">
                        <c:v>10.199999999999999</c:v>
                      </c:pt>
                      <c:pt idx="2012">
                        <c:v>10.199999999999999</c:v>
                      </c:pt>
                      <c:pt idx="2013">
                        <c:v>11.1</c:v>
                      </c:pt>
                      <c:pt idx="2014">
                        <c:v>10.6</c:v>
                      </c:pt>
                      <c:pt idx="2015">
                        <c:v>7.3</c:v>
                      </c:pt>
                      <c:pt idx="2016">
                        <c:v>5.7</c:v>
                      </c:pt>
                      <c:pt idx="2017">
                        <c:v>7.1</c:v>
                      </c:pt>
                      <c:pt idx="2018">
                        <c:v>8</c:v>
                      </c:pt>
                      <c:pt idx="2019">
                        <c:v>8</c:v>
                      </c:pt>
                      <c:pt idx="2020">
                        <c:v>6.6</c:v>
                      </c:pt>
                      <c:pt idx="2021">
                        <c:v>6.4</c:v>
                      </c:pt>
                      <c:pt idx="2022">
                        <c:v>8.8000000000000007</c:v>
                      </c:pt>
                      <c:pt idx="2023">
                        <c:v>8.4</c:v>
                      </c:pt>
                      <c:pt idx="2024">
                        <c:v>9.1</c:v>
                      </c:pt>
                      <c:pt idx="2025">
                        <c:v>9.9</c:v>
                      </c:pt>
                      <c:pt idx="2026">
                        <c:v>8.1999999999999993</c:v>
                      </c:pt>
                      <c:pt idx="2027">
                        <c:v>8.5</c:v>
                      </c:pt>
                      <c:pt idx="2028">
                        <c:v>8.4</c:v>
                      </c:pt>
                      <c:pt idx="2029">
                        <c:v>7.6</c:v>
                      </c:pt>
                      <c:pt idx="2030">
                        <c:v>8.6</c:v>
                      </c:pt>
                      <c:pt idx="2031">
                        <c:v>8.1</c:v>
                      </c:pt>
                      <c:pt idx="2032">
                        <c:v>10</c:v>
                      </c:pt>
                      <c:pt idx="2033">
                        <c:v>12.2</c:v>
                      </c:pt>
                      <c:pt idx="2034">
                        <c:v>11.7</c:v>
                      </c:pt>
                      <c:pt idx="2035">
                        <c:v>11.6</c:v>
                      </c:pt>
                      <c:pt idx="2036">
                        <c:v>10.199999999999999</c:v>
                      </c:pt>
                      <c:pt idx="2037">
                        <c:v>5.2</c:v>
                      </c:pt>
                      <c:pt idx="2038">
                        <c:v>3.3</c:v>
                      </c:pt>
                      <c:pt idx="2039">
                        <c:v>3.3</c:v>
                      </c:pt>
                      <c:pt idx="2040">
                        <c:v>4.4000000000000004</c:v>
                      </c:pt>
                      <c:pt idx="2041">
                        <c:v>4.2</c:v>
                      </c:pt>
                      <c:pt idx="2042">
                        <c:v>3.6</c:v>
                      </c:pt>
                      <c:pt idx="2043">
                        <c:v>3.1</c:v>
                      </c:pt>
                      <c:pt idx="2044">
                        <c:v>2.8</c:v>
                      </c:pt>
                      <c:pt idx="2045">
                        <c:v>2.7</c:v>
                      </c:pt>
                      <c:pt idx="2046">
                        <c:v>2.2999999999999998</c:v>
                      </c:pt>
                      <c:pt idx="2047">
                        <c:v>2</c:v>
                      </c:pt>
                      <c:pt idx="2048">
                        <c:v>1.6</c:v>
                      </c:pt>
                      <c:pt idx="2049">
                        <c:v>2.1</c:v>
                      </c:pt>
                      <c:pt idx="2050">
                        <c:v>2.2999999999999998</c:v>
                      </c:pt>
                      <c:pt idx="2051">
                        <c:v>2.6</c:v>
                      </c:pt>
                      <c:pt idx="2052">
                        <c:v>2.8</c:v>
                      </c:pt>
                      <c:pt idx="2053">
                        <c:v>3.2</c:v>
                      </c:pt>
                      <c:pt idx="2054">
                        <c:v>3.2</c:v>
                      </c:pt>
                      <c:pt idx="2055">
                        <c:v>3.4</c:v>
                      </c:pt>
                      <c:pt idx="2056">
                        <c:v>3.7</c:v>
                      </c:pt>
                      <c:pt idx="2057">
                        <c:v>3.9</c:v>
                      </c:pt>
                      <c:pt idx="2058">
                        <c:v>4</c:v>
                      </c:pt>
                      <c:pt idx="2059">
                        <c:v>4</c:v>
                      </c:pt>
                      <c:pt idx="2060">
                        <c:v>4.0999999999999996</c:v>
                      </c:pt>
                      <c:pt idx="2061">
                        <c:v>4</c:v>
                      </c:pt>
                      <c:pt idx="2062">
                        <c:v>3.9</c:v>
                      </c:pt>
                      <c:pt idx="2063">
                        <c:v>3.8</c:v>
                      </c:pt>
                      <c:pt idx="2064">
                        <c:v>3.8</c:v>
                      </c:pt>
                      <c:pt idx="2065">
                        <c:v>3.8</c:v>
                      </c:pt>
                      <c:pt idx="2066">
                        <c:v>3.8</c:v>
                      </c:pt>
                      <c:pt idx="2067">
                        <c:v>3.7</c:v>
                      </c:pt>
                      <c:pt idx="2068">
                        <c:v>3.7</c:v>
                      </c:pt>
                      <c:pt idx="2069">
                        <c:v>3.6</c:v>
                      </c:pt>
                      <c:pt idx="2070">
                        <c:v>3.5</c:v>
                      </c:pt>
                      <c:pt idx="2071">
                        <c:v>3.4</c:v>
                      </c:pt>
                      <c:pt idx="2072">
                        <c:v>3.4</c:v>
                      </c:pt>
                      <c:pt idx="2073">
                        <c:v>3.4</c:v>
                      </c:pt>
                      <c:pt idx="2074">
                        <c:v>3.2</c:v>
                      </c:pt>
                      <c:pt idx="2075">
                        <c:v>3.2</c:v>
                      </c:pt>
                      <c:pt idx="2076">
                        <c:v>3.1</c:v>
                      </c:pt>
                      <c:pt idx="2077">
                        <c:v>3.1</c:v>
                      </c:pt>
                      <c:pt idx="2078">
                        <c:v>3.1</c:v>
                      </c:pt>
                      <c:pt idx="2079">
                        <c:v>3</c:v>
                      </c:pt>
                      <c:pt idx="2080">
                        <c:v>3</c:v>
                      </c:pt>
                      <c:pt idx="2081">
                        <c:v>2.9</c:v>
                      </c:pt>
                      <c:pt idx="2082">
                        <c:v>2.9</c:v>
                      </c:pt>
                      <c:pt idx="2083">
                        <c:v>2.8</c:v>
                      </c:pt>
                      <c:pt idx="2084">
                        <c:v>2.8</c:v>
                      </c:pt>
                      <c:pt idx="2085">
                        <c:v>2.8</c:v>
                      </c:pt>
                      <c:pt idx="2086">
                        <c:v>2.7</c:v>
                      </c:pt>
                      <c:pt idx="2087">
                        <c:v>2.7</c:v>
                      </c:pt>
                      <c:pt idx="2088">
                        <c:v>2.7</c:v>
                      </c:pt>
                      <c:pt idx="2089">
                        <c:v>2.6</c:v>
                      </c:pt>
                      <c:pt idx="2090">
                        <c:v>2.6</c:v>
                      </c:pt>
                      <c:pt idx="2091">
                        <c:v>2.5</c:v>
                      </c:pt>
                      <c:pt idx="2092">
                        <c:v>2.6</c:v>
                      </c:pt>
                      <c:pt idx="2093">
                        <c:v>2.5</c:v>
                      </c:pt>
                      <c:pt idx="2094">
                        <c:v>2.5</c:v>
                      </c:pt>
                      <c:pt idx="2095">
                        <c:v>2.5</c:v>
                      </c:pt>
                      <c:pt idx="2096">
                        <c:v>2.4</c:v>
                      </c:pt>
                      <c:pt idx="2097">
                        <c:v>2.4</c:v>
                      </c:pt>
                      <c:pt idx="2098">
                        <c:v>2.4</c:v>
                      </c:pt>
                      <c:pt idx="2099">
                        <c:v>2.2999999999999998</c:v>
                      </c:pt>
                      <c:pt idx="2100">
                        <c:v>2.2999999999999998</c:v>
                      </c:pt>
                      <c:pt idx="2101">
                        <c:v>2.2999999999999998</c:v>
                      </c:pt>
                      <c:pt idx="2102">
                        <c:v>2.2999999999999998</c:v>
                      </c:pt>
                      <c:pt idx="2103">
                        <c:v>2.2999999999999998</c:v>
                      </c:pt>
                      <c:pt idx="2104">
                        <c:v>2.2999999999999998</c:v>
                      </c:pt>
                      <c:pt idx="2105">
                        <c:v>2.2000000000000002</c:v>
                      </c:pt>
                      <c:pt idx="2106">
                        <c:v>2.2999999999999998</c:v>
                      </c:pt>
                      <c:pt idx="2107">
                        <c:v>2.2000000000000002</c:v>
                      </c:pt>
                      <c:pt idx="2108">
                        <c:v>2.2000000000000002</c:v>
                      </c:pt>
                      <c:pt idx="2109">
                        <c:v>2.2000000000000002</c:v>
                      </c:pt>
                      <c:pt idx="2110">
                        <c:v>2.2000000000000002</c:v>
                      </c:pt>
                      <c:pt idx="2111">
                        <c:v>2.2000000000000002</c:v>
                      </c:pt>
                      <c:pt idx="2112">
                        <c:v>2.2000000000000002</c:v>
                      </c:pt>
                      <c:pt idx="2113">
                        <c:v>2.2000000000000002</c:v>
                      </c:pt>
                      <c:pt idx="2114">
                        <c:v>2.1</c:v>
                      </c:pt>
                      <c:pt idx="2115">
                        <c:v>2.1</c:v>
                      </c:pt>
                      <c:pt idx="2116">
                        <c:v>2.1</c:v>
                      </c:pt>
                      <c:pt idx="2117">
                        <c:v>2.1</c:v>
                      </c:pt>
                      <c:pt idx="2118">
                        <c:v>2</c:v>
                      </c:pt>
                      <c:pt idx="2119">
                        <c:v>2</c:v>
                      </c:pt>
                      <c:pt idx="2120">
                        <c:v>1.9</c:v>
                      </c:pt>
                      <c:pt idx="2121">
                        <c:v>2</c:v>
                      </c:pt>
                      <c:pt idx="2122">
                        <c:v>2</c:v>
                      </c:pt>
                      <c:pt idx="2123">
                        <c:v>2</c:v>
                      </c:pt>
                      <c:pt idx="2124">
                        <c:v>2</c:v>
                      </c:pt>
                      <c:pt idx="2125">
                        <c:v>2</c:v>
                      </c:pt>
                      <c:pt idx="2126">
                        <c:v>2</c:v>
                      </c:pt>
                      <c:pt idx="2127">
                        <c:v>2</c:v>
                      </c:pt>
                      <c:pt idx="2128">
                        <c:v>2</c:v>
                      </c:pt>
                      <c:pt idx="2129">
                        <c:v>2</c:v>
                      </c:pt>
                      <c:pt idx="2130">
                        <c:v>1.9</c:v>
                      </c:pt>
                      <c:pt idx="2131">
                        <c:v>2</c:v>
                      </c:pt>
                      <c:pt idx="2132">
                        <c:v>1.9</c:v>
                      </c:pt>
                      <c:pt idx="2133">
                        <c:v>1.9</c:v>
                      </c:pt>
                      <c:pt idx="2134">
                        <c:v>1.9</c:v>
                      </c:pt>
                      <c:pt idx="2135">
                        <c:v>1.8</c:v>
                      </c:pt>
                      <c:pt idx="2136">
                        <c:v>1.9</c:v>
                      </c:pt>
                      <c:pt idx="2137">
                        <c:v>1.9</c:v>
                      </c:pt>
                      <c:pt idx="2138">
                        <c:v>1.8</c:v>
                      </c:pt>
                      <c:pt idx="2139">
                        <c:v>1.9</c:v>
                      </c:pt>
                      <c:pt idx="2140">
                        <c:v>1.9</c:v>
                      </c:pt>
                      <c:pt idx="2141">
                        <c:v>1.8</c:v>
                      </c:pt>
                      <c:pt idx="2142">
                        <c:v>1.8</c:v>
                      </c:pt>
                      <c:pt idx="2143">
                        <c:v>1.8</c:v>
                      </c:pt>
                      <c:pt idx="2144">
                        <c:v>1.8</c:v>
                      </c:pt>
                      <c:pt idx="2145">
                        <c:v>1.8</c:v>
                      </c:pt>
                      <c:pt idx="2146">
                        <c:v>1.8</c:v>
                      </c:pt>
                      <c:pt idx="2147">
                        <c:v>1.7</c:v>
                      </c:pt>
                      <c:pt idx="2148">
                        <c:v>1.7</c:v>
                      </c:pt>
                      <c:pt idx="2149">
                        <c:v>1.7</c:v>
                      </c:pt>
                      <c:pt idx="2150">
                        <c:v>1.7</c:v>
                      </c:pt>
                      <c:pt idx="2151">
                        <c:v>1.7</c:v>
                      </c:pt>
                      <c:pt idx="2152">
                        <c:v>1.7</c:v>
                      </c:pt>
                      <c:pt idx="2153">
                        <c:v>1.7</c:v>
                      </c:pt>
                      <c:pt idx="2154">
                        <c:v>1.7</c:v>
                      </c:pt>
                      <c:pt idx="2155">
                        <c:v>1.7</c:v>
                      </c:pt>
                      <c:pt idx="2156">
                        <c:v>1.7</c:v>
                      </c:pt>
                      <c:pt idx="2157">
                        <c:v>1.7</c:v>
                      </c:pt>
                      <c:pt idx="2158">
                        <c:v>1.7</c:v>
                      </c:pt>
                      <c:pt idx="2159">
                        <c:v>1.7</c:v>
                      </c:pt>
                      <c:pt idx="2160">
                        <c:v>1.6</c:v>
                      </c:pt>
                      <c:pt idx="2161">
                        <c:v>1.6</c:v>
                      </c:pt>
                      <c:pt idx="2162">
                        <c:v>1.6</c:v>
                      </c:pt>
                      <c:pt idx="2163">
                        <c:v>1.6</c:v>
                      </c:pt>
                      <c:pt idx="2164">
                        <c:v>1.6</c:v>
                      </c:pt>
                      <c:pt idx="2165">
                        <c:v>1.6</c:v>
                      </c:pt>
                      <c:pt idx="2166">
                        <c:v>1.5</c:v>
                      </c:pt>
                      <c:pt idx="2167">
                        <c:v>1.5</c:v>
                      </c:pt>
                      <c:pt idx="2168">
                        <c:v>1.5</c:v>
                      </c:pt>
                      <c:pt idx="2169">
                        <c:v>1.5</c:v>
                      </c:pt>
                      <c:pt idx="2170">
                        <c:v>1.5</c:v>
                      </c:pt>
                      <c:pt idx="2171">
                        <c:v>1.5</c:v>
                      </c:pt>
                      <c:pt idx="2172">
                        <c:v>1.5</c:v>
                      </c:pt>
                      <c:pt idx="2173">
                        <c:v>1.5</c:v>
                      </c:pt>
                      <c:pt idx="2174">
                        <c:v>1.5</c:v>
                      </c:pt>
                      <c:pt idx="2175">
                        <c:v>1.6</c:v>
                      </c:pt>
                      <c:pt idx="2176">
                        <c:v>1.5</c:v>
                      </c:pt>
                      <c:pt idx="2177">
                        <c:v>1.6</c:v>
                      </c:pt>
                      <c:pt idx="2178">
                        <c:v>1.5</c:v>
                      </c:pt>
                      <c:pt idx="2179">
                        <c:v>1.6</c:v>
                      </c:pt>
                      <c:pt idx="2180">
                        <c:v>1.5</c:v>
                      </c:pt>
                      <c:pt idx="2181">
                        <c:v>1.6</c:v>
                      </c:pt>
                      <c:pt idx="2182">
                        <c:v>1.6</c:v>
                      </c:pt>
                      <c:pt idx="2183">
                        <c:v>1.5</c:v>
                      </c:pt>
                      <c:pt idx="2184">
                        <c:v>1.5</c:v>
                      </c:pt>
                      <c:pt idx="2185">
                        <c:v>1.5</c:v>
                      </c:pt>
                      <c:pt idx="2186">
                        <c:v>1.5</c:v>
                      </c:pt>
                      <c:pt idx="2187">
                        <c:v>1.5</c:v>
                      </c:pt>
                      <c:pt idx="2188">
                        <c:v>1.5</c:v>
                      </c:pt>
                      <c:pt idx="2189">
                        <c:v>1.5</c:v>
                      </c:pt>
                      <c:pt idx="2190">
                        <c:v>1.6</c:v>
                      </c:pt>
                      <c:pt idx="2191">
                        <c:v>1.4</c:v>
                      </c:pt>
                      <c:pt idx="2192">
                        <c:v>1.4</c:v>
                      </c:pt>
                      <c:pt idx="2193">
                        <c:v>1.5</c:v>
                      </c:pt>
                      <c:pt idx="2194">
                        <c:v>1.5</c:v>
                      </c:pt>
                      <c:pt idx="2195">
                        <c:v>1.5</c:v>
                      </c:pt>
                      <c:pt idx="2196">
                        <c:v>1.4</c:v>
                      </c:pt>
                      <c:pt idx="2197">
                        <c:v>1.5</c:v>
                      </c:pt>
                      <c:pt idx="2198">
                        <c:v>1.5</c:v>
                      </c:pt>
                      <c:pt idx="2199">
                        <c:v>1.4</c:v>
                      </c:pt>
                      <c:pt idx="2200">
                        <c:v>1.3</c:v>
                      </c:pt>
                      <c:pt idx="2201">
                        <c:v>1.4</c:v>
                      </c:pt>
                      <c:pt idx="2202">
                        <c:v>1.4</c:v>
                      </c:pt>
                      <c:pt idx="2203">
                        <c:v>1.4</c:v>
                      </c:pt>
                      <c:pt idx="2204">
                        <c:v>1.5</c:v>
                      </c:pt>
                      <c:pt idx="2205">
                        <c:v>1.4</c:v>
                      </c:pt>
                      <c:pt idx="2206">
                        <c:v>1.4</c:v>
                      </c:pt>
                      <c:pt idx="2207">
                        <c:v>1.4</c:v>
                      </c:pt>
                      <c:pt idx="2208">
                        <c:v>1.4</c:v>
                      </c:pt>
                      <c:pt idx="2209">
                        <c:v>1.4</c:v>
                      </c:pt>
                      <c:pt idx="2210">
                        <c:v>1.3</c:v>
                      </c:pt>
                      <c:pt idx="2211">
                        <c:v>1.4</c:v>
                      </c:pt>
                      <c:pt idx="2212">
                        <c:v>1.3</c:v>
                      </c:pt>
                      <c:pt idx="2213">
                        <c:v>1.4</c:v>
                      </c:pt>
                      <c:pt idx="2214">
                        <c:v>1.4</c:v>
                      </c:pt>
                      <c:pt idx="2215">
                        <c:v>1.4</c:v>
                      </c:pt>
                      <c:pt idx="2216">
                        <c:v>1.4</c:v>
                      </c:pt>
                      <c:pt idx="2217">
                        <c:v>1.4</c:v>
                      </c:pt>
                      <c:pt idx="2218">
                        <c:v>1.3</c:v>
                      </c:pt>
                      <c:pt idx="2219">
                        <c:v>1.4</c:v>
                      </c:pt>
                      <c:pt idx="2220">
                        <c:v>1.4</c:v>
                      </c:pt>
                      <c:pt idx="2221">
                        <c:v>1.4</c:v>
                      </c:pt>
                      <c:pt idx="2222">
                        <c:v>1.3</c:v>
                      </c:pt>
                      <c:pt idx="2223">
                        <c:v>1.4</c:v>
                      </c:pt>
                      <c:pt idx="2224">
                        <c:v>1.3</c:v>
                      </c:pt>
                      <c:pt idx="2225">
                        <c:v>1.3</c:v>
                      </c:pt>
                      <c:pt idx="2226">
                        <c:v>1.3</c:v>
                      </c:pt>
                      <c:pt idx="2227">
                        <c:v>1.3</c:v>
                      </c:pt>
                      <c:pt idx="2228">
                        <c:v>1.3</c:v>
                      </c:pt>
                      <c:pt idx="2229">
                        <c:v>1.3</c:v>
                      </c:pt>
                      <c:pt idx="2230">
                        <c:v>1.3</c:v>
                      </c:pt>
                      <c:pt idx="2231">
                        <c:v>1.3</c:v>
                      </c:pt>
                      <c:pt idx="2232">
                        <c:v>1.2</c:v>
                      </c:pt>
                      <c:pt idx="2233">
                        <c:v>1.2</c:v>
                      </c:pt>
                      <c:pt idx="2234">
                        <c:v>1.2</c:v>
                      </c:pt>
                      <c:pt idx="2235">
                        <c:v>1.3</c:v>
                      </c:pt>
                      <c:pt idx="2236">
                        <c:v>1.3</c:v>
                      </c:pt>
                      <c:pt idx="2237">
                        <c:v>1.2</c:v>
                      </c:pt>
                      <c:pt idx="2238">
                        <c:v>1.3</c:v>
                      </c:pt>
                      <c:pt idx="2239">
                        <c:v>1.3</c:v>
                      </c:pt>
                      <c:pt idx="2240">
                        <c:v>1.2</c:v>
                      </c:pt>
                      <c:pt idx="2241">
                        <c:v>1.2</c:v>
                      </c:pt>
                      <c:pt idx="2242">
                        <c:v>1.2</c:v>
                      </c:pt>
                      <c:pt idx="2243">
                        <c:v>1.2</c:v>
                      </c:pt>
                      <c:pt idx="2244">
                        <c:v>1.2</c:v>
                      </c:pt>
                      <c:pt idx="2245">
                        <c:v>1.3</c:v>
                      </c:pt>
                      <c:pt idx="2246">
                        <c:v>1.2</c:v>
                      </c:pt>
                      <c:pt idx="2247">
                        <c:v>1.2</c:v>
                      </c:pt>
                      <c:pt idx="2248">
                        <c:v>1.2</c:v>
                      </c:pt>
                      <c:pt idx="2249">
                        <c:v>1.2</c:v>
                      </c:pt>
                      <c:pt idx="2250">
                        <c:v>1.2</c:v>
                      </c:pt>
                      <c:pt idx="2251">
                        <c:v>1.2</c:v>
                      </c:pt>
                      <c:pt idx="2252">
                        <c:v>1.2</c:v>
                      </c:pt>
                      <c:pt idx="2253">
                        <c:v>1.2</c:v>
                      </c:pt>
                      <c:pt idx="2254">
                        <c:v>1.1000000000000001</c:v>
                      </c:pt>
                      <c:pt idx="2255">
                        <c:v>1.1000000000000001</c:v>
                      </c:pt>
                      <c:pt idx="2256">
                        <c:v>1.1000000000000001</c:v>
                      </c:pt>
                      <c:pt idx="2257">
                        <c:v>1.1000000000000001</c:v>
                      </c:pt>
                      <c:pt idx="2258">
                        <c:v>1.1000000000000001</c:v>
                      </c:pt>
                      <c:pt idx="2259">
                        <c:v>1</c:v>
                      </c:pt>
                      <c:pt idx="2260">
                        <c:v>1.1000000000000001</c:v>
                      </c:pt>
                      <c:pt idx="2261">
                        <c:v>1.1000000000000001</c:v>
                      </c:pt>
                      <c:pt idx="2262">
                        <c:v>1.1000000000000001</c:v>
                      </c:pt>
                      <c:pt idx="2263">
                        <c:v>1</c:v>
                      </c:pt>
                      <c:pt idx="2264">
                        <c:v>0.9</c:v>
                      </c:pt>
                      <c:pt idx="2265">
                        <c:v>1</c:v>
                      </c:pt>
                      <c:pt idx="2266">
                        <c:v>1</c:v>
                      </c:pt>
                      <c:pt idx="2267">
                        <c:v>1</c:v>
                      </c:pt>
                      <c:pt idx="2268">
                        <c:v>1</c:v>
                      </c:pt>
                      <c:pt idx="2269">
                        <c:v>1</c:v>
                      </c:pt>
                      <c:pt idx="2270">
                        <c:v>1</c:v>
                      </c:pt>
                      <c:pt idx="2271">
                        <c:v>0.9</c:v>
                      </c:pt>
                      <c:pt idx="2272">
                        <c:v>1</c:v>
                      </c:pt>
                      <c:pt idx="2273">
                        <c:v>1</c:v>
                      </c:pt>
                      <c:pt idx="2274">
                        <c:v>1</c:v>
                      </c:pt>
                      <c:pt idx="2275">
                        <c:v>0.9</c:v>
                      </c:pt>
                      <c:pt idx="2276">
                        <c:v>0.9</c:v>
                      </c:pt>
                      <c:pt idx="2277">
                        <c:v>0.9</c:v>
                      </c:pt>
                      <c:pt idx="2278">
                        <c:v>0.9</c:v>
                      </c:pt>
                      <c:pt idx="2279">
                        <c:v>1</c:v>
                      </c:pt>
                      <c:pt idx="2280">
                        <c:v>1</c:v>
                      </c:pt>
                      <c:pt idx="2281">
                        <c:v>1</c:v>
                      </c:pt>
                      <c:pt idx="2282">
                        <c:v>1</c:v>
                      </c:pt>
                      <c:pt idx="2283">
                        <c:v>0.9</c:v>
                      </c:pt>
                      <c:pt idx="2284">
                        <c:v>1</c:v>
                      </c:pt>
                      <c:pt idx="2285">
                        <c:v>1</c:v>
                      </c:pt>
                      <c:pt idx="2286">
                        <c:v>0.9</c:v>
                      </c:pt>
                      <c:pt idx="2287">
                        <c:v>0.9</c:v>
                      </c:pt>
                      <c:pt idx="2288">
                        <c:v>1</c:v>
                      </c:pt>
                      <c:pt idx="2289">
                        <c:v>1</c:v>
                      </c:pt>
                      <c:pt idx="2290">
                        <c:v>0.9</c:v>
                      </c:pt>
                      <c:pt idx="2291">
                        <c:v>0.9</c:v>
                      </c:pt>
                      <c:pt idx="2292">
                        <c:v>0.9</c:v>
                      </c:pt>
                      <c:pt idx="2293">
                        <c:v>0.9</c:v>
                      </c:pt>
                      <c:pt idx="2294">
                        <c:v>0.8</c:v>
                      </c:pt>
                      <c:pt idx="2295">
                        <c:v>0.8</c:v>
                      </c:pt>
                      <c:pt idx="2296">
                        <c:v>0.8</c:v>
                      </c:pt>
                      <c:pt idx="2297">
                        <c:v>0.9</c:v>
                      </c:pt>
                      <c:pt idx="2298">
                        <c:v>0.9</c:v>
                      </c:pt>
                      <c:pt idx="2299">
                        <c:v>0.9</c:v>
                      </c:pt>
                      <c:pt idx="2300">
                        <c:v>0.8</c:v>
                      </c:pt>
                      <c:pt idx="2301">
                        <c:v>0.8</c:v>
                      </c:pt>
                      <c:pt idx="2302">
                        <c:v>0.9</c:v>
                      </c:pt>
                      <c:pt idx="2303">
                        <c:v>0.9</c:v>
                      </c:pt>
                      <c:pt idx="2304">
                        <c:v>0.8</c:v>
                      </c:pt>
                      <c:pt idx="2305">
                        <c:v>0.9</c:v>
                      </c:pt>
                      <c:pt idx="2306">
                        <c:v>0.8</c:v>
                      </c:pt>
                      <c:pt idx="2307">
                        <c:v>0.8</c:v>
                      </c:pt>
                      <c:pt idx="2308">
                        <c:v>0.8</c:v>
                      </c:pt>
                      <c:pt idx="2309">
                        <c:v>0.8</c:v>
                      </c:pt>
                      <c:pt idx="2310">
                        <c:v>0.8</c:v>
                      </c:pt>
                      <c:pt idx="2311">
                        <c:v>0.7</c:v>
                      </c:pt>
                      <c:pt idx="2312">
                        <c:v>0.7</c:v>
                      </c:pt>
                      <c:pt idx="2313">
                        <c:v>0.8</c:v>
                      </c:pt>
                      <c:pt idx="2314">
                        <c:v>0.8</c:v>
                      </c:pt>
                      <c:pt idx="2315">
                        <c:v>0.8</c:v>
                      </c:pt>
                      <c:pt idx="2316">
                        <c:v>0.8</c:v>
                      </c:pt>
                      <c:pt idx="2317">
                        <c:v>0.8</c:v>
                      </c:pt>
                      <c:pt idx="2318">
                        <c:v>0.8</c:v>
                      </c:pt>
                      <c:pt idx="2319">
                        <c:v>0.8</c:v>
                      </c:pt>
                      <c:pt idx="2320">
                        <c:v>0.7</c:v>
                      </c:pt>
                      <c:pt idx="2321">
                        <c:v>0.8</c:v>
                      </c:pt>
                    </c:numCache>
                  </c:numRef>
                </c:yVal>
                <c:smooth val="0"/>
              </c15:ser>
            </c15:filteredScatterSeries>
            <c15:filteredScatterSeries>
              <c15:ser>
                <c:idx val="3"/>
                <c:order val="3"/>
                <c:tx>
                  <c:strRef>
                    <c:extLst xmlns:c15="http://schemas.microsoft.com/office/drawing/2012/chart">
                      <c:ext xmlns:c15="http://schemas.microsoft.com/office/drawing/2012/chart" uri="{02D57815-91ED-43cb-92C2-25804820EDAC}">
                        <c15:formulaRef>
                          <c15:sqref>'Raw Data'!$F$18</c15:sqref>
                        </c15:formulaRef>
                      </c:ext>
                    </c:extLst>
                    <c:strCache>
                      <c:ptCount val="1"/>
                      <c:pt idx="0">
                        <c:v>2.2 - Top Gun during peel</c:v>
                      </c:pt>
                    </c:strCache>
                  </c:strRef>
                </c:tx>
                <c:spPr>
                  <a:ln w="19050" cap="rnd">
                    <a:solidFill>
                      <a:schemeClr val="accent4"/>
                    </a:solidFill>
                    <a:round/>
                  </a:ln>
                  <a:effectLst/>
                </c:spPr>
                <c:marker>
                  <c:symbol val="none"/>
                </c:marker>
                <c:xVal>
                  <c:numRef>
                    <c:extLst xmlns:c15="http://schemas.microsoft.com/office/drawing/2012/chart">
                      <c:ext xmlns:c15="http://schemas.microsoft.com/office/drawing/2012/chart" uri="{02D57815-91ED-43cb-92C2-25804820EDAC}">
                        <c15:formulaRef>
                          <c15:sqref>'Raw Data'!$B$22:$B$2887</c15:sqref>
                        </c15:formulaRef>
                      </c:ext>
                    </c:extLst>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extLst xmlns:c15="http://schemas.microsoft.com/office/drawing/2012/chart">
                      <c:ext xmlns:c15="http://schemas.microsoft.com/office/drawing/2012/chart" uri="{02D57815-91ED-43cb-92C2-25804820EDAC}">
                        <c15:formulaRef>
                          <c15:sqref>'Raw Data'!$F$22:$F$2887</c15:sqref>
                        </c15:formulaRef>
                      </c:ext>
                    </c:extLst>
                    <c:numCache>
                      <c:formatCode>0.0</c:formatCode>
                      <c:ptCount val="2866"/>
                      <c:pt idx="0">
                        <c:v>897.5</c:v>
                      </c:pt>
                      <c:pt idx="1">
                        <c:v>897.4</c:v>
                      </c:pt>
                      <c:pt idx="2">
                        <c:v>898</c:v>
                      </c:pt>
                      <c:pt idx="3">
                        <c:v>898.6</c:v>
                      </c:pt>
                      <c:pt idx="4">
                        <c:v>898.9</c:v>
                      </c:pt>
                      <c:pt idx="5">
                        <c:v>899.1</c:v>
                      </c:pt>
                      <c:pt idx="6">
                        <c:v>898.5</c:v>
                      </c:pt>
                      <c:pt idx="7">
                        <c:v>897.8</c:v>
                      </c:pt>
                      <c:pt idx="8">
                        <c:v>897.4</c:v>
                      </c:pt>
                      <c:pt idx="9">
                        <c:v>897.2</c:v>
                      </c:pt>
                      <c:pt idx="10">
                        <c:v>897.8</c:v>
                      </c:pt>
                      <c:pt idx="11">
                        <c:v>898.4</c:v>
                      </c:pt>
                      <c:pt idx="12">
                        <c:v>898.8</c:v>
                      </c:pt>
                      <c:pt idx="13">
                        <c:v>898.8</c:v>
                      </c:pt>
                      <c:pt idx="14">
                        <c:v>898.1</c:v>
                      </c:pt>
                      <c:pt idx="15">
                        <c:v>897.6</c:v>
                      </c:pt>
                      <c:pt idx="16">
                        <c:v>897.4</c:v>
                      </c:pt>
                      <c:pt idx="17">
                        <c:v>897.3</c:v>
                      </c:pt>
                      <c:pt idx="18">
                        <c:v>897.9</c:v>
                      </c:pt>
                      <c:pt idx="19">
                        <c:v>898.2</c:v>
                      </c:pt>
                      <c:pt idx="20">
                        <c:v>898.5</c:v>
                      </c:pt>
                      <c:pt idx="21">
                        <c:v>898.2</c:v>
                      </c:pt>
                      <c:pt idx="22">
                        <c:v>897.1</c:v>
                      </c:pt>
                      <c:pt idx="23">
                        <c:v>896.4</c:v>
                      </c:pt>
                      <c:pt idx="24">
                        <c:v>895.8</c:v>
                      </c:pt>
                      <c:pt idx="25">
                        <c:v>895.3</c:v>
                      </c:pt>
                      <c:pt idx="26">
                        <c:v>895.7</c:v>
                      </c:pt>
                      <c:pt idx="27">
                        <c:v>895.5</c:v>
                      </c:pt>
                      <c:pt idx="28">
                        <c:v>895.5</c:v>
                      </c:pt>
                      <c:pt idx="29">
                        <c:v>895.4</c:v>
                      </c:pt>
                      <c:pt idx="30">
                        <c:v>894.4</c:v>
                      </c:pt>
                      <c:pt idx="31">
                        <c:v>892.4</c:v>
                      </c:pt>
                      <c:pt idx="32">
                        <c:v>891.3</c:v>
                      </c:pt>
                      <c:pt idx="33">
                        <c:v>891.3</c:v>
                      </c:pt>
                      <c:pt idx="34">
                        <c:v>889.4</c:v>
                      </c:pt>
                      <c:pt idx="35">
                        <c:v>887.5</c:v>
                      </c:pt>
                      <c:pt idx="36">
                        <c:v>882.6</c:v>
                      </c:pt>
                      <c:pt idx="37">
                        <c:v>861.7</c:v>
                      </c:pt>
                      <c:pt idx="38">
                        <c:v>835.1</c:v>
                      </c:pt>
                      <c:pt idx="39">
                        <c:v>822.1</c:v>
                      </c:pt>
                      <c:pt idx="40">
                        <c:v>813.7</c:v>
                      </c:pt>
                      <c:pt idx="41">
                        <c:v>805.1</c:v>
                      </c:pt>
                      <c:pt idx="42">
                        <c:v>792.5</c:v>
                      </c:pt>
                      <c:pt idx="43">
                        <c:v>783.1</c:v>
                      </c:pt>
                      <c:pt idx="44">
                        <c:v>775.1</c:v>
                      </c:pt>
                      <c:pt idx="45">
                        <c:v>767.6</c:v>
                      </c:pt>
                      <c:pt idx="46">
                        <c:v>753.9</c:v>
                      </c:pt>
                      <c:pt idx="47">
                        <c:v>746.7</c:v>
                      </c:pt>
                      <c:pt idx="48">
                        <c:v>742.2</c:v>
                      </c:pt>
                      <c:pt idx="49">
                        <c:v>740.4</c:v>
                      </c:pt>
                      <c:pt idx="50">
                        <c:v>732.8</c:v>
                      </c:pt>
                      <c:pt idx="51">
                        <c:v>715.3</c:v>
                      </c:pt>
                      <c:pt idx="52">
                        <c:v>690.7</c:v>
                      </c:pt>
                      <c:pt idx="53">
                        <c:v>664.4</c:v>
                      </c:pt>
                      <c:pt idx="54">
                        <c:v>638.4</c:v>
                      </c:pt>
                      <c:pt idx="55">
                        <c:v>608.70000000000005</c:v>
                      </c:pt>
                      <c:pt idx="56">
                        <c:v>592.5</c:v>
                      </c:pt>
                      <c:pt idx="57">
                        <c:v>586.4</c:v>
                      </c:pt>
                      <c:pt idx="58">
                        <c:v>589.70000000000005</c:v>
                      </c:pt>
                      <c:pt idx="59">
                        <c:v>609.70000000000005</c:v>
                      </c:pt>
                      <c:pt idx="60">
                        <c:v>632.20000000000005</c:v>
                      </c:pt>
                      <c:pt idx="61">
                        <c:v>655.9</c:v>
                      </c:pt>
                      <c:pt idx="62">
                        <c:v>679.1</c:v>
                      </c:pt>
                      <c:pt idx="63">
                        <c:v>706.9</c:v>
                      </c:pt>
                      <c:pt idx="64">
                        <c:v>725</c:v>
                      </c:pt>
                      <c:pt idx="65">
                        <c:v>741.3</c:v>
                      </c:pt>
                      <c:pt idx="66">
                        <c:v>757.6</c:v>
                      </c:pt>
                      <c:pt idx="67">
                        <c:v>787.1</c:v>
                      </c:pt>
                      <c:pt idx="68">
                        <c:v>818.7</c:v>
                      </c:pt>
                      <c:pt idx="69">
                        <c:v>860.9</c:v>
                      </c:pt>
                      <c:pt idx="70">
                        <c:v>919.7</c:v>
                      </c:pt>
                      <c:pt idx="71">
                        <c:v>984.6</c:v>
                      </c:pt>
                      <c:pt idx="72">
                        <c:v>1085.7</c:v>
                      </c:pt>
                      <c:pt idx="73">
                        <c:v>1171.9000000000001</c:v>
                      </c:pt>
                      <c:pt idx="74">
                        <c:v>1283.9000000000001</c:v>
                      </c:pt>
                      <c:pt idx="75">
                        <c:v>1408.1</c:v>
                      </c:pt>
                      <c:pt idx="76">
                        <c:v>1588.4</c:v>
                      </c:pt>
                      <c:pt idx="77">
                        <c:v>1699.5</c:v>
                      </c:pt>
                      <c:pt idx="78">
                        <c:v>1789.4</c:v>
                      </c:pt>
                      <c:pt idx="79">
                        <c:v>1872.8</c:v>
                      </c:pt>
                      <c:pt idx="80">
                        <c:v>1999</c:v>
                      </c:pt>
                      <c:pt idx="81">
                        <c:v>2088.3000000000002</c:v>
                      </c:pt>
                      <c:pt idx="82">
                        <c:v>2164.4</c:v>
                      </c:pt>
                      <c:pt idx="83">
                        <c:v>2216.1999999999998</c:v>
                      </c:pt>
                      <c:pt idx="84">
                        <c:v>2254.6</c:v>
                      </c:pt>
                      <c:pt idx="85">
                        <c:v>2271.8000000000002</c:v>
                      </c:pt>
                      <c:pt idx="86">
                        <c:v>2278.4</c:v>
                      </c:pt>
                      <c:pt idx="87">
                        <c:v>2290.6</c:v>
                      </c:pt>
                      <c:pt idx="88">
                        <c:v>2315.9</c:v>
                      </c:pt>
                      <c:pt idx="89">
                        <c:v>2346.6999999999998</c:v>
                      </c:pt>
                      <c:pt idx="90">
                        <c:v>2371.9</c:v>
                      </c:pt>
                      <c:pt idx="91">
                        <c:v>2401.1</c:v>
                      </c:pt>
                      <c:pt idx="92">
                        <c:v>2433.1999999999998</c:v>
                      </c:pt>
                      <c:pt idx="93">
                        <c:v>2485.6</c:v>
                      </c:pt>
                      <c:pt idx="94">
                        <c:v>2557.9</c:v>
                      </c:pt>
                      <c:pt idx="95">
                        <c:v>2654.5</c:v>
                      </c:pt>
                      <c:pt idx="96">
                        <c:v>2747.1</c:v>
                      </c:pt>
                      <c:pt idx="97">
                        <c:v>2773.9</c:v>
                      </c:pt>
                      <c:pt idx="98">
                        <c:v>2767</c:v>
                      </c:pt>
                      <c:pt idx="99">
                        <c:v>2775.7</c:v>
                      </c:pt>
                      <c:pt idx="100">
                        <c:v>2809.9</c:v>
                      </c:pt>
                      <c:pt idx="101">
                        <c:v>2825.4</c:v>
                      </c:pt>
                      <c:pt idx="102">
                        <c:v>2839.3</c:v>
                      </c:pt>
                      <c:pt idx="103">
                        <c:v>2881.9</c:v>
                      </c:pt>
                      <c:pt idx="104">
                        <c:v>3000.5</c:v>
                      </c:pt>
                      <c:pt idx="105">
                        <c:v>3255.5</c:v>
                      </c:pt>
                      <c:pt idx="106">
                        <c:v>3847</c:v>
                      </c:pt>
                      <c:pt idx="107">
                        <c:v>4927.1000000000004</c:v>
                      </c:pt>
                      <c:pt idx="108">
                        <c:v>4933.8</c:v>
                      </c:pt>
                      <c:pt idx="109">
                        <c:v>4589.8</c:v>
                      </c:pt>
                      <c:pt idx="110">
                        <c:v>4085.8</c:v>
                      </c:pt>
                      <c:pt idx="111">
                        <c:v>3738.6</c:v>
                      </c:pt>
                      <c:pt idx="112">
                        <c:v>3361</c:v>
                      </c:pt>
                      <c:pt idx="113">
                        <c:v>2966.4</c:v>
                      </c:pt>
                      <c:pt idx="114">
                        <c:v>2656</c:v>
                      </c:pt>
                      <c:pt idx="115">
                        <c:v>2291</c:v>
                      </c:pt>
                      <c:pt idx="116">
                        <c:v>2015.4</c:v>
                      </c:pt>
                      <c:pt idx="117">
                        <c:v>1784.8</c:v>
                      </c:pt>
                      <c:pt idx="118">
                        <c:v>1624.5</c:v>
                      </c:pt>
                      <c:pt idx="119">
                        <c:v>1564.2</c:v>
                      </c:pt>
                      <c:pt idx="120">
                        <c:v>1561.1</c:v>
                      </c:pt>
                      <c:pt idx="121">
                        <c:v>1815.5</c:v>
                      </c:pt>
                      <c:pt idx="122">
                        <c:v>2198</c:v>
                      </c:pt>
                      <c:pt idx="123">
                        <c:v>2214.8000000000002</c:v>
                      </c:pt>
                      <c:pt idx="124">
                        <c:v>2012.8</c:v>
                      </c:pt>
                      <c:pt idx="125">
                        <c:v>1891.9</c:v>
                      </c:pt>
                      <c:pt idx="126">
                        <c:v>1849.9</c:v>
                      </c:pt>
                      <c:pt idx="127">
                        <c:v>1875</c:v>
                      </c:pt>
                      <c:pt idx="128">
                        <c:v>1893.1</c:v>
                      </c:pt>
                      <c:pt idx="129">
                        <c:v>1950.8</c:v>
                      </c:pt>
                      <c:pt idx="130">
                        <c:v>1968.8</c:v>
                      </c:pt>
                      <c:pt idx="131">
                        <c:v>2028.1</c:v>
                      </c:pt>
                      <c:pt idx="132">
                        <c:v>1953.1</c:v>
                      </c:pt>
                      <c:pt idx="133">
                        <c:v>1695.4</c:v>
                      </c:pt>
                      <c:pt idx="134">
                        <c:v>1464.8</c:v>
                      </c:pt>
                      <c:pt idx="135">
                        <c:v>1276.2</c:v>
                      </c:pt>
                      <c:pt idx="136">
                        <c:v>1106.3</c:v>
                      </c:pt>
                      <c:pt idx="137">
                        <c:v>990.4</c:v>
                      </c:pt>
                      <c:pt idx="138">
                        <c:v>795.7</c:v>
                      </c:pt>
                      <c:pt idx="139">
                        <c:v>680.8</c:v>
                      </c:pt>
                      <c:pt idx="140">
                        <c:v>739.8</c:v>
                      </c:pt>
                      <c:pt idx="141">
                        <c:v>970.7</c:v>
                      </c:pt>
                      <c:pt idx="142">
                        <c:v>1188.2</c:v>
                      </c:pt>
                      <c:pt idx="143">
                        <c:v>1293.8</c:v>
                      </c:pt>
                      <c:pt idx="144">
                        <c:v>1365.9</c:v>
                      </c:pt>
                      <c:pt idx="145">
                        <c:v>1143.9000000000001</c:v>
                      </c:pt>
                      <c:pt idx="146">
                        <c:v>1072.2</c:v>
                      </c:pt>
                      <c:pt idx="147">
                        <c:v>1323.9</c:v>
                      </c:pt>
                      <c:pt idx="148">
                        <c:v>4039.6</c:v>
                      </c:pt>
                      <c:pt idx="149">
                        <c:v>3849.2</c:v>
                      </c:pt>
                      <c:pt idx="150">
                        <c:v>2971.9</c:v>
                      </c:pt>
                      <c:pt idx="151">
                        <c:v>2546.5</c:v>
                      </c:pt>
                      <c:pt idx="152">
                        <c:v>2312.3000000000002</c:v>
                      </c:pt>
                      <c:pt idx="153">
                        <c:v>1596.7</c:v>
                      </c:pt>
                      <c:pt idx="154">
                        <c:v>104.6</c:v>
                      </c:pt>
                      <c:pt idx="155">
                        <c:v>-1459.1</c:v>
                      </c:pt>
                      <c:pt idx="156">
                        <c:v>-2333.1999999999998</c:v>
                      </c:pt>
                      <c:pt idx="157">
                        <c:v>-2657.7</c:v>
                      </c:pt>
                      <c:pt idx="158">
                        <c:v>-2523.1999999999998</c:v>
                      </c:pt>
                      <c:pt idx="159">
                        <c:v>-2189.3000000000002</c:v>
                      </c:pt>
                      <c:pt idx="160">
                        <c:v>-1840</c:v>
                      </c:pt>
                      <c:pt idx="161">
                        <c:v>-1632.3</c:v>
                      </c:pt>
                      <c:pt idx="162">
                        <c:v>-1513.4</c:v>
                      </c:pt>
                      <c:pt idx="163">
                        <c:v>-1433.6</c:v>
                      </c:pt>
                      <c:pt idx="164">
                        <c:v>-1403.8</c:v>
                      </c:pt>
                      <c:pt idx="165">
                        <c:v>-1388.2</c:v>
                      </c:pt>
                      <c:pt idx="166">
                        <c:v>-1377.3</c:v>
                      </c:pt>
                      <c:pt idx="167">
                        <c:v>-1370.3</c:v>
                      </c:pt>
                      <c:pt idx="168">
                        <c:v>-1367.8</c:v>
                      </c:pt>
                      <c:pt idx="169">
                        <c:v>-1366.5</c:v>
                      </c:pt>
                      <c:pt idx="170">
                        <c:v>-1367.1</c:v>
                      </c:pt>
                      <c:pt idx="171">
                        <c:v>-1368.3</c:v>
                      </c:pt>
                      <c:pt idx="172">
                        <c:v>-1368.9</c:v>
                      </c:pt>
                      <c:pt idx="173">
                        <c:v>-1369.2</c:v>
                      </c:pt>
                      <c:pt idx="174">
                        <c:v>-1367.9</c:v>
                      </c:pt>
                      <c:pt idx="175">
                        <c:v>-1366.6</c:v>
                      </c:pt>
                      <c:pt idx="176">
                        <c:v>-1366.3</c:v>
                      </c:pt>
                      <c:pt idx="177">
                        <c:v>-1366.3</c:v>
                      </c:pt>
                      <c:pt idx="178">
                        <c:v>-1367.8</c:v>
                      </c:pt>
                      <c:pt idx="179">
                        <c:v>-1369.3</c:v>
                      </c:pt>
                      <c:pt idx="180">
                        <c:v>-1370.4</c:v>
                      </c:pt>
                      <c:pt idx="181">
                        <c:v>-1370.9</c:v>
                      </c:pt>
                      <c:pt idx="182">
                        <c:v>-1371.3</c:v>
                      </c:pt>
                      <c:pt idx="183">
                        <c:v>-1371.6</c:v>
                      </c:pt>
                      <c:pt idx="184">
                        <c:v>-1371.9</c:v>
                      </c:pt>
                      <c:pt idx="185">
                        <c:v>-1372.1</c:v>
                      </c:pt>
                      <c:pt idx="186">
                        <c:v>-1372.3</c:v>
                      </c:pt>
                      <c:pt idx="187">
                        <c:v>-1372.6</c:v>
                      </c:pt>
                      <c:pt idx="188">
                        <c:v>-1372.9</c:v>
                      </c:pt>
                      <c:pt idx="189">
                        <c:v>-1373.2</c:v>
                      </c:pt>
                      <c:pt idx="190">
                        <c:v>-1373.5</c:v>
                      </c:pt>
                      <c:pt idx="191">
                        <c:v>-1373.9</c:v>
                      </c:pt>
                      <c:pt idx="192">
                        <c:v>-1374.1</c:v>
                      </c:pt>
                      <c:pt idx="193">
                        <c:v>-1374.1</c:v>
                      </c:pt>
                      <c:pt idx="194">
                        <c:v>-1372.9</c:v>
                      </c:pt>
                      <c:pt idx="195">
                        <c:v>-1372.1</c:v>
                      </c:pt>
                      <c:pt idx="196">
                        <c:v>-1371.8</c:v>
                      </c:pt>
                      <c:pt idx="197">
                        <c:v>-1372.1</c:v>
                      </c:pt>
                      <c:pt idx="198">
                        <c:v>-1373.9</c:v>
                      </c:pt>
                      <c:pt idx="199">
                        <c:v>-1375.3</c:v>
                      </c:pt>
                      <c:pt idx="200">
                        <c:v>-1376.2</c:v>
                      </c:pt>
                      <c:pt idx="201">
                        <c:v>-1376.8</c:v>
                      </c:pt>
                      <c:pt idx="202">
                        <c:v>-1377.4</c:v>
                      </c:pt>
                      <c:pt idx="203">
                        <c:v>-1377.8</c:v>
                      </c:pt>
                      <c:pt idx="204">
                        <c:v>-1378.2</c:v>
                      </c:pt>
                      <c:pt idx="205">
                        <c:v>-1378.5</c:v>
                      </c:pt>
                      <c:pt idx="206">
                        <c:v>-1377.1</c:v>
                      </c:pt>
                      <c:pt idx="207">
                        <c:v>-1376.2</c:v>
                      </c:pt>
                      <c:pt idx="208">
                        <c:v>-1375.9</c:v>
                      </c:pt>
                      <c:pt idx="209">
                        <c:v>-1375.9</c:v>
                      </c:pt>
                      <c:pt idx="210">
                        <c:v>-1377.9</c:v>
                      </c:pt>
                      <c:pt idx="211">
                        <c:v>-1379.2</c:v>
                      </c:pt>
                      <c:pt idx="212">
                        <c:v>-1380.1</c:v>
                      </c:pt>
                      <c:pt idx="213">
                        <c:v>-1380.7</c:v>
                      </c:pt>
                      <c:pt idx="214">
                        <c:v>-1381.1</c:v>
                      </c:pt>
                      <c:pt idx="215">
                        <c:v>-1381.7</c:v>
                      </c:pt>
                      <c:pt idx="216">
                        <c:v>-1382.1</c:v>
                      </c:pt>
                      <c:pt idx="217">
                        <c:v>-1382.5</c:v>
                      </c:pt>
                      <c:pt idx="218">
                        <c:v>-1382.9</c:v>
                      </c:pt>
                      <c:pt idx="219">
                        <c:v>-1383.3</c:v>
                      </c:pt>
                      <c:pt idx="220">
                        <c:v>-1383.7</c:v>
                      </c:pt>
                      <c:pt idx="221">
                        <c:v>-1384.1</c:v>
                      </c:pt>
                      <c:pt idx="222">
                        <c:v>-1382.8</c:v>
                      </c:pt>
                      <c:pt idx="223">
                        <c:v>-1381.9</c:v>
                      </c:pt>
                      <c:pt idx="224">
                        <c:v>-1381.5</c:v>
                      </c:pt>
                      <c:pt idx="225">
                        <c:v>-1381.5</c:v>
                      </c:pt>
                      <c:pt idx="226">
                        <c:v>-1383.1</c:v>
                      </c:pt>
                      <c:pt idx="227">
                        <c:v>-1384.6</c:v>
                      </c:pt>
                      <c:pt idx="228">
                        <c:v>-1385.9</c:v>
                      </c:pt>
                      <c:pt idx="229">
                        <c:v>-1386.5</c:v>
                      </c:pt>
                      <c:pt idx="230">
                        <c:v>-1385.6</c:v>
                      </c:pt>
                      <c:pt idx="231">
                        <c:v>-1384.6</c:v>
                      </c:pt>
                      <c:pt idx="232">
                        <c:v>-1384.2</c:v>
                      </c:pt>
                      <c:pt idx="233">
                        <c:v>-1384.3</c:v>
                      </c:pt>
                      <c:pt idx="234">
                        <c:v>-1385.8</c:v>
                      </c:pt>
                      <c:pt idx="235">
                        <c:v>-1387.2</c:v>
                      </c:pt>
                      <c:pt idx="236">
                        <c:v>-1388.5</c:v>
                      </c:pt>
                      <c:pt idx="237">
                        <c:v>-1389.1</c:v>
                      </c:pt>
                      <c:pt idx="238">
                        <c:v>-1389.7</c:v>
                      </c:pt>
                      <c:pt idx="239">
                        <c:v>-1390.1</c:v>
                      </c:pt>
                      <c:pt idx="240">
                        <c:v>-1390.4</c:v>
                      </c:pt>
                      <c:pt idx="241">
                        <c:v>-1390.4</c:v>
                      </c:pt>
                      <c:pt idx="242">
                        <c:v>-1389.1</c:v>
                      </c:pt>
                      <c:pt idx="243">
                        <c:v>-1388.4</c:v>
                      </c:pt>
                      <c:pt idx="244">
                        <c:v>-1388</c:v>
                      </c:pt>
                      <c:pt idx="245">
                        <c:v>-1388.4</c:v>
                      </c:pt>
                      <c:pt idx="246">
                        <c:v>-1390.2</c:v>
                      </c:pt>
                      <c:pt idx="247">
                        <c:v>-1391.5</c:v>
                      </c:pt>
                      <c:pt idx="248">
                        <c:v>-1392.5</c:v>
                      </c:pt>
                      <c:pt idx="249">
                        <c:v>-1393.1</c:v>
                      </c:pt>
                      <c:pt idx="250">
                        <c:v>-1393.7</c:v>
                      </c:pt>
                      <c:pt idx="251">
                        <c:v>-1394.1</c:v>
                      </c:pt>
                      <c:pt idx="252">
                        <c:v>-1394.6</c:v>
                      </c:pt>
                      <c:pt idx="253">
                        <c:v>-1394.9</c:v>
                      </c:pt>
                      <c:pt idx="254">
                        <c:v>-1395.3</c:v>
                      </c:pt>
                      <c:pt idx="255">
                        <c:v>-1395.7</c:v>
                      </c:pt>
                      <c:pt idx="256">
                        <c:v>-1396</c:v>
                      </c:pt>
                      <c:pt idx="257">
                        <c:v>-1396.3</c:v>
                      </c:pt>
                      <c:pt idx="258">
                        <c:v>-1395.2</c:v>
                      </c:pt>
                      <c:pt idx="259">
                        <c:v>-1394.1</c:v>
                      </c:pt>
                      <c:pt idx="260">
                        <c:v>-1393.8</c:v>
                      </c:pt>
                      <c:pt idx="261">
                        <c:v>-1393.8</c:v>
                      </c:pt>
                      <c:pt idx="262">
                        <c:v>-1395.4</c:v>
                      </c:pt>
                      <c:pt idx="263">
                        <c:v>-1396.9</c:v>
                      </c:pt>
                      <c:pt idx="264">
                        <c:v>-1398.1</c:v>
                      </c:pt>
                      <c:pt idx="265">
                        <c:v>-1398.5</c:v>
                      </c:pt>
                      <c:pt idx="266">
                        <c:v>-1397.4</c:v>
                      </c:pt>
                      <c:pt idx="267">
                        <c:v>-1396.5</c:v>
                      </c:pt>
                      <c:pt idx="268">
                        <c:v>-1396.1</c:v>
                      </c:pt>
                      <c:pt idx="269">
                        <c:v>-1396.5</c:v>
                      </c:pt>
                      <c:pt idx="270">
                        <c:v>-1398.2</c:v>
                      </c:pt>
                      <c:pt idx="271">
                        <c:v>-1399.5</c:v>
                      </c:pt>
                      <c:pt idx="272">
                        <c:v>-1400.5</c:v>
                      </c:pt>
                      <c:pt idx="273">
                        <c:v>-1401</c:v>
                      </c:pt>
                      <c:pt idx="274">
                        <c:v>-1399.8</c:v>
                      </c:pt>
                      <c:pt idx="275">
                        <c:v>-1399.1</c:v>
                      </c:pt>
                      <c:pt idx="276">
                        <c:v>-1398.8</c:v>
                      </c:pt>
                      <c:pt idx="277">
                        <c:v>-1399.3</c:v>
                      </c:pt>
                      <c:pt idx="278">
                        <c:v>-1401</c:v>
                      </c:pt>
                      <c:pt idx="279">
                        <c:v>-1402.3</c:v>
                      </c:pt>
                      <c:pt idx="280">
                        <c:v>-1403.2</c:v>
                      </c:pt>
                      <c:pt idx="281">
                        <c:v>-1403.7</c:v>
                      </c:pt>
                      <c:pt idx="282">
                        <c:v>-1402.5</c:v>
                      </c:pt>
                      <c:pt idx="283">
                        <c:v>-1401.8</c:v>
                      </c:pt>
                      <c:pt idx="284">
                        <c:v>-1401.6</c:v>
                      </c:pt>
                      <c:pt idx="285">
                        <c:v>-1402</c:v>
                      </c:pt>
                      <c:pt idx="286">
                        <c:v>-1403.8</c:v>
                      </c:pt>
                      <c:pt idx="287">
                        <c:v>-1405.2</c:v>
                      </c:pt>
                      <c:pt idx="288">
                        <c:v>-1406.1</c:v>
                      </c:pt>
                      <c:pt idx="289">
                        <c:v>-1406.8</c:v>
                      </c:pt>
                      <c:pt idx="290">
                        <c:v>-1405.6</c:v>
                      </c:pt>
                      <c:pt idx="291">
                        <c:v>-1404.8</c:v>
                      </c:pt>
                      <c:pt idx="292">
                        <c:v>-1404.6</c:v>
                      </c:pt>
                      <c:pt idx="293">
                        <c:v>-1404.5</c:v>
                      </c:pt>
                      <c:pt idx="294">
                        <c:v>-1406.6</c:v>
                      </c:pt>
                      <c:pt idx="295">
                        <c:v>-1407.8</c:v>
                      </c:pt>
                      <c:pt idx="296">
                        <c:v>-1408.8</c:v>
                      </c:pt>
                      <c:pt idx="297">
                        <c:v>-1409.3</c:v>
                      </c:pt>
                      <c:pt idx="298">
                        <c:v>-1408.1</c:v>
                      </c:pt>
                      <c:pt idx="299">
                        <c:v>-1407.3</c:v>
                      </c:pt>
                      <c:pt idx="300">
                        <c:v>-1407.1</c:v>
                      </c:pt>
                      <c:pt idx="301">
                        <c:v>-1407.1</c:v>
                      </c:pt>
                      <c:pt idx="302">
                        <c:v>-1408.7</c:v>
                      </c:pt>
                      <c:pt idx="303">
                        <c:v>-1410.5</c:v>
                      </c:pt>
                      <c:pt idx="304">
                        <c:v>-1411.3</c:v>
                      </c:pt>
                      <c:pt idx="305">
                        <c:v>-1411.9</c:v>
                      </c:pt>
                      <c:pt idx="306">
                        <c:v>-1411</c:v>
                      </c:pt>
                      <c:pt idx="307">
                        <c:v>-1409.9</c:v>
                      </c:pt>
                      <c:pt idx="308">
                        <c:v>-1409.6</c:v>
                      </c:pt>
                      <c:pt idx="309">
                        <c:v>-1409.8</c:v>
                      </c:pt>
                      <c:pt idx="310">
                        <c:v>-1411.4</c:v>
                      </c:pt>
                      <c:pt idx="311">
                        <c:v>-1413.3</c:v>
                      </c:pt>
                      <c:pt idx="312">
                        <c:v>-1414.1</c:v>
                      </c:pt>
                      <c:pt idx="313">
                        <c:v>-1414.8</c:v>
                      </c:pt>
                      <c:pt idx="314">
                        <c:v>-1413.9</c:v>
                      </c:pt>
                      <c:pt idx="315">
                        <c:v>-1412.8</c:v>
                      </c:pt>
                      <c:pt idx="316">
                        <c:v>-1412.6</c:v>
                      </c:pt>
                      <c:pt idx="317">
                        <c:v>-1412.5</c:v>
                      </c:pt>
                      <c:pt idx="318">
                        <c:v>-1414.2</c:v>
                      </c:pt>
                      <c:pt idx="319">
                        <c:v>-1415.7</c:v>
                      </c:pt>
                      <c:pt idx="320">
                        <c:v>-1416.9</c:v>
                      </c:pt>
                      <c:pt idx="321">
                        <c:v>-1417.5</c:v>
                      </c:pt>
                      <c:pt idx="322">
                        <c:v>-1416.6</c:v>
                      </c:pt>
                      <c:pt idx="323">
                        <c:v>-1415.7</c:v>
                      </c:pt>
                      <c:pt idx="324">
                        <c:v>-1415.2</c:v>
                      </c:pt>
                      <c:pt idx="325">
                        <c:v>-1415.2</c:v>
                      </c:pt>
                      <c:pt idx="326">
                        <c:v>-1416.9</c:v>
                      </c:pt>
                      <c:pt idx="327">
                        <c:v>-1418.4</c:v>
                      </c:pt>
                      <c:pt idx="328">
                        <c:v>-1419.2</c:v>
                      </c:pt>
                      <c:pt idx="329">
                        <c:v>-1419.7</c:v>
                      </c:pt>
                      <c:pt idx="330">
                        <c:v>-1418.6</c:v>
                      </c:pt>
                      <c:pt idx="331">
                        <c:v>-1418</c:v>
                      </c:pt>
                      <c:pt idx="332">
                        <c:v>-1417.9</c:v>
                      </c:pt>
                      <c:pt idx="333">
                        <c:v>-1418.2</c:v>
                      </c:pt>
                      <c:pt idx="334">
                        <c:v>-1420.1</c:v>
                      </c:pt>
                      <c:pt idx="335">
                        <c:v>-1421.4</c:v>
                      </c:pt>
                      <c:pt idx="336">
                        <c:v>-1422.3</c:v>
                      </c:pt>
                      <c:pt idx="337">
                        <c:v>-1422.7</c:v>
                      </c:pt>
                      <c:pt idx="338">
                        <c:v>-1421.5</c:v>
                      </c:pt>
                      <c:pt idx="339">
                        <c:v>-1420.8</c:v>
                      </c:pt>
                      <c:pt idx="340">
                        <c:v>-1420.6</c:v>
                      </c:pt>
                      <c:pt idx="341">
                        <c:v>-1420.9</c:v>
                      </c:pt>
                      <c:pt idx="342">
                        <c:v>-1422.6</c:v>
                      </c:pt>
                      <c:pt idx="343">
                        <c:v>-1423.8</c:v>
                      </c:pt>
                      <c:pt idx="344">
                        <c:v>-1424.7</c:v>
                      </c:pt>
                      <c:pt idx="345">
                        <c:v>-1425</c:v>
                      </c:pt>
                      <c:pt idx="346">
                        <c:v>-1423.8</c:v>
                      </c:pt>
                      <c:pt idx="347">
                        <c:v>-1423.1</c:v>
                      </c:pt>
                      <c:pt idx="348">
                        <c:v>-1422.9</c:v>
                      </c:pt>
                      <c:pt idx="349">
                        <c:v>-1423.3</c:v>
                      </c:pt>
                      <c:pt idx="350">
                        <c:v>-1425.2</c:v>
                      </c:pt>
                      <c:pt idx="351">
                        <c:v>-1426.6</c:v>
                      </c:pt>
                      <c:pt idx="352">
                        <c:v>-1427.4</c:v>
                      </c:pt>
                      <c:pt idx="353">
                        <c:v>-1428</c:v>
                      </c:pt>
                      <c:pt idx="354">
                        <c:v>-1426.7</c:v>
                      </c:pt>
                      <c:pt idx="355">
                        <c:v>-1425.9</c:v>
                      </c:pt>
                      <c:pt idx="356">
                        <c:v>-1425.7</c:v>
                      </c:pt>
                      <c:pt idx="357">
                        <c:v>-1425.7</c:v>
                      </c:pt>
                      <c:pt idx="358">
                        <c:v>-1427.8</c:v>
                      </c:pt>
                      <c:pt idx="359">
                        <c:v>-1429.2</c:v>
                      </c:pt>
                      <c:pt idx="360">
                        <c:v>-1430.1</c:v>
                      </c:pt>
                      <c:pt idx="361">
                        <c:v>-1430.7</c:v>
                      </c:pt>
                      <c:pt idx="362">
                        <c:v>-1429.3</c:v>
                      </c:pt>
                      <c:pt idx="363">
                        <c:v>-1428.5</c:v>
                      </c:pt>
                      <c:pt idx="364">
                        <c:v>-1428.2</c:v>
                      </c:pt>
                      <c:pt idx="365">
                        <c:v>-1428.2</c:v>
                      </c:pt>
                      <c:pt idx="366">
                        <c:v>-1429.9</c:v>
                      </c:pt>
                      <c:pt idx="367">
                        <c:v>-1431.9</c:v>
                      </c:pt>
                      <c:pt idx="368">
                        <c:v>-1432.8</c:v>
                      </c:pt>
                      <c:pt idx="369">
                        <c:v>-1433.3</c:v>
                      </c:pt>
                      <c:pt idx="370">
                        <c:v>-1432.4</c:v>
                      </c:pt>
                      <c:pt idx="371">
                        <c:v>-1431.3</c:v>
                      </c:pt>
                      <c:pt idx="372">
                        <c:v>-1430.9</c:v>
                      </c:pt>
                      <c:pt idx="373">
                        <c:v>-1430.8</c:v>
                      </c:pt>
                      <c:pt idx="374">
                        <c:v>-1432.4</c:v>
                      </c:pt>
                      <c:pt idx="375">
                        <c:v>-1434.4</c:v>
                      </c:pt>
                      <c:pt idx="376">
                        <c:v>-1435.4</c:v>
                      </c:pt>
                      <c:pt idx="377">
                        <c:v>-1436.1</c:v>
                      </c:pt>
                      <c:pt idx="378">
                        <c:v>-1435.1</c:v>
                      </c:pt>
                      <c:pt idx="379">
                        <c:v>-1434</c:v>
                      </c:pt>
                      <c:pt idx="380">
                        <c:v>-1433.7</c:v>
                      </c:pt>
                      <c:pt idx="381">
                        <c:v>-1433.7</c:v>
                      </c:pt>
                      <c:pt idx="382">
                        <c:v>-1435.3</c:v>
                      </c:pt>
                      <c:pt idx="383">
                        <c:v>-1436.8</c:v>
                      </c:pt>
                      <c:pt idx="384">
                        <c:v>-1438.2</c:v>
                      </c:pt>
                      <c:pt idx="385">
                        <c:v>-1438.9</c:v>
                      </c:pt>
                      <c:pt idx="386">
                        <c:v>-1438.2</c:v>
                      </c:pt>
                      <c:pt idx="387">
                        <c:v>-1437.3</c:v>
                      </c:pt>
                      <c:pt idx="388">
                        <c:v>-1437</c:v>
                      </c:pt>
                      <c:pt idx="389">
                        <c:v>-1437.2</c:v>
                      </c:pt>
                      <c:pt idx="390">
                        <c:v>-1438.9</c:v>
                      </c:pt>
                      <c:pt idx="391">
                        <c:v>-1440.1</c:v>
                      </c:pt>
                      <c:pt idx="392">
                        <c:v>-1441</c:v>
                      </c:pt>
                      <c:pt idx="393">
                        <c:v>-1441.3</c:v>
                      </c:pt>
                      <c:pt idx="394">
                        <c:v>-1440.1</c:v>
                      </c:pt>
                      <c:pt idx="395">
                        <c:v>-1439.3</c:v>
                      </c:pt>
                      <c:pt idx="396">
                        <c:v>-1439</c:v>
                      </c:pt>
                      <c:pt idx="397">
                        <c:v>-1439.3</c:v>
                      </c:pt>
                      <c:pt idx="398">
                        <c:v>-1441</c:v>
                      </c:pt>
                      <c:pt idx="399">
                        <c:v>-1442.3</c:v>
                      </c:pt>
                      <c:pt idx="400">
                        <c:v>-1443.2</c:v>
                      </c:pt>
                      <c:pt idx="401">
                        <c:v>-1443.6</c:v>
                      </c:pt>
                      <c:pt idx="402">
                        <c:v>-1442.4</c:v>
                      </c:pt>
                      <c:pt idx="403">
                        <c:v>-1441.7</c:v>
                      </c:pt>
                      <c:pt idx="404">
                        <c:v>-1441.5</c:v>
                      </c:pt>
                      <c:pt idx="405">
                        <c:v>-1441.4</c:v>
                      </c:pt>
                      <c:pt idx="406">
                        <c:v>-1443.6</c:v>
                      </c:pt>
                      <c:pt idx="407">
                        <c:v>-1444.9</c:v>
                      </c:pt>
                      <c:pt idx="408">
                        <c:v>-1445.8</c:v>
                      </c:pt>
                      <c:pt idx="409">
                        <c:v>-1446.4</c:v>
                      </c:pt>
                      <c:pt idx="410">
                        <c:v>-1445</c:v>
                      </c:pt>
                      <c:pt idx="411">
                        <c:v>-1444.2</c:v>
                      </c:pt>
                      <c:pt idx="412">
                        <c:v>-1444</c:v>
                      </c:pt>
                      <c:pt idx="413">
                        <c:v>-1444</c:v>
                      </c:pt>
                      <c:pt idx="414">
                        <c:v>-1446.3</c:v>
                      </c:pt>
                      <c:pt idx="415">
                        <c:v>-1447.6</c:v>
                      </c:pt>
                      <c:pt idx="416">
                        <c:v>-1448.5</c:v>
                      </c:pt>
                      <c:pt idx="417">
                        <c:v>-1449.2</c:v>
                      </c:pt>
                      <c:pt idx="418">
                        <c:v>-1447.9</c:v>
                      </c:pt>
                      <c:pt idx="419">
                        <c:v>-1447.2</c:v>
                      </c:pt>
                      <c:pt idx="420">
                        <c:v>-1446.9</c:v>
                      </c:pt>
                      <c:pt idx="421">
                        <c:v>-1447</c:v>
                      </c:pt>
                      <c:pt idx="422">
                        <c:v>-1448.6</c:v>
                      </c:pt>
                      <c:pt idx="423">
                        <c:v>-1450.4</c:v>
                      </c:pt>
                      <c:pt idx="424">
                        <c:v>-1451.2</c:v>
                      </c:pt>
                      <c:pt idx="425">
                        <c:v>-1451.8</c:v>
                      </c:pt>
                      <c:pt idx="426">
                        <c:v>-1450.8</c:v>
                      </c:pt>
                      <c:pt idx="427">
                        <c:v>-1449.7</c:v>
                      </c:pt>
                      <c:pt idx="428">
                        <c:v>-1449.4</c:v>
                      </c:pt>
                      <c:pt idx="429">
                        <c:v>-1449.4</c:v>
                      </c:pt>
                      <c:pt idx="430">
                        <c:v>-1450.9</c:v>
                      </c:pt>
                      <c:pt idx="431">
                        <c:v>-1452.3</c:v>
                      </c:pt>
                      <c:pt idx="432">
                        <c:v>-1453.6</c:v>
                      </c:pt>
                      <c:pt idx="433">
                        <c:v>-1454.1</c:v>
                      </c:pt>
                      <c:pt idx="434">
                        <c:v>-1453.1</c:v>
                      </c:pt>
                      <c:pt idx="435">
                        <c:v>-1452.1</c:v>
                      </c:pt>
                      <c:pt idx="436">
                        <c:v>-1451.8</c:v>
                      </c:pt>
                      <c:pt idx="437">
                        <c:v>-1451.7</c:v>
                      </c:pt>
                      <c:pt idx="438">
                        <c:v>-1453.3</c:v>
                      </c:pt>
                      <c:pt idx="439">
                        <c:v>-1454.9</c:v>
                      </c:pt>
                      <c:pt idx="440">
                        <c:v>-1456.1</c:v>
                      </c:pt>
                      <c:pt idx="441">
                        <c:v>-1456.7</c:v>
                      </c:pt>
                      <c:pt idx="442">
                        <c:v>-1455.8</c:v>
                      </c:pt>
                      <c:pt idx="443">
                        <c:v>-1454.8</c:v>
                      </c:pt>
                      <c:pt idx="444">
                        <c:v>-1454.3</c:v>
                      </c:pt>
                      <c:pt idx="445">
                        <c:v>-1454.3</c:v>
                      </c:pt>
                      <c:pt idx="446">
                        <c:v>-1455.8</c:v>
                      </c:pt>
                      <c:pt idx="447">
                        <c:v>-1457.3</c:v>
                      </c:pt>
                      <c:pt idx="448">
                        <c:v>-1458.3</c:v>
                      </c:pt>
                      <c:pt idx="449">
                        <c:v>-1458.9</c:v>
                      </c:pt>
                      <c:pt idx="450">
                        <c:v>-1457.8</c:v>
                      </c:pt>
                      <c:pt idx="451">
                        <c:v>-1457.1</c:v>
                      </c:pt>
                      <c:pt idx="452">
                        <c:v>-1456.7</c:v>
                      </c:pt>
                      <c:pt idx="453">
                        <c:v>-1457</c:v>
                      </c:pt>
                      <c:pt idx="454">
                        <c:v>-1458.9</c:v>
                      </c:pt>
                      <c:pt idx="455">
                        <c:v>-1460.2</c:v>
                      </c:pt>
                      <c:pt idx="456">
                        <c:v>-1461</c:v>
                      </c:pt>
                      <c:pt idx="457">
                        <c:v>-1461.4</c:v>
                      </c:pt>
                      <c:pt idx="458">
                        <c:v>-1460.3</c:v>
                      </c:pt>
                      <c:pt idx="459">
                        <c:v>-1459.6</c:v>
                      </c:pt>
                      <c:pt idx="460">
                        <c:v>-1459.4</c:v>
                      </c:pt>
                      <c:pt idx="461">
                        <c:v>-1459.3</c:v>
                      </c:pt>
                      <c:pt idx="462">
                        <c:v>-1461.5</c:v>
                      </c:pt>
                      <c:pt idx="463">
                        <c:v>-1462.8</c:v>
                      </c:pt>
                      <c:pt idx="464">
                        <c:v>-1463.7</c:v>
                      </c:pt>
                      <c:pt idx="465">
                        <c:v>-1464.2</c:v>
                      </c:pt>
                      <c:pt idx="466">
                        <c:v>-1463.2</c:v>
                      </c:pt>
                      <c:pt idx="467">
                        <c:v>-1462</c:v>
                      </c:pt>
                      <c:pt idx="468">
                        <c:v>-1461.8</c:v>
                      </c:pt>
                      <c:pt idx="469">
                        <c:v>-1461.7</c:v>
                      </c:pt>
                      <c:pt idx="470">
                        <c:v>-1463.4</c:v>
                      </c:pt>
                      <c:pt idx="471">
                        <c:v>-1465.4</c:v>
                      </c:pt>
                      <c:pt idx="472">
                        <c:v>-1466.3</c:v>
                      </c:pt>
                      <c:pt idx="473">
                        <c:v>-1466.9</c:v>
                      </c:pt>
                      <c:pt idx="474">
                        <c:v>-1465.8</c:v>
                      </c:pt>
                      <c:pt idx="475">
                        <c:v>-1464.9</c:v>
                      </c:pt>
                      <c:pt idx="476">
                        <c:v>-1464.4</c:v>
                      </c:pt>
                      <c:pt idx="477">
                        <c:v>-1464.4</c:v>
                      </c:pt>
                      <c:pt idx="478">
                        <c:v>-1466.1</c:v>
                      </c:pt>
                      <c:pt idx="479">
                        <c:v>-1467.7</c:v>
                      </c:pt>
                      <c:pt idx="480">
                        <c:v>-1468.6</c:v>
                      </c:pt>
                      <c:pt idx="481">
                        <c:v>-1469.4</c:v>
                      </c:pt>
                      <c:pt idx="482">
                        <c:v>-1469.8</c:v>
                      </c:pt>
                      <c:pt idx="483">
                        <c:v>-1470.3</c:v>
                      </c:pt>
                      <c:pt idx="484">
                        <c:v>-1470.6</c:v>
                      </c:pt>
                      <c:pt idx="485">
                        <c:v>-1470.7</c:v>
                      </c:pt>
                      <c:pt idx="486">
                        <c:v>-1469.4</c:v>
                      </c:pt>
                      <c:pt idx="487">
                        <c:v>-1468.5</c:v>
                      </c:pt>
                      <c:pt idx="488">
                        <c:v>-1468.2</c:v>
                      </c:pt>
                      <c:pt idx="489">
                        <c:v>-1468.4</c:v>
                      </c:pt>
                      <c:pt idx="490">
                        <c:v>-1470.3</c:v>
                      </c:pt>
                      <c:pt idx="491">
                        <c:v>-1471.6</c:v>
                      </c:pt>
                      <c:pt idx="492">
                        <c:v>-1472.6</c:v>
                      </c:pt>
                      <c:pt idx="493">
                        <c:v>-1473.2</c:v>
                      </c:pt>
                      <c:pt idx="494">
                        <c:v>-1471.8</c:v>
                      </c:pt>
                      <c:pt idx="495">
                        <c:v>-1471.1</c:v>
                      </c:pt>
                      <c:pt idx="496">
                        <c:v>-1470.7</c:v>
                      </c:pt>
                      <c:pt idx="497">
                        <c:v>-1470.6</c:v>
                      </c:pt>
                      <c:pt idx="498">
                        <c:v>-1472.2</c:v>
                      </c:pt>
                      <c:pt idx="499">
                        <c:v>-1474.2</c:v>
                      </c:pt>
                      <c:pt idx="500">
                        <c:v>-1475.1</c:v>
                      </c:pt>
                      <c:pt idx="501">
                        <c:v>-1475.8</c:v>
                      </c:pt>
                      <c:pt idx="502">
                        <c:v>-1474.7</c:v>
                      </c:pt>
                      <c:pt idx="503">
                        <c:v>-1473.7</c:v>
                      </c:pt>
                      <c:pt idx="504">
                        <c:v>-1473.4</c:v>
                      </c:pt>
                      <c:pt idx="505">
                        <c:v>-1473.3</c:v>
                      </c:pt>
                      <c:pt idx="506">
                        <c:v>-1474.9</c:v>
                      </c:pt>
                      <c:pt idx="507">
                        <c:v>-1476.6</c:v>
                      </c:pt>
                      <c:pt idx="508">
                        <c:v>-1477.8</c:v>
                      </c:pt>
                      <c:pt idx="509">
                        <c:v>-1478.5</c:v>
                      </c:pt>
                      <c:pt idx="510">
                        <c:v>-1477.4</c:v>
                      </c:pt>
                      <c:pt idx="511">
                        <c:v>-1476.5</c:v>
                      </c:pt>
                      <c:pt idx="512">
                        <c:v>-1476</c:v>
                      </c:pt>
                      <c:pt idx="513">
                        <c:v>-1476.4</c:v>
                      </c:pt>
                      <c:pt idx="514">
                        <c:v>-1478.1</c:v>
                      </c:pt>
                      <c:pt idx="515">
                        <c:v>-1479.4</c:v>
                      </c:pt>
                      <c:pt idx="516">
                        <c:v>-1480.4</c:v>
                      </c:pt>
                      <c:pt idx="517">
                        <c:v>-1481</c:v>
                      </c:pt>
                      <c:pt idx="518">
                        <c:v>-1479.5</c:v>
                      </c:pt>
                      <c:pt idx="519">
                        <c:v>-1478.8</c:v>
                      </c:pt>
                      <c:pt idx="520">
                        <c:v>-1478.5</c:v>
                      </c:pt>
                      <c:pt idx="521">
                        <c:v>-1478.5</c:v>
                      </c:pt>
                      <c:pt idx="522">
                        <c:v>-1480.6</c:v>
                      </c:pt>
                      <c:pt idx="523">
                        <c:v>-1481.9</c:v>
                      </c:pt>
                      <c:pt idx="524">
                        <c:v>-1482.8</c:v>
                      </c:pt>
                      <c:pt idx="525">
                        <c:v>-1483.4</c:v>
                      </c:pt>
                      <c:pt idx="526">
                        <c:v>-1482.4</c:v>
                      </c:pt>
                      <c:pt idx="527">
                        <c:v>-1481.2</c:v>
                      </c:pt>
                      <c:pt idx="528">
                        <c:v>-1480.9</c:v>
                      </c:pt>
                      <c:pt idx="529">
                        <c:v>-1480.9</c:v>
                      </c:pt>
                      <c:pt idx="530">
                        <c:v>-1482.6</c:v>
                      </c:pt>
                      <c:pt idx="531">
                        <c:v>-1484.2</c:v>
                      </c:pt>
                      <c:pt idx="532">
                        <c:v>-1485.5</c:v>
                      </c:pt>
                      <c:pt idx="533">
                        <c:v>-1486.1</c:v>
                      </c:pt>
                      <c:pt idx="534">
                        <c:v>-1485</c:v>
                      </c:pt>
                      <c:pt idx="535">
                        <c:v>-1484.1</c:v>
                      </c:pt>
                      <c:pt idx="536">
                        <c:v>-1483.7</c:v>
                      </c:pt>
                      <c:pt idx="537">
                        <c:v>-1484.1</c:v>
                      </c:pt>
                      <c:pt idx="538">
                        <c:v>-1485.9</c:v>
                      </c:pt>
                      <c:pt idx="539">
                        <c:v>-1487.3</c:v>
                      </c:pt>
                      <c:pt idx="540">
                        <c:v>-1488.2</c:v>
                      </c:pt>
                      <c:pt idx="541">
                        <c:v>-1488.8</c:v>
                      </c:pt>
                      <c:pt idx="542">
                        <c:v>-1487.6</c:v>
                      </c:pt>
                      <c:pt idx="543">
                        <c:v>-1487</c:v>
                      </c:pt>
                      <c:pt idx="544">
                        <c:v>-1486.8</c:v>
                      </c:pt>
                      <c:pt idx="545">
                        <c:v>-1486.9</c:v>
                      </c:pt>
                      <c:pt idx="546">
                        <c:v>-1489.2</c:v>
                      </c:pt>
                      <c:pt idx="547">
                        <c:v>-1490.5</c:v>
                      </c:pt>
                      <c:pt idx="548">
                        <c:v>-1491.3</c:v>
                      </c:pt>
                      <c:pt idx="549">
                        <c:v>-1491.9</c:v>
                      </c:pt>
                      <c:pt idx="550">
                        <c:v>-1490.8</c:v>
                      </c:pt>
                      <c:pt idx="551">
                        <c:v>-1489.6</c:v>
                      </c:pt>
                      <c:pt idx="552">
                        <c:v>-1489.2</c:v>
                      </c:pt>
                      <c:pt idx="553">
                        <c:v>-1489.1</c:v>
                      </c:pt>
                      <c:pt idx="554">
                        <c:v>-1490.6</c:v>
                      </c:pt>
                      <c:pt idx="555">
                        <c:v>-1492.6</c:v>
                      </c:pt>
                      <c:pt idx="556">
                        <c:v>-1493.5</c:v>
                      </c:pt>
                      <c:pt idx="557">
                        <c:v>-1494.1</c:v>
                      </c:pt>
                      <c:pt idx="558">
                        <c:v>-1493</c:v>
                      </c:pt>
                      <c:pt idx="559">
                        <c:v>-1492.1</c:v>
                      </c:pt>
                      <c:pt idx="560">
                        <c:v>-1491.5</c:v>
                      </c:pt>
                      <c:pt idx="561">
                        <c:v>-1491.6</c:v>
                      </c:pt>
                      <c:pt idx="562">
                        <c:v>-1493.2</c:v>
                      </c:pt>
                      <c:pt idx="563">
                        <c:v>-1494.8</c:v>
                      </c:pt>
                      <c:pt idx="564">
                        <c:v>-1495.8</c:v>
                      </c:pt>
                      <c:pt idx="565">
                        <c:v>-1496.6</c:v>
                      </c:pt>
                      <c:pt idx="566">
                        <c:v>-1497.1</c:v>
                      </c:pt>
                      <c:pt idx="567">
                        <c:v>-1497.5</c:v>
                      </c:pt>
                      <c:pt idx="568">
                        <c:v>-1497.8</c:v>
                      </c:pt>
                      <c:pt idx="569">
                        <c:v>-1498.2</c:v>
                      </c:pt>
                      <c:pt idx="570">
                        <c:v>-1498.4</c:v>
                      </c:pt>
                      <c:pt idx="571">
                        <c:v>-1498.7</c:v>
                      </c:pt>
                      <c:pt idx="572">
                        <c:v>-1499</c:v>
                      </c:pt>
                      <c:pt idx="573">
                        <c:v>-1499.4</c:v>
                      </c:pt>
                      <c:pt idx="574">
                        <c:v>-1499.8</c:v>
                      </c:pt>
                      <c:pt idx="575">
                        <c:v>-1500.1</c:v>
                      </c:pt>
                      <c:pt idx="576">
                        <c:v>-1500.4</c:v>
                      </c:pt>
                      <c:pt idx="577">
                        <c:v>-1500.7</c:v>
                      </c:pt>
                      <c:pt idx="578">
                        <c:v>-1500.9</c:v>
                      </c:pt>
                      <c:pt idx="579">
                        <c:v>-1501.2</c:v>
                      </c:pt>
                      <c:pt idx="580">
                        <c:v>-1501.6</c:v>
                      </c:pt>
                      <c:pt idx="581">
                        <c:v>-1501.9</c:v>
                      </c:pt>
                      <c:pt idx="582">
                        <c:v>-1502.1</c:v>
                      </c:pt>
                      <c:pt idx="583">
                        <c:v>-1502.4</c:v>
                      </c:pt>
                      <c:pt idx="584">
                        <c:v>-1502.9</c:v>
                      </c:pt>
                      <c:pt idx="585">
                        <c:v>-1503.2</c:v>
                      </c:pt>
                      <c:pt idx="586">
                        <c:v>-1503.5</c:v>
                      </c:pt>
                      <c:pt idx="587">
                        <c:v>-1503.9</c:v>
                      </c:pt>
                      <c:pt idx="588">
                        <c:v>-1504</c:v>
                      </c:pt>
                      <c:pt idx="589">
                        <c:v>-1504.5</c:v>
                      </c:pt>
                      <c:pt idx="590">
                        <c:v>-1504.8</c:v>
                      </c:pt>
                      <c:pt idx="591">
                        <c:v>-1505</c:v>
                      </c:pt>
                      <c:pt idx="592">
                        <c:v>-1505.3</c:v>
                      </c:pt>
                      <c:pt idx="593">
                        <c:v>-1505.6</c:v>
                      </c:pt>
                      <c:pt idx="594">
                        <c:v>-1505.8</c:v>
                      </c:pt>
                      <c:pt idx="595">
                        <c:v>-1506.2</c:v>
                      </c:pt>
                      <c:pt idx="596">
                        <c:v>-1506.5</c:v>
                      </c:pt>
                      <c:pt idx="597">
                        <c:v>-1506.8</c:v>
                      </c:pt>
                      <c:pt idx="598">
                        <c:v>-1507.2</c:v>
                      </c:pt>
                      <c:pt idx="599">
                        <c:v>-1507.5</c:v>
                      </c:pt>
                      <c:pt idx="600">
                        <c:v>-1508</c:v>
                      </c:pt>
                      <c:pt idx="601">
                        <c:v>-1508.2</c:v>
                      </c:pt>
                      <c:pt idx="602">
                        <c:v>-1508.4</c:v>
                      </c:pt>
                      <c:pt idx="603">
                        <c:v>-1508.7</c:v>
                      </c:pt>
                      <c:pt idx="604">
                        <c:v>-1509.1</c:v>
                      </c:pt>
                      <c:pt idx="605">
                        <c:v>-1509.5</c:v>
                      </c:pt>
                      <c:pt idx="606">
                        <c:v>-1509.7</c:v>
                      </c:pt>
                      <c:pt idx="607">
                        <c:v>-1510.1</c:v>
                      </c:pt>
                      <c:pt idx="608">
                        <c:v>-1510.4</c:v>
                      </c:pt>
                      <c:pt idx="609">
                        <c:v>-1510.8</c:v>
                      </c:pt>
                      <c:pt idx="610">
                        <c:v>-1511.1</c:v>
                      </c:pt>
                      <c:pt idx="611">
                        <c:v>-1511.4</c:v>
                      </c:pt>
                      <c:pt idx="612">
                        <c:v>-1511.6</c:v>
                      </c:pt>
                      <c:pt idx="613">
                        <c:v>-1511.9</c:v>
                      </c:pt>
                      <c:pt idx="614">
                        <c:v>-1512.4</c:v>
                      </c:pt>
                      <c:pt idx="615">
                        <c:v>-1512.6</c:v>
                      </c:pt>
                      <c:pt idx="616">
                        <c:v>-1512.9</c:v>
                      </c:pt>
                      <c:pt idx="617">
                        <c:v>-1513.1</c:v>
                      </c:pt>
                      <c:pt idx="618">
                        <c:v>-1513.5</c:v>
                      </c:pt>
                      <c:pt idx="619">
                        <c:v>-1513.8</c:v>
                      </c:pt>
                      <c:pt idx="620">
                        <c:v>-1514.1</c:v>
                      </c:pt>
                      <c:pt idx="621">
                        <c:v>-1514.4</c:v>
                      </c:pt>
                      <c:pt idx="622">
                        <c:v>-1514.7</c:v>
                      </c:pt>
                      <c:pt idx="623">
                        <c:v>-1515</c:v>
                      </c:pt>
                      <c:pt idx="624">
                        <c:v>-1515.3</c:v>
                      </c:pt>
                      <c:pt idx="625">
                        <c:v>-1515.6</c:v>
                      </c:pt>
                      <c:pt idx="626">
                        <c:v>-1515.9</c:v>
                      </c:pt>
                      <c:pt idx="627">
                        <c:v>-1516.2</c:v>
                      </c:pt>
                      <c:pt idx="628">
                        <c:v>-1516.5</c:v>
                      </c:pt>
                      <c:pt idx="629">
                        <c:v>-1516.9</c:v>
                      </c:pt>
                      <c:pt idx="630">
                        <c:v>-1517.3</c:v>
                      </c:pt>
                      <c:pt idx="631">
                        <c:v>-1517.5</c:v>
                      </c:pt>
                      <c:pt idx="632">
                        <c:v>-1517.7</c:v>
                      </c:pt>
                      <c:pt idx="633">
                        <c:v>-1518</c:v>
                      </c:pt>
                      <c:pt idx="634">
                        <c:v>-1518.4</c:v>
                      </c:pt>
                      <c:pt idx="635">
                        <c:v>-1518.7</c:v>
                      </c:pt>
                      <c:pt idx="636">
                        <c:v>-1519</c:v>
                      </c:pt>
                      <c:pt idx="637">
                        <c:v>-1519.4</c:v>
                      </c:pt>
                      <c:pt idx="638">
                        <c:v>-1519.5</c:v>
                      </c:pt>
                      <c:pt idx="639">
                        <c:v>-1519.9</c:v>
                      </c:pt>
                      <c:pt idx="640">
                        <c:v>-1520.3</c:v>
                      </c:pt>
                      <c:pt idx="641">
                        <c:v>-1520.6</c:v>
                      </c:pt>
                      <c:pt idx="642">
                        <c:v>-1520.9</c:v>
                      </c:pt>
                      <c:pt idx="643">
                        <c:v>-1521.2</c:v>
                      </c:pt>
                      <c:pt idx="644">
                        <c:v>-1521.6</c:v>
                      </c:pt>
                      <c:pt idx="645">
                        <c:v>-1521.9</c:v>
                      </c:pt>
                      <c:pt idx="646">
                        <c:v>-1522.1</c:v>
                      </c:pt>
                      <c:pt idx="647">
                        <c:v>-1522.5</c:v>
                      </c:pt>
                      <c:pt idx="648">
                        <c:v>-1522.8</c:v>
                      </c:pt>
                      <c:pt idx="649">
                        <c:v>-1523.1</c:v>
                      </c:pt>
                      <c:pt idx="650">
                        <c:v>-1523.3</c:v>
                      </c:pt>
                      <c:pt idx="651">
                        <c:v>-1523.6</c:v>
                      </c:pt>
                      <c:pt idx="652">
                        <c:v>-1524.1</c:v>
                      </c:pt>
                      <c:pt idx="653">
                        <c:v>-1524.3</c:v>
                      </c:pt>
                      <c:pt idx="654">
                        <c:v>-1524.7</c:v>
                      </c:pt>
                      <c:pt idx="655">
                        <c:v>-1525</c:v>
                      </c:pt>
                      <c:pt idx="656">
                        <c:v>-1525.3</c:v>
                      </c:pt>
                      <c:pt idx="657">
                        <c:v>-1525.7</c:v>
                      </c:pt>
                      <c:pt idx="658">
                        <c:v>-1526</c:v>
                      </c:pt>
                      <c:pt idx="659">
                        <c:v>-1526.3</c:v>
                      </c:pt>
                      <c:pt idx="660">
                        <c:v>-1526.6</c:v>
                      </c:pt>
                      <c:pt idx="661">
                        <c:v>-1527.1</c:v>
                      </c:pt>
                      <c:pt idx="662">
                        <c:v>-1527.3</c:v>
                      </c:pt>
                      <c:pt idx="663">
                        <c:v>-1527.5</c:v>
                      </c:pt>
                      <c:pt idx="664">
                        <c:v>-1527.8</c:v>
                      </c:pt>
                      <c:pt idx="665">
                        <c:v>-1528</c:v>
                      </c:pt>
                      <c:pt idx="666">
                        <c:v>-1528.4</c:v>
                      </c:pt>
                      <c:pt idx="667">
                        <c:v>-1528.7</c:v>
                      </c:pt>
                      <c:pt idx="668">
                        <c:v>-1529</c:v>
                      </c:pt>
                      <c:pt idx="669">
                        <c:v>-1529.3</c:v>
                      </c:pt>
                      <c:pt idx="670">
                        <c:v>-1529.5</c:v>
                      </c:pt>
                      <c:pt idx="671">
                        <c:v>-1529.8</c:v>
                      </c:pt>
                      <c:pt idx="672">
                        <c:v>-1530.2</c:v>
                      </c:pt>
                      <c:pt idx="673">
                        <c:v>-1530.5</c:v>
                      </c:pt>
                      <c:pt idx="674">
                        <c:v>-1530.9</c:v>
                      </c:pt>
                      <c:pt idx="675">
                        <c:v>-1531.2</c:v>
                      </c:pt>
                      <c:pt idx="676">
                        <c:v>-1531.5</c:v>
                      </c:pt>
                      <c:pt idx="677">
                        <c:v>-1531.8</c:v>
                      </c:pt>
                      <c:pt idx="678">
                        <c:v>-1532.1</c:v>
                      </c:pt>
                      <c:pt idx="679">
                        <c:v>-1532.5</c:v>
                      </c:pt>
                      <c:pt idx="680">
                        <c:v>-1532.8</c:v>
                      </c:pt>
                      <c:pt idx="681">
                        <c:v>-1533.1</c:v>
                      </c:pt>
                      <c:pt idx="682">
                        <c:v>-1533.3</c:v>
                      </c:pt>
                      <c:pt idx="683">
                        <c:v>-1533.6</c:v>
                      </c:pt>
                      <c:pt idx="684">
                        <c:v>-1533.9</c:v>
                      </c:pt>
                      <c:pt idx="685">
                        <c:v>-1534.2</c:v>
                      </c:pt>
                      <c:pt idx="686">
                        <c:v>-1534.6</c:v>
                      </c:pt>
                      <c:pt idx="687">
                        <c:v>-1534.8</c:v>
                      </c:pt>
                      <c:pt idx="688">
                        <c:v>-1535.1</c:v>
                      </c:pt>
                      <c:pt idx="689">
                        <c:v>-1535.4</c:v>
                      </c:pt>
                      <c:pt idx="690">
                        <c:v>-1535.7</c:v>
                      </c:pt>
                      <c:pt idx="691">
                        <c:v>-1536.2</c:v>
                      </c:pt>
                      <c:pt idx="692">
                        <c:v>-1536.5</c:v>
                      </c:pt>
                      <c:pt idx="693">
                        <c:v>-1536.9</c:v>
                      </c:pt>
                      <c:pt idx="694">
                        <c:v>-1537.2</c:v>
                      </c:pt>
                      <c:pt idx="695">
                        <c:v>-1537.5</c:v>
                      </c:pt>
                      <c:pt idx="696">
                        <c:v>-1538</c:v>
                      </c:pt>
                      <c:pt idx="697">
                        <c:v>-1538.1</c:v>
                      </c:pt>
                      <c:pt idx="698">
                        <c:v>-1538.4</c:v>
                      </c:pt>
                      <c:pt idx="699">
                        <c:v>-1538.6</c:v>
                      </c:pt>
                      <c:pt idx="700">
                        <c:v>-1539</c:v>
                      </c:pt>
                      <c:pt idx="701">
                        <c:v>-1539.3</c:v>
                      </c:pt>
                      <c:pt idx="702">
                        <c:v>-1539.6</c:v>
                      </c:pt>
                      <c:pt idx="703">
                        <c:v>-1539.9</c:v>
                      </c:pt>
                      <c:pt idx="704">
                        <c:v>-1540.3</c:v>
                      </c:pt>
                      <c:pt idx="705">
                        <c:v>-1540.5</c:v>
                      </c:pt>
                      <c:pt idx="706">
                        <c:v>-1540.6</c:v>
                      </c:pt>
                      <c:pt idx="707">
                        <c:v>-1541</c:v>
                      </c:pt>
                      <c:pt idx="708">
                        <c:v>-1541.4</c:v>
                      </c:pt>
                      <c:pt idx="709">
                        <c:v>-1541.8</c:v>
                      </c:pt>
                      <c:pt idx="710">
                        <c:v>-1542</c:v>
                      </c:pt>
                      <c:pt idx="711">
                        <c:v>-1542.3</c:v>
                      </c:pt>
                      <c:pt idx="712">
                        <c:v>-1542.5</c:v>
                      </c:pt>
                      <c:pt idx="713">
                        <c:v>-1542.9</c:v>
                      </c:pt>
                      <c:pt idx="714">
                        <c:v>-1543.2</c:v>
                      </c:pt>
                      <c:pt idx="715">
                        <c:v>-1543.6</c:v>
                      </c:pt>
                      <c:pt idx="716">
                        <c:v>-1543.9</c:v>
                      </c:pt>
                      <c:pt idx="717">
                        <c:v>-1544.2</c:v>
                      </c:pt>
                      <c:pt idx="718">
                        <c:v>-1544.5</c:v>
                      </c:pt>
                      <c:pt idx="719">
                        <c:v>-1544.8</c:v>
                      </c:pt>
                      <c:pt idx="720">
                        <c:v>-1545.1</c:v>
                      </c:pt>
                      <c:pt idx="721">
                        <c:v>-1545.5</c:v>
                      </c:pt>
                      <c:pt idx="722">
                        <c:v>-1545.8</c:v>
                      </c:pt>
                      <c:pt idx="723">
                        <c:v>-1546.1</c:v>
                      </c:pt>
                      <c:pt idx="724">
                        <c:v>-1546.3</c:v>
                      </c:pt>
                      <c:pt idx="725">
                        <c:v>-1546.6</c:v>
                      </c:pt>
                      <c:pt idx="726">
                        <c:v>-1547</c:v>
                      </c:pt>
                      <c:pt idx="727">
                        <c:v>-1547.3</c:v>
                      </c:pt>
                      <c:pt idx="728">
                        <c:v>-1547.6</c:v>
                      </c:pt>
                      <c:pt idx="729">
                        <c:v>-1548</c:v>
                      </c:pt>
                      <c:pt idx="730">
                        <c:v>-1546.3</c:v>
                      </c:pt>
                      <c:pt idx="731">
                        <c:v>-1545.3</c:v>
                      </c:pt>
                      <c:pt idx="732">
                        <c:v>-1545</c:v>
                      </c:pt>
                      <c:pt idx="733">
                        <c:v>-1544.9</c:v>
                      </c:pt>
                      <c:pt idx="734">
                        <c:v>-1547.1</c:v>
                      </c:pt>
                      <c:pt idx="735">
                        <c:v>-1548.4</c:v>
                      </c:pt>
                      <c:pt idx="736">
                        <c:v>-1549.2</c:v>
                      </c:pt>
                      <c:pt idx="737">
                        <c:v>-1549.9</c:v>
                      </c:pt>
                      <c:pt idx="738">
                        <c:v>-1548.9</c:v>
                      </c:pt>
                      <c:pt idx="739">
                        <c:v>-1547.6</c:v>
                      </c:pt>
                      <c:pt idx="740">
                        <c:v>-1547.3</c:v>
                      </c:pt>
                      <c:pt idx="741">
                        <c:v>-1547.2</c:v>
                      </c:pt>
                      <c:pt idx="742">
                        <c:v>-1548.9</c:v>
                      </c:pt>
                      <c:pt idx="743">
                        <c:v>-1550.9</c:v>
                      </c:pt>
                      <c:pt idx="744">
                        <c:v>-1551.8</c:v>
                      </c:pt>
                      <c:pt idx="745">
                        <c:v>-1552.4</c:v>
                      </c:pt>
                      <c:pt idx="746">
                        <c:v>-1552.8</c:v>
                      </c:pt>
                      <c:pt idx="747">
                        <c:v>-1553.2</c:v>
                      </c:pt>
                      <c:pt idx="748">
                        <c:v>-1553.8</c:v>
                      </c:pt>
                      <c:pt idx="749">
                        <c:v>-1554</c:v>
                      </c:pt>
                      <c:pt idx="750">
                        <c:v>-1554.3</c:v>
                      </c:pt>
                      <c:pt idx="751">
                        <c:v>-1554.6</c:v>
                      </c:pt>
                      <c:pt idx="752">
                        <c:v>-1554.9</c:v>
                      </c:pt>
                      <c:pt idx="753">
                        <c:v>-1555.1</c:v>
                      </c:pt>
                      <c:pt idx="754">
                        <c:v>-1555.4</c:v>
                      </c:pt>
                      <c:pt idx="755">
                        <c:v>-1555.8</c:v>
                      </c:pt>
                      <c:pt idx="756">
                        <c:v>-1556</c:v>
                      </c:pt>
                      <c:pt idx="757">
                        <c:v>-1556.1</c:v>
                      </c:pt>
                      <c:pt idx="758">
                        <c:v>-1554.7</c:v>
                      </c:pt>
                      <c:pt idx="759">
                        <c:v>-1553.7</c:v>
                      </c:pt>
                      <c:pt idx="760">
                        <c:v>-1553.4</c:v>
                      </c:pt>
                      <c:pt idx="761">
                        <c:v>-1553.8</c:v>
                      </c:pt>
                      <c:pt idx="762">
                        <c:v>-1555.7</c:v>
                      </c:pt>
                      <c:pt idx="763">
                        <c:v>-1557</c:v>
                      </c:pt>
                      <c:pt idx="764">
                        <c:v>-1557.8</c:v>
                      </c:pt>
                      <c:pt idx="765">
                        <c:v>-1558.6</c:v>
                      </c:pt>
                      <c:pt idx="766">
                        <c:v>-1557</c:v>
                      </c:pt>
                      <c:pt idx="767">
                        <c:v>-1556.1</c:v>
                      </c:pt>
                      <c:pt idx="768">
                        <c:v>-1555.8</c:v>
                      </c:pt>
                      <c:pt idx="769">
                        <c:v>-1555.7</c:v>
                      </c:pt>
                      <c:pt idx="770">
                        <c:v>-1557.3</c:v>
                      </c:pt>
                      <c:pt idx="771">
                        <c:v>-1559.2</c:v>
                      </c:pt>
                      <c:pt idx="772">
                        <c:v>-1560.2</c:v>
                      </c:pt>
                      <c:pt idx="773">
                        <c:v>-1560.8</c:v>
                      </c:pt>
                      <c:pt idx="774">
                        <c:v>-1559.7</c:v>
                      </c:pt>
                      <c:pt idx="775">
                        <c:v>-1558.7</c:v>
                      </c:pt>
                      <c:pt idx="776">
                        <c:v>-1558.2</c:v>
                      </c:pt>
                      <c:pt idx="777">
                        <c:v>-1558.2</c:v>
                      </c:pt>
                      <c:pt idx="778">
                        <c:v>-1559.8</c:v>
                      </c:pt>
                      <c:pt idx="779">
                        <c:v>-1561.4</c:v>
                      </c:pt>
                      <c:pt idx="780">
                        <c:v>-1562.7</c:v>
                      </c:pt>
                      <c:pt idx="781">
                        <c:v>-1563.2</c:v>
                      </c:pt>
                      <c:pt idx="782">
                        <c:v>-1563.7</c:v>
                      </c:pt>
                      <c:pt idx="783">
                        <c:v>-1564</c:v>
                      </c:pt>
                      <c:pt idx="784">
                        <c:v>-1564.4</c:v>
                      </c:pt>
                      <c:pt idx="785">
                        <c:v>-1564.8</c:v>
                      </c:pt>
                      <c:pt idx="786">
                        <c:v>-1565.1</c:v>
                      </c:pt>
                      <c:pt idx="787">
                        <c:v>-1565.4</c:v>
                      </c:pt>
                      <c:pt idx="788">
                        <c:v>-1565.7</c:v>
                      </c:pt>
                      <c:pt idx="789">
                        <c:v>-1566.1</c:v>
                      </c:pt>
                      <c:pt idx="790">
                        <c:v>-1566.4</c:v>
                      </c:pt>
                      <c:pt idx="791">
                        <c:v>-1566.6</c:v>
                      </c:pt>
                      <c:pt idx="792">
                        <c:v>-1567</c:v>
                      </c:pt>
                      <c:pt idx="793">
                        <c:v>-1567.3</c:v>
                      </c:pt>
                      <c:pt idx="794">
                        <c:v>-1567.7</c:v>
                      </c:pt>
                      <c:pt idx="795">
                        <c:v>-1567.9</c:v>
                      </c:pt>
                      <c:pt idx="796">
                        <c:v>-1568.3</c:v>
                      </c:pt>
                      <c:pt idx="797">
                        <c:v>-1568.5</c:v>
                      </c:pt>
                      <c:pt idx="798">
                        <c:v>-1568.9</c:v>
                      </c:pt>
                      <c:pt idx="799">
                        <c:v>-1569.2</c:v>
                      </c:pt>
                      <c:pt idx="800">
                        <c:v>-1569.5</c:v>
                      </c:pt>
                      <c:pt idx="801">
                        <c:v>-1569.9</c:v>
                      </c:pt>
                      <c:pt idx="802">
                        <c:v>-1570.1</c:v>
                      </c:pt>
                      <c:pt idx="803">
                        <c:v>-1570.4</c:v>
                      </c:pt>
                      <c:pt idx="804">
                        <c:v>-1570.7</c:v>
                      </c:pt>
                      <c:pt idx="805">
                        <c:v>-1570.9</c:v>
                      </c:pt>
                      <c:pt idx="806">
                        <c:v>-1569.6</c:v>
                      </c:pt>
                      <c:pt idx="807">
                        <c:v>-1568.5</c:v>
                      </c:pt>
                      <c:pt idx="808">
                        <c:v>-1568</c:v>
                      </c:pt>
                      <c:pt idx="809">
                        <c:v>-1568.2</c:v>
                      </c:pt>
                      <c:pt idx="810">
                        <c:v>-1570.1</c:v>
                      </c:pt>
                      <c:pt idx="811">
                        <c:v>-1571.5</c:v>
                      </c:pt>
                      <c:pt idx="812">
                        <c:v>-1572.4</c:v>
                      </c:pt>
                      <c:pt idx="813">
                        <c:v>-1572.8</c:v>
                      </c:pt>
                      <c:pt idx="814">
                        <c:v>-1571.4</c:v>
                      </c:pt>
                      <c:pt idx="815">
                        <c:v>-1570.6</c:v>
                      </c:pt>
                      <c:pt idx="816">
                        <c:v>-1570.1</c:v>
                      </c:pt>
                      <c:pt idx="817">
                        <c:v>-1570.4</c:v>
                      </c:pt>
                      <c:pt idx="818">
                        <c:v>-1572.3</c:v>
                      </c:pt>
                      <c:pt idx="819">
                        <c:v>-1573.7</c:v>
                      </c:pt>
                      <c:pt idx="820">
                        <c:v>-1574.5</c:v>
                      </c:pt>
                      <c:pt idx="821">
                        <c:v>-1575.1</c:v>
                      </c:pt>
                      <c:pt idx="822">
                        <c:v>-1575.7</c:v>
                      </c:pt>
                      <c:pt idx="823">
                        <c:v>-1576.1</c:v>
                      </c:pt>
                      <c:pt idx="824">
                        <c:v>-1576.3</c:v>
                      </c:pt>
                      <c:pt idx="825">
                        <c:v>-1576.7</c:v>
                      </c:pt>
                      <c:pt idx="826">
                        <c:v>-1577</c:v>
                      </c:pt>
                      <c:pt idx="827">
                        <c:v>-1577.3</c:v>
                      </c:pt>
                      <c:pt idx="828">
                        <c:v>-1577.8</c:v>
                      </c:pt>
                      <c:pt idx="829">
                        <c:v>-1578.1</c:v>
                      </c:pt>
                      <c:pt idx="830">
                        <c:v>-1578.3</c:v>
                      </c:pt>
                      <c:pt idx="831">
                        <c:v>-1578.5</c:v>
                      </c:pt>
                      <c:pt idx="832">
                        <c:v>-1578.8</c:v>
                      </c:pt>
                      <c:pt idx="833">
                        <c:v>-1579.3</c:v>
                      </c:pt>
                      <c:pt idx="834">
                        <c:v>-1579.6</c:v>
                      </c:pt>
                      <c:pt idx="835">
                        <c:v>-1579.8</c:v>
                      </c:pt>
                      <c:pt idx="836">
                        <c:v>-1580.1</c:v>
                      </c:pt>
                      <c:pt idx="837">
                        <c:v>-1580.3</c:v>
                      </c:pt>
                      <c:pt idx="838">
                        <c:v>-1580.7</c:v>
                      </c:pt>
                      <c:pt idx="839">
                        <c:v>-1581</c:v>
                      </c:pt>
                      <c:pt idx="840">
                        <c:v>-1581.3</c:v>
                      </c:pt>
                      <c:pt idx="841">
                        <c:v>-1581.5</c:v>
                      </c:pt>
                      <c:pt idx="842">
                        <c:v>-1581.9</c:v>
                      </c:pt>
                      <c:pt idx="843">
                        <c:v>-1582.3</c:v>
                      </c:pt>
                      <c:pt idx="844">
                        <c:v>-1582.7</c:v>
                      </c:pt>
                      <c:pt idx="845">
                        <c:v>-1583</c:v>
                      </c:pt>
                      <c:pt idx="846">
                        <c:v>-1583.3</c:v>
                      </c:pt>
                      <c:pt idx="847">
                        <c:v>-1583.6</c:v>
                      </c:pt>
                      <c:pt idx="848">
                        <c:v>-1583.8</c:v>
                      </c:pt>
                      <c:pt idx="849">
                        <c:v>-1584.1</c:v>
                      </c:pt>
                      <c:pt idx="850">
                        <c:v>-1584.3</c:v>
                      </c:pt>
                      <c:pt idx="851">
                        <c:v>-1584.6</c:v>
                      </c:pt>
                      <c:pt idx="852">
                        <c:v>-1584.9</c:v>
                      </c:pt>
                      <c:pt idx="853">
                        <c:v>-1585.2</c:v>
                      </c:pt>
                      <c:pt idx="854">
                        <c:v>-1585.4</c:v>
                      </c:pt>
                      <c:pt idx="855">
                        <c:v>-1585.7</c:v>
                      </c:pt>
                      <c:pt idx="856">
                        <c:v>-1586.1</c:v>
                      </c:pt>
                      <c:pt idx="857">
                        <c:v>-1586.4</c:v>
                      </c:pt>
                      <c:pt idx="858">
                        <c:v>-1586.6</c:v>
                      </c:pt>
                      <c:pt idx="859">
                        <c:v>-1586.9</c:v>
                      </c:pt>
                      <c:pt idx="860">
                        <c:v>-1587.2</c:v>
                      </c:pt>
                      <c:pt idx="861">
                        <c:v>-1587.6</c:v>
                      </c:pt>
                      <c:pt idx="862">
                        <c:v>-1587.8</c:v>
                      </c:pt>
                      <c:pt idx="863">
                        <c:v>-1588.1</c:v>
                      </c:pt>
                      <c:pt idx="864">
                        <c:v>-1588.3</c:v>
                      </c:pt>
                      <c:pt idx="865">
                        <c:v>-1588.7</c:v>
                      </c:pt>
                      <c:pt idx="866">
                        <c:v>-1589</c:v>
                      </c:pt>
                      <c:pt idx="867">
                        <c:v>-1589.3</c:v>
                      </c:pt>
                      <c:pt idx="868">
                        <c:v>-1589.6</c:v>
                      </c:pt>
                      <c:pt idx="869">
                        <c:v>-1589.9</c:v>
                      </c:pt>
                      <c:pt idx="870">
                        <c:v>-1590.2</c:v>
                      </c:pt>
                      <c:pt idx="871">
                        <c:v>-1590.5</c:v>
                      </c:pt>
                      <c:pt idx="872">
                        <c:v>-1590.7</c:v>
                      </c:pt>
                      <c:pt idx="873">
                        <c:v>-1590.9</c:v>
                      </c:pt>
                      <c:pt idx="874">
                        <c:v>-1591.2</c:v>
                      </c:pt>
                      <c:pt idx="875">
                        <c:v>-1591.7</c:v>
                      </c:pt>
                      <c:pt idx="876">
                        <c:v>-1591.9</c:v>
                      </c:pt>
                      <c:pt idx="877">
                        <c:v>-1592.1</c:v>
                      </c:pt>
                      <c:pt idx="878">
                        <c:v>-1592.3</c:v>
                      </c:pt>
                      <c:pt idx="879">
                        <c:v>-1592.6</c:v>
                      </c:pt>
                      <c:pt idx="880">
                        <c:v>-1592.9</c:v>
                      </c:pt>
                      <c:pt idx="881">
                        <c:v>-1593.2</c:v>
                      </c:pt>
                      <c:pt idx="882">
                        <c:v>-1593.5</c:v>
                      </c:pt>
                      <c:pt idx="883">
                        <c:v>-1593.8</c:v>
                      </c:pt>
                      <c:pt idx="884">
                        <c:v>-1594.1</c:v>
                      </c:pt>
                      <c:pt idx="885">
                        <c:v>-1594.4</c:v>
                      </c:pt>
                      <c:pt idx="886">
                        <c:v>-1594.6</c:v>
                      </c:pt>
                      <c:pt idx="887">
                        <c:v>-1595</c:v>
                      </c:pt>
                      <c:pt idx="888">
                        <c:v>-1595.2</c:v>
                      </c:pt>
                      <c:pt idx="889">
                        <c:v>-1595.6</c:v>
                      </c:pt>
                      <c:pt idx="890">
                        <c:v>-1595.8</c:v>
                      </c:pt>
                      <c:pt idx="891">
                        <c:v>-1596.1</c:v>
                      </c:pt>
                      <c:pt idx="892">
                        <c:v>-1596.3</c:v>
                      </c:pt>
                      <c:pt idx="893">
                        <c:v>-1596.6</c:v>
                      </c:pt>
                      <c:pt idx="894">
                        <c:v>-1597</c:v>
                      </c:pt>
                      <c:pt idx="895">
                        <c:v>-1597.4</c:v>
                      </c:pt>
                      <c:pt idx="896">
                        <c:v>-1597.7</c:v>
                      </c:pt>
                      <c:pt idx="897">
                        <c:v>-1597.9</c:v>
                      </c:pt>
                      <c:pt idx="898">
                        <c:v>-1598.2</c:v>
                      </c:pt>
                      <c:pt idx="899">
                        <c:v>-1598.5</c:v>
                      </c:pt>
                      <c:pt idx="900">
                        <c:v>-1598.8</c:v>
                      </c:pt>
                      <c:pt idx="901">
                        <c:v>-1599</c:v>
                      </c:pt>
                      <c:pt idx="902">
                        <c:v>-1599.3</c:v>
                      </c:pt>
                      <c:pt idx="903">
                        <c:v>-1599.6</c:v>
                      </c:pt>
                      <c:pt idx="904">
                        <c:v>-1599.9</c:v>
                      </c:pt>
                      <c:pt idx="905">
                        <c:v>-1600.1</c:v>
                      </c:pt>
                      <c:pt idx="906">
                        <c:v>-1600.5</c:v>
                      </c:pt>
                      <c:pt idx="907">
                        <c:v>-1600.8</c:v>
                      </c:pt>
                      <c:pt idx="908">
                        <c:v>-1601</c:v>
                      </c:pt>
                      <c:pt idx="909">
                        <c:v>-1601.3</c:v>
                      </c:pt>
                      <c:pt idx="910">
                        <c:v>-1601.6</c:v>
                      </c:pt>
                      <c:pt idx="911">
                        <c:v>-1601.8</c:v>
                      </c:pt>
                      <c:pt idx="912">
                        <c:v>-1602.1</c:v>
                      </c:pt>
                      <c:pt idx="913">
                        <c:v>-1602.4</c:v>
                      </c:pt>
                      <c:pt idx="914">
                        <c:v>-1602.7</c:v>
                      </c:pt>
                      <c:pt idx="915">
                        <c:v>-1603</c:v>
                      </c:pt>
                      <c:pt idx="916">
                        <c:v>-1603.3</c:v>
                      </c:pt>
                      <c:pt idx="917">
                        <c:v>-1603.7</c:v>
                      </c:pt>
                      <c:pt idx="918">
                        <c:v>-1603.9</c:v>
                      </c:pt>
                      <c:pt idx="919">
                        <c:v>-1604.2</c:v>
                      </c:pt>
                      <c:pt idx="920">
                        <c:v>-1604.5</c:v>
                      </c:pt>
                      <c:pt idx="921">
                        <c:v>-1604.8</c:v>
                      </c:pt>
                      <c:pt idx="922">
                        <c:v>-1605.1</c:v>
                      </c:pt>
                      <c:pt idx="923">
                        <c:v>-1605.4</c:v>
                      </c:pt>
                      <c:pt idx="924">
                        <c:v>-1605.7</c:v>
                      </c:pt>
                      <c:pt idx="925">
                        <c:v>-1605.9</c:v>
                      </c:pt>
                      <c:pt idx="926">
                        <c:v>-1606.3</c:v>
                      </c:pt>
                      <c:pt idx="927">
                        <c:v>-1606.5</c:v>
                      </c:pt>
                      <c:pt idx="928">
                        <c:v>-1606.8</c:v>
                      </c:pt>
                      <c:pt idx="929">
                        <c:v>-1607</c:v>
                      </c:pt>
                      <c:pt idx="930">
                        <c:v>-1607.4</c:v>
                      </c:pt>
                      <c:pt idx="931">
                        <c:v>-1607.8</c:v>
                      </c:pt>
                      <c:pt idx="932">
                        <c:v>-1608.1</c:v>
                      </c:pt>
                      <c:pt idx="933">
                        <c:v>-1608.5</c:v>
                      </c:pt>
                      <c:pt idx="934">
                        <c:v>-1608.8</c:v>
                      </c:pt>
                      <c:pt idx="935">
                        <c:v>-1609.2</c:v>
                      </c:pt>
                      <c:pt idx="936">
                        <c:v>-1609.5</c:v>
                      </c:pt>
                      <c:pt idx="937">
                        <c:v>-1609.7</c:v>
                      </c:pt>
                      <c:pt idx="938">
                        <c:v>-1610</c:v>
                      </c:pt>
                      <c:pt idx="939">
                        <c:v>-1610.3</c:v>
                      </c:pt>
                      <c:pt idx="940">
                        <c:v>-1610.5</c:v>
                      </c:pt>
                      <c:pt idx="941">
                        <c:v>-1610.7</c:v>
                      </c:pt>
                      <c:pt idx="942">
                        <c:v>-1611</c:v>
                      </c:pt>
                      <c:pt idx="943">
                        <c:v>-1611.3</c:v>
                      </c:pt>
                      <c:pt idx="944">
                        <c:v>-1611.5</c:v>
                      </c:pt>
                      <c:pt idx="945">
                        <c:v>-1611.9</c:v>
                      </c:pt>
                      <c:pt idx="946">
                        <c:v>-1612.2</c:v>
                      </c:pt>
                      <c:pt idx="947">
                        <c:v>-1612.4</c:v>
                      </c:pt>
                      <c:pt idx="948">
                        <c:v>-1612.8</c:v>
                      </c:pt>
                      <c:pt idx="949">
                        <c:v>-1613.2</c:v>
                      </c:pt>
                      <c:pt idx="950">
                        <c:v>-1613.6</c:v>
                      </c:pt>
                      <c:pt idx="951">
                        <c:v>-1613.9</c:v>
                      </c:pt>
                      <c:pt idx="952">
                        <c:v>-1614.2</c:v>
                      </c:pt>
                      <c:pt idx="953">
                        <c:v>-1614.5</c:v>
                      </c:pt>
                      <c:pt idx="954">
                        <c:v>-1614.8</c:v>
                      </c:pt>
                      <c:pt idx="955">
                        <c:v>-1615</c:v>
                      </c:pt>
                      <c:pt idx="956">
                        <c:v>-1615.2</c:v>
                      </c:pt>
                      <c:pt idx="957">
                        <c:v>-1615.5</c:v>
                      </c:pt>
                      <c:pt idx="958">
                        <c:v>-1615.9</c:v>
                      </c:pt>
                      <c:pt idx="959">
                        <c:v>-1616.2</c:v>
                      </c:pt>
                      <c:pt idx="960">
                        <c:v>-1616.6</c:v>
                      </c:pt>
                      <c:pt idx="961">
                        <c:v>-1616.9</c:v>
                      </c:pt>
                      <c:pt idx="962">
                        <c:v>-1617.2</c:v>
                      </c:pt>
                      <c:pt idx="963">
                        <c:v>-1617.5</c:v>
                      </c:pt>
                      <c:pt idx="964">
                        <c:v>-1617.9</c:v>
                      </c:pt>
                      <c:pt idx="965">
                        <c:v>-1617.9</c:v>
                      </c:pt>
                      <c:pt idx="966">
                        <c:v>-1618.1</c:v>
                      </c:pt>
                      <c:pt idx="967">
                        <c:v>-1618.4</c:v>
                      </c:pt>
                      <c:pt idx="968">
                        <c:v>-1618.8</c:v>
                      </c:pt>
                      <c:pt idx="969">
                        <c:v>-1619.2</c:v>
                      </c:pt>
                      <c:pt idx="970">
                        <c:v>-1619.5</c:v>
                      </c:pt>
                      <c:pt idx="971">
                        <c:v>-1619.7</c:v>
                      </c:pt>
                      <c:pt idx="972">
                        <c:v>-1620</c:v>
                      </c:pt>
                      <c:pt idx="973">
                        <c:v>-1620.3</c:v>
                      </c:pt>
                      <c:pt idx="974">
                        <c:v>-1620.6</c:v>
                      </c:pt>
                      <c:pt idx="975">
                        <c:v>-1620.9</c:v>
                      </c:pt>
                      <c:pt idx="976">
                        <c:v>-1621.1</c:v>
                      </c:pt>
                      <c:pt idx="977">
                        <c:v>-1621.4</c:v>
                      </c:pt>
                      <c:pt idx="978">
                        <c:v>-1621.8</c:v>
                      </c:pt>
                      <c:pt idx="979">
                        <c:v>-1622.1</c:v>
                      </c:pt>
                      <c:pt idx="980">
                        <c:v>-1622.4</c:v>
                      </c:pt>
                      <c:pt idx="981">
                        <c:v>-1622.7</c:v>
                      </c:pt>
                      <c:pt idx="982">
                        <c:v>-1623</c:v>
                      </c:pt>
                      <c:pt idx="983">
                        <c:v>-1623.3</c:v>
                      </c:pt>
                      <c:pt idx="984">
                        <c:v>-1623.4</c:v>
                      </c:pt>
                      <c:pt idx="985">
                        <c:v>-1623.7</c:v>
                      </c:pt>
                      <c:pt idx="986">
                        <c:v>-1624</c:v>
                      </c:pt>
                      <c:pt idx="987">
                        <c:v>-1624.2</c:v>
                      </c:pt>
                      <c:pt idx="988">
                        <c:v>-1624.5</c:v>
                      </c:pt>
                      <c:pt idx="989">
                        <c:v>-1624.7</c:v>
                      </c:pt>
                      <c:pt idx="990">
                        <c:v>-1624.9</c:v>
                      </c:pt>
                      <c:pt idx="991">
                        <c:v>-1625.2</c:v>
                      </c:pt>
                      <c:pt idx="992">
                        <c:v>-1625.4</c:v>
                      </c:pt>
                      <c:pt idx="993">
                        <c:v>-1625.7</c:v>
                      </c:pt>
                      <c:pt idx="994">
                        <c:v>-1626</c:v>
                      </c:pt>
                      <c:pt idx="995">
                        <c:v>-1626.3</c:v>
                      </c:pt>
                      <c:pt idx="996">
                        <c:v>-1626.7</c:v>
                      </c:pt>
                      <c:pt idx="997">
                        <c:v>-1627.1</c:v>
                      </c:pt>
                      <c:pt idx="998">
                        <c:v>-1627.3</c:v>
                      </c:pt>
                      <c:pt idx="999">
                        <c:v>-1627.6</c:v>
                      </c:pt>
                      <c:pt idx="1000">
                        <c:v>-1627.9</c:v>
                      </c:pt>
                      <c:pt idx="1001">
                        <c:v>-1628.1</c:v>
                      </c:pt>
                      <c:pt idx="1002">
                        <c:v>-1628.4</c:v>
                      </c:pt>
                      <c:pt idx="1003">
                        <c:v>-1628.7</c:v>
                      </c:pt>
                      <c:pt idx="1004">
                        <c:v>-1628.9</c:v>
                      </c:pt>
                      <c:pt idx="1005">
                        <c:v>-1629.2</c:v>
                      </c:pt>
                      <c:pt idx="1006">
                        <c:v>-1629.5</c:v>
                      </c:pt>
                      <c:pt idx="1007">
                        <c:v>-1629.7</c:v>
                      </c:pt>
                      <c:pt idx="1008">
                        <c:v>-1630.1</c:v>
                      </c:pt>
                      <c:pt idx="1009">
                        <c:v>-1630.3</c:v>
                      </c:pt>
                      <c:pt idx="1010">
                        <c:v>-1630.7</c:v>
                      </c:pt>
                      <c:pt idx="1011">
                        <c:v>-1631</c:v>
                      </c:pt>
                      <c:pt idx="1012">
                        <c:v>-1631.3</c:v>
                      </c:pt>
                      <c:pt idx="1013">
                        <c:v>-1631.5</c:v>
                      </c:pt>
                      <c:pt idx="1014">
                        <c:v>-1631.8</c:v>
                      </c:pt>
                      <c:pt idx="1015">
                        <c:v>-1632.1</c:v>
                      </c:pt>
                      <c:pt idx="1016">
                        <c:v>-1632.4</c:v>
                      </c:pt>
                      <c:pt idx="1017">
                        <c:v>-1632.6</c:v>
                      </c:pt>
                      <c:pt idx="1018">
                        <c:v>-1632.9</c:v>
                      </c:pt>
                      <c:pt idx="1019">
                        <c:v>-1633.2</c:v>
                      </c:pt>
                      <c:pt idx="1020">
                        <c:v>-1633.5</c:v>
                      </c:pt>
                      <c:pt idx="1021">
                        <c:v>-1633.7</c:v>
                      </c:pt>
                      <c:pt idx="1022">
                        <c:v>-1634</c:v>
                      </c:pt>
                      <c:pt idx="1023">
                        <c:v>-1634.3</c:v>
                      </c:pt>
                      <c:pt idx="1024">
                        <c:v>-1634.6</c:v>
                      </c:pt>
                      <c:pt idx="1025">
                        <c:v>-1634.9</c:v>
                      </c:pt>
                      <c:pt idx="1026">
                        <c:v>-1635.2</c:v>
                      </c:pt>
                      <c:pt idx="1027">
                        <c:v>-1635.4</c:v>
                      </c:pt>
                      <c:pt idx="1028">
                        <c:v>-1635.7</c:v>
                      </c:pt>
                      <c:pt idx="1029">
                        <c:v>-1635.9</c:v>
                      </c:pt>
                      <c:pt idx="1030">
                        <c:v>-1636.2</c:v>
                      </c:pt>
                      <c:pt idx="1031">
                        <c:v>-1636.6</c:v>
                      </c:pt>
                      <c:pt idx="1032">
                        <c:v>-1636.9</c:v>
                      </c:pt>
                      <c:pt idx="1033">
                        <c:v>-1637.2</c:v>
                      </c:pt>
                      <c:pt idx="1034">
                        <c:v>-1637.5</c:v>
                      </c:pt>
                      <c:pt idx="1035">
                        <c:v>-1637.8</c:v>
                      </c:pt>
                      <c:pt idx="1036">
                        <c:v>-1638.1</c:v>
                      </c:pt>
                      <c:pt idx="1037">
                        <c:v>-1638.3</c:v>
                      </c:pt>
                      <c:pt idx="1038">
                        <c:v>-1638.6</c:v>
                      </c:pt>
                      <c:pt idx="1039">
                        <c:v>-1639</c:v>
                      </c:pt>
                      <c:pt idx="1040">
                        <c:v>-1639.1</c:v>
                      </c:pt>
                      <c:pt idx="1041">
                        <c:v>-1639.5</c:v>
                      </c:pt>
                      <c:pt idx="1042">
                        <c:v>-1639.7</c:v>
                      </c:pt>
                      <c:pt idx="1043">
                        <c:v>-1639.9</c:v>
                      </c:pt>
                      <c:pt idx="1044">
                        <c:v>-1640.3</c:v>
                      </c:pt>
                      <c:pt idx="1045">
                        <c:v>-1640.6</c:v>
                      </c:pt>
                      <c:pt idx="1046">
                        <c:v>-1640.9</c:v>
                      </c:pt>
                      <c:pt idx="1047">
                        <c:v>-1641.2</c:v>
                      </c:pt>
                      <c:pt idx="1048">
                        <c:v>-1641.5</c:v>
                      </c:pt>
                      <c:pt idx="1049">
                        <c:v>-1641.8</c:v>
                      </c:pt>
                      <c:pt idx="1050">
                        <c:v>-1642.1</c:v>
                      </c:pt>
                      <c:pt idx="1051">
                        <c:v>-1642.4</c:v>
                      </c:pt>
                      <c:pt idx="1052">
                        <c:v>-1642.6</c:v>
                      </c:pt>
                      <c:pt idx="1053">
                        <c:v>-1642.9</c:v>
                      </c:pt>
                      <c:pt idx="1054">
                        <c:v>-1643.1</c:v>
                      </c:pt>
                      <c:pt idx="1055">
                        <c:v>-1643.4</c:v>
                      </c:pt>
                      <c:pt idx="1056">
                        <c:v>-1643.6</c:v>
                      </c:pt>
                      <c:pt idx="1057">
                        <c:v>-1643.9</c:v>
                      </c:pt>
                      <c:pt idx="1058">
                        <c:v>-1644.2</c:v>
                      </c:pt>
                      <c:pt idx="1059">
                        <c:v>-1644.5</c:v>
                      </c:pt>
                      <c:pt idx="1060">
                        <c:v>-1644.8</c:v>
                      </c:pt>
                      <c:pt idx="1061">
                        <c:v>-1645.1</c:v>
                      </c:pt>
                      <c:pt idx="1062">
                        <c:v>-1645.3</c:v>
                      </c:pt>
                      <c:pt idx="1063">
                        <c:v>-1645.7</c:v>
                      </c:pt>
                      <c:pt idx="1064">
                        <c:v>-1645.9</c:v>
                      </c:pt>
                      <c:pt idx="1065">
                        <c:v>-1646.3</c:v>
                      </c:pt>
                      <c:pt idx="1066">
                        <c:v>-1646.6</c:v>
                      </c:pt>
                      <c:pt idx="1067">
                        <c:v>-1646.8</c:v>
                      </c:pt>
                      <c:pt idx="1068">
                        <c:v>-1647.1</c:v>
                      </c:pt>
                      <c:pt idx="1069">
                        <c:v>-1647.3</c:v>
                      </c:pt>
                      <c:pt idx="1070">
                        <c:v>-1647.5</c:v>
                      </c:pt>
                      <c:pt idx="1071">
                        <c:v>-1647.7</c:v>
                      </c:pt>
                      <c:pt idx="1072">
                        <c:v>-1647.9</c:v>
                      </c:pt>
                      <c:pt idx="1073">
                        <c:v>-1648.2</c:v>
                      </c:pt>
                      <c:pt idx="1074">
                        <c:v>-1648.6</c:v>
                      </c:pt>
                      <c:pt idx="1075">
                        <c:v>-1648.9</c:v>
                      </c:pt>
                      <c:pt idx="1076">
                        <c:v>-1649.2</c:v>
                      </c:pt>
                      <c:pt idx="1077">
                        <c:v>-1649.6</c:v>
                      </c:pt>
                      <c:pt idx="1078">
                        <c:v>-1649.9</c:v>
                      </c:pt>
                      <c:pt idx="1079">
                        <c:v>-1650.1</c:v>
                      </c:pt>
                      <c:pt idx="1080">
                        <c:v>-1650.3</c:v>
                      </c:pt>
                      <c:pt idx="1081">
                        <c:v>-1650.6</c:v>
                      </c:pt>
                      <c:pt idx="1082">
                        <c:v>-1651</c:v>
                      </c:pt>
                      <c:pt idx="1083">
                        <c:v>-1651.2</c:v>
                      </c:pt>
                      <c:pt idx="1084">
                        <c:v>-1651.5</c:v>
                      </c:pt>
                      <c:pt idx="1085">
                        <c:v>-1651.8</c:v>
                      </c:pt>
                      <c:pt idx="1086">
                        <c:v>-1652</c:v>
                      </c:pt>
                      <c:pt idx="1087">
                        <c:v>-1652.3</c:v>
                      </c:pt>
                      <c:pt idx="1088">
                        <c:v>-1652.6</c:v>
                      </c:pt>
                      <c:pt idx="1089">
                        <c:v>-1652.7</c:v>
                      </c:pt>
                      <c:pt idx="1090">
                        <c:v>-1653</c:v>
                      </c:pt>
                      <c:pt idx="1091">
                        <c:v>-1653.3</c:v>
                      </c:pt>
                      <c:pt idx="1092">
                        <c:v>-1653.6</c:v>
                      </c:pt>
                      <c:pt idx="1093">
                        <c:v>-1653.8</c:v>
                      </c:pt>
                      <c:pt idx="1094">
                        <c:v>-1654</c:v>
                      </c:pt>
                      <c:pt idx="1095">
                        <c:v>-1654.3</c:v>
                      </c:pt>
                      <c:pt idx="1096">
                        <c:v>-1654.6</c:v>
                      </c:pt>
                      <c:pt idx="1097">
                        <c:v>-1654.8</c:v>
                      </c:pt>
                      <c:pt idx="1098">
                        <c:v>-1655.1</c:v>
                      </c:pt>
                      <c:pt idx="1099">
                        <c:v>-1655.4</c:v>
                      </c:pt>
                      <c:pt idx="1100">
                        <c:v>-1655.7</c:v>
                      </c:pt>
                      <c:pt idx="1101">
                        <c:v>-1656</c:v>
                      </c:pt>
                      <c:pt idx="1102">
                        <c:v>-1656.3</c:v>
                      </c:pt>
                      <c:pt idx="1103">
                        <c:v>-1656.6</c:v>
                      </c:pt>
                      <c:pt idx="1104">
                        <c:v>-1656.8</c:v>
                      </c:pt>
                      <c:pt idx="1105">
                        <c:v>-1657.2</c:v>
                      </c:pt>
                      <c:pt idx="1106">
                        <c:v>-1657.4</c:v>
                      </c:pt>
                      <c:pt idx="1107">
                        <c:v>-1657.6</c:v>
                      </c:pt>
                      <c:pt idx="1108">
                        <c:v>-1657.9</c:v>
                      </c:pt>
                      <c:pt idx="1109">
                        <c:v>-1658.1</c:v>
                      </c:pt>
                      <c:pt idx="1110">
                        <c:v>-1658.6</c:v>
                      </c:pt>
                      <c:pt idx="1111">
                        <c:v>-1658.9</c:v>
                      </c:pt>
                      <c:pt idx="1112">
                        <c:v>-1659.1</c:v>
                      </c:pt>
                      <c:pt idx="1113">
                        <c:v>-1659.4</c:v>
                      </c:pt>
                      <c:pt idx="1114">
                        <c:v>-1659.7</c:v>
                      </c:pt>
                      <c:pt idx="1115">
                        <c:v>-1660</c:v>
                      </c:pt>
                      <c:pt idx="1116">
                        <c:v>-1660.3</c:v>
                      </c:pt>
                      <c:pt idx="1117">
                        <c:v>-1660.5</c:v>
                      </c:pt>
                      <c:pt idx="1118">
                        <c:v>-1660.9</c:v>
                      </c:pt>
                      <c:pt idx="1119">
                        <c:v>-1661.1</c:v>
                      </c:pt>
                      <c:pt idx="1120">
                        <c:v>-1661.4</c:v>
                      </c:pt>
                      <c:pt idx="1121">
                        <c:v>-1661.7</c:v>
                      </c:pt>
                      <c:pt idx="1122">
                        <c:v>-1662.1</c:v>
                      </c:pt>
                      <c:pt idx="1123">
                        <c:v>-1662.2</c:v>
                      </c:pt>
                      <c:pt idx="1124">
                        <c:v>-1662.6</c:v>
                      </c:pt>
                      <c:pt idx="1125">
                        <c:v>-1662.8</c:v>
                      </c:pt>
                      <c:pt idx="1126">
                        <c:v>-1663.2</c:v>
                      </c:pt>
                      <c:pt idx="1127">
                        <c:v>-1663.3</c:v>
                      </c:pt>
                      <c:pt idx="1128">
                        <c:v>-1663.5</c:v>
                      </c:pt>
                      <c:pt idx="1129">
                        <c:v>-1663.8</c:v>
                      </c:pt>
                      <c:pt idx="1130">
                        <c:v>-1664.2</c:v>
                      </c:pt>
                      <c:pt idx="1131">
                        <c:v>-1664.5</c:v>
                      </c:pt>
                      <c:pt idx="1132">
                        <c:v>-1664.8</c:v>
                      </c:pt>
                      <c:pt idx="1133">
                        <c:v>-1665.1</c:v>
                      </c:pt>
                      <c:pt idx="1134">
                        <c:v>-1665.3</c:v>
                      </c:pt>
                      <c:pt idx="1135">
                        <c:v>-1665.6</c:v>
                      </c:pt>
                      <c:pt idx="1136">
                        <c:v>-1665.8</c:v>
                      </c:pt>
                      <c:pt idx="1137">
                        <c:v>-1666</c:v>
                      </c:pt>
                      <c:pt idx="1138">
                        <c:v>-1666.4</c:v>
                      </c:pt>
                      <c:pt idx="1139">
                        <c:v>-1666.7</c:v>
                      </c:pt>
                      <c:pt idx="1140">
                        <c:v>-1667</c:v>
                      </c:pt>
                      <c:pt idx="1141">
                        <c:v>-1667.3</c:v>
                      </c:pt>
                      <c:pt idx="1142">
                        <c:v>-1667.6</c:v>
                      </c:pt>
                      <c:pt idx="1143">
                        <c:v>-1667.8</c:v>
                      </c:pt>
                      <c:pt idx="1144">
                        <c:v>-1668.1</c:v>
                      </c:pt>
                      <c:pt idx="1145">
                        <c:v>-1668.3</c:v>
                      </c:pt>
                      <c:pt idx="1146">
                        <c:v>-1668.6</c:v>
                      </c:pt>
                      <c:pt idx="1147">
                        <c:v>-1668.9</c:v>
                      </c:pt>
                      <c:pt idx="1148">
                        <c:v>-1669.2</c:v>
                      </c:pt>
                      <c:pt idx="1149">
                        <c:v>-1669.6</c:v>
                      </c:pt>
                      <c:pt idx="1150">
                        <c:v>-1669.8</c:v>
                      </c:pt>
                      <c:pt idx="1151">
                        <c:v>-1670.2</c:v>
                      </c:pt>
                      <c:pt idx="1152">
                        <c:v>-1670.4</c:v>
                      </c:pt>
                      <c:pt idx="1153">
                        <c:v>-1670.8</c:v>
                      </c:pt>
                      <c:pt idx="1154">
                        <c:v>-1671.1</c:v>
                      </c:pt>
                      <c:pt idx="1155">
                        <c:v>-1671.2</c:v>
                      </c:pt>
                      <c:pt idx="1156">
                        <c:v>-1671.5</c:v>
                      </c:pt>
                      <c:pt idx="1157">
                        <c:v>-1671.8</c:v>
                      </c:pt>
                      <c:pt idx="1158">
                        <c:v>-1672.2</c:v>
                      </c:pt>
                      <c:pt idx="1159">
                        <c:v>-1672.4</c:v>
                      </c:pt>
                      <c:pt idx="1160">
                        <c:v>-1672.7</c:v>
                      </c:pt>
                      <c:pt idx="1161">
                        <c:v>-1673</c:v>
                      </c:pt>
                      <c:pt idx="1162">
                        <c:v>-1673.4</c:v>
                      </c:pt>
                      <c:pt idx="1163">
                        <c:v>-1673.7</c:v>
                      </c:pt>
                      <c:pt idx="1164">
                        <c:v>-1674</c:v>
                      </c:pt>
                      <c:pt idx="1165">
                        <c:v>-1674.3</c:v>
                      </c:pt>
                      <c:pt idx="1166">
                        <c:v>-1674.6</c:v>
                      </c:pt>
                      <c:pt idx="1167">
                        <c:v>-1674.8</c:v>
                      </c:pt>
                      <c:pt idx="1168">
                        <c:v>-1675.1</c:v>
                      </c:pt>
                      <c:pt idx="1169">
                        <c:v>-1675.3</c:v>
                      </c:pt>
                      <c:pt idx="1170">
                        <c:v>-1675.6</c:v>
                      </c:pt>
                      <c:pt idx="1171">
                        <c:v>-1675.8</c:v>
                      </c:pt>
                      <c:pt idx="1172">
                        <c:v>-1676</c:v>
                      </c:pt>
                      <c:pt idx="1173">
                        <c:v>-1676.5</c:v>
                      </c:pt>
                      <c:pt idx="1174">
                        <c:v>-1676.8</c:v>
                      </c:pt>
                      <c:pt idx="1175">
                        <c:v>-1677</c:v>
                      </c:pt>
                      <c:pt idx="1176">
                        <c:v>-1677.3</c:v>
                      </c:pt>
                      <c:pt idx="1177">
                        <c:v>-1677.6</c:v>
                      </c:pt>
                      <c:pt idx="1178">
                        <c:v>-1677.8</c:v>
                      </c:pt>
                      <c:pt idx="1179">
                        <c:v>-1678</c:v>
                      </c:pt>
                      <c:pt idx="1180">
                        <c:v>-1678.3</c:v>
                      </c:pt>
                      <c:pt idx="1181">
                        <c:v>-1678.7</c:v>
                      </c:pt>
                      <c:pt idx="1182">
                        <c:v>-1679.1</c:v>
                      </c:pt>
                      <c:pt idx="1183">
                        <c:v>-1679.3</c:v>
                      </c:pt>
                      <c:pt idx="1184">
                        <c:v>-1679.6</c:v>
                      </c:pt>
                      <c:pt idx="1185">
                        <c:v>-1679.7</c:v>
                      </c:pt>
                      <c:pt idx="1186">
                        <c:v>-1680.1</c:v>
                      </c:pt>
                      <c:pt idx="1187">
                        <c:v>-1680.3</c:v>
                      </c:pt>
                      <c:pt idx="1188">
                        <c:v>-1680.7</c:v>
                      </c:pt>
                      <c:pt idx="1189">
                        <c:v>-1680.8</c:v>
                      </c:pt>
                      <c:pt idx="1190">
                        <c:v>-1681.2</c:v>
                      </c:pt>
                      <c:pt idx="1191">
                        <c:v>-1681.3</c:v>
                      </c:pt>
                      <c:pt idx="1192">
                        <c:v>-1681.6</c:v>
                      </c:pt>
                      <c:pt idx="1193">
                        <c:v>-1681.8</c:v>
                      </c:pt>
                      <c:pt idx="1194">
                        <c:v>-1682.2</c:v>
                      </c:pt>
                      <c:pt idx="1195">
                        <c:v>-1682.4</c:v>
                      </c:pt>
                      <c:pt idx="1196">
                        <c:v>-1682.7</c:v>
                      </c:pt>
                      <c:pt idx="1197">
                        <c:v>-1682.9</c:v>
                      </c:pt>
                      <c:pt idx="1198">
                        <c:v>-1683.4</c:v>
                      </c:pt>
                      <c:pt idx="1199">
                        <c:v>-1683.7</c:v>
                      </c:pt>
                      <c:pt idx="1200">
                        <c:v>-1683.9</c:v>
                      </c:pt>
                      <c:pt idx="1201">
                        <c:v>-1684.2</c:v>
                      </c:pt>
                      <c:pt idx="1202">
                        <c:v>-1684.5</c:v>
                      </c:pt>
                      <c:pt idx="1203">
                        <c:v>-1684.8</c:v>
                      </c:pt>
                      <c:pt idx="1204">
                        <c:v>-1685</c:v>
                      </c:pt>
                      <c:pt idx="1205">
                        <c:v>-1685.2</c:v>
                      </c:pt>
                      <c:pt idx="1206">
                        <c:v>-1685.6</c:v>
                      </c:pt>
                      <c:pt idx="1207">
                        <c:v>-1685.8</c:v>
                      </c:pt>
                      <c:pt idx="1208">
                        <c:v>-1686.1</c:v>
                      </c:pt>
                      <c:pt idx="1209">
                        <c:v>-1686.2</c:v>
                      </c:pt>
                      <c:pt idx="1210">
                        <c:v>-1686.6</c:v>
                      </c:pt>
                      <c:pt idx="1211">
                        <c:v>-1686.8</c:v>
                      </c:pt>
                      <c:pt idx="1212">
                        <c:v>-1687.1</c:v>
                      </c:pt>
                      <c:pt idx="1213">
                        <c:v>-1687.3</c:v>
                      </c:pt>
                      <c:pt idx="1214">
                        <c:v>-1687.6</c:v>
                      </c:pt>
                      <c:pt idx="1215">
                        <c:v>-1687.9</c:v>
                      </c:pt>
                      <c:pt idx="1216">
                        <c:v>-1688.1</c:v>
                      </c:pt>
                      <c:pt idx="1217">
                        <c:v>-1688.3</c:v>
                      </c:pt>
                      <c:pt idx="1218">
                        <c:v>-1688.8</c:v>
                      </c:pt>
                      <c:pt idx="1219">
                        <c:v>-1689.1</c:v>
                      </c:pt>
                      <c:pt idx="1220">
                        <c:v>-1689.3</c:v>
                      </c:pt>
                      <c:pt idx="1221">
                        <c:v>-1689.6</c:v>
                      </c:pt>
                      <c:pt idx="1222">
                        <c:v>-1689.9</c:v>
                      </c:pt>
                      <c:pt idx="1223">
                        <c:v>-1690.2</c:v>
                      </c:pt>
                      <c:pt idx="1224">
                        <c:v>-1690.4</c:v>
                      </c:pt>
                      <c:pt idx="1225">
                        <c:v>-1690.6</c:v>
                      </c:pt>
                      <c:pt idx="1226">
                        <c:v>-1690.9</c:v>
                      </c:pt>
                      <c:pt idx="1227">
                        <c:v>-1691.1</c:v>
                      </c:pt>
                      <c:pt idx="1228">
                        <c:v>-1691.4</c:v>
                      </c:pt>
                      <c:pt idx="1229">
                        <c:v>-1691.7</c:v>
                      </c:pt>
                      <c:pt idx="1230">
                        <c:v>-1691.9</c:v>
                      </c:pt>
                      <c:pt idx="1231">
                        <c:v>-1692.1</c:v>
                      </c:pt>
                      <c:pt idx="1232">
                        <c:v>-1692.3</c:v>
                      </c:pt>
                      <c:pt idx="1233">
                        <c:v>-1692.7</c:v>
                      </c:pt>
                      <c:pt idx="1234">
                        <c:v>-1693</c:v>
                      </c:pt>
                      <c:pt idx="1235">
                        <c:v>-1693.3</c:v>
                      </c:pt>
                      <c:pt idx="1236">
                        <c:v>-1693.5</c:v>
                      </c:pt>
                      <c:pt idx="1237">
                        <c:v>-1693.9</c:v>
                      </c:pt>
                      <c:pt idx="1238">
                        <c:v>-1694.4</c:v>
                      </c:pt>
                      <c:pt idx="1239">
                        <c:v>-1694.6</c:v>
                      </c:pt>
                      <c:pt idx="1240">
                        <c:v>-1694.8</c:v>
                      </c:pt>
                      <c:pt idx="1241">
                        <c:v>-1695.1</c:v>
                      </c:pt>
                      <c:pt idx="1242">
                        <c:v>-1695.4</c:v>
                      </c:pt>
                      <c:pt idx="1243">
                        <c:v>-1695.8</c:v>
                      </c:pt>
                      <c:pt idx="1244">
                        <c:v>-1696.1</c:v>
                      </c:pt>
                    </c:numCache>
                  </c:numRef>
                </c:yVal>
                <c:smooth val="0"/>
              </c15:ser>
            </c15:filteredScatterSeries>
            <c15:filteredScatterSeries>
              <c15:ser>
                <c:idx val="4"/>
                <c:order val="4"/>
                <c:tx>
                  <c:strRef>
                    <c:extLst xmlns:c15="http://schemas.microsoft.com/office/drawing/2012/chart">
                      <c:ext xmlns:c15="http://schemas.microsoft.com/office/drawing/2012/chart" uri="{02D57815-91ED-43cb-92C2-25804820EDAC}">
                        <c15:formulaRef>
                          <c15:sqref>'Raw Data'!$G$18</c15:sqref>
                        </c15:formulaRef>
                      </c:ext>
                    </c:extLst>
                    <c:strCache>
                      <c:ptCount val="1"/>
                      <c:pt idx="0">
                        <c:v>2.3 - Top Gun during peel + 30s</c:v>
                      </c:pt>
                    </c:strCache>
                  </c:strRef>
                </c:tx>
                <c:spPr>
                  <a:ln w="19050" cap="rnd">
                    <a:solidFill>
                      <a:schemeClr val="accent5"/>
                    </a:solidFill>
                    <a:round/>
                  </a:ln>
                  <a:effectLst/>
                </c:spPr>
                <c:marker>
                  <c:symbol val="none"/>
                </c:marker>
                <c:xVal>
                  <c:numRef>
                    <c:extLst xmlns:c15="http://schemas.microsoft.com/office/drawing/2012/chart">
                      <c:ext xmlns:c15="http://schemas.microsoft.com/office/drawing/2012/chart" uri="{02D57815-91ED-43cb-92C2-25804820EDAC}">
                        <c15:formulaRef>
                          <c15:sqref>'Raw Data'!$B$22:$B$2887</c15:sqref>
                        </c15:formulaRef>
                      </c:ext>
                    </c:extLst>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extLst xmlns:c15="http://schemas.microsoft.com/office/drawing/2012/chart">
                      <c:ext xmlns:c15="http://schemas.microsoft.com/office/drawing/2012/chart" uri="{02D57815-91ED-43cb-92C2-25804820EDAC}">
                        <c15:formulaRef>
                          <c15:sqref>'Raw Data'!$G$22:$G$2887</c15:sqref>
                        </c15:formulaRef>
                      </c:ext>
                    </c:extLst>
                    <c:numCache>
                      <c:formatCode>0.0</c:formatCode>
                      <c:ptCount val="2866"/>
                      <c:pt idx="0">
                        <c:v>1005.1</c:v>
                      </c:pt>
                      <c:pt idx="1">
                        <c:v>1005</c:v>
                      </c:pt>
                      <c:pt idx="2">
                        <c:v>1004.9</c:v>
                      </c:pt>
                      <c:pt idx="3">
                        <c:v>1004.9</c:v>
                      </c:pt>
                      <c:pt idx="4">
                        <c:v>1004.8</c:v>
                      </c:pt>
                      <c:pt idx="5">
                        <c:v>1004.8</c:v>
                      </c:pt>
                      <c:pt idx="6">
                        <c:v>1004.9</c:v>
                      </c:pt>
                      <c:pt idx="7">
                        <c:v>1004.8</c:v>
                      </c:pt>
                      <c:pt idx="8">
                        <c:v>1004.7</c:v>
                      </c:pt>
                      <c:pt idx="9">
                        <c:v>1004.6</c:v>
                      </c:pt>
                      <c:pt idx="10">
                        <c:v>1004.6</c:v>
                      </c:pt>
                      <c:pt idx="11">
                        <c:v>1004.6</c:v>
                      </c:pt>
                      <c:pt idx="12">
                        <c:v>1004.5</c:v>
                      </c:pt>
                      <c:pt idx="13">
                        <c:v>1004.5</c:v>
                      </c:pt>
                      <c:pt idx="14">
                        <c:v>1004.4</c:v>
                      </c:pt>
                      <c:pt idx="15">
                        <c:v>1004.4</c:v>
                      </c:pt>
                      <c:pt idx="16">
                        <c:v>1004.4</c:v>
                      </c:pt>
                      <c:pt idx="17">
                        <c:v>1004.4</c:v>
                      </c:pt>
                      <c:pt idx="18">
                        <c:v>1004.4</c:v>
                      </c:pt>
                      <c:pt idx="19">
                        <c:v>1004.3</c:v>
                      </c:pt>
                      <c:pt idx="20">
                        <c:v>1004.2</c:v>
                      </c:pt>
                      <c:pt idx="21">
                        <c:v>1004.2</c:v>
                      </c:pt>
                      <c:pt idx="22">
                        <c:v>1004.1</c:v>
                      </c:pt>
                      <c:pt idx="23">
                        <c:v>1004.1</c:v>
                      </c:pt>
                      <c:pt idx="24">
                        <c:v>1004.1</c:v>
                      </c:pt>
                      <c:pt idx="25">
                        <c:v>1004</c:v>
                      </c:pt>
                      <c:pt idx="26">
                        <c:v>1004</c:v>
                      </c:pt>
                      <c:pt idx="27">
                        <c:v>1003.9</c:v>
                      </c:pt>
                      <c:pt idx="28">
                        <c:v>1003.8</c:v>
                      </c:pt>
                      <c:pt idx="29">
                        <c:v>1003.8</c:v>
                      </c:pt>
                      <c:pt idx="30">
                        <c:v>1003.8</c:v>
                      </c:pt>
                      <c:pt idx="31">
                        <c:v>1003.7</c:v>
                      </c:pt>
                      <c:pt idx="32">
                        <c:v>1003.6</c:v>
                      </c:pt>
                      <c:pt idx="33">
                        <c:v>1003.6</c:v>
                      </c:pt>
                      <c:pt idx="34">
                        <c:v>1003.6</c:v>
                      </c:pt>
                      <c:pt idx="35">
                        <c:v>1003.6</c:v>
                      </c:pt>
                      <c:pt idx="36">
                        <c:v>1003.5</c:v>
                      </c:pt>
                      <c:pt idx="37">
                        <c:v>1003.4</c:v>
                      </c:pt>
                      <c:pt idx="38">
                        <c:v>1003.3</c:v>
                      </c:pt>
                      <c:pt idx="39">
                        <c:v>1003.3</c:v>
                      </c:pt>
                      <c:pt idx="40">
                        <c:v>1003.3</c:v>
                      </c:pt>
                      <c:pt idx="41">
                        <c:v>1003.4</c:v>
                      </c:pt>
                      <c:pt idx="42">
                        <c:v>1003.4</c:v>
                      </c:pt>
                      <c:pt idx="43">
                        <c:v>1003.4</c:v>
                      </c:pt>
                      <c:pt idx="44">
                        <c:v>1003.3</c:v>
                      </c:pt>
                      <c:pt idx="45">
                        <c:v>1003.2</c:v>
                      </c:pt>
                      <c:pt idx="46">
                        <c:v>1003</c:v>
                      </c:pt>
                      <c:pt idx="47">
                        <c:v>1002.9</c:v>
                      </c:pt>
                      <c:pt idx="48">
                        <c:v>1002.7</c:v>
                      </c:pt>
                      <c:pt idx="49">
                        <c:v>1002.3</c:v>
                      </c:pt>
                      <c:pt idx="50">
                        <c:v>1001.9</c:v>
                      </c:pt>
                      <c:pt idx="51">
                        <c:v>1001.4</c:v>
                      </c:pt>
                      <c:pt idx="52">
                        <c:v>1000.5</c:v>
                      </c:pt>
                      <c:pt idx="53">
                        <c:v>999.9</c:v>
                      </c:pt>
                      <c:pt idx="54">
                        <c:v>999.5</c:v>
                      </c:pt>
                      <c:pt idx="55">
                        <c:v>998</c:v>
                      </c:pt>
                      <c:pt idx="56">
                        <c:v>996.5</c:v>
                      </c:pt>
                      <c:pt idx="57">
                        <c:v>996.3</c:v>
                      </c:pt>
                      <c:pt idx="58">
                        <c:v>996.6</c:v>
                      </c:pt>
                      <c:pt idx="59">
                        <c:v>996.2</c:v>
                      </c:pt>
                      <c:pt idx="60">
                        <c:v>995.2</c:v>
                      </c:pt>
                      <c:pt idx="61">
                        <c:v>996</c:v>
                      </c:pt>
                      <c:pt idx="62">
                        <c:v>995.8</c:v>
                      </c:pt>
                      <c:pt idx="63">
                        <c:v>994</c:v>
                      </c:pt>
                      <c:pt idx="64">
                        <c:v>994.4</c:v>
                      </c:pt>
                      <c:pt idx="65">
                        <c:v>994.9</c:v>
                      </c:pt>
                      <c:pt idx="66">
                        <c:v>993.3</c:v>
                      </c:pt>
                      <c:pt idx="67">
                        <c:v>985.9</c:v>
                      </c:pt>
                      <c:pt idx="68">
                        <c:v>969.2</c:v>
                      </c:pt>
                      <c:pt idx="69">
                        <c:v>947.1</c:v>
                      </c:pt>
                      <c:pt idx="70">
                        <c:v>915.6</c:v>
                      </c:pt>
                      <c:pt idx="71">
                        <c:v>891.9</c:v>
                      </c:pt>
                      <c:pt idx="72">
                        <c:v>875.8</c:v>
                      </c:pt>
                      <c:pt idx="73">
                        <c:v>866.7</c:v>
                      </c:pt>
                      <c:pt idx="74">
                        <c:v>856</c:v>
                      </c:pt>
                      <c:pt idx="75">
                        <c:v>848</c:v>
                      </c:pt>
                      <c:pt idx="76">
                        <c:v>843.7</c:v>
                      </c:pt>
                      <c:pt idx="77">
                        <c:v>844</c:v>
                      </c:pt>
                      <c:pt idx="78">
                        <c:v>847.2</c:v>
                      </c:pt>
                      <c:pt idx="79">
                        <c:v>856</c:v>
                      </c:pt>
                      <c:pt idx="80">
                        <c:v>863.8</c:v>
                      </c:pt>
                      <c:pt idx="81">
                        <c:v>867.6</c:v>
                      </c:pt>
                      <c:pt idx="82">
                        <c:v>857</c:v>
                      </c:pt>
                      <c:pt idx="83">
                        <c:v>827</c:v>
                      </c:pt>
                      <c:pt idx="84">
                        <c:v>791.8</c:v>
                      </c:pt>
                      <c:pt idx="85">
                        <c:v>755.3</c:v>
                      </c:pt>
                      <c:pt idx="86">
                        <c:v>722.9</c:v>
                      </c:pt>
                      <c:pt idx="87">
                        <c:v>695.1</c:v>
                      </c:pt>
                      <c:pt idx="88">
                        <c:v>663.6</c:v>
                      </c:pt>
                      <c:pt idx="89">
                        <c:v>641.9</c:v>
                      </c:pt>
                      <c:pt idx="90">
                        <c:v>620.29999999999995</c:v>
                      </c:pt>
                      <c:pt idx="91">
                        <c:v>599.70000000000005</c:v>
                      </c:pt>
                      <c:pt idx="92">
                        <c:v>573.4</c:v>
                      </c:pt>
                      <c:pt idx="93">
                        <c:v>556.29999999999995</c:v>
                      </c:pt>
                      <c:pt idx="94">
                        <c:v>539.29999999999995</c:v>
                      </c:pt>
                      <c:pt idx="95">
                        <c:v>524.79999999999995</c:v>
                      </c:pt>
                      <c:pt idx="96">
                        <c:v>504.2</c:v>
                      </c:pt>
                      <c:pt idx="97">
                        <c:v>473.3</c:v>
                      </c:pt>
                      <c:pt idx="98">
                        <c:v>451.2</c:v>
                      </c:pt>
                      <c:pt idx="99">
                        <c:v>436</c:v>
                      </c:pt>
                      <c:pt idx="100">
                        <c:v>441.2</c:v>
                      </c:pt>
                      <c:pt idx="101">
                        <c:v>460.3</c:v>
                      </c:pt>
                      <c:pt idx="102">
                        <c:v>475.3</c:v>
                      </c:pt>
                      <c:pt idx="103">
                        <c:v>494.2</c:v>
                      </c:pt>
                      <c:pt idx="104">
                        <c:v>509.8</c:v>
                      </c:pt>
                      <c:pt idx="105">
                        <c:v>526.20000000000005</c:v>
                      </c:pt>
                      <c:pt idx="106">
                        <c:v>549.9</c:v>
                      </c:pt>
                      <c:pt idx="107">
                        <c:v>587.5</c:v>
                      </c:pt>
                      <c:pt idx="108">
                        <c:v>627.29999999999995</c:v>
                      </c:pt>
                      <c:pt idx="109">
                        <c:v>679.5</c:v>
                      </c:pt>
                      <c:pt idx="110">
                        <c:v>711.9</c:v>
                      </c:pt>
                      <c:pt idx="111">
                        <c:v>743.6</c:v>
                      </c:pt>
                      <c:pt idx="112">
                        <c:v>774</c:v>
                      </c:pt>
                      <c:pt idx="113">
                        <c:v>813.2</c:v>
                      </c:pt>
                      <c:pt idx="114">
                        <c:v>837.2</c:v>
                      </c:pt>
                      <c:pt idx="115">
                        <c:v>854.2</c:v>
                      </c:pt>
                      <c:pt idx="116">
                        <c:v>863.7</c:v>
                      </c:pt>
                      <c:pt idx="117">
                        <c:v>864.3</c:v>
                      </c:pt>
                      <c:pt idx="118">
                        <c:v>858.1</c:v>
                      </c:pt>
                      <c:pt idx="119">
                        <c:v>848.1</c:v>
                      </c:pt>
                      <c:pt idx="120">
                        <c:v>837.8</c:v>
                      </c:pt>
                      <c:pt idx="121">
                        <c:v>826.5</c:v>
                      </c:pt>
                      <c:pt idx="122">
                        <c:v>816</c:v>
                      </c:pt>
                      <c:pt idx="123">
                        <c:v>809.5</c:v>
                      </c:pt>
                      <c:pt idx="124">
                        <c:v>802.1</c:v>
                      </c:pt>
                      <c:pt idx="125">
                        <c:v>796.9</c:v>
                      </c:pt>
                      <c:pt idx="126">
                        <c:v>794.7</c:v>
                      </c:pt>
                      <c:pt idx="127">
                        <c:v>794.4</c:v>
                      </c:pt>
                      <c:pt idx="128">
                        <c:v>794.5</c:v>
                      </c:pt>
                      <c:pt idx="129">
                        <c:v>796.6</c:v>
                      </c:pt>
                      <c:pt idx="130">
                        <c:v>805.5</c:v>
                      </c:pt>
                      <c:pt idx="131">
                        <c:v>824.9</c:v>
                      </c:pt>
                      <c:pt idx="132">
                        <c:v>859.1</c:v>
                      </c:pt>
                      <c:pt idx="133">
                        <c:v>887.5</c:v>
                      </c:pt>
                      <c:pt idx="134">
                        <c:v>911.8</c:v>
                      </c:pt>
                      <c:pt idx="135">
                        <c:v>929.4</c:v>
                      </c:pt>
                      <c:pt idx="136">
                        <c:v>940.4</c:v>
                      </c:pt>
                      <c:pt idx="137">
                        <c:v>942.6</c:v>
                      </c:pt>
                      <c:pt idx="138">
                        <c:v>945</c:v>
                      </c:pt>
                      <c:pt idx="139">
                        <c:v>950.1</c:v>
                      </c:pt>
                      <c:pt idx="140">
                        <c:v>952.3</c:v>
                      </c:pt>
                      <c:pt idx="141">
                        <c:v>950.8</c:v>
                      </c:pt>
                      <c:pt idx="142">
                        <c:v>941</c:v>
                      </c:pt>
                      <c:pt idx="143">
                        <c:v>930.3</c:v>
                      </c:pt>
                      <c:pt idx="144">
                        <c:v>923.5</c:v>
                      </c:pt>
                      <c:pt idx="145">
                        <c:v>930.3</c:v>
                      </c:pt>
                      <c:pt idx="146">
                        <c:v>964.4</c:v>
                      </c:pt>
                      <c:pt idx="147">
                        <c:v>1023.4</c:v>
                      </c:pt>
                      <c:pt idx="148">
                        <c:v>1063.5999999999999</c:v>
                      </c:pt>
                      <c:pt idx="149">
                        <c:v>1089.8</c:v>
                      </c:pt>
                      <c:pt idx="150">
                        <c:v>1193.5</c:v>
                      </c:pt>
                      <c:pt idx="151">
                        <c:v>1305.0999999999999</c:v>
                      </c:pt>
                      <c:pt idx="152">
                        <c:v>1344.3</c:v>
                      </c:pt>
                      <c:pt idx="153">
                        <c:v>1354.7</c:v>
                      </c:pt>
                      <c:pt idx="154">
                        <c:v>1351</c:v>
                      </c:pt>
                      <c:pt idx="155">
                        <c:v>1344.5</c:v>
                      </c:pt>
                      <c:pt idx="156">
                        <c:v>1340.1</c:v>
                      </c:pt>
                      <c:pt idx="157">
                        <c:v>1339.3</c:v>
                      </c:pt>
                      <c:pt idx="158">
                        <c:v>1343.2</c:v>
                      </c:pt>
                      <c:pt idx="159">
                        <c:v>1365.5</c:v>
                      </c:pt>
                      <c:pt idx="160">
                        <c:v>1396.2</c:v>
                      </c:pt>
                      <c:pt idx="161">
                        <c:v>1417.1</c:v>
                      </c:pt>
                      <c:pt idx="162">
                        <c:v>1463</c:v>
                      </c:pt>
                      <c:pt idx="163">
                        <c:v>1559.1</c:v>
                      </c:pt>
                      <c:pt idx="164">
                        <c:v>1625.9</c:v>
                      </c:pt>
                      <c:pt idx="165">
                        <c:v>1633.2</c:v>
                      </c:pt>
                      <c:pt idx="166">
                        <c:v>1585.2</c:v>
                      </c:pt>
                      <c:pt idx="167">
                        <c:v>1558.7</c:v>
                      </c:pt>
                      <c:pt idx="168">
                        <c:v>1516.4</c:v>
                      </c:pt>
                      <c:pt idx="169">
                        <c:v>1492.4</c:v>
                      </c:pt>
                      <c:pt idx="170">
                        <c:v>1499.6</c:v>
                      </c:pt>
                      <c:pt idx="171">
                        <c:v>1560.3</c:v>
                      </c:pt>
                      <c:pt idx="172">
                        <c:v>1668.2</c:v>
                      </c:pt>
                      <c:pt idx="173">
                        <c:v>1856.8</c:v>
                      </c:pt>
                      <c:pt idx="174">
                        <c:v>1965</c:v>
                      </c:pt>
                      <c:pt idx="175">
                        <c:v>2079.6</c:v>
                      </c:pt>
                      <c:pt idx="176">
                        <c:v>2183.5</c:v>
                      </c:pt>
                      <c:pt idx="177">
                        <c:v>2873.6</c:v>
                      </c:pt>
                      <c:pt idx="178">
                        <c:v>4043.9</c:v>
                      </c:pt>
                      <c:pt idx="179">
                        <c:v>4725.3999999999996</c:v>
                      </c:pt>
                      <c:pt idx="180">
                        <c:v>4777.3</c:v>
                      </c:pt>
                      <c:pt idx="181">
                        <c:v>4630.5</c:v>
                      </c:pt>
                      <c:pt idx="182">
                        <c:v>3969.8</c:v>
                      </c:pt>
                      <c:pt idx="183">
                        <c:v>3500.1</c:v>
                      </c:pt>
                      <c:pt idx="184">
                        <c:v>3085.6</c:v>
                      </c:pt>
                      <c:pt idx="185">
                        <c:v>2699.3</c:v>
                      </c:pt>
                      <c:pt idx="186">
                        <c:v>2409.4</c:v>
                      </c:pt>
                      <c:pt idx="187">
                        <c:v>2088.8000000000002</c:v>
                      </c:pt>
                      <c:pt idx="188">
                        <c:v>1903.6</c:v>
                      </c:pt>
                      <c:pt idx="189">
                        <c:v>1773.6</c:v>
                      </c:pt>
                      <c:pt idx="190">
                        <c:v>1653.6</c:v>
                      </c:pt>
                      <c:pt idx="191">
                        <c:v>1581.7</c:v>
                      </c:pt>
                      <c:pt idx="192">
                        <c:v>1546</c:v>
                      </c:pt>
                      <c:pt idx="193">
                        <c:v>1503.3</c:v>
                      </c:pt>
                      <c:pt idx="194">
                        <c:v>1509.1</c:v>
                      </c:pt>
                      <c:pt idx="195">
                        <c:v>1576.4</c:v>
                      </c:pt>
                      <c:pt idx="196">
                        <c:v>1600.3</c:v>
                      </c:pt>
                      <c:pt idx="197">
                        <c:v>1428.2</c:v>
                      </c:pt>
                      <c:pt idx="198">
                        <c:v>1270.4000000000001</c:v>
                      </c:pt>
                      <c:pt idx="199">
                        <c:v>1170.2</c:v>
                      </c:pt>
                      <c:pt idx="200">
                        <c:v>1087.5999999999999</c:v>
                      </c:pt>
                      <c:pt idx="201">
                        <c:v>1063</c:v>
                      </c:pt>
                      <c:pt idx="202">
                        <c:v>1044.7</c:v>
                      </c:pt>
                      <c:pt idx="203">
                        <c:v>1023.1</c:v>
                      </c:pt>
                      <c:pt idx="204">
                        <c:v>959.8</c:v>
                      </c:pt>
                      <c:pt idx="205">
                        <c:v>854.3</c:v>
                      </c:pt>
                      <c:pt idx="206">
                        <c:v>789.3</c:v>
                      </c:pt>
                      <c:pt idx="207">
                        <c:v>719.5</c:v>
                      </c:pt>
                      <c:pt idx="208">
                        <c:v>647.6</c:v>
                      </c:pt>
                      <c:pt idx="209">
                        <c:v>683.1</c:v>
                      </c:pt>
                      <c:pt idx="210">
                        <c:v>1167.2</c:v>
                      </c:pt>
                      <c:pt idx="211">
                        <c:v>1463.6</c:v>
                      </c:pt>
                      <c:pt idx="212">
                        <c:v>1497.5</c:v>
                      </c:pt>
                      <c:pt idx="213">
                        <c:v>1439.7</c:v>
                      </c:pt>
                      <c:pt idx="214">
                        <c:v>1530.8</c:v>
                      </c:pt>
                      <c:pt idx="215">
                        <c:v>1873.5</c:v>
                      </c:pt>
                      <c:pt idx="216">
                        <c:v>1906.6</c:v>
                      </c:pt>
                      <c:pt idx="217">
                        <c:v>1853.8</c:v>
                      </c:pt>
                      <c:pt idx="218">
                        <c:v>1635.1</c:v>
                      </c:pt>
                      <c:pt idx="219">
                        <c:v>1623.1</c:v>
                      </c:pt>
                      <c:pt idx="220">
                        <c:v>2343.9</c:v>
                      </c:pt>
                      <c:pt idx="221">
                        <c:v>2840.7</c:v>
                      </c:pt>
                      <c:pt idx="222">
                        <c:v>2265.3000000000002</c:v>
                      </c:pt>
                      <c:pt idx="223">
                        <c:v>737.4</c:v>
                      </c:pt>
                      <c:pt idx="224">
                        <c:v>-894.8</c:v>
                      </c:pt>
                      <c:pt idx="225">
                        <c:v>-1573.1</c:v>
                      </c:pt>
                      <c:pt idx="226">
                        <c:v>-1921.6</c:v>
                      </c:pt>
                      <c:pt idx="227">
                        <c:v>-2056.1999999999998</c:v>
                      </c:pt>
                      <c:pt idx="228">
                        <c:v>-2065.9</c:v>
                      </c:pt>
                      <c:pt idx="229">
                        <c:v>-1966.9</c:v>
                      </c:pt>
                      <c:pt idx="230">
                        <c:v>-1837.9</c:v>
                      </c:pt>
                      <c:pt idx="231">
                        <c:v>-1703.4</c:v>
                      </c:pt>
                      <c:pt idx="232">
                        <c:v>-1588</c:v>
                      </c:pt>
                      <c:pt idx="233">
                        <c:v>-1492.8</c:v>
                      </c:pt>
                      <c:pt idx="234">
                        <c:v>-1361.6</c:v>
                      </c:pt>
                      <c:pt idx="235">
                        <c:v>-1257.9000000000001</c:v>
                      </c:pt>
                      <c:pt idx="236">
                        <c:v>-1171.3</c:v>
                      </c:pt>
                      <c:pt idx="237">
                        <c:v>-1106.0999999999999</c:v>
                      </c:pt>
                      <c:pt idx="238">
                        <c:v>-1061.5999999999999</c:v>
                      </c:pt>
                      <c:pt idx="239">
                        <c:v>-1042.2</c:v>
                      </c:pt>
                      <c:pt idx="240">
                        <c:v>-1018.2</c:v>
                      </c:pt>
                      <c:pt idx="241">
                        <c:v>-975.8</c:v>
                      </c:pt>
                      <c:pt idx="242">
                        <c:v>-901.8</c:v>
                      </c:pt>
                      <c:pt idx="243">
                        <c:v>-841.9</c:v>
                      </c:pt>
                      <c:pt idx="244">
                        <c:v>-795.8</c:v>
                      </c:pt>
                      <c:pt idx="245">
                        <c:v>-778.8</c:v>
                      </c:pt>
                      <c:pt idx="246">
                        <c:v>-773.6</c:v>
                      </c:pt>
                      <c:pt idx="247">
                        <c:v>-742.6</c:v>
                      </c:pt>
                      <c:pt idx="248">
                        <c:v>-697.1</c:v>
                      </c:pt>
                      <c:pt idx="249">
                        <c:v>-636.20000000000005</c:v>
                      </c:pt>
                      <c:pt idx="250">
                        <c:v>-565.20000000000005</c:v>
                      </c:pt>
                      <c:pt idx="251">
                        <c:v>-487</c:v>
                      </c:pt>
                      <c:pt idx="252">
                        <c:v>-362.6</c:v>
                      </c:pt>
                      <c:pt idx="253">
                        <c:v>-252.6</c:v>
                      </c:pt>
                      <c:pt idx="254">
                        <c:v>-140</c:v>
                      </c:pt>
                      <c:pt idx="255">
                        <c:v>-38.700000000000003</c:v>
                      </c:pt>
                      <c:pt idx="256">
                        <c:v>16.5</c:v>
                      </c:pt>
                      <c:pt idx="257">
                        <c:v>-15.3</c:v>
                      </c:pt>
                      <c:pt idx="258">
                        <c:v>-65.900000000000006</c:v>
                      </c:pt>
                      <c:pt idx="259">
                        <c:v>-94.2</c:v>
                      </c:pt>
                      <c:pt idx="260">
                        <c:v>-89.1</c:v>
                      </c:pt>
                      <c:pt idx="261">
                        <c:v>-59.5</c:v>
                      </c:pt>
                      <c:pt idx="262">
                        <c:v>-34.1</c:v>
                      </c:pt>
                      <c:pt idx="263">
                        <c:v>-10.9</c:v>
                      </c:pt>
                      <c:pt idx="264">
                        <c:v>9.1</c:v>
                      </c:pt>
                      <c:pt idx="265">
                        <c:v>39.6</c:v>
                      </c:pt>
                      <c:pt idx="266">
                        <c:v>68.599999999999994</c:v>
                      </c:pt>
                      <c:pt idx="267">
                        <c:v>96.3</c:v>
                      </c:pt>
                      <c:pt idx="268">
                        <c:v>119.1</c:v>
                      </c:pt>
                      <c:pt idx="269">
                        <c:v>147.4</c:v>
                      </c:pt>
                      <c:pt idx="270">
                        <c:v>166.7</c:v>
                      </c:pt>
                      <c:pt idx="271">
                        <c:v>183</c:v>
                      </c:pt>
                      <c:pt idx="272">
                        <c:v>194.6</c:v>
                      </c:pt>
                      <c:pt idx="273">
                        <c:v>199</c:v>
                      </c:pt>
                      <c:pt idx="274">
                        <c:v>180.9</c:v>
                      </c:pt>
                      <c:pt idx="275">
                        <c:v>142</c:v>
                      </c:pt>
                      <c:pt idx="276">
                        <c:v>106.6</c:v>
                      </c:pt>
                      <c:pt idx="277">
                        <c:v>85</c:v>
                      </c:pt>
                      <c:pt idx="278">
                        <c:v>76.599999999999994</c:v>
                      </c:pt>
                      <c:pt idx="279">
                        <c:v>73.8</c:v>
                      </c:pt>
                      <c:pt idx="280">
                        <c:v>73.400000000000006</c:v>
                      </c:pt>
                      <c:pt idx="281">
                        <c:v>71.099999999999994</c:v>
                      </c:pt>
                      <c:pt idx="282">
                        <c:v>70.099999999999994</c:v>
                      </c:pt>
                      <c:pt idx="283">
                        <c:v>67.2</c:v>
                      </c:pt>
                      <c:pt idx="284">
                        <c:v>62</c:v>
                      </c:pt>
                      <c:pt idx="285">
                        <c:v>53.4</c:v>
                      </c:pt>
                      <c:pt idx="286">
                        <c:v>36.799999999999997</c:v>
                      </c:pt>
                      <c:pt idx="287">
                        <c:v>25.1</c:v>
                      </c:pt>
                      <c:pt idx="288">
                        <c:v>16</c:v>
                      </c:pt>
                      <c:pt idx="289">
                        <c:v>10.7</c:v>
                      </c:pt>
                      <c:pt idx="290">
                        <c:v>9.3000000000000007</c:v>
                      </c:pt>
                      <c:pt idx="291">
                        <c:v>11.1</c:v>
                      </c:pt>
                      <c:pt idx="292">
                        <c:v>15.7</c:v>
                      </c:pt>
                      <c:pt idx="293">
                        <c:v>15.1</c:v>
                      </c:pt>
                      <c:pt idx="294">
                        <c:v>13.8</c:v>
                      </c:pt>
                      <c:pt idx="295">
                        <c:v>11.2</c:v>
                      </c:pt>
                      <c:pt idx="296">
                        <c:v>10.9</c:v>
                      </c:pt>
                      <c:pt idx="297">
                        <c:v>9.8000000000000007</c:v>
                      </c:pt>
                      <c:pt idx="298">
                        <c:v>9.1</c:v>
                      </c:pt>
                      <c:pt idx="299">
                        <c:v>10.4</c:v>
                      </c:pt>
                      <c:pt idx="300">
                        <c:v>11.7</c:v>
                      </c:pt>
                      <c:pt idx="301">
                        <c:v>13</c:v>
                      </c:pt>
                      <c:pt idx="302">
                        <c:v>13.6</c:v>
                      </c:pt>
                      <c:pt idx="303">
                        <c:v>16.100000000000001</c:v>
                      </c:pt>
                      <c:pt idx="304">
                        <c:v>16.5</c:v>
                      </c:pt>
                      <c:pt idx="305">
                        <c:v>16.5</c:v>
                      </c:pt>
                      <c:pt idx="306">
                        <c:v>17.5</c:v>
                      </c:pt>
                      <c:pt idx="307">
                        <c:v>15.1</c:v>
                      </c:pt>
                      <c:pt idx="308">
                        <c:v>11.7</c:v>
                      </c:pt>
                      <c:pt idx="309">
                        <c:v>10.3</c:v>
                      </c:pt>
                      <c:pt idx="310">
                        <c:v>10.8</c:v>
                      </c:pt>
                      <c:pt idx="311">
                        <c:v>13.9</c:v>
                      </c:pt>
                      <c:pt idx="312">
                        <c:v>14.5</c:v>
                      </c:pt>
                      <c:pt idx="313">
                        <c:v>15.4</c:v>
                      </c:pt>
                      <c:pt idx="314">
                        <c:v>14.3</c:v>
                      </c:pt>
                      <c:pt idx="315">
                        <c:v>15.8</c:v>
                      </c:pt>
                      <c:pt idx="316">
                        <c:v>12.6</c:v>
                      </c:pt>
                      <c:pt idx="317">
                        <c:v>11.9</c:v>
                      </c:pt>
                      <c:pt idx="318">
                        <c:v>12.9</c:v>
                      </c:pt>
                      <c:pt idx="319">
                        <c:v>13.4</c:v>
                      </c:pt>
                      <c:pt idx="320">
                        <c:v>12</c:v>
                      </c:pt>
                      <c:pt idx="321">
                        <c:v>8.5</c:v>
                      </c:pt>
                      <c:pt idx="322">
                        <c:v>8</c:v>
                      </c:pt>
                      <c:pt idx="323">
                        <c:v>10.5</c:v>
                      </c:pt>
                      <c:pt idx="324">
                        <c:v>12.4</c:v>
                      </c:pt>
                      <c:pt idx="325">
                        <c:v>13.4</c:v>
                      </c:pt>
                      <c:pt idx="326">
                        <c:v>14</c:v>
                      </c:pt>
                      <c:pt idx="327">
                        <c:v>15.6</c:v>
                      </c:pt>
                      <c:pt idx="328">
                        <c:v>15.9</c:v>
                      </c:pt>
                      <c:pt idx="329">
                        <c:v>15.9</c:v>
                      </c:pt>
                      <c:pt idx="330">
                        <c:v>13.3</c:v>
                      </c:pt>
                      <c:pt idx="331">
                        <c:v>11.1</c:v>
                      </c:pt>
                      <c:pt idx="332">
                        <c:v>9.6999999999999993</c:v>
                      </c:pt>
                      <c:pt idx="333">
                        <c:v>9.9</c:v>
                      </c:pt>
                      <c:pt idx="334">
                        <c:v>10.3</c:v>
                      </c:pt>
                      <c:pt idx="335">
                        <c:v>10.5</c:v>
                      </c:pt>
                      <c:pt idx="336">
                        <c:v>10</c:v>
                      </c:pt>
                      <c:pt idx="337">
                        <c:v>9.8000000000000007</c:v>
                      </c:pt>
                      <c:pt idx="338">
                        <c:v>10</c:v>
                      </c:pt>
                      <c:pt idx="339">
                        <c:v>11</c:v>
                      </c:pt>
                      <c:pt idx="340">
                        <c:v>12.3</c:v>
                      </c:pt>
                      <c:pt idx="341">
                        <c:v>12.7</c:v>
                      </c:pt>
                      <c:pt idx="342">
                        <c:v>13.6</c:v>
                      </c:pt>
                      <c:pt idx="343">
                        <c:v>14.3</c:v>
                      </c:pt>
                      <c:pt idx="344">
                        <c:v>15.1</c:v>
                      </c:pt>
                      <c:pt idx="345">
                        <c:v>15.6</c:v>
                      </c:pt>
                      <c:pt idx="346">
                        <c:v>15.9</c:v>
                      </c:pt>
                      <c:pt idx="347">
                        <c:v>15.7</c:v>
                      </c:pt>
                      <c:pt idx="348">
                        <c:v>15.3</c:v>
                      </c:pt>
                      <c:pt idx="349">
                        <c:v>14.6</c:v>
                      </c:pt>
                      <c:pt idx="350">
                        <c:v>14</c:v>
                      </c:pt>
                      <c:pt idx="351">
                        <c:v>12.4</c:v>
                      </c:pt>
                      <c:pt idx="352">
                        <c:v>10.8</c:v>
                      </c:pt>
                      <c:pt idx="353">
                        <c:v>9.8000000000000007</c:v>
                      </c:pt>
                      <c:pt idx="354">
                        <c:v>9</c:v>
                      </c:pt>
                      <c:pt idx="355">
                        <c:v>8</c:v>
                      </c:pt>
                      <c:pt idx="356">
                        <c:v>7</c:v>
                      </c:pt>
                      <c:pt idx="357">
                        <c:v>6.3</c:v>
                      </c:pt>
                      <c:pt idx="358">
                        <c:v>5.6</c:v>
                      </c:pt>
                      <c:pt idx="359">
                        <c:v>5</c:v>
                      </c:pt>
                      <c:pt idx="360">
                        <c:v>4.7</c:v>
                      </c:pt>
                      <c:pt idx="361">
                        <c:v>4.3</c:v>
                      </c:pt>
                      <c:pt idx="362">
                        <c:v>3.8</c:v>
                      </c:pt>
                      <c:pt idx="363">
                        <c:v>3.4</c:v>
                      </c:pt>
                      <c:pt idx="364">
                        <c:v>3.1</c:v>
                      </c:pt>
                      <c:pt idx="365">
                        <c:v>2.8</c:v>
                      </c:pt>
                      <c:pt idx="366">
                        <c:v>2.2999999999999998</c:v>
                      </c:pt>
                      <c:pt idx="367">
                        <c:v>2</c:v>
                      </c:pt>
                      <c:pt idx="368">
                        <c:v>1.9</c:v>
                      </c:pt>
                      <c:pt idx="369">
                        <c:v>2</c:v>
                      </c:pt>
                      <c:pt idx="370">
                        <c:v>2.1</c:v>
                      </c:pt>
                      <c:pt idx="371">
                        <c:v>2.1</c:v>
                      </c:pt>
                      <c:pt idx="372">
                        <c:v>2.2000000000000002</c:v>
                      </c:pt>
                      <c:pt idx="373">
                        <c:v>2.1</c:v>
                      </c:pt>
                      <c:pt idx="374">
                        <c:v>2</c:v>
                      </c:pt>
                      <c:pt idx="375">
                        <c:v>1.9</c:v>
                      </c:pt>
                      <c:pt idx="376">
                        <c:v>1.8</c:v>
                      </c:pt>
                      <c:pt idx="377">
                        <c:v>1.6</c:v>
                      </c:pt>
                      <c:pt idx="378">
                        <c:v>1.5</c:v>
                      </c:pt>
                      <c:pt idx="379">
                        <c:v>1.3</c:v>
                      </c:pt>
                      <c:pt idx="380">
                        <c:v>1.2</c:v>
                      </c:pt>
                      <c:pt idx="381">
                        <c:v>1.1000000000000001</c:v>
                      </c:pt>
                      <c:pt idx="382">
                        <c:v>0.9</c:v>
                      </c:pt>
                      <c:pt idx="383">
                        <c:v>0.8</c:v>
                      </c:pt>
                      <c:pt idx="384">
                        <c:v>0.7</c:v>
                      </c:pt>
                      <c:pt idx="385">
                        <c:v>0.6</c:v>
                      </c:pt>
                      <c:pt idx="386">
                        <c:v>0.4</c:v>
                      </c:pt>
                      <c:pt idx="387">
                        <c:v>0.4</c:v>
                      </c:pt>
                      <c:pt idx="388">
                        <c:v>0.4</c:v>
                      </c:pt>
                      <c:pt idx="389">
                        <c:v>0.3</c:v>
                      </c:pt>
                      <c:pt idx="390">
                        <c:v>0.2</c:v>
                      </c:pt>
                      <c:pt idx="391">
                        <c:v>0.1</c:v>
                      </c:pt>
                      <c:pt idx="392">
                        <c:v>0</c:v>
                      </c:pt>
                      <c:pt idx="393">
                        <c:v>0</c:v>
                      </c:pt>
                      <c:pt idx="394">
                        <c:v>-0.1</c:v>
                      </c:pt>
                      <c:pt idx="395">
                        <c:v>-0.2</c:v>
                      </c:pt>
                      <c:pt idx="396">
                        <c:v>-0.3</c:v>
                      </c:pt>
                      <c:pt idx="397">
                        <c:v>-0.4</c:v>
                      </c:pt>
                      <c:pt idx="398">
                        <c:v>-0.5</c:v>
                      </c:pt>
                      <c:pt idx="399">
                        <c:v>-0.6</c:v>
                      </c:pt>
                      <c:pt idx="400">
                        <c:v>-0.7</c:v>
                      </c:pt>
                      <c:pt idx="401">
                        <c:v>-0.8</c:v>
                      </c:pt>
                      <c:pt idx="402">
                        <c:v>-0.9</c:v>
                      </c:pt>
                      <c:pt idx="403">
                        <c:v>-0.9</c:v>
                      </c:pt>
                      <c:pt idx="404">
                        <c:v>-1</c:v>
                      </c:pt>
                      <c:pt idx="405">
                        <c:v>-1.2</c:v>
                      </c:pt>
                      <c:pt idx="406">
                        <c:v>-1.3</c:v>
                      </c:pt>
                      <c:pt idx="407">
                        <c:v>-1.4</c:v>
                      </c:pt>
                      <c:pt idx="408">
                        <c:v>-1.3</c:v>
                      </c:pt>
                      <c:pt idx="409">
                        <c:v>-1.2</c:v>
                      </c:pt>
                      <c:pt idx="410">
                        <c:v>-1.2</c:v>
                      </c:pt>
                      <c:pt idx="411">
                        <c:v>-1.2</c:v>
                      </c:pt>
                      <c:pt idx="412">
                        <c:v>-1.2</c:v>
                      </c:pt>
                      <c:pt idx="413">
                        <c:v>-1.2</c:v>
                      </c:pt>
                      <c:pt idx="414">
                        <c:v>-1.3</c:v>
                      </c:pt>
                      <c:pt idx="415">
                        <c:v>-1.2</c:v>
                      </c:pt>
                      <c:pt idx="416">
                        <c:v>-1.2</c:v>
                      </c:pt>
                      <c:pt idx="417">
                        <c:v>-1.3</c:v>
                      </c:pt>
                      <c:pt idx="418">
                        <c:v>-1.3</c:v>
                      </c:pt>
                      <c:pt idx="419">
                        <c:v>-1.4</c:v>
                      </c:pt>
                      <c:pt idx="420">
                        <c:v>-1.4</c:v>
                      </c:pt>
                      <c:pt idx="421">
                        <c:v>-1.4</c:v>
                      </c:pt>
                      <c:pt idx="422">
                        <c:v>-1.4</c:v>
                      </c:pt>
                      <c:pt idx="423">
                        <c:v>-1.4</c:v>
                      </c:pt>
                      <c:pt idx="424">
                        <c:v>-1.4</c:v>
                      </c:pt>
                      <c:pt idx="425">
                        <c:v>-1.5</c:v>
                      </c:pt>
                      <c:pt idx="426">
                        <c:v>-1.6</c:v>
                      </c:pt>
                      <c:pt idx="427">
                        <c:v>-1.6</c:v>
                      </c:pt>
                      <c:pt idx="428">
                        <c:v>-1.6</c:v>
                      </c:pt>
                      <c:pt idx="429">
                        <c:v>-1.7</c:v>
                      </c:pt>
                      <c:pt idx="430">
                        <c:v>-1.7</c:v>
                      </c:pt>
                      <c:pt idx="431">
                        <c:v>-1.7</c:v>
                      </c:pt>
                      <c:pt idx="432">
                        <c:v>-1.7</c:v>
                      </c:pt>
                      <c:pt idx="433">
                        <c:v>-1.7</c:v>
                      </c:pt>
                      <c:pt idx="434">
                        <c:v>-1.7</c:v>
                      </c:pt>
                      <c:pt idx="435">
                        <c:v>-1.6</c:v>
                      </c:pt>
                      <c:pt idx="436">
                        <c:v>-1.6</c:v>
                      </c:pt>
                      <c:pt idx="437">
                        <c:v>-1.7</c:v>
                      </c:pt>
                      <c:pt idx="438">
                        <c:v>-1.7</c:v>
                      </c:pt>
                      <c:pt idx="439">
                        <c:v>-1.7</c:v>
                      </c:pt>
                      <c:pt idx="440">
                        <c:v>-1.7</c:v>
                      </c:pt>
                      <c:pt idx="441">
                        <c:v>-1.6</c:v>
                      </c:pt>
                      <c:pt idx="442">
                        <c:v>-1.7</c:v>
                      </c:pt>
                      <c:pt idx="443">
                        <c:v>-1.7</c:v>
                      </c:pt>
                      <c:pt idx="444">
                        <c:v>-1.8</c:v>
                      </c:pt>
                      <c:pt idx="445">
                        <c:v>-1.8</c:v>
                      </c:pt>
                      <c:pt idx="446">
                        <c:v>-1.8</c:v>
                      </c:pt>
                      <c:pt idx="447">
                        <c:v>-1.9</c:v>
                      </c:pt>
                      <c:pt idx="448">
                        <c:v>-1.9</c:v>
                      </c:pt>
                      <c:pt idx="449">
                        <c:v>-1.9</c:v>
                      </c:pt>
                      <c:pt idx="450">
                        <c:v>-1.9</c:v>
                      </c:pt>
                      <c:pt idx="451">
                        <c:v>-1.8</c:v>
                      </c:pt>
                      <c:pt idx="452">
                        <c:v>-1.9</c:v>
                      </c:pt>
                      <c:pt idx="453">
                        <c:v>-1.9</c:v>
                      </c:pt>
                      <c:pt idx="454">
                        <c:v>-2</c:v>
                      </c:pt>
                      <c:pt idx="455">
                        <c:v>-2</c:v>
                      </c:pt>
                      <c:pt idx="456">
                        <c:v>-2</c:v>
                      </c:pt>
                      <c:pt idx="457">
                        <c:v>-1.9</c:v>
                      </c:pt>
                      <c:pt idx="458">
                        <c:v>-2</c:v>
                      </c:pt>
                      <c:pt idx="459">
                        <c:v>-2</c:v>
                      </c:pt>
                      <c:pt idx="460">
                        <c:v>-1.9</c:v>
                      </c:pt>
                      <c:pt idx="461">
                        <c:v>-2</c:v>
                      </c:pt>
                      <c:pt idx="462">
                        <c:v>-2</c:v>
                      </c:pt>
                      <c:pt idx="463">
                        <c:v>-2</c:v>
                      </c:pt>
                      <c:pt idx="464">
                        <c:v>-2</c:v>
                      </c:pt>
                      <c:pt idx="465">
                        <c:v>-2</c:v>
                      </c:pt>
                      <c:pt idx="466">
                        <c:v>-2</c:v>
                      </c:pt>
                      <c:pt idx="467">
                        <c:v>-2.1</c:v>
                      </c:pt>
                      <c:pt idx="468">
                        <c:v>-2.1</c:v>
                      </c:pt>
                      <c:pt idx="469">
                        <c:v>-2.1</c:v>
                      </c:pt>
                      <c:pt idx="470">
                        <c:v>-2.1</c:v>
                      </c:pt>
                      <c:pt idx="471">
                        <c:v>-2.1</c:v>
                      </c:pt>
                      <c:pt idx="472">
                        <c:v>-2</c:v>
                      </c:pt>
                      <c:pt idx="473">
                        <c:v>-2.1</c:v>
                      </c:pt>
                      <c:pt idx="474">
                        <c:v>-2</c:v>
                      </c:pt>
                      <c:pt idx="475">
                        <c:v>-2.1</c:v>
                      </c:pt>
                      <c:pt idx="476">
                        <c:v>-2.1</c:v>
                      </c:pt>
                      <c:pt idx="477">
                        <c:v>-2</c:v>
                      </c:pt>
                      <c:pt idx="478">
                        <c:v>-2.1</c:v>
                      </c:pt>
                      <c:pt idx="479">
                        <c:v>-2.1</c:v>
                      </c:pt>
                      <c:pt idx="480">
                        <c:v>-2.1</c:v>
                      </c:pt>
                      <c:pt idx="481">
                        <c:v>-2.1</c:v>
                      </c:pt>
                      <c:pt idx="482">
                        <c:v>-2.1</c:v>
                      </c:pt>
                      <c:pt idx="483">
                        <c:v>-2.2000000000000002</c:v>
                      </c:pt>
                      <c:pt idx="484">
                        <c:v>-2.2000000000000002</c:v>
                      </c:pt>
                      <c:pt idx="485">
                        <c:v>-2.2000000000000002</c:v>
                      </c:pt>
                      <c:pt idx="486">
                        <c:v>-2.2000000000000002</c:v>
                      </c:pt>
                      <c:pt idx="487">
                        <c:v>-2.2000000000000002</c:v>
                      </c:pt>
                      <c:pt idx="488">
                        <c:v>-2.1</c:v>
                      </c:pt>
                      <c:pt idx="489">
                        <c:v>-2.2000000000000002</c:v>
                      </c:pt>
                      <c:pt idx="490">
                        <c:v>-2.1</c:v>
                      </c:pt>
                      <c:pt idx="491">
                        <c:v>-2.2000000000000002</c:v>
                      </c:pt>
                      <c:pt idx="492">
                        <c:v>-2.2000000000000002</c:v>
                      </c:pt>
                      <c:pt idx="493">
                        <c:v>-2.2000000000000002</c:v>
                      </c:pt>
                      <c:pt idx="494">
                        <c:v>-2.2000000000000002</c:v>
                      </c:pt>
                      <c:pt idx="495">
                        <c:v>-2.2000000000000002</c:v>
                      </c:pt>
                      <c:pt idx="496">
                        <c:v>-2.2999999999999998</c:v>
                      </c:pt>
                      <c:pt idx="497">
                        <c:v>-2.2000000000000002</c:v>
                      </c:pt>
                      <c:pt idx="498">
                        <c:v>-2.2000000000000002</c:v>
                      </c:pt>
                      <c:pt idx="499">
                        <c:v>-2.2000000000000002</c:v>
                      </c:pt>
                      <c:pt idx="500">
                        <c:v>-2.2000000000000002</c:v>
                      </c:pt>
                      <c:pt idx="501">
                        <c:v>-2.2000000000000002</c:v>
                      </c:pt>
                      <c:pt idx="502">
                        <c:v>-2.2000000000000002</c:v>
                      </c:pt>
                      <c:pt idx="503">
                        <c:v>-2.2000000000000002</c:v>
                      </c:pt>
                      <c:pt idx="504">
                        <c:v>-2.2000000000000002</c:v>
                      </c:pt>
                      <c:pt idx="505">
                        <c:v>-2.2000000000000002</c:v>
                      </c:pt>
                      <c:pt idx="506">
                        <c:v>-2.2000000000000002</c:v>
                      </c:pt>
                      <c:pt idx="507">
                        <c:v>-2.2000000000000002</c:v>
                      </c:pt>
                      <c:pt idx="508">
                        <c:v>-2.2000000000000002</c:v>
                      </c:pt>
                      <c:pt idx="509">
                        <c:v>-2.2000000000000002</c:v>
                      </c:pt>
                      <c:pt idx="510">
                        <c:v>-2.2999999999999998</c:v>
                      </c:pt>
                      <c:pt idx="511">
                        <c:v>-2.2000000000000002</c:v>
                      </c:pt>
                      <c:pt idx="512">
                        <c:v>-2.2999999999999998</c:v>
                      </c:pt>
                      <c:pt idx="513">
                        <c:v>-2.2000000000000002</c:v>
                      </c:pt>
                      <c:pt idx="514">
                        <c:v>-2.2000000000000002</c:v>
                      </c:pt>
                      <c:pt idx="515">
                        <c:v>-2.2999999999999998</c:v>
                      </c:pt>
                      <c:pt idx="516">
                        <c:v>-2.2000000000000002</c:v>
                      </c:pt>
                      <c:pt idx="517">
                        <c:v>-2.2000000000000002</c:v>
                      </c:pt>
                      <c:pt idx="518">
                        <c:v>-2.2000000000000002</c:v>
                      </c:pt>
                      <c:pt idx="519">
                        <c:v>-2.2999999999999998</c:v>
                      </c:pt>
                      <c:pt idx="520">
                        <c:v>-2.2000000000000002</c:v>
                      </c:pt>
                      <c:pt idx="521">
                        <c:v>-2.2999999999999998</c:v>
                      </c:pt>
                      <c:pt idx="522">
                        <c:v>-2.2999999999999998</c:v>
                      </c:pt>
                      <c:pt idx="523">
                        <c:v>-2.4</c:v>
                      </c:pt>
                      <c:pt idx="524">
                        <c:v>-2.2999999999999998</c:v>
                      </c:pt>
                      <c:pt idx="525">
                        <c:v>-2.2999999999999998</c:v>
                      </c:pt>
                      <c:pt idx="526">
                        <c:v>-2.2999999999999998</c:v>
                      </c:pt>
                      <c:pt idx="527">
                        <c:v>-2.2999999999999998</c:v>
                      </c:pt>
                      <c:pt idx="528">
                        <c:v>-2.2999999999999998</c:v>
                      </c:pt>
                      <c:pt idx="529">
                        <c:v>-2.2999999999999998</c:v>
                      </c:pt>
                      <c:pt idx="530">
                        <c:v>-2.2999999999999998</c:v>
                      </c:pt>
                      <c:pt idx="531">
                        <c:v>-2.2999999999999998</c:v>
                      </c:pt>
                      <c:pt idx="532">
                        <c:v>-2.2999999999999998</c:v>
                      </c:pt>
                      <c:pt idx="533">
                        <c:v>-2.2999999999999998</c:v>
                      </c:pt>
                      <c:pt idx="534">
                        <c:v>-2.2999999999999998</c:v>
                      </c:pt>
                      <c:pt idx="535">
                        <c:v>-2.2000000000000002</c:v>
                      </c:pt>
                      <c:pt idx="536">
                        <c:v>-2.2999999999999998</c:v>
                      </c:pt>
                      <c:pt idx="537">
                        <c:v>-2.2999999999999998</c:v>
                      </c:pt>
                      <c:pt idx="538">
                        <c:v>-2.2999999999999998</c:v>
                      </c:pt>
                      <c:pt idx="539">
                        <c:v>-2.2999999999999998</c:v>
                      </c:pt>
                      <c:pt idx="540">
                        <c:v>-2.4</c:v>
                      </c:pt>
                      <c:pt idx="541">
                        <c:v>-2.4</c:v>
                      </c:pt>
                      <c:pt idx="542">
                        <c:v>-2.4</c:v>
                      </c:pt>
                      <c:pt idx="543">
                        <c:v>-2.4</c:v>
                      </c:pt>
                      <c:pt idx="544">
                        <c:v>-2.4</c:v>
                      </c:pt>
                      <c:pt idx="545">
                        <c:v>-2.4</c:v>
                      </c:pt>
                      <c:pt idx="546">
                        <c:v>-2.4</c:v>
                      </c:pt>
                      <c:pt idx="547">
                        <c:v>-2.4</c:v>
                      </c:pt>
                      <c:pt idx="548">
                        <c:v>-2.4</c:v>
                      </c:pt>
                      <c:pt idx="549">
                        <c:v>-2.5</c:v>
                      </c:pt>
                      <c:pt idx="550">
                        <c:v>-2.4</c:v>
                      </c:pt>
                      <c:pt idx="551">
                        <c:v>-2.4</c:v>
                      </c:pt>
                      <c:pt idx="552">
                        <c:v>-2.4</c:v>
                      </c:pt>
                      <c:pt idx="553">
                        <c:v>-2.5</c:v>
                      </c:pt>
                      <c:pt idx="554">
                        <c:v>-2.4</c:v>
                      </c:pt>
                      <c:pt idx="555">
                        <c:v>-2.5</c:v>
                      </c:pt>
                      <c:pt idx="556">
                        <c:v>-2.4</c:v>
                      </c:pt>
                      <c:pt idx="557">
                        <c:v>-2.5</c:v>
                      </c:pt>
                      <c:pt idx="558">
                        <c:v>-2.5</c:v>
                      </c:pt>
                      <c:pt idx="559">
                        <c:v>-2.5</c:v>
                      </c:pt>
                      <c:pt idx="560">
                        <c:v>-2.5</c:v>
                      </c:pt>
                      <c:pt idx="561">
                        <c:v>-2.5</c:v>
                      </c:pt>
                      <c:pt idx="562">
                        <c:v>-2.5</c:v>
                      </c:pt>
                      <c:pt idx="563">
                        <c:v>-2.5</c:v>
                      </c:pt>
                      <c:pt idx="564">
                        <c:v>-2.6</c:v>
                      </c:pt>
                      <c:pt idx="565">
                        <c:v>-2.5</c:v>
                      </c:pt>
                      <c:pt idx="566">
                        <c:v>-2.5</c:v>
                      </c:pt>
                      <c:pt idx="567">
                        <c:v>-2.6</c:v>
                      </c:pt>
                      <c:pt idx="568">
                        <c:v>-2.5</c:v>
                      </c:pt>
                      <c:pt idx="569">
                        <c:v>-2.6</c:v>
                      </c:pt>
                      <c:pt idx="570">
                        <c:v>-2.7</c:v>
                      </c:pt>
                      <c:pt idx="571">
                        <c:v>-2.6</c:v>
                      </c:pt>
                      <c:pt idx="572">
                        <c:v>-2.7</c:v>
                      </c:pt>
                      <c:pt idx="573">
                        <c:v>-2.6</c:v>
                      </c:pt>
                      <c:pt idx="574">
                        <c:v>-2.6</c:v>
                      </c:pt>
                      <c:pt idx="575">
                        <c:v>-2.6</c:v>
                      </c:pt>
                      <c:pt idx="576">
                        <c:v>-2.6</c:v>
                      </c:pt>
                      <c:pt idx="577">
                        <c:v>-2.7</c:v>
                      </c:pt>
                      <c:pt idx="578">
                        <c:v>-2.7</c:v>
                      </c:pt>
                      <c:pt idx="579">
                        <c:v>-2.7</c:v>
                      </c:pt>
                      <c:pt idx="580">
                        <c:v>-2.7</c:v>
                      </c:pt>
                      <c:pt idx="581">
                        <c:v>-2.7</c:v>
                      </c:pt>
                      <c:pt idx="582">
                        <c:v>-2.7</c:v>
                      </c:pt>
                      <c:pt idx="583">
                        <c:v>-2.6</c:v>
                      </c:pt>
                      <c:pt idx="584">
                        <c:v>-2.7</c:v>
                      </c:pt>
                      <c:pt idx="585">
                        <c:v>-2.6</c:v>
                      </c:pt>
                      <c:pt idx="586">
                        <c:v>-2.6</c:v>
                      </c:pt>
                      <c:pt idx="587">
                        <c:v>-2.6</c:v>
                      </c:pt>
                      <c:pt idx="588">
                        <c:v>-2.6</c:v>
                      </c:pt>
                      <c:pt idx="589">
                        <c:v>-2.6</c:v>
                      </c:pt>
                      <c:pt idx="590">
                        <c:v>-2.6</c:v>
                      </c:pt>
                      <c:pt idx="591">
                        <c:v>-2.6</c:v>
                      </c:pt>
                      <c:pt idx="592">
                        <c:v>-2.7</c:v>
                      </c:pt>
                      <c:pt idx="593">
                        <c:v>-2.6</c:v>
                      </c:pt>
                      <c:pt idx="594">
                        <c:v>-2.7</c:v>
                      </c:pt>
                      <c:pt idx="595">
                        <c:v>-2.6</c:v>
                      </c:pt>
                      <c:pt idx="596">
                        <c:v>-2.6</c:v>
                      </c:pt>
                      <c:pt idx="597">
                        <c:v>-2.7</c:v>
                      </c:pt>
                      <c:pt idx="598">
                        <c:v>-2.6</c:v>
                      </c:pt>
                      <c:pt idx="599">
                        <c:v>-2.6</c:v>
                      </c:pt>
                      <c:pt idx="600">
                        <c:v>-2.6</c:v>
                      </c:pt>
                      <c:pt idx="601">
                        <c:v>-2.6</c:v>
                      </c:pt>
                      <c:pt idx="602">
                        <c:v>-2.6</c:v>
                      </c:pt>
                      <c:pt idx="603">
                        <c:v>-2.6</c:v>
                      </c:pt>
                      <c:pt idx="604">
                        <c:v>-2.6</c:v>
                      </c:pt>
                      <c:pt idx="605">
                        <c:v>-2.6</c:v>
                      </c:pt>
                      <c:pt idx="606">
                        <c:v>-2.6</c:v>
                      </c:pt>
                      <c:pt idx="607">
                        <c:v>-2.6</c:v>
                      </c:pt>
                      <c:pt idx="608">
                        <c:v>-2.6</c:v>
                      </c:pt>
                      <c:pt idx="609">
                        <c:v>-2.6</c:v>
                      </c:pt>
                      <c:pt idx="610">
                        <c:v>-2.6</c:v>
                      </c:pt>
                      <c:pt idx="611">
                        <c:v>-2.7</c:v>
                      </c:pt>
                      <c:pt idx="612">
                        <c:v>-2.6</c:v>
                      </c:pt>
                      <c:pt idx="613">
                        <c:v>-2.7</c:v>
                      </c:pt>
                      <c:pt idx="614">
                        <c:v>-2.7</c:v>
                      </c:pt>
                      <c:pt idx="615">
                        <c:v>-2.7</c:v>
                      </c:pt>
                      <c:pt idx="616">
                        <c:v>-2.7</c:v>
                      </c:pt>
                      <c:pt idx="617">
                        <c:v>-2.7</c:v>
                      </c:pt>
                      <c:pt idx="618">
                        <c:v>-2.7</c:v>
                      </c:pt>
                      <c:pt idx="619">
                        <c:v>-2.7</c:v>
                      </c:pt>
                      <c:pt idx="620">
                        <c:v>-2.7</c:v>
                      </c:pt>
                      <c:pt idx="621">
                        <c:v>-2.7</c:v>
                      </c:pt>
                      <c:pt idx="622">
                        <c:v>-2.7</c:v>
                      </c:pt>
                      <c:pt idx="623">
                        <c:v>-2.7</c:v>
                      </c:pt>
                      <c:pt idx="624">
                        <c:v>-2.6</c:v>
                      </c:pt>
                      <c:pt idx="625">
                        <c:v>-2.7</c:v>
                      </c:pt>
                      <c:pt idx="626">
                        <c:v>-2.6</c:v>
                      </c:pt>
                      <c:pt idx="627">
                        <c:v>-2.6</c:v>
                      </c:pt>
                      <c:pt idx="628">
                        <c:v>-2.7</c:v>
                      </c:pt>
                      <c:pt idx="629">
                        <c:v>-2.6</c:v>
                      </c:pt>
                      <c:pt idx="630">
                        <c:v>-2.6</c:v>
                      </c:pt>
                      <c:pt idx="631">
                        <c:v>-2.7</c:v>
                      </c:pt>
                      <c:pt idx="632">
                        <c:v>-2.6</c:v>
                      </c:pt>
                      <c:pt idx="633">
                        <c:v>-2.7</c:v>
                      </c:pt>
                      <c:pt idx="634">
                        <c:v>-2.7</c:v>
                      </c:pt>
                      <c:pt idx="635">
                        <c:v>-2.7</c:v>
                      </c:pt>
                      <c:pt idx="636">
                        <c:v>-2.7</c:v>
                      </c:pt>
                      <c:pt idx="637">
                        <c:v>-2.7</c:v>
                      </c:pt>
                      <c:pt idx="638">
                        <c:v>-2.7</c:v>
                      </c:pt>
                      <c:pt idx="639">
                        <c:v>-2.7</c:v>
                      </c:pt>
                      <c:pt idx="640">
                        <c:v>-2.7</c:v>
                      </c:pt>
                      <c:pt idx="641">
                        <c:v>-2.8</c:v>
                      </c:pt>
                      <c:pt idx="642">
                        <c:v>-2.7</c:v>
                      </c:pt>
                      <c:pt idx="643">
                        <c:v>-2.8</c:v>
                      </c:pt>
                      <c:pt idx="644">
                        <c:v>-2.7</c:v>
                      </c:pt>
                      <c:pt idx="645">
                        <c:v>-2.8</c:v>
                      </c:pt>
                      <c:pt idx="646">
                        <c:v>-2.7</c:v>
                      </c:pt>
                      <c:pt idx="647">
                        <c:v>-2.7</c:v>
                      </c:pt>
                      <c:pt idx="648">
                        <c:v>-2.7</c:v>
                      </c:pt>
                      <c:pt idx="649">
                        <c:v>-2.7</c:v>
                      </c:pt>
                      <c:pt idx="650">
                        <c:v>-2.7</c:v>
                      </c:pt>
                      <c:pt idx="651">
                        <c:v>-2.7</c:v>
                      </c:pt>
                      <c:pt idx="652">
                        <c:v>-2.7</c:v>
                      </c:pt>
                      <c:pt idx="653">
                        <c:v>-2.6</c:v>
                      </c:pt>
                      <c:pt idx="654">
                        <c:v>-2.7</c:v>
                      </c:pt>
                      <c:pt idx="655">
                        <c:v>-2.7</c:v>
                      </c:pt>
                      <c:pt idx="656">
                        <c:v>-2.7</c:v>
                      </c:pt>
                      <c:pt idx="657">
                        <c:v>-2.6</c:v>
                      </c:pt>
                      <c:pt idx="658">
                        <c:v>-2.8</c:v>
                      </c:pt>
                      <c:pt idx="659">
                        <c:v>-2.7</c:v>
                      </c:pt>
                      <c:pt idx="660">
                        <c:v>-2.7</c:v>
                      </c:pt>
                      <c:pt idx="661">
                        <c:v>-2.7</c:v>
                      </c:pt>
                      <c:pt idx="662">
                        <c:v>-2.8</c:v>
                      </c:pt>
                      <c:pt idx="663">
                        <c:v>-2.8</c:v>
                      </c:pt>
                      <c:pt idx="664">
                        <c:v>-2.7</c:v>
                      </c:pt>
                      <c:pt idx="665">
                        <c:v>-2.8</c:v>
                      </c:pt>
                      <c:pt idx="666">
                        <c:v>-2.8</c:v>
                      </c:pt>
                      <c:pt idx="667">
                        <c:v>-2.8</c:v>
                      </c:pt>
                      <c:pt idx="668">
                        <c:v>-2.8</c:v>
                      </c:pt>
                      <c:pt idx="669">
                        <c:v>-2.8</c:v>
                      </c:pt>
                      <c:pt idx="670">
                        <c:v>-2.8</c:v>
                      </c:pt>
                      <c:pt idx="671">
                        <c:v>-2.8</c:v>
                      </c:pt>
                      <c:pt idx="672">
                        <c:v>-2.7</c:v>
                      </c:pt>
                      <c:pt idx="673">
                        <c:v>-2.8</c:v>
                      </c:pt>
                      <c:pt idx="674">
                        <c:v>-2.8</c:v>
                      </c:pt>
                      <c:pt idx="675">
                        <c:v>-2.8</c:v>
                      </c:pt>
                      <c:pt idx="676">
                        <c:v>-2.7</c:v>
                      </c:pt>
                      <c:pt idx="677">
                        <c:v>-2.8</c:v>
                      </c:pt>
                      <c:pt idx="678">
                        <c:v>-2.8</c:v>
                      </c:pt>
                      <c:pt idx="679">
                        <c:v>-2.8</c:v>
                      </c:pt>
                      <c:pt idx="680">
                        <c:v>-2.8</c:v>
                      </c:pt>
                      <c:pt idx="681">
                        <c:v>-2.8</c:v>
                      </c:pt>
                      <c:pt idx="682">
                        <c:v>-2.8</c:v>
                      </c:pt>
                      <c:pt idx="683">
                        <c:v>-2.8</c:v>
                      </c:pt>
                      <c:pt idx="684">
                        <c:v>-2.9</c:v>
                      </c:pt>
                      <c:pt idx="685">
                        <c:v>-2.8</c:v>
                      </c:pt>
                      <c:pt idx="686">
                        <c:v>-2.8</c:v>
                      </c:pt>
                      <c:pt idx="687">
                        <c:v>-2.7</c:v>
                      </c:pt>
                      <c:pt idx="688">
                        <c:v>-2.8</c:v>
                      </c:pt>
                      <c:pt idx="689">
                        <c:v>-2.8</c:v>
                      </c:pt>
                      <c:pt idx="690">
                        <c:v>-2.8</c:v>
                      </c:pt>
                      <c:pt idx="691">
                        <c:v>-2.8</c:v>
                      </c:pt>
                      <c:pt idx="692">
                        <c:v>-2.8</c:v>
                      </c:pt>
                      <c:pt idx="693">
                        <c:v>-2.8</c:v>
                      </c:pt>
                      <c:pt idx="694">
                        <c:v>-2.8</c:v>
                      </c:pt>
                      <c:pt idx="695">
                        <c:v>-2.8</c:v>
                      </c:pt>
                      <c:pt idx="696">
                        <c:v>-2.8</c:v>
                      </c:pt>
                      <c:pt idx="697">
                        <c:v>-2.8</c:v>
                      </c:pt>
                      <c:pt idx="698">
                        <c:v>-2.8</c:v>
                      </c:pt>
                      <c:pt idx="699">
                        <c:v>-2.9</c:v>
                      </c:pt>
                      <c:pt idx="700">
                        <c:v>-2.9</c:v>
                      </c:pt>
                      <c:pt idx="701">
                        <c:v>-2.8</c:v>
                      </c:pt>
                      <c:pt idx="702">
                        <c:v>-2.9</c:v>
                      </c:pt>
                      <c:pt idx="703">
                        <c:v>-2.9</c:v>
                      </c:pt>
                      <c:pt idx="704">
                        <c:v>-2.8</c:v>
                      </c:pt>
                      <c:pt idx="705">
                        <c:v>-2.8</c:v>
                      </c:pt>
                      <c:pt idx="706">
                        <c:v>-2.9</c:v>
                      </c:pt>
                      <c:pt idx="707">
                        <c:v>-2.9</c:v>
                      </c:pt>
                      <c:pt idx="708">
                        <c:v>-2.9</c:v>
                      </c:pt>
                      <c:pt idx="709">
                        <c:v>-2.8</c:v>
                      </c:pt>
                      <c:pt idx="710">
                        <c:v>-2.9</c:v>
                      </c:pt>
                      <c:pt idx="711">
                        <c:v>-2.9</c:v>
                      </c:pt>
                      <c:pt idx="712">
                        <c:v>-2.9</c:v>
                      </c:pt>
                      <c:pt idx="713">
                        <c:v>-2.8</c:v>
                      </c:pt>
                      <c:pt idx="714">
                        <c:v>-2.9</c:v>
                      </c:pt>
                      <c:pt idx="715">
                        <c:v>-2.9</c:v>
                      </c:pt>
                      <c:pt idx="716">
                        <c:v>-2.9</c:v>
                      </c:pt>
                      <c:pt idx="717">
                        <c:v>-2.9</c:v>
                      </c:pt>
                      <c:pt idx="718">
                        <c:v>-2.9</c:v>
                      </c:pt>
                      <c:pt idx="719">
                        <c:v>-2.9</c:v>
                      </c:pt>
                      <c:pt idx="720">
                        <c:v>-2.9</c:v>
                      </c:pt>
                      <c:pt idx="721">
                        <c:v>-2.8</c:v>
                      </c:pt>
                      <c:pt idx="722">
                        <c:v>-2.9</c:v>
                      </c:pt>
                      <c:pt idx="723">
                        <c:v>-2.9</c:v>
                      </c:pt>
                      <c:pt idx="724">
                        <c:v>-3</c:v>
                      </c:pt>
                      <c:pt idx="725">
                        <c:v>-3</c:v>
                      </c:pt>
                      <c:pt idx="726">
                        <c:v>-3</c:v>
                      </c:pt>
                      <c:pt idx="727">
                        <c:v>-3</c:v>
                      </c:pt>
                      <c:pt idx="728">
                        <c:v>-3</c:v>
                      </c:pt>
                      <c:pt idx="729">
                        <c:v>-3</c:v>
                      </c:pt>
                      <c:pt idx="730">
                        <c:v>-3</c:v>
                      </c:pt>
                      <c:pt idx="731">
                        <c:v>-3</c:v>
                      </c:pt>
                      <c:pt idx="732">
                        <c:v>-3</c:v>
                      </c:pt>
                      <c:pt idx="733">
                        <c:v>-3</c:v>
                      </c:pt>
                      <c:pt idx="734">
                        <c:v>-3</c:v>
                      </c:pt>
                      <c:pt idx="735">
                        <c:v>-3</c:v>
                      </c:pt>
                      <c:pt idx="736">
                        <c:v>-2.9</c:v>
                      </c:pt>
                      <c:pt idx="737">
                        <c:v>-2.9</c:v>
                      </c:pt>
                      <c:pt idx="738">
                        <c:v>-2.9</c:v>
                      </c:pt>
                      <c:pt idx="739">
                        <c:v>-2.9</c:v>
                      </c:pt>
                      <c:pt idx="740">
                        <c:v>-2.9</c:v>
                      </c:pt>
                      <c:pt idx="741">
                        <c:v>-2.9</c:v>
                      </c:pt>
                      <c:pt idx="742">
                        <c:v>-2.9</c:v>
                      </c:pt>
                      <c:pt idx="743">
                        <c:v>-2.9</c:v>
                      </c:pt>
                      <c:pt idx="744">
                        <c:v>-3</c:v>
                      </c:pt>
                      <c:pt idx="745">
                        <c:v>-2.9</c:v>
                      </c:pt>
                      <c:pt idx="746">
                        <c:v>-3</c:v>
                      </c:pt>
                      <c:pt idx="747">
                        <c:v>-3</c:v>
                      </c:pt>
                      <c:pt idx="748">
                        <c:v>-3</c:v>
                      </c:pt>
                      <c:pt idx="749">
                        <c:v>-2.9</c:v>
                      </c:pt>
                      <c:pt idx="750">
                        <c:v>-2.9</c:v>
                      </c:pt>
                      <c:pt idx="751">
                        <c:v>-2.9</c:v>
                      </c:pt>
                      <c:pt idx="752">
                        <c:v>-2.9</c:v>
                      </c:pt>
                      <c:pt idx="753">
                        <c:v>-3</c:v>
                      </c:pt>
                      <c:pt idx="754">
                        <c:v>-3.1</c:v>
                      </c:pt>
                      <c:pt idx="755">
                        <c:v>-3</c:v>
                      </c:pt>
                      <c:pt idx="756">
                        <c:v>-3</c:v>
                      </c:pt>
                      <c:pt idx="757">
                        <c:v>-3</c:v>
                      </c:pt>
                      <c:pt idx="758">
                        <c:v>-3</c:v>
                      </c:pt>
                      <c:pt idx="759">
                        <c:v>-2.9</c:v>
                      </c:pt>
                      <c:pt idx="760">
                        <c:v>-3</c:v>
                      </c:pt>
                      <c:pt idx="761">
                        <c:v>-3</c:v>
                      </c:pt>
                      <c:pt idx="762">
                        <c:v>-3.1</c:v>
                      </c:pt>
                      <c:pt idx="763">
                        <c:v>-3</c:v>
                      </c:pt>
                      <c:pt idx="764">
                        <c:v>-3</c:v>
                      </c:pt>
                      <c:pt idx="765">
                        <c:v>-3</c:v>
                      </c:pt>
                      <c:pt idx="766">
                        <c:v>-3</c:v>
                      </c:pt>
                      <c:pt idx="767">
                        <c:v>-3</c:v>
                      </c:pt>
                      <c:pt idx="768">
                        <c:v>-3</c:v>
                      </c:pt>
                      <c:pt idx="769">
                        <c:v>-3</c:v>
                      </c:pt>
                      <c:pt idx="770">
                        <c:v>-3</c:v>
                      </c:pt>
                      <c:pt idx="771">
                        <c:v>-3</c:v>
                      </c:pt>
                      <c:pt idx="772">
                        <c:v>-3</c:v>
                      </c:pt>
                      <c:pt idx="773">
                        <c:v>-3</c:v>
                      </c:pt>
                      <c:pt idx="774">
                        <c:v>-3</c:v>
                      </c:pt>
                      <c:pt idx="775">
                        <c:v>-3</c:v>
                      </c:pt>
                      <c:pt idx="776">
                        <c:v>-3</c:v>
                      </c:pt>
                      <c:pt idx="777">
                        <c:v>-3</c:v>
                      </c:pt>
                      <c:pt idx="778">
                        <c:v>-3</c:v>
                      </c:pt>
                      <c:pt idx="779">
                        <c:v>-3</c:v>
                      </c:pt>
                      <c:pt idx="780">
                        <c:v>-3</c:v>
                      </c:pt>
                      <c:pt idx="781">
                        <c:v>-3.1</c:v>
                      </c:pt>
                      <c:pt idx="782">
                        <c:v>-3</c:v>
                      </c:pt>
                      <c:pt idx="783">
                        <c:v>-3</c:v>
                      </c:pt>
                      <c:pt idx="784">
                        <c:v>-3</c:v>
                      </c:pt>
                      <c:pt idx="785">
                        <c:v>-3</c:v>
                      </c:pt>
                      <c:pt idx="786">
                        <c:v>-3</c:v>
                      </c:pt>
                      <c:pt idx="787">
                        <c:v>-3</c:v>
                      </c:pt>
                      <c:pt idx="788">
                        <c:v>-3</c:v>
                      </c:pt>
                      <c:pt idx="789">
                        <c:v>-3.1</c:v>
                      </c:pt>
                      <c:pt idx="790">
                        <c:v>-3</c:v>
                      </c:pt>
                      <c:pt idx="791">
                        <c:v>-3.1</c:v>
                      </c:pt>
                      <c:pt idx="792">
                        <c:v>-3.1</c:v>
                      </c:pt>
                      <c:pt idx="793">
                        <c:v>-3.1</c:v>
                      </c:pt>
                      <c:pt idx="794">
                        <c:v>-3</c:v>
                      </c:pt>
                      <c:pt idx="795">
                        <c:v>-3</c:v>
                      </c:pt>
                      <c:pt idx="796">
                        <c:v>-3</c:v>
                      </c:pt>
                      <c:pt idx="797">
                        <c:v>-3.1</c:v>
                      </c:pt>
                      <c:pt idx="798">
                        <c:v>-3.1</c:v>
                      </c:pt>
                      <c:pt idx="799">
                        <c:v>-3.1</c:v>
                      </c:pt>
                      <c:pt idx="800">
                        <c:v>-3</c:v>
                      </c:pt>
                      <c:pt idx="801">
                        <c:v>-3.1</c:v>
                      </c:pt>
                      <c:pt idx="802">
                        <c:v>-3.1</c:v>
                      </c:pt>
                      <c:pt idx="803">
                        <c:v>-3</c:v>
                      </c:pt>
                      <c:pt idx="804">
                        <c:v>-3</c:v>
                      </c:pt>
                      <c:pt idx="805">
                        <c:v>-3.1</c:v>
                      </c:pt>
                      <c:pt idx="806">
                        <c:v>-3</c:v>
                      </c:pt>
                      <c:pt idx="807">
                        <c:v>-3</c:v>
                      </c:pt>
                      <c:pt idx="808">
                        <c:v>-3</c:v>
                      </c:pt>
                      <c:pt idx="809">
                        <c:v>-3.1</c:v>
                      </c:pt>
                      <c:pt idx="810">
                        <c:v>-3</c:v>
                      </c:pt>
                      <c:pt idx="811">
                        <c:v>-3</c:v>
                      </c:pt>
                      <c:pt idx="812">
                        <c:v>-3</c:v>
                      </c:pt>
                      <c:pt idx="813">
                        <c:v>-3</c:v>
                      </c:pt>
                      <c:pt idx="814">
                        <c:v>-3</c:v>
                      </c:pt>
                      <c:pt idx="815">
                        <c:v>-3</c:v>
                      </c:pt>
                      <c:pt idx="816">
                        <c:v>-3.1</c:v>
                      </c:pt>
                      <c:pt idx="817">
                        <c:v>-3.1</c:v>
                      </c:pt>
                      <c:pt idx="818">
                        <c:v>-3.1</c:v>
                      </c:pt>
                      <c:pt idx="819">
                        <c:v>-3.1</c:v>
                      </c:pt>
                      <c:pt idx="820">
                        <c:v>-3.2</c:v>
                      </c:pt>
                      <c:pt idx="821">
                        <c:v>-3.1</c:v>
                      </c:pt>
                      <c:pt idx="822">
                        <c:v>-3.2</c:v>
                      </c:pt>
                      <c:pt idx="823">
                        <c:v>-3.1</c:v>
                      </c:pt>
                      <c:pt idx="824">
                        <c:v>-3.2</c:v>
                      </c:pt>
                      <c:pt idx="825">
                        <c:v>-3.1</c:v>
                      </c:pt>
                      <c:pt idx="826">
                        <c:v>-3.1</c:v>
                      </c:pt>
                      <c:pt idx="827">
                        <c:v>-3.1</c:v>
                      </c:pt>
                      <c:pt idx="828">
                        <c:v>-3.1</c:v>
                      </c:pt>
                      <c:pt idx="829">
                        <c:v>-3.1</c:v>
                      </c:pt>
                      <c:pt idx="830">
                        <c:v>-3.2</c:v>
                      </c:pt>
                      <c:pt idx="831">
                        <c:v>-3.1</c:v>
                      </c:pt>
                      <c:pt idx="832">
                        <c:v>-3.2</c:v>
                      </c:pt>
                      <c:pt idx="833">
                        <c:v>-3.1</c:v>
                      </c:pt>
                      <c:pt idx="834">
                        <c:v>-3.1</c:v>
                      </c:pt>
                      <c:pt idx="835">
                        <c:v>-3</c:v>
                      </c:pt>
                      <c:pt idx="836">
                        <c:v>-3.1</c:v>
                      </c:pt>
                      <c:pt idx="837">
                        <c:v>-3.2</c:v>
                      </c:pt>
                      <c:pt idx="838">
                        <c:v>-3.2</c:v>
                      </c:pt>
                      <c:pt idx="839">
                        <c:v>-3.2</c:v>
                      </c:pt>
                      <c:pt idx="840">
                        <c:v>-3.1</c:v>
                      </c:pt>
                      <c:pt idx="841">
                        <c:v>-3.1</c:v>
                      </c:pt>
                      <c:pt idx="842">
                        <c:v>-3.1</c:v>
                      </c:pt>
                      <c:pt idx="843">
                        <c:v>-3.1</c:v>
                      </c:pt>
                      <c:pt idx="844">
                        <c:v>-3.1</c:v>
                      </c:pt>
                      <c:pt idx="845">
                        <c:v>-3.1</c:v>
                      </c:pt>
                      <c:pt idx="846">
                        <c:v>-3.1</c:v>
                      </c:pt>
                      <c:pt idx="847">
                        <c:v>-3.1</c:v>
                      </c:pt>
                      <c:pt idx="848">
                        <c:v>-3.1</c:v>
                      </c:pt>
                      <c:pt idx="849">
                        <c:v>-3.1</c:v>
                      </c:pt>
                      <c:pt idx="850">
                        <c:v>-3.2</c:v>
                      </c:pt>
                      <c:pt idx="851">
                        <c:v>-3.2</c:v>
                      </c:pt>
                      <c:pt idx="852">
                        <c:v>-3.1</c:v>
                      </c:pt>
                      <c:pt idx="853">
                        <c:v>-3.2</c:v>
                      </c:pt>
                      <c:pt idx="854">
                        <c:v>-3.2</c:v>
                      </c:pt>
                      <c:pt idx="855">
                        <c:v>-3.1</c:v>
                      </c:pt>
                      <c:pt idx="856">
                        <c:v>-3.1</c:v>
                      </c:pt>
                      <c:pt idx="857">
                        <c:v>-3.1</c:v>
                      </c:pt>
                      <c:pt idx="858">
                        <c:v>-3.1</c:v>
                      </c:pt>
                      <c:pt idx="859">
                        <c:v>-3.1</c:v>
                      </c:pt>
                      <c:pt idx="860">
                        <c:v>-3.1</c:v>
                      </c:pt>
                      <c:pt idx="861">
                        <c:v>-3.2</c:v>
                      </c:pt>
                      <c:pt idx="862">
                        <c:v>-3.1</c:v>
                      </c:pt>
                      <c:pt idx="863">
                        <c:v>-3.1</c:v>
                      </c:pt>
                      <c:pt idx="864">
                        <c:v>-3.1</c:v>
                      </c:pt>
                      <c:pt idx="865">
                        <c:v>-3.1</c:v>
                      </c:pt>
                      <c:pt idx="866">
                        <c:v>-3.2</c:v>
                      </c:pt>
                      <c:pt idx="867">
                        <c:v>-3.2</c:v>
                      </c:pt>
                      <c:pt idx="868">
                        <c:v>-3.1</c:v>
                      </c:pt>
                      <c:pt idx="869">
                        <c:v>-3.2</c:v>
                      </c:pt>
                      <c:pt idx="870">
                        <c:v>-3.2</c:v>
                      </c:pt>
                      <c:pt idx="871">
                        <c:v>-3.2</c:v>
                      </c:pt>
                      <c:pt idx="872">
                        <c:v>-3.2</c:v>
                      </c:pt>
                      <c:pt idx="873">
                        <c:v>-3.2</c:v>
                      </c:pt>
                      <c:pt idx="874">
                        <c:v>-3.3</c:v>
                      </c:pt>
                      <c:pt idx="875">
                        <c:v>-3.2</c:v>
                      </c:pt>
                      <c:pt idx="876">
                        <c:v>-3.3</c:v>
                      </c:pt>
                      <c:pt idx="877">
                        <c:v>-3.2</c:v>
                      </c:pt>
                      <c:pt idx="878">
                        <c:v>-3.2</c:v>
                      </c:pt>
                      <c:pt idx="879">
                        <c:v>-3.2</c:v>
                      </c:pt>
                      <c:pt idx="880">
                        <c:v>-3.2</c:v>
                      </c:pt>
                      <c:pt idx="881">
                        <c:v>-3.2</c:v>
                      </c:pt>
                      <c:pt idx="882">
                        <c:v>-3.2</c:v>
                      </c:pt>
                      <c:pt idx="883">
                        <c:v>-3.3</c:v>
                      </c:pt>
                      <c:pt idx="884">
                        <c:v>-3.2</c:v>
                      </c:pt>
                      <c:pt idx="885">
                        <c:v>-3.2</c:v>
                      </c:pt>
                      <c:pt idx="886">
                        <c:v>-3.2</c:v>
                      </c:pt>
                      <c:pt idx="887">
                        <c:v>-3.3</c:v>
                      </c:pt>
                      <c:pt idx="888">
                        <c:v>-3.2</c:v>
                      </c:pt>
                      <c:pt idx="889">
                        <c:v>-3.1</c:v>
                      </c:pt>
                      <c:pt idx="890">
                        <c:v>-3.2</c:v>
                      </c:pt>
                      <c:pt idx="891">
                        <c:v>-3.2</c:v>
                      </c:pt>
                      <c:pt idx="892">
                        <c:v>-3.2</c:v>
                      </c:pt>
                      <c:pt idx="893">
                        <c:v>-3.2</c:v>
                      </c:pt>
                      <c:pt idx="894">
                        <c:v>-3.1</c:v>
                      </c:pt>
                      <c:pt idx="895">
                        <c:v>-3</c:v>
                      </c:pt>
                      <c:pt idx="896">
                        <c:v>-3</c:v>
                      </c:pt>
                      <c:pt idx="897">
                        <c:v>-3</c:v>
                      </c:pt>
                      <c:pt idx="898">
                        <c:v>-3</c:v>
                      </c:pt>
                      <c:pt idx="899">
                        <c:v>-3</c:v>
                      </c:pt>
                      <c:pt idx="900">
                        <c:v>-3</c:v>
                      </c:pt>
                      <c:pt idx="901">
                        <c:v>-3.1</c:v>
                      </c:pt>
                      <c:pt idx="902">
                        <c:v>-3</c:v>
                      </c:pt>
                      <c:pt idx="903">
                        <c:v>-3</c:v>
                      </c:pt>
                      <c:pt idx="904">
                        <c:v>-3</c:v>
                      </c:pt>
                      <c:pt idx="905">
                        <c:v>-3</c:v>
                      </c:pt>
                      <c:pt idx="906">
                        <c:v>-3</c:v>
                      </c:pt>
                      <c:pt idx="907">
                        <c:v>-3</c:v>
                      </c:pt>
                      <c:pt idx="908">
                        <c:v>-3</c:v>
                      </c:pt>
                      <c:pt idx="909">
                        <c:v>-3</c:v>
                      </c:pt>
                      <c:pt idx="910">
                        <c:v>-2.9</c:v>
                      </c:pt>
                      <c:pt idx="911">
                        <c:v>-3</c:v>
                      </c:pt>
                      <c:pt idx="912">
                        <c:v>-3</c:v>
                      </c:pt>
                      <c:pt idx="913">
                        <c:v>-3</c:v>
                      </c:pt>
                      <c:pt idx="914">
                        <c:v>-3</c:v>
                      </c:pt>
                      <c:pt idx="915">
                        <c:v>-3.1</c:v>
                      </c:pt>
                      <c:pt idx="916">
                        <c:v>-3</c:v>
                      </c:pt>
                      <c:pt idx="917">
                        <c:v>-3</c:v>
                      </c:pt>
                      <c:pt idx="918">
                        <c:v>-3.1</c:v>
                      </c:pt>
                      <c:pt idx="919">
                        <c:v>-3</c:v>
                      </c:pt>
                      <c:pt idx="920">
                        <c:v>-3</c:v>
                      </c:pt>
                      <c:pt idx="921">
                        <c:v>-3</c:v>
                      </c:pt>
                      <c:pt idx="922">
                        <c:v>-3</c:v>
                      </c:pt>
                      <c:pt idx="923">
                        <c:v>-3.1</c:v>
                      </c:pt>
                      <c:pt idx="924">
                        <c:v>-3</c:v>
                      </c:pt>
                      <c:pt idx="925">
                        <c:v>-3.1</c:v>
                      </c:pt>
                      <c:pt idx="926">
                        <c:v>-3</c:v>
                      </c:pt>
                      <c:pt idx="927">
                        <c:v>-3</c:v>
                      </c:pt>
                      <c:pt idx="928">
                        <c:v>-3.1</c:v>
                      </c:pt>
                      <c:pt idx="929">
                        <c:v>-3</c:v>
                      </c:pt>
                      <c:pt idx="930">
                        <c:v>-3</c:v>
                      </c:pt>
                      <c:pt idx="931">
                        <c:v>-3.1</c:v>
                      </c:pt>
                      <c:pt idx="932">
                        <c:v>-3.1</c:v>
                      </c:pt>
                      <c:pt idx="933">
                        <c:v>-3</c:v>
                      </c:pt>
                      <c:pt idx="934">
                        <c:v>-3</c:v>
                      </c:pt>
                      <c:pt idx="935">
                        <c:v>-3</c:v>
                      </c:pt>
                      <c:pt idx="936">
                        <c:v>-3</c:v>
                      </c:pt>
                      <c:pt idx="937">
                        <c:v>-3</c:v>
                      </c:pt>
                      <c:pt idx="938">
                        <c:v>-3</c:v>
                      </c:pt>
                      <c:pt idx="939">
                        <c:v>-3</c:v>
                      </c:pt>
                      <c:pt idx="940">
                        <c:v>-3</c:v>
                      </c:pt>
                      <c:pt idx="941">
                        <c:v>-3</c:v>
                      </c:pt>
                      <c:pt idx="942">
                        <c:v>-3.1</c:v>
                      </c:pt>
                      <c:pt idx="943">
                        <c:v>-3</c:v>
                      </c:pt>
                      <c:pt idx="944">
                        <c:v>-3</c:v>
                      </c:pt>
                      <c:pt idx="945">
                        <c:v>-3</c:v>
                      </c:pt>
                      <c:pt idx="946">
                        <c:v>-3</c:v>
                      </c:pt>
                      <c:pt idx="947">
                        <c:v>-3.1</c:v>
                      </c:pt>
                      <c:pt idx="948">
                        <c:v>-3</c:v>
                      </c:pt>
                      <c:pt idx="949">
                        <c:v>-3</c:v>
                      </c:pt>
                      <c:pt idx="950">
                        <c:v>-3</c:v>
                      </c:pt>
                      <c:pt idx="951">
                        <c:v>-3</c:v>
                      </c:pt>
                      <c:pt idx="952">
                        <c:v>-3.1</c:v>
                      </c:pt>
                      <c:pt idx="953">
                        <c:v>-3</c:v>
                      </c:pt>
                      <c:pt idx="954">
                        <c:v>-3.1</c:v>
                      </c:pt>
                      <c:pt idx="955">
                        <c:v>-3</c:v>
                      </c:pt>
                      <c:pt idx="956">
                        <c:v>-3</c:v>
                      </c:pt>
                      <c:pt idx="957">
                        <c:v>-3.1</c:v>
                      </c:pt>
                      <c:pt idx="958">
                        <c:v>-3</c:v>
                      </c:pt>
                      <c:pt idx="959">
                        <c:v>-3</c:v>
                      </c:pt>
                      <c:pt idx="960">
                        <c:v>-3</c:v>
                      </c:pt>
                      <c:pt idx="961">
                        <c:v>-3</c:v>
                      </c:pt>
                      <c:pt idx="962">
                        <c:v>-3</c:v>
                      </c:pt>
                      <c:pt idx="963">
                        <c:v>-3</c:v>
                      </c:pt>
                      <c:pt idx="964">
                        <c:v>-3</c:v>
                      </c:pt>
                      <c:pt idx="965">
                        <c:v>-3.1</c:v>
                      </c:pt>
                      <c:pt idx="966">
                        <c:v>-3.1</c:v>
                      </c:pt>
                      <c:pt idx="967">
                        <c:v>-3</c:v>
                      </c:pt>
                      <c:pt idx="968">
                        <c:v>-3</c:v>
                      </c:pt>
                      <c:pt idx="969">
                        <c:v>-3</c:v>
                      </c:pt>
                      <c:pt idx="970">
                        <c:v>-3.1</c:v>
                      </c:pt>
                      <c:pt idx="971">
                        <c:v>-3.1</c:v>
                      </c:pt>
                      <c:pt idx="972">
                        <c:v>-3.1</c:v>
                      </c:pt>
                      <c:pt idx="973">
                        <c:v>-3.1</c:v>
                      </c:pt>
                      <c:pt idx="974">
                        <c:v>-3</c:v>
                      </c:pt>
                      <c:pt idx="975">
                        <c:v>-3.1</c:v>
                      </c:pt>
                      <c:pt idx="976">
                        <c:v>-3.1</c:v>
                      </c:pt>
                      <c:pt idx="977">
                        <c:v>-3.1</c:v>
                      </c:pt>
                      <c:pt idx="978">
                        <c:v>-3.1</c:v>
                      </c:pt>
                      <c:pt idx="979">
                        <c:v>-3.1</c:v>
                      </c:pt>
                      <c:pt idx="980">
                        <c:v>-3</c:v>
                      </c:pt>
                      <c:pt idx="981">
                        <c:v>-3.1</c:v>
                      </c:pt>
                      <c:pt idx="982">
                        <c:v>-3</c:v>
                      </c:pt>
                      <c:pt idx="983">
                        <c:v>-3</c:v>
                      </c:pt>
                      <c:pt idx="984">
                        <c:v>-3.1</c:v>
                      </c:pt>
                      <c:pt idx="985">
                        <c:v>-3.1</c:v>
                      </c:pt>
                      <c:pt idx="986">
                        <c:v>-3.1</c:v>
                      </c:pt>
                      <c:pt idx="987">
                        <c:v>-3.1</c:v>
                      </c:pt>
                      <c:pt idx="988">
                        <c:v>-3.1</c:v>
                      </c:pt>
                      <c:pt idx="989">
                        <c:v>-3.3</c:v>
                      </c:pt>
                      <c:pt idx="990">
                        <c:v>-3.3</c:v>
                      </c:pt>
                      <c:pt idx="991">
                        <c:v>-3.3</c:v>
                      </c:pt>
                      <c:pt idx="992">
                        <c:v>-3.3</c:v>
                      </c:pt>
                      <c:pt idx="993">
                        <c:v>-3.3</c:v>
                      </c:pt>
                      <c:pt idx="994">
                        <c:v>-3.3</c:v>
                      </c:pt>
                      <c:pt idx="995">
                        <c:v>-3.3</c:v>
                      </c:pt>
                      <c:pt idx="996">
                        <c:v>-3.3</c:v>
                      </c:pt>
                      <c:pt idx="997">
                        <c:v>-3.3</c:v>
                      </c:pt>
                      <c:pt idx="998">
                        <c:v>-3.4</c:v>
                      </c:pt>
                      <c:pt idx="999">
                        <c:v>-3.4</c:v>
                      </c:pt>
                      <c:pt idx="1000">
                        <c:v>-3.4</c:v>
                      </c:pt>
                      <c:pt idx="1001">
                        <c:v>-3.4</c:v>
                      </c:pt>
                      <c:pt idx="1002">
                        <c:v>-3.4</c:v>
                      </c:pt>
                      <c:pt idx="1003">
                        <c:v>-3.4</c:v>
                      </c:pt>
                      <c:pt idx="1004">
                        <c:v>-3.4</c:v>
                      </c:pt>
                      <c:pt idx="1005">
                        <c:v>-3.4</c:v>
                      </c:pt>
                      <c:pt idx="1006">
                        <c:v>-3.4</c:v>
                      </c:pt>
                      <c:pt idx="1007">
                        <c:v>-3.4</c:v>
                      </c:pt>
                      <c:pt idx="1008">
                        <c:v>-3.4</c:v>
                      </c:pt>
                      <c:pt idx="1009">
                        <c:v>-3.3</c:v>
                      </c:pt>
                      <c:pt idx="1010">
                        <c:v>-3.3</c:v>
                      </c:pt>
                      <c:pt idx="1011">
                        <c:v>-3.3</c:v>
                      </c:pt>
                      <c:pt idx="1012">
                        <c:v>-3.3</c:v>
                      </c:pt>
                      <c:pt idx="1013">
                        <c:v>-3.3</c:v>
                      </c:pt>
                      <c:pt idx="1014">
                        <c:v>-3.4</c:v>
                      </c:pt>
                      <c:pt idx="1015">
                        <c:v>-3.4</c:v>
                      </c:pt>
                      <c:pt idx="1016">
                        <c:v>-3.3</c:v>
                      </c:pt>
                      <c:pt idx="1017">
                        <c:v>-3.3</c:v>
                      </c:pt>
                      <c:pt idx="1018">
                        <c:v>-3.3</c:v>
                      </c:pt>
                      <c:pt idx="1019">
                        <c:v>-3.3</c:v>
                      </c:pt>
                      <c:pt idx="1020">
                        <c:v>-3.3</c:v>
                      </c:pt>
                      <c:pt idx="1021">
                        <c:v>-3.4</c:v>
                      </c:pt>
                      <c:pt idx="1022">
                        <c:v>-3.4</c:v>
                      </c:pt>
                      <c:pt idx="1023">
                        <c:v>-3.4</c:v>
                      </c:pt>
                      <c:pt idx="1024">
                        <c:v>-3.4</c:v>
                      </c:pt>
                      <c:pt idx="1025">
                        <c:v>-3.4</c:v>
                      </c:pt>
                      <c:pt idx="1026">
                        <c:v>-3.3</c:v>
                      </c:pt>
                      <c:pt idx="1027">
                        <c:v>-3.3</c:v>
                      </c:pt>
                      <c:pt idx="1028">
                        <c:v>-3.3</c:v>
                      </c:pt>
                      <c:pt idx="1029">
                        <c:v>-3.3</c:v>
                      </c:pt>
                    </c:numCache>
                  </c:numRef>
                </c:yVal>
                <c:smooth val="0"/>
              </c15:ser>
            </c15:filteredScatterSeries>
            <c15:filteredScatterSeries>
              <c15:ser>
                <c:idx val="5"/>
                <c:order val="5"/>
                <c:tx>
                  <c:strRef>
                    <c:extLst xmlns:c15="http://schemas.microsoft.com/office/drawing/2012/chart">
                      <c:ext xmlns:c15="http://schemas.microsoft.com/office/drawing/2012/chart" uri="{02D57815-91ED-43cb-92C2-25804820EDAC}">
                        <c15:formulaRef>
                          <c15:sqref>'Raw Data'!$H$18</c15:sqref>
                        </c15:formulaRef>
                      </c:ext>
                    </c:extLst>
                    <c:strCache>
                      <c:ptCount val="1"/>
                      <c:pt idx="0">
                        <c:v>3.1 - No Top Gun during peel, ~30s "clean up" 3x</c:v>
                      </c:pt>
                    </c:strCache>
                  </c:strRef>
                </c:tx>
                <c:spPr>
                  <a:ln w="19050" cap="rnd">
                    <a:solidFill>
                      <a:schemeClr val="accent6"/>
                    </a:solidFill>
                    <a:round/>
                  </a:ln>
                  <a:effectLst/>
                </c:spPr>
                <c:marker>
                  <c:symbol val="none"/>
                </c:marker>
                <c:xVal>
                  <c:numRef>
                    <c:extLst xmlns:c15="http://schemas.microsoft.com/office/drawing/2012/chart">
                      <c:ext xmlns:c15="http://schemas.microsoft.com/office/drawing/2012/chart" uri="{02D57815-91ED-43cb-92C2-25804820EDAC}">
                        <c15:formulaRef>
                          <c15:sqref>'Raw Data'!$B$22:$B$2887</c15:sqref>
                        </c15:formulaRef>
                      </c:ext>
                    </c:extLst>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extLst xmlns:c15="http://schemas.microsoft.com/office/drawing/2012/chart">
                      <c:ext xmlns:c15="http://schemas.microsoft.com/office/drawing/2012/chart" uri="{02D57815-91ED-43cb-92C2-25804820EDAC}">
                        <c15:formulaRef>
                          <c15:sqref>'Raw Data'!$H$22:$H$2887</c15:sqref>
                        </c15:formulaRef>
                      </c:ext>
                    </c:extLst>
                    <c:numCache>
                      <c:formatCode>0.0</c:formatCode>
                      <c:ptCount val="2866"/>
                      <c:pt idx="0">
                        <c:v>373</c:v>
                      </c:pt>
                      <c:pt idx="1">
                        <c:v>372.7</c:v>
                      </c:pt>
                      <c:pt idx="2">
                        <c:v>372.4</c:v>
                      </c:pt>
                      <c:pt idx="3">
                        <c:v>372.3</c:v>
                      </c:pt>
                      <c:pt idx="4">
                        <c:v>372.6</c:v>
                      </c:pt>
                      <c:pt idx="5">
                        <c:v>372.9</c:v>
                      </c:pt>
                      <c:pt idx="6">
                        <c:v>373</c:v>
                      </c:pt>
                      <c:pt idx="7">
                        <c:v>373.1</c:v>
                      </c:pt>
                      <c:pt idx="8">
                        <c:v>372.7</c:v>
                      </c:pt>
                      <c:pt idx="9">
                        <c:v>372.5</c:v>
                      </c:pt>
                      <c:pt idx="10">
                        <c:v>372.3</c:v>
                      </c:pt>
                      <c:pt idx="11">
                        <c:v>372.2</c:v>
                      </c:pt>
                      <c:pt idx="12">
                        <c:v>372.6</c:v>
                      </c:pt>
                      <c:pt idx="13">
                        <c:v>372.7</c:v>
                      </c:pt>
                      <c:pt idx="14">
                        <c:v>372.8</c:v>
                      </c:pt>
                      <c:pt idx="15">
                        <c:v>372.8</c:v>
                      </c:pt>
                      <c:pt idx="16">
                        <c:v>372.4</c:v>
                      </c:pt>
                      <c:pt idx="17">
                        <c:v>372.1</c:v>
                      </c:pt>
                      <c:pt idx="18">
                        <c:v>371.8</c:v>
                      </c:pt>
                      <c:pt idx="19">
                        <c:v>371.6</c:v>
                      </c:pt>
                      <c:pt idx="20">
                        <c:v>371.3</c:v>
                      </c:pt>
                      <c:pt idx="21">
                        <c:v>370.4</c:v>
                      </c:pt>
                      <c:pt idx="22">
                        <c:v>369.7</c:v>
                      </c:pt>
                      <c:pt idx="23">
                        <c:v>368.4</c:v>
                      </c:pt>
                      <c:pt idx="24">
                        <c:v>365.8</c:v>
                      </c:pt>
                      <c:pt idx="25">
                        <c:v>364.6</c:v>
                      </c:pt>
                      <c:pt idx="26">
                        <c:v>359.9</c:v>
                      </c:pt>
                      <c:pt idx="27">
                        <c:v>345.7</c:v>
                      </c:pt>
                      <c:pt idx="28">
                        <c:v>334.5</c:v>
                      </c:pt>
                      <c:pt idx="29">
                        <c:v>324.89999999999998</c:v>
                      </c:pt>
                      <c:pt idx="30">
                        <c:v>317.3</c:v>
                      </c:pt>
                      <c:pt idx="31">
                        <c:v>309.10000000000002</c:v>
                      </c:pt>
                      <c:pt idx="32">
                        <c:v>301.3</c:v>
                      </c:pt>
                      <c:pt idx="33">
                        <c:v>294.3</c:v>
                      </c:pt>
                      <c:pt idx="34">
                        <c:v>289.10000000000002</c:v>
                      </c:pt>
                      <c:pt idx="35">
                        <c:v>280.8</c:v>
                      </c:pt>
                      <c:pt idx="36">
                        <c:v>273.7</c:v>
                      </c:pt>
                      <c:pt idx="37">
                        <c:v>267.3</c:v>
                      </c:pt>
                      <c:pt idx="38">
                        <c:v>262.89999999999998</c:v>
                      </c:pt>
                      <c:pt idx="39">
                        <c:v>259.2</c:v>
                      </c:pt>
                      <c:pt idx="40">
                        <c:v>254.1</c:v>
                      </c:pt>
                      <c:pt idx="41">
                        <c:v>242</c:v>
                      </c:pt>
                      <c:pt idx="42">
                        <c:v>225.6</c:v>
                      </c:pt>
                      <c:pt idx="43">
                        <c:v>210.7</c:v>
                      </c:pt>
                      <c:pt idx="44">
                        <c:v>190.9</c:v>
                      </c:pt>
                      <c:pt idx="45">
                        <c:v>173.9</c:v>
                      </c:pt>
                      <c:pt idx="46">
                        <c:v>147.80000000000001</c:v>
                      </c:pt>
                      <c:pt idx="47">
                        <c:v>125</c:v>
                      </c:pt>
                      <c:pt idx="48">
                        <c:v>96.7</c:v>
                      </c:pt>
                      <c:pt idx="49">
                        <c:v>66.5</c:v>
                      </c:pt>
                      <c:pt idx="50">
                        <c:v>28.8</c:v>
                      </c:pt>
                      <c:pt idx="51">
                        <c:v>-25.2</c:v>
                      </c:pt>
                      <c:pt idx="52">
                        <c:v>-69.2</c:v>
                      </c:pt>
                      <c:pt idx="53">
                        <c:v>-116.1</c:v>
                      </c:pt>
                      <c:pt idx="54">
                        <c:v>-166.4</c:v>
                      </c:pt>
                      <c:pt idx="55">
                        <c:v>-233.7</c:v>
                      </c:pt>
                      <c:pt idx="56">
                        <c:v>-294.8</c:v>
                      </c:pt>
                      <c:pt idx="57">
                        <c:v>-360.4</c:v>
                      </c:pt>
                      <c:pt idx="58">
                        <c:v>-431.8</c:v>
                      </c:pt>
                      <c:pt idx="59">
                        <c:v>-530.4</c:v>
                      </c:pt>
                      <c:pt idx="60">
                        <c:v>-601.70000000000005</c:v>
                      </c:pt>
                      <c:pt idx="61">
                        <c:v>-665.9</c:v>
                      </c:pt>
                      <c:pt idx="62">
                        <c:v>-724.7</c:v>
                      </c:pt>
                      <c:pt idx="63">
                        <c:v>-798</c:v>
                      </c:pt>
                      <c:pt idx="64">
                        <c:v>-856</c:v>
                      </c:pt>
                      <c:pt idx="65">
                        <c:v>-916.5</c:v>
                      </c:pt>
                      <c:pt idx="66">
                        <c:v>-985.4</c:v>
                      </c:pt>
                      <c:pt idx="67">
                        <c:v>-1066.0999999999999</c:v>
                      </c:pt>
                      <c:pt idx="68">
                        <c:v>-1196.5</c:v>
                      </c:pt>
                      <c:pt idx="69">
                        <c:v>-1294.7</c:v>
                      </c:pt>
                      <c:pt idx="70">
                        <c:v>-1394.5</c:v>
                      </c:pt>
                      <c:pt idx="71">
                        <c:v>-1486.5</c:v>
                      </c:pt>
                      <c:pt idx="72">
                        <c:v>-1615.6</c:v>
                      </c:pt>
                      <c:pt idx="73">
                        <c:v>-1711.3</c:v>
                      </c:pt>
                      <c:pt idx="74">
                        <c:v>-1794.9</c:v>
                      </c:pt>
                      <c:pt idx="75">
                        <c:v>-1857.5</c:v>
                      </c:pt>
                      <c:pt idx="76">
                        <c:v>-1915.7</c:v>
                      </c:pt>
                      <c:pt idx="77">
                        <c:v>-2013.3</c:v>
                      </c:pt>
                      <c:pt idx="78">
                        <c:v>-2100.8000000000002</c:v>
                      </c:pt>
                      <c:pt idx="79">
                        <c:v>-2182.6</c:v>
                      </c:pt>
                      <c:pt idx="80">
                        <c:v>-2269.9</c:v>
                      </c:pt>
                      <c:pt idx="81">
                        <c:v>-2350.4</c:v>
                      </c:pt>
                      <c:pt idx="82">
                        <c:v>-2442.1</c:v>
                      </c:pt>
                      <c:pt idx="83">
                        <c:v>-2486.6999999999998</c:v>
                      </c:pt>
                      <c:pt idx="84">
                        <c:v>-2533.6999999999998</c:v>
                      </c:pt>
                      <c:pt idx="85">
                        <c:v>-2597.4</c:v>
                      </c:pt>
                      <c:pt idx="86">
                        <c:v>-2687.2</c:v>
                      </c:pt>
                      <c:pt idx="87">
                        <c:v>-2864.5</c:v>
                      </c:pt>
                      <c:pt idx="88">
                        <c:v>-3014.3</c:v>
                      </c:pt>
                      <c:pt idx="89">
                        <c:v>-3136.1</c:v>
                      </c:pt>
                      <c:pt idx="90">
                        <c:v>-3235.8</c:v>
                      </c:pt>
                      <c:pt idx="91">
                        <c:v>-3365.6</c:v>
                      </c:pt>
                      <c:pt idx="92">
                        <c:v>-3470.6</c:v>
                      </c:pt>
                      <c:pt idx="93">
                        <c:v>-3564.8</c:v>
                      </c:pt>
                      <c:pt idx="94">
                        <c:v>-3570.7</c:v>
                      </c:pt>
                      <c:pt idx="95">
                        <c:v>-3543.3</c:v>
                      </c:pt>
                      <c:pt idx="96">
                        <c:v>-3553.8</c:v>
                      </c:pt>
                      <c:pt idx="97">
                        <c:v>-3604.6</c:v>
                      </c:pt>
                      <c:pt idx="98">
                        <c:v>-3674.2</c:v>
                      </c:pt>
                      <c:pt idx="99">
                        <c:v>-3749.7</c:v>
                      </c:pt>
                      <c:pt idx="100">
                        <c:v>-3806.6</c:v>
                      </c:pt>
                      <c:pt idx="101">
                        <c:v>-3837.8</c:v>
                      </c:pt>
                      <c:pt idx="102">
                        <c:v>-3941.1</c:v>
                      </c:pt>
                      <c:pt idx="103">
                        <c:v>-4088.8</c:v>
                      </c:pt>
                      <c:pt idx="104">
                        <c:v>-4284.7</c:v>
                      </c:pt>
                      <c:pt idx="105">
                        <c:v>-4412.5</c:v>
                      </c:pt>
                      <c:pt idx="106">
                        <c:v>-4531.8999999999996</c:v>
                      </c:pt>
                      <c:pt idx="107">
                        <c:v>-4645</c:v>
                      </c:pt>
                      <c:pt idx="108">
                        <c:v>-4766.8999999999996</c:v>
                      </c:pt>
                      <c:pt idx="109">
                        <c:v>-4926.3</c:v>
                      </c:pt>
                      <c:pt idx="110">
                        <c:v>-5052.6000000000004</c:v>
                      </c:pt>
                      <c:pt idx="111">
                        <c:v>-5172.3999999999996</c:v>
                      </c:pt>
                      <c:pt idx="112">
                        <c:v>-5310.7</c:v>
                      </c:pt>
                      <c:pt idx="113">
                        <c:v>-5447.5</c:v>
                      </c:pt>
                      <c:pt idx="114">
                        <c:v>-5605.8</c:v>
                      </c:pt>
                      <c:pt idx="115">
                        <c:v>-5699.7</c:v>
                      </c:pt>
                      <c:pt idx="116">
                        <c:v>-5790.7</c:v>
                      </c:pt>
                      <c:pt idx="117">
                        <c:v>-5874.5</c:v>
                      </c:pt>
                      <c:pt idx="118">
                        <c:v>-5885.5</c:v>
                      </c:pt>
                      <c:pt idx="119">
                        <c:v>-5872.3</c:v>
                      </c:pt>
                      <c:pt idx="120">
                        <c:v>-6025.8</c:v>
                      </c:pt>
                      <c:pt idx="121">
                        <c:v>-6217.6</c:v>
                      </c:pt>
                      <c:pt idx="122">
                        <c:v>-6352</c:v>
                      </c:pt>
                      <c:pt idx="123">
                        <c:v>-6463.8</c:v>
                      </c:pt>
                      <c:pt idx="124">
                        <c:v>-6519.8</c:v>
                      </c:pt>
                      <c:pt idx="125">
                        <c:v>-6554.9</c:v>
                      </c:pt>
                      <c:pt idx="126">
                        <c:v>-6576.8</c:v>
                      </c:pt>
                      <c:pt idx="127">
                        <c:v>-6593.5</c:v>
                      </c:pt>
                      <c:pt idx="128">
                        <c:v>-6600.2</c:v>
                      </c:pt>
                      <c:pt idx="129">
                        <c:v>-6606.1</c:v>
                      </c:pt>
                      <c:pt idx="130">
                        <c:v>-6610.8</c:v>
                      </c:pt>
                      <c:pt idx="131">
                        <c:v>-6613.5</c:v>
                      </c:pt>
                      <c:pt idx="132">
                        <c:v>-6622.6</c:v>
                      </c:pt>
                      <c:pt idx="133">
                        <c:v>-6627.1</c:v>
                      </c:pt>
                      <c:pt idx="134">
                        <c:v>-6629.5</c:v>
                      </c:pt>
                      <c:pt idx="135">
                        <c:v>-6631.1</c:v>
                      </c:pt>
                      <c:pt idx="136">
                        <c:v>-6626.5</c:v>
                      </c:pt>
                      <c:pt idx="137">
                        <c:v>-6623.1</c:v>
                      </c:pt>
                      <c:pt idx="138">
                        <c:v>-6620.5</c:v>
                      </c:pt>
                      <c:pt idx="139">
                        <c:v>-6618.4</c:v>
                      </c:pt>
                      <c:pt idx="140">
                        <c:v>-6621.3</c:v>
                      </c:pt>
                      <c:pt idx="141">
                        <c:v>-6625</c:v>
                      </c:pt>
                      <c:pt idx="142">
                        <c:v>-6626.3</c:v>
                      </c:pt>
                      <c:pt idx="143">
                        <c:v>-6626.5</c:v>
                      </c:pt>
                      <c:pt idx="144">
                        <c:v>-6621.5</c:v>
                      </c:pt>
                      <c:pt idx="145">
                        <c:v>-6615.5</c:v>
                      </c:pt>
                      <c:pt idx="146">
                        <c:v>-6612.9</c:v>
                      </c:pt>
                      <c:pt idx="147">
                        <c:v>-6611.3</c:v>
                      </c:pt>
                      <c:pt idx="148">
                        <c:v>-6614.9</c:v>
                      </c:pt>
                      <c:pt idx="149">
                        <c:v>-6618.4</c:v>
                      </c:pt>
                      <c:pt idx="150">
                        <c:v>-6620.2</c:v>
                      </c:pt>
                      <c:pt idx="151">
                        <c:v>-6620.5</c:v>
                      </c:pt>
                      <c:pt idx="152">
                        <c:v>-6615.6</c:v>
                      </c:pt>
                      <c:pt idx="153">
                        <c:v>-6610.7</c:v>
                      </c:pt>
                      <c:pt idx="154">
                        <c:v>-6607.5</c:v>
                      </c:pt>
                      <c:pt idx="155">
                        <c:v>-6605.9</c:v>
                      </c:pt>
                      <c:pt idx="156">
                        <c:v>-6610.1</c:v>
                      </c:pt>
                      <c:pt idx="157">
                        <c:v>-6612.9</c:v>
                      </c:pt>
                      <c:pt idx="158">
                        <c:v>-6614.3</c:v>
                      </c:pt>
                      <c:pt idx="159">
                        <c:v>-6614</c:v>
                      </c:pt>
                      <c:pt idx="160">
                        <c:v>-6608.5</c:v>
                      </c:pt>
                      <c:pt idx="161">
                        <c:v>-6604.5</c:v>
                      </c:pt>
                      <c:pt idx="162">
                        <c:v>-6602.3</c:v>
                      </c:pt>
                      <c:pt idx="163">
                        <c:v>-6600.5</c:v>
                      </c:pt>
                      <c:pt idx="164">
                        <c:v>-6605.5</c:v>
                      </c:pt>
                      <c:pt idx="165">
                        <c:v>-6608.3</c:v>
                      </c:pt>
                      <c:pt idx="166">
                        <c:v>-6609.7</c:v>
                      </c:pt>
                      <c:pt idx="167">
                        <c:v>-6610.3</c:v>
                      </c:pt>
                      <c:pt idx="168">
                        <c:v>-6603.7</c:v>
                      </c:pt>
                      <c:pt idx="169">
                        <c:v>-6599.6</c:v>
                      </c:pt>
                      <c:pt idx="170">
                        <c:v>-6596.9</c:v>
                      </c:pt>
                      <c:pt idx="171">
                        <c:v>-6595.2</c:v>
                      </c:pt>
                      <c:pt idx="172">
                        <c:v>-6598.8</c:v>
                      </c:pt>
                      <c:pt idx="173">
                        <c:v>-6602.9</c:v>
                      </c:pt>
                      <c:pt idx="174">
                        <c:v>-6604.2</c:v>
                      </c:pt>
                      <c:pt idx="175">
                        <c:v>-6604.6</c:v>
                      </c:pt>
                      <c:pt idx="176">
                        <c:v>-6600</c:v>
                      </c:pt>
                      <c:pt idx="177">
                        <c:v>-6594.2</c:v>
                      </c:pt>
                      <c:pt idx="178">
                        <c:v>-6591.7</c:v>
                      </c:pt>
                      <c:pt idx="179">
                        <c:v>-6590.1</c:v>
                      </c:pt>
                      <c:pt idx="180">
                        <c:v>-6593.8</c:v>
                      </c:pt>
                      <c:pt idx="181">
                        <c:v>-6597.5</c:v>
                      </c:pt>
                      <c:pt idx="182">
                        <c:v>-6600.4</c:v>
                      </c:pt>
                      <c:pt idx="183">
                        <c:v>-6601.1</c:v>
                      </c:pt>
                      <c:pt idx="184">
                        <c:v>-6596.2</c:v>
                      </c:pt>
                      <c:pt idx="185">
                        <c:v>-6591.1</c:v>
                      </c:pt>
                      <c:pt idx="186">
                        <c:v>-6587.5</c:v>
                      </c:pt>
                      <c:pt idx="187">
                        <c:v>-6585.8</c:v>
                      </c:pt>
                      <c:pt idx="188">
                        <c:v>-6589.5</c:v>
                      </c:pt>
                      <c:pt idx="189">
                        <c:v>-6592.8</c:v>
                      </c:pt>
                      <c:pt idx="190">
                        <c:v>-6594.6</c:v>
                      </c:pt>
                      <c:pt idx="191">
                        <c:v>-6594.4</c:v>
                      </c:pt>
                      <c:pt idx="192">
                        <c:v>-6589.1</c:v>
                      </c:pt>
                      <c:pt idx="193">
                        <c:v>-6584.8</c:v>
                      </c:pt>
                      <c:pt idx="194">
                        <c:v>-6582.3</c:v>
                      </c:pt>
                      <c:pt idx="195">
                        <c:v>-6581.8</c:v>
                      </c:pt>
                      <c:pt idx="196">
                        <c:v>-6586.5</c:v>
                      </c:pt>
                      <c:pt idx="197">
                        <c:v>-6589.2</c:v>
                      </c:pt>
                      <c:pt idx="198">
                        <c:v>-6590.5</c:v>
                      </c:pt>
                      <c:pt idx="199">
                        <c:v>-6590.9</c:v>
                      </c:pt>
                      <c:pt idx="200">
                        <c:v>-6584.1</c:v>
                      </c:pt>
                      <c:pt idx="201">
                        <c:v>-6580</c:v>
                      </c:pt>
                      <c:pt idx="202">
                        <c:v>-6577.4</c:v>
                      </c:pt>
                      <c:pt idx="203">
                        <c:v>-6576.1</c:v>
                      </c:pt>
                      <c:pt idx="204">
                        <c:v>-6580</c:v>
                      </c:pt>
                      <c:pt idx="205">
                        <c:v>-6584.2</c:v>
                      </c:pt>
                      <c:pt idx="206">
                        <c:v>-6585.4</c:v>
                      </c:pt>
                      <c:pt idx="207">
                        <c:v>-6585.6</c:v>
                      </c:pt>
                      <c:pt idx="208">
                        <c:v>-6581</c:v>
                      </c:pt>
                      <c:pt idx="209">
                        <c:v>-6575.1</c:v>
                      </c:pt>
                      <c:pt idx="210">
                        <c:v>-6572.4</c:v>
                      </c:pt>
                      <c:pt idx="211">
                        <c:v>-6571.1</c:v>
                      </c:pt>
                      <c:pt idx="212">
                        <c:v>-6574.9</c:v>
                      </c:pt>
                      <c:pt idx="213">
                        <c:v>-6578.7</c:v>
                      </c:pt>
                      <c:pt idx="214">
                        <c:v>-6581.3</c:v>
                      </c:pt>
                      <c:pt idx="215">
                        <c:v>-6582.2</c:v>
                      </c:pt>
                      <c:pt idx="216">
                        <c:v>-6577.5</c:v>
                      </c:pt>
                      <c:pt idx="217">
                        <c:v>-6572.6</c:v>
                      </c:pt>
                      <c:pt idx="218">
                        <c:v>-6569</c:v>
                      </c:pt>
                      <c:pt idx="219">
                        <c:v>-6567.7</c:v>
                      </c:pt>
                      <c:pt idx="220">
                        <c:v>-6571.6</c:v>
                      </c:pt>
                      <c:pt idx="221">
                        <c:v>-6575.1</c:v>
                      </c:pt>
                      <c:pt idx="222">
                        <c:v>-6577.1</c:v>
                      </c:pt>
                      <c:pt idx="223">
                        <c:v>-6576.9</c:v>
                      </c:pt>
                      <c:pt idx="224">
                        <c:v>-6571.6</c:v>
                      </c:pt>
                      <c:pt idx="225">
                        <c:v>-6567.4</c:v>
                      </c:pt>
                      <c:pt idx="226">
                        <c:v>-6565.2</c:v>
                      </c:pt>
                      <c:pt idx="227">
                        <c:v>-6564.2</c:v>
                      </c:pt>
                      <c:pt idx="228">
                        <c:v>-6568.3</c:v>
                      </c:pt>
                      <c:pt idx="229">
                        <c:v>-6571.4</c:v>
                      </c:pt>
                      <c:pt idx="230">
                        <c:v>-6572.7</c:v>
                      </c:pt>
                      <c:pt idx="231">
                        <c:v>-6573.1</c:v>
                      </c:pt>
                      <c:pt idx="232">
                        <c:v>-6566.4</c:v>
                      </c:pt>
                      <c:pt idx="233">
                        <c:v>-6562.5</c:v>
                      </c:pt>
                      <c:pt idx="234">
                        <c:v>-6559.9</c:v>
                      </c:pt>
                      <c:pt idx="235">
                        <c:v>-6558.3</c:v>
                      </c:pt>
                      <c:pt idx="236">
                        <c:v>-6562</c:v>
                      </c:pt>
                      <c:pt idx="237">
                        <c:v>-6566.3</c:v>
                      </c:pt>
                      <c:pt idx="238">
                        <c:v>-6567.7</c:v>
                      </c:pt>
                      <c:pt idx="239">
                        <c:v>-6568.2</c:v>
                      </c:pt>
                      <c:pt idx="240">
                        <c:v>-6563.7</c:v>
                      </c:pt>
                      <c:pt idx="241">
                        <c:v>-6558.2</c:v>
                      </c:pt>
                      <c:pt idx="242">
                        <c:v>-6555.8</c:v>
                      </c:pt>
                      <c:pt idx="243">
                        <c:v>-6554.3</c:v>
                      </c:pt>
                      <c:pt idx="244">
                        <c:v>-6557.9</c:v>
                      </c:pt>
                      <c:pt idx="245">
                        <c:v>-6561.4</c:v>
                      </c:pt>
                      <c:pt idx="246">
                        <c:v>-6563.7</c:v>
                      </c:pt>
                      <c:pt idx="247">
                        <c:v>-6564.3</c:v>
                      </c:pt>
                      <c:pt idx="248">
                        <c:v>-6559.4</c:v>
                      </c:pt>
                      <c:pt idx="249">
                        <c:v>-6554.8</c:v>
                      </c:pt>
                      <c:pt idx="250">
                        <c:v>-6551</c:v>
                      </c:pt>
                      <c:pt idx="251">
                        <c:v>-6549.6</c:v>
                      </c:pt>
                      <c:pt idx="252">
                        <c:v>-6553.6</c:v>
                      </c:pt>
                      <c:pt idx="253">
                        <c:v>-6557.1</c:v>
                      </c:pt>
                      <c:pt idx="254">
                        <c:v>-6558.7</c:v>
                      </c:pt>
                      <c:pt idx="255">
                        <c:v>-6558.3</c:v>
                      </c:pt>
                      <c:pt idx="256">
                        <c:v>-6553.1</c:v>
                      </c:pt>
                      <c:pt idx="257">
                        <c:v>-6549.4</c:v>
                      </c:pt>
                      <c:pt idx="258">
                        <c:v>-6546.9</c:v>
                      </c:pt>
                      <c:pt idx="259">
                        <c:v>-6546</c:v>
                      </c:pt>
                      <c:pt idx="260">
                        <c:v>-6550.6</c:v>
                      </c:pt>
                      <c:pt idx="261">
                        <c:v>-6553.4</c:v>
                      </c:pt>
                      <c:pt idx="262">
                        <c:v>-6554.7</c:v>
                      </c:pt>
                      <c:pt idx="263">
                        <c:v>-6555.3</c:v>
                      </c:pt>
                      <c:pt idx="264">
                        <c:v>-6548.8</c:v>
                      </c:pt>
                      <c:pt idx="265">
                        <c:v>-6544.8</c:v>
                      </c:pt>
                      <c:pt idx="266">
                        <c:v>-6542.5</c:v>
                      </c:pt>
                      <c:pt idx="267">
                        <c:v>-6541.4</c:v>
                      </c:pt>
                      <c:pt idx="268">
                        <c:v>-6546.4</c:v>
                      </c:pt>
                      <c:pt idx="269">
                        <c:v>-6549.3</c:v>
                      </c:pt>
                      <c:pt idx="270">
                        <c:v>-6550.6</c:v>
                      </c:pt>
                      <c:pt idx="271">
                        <c:v>-6551.1</c:v>
                      </c:pt>
                      <c:pt idx="272">
                        <c:v>-6546.1</c:v>
                      </c:pt>
                      <c:pt idx="273">
                        <c:v>-6540.4</c:v>
                      </c:pt>
                      <c:pt idx="274">
                        <c:v>-6537.8</c:v>
                      </c:pt>
                      <c:pt idx="275">
                        <c:v>-6536.2</c:v>
                      </c:pt>
                      <c:pt idx="276">
                        <c:v>-6540</c:v>
                      </c:pt>
                      <c:pt idx="277">
                        <c:v>-6544.2</c:v>
                      </c:pt>
                      <c:pt idx="278">
                        <c:v>-6546.9</c:v>
                      </c:pt>
                      <c:pt idx="279">
                        <c:v>-6547.6</c:v>
                      </c:pt>
                      <c:pt idx="280">
                        <c:v>-6543.2</c:v>
                      </c:pt>
                      <c:pt idx="281">
                        <c:v>-6538.3</c:v>
                      </c:pt>
                      <c:pt idx="282">
                        <c:v>-6535</c:v>
                      </c:pt>
                      <c:pt idx="283">
                        <c:v>-6533.5</c:v>
                      </c:pt>
                      <c:pt idx="284">
                        <c:v>-6537.4</c:v>
                      </c:pt>
                      <c:pt idx="285">
                        <c:v>-6540.7</c:v>
                      </c:pt>
                      <c:pt idx="286">
                        <c:v>-6542.7</c:v>
                      </c:pt>
                      <c:pt idx="287">
                        <c:v>-6542.2</c:v>
                      </c:pt>
                      <c:pt idx="288">
                        <c:v>-6536.6</c:v>
                      </c:pt>
                      <c:pt idx="289">
                        <c:v>-6532.7</c:v>
                      </c:pt>
                      <c:pt idx="290">
                        <c:v>-6530</c:v>
                      </c:pt>
                      <c:pt idx="291">
                        <c:v>-6529.3</c:v>
                      </c:pt>
                      <c:pt idx="292">
                        <c:v>-6534</c:v>
                      </c:pt>
                      <c:pt idx="293">
                        <c:v>-6537</c:v>
                      </c:pt>
                      <c:pt idx="294">
                        <c:v>-6538.3</c:v>
                      </c:pt>
                      <c:pt idx="295">
                        <c:v>-6538.8</c:v>
                      </c:pt>
                      <c:pt idx="296">
                        <c:v>-6532.2</c:v>
                      </c:pt>
                      <c:pt idx="297">
                        <c:v>-6528.2</c:v>
                      </c:pt>
                      <c:pt idx="298">
                        <c:v>-6525.7</c:v>
                      </c:pt>
                      <c:pt idx="299">
                        <c:v>-6523.9</c:v>
                      </c:pt>
                      <c:pt idx="300">
                        <c:v>-6529</c:v>
                      </c:pt>
                      <c:pt idx="301">
                        <c:v>-6531.9</c:v>
                      </c:pt>
                      <c:pt idx="302">
                        <c:v>-6533.3</c:v>
                      </c:pt>
                      <c:pt idx="303">
                        <c:v>-6533.7</c:v>
                      </c:pt>
                      <c:pt idx="304">
                        <c:v>-6529.1</c:v>
                      </c:pt>
                      <c:pt idx="305">
                        <c:v>-6523.4</c:v>
                      </c:pt>
                      <c:pt idx="306">
                        <c:v>-6521.1</c:v>
                      </c:pt>
                      <c:pt idx="307">
                        <c:v>-6519.8</c:v>
                      </c:pt>
                      <c:pt idx="308">
                        <c:v>-6523.3</c:v>
                      </c:pt>
                      <c:pt idx="309">
                        <c:v>-6526.8</c:v>
                      </c:pt>
                      <c:pt idx="310">
                        <c:v>-6529</c:v>
                      </c:pt>
                      <c:pt idx="311">
                        <c:v>-6529.6</c:v>
                      </c:pt>
                      <c:pt idx="312">
                        <c:v>-6525</c:v>
                      </c:pt>
                      <c:pt idx="313">
                        <c:v>-6520.6</c:v>
                      </c:pt>
                      <c:pt idx="314">
                        <c:v>-6517</c:v>
                      </c:pt>
                      <c:pt idx="315">
                        <c:v>-6515.5</c:v>
                      </c:pt>
                      <c:pt idx="316">
                        <c:v>-6519.2</c:v>
                      </c:pt>
                      <c:pt idx="317">
                        <c:v>-6523.3</c:v>
                      </c:pt>
                      <c:pt idx="318">
                        <c:v>-6525.5</c:v>
                      </c:pt>
                      <c:pt idx="319">
                        <c:v>-6525.7</c:v>
                      </c:pt>
                      <c:pt idx="320">
                        <c:v>-6521.1</c:v>
                      </c:pt>
                      <c:pt idx="321">
                        <c:v>-6517.6</c:v>
                      </c:pt>
                      <c:pt idx="322">
                        <c:v>-6515.3</c:v>
                      </c:pt>
                      <c:pt idx="323">
                        <c:v>-6514.3</c:v>
                      </c:pt>
                      <c:pt idx="324">
                        <c:v>-6518.6</c:v>
                      </c:pt>
                      <c:pt idx="325">
                        <c:v>-6521.1</c:v>
                      </c:pt>
                      <c:pt idx="326">
                        <c:v>-6522.2</c:v>
                      </c:pt>
                      <c:pt idx="327">
                        <c:v>-6522.6</c:v>
                      </c:pt>
                      <c:pt idx="328">
                        <c:v>-6516.3</c:v>
                      </c:pt>
                      <c:pt idx="329">
                        <c:v>-6512.1</c:v>
                      </c:pt>
                      <c:pt idx="330">
                        <c:v>-6509.4</c:v>
                      </c:pt>
                      <c:pt idx="331">
                        <c:v>-6507.7</c:v>
                      </c:pt>
                      <c:pt idx="332">
                        <c:v>-6512.8</c:v>
                      </c:pt>
                      <c:pt idx="333">
                        <c:v>-6515.7</c:v>
                      </c:pt>
                      <c:pt idx="334">
                        <c:v>-6517.5</c:v>
                      </c:pt>
                      <c:pt idx="335">
                        <c:v>-6518.1</c:v>
                      </c:pt>
                      <c:pt idx="336">
                        <c:v>-6513.6</c:v>
                      </c:pt>
                      <c:pt idx="337">
                        <c:v>-6508</c:v>
                      </c:pt>
                      <c:pt idx="338">
                        <c:v>-6505.4</c:v>
                      </c:pt>
                      <c:pt idx="339">
                        <c:v>-6504.2</c:v>
                      </c:pt>
                      <c:pt idx="340">
                        <c:v>-6507.9</c:v>
                      </c:pt>
                      <c:pt idx="341">
                        <c:v>-6511.2</c:v>
                      </c:pt>
                      <c:pt idx="342">
                        <c:v>-6513.3</c:v>
                      </c:pt>
                      <c:pt idx="343">
                        <c:v>-6513.9</c:v>
                      </c:pt>
                      <c:pt idx="344">
                        <c:v>-6509.1</c:v>
                      </c:pt>
                      <c:pt idx="345">
                        <c:v>-6504.9</c:v>
                      </c:pt>
                      <c:pt idx="346">
                        <c:v>-6501.2</c:v>
                      </c:pt>
                      <c:pt idx="347">
                        <c:v>-6499.6</c:v>
                      </c:pt>
                      <c:pt idx="348">
                        <c:v>-6503.4</c:v>
                      </c:pt>
                      <c:pt idx="349">
                        <c:v>-6506.9</c:v>
                      </c:pt>
                      <c:pt idx="350">
                        <c:v>-6508.8</c:v>
                      </c:pt>
                      <c:pt idx="351">
                        <c:v>-6508.2</c:v>
                      </c:pt>
                      <c:pt idx="352">
                        <c:v>-6502.9</c:v>
                      </c:pt>
                      <c:pt idx="353">
                        <c:v>-6499.1</c:v>
                      </c:pt>
                      <c:pt idx="354">
                        <c:v>-6496.9</c:v>
                      </c:pt>
                      <c:pt idx="355">
                        <c:v>-6496.3</c:v>
                      </c:pt>
                      <c:pt idx="356">
                        <c:v>-6500.7</c:v>
                      </c:pt>
                      <c:pt idx="357">
                        <c:v>-6503.5</c:v>
                      </c:pt>
                      <c:pt idx="358">
                        <c:v>-6504.9</c:v>
                      </c:pt>
                      <c:pt idx="359">
                        <c:v>-6505.6</c:v>
                      </c:pt>
                      <c:pt idx="360">
                        <c:v>-6499.7</c:v>
                      </c:pt>
                      <c:pt idx="361">
                        <c:v>-6496.2</c:v>
                      </c:pt>
                      <c:pt idx="362">
                        <c:v>-6494.3</c:v>
                      </c:pt>
                      <c:pt idx="363">
                        <c:v>-6493.4</c:v>
                      </c:pt>
                      <c:pt idx="364">
                        <c:v>-6497.1</c:v>
                      </c:pt>
                      <c:pt idx="365">
                        <c:v>-6501.3</c:v>
                      </c:pt>
                      <c:pt idx="366">
                        <c:v>-6502.5</c:v>
                      </c:pt>
                      <c:pt idx="367">
                        <c:v>-6502.8</c:v>
                      </c:pt>
                      <c:pt idx="368">
                        <c:v>-6498.2</c:v>
                      </c:pt>
                      <c:pt idx="369">
                        <c:v>-6492.8</c:v>
                      </c:pt>
                      <c:pt idx="370">
                        <c:v>-6490.2</c:v>
                      </c:pt>
                      <c:pt idx="371">
                        <c:v>-6488.5</c:v>
                      </c:pt>
                      <c:pt idx="372">
                        <c:v>-6492.3</c:v>
                      </c:pt>
                      <c:pt idx="373">
                        <c:v>-6495.5</c:v>
                      </c:pt>
                      <c:pt idx="374">
                        <c:v>-6497.6</c:v>
                      </c:pt>
                      <c:pt idx="375">
                        <c:v>-6498</c:v>
                      </c:pt>
                      <c:pt idx="376">
                        <c:v>-6493.5</c:v>
                      </c:pt>
                      <c:pt idx="377">
                        <c:v>-6489.3</c:v>
                      </c:pt>
                      <c:pt idx="378">
                        <c:v>-6486.2</c:v>
                      </c:pt>
                      <c:pt idx="379">
                        <c:v>-6484.6</c:v>
                      </c:pt>
                      <c:pt idx="380">
                        <c:v>-6488</c:v>
                      </c:pt>
                      <c:pt idx="381">
                        <c:v>-6491.3</c:v>
                      </c:pt>
                      <c:pt idx="382">
                        <c:v>-6493.2</c:v>
                      </c:pt>
                      <c:pt idx="383">
                        <c:v>-6493</c:v>
                      </c:pt>
                      <c:pt idx="384">
                        <c:v>-6487.8</c:v>
                      </c:pt>
                      <c:pt idx="385">
                        <c:v>-6483.9</c:v>
                      </c:pt>
                      <c:pt idx="386">
                        <c:v>-6481.4</c:v>
                      </c:pt>
                      <c:pt idx="387">
                        <c:v>-6480.5</c:v>
                      </c:pt>
                      <c:pt idx="388">
                        <c:v>-6485.5</c:v>
                      </c:pt>
                      <c:pt idx="389">
                        <c:v>-6488.3</c:v>
                      </c:pt>
                      <c:pt idx="390">
                        <c:v>-6489.7</c:v>
                      </c:pt>
                      <c:pt idx="391">
                        <c:v>-6489.9</c:v>
                      </c:pt>
                      <c:pt idx="392">
                        <c:v>-6483.5</c:v>
                      </c:pt>
                      <c:pt idx="393">
                        <c:v>-6479.7</c:v>
                      </c:pt>
                      <c:pt idx="394">
                        <c:v>-6477.3</c:v>
                      </c:pt>
                      <c:pt idx="395">
                        <c:v>-6476.1</c:v>
                      </c:pt>
                      <c:pt idx="396">
                        <c:v>-6479.8</c:v>
                      </c:pt>
                      <c:pt idx="397">
                        <c:v>-6484.1</c:v>
                      </c:pt>
                      <c:pt idx="398">
                        <c:v>-6485.5</c:v>
                      </c:pt>
                      <c:pt idx="399">
                        <c:v>-6485.8</c:v>
                      </c:pt>
                      <c:pt idx="400">
                        <c:v>-6481</c:v>
                      </c:pt>
                      <c:pt idx="401">
                        <c:v>-6475.3</c:v>
                      </c:pt>
                      <c:pt idx="402">
                        <c:v>-6473</c:v>
                      </c:pt>
                      <c:pt idx="403">
                        <c:v>-6471.6</c:v>
                      </c:pt>
                      <c:pt idx="404">
                        <c:v>-6475.2</c:v>
                      </c:pt>
                      <c:pt idx="405">
                        <c:v>-6478.7</c:v>
                      </c:pt>
                      <c:pt idx="406">
                        <c:v>-6480.9</c:v>
                      </c:pt>
                      <c:pt idx="407">
                        <c:v>-6481.8</c:v>
                      </c:pt>
                      <c:pt idx="408">
                        <c:v>-6477.5</c:v>
                      </c:pt>
                      <c:pt idx="409">
                        <c:v>-6473.2</c:v>
                      </c:pt>
                      <c:pt idx="410">
                        <c:v>-6470.6</c:v>
                      </c:pt>
                      <c:pt idx="411">
                        <c:v>-6469.7</c:v>
                      </c:pt>
                      <c:pt idx="412">
                        <c:v>-6474</c:v>
                      </c:pt>
                      <c:pt idx="413">
                        <c:v>-6476.6</c:v>
                      </c:pt>
                      <c:pt idx="414">
                        <c:v>-6478</c:v>
                      </c:pt>
                      <c:pt idx="415">
                        <c:v>-6477.7</c:v>
                      </c:pt>
                      <c:pt idx="416">
                        <c:v>-6472.2</c:v>
                      </c:pt>
                      <c:pt idx="417">
                        <c:v>-6468.4</c:v>
                      </c:pt>
                      <c:pt idx="418">
                        <c:v>-6466.1</c:v>
                      </c:pt>
                      <c:pt idx="419">
                        <c:v>-6465.3</c:v>
                      </c:pt>
                      <c:pt idx="420">
                        <c:v>-6470</c:v>
                      </c:pt>
                      <c:pt idx="421">
                        <c:v>-6473.1</c:v>
                      </c:pt>
                      <c:pt idx="422">
                        <c:v>-6474.3</c:v>
                      </c:pt>
                      <c:pt idx="423">
                        <c:v>-6473.7</c:v>
                      </c:pt>
                      <c:pt idx="424">
                        <c:v>-6468.6</c:v>
                      </c:pt>
                      <c:pt idx="425">
                        <c:v>-6464.5</c:v>
                      </c:pt>
                      <c:pt idx="426">
                        <c:v>-6462.1</c:v>
                      </c:pt>
                      <c:pt idx="427">
                        <c:v>-6460.6</c:v>
                      </c:pt>
                      <c:pt idx="428">
                        <c:v>-6465.3</c:v>
                      </c:pt>
                      <c:pt idx="429">
                        <c:v>-6468.6</c:v>
                      </c:pt>
                      <c:pt idx="430">
                        <c:v>-6470</c:v>
                      </c:pt>
                      <c:pt idx="431">
                        <c:v>-6470.7</c:v>
                      </c:pt>
                      <c:pt idx="432">
                        <c:v>-6466.2</c:v>
                      </c:pt>
                      <c:pt idx="433">
                        <c:v>-6460.7</c:v>
                      </c:pt>
                      <c:pt idx="434">
                        <c:v>-6458.8</c:v>
                      </c:pt>
                      <c:pt idx="435">
                        <c:v>-6457.6</c:v>
                      </c:pt>
                      <c:pt idx="436">
                        <c:v>-6461.2</c:v>
                      </c:pt>
                      <c:pt idx="437">
                        <c:v>-6464.7</c:v>
                      </c:pt>
                      <c:pt idx="438">
                        <c:v>-6466.7</c:v>
                      </c:pt>
                      <c:pt idx="439">
                        <c:v>-6467</c:v>
                      </c:pt>
                      <c:pt idx="440">
                        <c:v>-6462.1</c:v>
                      </c:pt>
                      <c:pt idx="441">
                        <c:v>-6457.2</c:v>
                      </c:pt>
                      <c:pt idx="442">
                        <c:v>-6453.8</c:v>
                      </c:pt>
                      <c:pt idx="443">
                        <c:v>-6452.2</c:v>
                      </c:pt>
                      <c:pt idx="444">
                        <c:v>-6455.9</c:v>
                      </c:pt>
                      <c:pt idx="445">
                        <c:v>-6459.3</c:v>
                      </c:pt>
                      <c:pt idx="446">
                        <c:v>-6461.2</c:v>
                      </c:pt>
                      <c:pt idx="447">
                        <c:v>-6461.1</c:v>
                      </c:pt>
                      <c:pt idx="448">
                        <c:v>-6455.9</c:v>
                      </c:pt>
                      <c:pt idx="449">
                        <c:v>-6452.1</c:v>
                      </c:pt>
                      <c:pt idx="450">
                        <c:v>-6449.6</c:v>
                      </c:pt>
                      <c:pt idx="451">
                        <c:v>-6449.2</c:v>
                      </c:pt>
                      <c:pt idx="452">
                        <c:v>-6453.6</c:v>
                      </c:pt>
                      <c:pt idx="453">
                        <c:v>-6456.8</c:v>
                      </c:pt>
                      <c:pt idx="454">
                        <c:v>-6458.5</c:v>
                      </c:pt>
                      <c:pt idx="455">
                        <c:v>-6458</c:v>
                      </c:pt>
                      <c:pt idx="456">
                        <c:v>-6452.6</c:v>
                      </c:pt>
                      <c:pt idx="457">
                        <c:v>-6448.8</c:v>
                      </c:pt>
                      <c:pt idx="458">
                        <c:v>-6446.6</c:v>
                      </c:pt>
                      <c:pt idx="459">
                        <c:v>-6445.2</c:v>
                      </c:pt>
                      <c:pt idx="460">
                        <c:v>-6450.2</c:v>
                      </c:pt>
                      <c:pt idx="461">
                        <c:v>-6453</c:v>
                      </c:pt>
                      <c:pt idx="462">
                        <c:v>-6454.3</c:v>
                      </c:pt>
                      <c:pt idx="463">
                        <c:v>-6454.8</c:v>
                      </c:pt>
                      <c:pt idx="464">
                        <c:v>-6450.1</c:v>
                      </c:pt>
                      <c:pt idx="465">
                        <c:v>-6444.5</c:v>
                      </c:pt>
                      <c:pt idx="466">
                        <c:v>-6442.1</c:v>
                      </c:pt>
                      <c:pt idx="467">
                        <c:v>-6440.8</c:v>
                      </c:pt>
                      <c:pt idx="468">
                        <c:v>-6444.5</c:v>
                      </c:pt>
                      <c:pt idx="469">
                        <c:v>-6448.3</c:v>
                      </c:pt>
                      <c:pt idx="470">
                        <c:v>-6450.7</c:v>
                      </c:pt>
                      <c:pt idx="471">
                        <c:v>-6451.4</c:v>
                      </c:pt>
                      <c:pt idx="472">
                        <c:v>-6446.6</c:v>
                      </c:pt>
                      <c:pt idx="473">
                        <c:v>-6442.4</c:v>
                      </c:pt>
                      <c:pt idx="474">
                        <c:v>-6438.9</c:v>
                      </c:pt>
                      <c:pt idx="475">
                        <c:v>-6437.2</c:v>
                      </c:pt>
                      <c:pt idx="476">
                        <c:v>-6441.1</c:v>
                      </c:pt>
                      <c:pt idx="477">
                        <c:v>-6444.4</c:v>
                      </c:pt>
                      <c:pt idx="478">
                        <c:v>-6446.2</c:v>
                      </c:pt>
                      <c:pt idx="479">
                        <c:v>-6446.1</c:v>
                      </c:pt>
                      <c:pt idx="480">
                        <c:v>-6440.8</c:v>
                      </c:pt>
                      <c:pt idx="481">
                        <c:v>-6437.4</c:v>
                      </c:pt>
                      <c:pt idx="482">
                        <c:v>-6435.4</c:v>
                      </c:pt>
                      <c:pt idx="483">
                        <c:v>-6434.6</c:v>
                      </c:pt>
                      <c:pt idx="484">
                        <c:v>-6438.9</c:v>
                      </c:pt>
                      <c:pt idx="485">
                        <c:v>-6441.8</c:v>
                      </c:pt>
                      <c:pt idx="486">
                        <c:v>-6443.3</c:v>
                      </c:pt>
                      <c:pt idx="487">
                        <c:v>-6443.8</c:v>
                      </c:pt>
                      <c:pt idx="488">
                        <c:v>-6437.5</c:v>
                      </c:pt>
                      <c:pt idx="489">
                        <c:v>-6433.8</c:v>
                      </c:pt>
                      <c:pt idx="490">
                        <c:v>-6431.2</c:v>
                      </c:pt>
                      <c:pt idx="491">
                        <c:v>-6429.6</c:v>
                      </c:pt>
                      <c:pt idx="492">
                        <c:v>-6433.3</c:v>
                      </c:pt>
                      <c:pt idx="493">
                        <c:v>-6437.4</c:v>
                      </c:pt>
                      <c:pt idx="494">
                        <c:v>-6438.6</c:v>
                      </c:pt>
                      <c:pt idx="495">
                        <c:v>-6439.1</c:v>
                      </c:pt>
                      <c:pt idx="496">
                        <c:v>-6434.5</c:v>
                      </c:pt>
                      <c:pt idx="497">
                        <c:v>-6429</c:v>
                      </c:pt>
                      <c:pt idx="498">
                        <c:v>-6426.7</c:v>
                      </c:pt>
                      <c:pt idx="499">
                        <c:v>-6425.3</c:v>
                      </c:pt>
                      <c:pt idx="500">
                        <c:v>-6429.4</c:v>
                      </c:pt>
                      <c:pt idx="501">
                        <c:v>-6432.9</c:v>
                      </c:pt>
                      <c:pt idx="502">
                        <c:v>-6435</c:v>
                      </c:pt>
                      <c:pt idx="503">
                        <c:v>-6435.5</c:v>
                      </c:pt>
                      <c:pt idx="504">
                        <c:v>-6430.8</c:v>
                      </c:pt>
                      <c:pt idx="505">
                        <c:v>-6426.3</c:v>
                      </c:pt>
                      <c:pt idx="506">
                        <c:v>-6423</c:v>
                      </c:pt>
                      <c:pt idx="507">
                        <c:v>-6421.4</c:v>
                      </c:pt>
                      <c:pt idx="508">
                        <c:v>-6425</c:v>
                      </c:pt>
                      <c:pt idx="509">
                        <c:v>-6428.5</c:v>
                      </c:pt>
                      <c:pt idx="510">
                        <c:v>-6430.4</c:v>
                      </c:pt>
                      <c:pt idx="511">
                        <c:v>-6430.3</c:v>
                      </c:pt>
                      <c:pt idx="512">
                        <c:v>-6425.1</c:v>
                      </c:pt>
                      <c:pt idx="513">
                        <c:v>-6421.6</c:v>
                      </c:pt>
                      <c:pt idx="514">
                        <c:v>-6419.6</c:v>
                      </c:pt>
                      <c:pt idx="515">
                        <c:v>-6418.8</c:v>
                      </c:pt>
                      <c:pt idx="516">
                        <c:v>-6423.3</c:v>
                      </c:pt>
                      <c:pt idx="517">
                        <c:v>-6426.2</c:v>
                      </c:pt>
                      <c:pt idx="518">
                        <c:v>-6427.8</c:v>
                      </c:pt>
                      <c:pt idx="519">
                        <c:v>-6428.1</c:v>
                      </c:pt>
                      <c:pt idx="520">
                        <c:v>-6422.1</c:v>
                      </c:pt>
                      <c:pt idx="521">
                        <c:v>-6418.5</c:v>
                      </c:pt>
                      <c:pt idx="522">
                        <c:v>-6416.4</c:v>
                      </c:pt>
                      <c:pt idx="523">
                        <c:v>-6415.3</c:v>
                      </c:pt>
                      <c:pt idx="524">
                        <c:v>-6419</c:v>
                      </c:pt>
                      <c:pt idx="525">
                        <c:v>-6423.2</c:v>
                      </c:pt>
                      <c:pt idx="526">
                        <c:v>-6424.6</c:v>
                      </c:pt>
                      <c:pt idx="527">
                        <c:v>-6425.4</c:v>
                      </c:pt>
                      <c:pt idx="528">
                        <c:v>-6420.8</c:v>
                      </c:pt>
                      <c:pt idx="529">
                        <c:v>-6415.5</c:v>
                      </c:pt>
                      <c:pt idx="530">
                        <c:v>-6413.3</c:v>
                      </c:pt>
                      <c:pt idx="531">
                        <c:v>-6412</c:v>
                      </c:pt>
                      <c:pt idx="532">
                        <c:v>-6415.8</c:v>
                      </c:pt>
                      <c:pt idx="533">
                        <c:v>-6420.1</c:v>
                      </c:pt>
                      <c:pt idx="534">
                        <c:v>-6422.7</c:v>
                      </c:pt>
                      <c:pt idx="535">
                        <c:v>-6423.3</c:v>
                      </c:pt>
                      <c:pt idx="536">
                        <c:v>-6419.1</c:v>
                      </c:pt>
                      <c:pt idx="537">
                        <c:v>-6415.1</c:v>
                      </c:pt>
                      <c:pt idx="538">
                        <c:v>-6411.3</c:v>
                      </c:pt>
                      <c:pt idx="539">
                        <c:v>-6409.5</c:v>
                      </c:pt>
                      <c:pt idx="540">
                        <c:v>-6412.9</c:v>
                      </c:pt>
                      <c:pt idx="541">
                        <c:v>-6416.3</c:v>
                      </c:pt>
                      <c:pt idx="542">
                        <c:v>-6418.3</c:v>
                      </c:pt>
                      <c:pt idx="543">
                        <c:v>-6418</c:v>
                      </c:pt>
                      <c:pt idx="544">
                        <c:v>-6412.7</c:v>
                      </c:pt>
                      <c:pt idx="545">
                        <c:v>-6408.7</c:v>
                      </c:pt>
                      <c:pt idx="546">
                        <c:v>-6407.2</c:v>
                      </c:pt>
                      <c:pt idx="547">
                        <c:v>-6407.4</c:v>
                      </c:pt>
                      <c:pt idx="548">
                        <c:v>-6413.3</c:v>
                      </c:pt>
                      <c:pt idx="549">
                        <c:v>-6416.8</c:v>
                      </c:pt>
                      <c:pt idx="550">
                        <c:v>-6417.9</c:v>
                      </c:pt>
                      <c:pt idx="551">
                        <c:v>-6418.2</c:v>
                      </c:pt>
                      <c:pt idx="552">
                        <c:v>-6412</c:v>
                      </c:pt>
                      <c:pt idx="553">
                        <c:v>-6407.4</c:v>
                      </c:pt>
                      <c:pt idx="554">
                        <c:v>-6403.4</c:v>
                      </c:pt>
                      <c:pt idx="555">
                        <c:v>-6400.6</c:v>
                      </c:pt>
                      <c:pt idx="556">
                        <c:v>-6402.8</c:v>
                      </c:pt>
                      <c:pt idx="557">
                        <c:v>-6402.4</c:v>
                      </c:pt>
                      <c:pt idx="558">
                        <c:v>-6402.7</c:v>
                      </c:pt>
                      <c:pt idx="559">
                        <c:v>-6403.1</c:v>
                      </c:pt>
                      <c:pt idx="560">
                        <c:v>-6396.8</c:v>
                      </c:pt>
                      <c:pt idx="561">
                        <c:v>-6388.2</c:v>
                      </c:pt>
                      <c:pt idx="562">
                        <c:v>-6367.3</c:v>
                      </c:pt>
                      <c:pt idx="563">
                        <c:v>-6346.4</c:v>
                      </c:pt>
                      <c:pt idx="564">
                        <c:v>-6326.8</c:v>
                      </c:pt>
                      <c:pt idx="565">
                        <c:v>-6304.6</c:v>
                      </c:pt>
                      <c:pt idx="566">
                        <c:v>-6286.5</c:v>
                      </c:pt>
                      <c:pt idx="567">
                        <c:v>-6272.9</c:v>
                      </c:pt>
                      <c:pt idx="568">
                        <c:v>-6254.3</c:v>
                      </c:pt>
                      <c:pt idx="569">
                        <c:v>-6163.6</c:v>
                      </c:pt>
                      <c:pt idx="570">
                        <c:v>-5532.7</c:v>
                      </c:pt>
                      <c:pt idx="571">
                        <c:v>-4342.8999999999996</c:v>
                      </c:pt>
                      <c:pt idx="572">
                        <c:v>-3426.3</c:v>
                      </c:pt>
                      <c:pt idx="573">
                        <c:v>-2664.2</c:v>
                      </c:pt>
                      <c:pt idx="574">
                        <c:v>-2073.8000000000002</c:v>
                      </c:pt>
                      <c:pt idx="575">
                        <c:v>-1524.5</c:v>
                      </c:pt>
                      <c:pt idx="576">
                        <c:v>-1222.5999999999999</c:v>
                      </c:pt>
                      <c:pt idx="577">
                        <c:v>-999.2</c:v>
                      </c:pt>
                      <c:pt idx="578">
                        <c:v>-826.8</c:v>
                      </c:pt>
                      <c:pt idx="579">
                        <c:v>-661.3</c:v>
                      </c:pt>
                      <c:pt idx="580">
                        <c:v>-562.20000000000005</c:v>
                      </c:pt>
                      <c:pt idx="581">
                        <c:v>-482.8</c:v>
                      </c:pt>
                      <c:pt idx="582">
                        <c:v>-417.5</c:v>
                      </c:pt>
                      <c:pt idx="583">
                        <c:v>-351.3</c:v>
                      </c:pt>
                      <c:pt idx="584">
                        <c:v>-310.8</c:v>
                      </c:pt>
                      <c:pt idx="585">
                        <c:v>-275.60000000000002</c:v>
                      </c:pt>
                      <c:pt idx="586">
                        <c:v>-243.1</c:v>
                      </c:pt>
                      <c:pt idx="587">
                        <c:v>-199.6</c:v>
                      </c:pt>
                      <c:pt idx="588">
                        <c:v>-159.9</c:v>
                      </c:pt>
                      <c:pt idx="589">
                        <c:v>-117.3</c:v>
                      </c:pt>
                      <c:pt idx="590">
                        <c:v>-74.400000000000006</c:v>
                      </c:pt>
                      <c:pt idx="591">
                        <c:v>-21.4</c:v>
                      </c:pt>
                      <c:pt idx="592">
                        <c:v>14.4</c:v>
                      </c:pt>
                      <c:pt idx="593">
                        <c:v>43.8</c:v>
                      </c:pt>
                      <c:pt idx="594">
                        <c:v>66.3</c:v>
                      </c:pt>
                      <c:pt idx="595">
                        <c:v>88.3</c:v>
                      </c:pt>
                      <c:pt idx="596">
                        <c:v>102.9</c:v>
                      </c:pt>
                      <c:pt idx="597">
                        <c:v>115.6</c:v>
                      </c:pt>
                      <c:pt idx="598">
                        <c:v>125.9</c:v>
                      </c:pt>
                      <c:pt idx="599">
                        <c:v>136.9</c:v>
                      </c:pt>
                      <c:pt idx="600">
                        <c:v>143.30000000000001</c:v>
                      </c:pt>
                      <c:pt idx="601">
                        <c:v>147.19999999999999</c:v>
                      </c:pt>
                      <c:pt idx="602">
                        <c:v>148.30000000000001</c:v>
                      </c:pt>
                      <c:pt idx="603">
                        <c:v>145.80000000000001</c:v>
                      </c:pt>
                      <c:pt idx="604">
                        <c:v>143</c:v>
                      </c:pt>
                      <c:pt idx="605">
                        <c:v>140</c:v>
                      </c:pt>
                      <c:pt idx="606">
                        <c:v>138.30000000000001</c:v>
                      </c:pt>
                      <c:pt idx="607">
                        <c:v>138.19999999999999</c:v>
                      </c:pt>
                      <c:pt idx="608">
                        <c:v>141.1</c:v>
                      </c:pt>
                      <c:pt idx="609">
                        <c:v>144.6</c:v>
                      </c:pt>
                      <c:pt idx="610">
                        <c:v>149</c:v>
                      </c:pt>
                      <c:pt idx="611">
                        <c:v>154.6</c:v>
                      </c:pt>
                      <c:pt idx="612">
                        <c:v>159.19999999999999</c:v>
                      </c:pt>
                      <c:pt idx="613">
                        <c:v>163.1</c:v>
                      </c:pt>
                      <c:pt idx="614">
                        <c:v>165.6</c:v>
                      </c:pt>
                      <c:pt idx="615">
                        <c:v>166.7</c:v>
                      </c:pt>
                      <c:pt idx="616">
                        <c:v>166.2</c:v>
                      </c:pt>
                      <c:pt idx="617">
                        <c:v>165.3</c:v>
                      </c:pt>
                      <c:pt idx="618">
                        <c:v>164.2</c:v>
                      </c:pt>
                      <c:pt idx="619">
                        <c:v>163.4</c:v>
                      </c:pt>
                      <c:pt idx="620">
                        <c:v>162.30000000000001</c:v>
                      </c:pt>
                      <c:pt idx="621">
                        <c:v>161.4</c:v>
                      </c:pt>
                      <c:pt idx="622">
                        <c:v>160.5</c:v>
                      </c:pt>
                      <c:pt idx="623">
                        <c:v>159.5</c:v>
                      </c:pt>
                      <c:pt idx="624">
                        <c:v>157.6</c:v>
                      </c:pt>
                      <c:pt idx="625">
                        <c:v>156.4</c:v>
                      </c:pt>
                      <c:pt idx="626">
                        <c:v>156.19999999999999</c:v>
                      </c:pt>
                      <c:pt idx="627">
                        <c:v>156.30000000000001</c:v>
                      </c:pt>
                      <c:pt idx="628">
                        <c:v>156.5</c:v>
                      </c:pt>
                      <c:pt idx="629">
                        <c:v>156.69999999999999</c:v>
                      </c:pt>
                      <c:pt idx="630">
                        <c:v>157</c:v>
                      </c:pt>
                      <c:pt idx="631">
                        <c:v>156.80000000000001</c:v>
                      </c:pt>
                      <c:pt idx="632">
                        <c:v>156.19999999999999</c:v>
                      </c:pt>
                      <c:pt idx="633">
                        <c:v>155.30000000000001</c:v>
                      </c:pt>
                      <c:pt idx="634">
                        <c:v>154.5</c:v>
                      </c:pt>
                      <c:pt idx="635">
                        <c:v>153.80000000000001</c:v>
                      </c:pt>
                      <c:pt idx="636">
                        <c:v>153.1</c:v>
                      </c:pt>
                      <c:pt idx="637">
                        <c:v>152</c:v>
                      </c:pt>
                      <c:pt idx="638">
                        <c:v>151</c:v>
                      </c:pt>
                      <c:pt idx="639">
                        <c:v>150</c:v>
                      </c:pt>
                      <c:pt idx="640">
                        <c:v>149.1</c:v>
                      </c:pt>
                      <c:pt idx="641">
                        <c:v>148.4</c:v>
                      </c:pt>
                      <c:pt idx="642">
                        <c:v>147.5</c:v>
                      </c:pt>
                      <c:pt idx="643">
                        <c:v>147</c:v>
                      </c:pt>
                      <c:pt idx="644">
                        <c:v>146.4</c:v>
                      </c:pt>
                      <c:pt idx="645">
                        <c:v>146.1</c:v>
                      </c:pt>
                      <c:pt idx="646">
                        <c:v>146</c:v>
                      </c:pt>
                      <c:pt idx="647">
                        <c:v>144.9</c:v>
                      </c:pt>
                      <c:pt idx="648">
                        <c:v>143.69999999999999</c:v>
                      </c:pt>
                      <c:pt idx="649">
                        <c:v>142.4</c:v>
                      </c:pt>
                      <c:pt idx="650">
                        <c:v>141.4</c:v>
                      </c:pt>
                      <c:pt idx="651">
                        <c:v>140.5</c:v>
                      </c:pt>
                      <c:pt idx="652">
                        <c:v>139.69999999999999</c:v>
                      </c:pt>
                      <c:pt idx="653">
                        <c:v>139.1</c:v>
                      </c:pt>
                      <c:pt idx="654">
                        <c:v>139</c:v>
                      </c:pt>
                      <c:pt idx="655">
                        <c:v>138.6</c:v>
                      </c:pt>
                      <c:pt idx="656">
                        <c:v>137.6</c:v>
                      </c:pt>
                      <c:pt idx="657">
                        <c:v>137.30000000000001</c:v>
                      </c:pt>
                      <c:pt idx="658">
                        <c:v>137.1</c:v>
                      </c:pt>
                      <c:pt idx="659">
                        <c:v>136.69999999999999</c:v>
                      </c:pt>
                      <c:pt idx="660">
                        <c:v>136</c:v>
                      </c:pt>
                      <c:pt idx="661">
                        <c:v>135.9</c:v>
                      </c:pt>
                      <c:pt idx="662">
                        <c:v>135.9</c:v>
                      </c:pt>
                      <c:pt idx="663">
                        <c:v>135.30000000000001</c:v>
                      </c:pt>
                      <c:pt idx="664">
                        <c:v>134.6</c:v>
                      </c:pt>
                      <c:pt idx="665">
                        <c:v>134.19999999999999</c:v>
                      </c:pt>
                      <c:pt idx="666">
                        <c:v>134.4</c:v>
                      </c:pt>
                      <c:pt idx="667">
                        <c:v>134.5</c:v>
                      </c:pt>
                      <c:pt idx="668">
                        <c:v>134.19999999999999</c:v>
                      </c:pt>
                      <c:pt idx="669">
                        <c:v>133.69999999999999</c:v>
                      </c:pt>
                      <c:pt idx="670">
                        <c:v>133.19999999999999</c:v>
                      </c:pt>
                      <c:pt idx="671">
                        <c:v>132.19999999999999</c:v>
                      </c:pt>
                      <c:pt idx="672">
                        <c:v>131.80000000000001</c:v>
                      </c:pt>
                      <c:pt idx="673">
                        <c:v>131.69999999999999</c:v>
                      </c:pt>
                      <c:pt idx="674">
                        <c:v>131.19999999999999</c:v>
                      </c:pt>
                      <c:pt idx="675">
                        <c:v>130.30000000000001</c:v>
                      </c:pt>
                      <c:pt idx="676">
                        <c:v>129.4</c:v>
                      </c:pt>
                      <c:pt idx="677">
                        <c:v>128.6</c:v>
                      </c:pt>
                      <c:pt idx="678">
                        <c:v>127.8</c:v>
                      </c:pt>
                      <c:pt idx="679">
                        <c:v>127.1</c:v>
                      </c:pt>
                      <c:pt idx="680">
                        <c:v>126.6</c:v>
                      </c:pt>
                      <c:pt idx="681">
                        <c:v>126</c:v>
                      </c:pt>
                      <c:pt idx="682">
                        <c:v>125.2</c:v>
                      </c:pt>
                      <c:pt idx="683">
                        <c:v>124.3</c:v>
                      </c:pt>
                      <c:pt idx="684">
                        <c:v>123.6</c:v>
                      </c:pt>
                      <c:pt idx="685">
                        <c:v>123.2</c:v>
                      </c:pt>
                      <c:pt idx="686">
                        <c:v>122.8</c:v>
                      </c:pt>
                      <c:pt idx="687">
                        <c:v>122.1</c:v>
                      </c:pt>
                      <c:pt idx="688">
                        <c:v>121.4</c:v>
                      </c:pt>
                      <c:pt idx="689">
                        <c:v>120.5</c:v>
                      </c:pt>
                      <c:pt idx="690">
                        <c:v>119.6</c:v>
                      </c:pt>
                      <c:pt idx="691">
                        <c:v>119</c:v>
                      </c:pt>
                      <c:pt idx="692">
                        <c:v>118.5</c:v>
                      </c:pt>
                      <c:pt idx="693">
                        <c:v>118.2</c:v>
                      </c:pt>
                      <c:pt idx="694">
                        <c:v>117.9</c:v>
                      </c:pt>
                      <c:pt idx="695">
                        <c:v>117.1</c:v>
                      </c:pt>
                      <c:pt idx="696">
                        <c:v>116.8</c:v>
                      </c:pt>
                      <c:pt idx="697">
                        <c:v>116.3</c:v>
                      </c:pt>
                      <c:pt idx="698">
                        <c:v>116</c:v>
                      </c:pt>
                      <c:pt idx="699">
                        <c:v>115.7</c:v>
                      </c:pt>
                      <c:pt idx="700">
                        <c:v>113.5</c:v>
                      </c:pt>
                      <c:pt idx="701">
                        <c:v>111.8</c:v>
                      </c:pt>
                      <c:pt idx="702">
                        <c:v>111.1</c:v>
                      </c:pt>
                      <c:pt idx="703">
                        <c:v>111.2</c:v>
                      </c:pt>
                      <c:pt idx="704">
                        <c:v>110.8</c:v>
                      </c:pt>
                      <c:pt idx="705">
                        <c:v>110.4</c:v>
                      </c:pt>
                      <c:pt idx="706">
                        <c:v>110.1</c:v>
                      </c:pt>
                      <c:pt idx="707">
                        <c:v>109.5</c:v>
                      </c:pt>
                      <c:pt idx="708">
                        <c:v>110.2</c:v>
                      </c:pt>
                      <c:pt idx="709">
                        <c:v>110.3</c:v>
                      </c:pt>
                      <c:pt idx="710">
                        <c:v>110.2</c:v>
                      </c:pt>
                      <c:pt idx="711">
                        <c:v>110.3</c:v>
                      </c:pt>
                      <c:pt idx="712">
                        <c:v>110.3</c:v>
                      </c:pt>
                      <c:pt idx="713">
                        <c:v>109.5</c:v>
                      </c:pt>
                      <c:pt idx="714">
                        <c:v>109</c:v>
                      </c:pt>
                      <c:pt idx="715">
                        <c:v>108.9</c:v>
                      </c:pt>
                      <c:pt idx="716">
                        <c:v>109</c:v>
                      </c:pt>
                      <c:pt idx="717">
                        <c:v>109.1</c:v>
                      </c:pt>
                      <c:pt idx="718">
                        <c:v>109</c:v>
                      </c:pt>
                      <c:pt idx="719">
                        <c:v>109.1</c:v>
                      </c:pt>
                      <c:pt idx="720">
                        <c:v>108.8</c:v>
                      </c:pt>
                      <c:pt idx="721">
                        <c:v>108.3</c:v>
                      </c:pt>
                      <c:pt idx="722">
                        <c:v>107.7</c:v>
                      </c:pt>
                      <c:pt idx="723">
                        <c:v>107.4</c:v>
                      </c:pt>
                      <c:pt idx="724">
                        <c:v>107.2</c:v>
                      </c:pt>
                      <c:pt idx="725">
                        <c:v>106.9</c:v>
                      </c:pt>
                      <c:pt idx="726">
                        <c:v>106.6</c:v>
                      </c:pt>
                      <c:pt idx="727">
                        <c:v>106.3</c:v>
                      </c:pt>
                      <c:pt idx="728">
                        <c:v>106</c:v>
                      </c:pt>
                      <c:pt idx="729">
                        <c:v>105.6</c:v>
                      </c:pt>
                      <c:pt idx="730">
                        <c:v>105.3</c:v>
                      </c:pt>
                      <c:pt idx="731">
                        <c:v>105</c:v>
                      </c:pt>
                      <c:pt idx="732">
                        <c:v>104.8</c:v>
                      </c:pt>
                      <c:pt idx="733">
                        <c:v>104.6</c:v>
                      </c:pt>
                      <c:pt idx="734">
                        <c:v>104.3</c:v>
                      </c:pt>
                      <c:pt idx="735">
                        <c:v>104.1</c:v>
                      </c:pt>
                      <c:pt idx="736">
                        <c:v>103.8</c:v>
                      </c:pt>
                      <c:pt idx="737">
                        <c:v>103.6</c:v>
                      </c:pt>
                      <c:pt idx="738">
                        <c:v>103.3</c:v>
                      </c:pt>
                      <c:pt idx="739">
                        <c:v>103</c:v>
                      </c:pt>
                      <c:pt idx="740">
                        <c:v>102.8</c:v>
                      </c:pt>
                      <c:pt idx="741">
                        <c:v>102.6</c:v>
                      </c:pt>
                      <c:pt idx="742">
                        <c:v>102.5</c:v>
                      </c:pt>
                      <c:pt idx="743">
                        <c:v>102.1</c:v>
                      </c:pt>
                      <c:pt idx="744">
                        <c:v>101.9</c:v>
                      </c:pt>
                      <c:pt idx="745">
                        <c:v>101.6</c:v>
                      </c:pt>
                      <c:pt idx="746">
                        <c:v>101.4</c:v>
                      </c:pt>
                      <c:pt idx="747">
                        <c:v>101.1</c:v>
                      </c:pt>
                      <c:pt idx="748">
                        <c:v>101</c:v>
                      </c:pt>
                      <c:pt idx="749">
                        <c:v>100.8</c:v>
                      </c:pt>
                      <c:pt idx="750">
                        <c:v>100.6</c:v>
                      </c:pt>
                      <c:pt idx="751">
                        <c:v>100.4</c:v>
                      </c:pt>
                      <c:pt idx="752">
                        <c:v>100.1</c:v>
                      </c:pt>
                      <c:pt idx="753">
                        <c:v>99.9</c:v>
                      </c:pt>
                      <c:pt idx="754">
                        <c:v>99.7</c:v>
                      </c:pt>
                      <c:pt idx="755">
                        <c:v>99.5</c:v>
                      </c:pt>
                      <c:pt idx="756">
                        <c:v>99.4</c:v>
                      </c:pt>
                      <c:pt idx="757">
                        <c:v>99.3</c:v>
                      </c:pt>
                      <c:pt idx="758">
                        <c:v>99.2</c:v>
                      </c:pt>
                      <c:pt idx="759">
                        <c:v>99</c:v>
                      </c:pt>
                      <c:pt idx="760">
                        <c:v>98.9</c:v>
                      </c:pt>
                      <c:pt idx="761">
                        <c:v>98.6</c:v>
                      </c:pt>
                      <c:pt idx="762">
                        <c:v>98.4</c:v>
                      </c:pt>
                      <c:pt idx="763">
                        <c:v>98.4</c:v>
                      </c:pt>
                      <c:pt idx="764">
                        <c:v>98.3</c:v>
                      </c:pt>
                      <c:pt idx="765">
                        <c:v>98.2</c:v>
                      </c:pt>
                      <c:pt idx="766">
                        <c:v>98.1</c:v>
                      </c:pt>
                      <c:pt idx="767">
                        <c:v>98</c:v>
                      </c:pt>
                      <c:pt idx="768">
                        <c:v>97.7</c:v>
                      </c:pt>
                      <c:pt idx="769">
                        <c:v>97.5</c:v>
                      </c:pt>
                      <c:pt idx="770">
                        <c:v>97.4</c:v>
                      </c:pt>
                      <c:pt idx="771">
                        <c:v>97.2</c:v>
                      </c:pt>
                      <c:pt idx="772">
                        <c:v>97.3</c:v>
                      </c:pt>
                      <c:pt idx="773">
                        <c:v>97.1</c:v>
                      </c:pt>
                      <c:pt idx="774">
                        <c:v>97</c:v>
                      </c:pt>
                      <c:pt idx="775">
                        <c:v>96.9</c:v>
                      </c:pt>
                      <c:pt idx="776">
                        <c:v>96.7</c:v>
                      </c:pt>
                      <c:pt idx="777">
                        <c:v>96.5</c:v>
                      </c:pt>
                      <c:pt idx="778">
                        <c:v>96.5</c:v>
                      </c:pt>
                      <c:pt idx="779">
                        <c:v>96.3</c:v>
                      </c:pt>
                      <c:pt idx="780">
                        <c:v>96.2</c:v>
                      </c:pt>
                      <c:pt idx="781">
                        <c:v>96.2</c:v>
                      </c:pt>
                      <c:pt idx="782">
                        <c:v>96.1</c:v>
                      </c:pt>
                      <c:pt idx="783">
                        <c:v>96</c:v>
                      </c:pt>
                      <c:pt idx="784">
                        <c:v>95.7</c:v>
                      </c:pt>
                      <c:pt idx="785">
                        <c:v>95.6</c:v>
                      </c:pt>
                      <c:pt idx="786">
                        <c:v>95.4</c:v>
                      </c:pt>
                      <c:pt idx="787">
                        <c:v>95.3</c:v>
                      </c:pt>
                      <c:pt idx="788">
                        <c:v>95.2</c:v>
                      </c:pt>
                      <c:pt idx="789">
                        <c:v>95.2</c:v>
                      </c:pt>
                      <c:pt idx="790">
                        <c:v>95.2</c:v>
                      </c:pt>
                      <c:pt idx="791">
                        <c:v>95.1</c:v>
                      </c:pt>
                      <c:pt idx="792">
                        <c:v>94.9</c:v>
                      </c:pt>
                      <c:pt idx="793">
                        <c:v>94.7</c:v>
                      </c:pt>
                      <c:pt idx="794">
                        <c:v>94.7</c:v>
                      </c:pt>
                      <c:pt idx="795">
                        <c:v>94.6</c:v>
                      </c:pt>
                      <c:pt idx="796">
                        <c:v>94.6</c:v>
                      </c:pt>
                      <c:pt idx="797">
                        <c:v>94.6</c:v>
                      </c:pt>
                      <c:pt idx="798">
                        <c:v>94.5</c:v>
                      </c:pt>
                      <c:pt idx="799">
                        <c:v>94.4</c:v>
                      </c:pt>
                      <c:pt idx="800">
                        <c:v>94.3</c:v>
                      </c:pt>
                      <c:pt idx="801">
                        <c:v>94.2</c:v>
                      </c:pt>
                      <c:pt idx="802">
                        <c:v>94.1</c:v>
                      </c:pt>
                      <c:pt idx="803">
                        <c:v>94</c:v>
                      </c:pt>
                      <c:pt idx="804">
                        <c:v>94</c:v>
                      </c:pt>
                      <c:pt idx="805">
                        <c:v>94</c:v>
                      </c:pt>
                      <c:pt idx="806">
                        <c:v>93.8</c:v>
                      </c:pt>
                      <c:pt idx="807">
                        <c:v>93.7</c:v>
                      </c:pt>
                      <c:pt idx="808">
                        <c:v>93.6</c:v>
                      </c:pt>
                      <c:pt idx="809">
                        <c:v>93.4</c:v>
                      </c:pt>
                      <c:pt idx="810">
                        <c:v>93.3</c:v>
                      </c:pt>
                      <c:pt idx="811">
                        <c:v>93.3</c:v>
                      </c:pt>
                      <c:pt idx="812">
                        <c:v>93.3</c:v>
                      </c:pt>
                      <c:pt idx="813">
                        <c:v>93.2</c:v>
                      </c:pt>
                      <c:pt idx="814">
                        <c:v>93.2</c:v>
                      </c:pt>
                      <c:pt idx="815">
                        <c:v>93.1</c:v>
                      </c:pt>
                      <c:pt idx="816">
                        <c:v>93</c:v>
                      </c:pt>
                      <c:pt idx="817">
                        <c:v>92.9</c:v>
                      </c:pt>
                      <c:pt idx="818">
                        <c:v>92.9</c:v>
                      </c:pt>
                      <c:pt idx="819">
                        <c:v>92.8</c:v>
                      </c:pt>
                      <c:pt idx="820">
                        <c:v>92.8</c:v>
                      </c:pt>
                      <c:pt idx="821">
                        <c:v>92.8</c:v>
                      </c:pt>
                      <c:pt idx="822">
                        <c:v>92.8</c:v>
                      </c:pt>
                      <c:pt idx="823">
                        <c:v>92.7</c:v>
                      </c:pt>
                      <c:pt idx="824">
                        <c:v>92.7</c:v>
                      </c:pt>
                      <c:pt idx="825">
                        <c:v>92.6</c:v>
                      </c:pt>
                      <c:pt idx="826">
                        <c:v>92.4</c:v>
                      </c:pt>
                      <c:pt idx="827">
                        <c:v>92.4</c:v>
                      </c:pt>
                      <c:pt idx="828">
                        <c:v>92.4</c:v>
                      </c:pt>
                      <c:pt idx="829">
                        <c:v>92.4</c:v>
                      </c:pt>
                      <c:pt idx="830">
                        <c:v>92.4</c:v>
                      </c:pt>
                      <c:pt idx="831">
                        <c:v>92.3</c:v>
                      </c:pt>
                      <c:pt idx="832">
                        <c:v>92.2</c:v>
                      </c:pt>
                      <c:pt idx="833">
                        <c:v>92.1</c:v>
                      </c:pt>
                      <c:pt idx="834">
                        <c:v>92</c:v>
                      </c:pt>
                      <c:pt idx="835">
                        <c:v>92</c:v>
                      </c:pt>
                      <c:pt idx="836">
                        <c:v>92</c:v>
                      </c:pt>
                      <c:pt idx="837">
                        <c:v>92</c:v>
                      </c:pt>
                      <c:pt idx="838">
                        <c:v>91.9</c:v>
                      </c:pt>
                      <c:pt idx="839">
                        <c:v>91.8</c:v>
                      </c:pt>
                      <c:pt idx="840">
                        <c:v>91.8</c:v>
                      </c:pt>
                      <c:pt idx="841">
                        <c:v>91.7</c:v>
                      </c:pt>
                      <c:pt idx="842">
                        <c:v>91.6</c:v>
                      </c:pt>
                      <c:pt idx="843">
                        <c:v>91.5</c:v>
                      </c:pt>
                      <c:pt idx="844">
                        <c:v>91.5</c:v>
                      </c:pt>
                      <c:pt idx="845">
                        <c:v>91.4</c:v>
                      </c:pt>
                      <c:pt idx="846">
                        <c:v>91.4</c:v>
                      </c:pt>
                      <c:pt idx="847">
                        <c:v>91.4</c:v>
                      </c:pt>
                      <c:pt idx="848">
                        <c:v>91.3</c:v>
                      </c:pt>
                      <c:pt idx="849">
                        <c:v>91.2</c:v>
                      </c:pt>
                      <c:pt idx="850">
                        <c:v>91.1</c:v>
                      </c:pt>
                      <c:pt idx="851">
                        <c:v>91</c:v>
                      </c:pt>
                      <c:pt idx="852">
                        <c:v>91</c:v>
                      </c:pt>
                      <c:pt idx="853">
                        <c:v>90.9</c:v>
                      </c:pt>
                      <c:pt idx="854">
                        <c:v>91</c:v>
                      </c:pt>
                      <c:pt idx="855">
                        <c:v>90.9</c:v>
                      </c:pt>
                      <c:pt idx="856">
                        <c:v>90.8</c:v>
                      </c:pt>
                      <c:pt idx="857">
                        <c:v>90.8</c:v>
                      </c:pt>
                      <c:pt idx="858">
                        <c:v>90.7</c:v>
                      </c:pt>
                      <c:pt idx="859">
                        <c:v>90.6</c:v>
                      </c:pt>
                      <c:pt idx="860">
                        <c:v>90.6</c:v>
                      </c:pt>
                      <c:pt idx="861">
                        <c:v>90.5</c:v>
                      </c:pt>
                      <c:pt idx="862">
                        <c:v>90.6</c:v>
                      </c:pt>
                      <c:pt idx="863">
                        <c:v>90.5</c:v>
                      </c:pt>
                      <c:pt idx="864">
                        <c:v>90.3</c:v>
                      </c:pt>
                      <c:pt idx="865">
                        <c:v>90.3</c:v>
                      </c:pt>
                      <c:pt idx="866">
                        <c:v>90.3</c:v>
                      </c:pt>
                      <c:pt idx="867">
                        <c:v>90.2</c:v>
                      </c:pt>
                      <c:pt idx="868">
                        <c:v>90.1</c:v>
                      </c:pt>
                      <c:pt idx="869">
                        <c:v>90.2</c:v>
                      </c:pt>
                      <c:pt idx="870">
                        <c:v>90.1</c:v>
                      </c:pt>
                      <c:pt idx="871">
                        <c:v>90</c:v>
                      </c:pt>
                      <c:pt idx="872">
                        <c:v>90</c:v>
                      </c:pt>
                      <c:pt idx="873">
                        <c:v>89.8</c:v>
                      </c:pt>
                      <c:pt idx="874">
                        <c:v>89.8</c:v>
                      </c:pt>
                      <c:pt idx="875">
                        <c:v>89.7</c:v>
                      </c:pt>
                      <c:pt idx="876">
                        <c:v>89.7</c:v>
                      </c:pt>
                      <c:pt idx="877">
                        <c:v>89.7</c:v>
                      </c:pt>
                      <c:pt idx="878">
                        <c:v>89.6</c:v>
                      </c:pt>
                      <c:pt idx="879">
                        <c:v>89.6</c:v>
                      </c:pt>
                      <c:pt idx="880">
                        <c:v>89.6</c:v>
                      </c:pt>
                      <c:pt idx="881">
                        <c:v>89.5</c:v>
                      </c:pt>
                      <c:pt idx="882">
                        <c:v>89.4</c:v>
                      </c:pt>
                      <c:pt idx="883">
                        <c:v>89.4</c:v>
                      </c:pt>
                      <c:pt idx="884">
                        <c:v>89.4</c:v>
                      </c:pt>
                      <c:pt idx="885">
                        <c:v>89.3</c:v>
                      </c:pt>
                      <c:pt idx="886">
                        <c:v>89.3</c:v>
                      </c:pt>
                      <c:pt idx="887">
                        <c:v>89.2</c:v>
                      </c:pt>
                      <c:pt idx="888">
                        <c:v>89.2</c:v>
                      </c:pt>
                      <c:pt idx="889">
                        <c:v>89</c:v>
                      </c:pt>
                      <c:pt idx="890">
                        <c:v>89</c:v>
                      </c:pt>
                      <c:pt idx="891">
                        <c:v>88.9</c:v>
                      </c:pt>
                      <c:pt idx="892">
                        <c:v>89</c:v>
                      </c:pt>
                      <c:pt idx="893">
                        <c:v>89</c:v>
                      </c:pt>
                      <c:pt idx="894">
                        <c:v>88.9</c:v>
                      </c:pt>
                      <c:pt idx="895">
                        <c:v>88.9</c:v>
                      </c:pt>
                      <c:pt idx="896">
                        <c:v>88.8</c:v>
                      </c:pt>
                      <c:pt idx="897">
                        <c:v>88.7</c:v>
                      </c:pt>
                      <c:pt idx="898">
                        <c:v>88.6</c:v>
                      </c:pt>
                      <c:pt idx="899">
                        <c:v>88.6</c:v>
                      </c:pt>
                      <c:pt idx="900">
                        <c:v>88.6</c:v>
                      </c:pt>
                      <c:pt idx="901">
                        <c:v>88.6</c:v>
                      </c:pt>
                      <c:pt idx="902">
                        <c:v>88.5</c:v>
                      </c:pt>
                      <c:pt idx="903">
                        <c:v>88.5</c:v>
                      </c:pt>
                      <c:pt idx="904">
                        <c:v>88.4</c:v>
                      </c:pt>
                      <c:pt idx="905">
                        <c:v>88.3</c:v>
                      </c:pt>
                      <c:pt idx="906">
                        <c:v>88.3</c:v>
                      </c:pt>
                      <c:pt idx="907">
                        <c:v>88.3</c:v>
                      </c:pt>
                      <c:pt idx="908">
                        <c:v>88.2</c:v>
                      </c:pt>
                      <c:pt idx="909">
                        <c:v>88.1</c:v>
                      </c:pt>
                      <c:pt idx="910">
                        <c:v>88</c:v>
                      </c:pt>
                      <c:pt idx="911">
                        <c:v>88.1</c:v>
                      </c:pt>
                      <c:pt idx="912">
                        <c:v>87.9</c:v>
                      </c:pt>
                      <c:pt idx="913">
                        <c:v>87.9</c:v>
                      </c:pt>
                      <c:pt idx="914">
                        <c:v>87.8</c:v>
                      </c:pt>
                      <c:pt idx="915">
                        <c:v>87.8</c:v>
                      </c:pt>
                      <c:pt idx="916">
                        <c:v>87.8</c:v>
                      </c:pt>
                      <c:pt idx="917">
                        <c:v>87.8</c:v>
                      </c:pt>
                      <c:pt idx="918">
                        <c:v>87.8</c:v>
                      </c:pt>
                      <c:pt idx="919">
                        <c:v>87.7</c:v>
                      </c:pt>
                      <c:pt idx="920">
                        <c:v>87.6</c:v>
                      </c:pt>
                      <c:pt idx="921">
                        <c:v>87.5</c:v>
                      </c:pt>
                      <c:pt idx="922">
                        <c:v>87.4</c:v>
                      </c:pt>
                      <c:pt idx="923">
                        <c:v>87.4</c:v>
                      </c:pt>
                      <c:pt idx="924">
                        <c:v>87.4</c:v>
                      </c:pt>
                      <c:pt idx="925">
                        <c:v>87.4</c:v>
                      </c:pt>
                      <c:pt idx="926">
                        <c:v>87.4</c:v>
                      </c:pt>
                      <c:pt idx="927">
                        <c:v>87.3</c:v>
                      </c:pt>
                      <c:pt idx="928">
                        <c:v>87.2</c:v>
                      </c:pt>
                      <c:pt idx="929">
                        <c:v>87.2</c:v>
                      </c:pt>
                      <c:pt idx="930">
                        <c:v>87.1</c:v>
                      </c:pt>
                      <c:pt idx="931">
                        <c:v>87</c:v>
                      </c:pt>
                      <c:pt idx="932">
                        <c:v>87.1</c:v>
                      </c:pt>
                      <c:pt idx="933">
                        <c:v>87.1</c:v>
                      </c:pt>
                      <c:pt idx="934">
                        <c:v>87.1</c:v>
                      </c:pt>
                      <c:pt idx="935">
                        <c:v>87</c:v>
                      </c:pt>
                      <c:pt idx="936">
                        <c:v>86.8</c:v>
                      </c:pt>
                      <c:pt idx="937">
                        <c:v>86.7</c:v>
                      </c:pt>
                      <c:pt idx="938">
                        <c:v>86.7</c:v>
                      </c:pt>
                      <c:pt idx="939">
                        <c:v>86.6</c:v>
                      </c:pt>
                      <c:pt idx="940">
                        <c:v>86.6</c:v>
                      </c:pt>
                      <c:pt idx="941">
                        <c:v>86.5</c:v>
                      </c:pt>
                      <c:pt idx="942">
                        <c:v>86.5</c:v>
                      </c:pt>
                      <c:pt idx="943">
                        <c:v>86.5</c:v>
                      </c:pt>
                      <c:pt idx="944">
                        <c:v>86.5</c:v>
                      </c:pt>
                      <c:pt idx="945">
                        <c:v>86.5</c:v>
                      </c:pt>
                      <c:pt idx="946">
                        <c:v>86.4</c:v>
                      </c:pt>
                      <c:pt idx="947">
                        <c:v>86.3</c:v>
                      </c:pt>
                      <c:pt idx="948">
                        <c:v>86.4</c:v>
                      </c:pt>
                      <c:pt idx="949">
                        <c:v>86.3</c:v>
                      </c:pt>
                      <c:pt idx="950">
                        <c:v>86.4</c:v>
                      </c:pt>
                      <c:pt idx="951">
                        <c:v>86.3</c:v>
                      </c:pt>
                      <c:pt idx="952">
                        <c:v>86.2</c:v>
                      </c:pt>
                      <c:pt idx="953">
                        <c:v>86.1</c:v>
                      </c:pt>
                      <c:pt idx="954">
                        <c:v>86</c:v>
                      </c:pt>
                      <c:pt idx="955">
                        <c:v>85.8</c:v>
                      </c:pt>
                      <c:pt idx="956">
                        <c:v>85.9</c:v>
                      </c:pt>
                      <c:pt idx="957">
                        <c:v>85.9</c:v>
                      </c:pt>
                      <c:pt idx="958">
                        <c:v>85.9</c:v>
                      </c:pt>
                      <c:pt idx="959">
                        <c:v>85.9</c:v>
                      </c:pt>
                      <c:pt idx="960">
                        <c:v>85.8</c:v>
                      </c:pt>
                      <c:pt idx="961">
                        <c:v>85.6</c:v>
                      </c:pt>
                      <c:pt idx="962">
                        <c:v>85.7</c:v>
                      </c:pt>
                      <c:pt idx="963">
                        <c:v>85.6</c:v>
                      </c:pt>
                      <c:pt idx="964">
                        <c:v>85.6</c:v>
                      </c:pt>
                      <c:pt idx="965">
                        <c:v>85.5</c:v>
                      </c:pt>
                      <c:pt idx="966">
                        <c:v>85.5</c:v>
                      </c:pt>
                      <c:pt idx="967">
                        <c:v>85.5</c:v>
                      </c:pt>
                      <c:pt idx="968">
                        <c:v>85.4</c:v>
                      </c:pt>
                      <c:pt idx="969">
                        <c:v>85.4</c:v>
                      </c:pt>
                      <c:pt idx="970">
                        <c:v>85.3</c:v>
                      </c:pt>
                      <c:pt idx="971">
                        <c:v>85.2</c:v>
                      </c:pt>
                      <c:pt idx="972">
                        <c:v>85.3</c:v>
                      </c:pt>
                      <c:pt idx="973">
                        <c:v>85.3</c:v>
                      </c:pt>
                      <c:pt idx="974">
                        <c:v>85.2</c:v>
                      </c:pt>
                      <c:pt idx="975">
                        <c:v>85.2</c:v>
                      </c:pt>
                      <c:pt idx="976">
                        <c:v>85.1</c:v>
                      </c:pt>
                      <c:pt idx="977">
                        <c:v>85</c:v>
                      </c:pt>
                      <c:pt idx="978">
                        <c:v>84.9</c:v>
                      </c:pt>
                      <c:pt idx="979">
                        <c:v>84.9</c:v>
                      </c:pt>
                      <c:pt idx="980">
                        <c:v>84.9</c:v>
                      </c:pt>
                      <c:pt idx="981">
                        <c:v>84.9</c:v>
                      </c:pt>
                      <c:pt idx="982">
                        <c:v>85</c:v>
                      </c:pt>
                      <c:pt idx="983">
                        <c:v>85</c:v>
                      </c:pt>
                      <c:pt idx="984">
                        <c:v>84.9</c:v>
                      </c:pt>
                      <c:pt idx="985">
                        <c:v>84.9</c:v>
                      </c:pt>
                      <c:pt idx="986">
                        <c:v>84.8</c:v>
                      </c:pt>
                      <c:pt idx="987">
                        <c:v>84.7</c:v>
                      </c:pt>
                      <c:pt idx="988">
                        <c:v>84.7</c:v>
                      </c:pt>
                      <c:pt idx="989">
                        <c:v>84.7</c:v>
                      </c:pt>
                      <c:pt idx="990">
                        <c:v>84.6</c:v>
                      </c:pt>
                      <c:pt idx="991">
                        <c:v>84.6</c:v>
                      </c:pt>
                      <c:pt idx="992">
                        <c:v>84.5</c:v>
                      </c:pt>
                      <c:pt idx="993">
                        <c:v>84.5</c:v>
                      </c:pt>
                      <c:pt idx="994">
                        <c:v>84.4</c:v>
                      </c:pt>
                      <c:pt idx="995">
                        <c:v>84.4</c:v>
                      </c:pt>
                      <c:pt idx="996">
                        <c:v>84.4</c:v>
                      </c:pt>
                      <c:pt idx="997">
                        <c:v>84.4</c:v>
                      </c:pt>
                      <c:pt idx="998">
                        <c:v>84.4</c:v>
                      </c:pt>
                      <c:pt idx="999">
                        <c:v>84.3</c:v>
                      </c:pt>
                      <c:pt idx="1000">
                        <c:v>84.2</c:v>
                      </c:pt>
                      <c:pt idx="1001">
                        <c:v>84.2</c:v>
                      </c:pt>
                      <c:pt idx="1002">
                        <c:v>84.1</c:v>
                      </c:pt>
                      <c:pt idx="1003">
                        <c:v>84.1</c:v>
                      </c:pt>
                      <c:pt idx="1004">
                        <c:v>84</c:v>
                      </c:pt>
                      <c:pt idx="1005">
                        <c:v>84.1</c:v>
                      </c:pt>
                      <c:pt idx="1006">
                        <c:v>84.1</c:v>
                      </c:pt>
                      <c:pt idx="1007">
                        <c:v>84</c:v>
                      </c:pt>
                      <c:pt idx="1008">
                        <c:v>83.9</c:v>
                      </c:pt>
                      <c:pt idx="1009">
                        <c:v>83.9</c:v>
                      </c:pt>
                      <c:pt idx="1010">
                        <c:v>83.8</c:v>
                      </c:pt>
                      <c:pt idx="1011">
                        <c:v>83.7</c:v>
                      </c:pt>
                      <c:pt idx="1012">
                        <c:v>83.6</c:v>
                      </c:pt>
                      <c:pt idx="1013">
                        <c:v>83.6</c:v>
                      </c:pt>
                      <c:pt idx="1014">
                        <c:v>83.5</c:v>
                      </c:pt>
                      <c:pt idx="1015">
                        <c:v>83.5</c:v>
                      </c:pt>
                      <c:pt idx="1016">
                        <c:v>83.4</c:v>
                      </c:pt>
                      <c:pt idx="1017">
                        <c:v>83.4</c:v>
                      </c:pt>
                      <c:pt idx="1018">
                        <c:v>83.3</c:v>
                      </c:pt>
                      <c:pt idx="1019">
                        <c:v>83.3</c:v>
                      </c:pt>
                      <c:pt idx="1020">
                        <c:v>83.3</c:v>
                      </c:pt>
                      <c:pt idx="1021">
                        <c:v>83.3</c:v>
                      </c:pt>
                      <c:pt idx="1022">
                        <c:v>83.3</c:v>
                      </c:pt>
                      <c:pt idx="1023">
                        <c:v>83.3</c:v>
                      </c:pt>
                      <c:pt idx="1024">
                        <c:v>83.2</c:v>
                      </c:pt>
                      <c:pt idx="1025">
                        <c:v>83.1</c:v>
                      </c:pt>
                      <c:pt idx="1026">
                        <c:v>83</c:v>
                      </c:pt>
                      <c:pt idx="1027">
                        <c:v>83</c:v>
                      </c:pt>
                      <c:pt idx="1028">
                        <c:v>83</c:v>
                      </c:pt>
                      <c:pt idx="1029">
                        <c:v>83.1</c:v>
                      </c:pt>
                      <c:pt idx="1030">
                        <c:v>83</c:v>
                      </c:pt>
                      <c:pt idx="1031">
                        <c:v>83</c:v>
                      </c:pt>
                      <c:pt idx="1032">
                        <c:v>82.9</c:v>
                      </c:pt>
                      <c:pt idx="1033">
                        <c:v>82.9</c:v>
                      </c:pt>
                      <c:pt idx="1034">
                        <c:v>82.8</c:v>
                      </c:pt>
                      <c:pt idx="1035">
                        <c:v>82.7</c:v>
                      </c:pt>
                      <c:pt idx="1036">
                        <c:v>82.8</c:v>
                      </c:pt>
                      <c:pt idx="1037">
                        <c:v>82.7</c:v>
                      </c:pt>
                      <c:pt idx="1038">
                        <c:v>82.7</c:v>
                      </c:pt>
                      <c:pt idx="1039">
                        <c:v>82.7</c:v>
                      </c:pt>
                      <c:pt idx="1040">
                        <c:v>82.6</c:v>
                      </c:pt>
                      <c:pt idx="1041">
                        <c:v>82.5</c:v>
                      </c:pt>
                      <c:pt idx="1042">
                        <c:v>82.4</c:v>
                      </c:pt>
                      <c:pt idx="1043">
                        <c:v>82.4</c:v>
                      </c:pt>
                      <c:pt idx="1044">
                        <c:v>82.4</c:v>
                      </c:pt>
                      <c:pt idx="1045">
                        <c:v>82.4</c:v>
                      </c:pt>
                      <c:pt idx="1046">
                        <c:v>82.3</c:v>
                      </c:pt>
                      <c:pt idx="1047">
                        <c:v>82.3</c:v>
                      </c:pt>
                      <c:pt idx="1048">
                        <c:v>82.2</c:v>
                      </c:pt>
                      <c:pt idx="1049">
                        <c:v>82</c:v>
                      </c:pt>
                      <c:pt idx="1050">
                        <c:v>82</c:v>
                      </c:pt>
                      <c:pt idx="1051">
                        <c:v>81.900000000000006</c:v>
                      </c:pt>
                      <c:pt idx="1052">
                        <c:v>81.8</c:v>
                      </c:pt>
                      <c:pt idx="1053">
                        <c:v>81.8</c:v>
                      </c:pt>
                      <c:pt idx="1054">
                        <c:v>81.900000000000006</c:v>
                      </c:pt>
                      <c:pt idx="1055">
                        <c:v>81.8</c:v>
                      </c:pt>
                      <c:pt idx="1056">
                        <c:v>81.8</c:v>
                      </c:pt>
                      <c:pt idx="1057">
                        <c:v>81.7</c:v>
                      </c:pt>
                      <c:pt idx="1058">
                        <c:v>81.7</c:v>
                      </c:pt>
                      <c:pt idx="1059">
                        <c:v>81.5</c:v>
                      </c:pt>
                      <c:pt idx="1060">
                        <c:v>81.3</c:v>
                      </c:pt>
                      <c:pt idx="1061">
                        <c:v>81.3</c:v>
                      </c:pt>
                      <c:pt idx="1062">
                        <c:v>81.2</c:v>
                      </c:pt>
                      <c:pt idx="1063">
                        <c:v>81.099999999999994</c:v>
                      </c:pt>
                      <c:pt idx="1064">
                        <c:v>81</c:v>
                      </c:pt>
                      <c:pt idx="1065">
                        <c:v>81</c:v>
                      </c:pt>
                      <c:pt idx="1066">
                        <c:v>81</c:v>
                      </c:pt>
                      <c:pt idx="1067">
                        <c:v>80.900000000000006</c:v>
                      </c:pt>
                      <c:pt idx="1068">
                        <c:v>80.900000000000006</c:v>
                      </c:pt>
                      <c:pt idx="1069">
                        <c:v>80.599999999999994</c:v>
                      </c:pt>
                      <c:pt idx="1070">
                        <c:v>80.599999999999994</c:v>
                      </c:pt>
                      <c:pt idx="1071">
                        <c:v>80.5</c:v>
                      </c:pt>
                      <c:pt idx="1072">
                        <c:v>80.400000000000006</c:v>
                      </c:pt>
                      <c:pt idx="1073">
                        <c:v>80.3</c:v>
                      </c:pt>
                      <c:pt idx="1074">
                        <c:v>80.3</c:v>
                      </c:pt>
                      <c:pt idx="1075">
                        <c:v>80.2</c:v>
                      </c:pt>
                      <c:pt idx="1076">
                        <c:v>80.2</c:v>
                      </c:pt>
                      <c:pt idx="1077">
                        <c:v>80.2</c:v>
                      </c:pt>
                      <c:pt idx="1078">
                        <c:v>80.3</c:v>
                      </c:pt>
                      <c:pt idx="1079">
                        <c:v>80.2</c:v>
                      </c:pt>
                      <c:pt idx="1080">
                        <c:v>80.2</c:v>
                      </c:pt>
                      <c:pt idx="1081">
                        <c:v>80.2</c:v>
                      </c:pt>
                      <c:pt idx="1082">
                        <c:v>80.2</c:v>
                      </c:pt>
                      <c:pt idx="1083">
                        <c:v>80.2</c:v>
                      </c:pt>
                      <c:pt idx="1084">
                        <c:v>80.2</c:v>
                      </c:pt>
                      <c:pt idx="1085">
                        <c:v>80.2</c:v>
                      </c:pt>
                      <c:pt idx="1086">
                        <c:v>80.2</c:v>
                      </c:pt>
                      <c:pt idx="1087">
                        <c:v>80.099999999999994</c:v>
                      </c:pt>
                      <c:pt idx="1088">
                        <c:v>80.099999999999994</c:v>
                      </c:pt>
                      <c:pt idx="1089">
                        <c:v>80</c:v>
                      </c:pt>
                      <c:pt idx="1090">
                        <c:v>79.900000000000006</c:v>
                      </c:pt>
                      <c:pt idx="1091">
                        <c:v>79.900000000000006</c:v>
                      </c:pt>
                      <c:pt idx="1092">
                        <c:v>79.900000000000006</c:v>
                      </c:pt>
                      <c:pt idx="1093">
                        <c:v>79.900000000000006</c:v>
                      </c:pt>
                      <c:pt idx="1094">
                        <c:v>79.900000000000006</c:v>
                      </c:pt>
                      <c:pt idx="1095">
                        <c:v>79.900000000000006</c:v>
                      </c:pt>
                      <c:pt idx="1096">
                        <c:v>79.8</c:v>
                      </c:pt>
                      <c:pt idx="1097">
                        <c:v>79.8</c:v>
                      </c:pt>
                      <c:pt idx="1098">
                        <c:v>79.7</c:v>
                      </c:pt>
                      <c:pt idx="1099">
                        <c:v>79.599999999999994</c:v>
                      </c:pt>
                      <c:pt idx="1100">
                        <c:v>79.7</c:v>
                      </c:pt>
                      <c:pt idx="1101">
                        <c:v>79.7</c:v>
                      </c:pt>
                      <c:pt idx="1102">
                        <c:v>79.7</c:v>
                      </c:pt>
                      <c:pt idx="1103">
                        <c:v>79.7</c:v>
                      </c:pt>
                      <c:pt idx="1104">
                        <c:v>79.5</c:v>
                      </c:pt>
                      <c:pt idx="1105">
                        <c:v>79.5</c:v>
                      </c:pt>
                      <c:pt idx="1106">
                        <c:v>79.400000000000006</c:v>
                      </c:pt>
                      <c:pt idx="1107">
                        <c:v>79.400000000000006</c:v>
                      </c:pt>
                      <c:pt idx="1108">
                        <c:v>79.400000000000006</c:v>
                      </c:pt>
                      <c:pt idx="1109">
                        <c:v>79.400000000000006</c:v>
                      </c:pt>
                      <c:pt idx="1110">
                        <c:v>79.400000000000006</c:v>
                      </c:pt>
                      <c:pt idx="1111">
                        <c:v>79.3</c:v>
                      </c:pt>
                      <c:pt idx="1112">
                        <c:v>79.2</c:v>
                      </c:pt>
                      <c:pt idx="1113">
                        <c:v>79.2</c:v>
                      </c:pt>
                      <c:pt idx="1114">
                        <c:v>79.099999999999994</c:v>
                      </c:pt>
                      <c:pt idx="1115">
                        <c:v>79.099999999999994</c:v>
                      </c:pt>
                      <c:pt idx="1116">
                        <c:v>79.099999999999994</c:v>
                      </c:pt>
                      <c:pt idx="1117">
                        <c:v>79.099999999999994</c:v>
                      </c:pt>
                      <c:pt idx="1118">
                        <c:v>79.099999999999994</c:v>
                      </c:pt>
                      <c:pt idx="1119">
                        <c:v>79</c:v>
                      </c:pt>
                      <c:pt idx="1120">
                        <c:v>79</c:v>
                      </c:pt>
                      <c:pt idx="1121">
                        <c:v>78.900000000000006</c:v>
                      </c:pt>
                      <c:pt idx="1122">
                        <c:v>78.900000000000006</c:v>
                      </c:pt>
                      <c:pt idx="1123">
                        <c:v>78.900000000000006</c:v>
                      </c:pt>
                      <c:pt idx="1124">
                        <c:v>78.900000000000006</c:v>
                      </c:pt>
                      <c:pt idx="1125">
                        <c:v>78.8</c:v>
                      </c:pt>
                      <c:pt idx="1126">
                        <c:v>78.8</c:v>
                      </c:pt>
                      <c:pt idx="1127">
                        <c:v>78.8</c:v>
                      </c:pt>
                      <c:pt idx="1128">
                        <c:v>78.7</c:v>
                      </c:pt>
                      <c:pt idx="1129">
                        <c:v>78.599999999999994</c:v>
                      </c:pt>
                      <c:pt idx="1130">
                        <c:v>78.5</c:v>
                      </c:pt>
                      <c:pt idx="1131">
                        <c:v>78.5</c:v>
                      </c:pt>
                      <c:pt idx="1132">
                        <c:v>78.5</c:v>
                      </c:pt>
                      <c:pt idx="1133">
                        <c:v>78.5</c:v>
                      </c:pt>
                      <c:pt idx="1134">
                        <c:v>78.5</c:v>
                      </c:pt>
                      <c:pt idx="1135">
                        <c:v>78.5</c:v>
                      </c:pt>
                      <c:pt idx="1136">
                        <c:v>78.400000000000006</c:v>
                      </c:pt>
                      <c:pt idx="1137">
                        <c:v>78.400000000000006</c:v>
                      </c:pt>
                      <c:pt idx="1138">
                        <c:v>78.400000000000006</c:v>
                      </c:pt>
                      <c:pt idx="1139">
                        <c:v>78.3</c:v>
                      </c:pt>
                      <c:pt idx="1140">
                        <c:v>78.3</c:v>
                      </c:pt>
                      <c:pt idx="1141">
                        <c:v>78.3</c:v>
                      </c:pt>
                      <c:pt idx="1142">
                        <c:v>78.3</c:v>
                      </c:pt>
                      <c:pt idx="1143">
                        <c:v>78.3</c:v>
                      </c:pt>
                      <c:pt idx="1144">
                        <c:v>78.2</c:v>
                      </c:pt>
                      <c:pt idx="1145">
                        <c:v>78.2</c:v>
                      </c:pt>
                      <c:pt idx="1146">
                        <c:v>78.099999999999994</c:v>
                      </c:pt>
                      <c:pt idx="1147">
                        <c:v>78</c:v>
                      </c:pt>
                      <c:pt idx="1148">
                        <c:v>78.099999999999994</c:v>
                      </c:pt>
                      <c:pt idx="1149">
                        <c:v>78</c:v>
                      </c:pt>
                      <c:pt idx="1150">
                        <c:v>78</c:v>
                      </c:pt>
                      <c:pt idx="1151">
                        <c:v>78</c:v>
                      </c:pt>
                      <c:pt idx="1152">
                        <c:v>77.900000000000006</c:v>
                      </c:pt>
                      <c:pt idx="1153">
                        <c:v>77.900000000000006</c:v>
                      </c:pt>
                      <c:pt idx="1154">
                        <c:v>77.8</c:v>
                      </c:pt>
                      <c:pt idx="1155">
                        <c:v>77.8</c:v>
                      </c:pt>
                      <c:pt idx="1156">
                        <c:v>77.900000000000006</c:v>
                      </c:pt>
                      <c:pt idx="1157">
                        <c:v>77.900000000000006</c:v>
                      </c:pt>
                      <c:pt idx="1158">
                        <c:v>77.8</c:v>
                      </c:pt>
                      <c:pt idx="1159">
                        <c:v>77.7</c:v>
                      </c:pt>
                      <c:pt idx="1160">
                        <c:v>77.599999999999994</c:v>
                      </c:pt>
                      <c:pt idx="1161">
                        <c:v>77.599999999999994</c:v>
                      </c:pt>
                      <c:pt idx="1162">
                        <c:v>77.5</c:v>
                      </c:pt>
                      <c:pt idx="1163">
                        <c:v>77.5</c:v>
                      </c:pt>
                      <c:pt idx="1164">
                        <c:v>77.5</c:v>
                      </c:pt>
                      <c:pt idx="1165">
                        <c:v>77.5</c:v>
                      </c:pt>
                      <c:pt idx="1166">
                        <c:v>77.5</c:v>
                      </c:pt>
                      <c:pt idx="1167">
                        <c:v>77.400000000000006</c:v>
                      </c:pt>
                      <c:pt idx="1168">
                        <c:v>77.400000000000006</c:v>
                      </c:pt>
                      <c:pt idx="1169">
                        <c:v>77.3</c:v>
                      </c:pt>
                      <c:pt idx="1170">
                        <c:v>77.3</c:v>
                      </c:pt>
                      <c:pt idx="1171">
                        <c:v>77.3</c:v>
                      </c:pt>
                      <c:pt idx="1172">
                        <c:v>77.2</c:v>
                      </c:pt>
                      <c:pt idx="1173">
                        <c:v>77.3</c:v>
                      </c:pt>
                      <c:pt idx="1174">
                        <c:v>77.2</c:v>
                      </c:pt>
                      <c:pt idx="1175">
                        <c:v>77.2</c:v>
                      </c:pt>
                      <c:pt idx="1176">
                        <c:v>77.2</c:v>
                      </c:pt>
                      <c:pt idx="1177">
                        <c:v>77.099999999999994</c:v>
                      </c:pt>
                      <c:pt idx="1178">
                        <c:v>77</c:v>
                      </c:pt>
                      <c:pt idx="1179">
                        <c:v>77</c:v>
                      </c:pt>
                      <c:pt idx="1180">
                        <c:v>77</c:v>
                      </c:pt>
                      <c:pt idx="1181">
                        <c:v>77</c:v>
                      </c:pt>
                      <c:pt idx="1182">
                        <c:v>77</c:v>
                      </c:pt>
                      <c:pt idx="1183">
                        <c:v>77</c:v>
                      </c:pt>
                      <c:pt idx="1184">
                        <c:v>77</c:v>
                      </c:pt>
                      <c:pt idx="1185">
                        <c:v>76.900000000000006</c:v>
                      </c:pt>
                      <c:pt idx="1186">
                        <c:v>76.900000000000006</c:v>
                      </c:pt>
                      <c:pt idx="1187">
                        <c:v>76.8</c:v>
                      </c:pt>
                      <c:pt idx="1188">
                        <c:v>76.8</c:v>
                      </c:pt>
                      <c:pt idx="1189">
                        <c:v>76.8</c:v>
                      </c:pt>
                      <c:pt idx="1190">
                        <c:v>76.8</c:v>
                      </c:pt>
                      <c:pt idx="1191">
                        <c:v>76.7</c:v>
                      </c:pt>
                      <c:pt idx="1192">
                        <c:v>76.7</c:v>
                      </c:pt>
                      <c:pt idx="1193">
                        <c:v>76.599999999999994</c:v>
                      </c:pt>
                      <c:pt idx="1194">
                        <c:v>76.599999999999994</c:v>
                      </c:pt>
                      <c:pt idx="1195">
                        <c:v>76.5</c:v>
                      </c:pt>
                      <c:pt idx="1196">
                        <c:v>76.599999999999994</c:v>
                      </c:pt>
                      <c:pt idx="1197">
                        <c:v>76.5</c:v>
                      </c:pt>
                      <c:pt idx="1198">
                        <c:v>76.5</c:v>
                      </c:pt>
                      <c:pt idx="1199">
                        <c:v>76.5</c:v>
                      </c:pt>
                      <c:pt idx="1200">
                        <c:v>76.400000000000006</c:v>
                      </c:pt>
                      <c:pt idx="1201">
                        <c:v>76.3</c:v>
                      </c:pt>
                      <c:pt idx="1202">
                        <c:v>76.3</c:v>
                      </c:pt>
                      <c:pt idx="1203">
                        <c:v>76.2</c:v>
                      </c:pt>
                      <c:pt idx="1204">
                        <c:v>76.2</c:v>
                      </c:pt>
                      <c:pt idx="1205">
                        <c:v>76.2</c:v>
                      </c:pt>
                      <c:pt idx="1206">
                        <c:v>76.2</c:v>
                      </c:pt>
                      <c:pt idx="1207">
                        <c:v>76.2</c:v>
                      </c:pt>
                      <c:pt idx="1208">
                        <c:v>76.2</c:v>
                      </c:pt>
                      <c:pt idx="1209">
                        <c:v>76</c:v>
                      </c:pt>
                      <c:pt idx="1210">
                        <c:v>76</c:v>
                      </c:pt>
                      <c:pt idx="1211">
                        <c:v>75.900000000000006</c:v>
                      </c:pt>
                      <c:pt idx="1212">
                        <c:v>76</c:v>
                      </c:pt>
                      <c:pt idx="1213">
                        <c:v>75.900000000000006</c:v>
                      </c:pt>
                      <c:pt idx="1214">
                        <c:v>75.900000000000006</c:v>
                      </c:pt>
                      <c:pt idx="1215">
                        <c:v>75.900000000000006</c:v>
                      </c:pt>
                      <c:pt idx="1216">
                        <c:v>75.8</c:v>
                      </c:pt>
                      <c:pt idx="1217">
                        <c:v>75.8</c:v>
                      </c:pt>
                      <c:pt idx="1218">
                        <c:v>75.7</c:v>
                      </c:pt>
                      <c:pt idx="1219">
                        <c:v>75.7</c:v>
                      </c:pt>
                      <c:pt idx="1220">
                        <c:v>75.8</c:v>
                      </c:pt>
                      <c:pt idx="1221">
                        <c:v>75.7</c:v>
                      </c:pt>
                      <c:pt idx="1222">
                        <c:v>75.7</c:v>
                      </c:pt>
                      <c:pt idx="1223">
                        <c:v>75.7</c:v>
                      </c:pt>
                      <c:pt idx="1224">
                        <c:v>75.599999999999994</c:v>
                      </c:pt>
                      <c:pt idx="1225">
                        <c:v>75.599999999999994</c:v>
                      </c:pt>
                      <c:pt idx="1226">
                        <c:v>75.5</c:v>
                      </c:pt>
                      <c:pt idx="1227">
                        <c:v>75.400000000000006</c:v>
                      </c:pt>
                      <c:pt idx="1228">
                        <c:v>75.5</c:v>
                      </c:pt>
                      <c:pt idx="1229">
                        <c:v>75.400000000000006</c:v>
                      </c:pt>
                      <c:pt idx="1230">
                        <c:v>75.400000000000006</c:v>
                      </c:pt>
                      <c:pt idx="1231">
                        <c:v>75.400000000000006</c:v>
                      </c:pt>
                      <c:pt idx="1232">
                        <c:v>75.400000000000006</c:v>
                      </c:pt>
                      <c:pt idx="1233">
                        <c:v>75.3</c:v>
                      </c:pt>
                      <c:pt idx="1234">
                        <c:v>75.2</c:v>
                      </c:pt>
                      <c:pt idx="1235">
                        <c:v>75.2</c:v>
                      </c:pt>
                      <c:pt idx="1236">
                        <c:v>75.2</c:v>
                      </c:pt>
                      <c:pt idx="1237">
                        <c:v>75.2</c:v>
                      </c:pt>
                      <c:pt idx="1238">
                        <c:v>75.2</c:v>
                      </c:pt>
                      <c:pt idx="1239">
                        <c:v>75.2</c:v>
                      </c:pt>
                      <c:pt idx="1240">
                        <c:v>75.2</c:v>
                      </c:pt>
                      <c:pt idx="1241">
                        <c:v>75.099999999999994</c:v>
                      </c:pt>
                      <c:pt idx="1242">
                        <c:v>75.099999999999994</c:v>
                      </c:pt>
                      <c:pt idx="1243">
                        <c:v>75</c:v>
                      </c:pt>
                      <c:pt idx="1244">
                        <c:v>75</c:v>
                      </c:pt>
                      <c:pt idx="1245">
                        <c:v>75.099999999999994</c:v>
                      </c:pt>
                      <c:pt idx="1246">
                        <c:v>75</c:v>
                      </c:pt>
                      <c:pt idx="1247">
                        <c:v>75</c:v>
                      </c:pt>
                      <c:pt idx="1248">
                        <c:v>74.900000000000006</c:v>
                      </c:pt>
                      <c:pt idx="1249">
                        <c:v>74.900000000000006</c:v>
                      </c:pt>
                      <c:pt idx="1250">
                        <c:v>74.8</c:v>
                      </c:pt>
                      <c:pt idx="1251">
                        <c:v>74.7</c:v>
                      </c:pt>
                      <c:pt idx="1252">
                        <c:v>74.8</c:v>
                      </c:pt>
                      <c:pt idx="1253">
                        <c:v>74.7</c:v>
                      </c:pt>
                      <c:pt idx="1254">
                        <c:v>74.7</c:v>
                      </c:pt>
                      <c:pt idx="1255">
                        <c:v>74.7</c:v>
                      </c:pt>
                      <c:pt idx="1256">
                        <c:v>74.599999999999994</c:v>
                      </c:pt>
                      <c:pt idx="1257">
                        <c:v>74.599999999999994</c:v>
                      </c:pt>
                      <c:pt idx="1258">
                        <c:v>74.5</c:v>
                      </c:pt>
                      <c:pt idx="1259">
                        <c:v>74.5</c:v>
                      </c:pt>
                      <c:pt idx="1260">
                        <c:v>74.400000000000006</c:v>
                      </c:pt>
                      <c:pt idx="1261">
                        <c:v>74.400000000000006</c:v>
                      </c:pt>
                      <c:pt idx="1262">
                        <c:v>74.3</c:v>
                      </c:pt>
                      <c:pt idx="1263">
                        <c:v>74.400000000000006</c:v>
                      </c:pt>
                      <c:pt idx="1264">
                        <c:v>74.3</c:v>
                      </c:pt>
                      <c:pt idx="1265">
                        <c:v>74.3</c:v>
                      </c:pt>
                      <c:pt idx="1266">
                        <c:v>74.2</c:v>
                      </c:pt>
                      <c:pt idx="1267">
                        <c:v>74.2</c:v>
                      </c:pt>
                      <c:pt idx="1268">
                        <c:v>74.099999999999994</c:v>
                      </c:pt>
                      <c:pt idx="1269">
                        <c:v>73.900000000000006</c:v>
                      </c:pt>
                      <c:pt idx="1270">
                        <c:v>74</c:v>
                      </c:pt>
                      <c:pt idx="1271">
                        <c:v>73.8</c:v>
                      </c:pt>
                      <c:pt idx="1272">
                        <c:v>73.8</c:v>
                      </c:pt>
                      <c:pt idx="1273">
                        <c:v>73.900000000000006</c:v>
                      </c:pt>
                      <c:pt idx="1274">
                        <c:v>73.8</c:v>
                      </c:pt>
                      <c:pt idx="1275">
                        <c:v>73.900000000000006</c:v>
                      </c:pt>
                      <c:pt idx="1276">
                        <c:v>73.8</c:v>
                      </c:pt>
                      <c:pt idx="1277">
                        <c:v>73.8</c:v>
                      </c:pt>
                      <c:pt idx="1278">
                        <c:v>73.8</c:v>
                      </c:pt>
                      <c:pt idx="1279">
                        <c:v>73.8</c:v>
                      </c:pt>
                      <c:pt idx="1280">
                        <c:v>73.8</c:v>
                      </c:pt>
                      <c:pt idx="1281">
                        <c:v>73.7</c:v>
                      </c:pt>
                      <c:pt idx="1282">
                        <c:v>73.7</c:v>
                      </c:pt>
                      <c:pt idx="1283">
                        <c:v>73.7</c:v>
                      </c:pt>
                      <c:pt idx="1284">
                        <c:v>73.7</c:v>
                      </c:pt>
                      <c:pt idx="1285">
                        <c:v>73.599999999999994</c:v>
                      </c:pt>
                      <c:pt idx="1286">
                        <c:v>73.599999999999994</c:v>
                      </c:pt>
                      <c:pt idx="1287">
                        <c:v>73.599999999999994</c:v>
                      </c:pt>
                      <c:pt idx="1288">
                        <c:v>73.599999999999994</c:v>
                      </c:pt>
                      <c:pt idx="1289">
                        <c:v>73.599999999999994</c:v>
                      </c:pt>
                      <c:pt idx="1290">
                        <c:v>73.5</c:v>
                      </c:pt>
                      <c:pt idx="1291">
                        <c:v>73.5</c:v>
                      </c:pt>
                      <c:pt idx="1292">
                        <c:v>73.5</c:v>
                      </c:pt>
                      <c:pt idx="1293">
                        <c:v>73.5</c:v>
                      </c:pt>
                      <c:pt idx="1294">
                        <c:v>73.400000000000006</c:v>
                      </c:pt>
                      <c:pt idx="1295">
                        <c:v>73.400000000000006</c:v>
                      </c:pt>
                      <c:pt idx="1296">
                        <c:v>73.5</c:v>
                      </c:pt>
                      <c:pt idx="1297">
                        <c:v>73.5</c:v>
                      </c:pt>
                      <c:pt idx="1298">
                        <c:v>73.5</c:v>
                      </c:pt>
                      <c:pt idx="1299">
                        <c:v>73.400000000000006</c:v>
                      </c:pt>
                      <c:pt idx="1300">
                        <c:v>73.400000000000006</c:v>
                      </c:pt>
                      <c:pt idx="1301">
                        <c:v>73.2</c:v>
                      </c:pt>
                      <c:pt idx="1302">
                        <c:v>73.2</c:v>
                      </c:pt>
                      <c:pt idx="1303">
                        <c:v>73.099999999999994</c:v>
                      </c:pt>
                      <c:pt idx="1304">
                        <c:v>73.2</c:v>
                      </c:pt>
                      <c:pt idx="1305">
                        <c:v>73.099999999999994</c:v>
                      </c:pt>
                      <c:pt idx="1306">
                        <c:v>73.099999999999994</c:v>
                      </c:pt>
                      <c:pt idx="1307">
                        <c:v>73.099999999999994</c:v>
                      </c:pt>
                      <c:pt idx="1308">
                        <c:v>73</c:v>
                      </c:pt>
                      <c:pt idx="1309">
                        <c:v>72.900000000000006</c:v>
                      </c:pt>
                      <c:pt idx="1310">
                        <c:v>72.900000000000006</c:v>
                      </c:pt>
                      <c:pt idx="1311">
                        <c:v>72.900000000000006</c:v>
                      </c:pt>
                      <c:pt idx="1312">
                        <c:v>72.900000000000006</c:v>
                      </c:pt>
                      <c:pt idx="1313">
                        <c:v>72.900000000000006</c:v>
                      </c:pt>
                      <c:pt idx="1314">
                        <c:v>72.8</c:v>
                      </c:pt>
                      <c:pt idx="1315">
                        <c:v>72.900000000000006</c:v>
                      </c:pt>
                      <c:pt idx="1316">
                        <c:v>72.8</c:v>
                      </c:pt>
                      <c:pt idx="1317">
                        <c:v>72.7</c:v>
                      </c:pt>
                      <c:pt idx="1318">
                        <c:v>72.599999999999994</c:v>
                      </c:pt>
                      <c:pt idx="1319">
                        <c:v>72.599999999999994</c:v>
                      </c:pt>
                      <c:pt idx="1320">
                        <c:v>72.599999999999994</c:v>
                      </c:pt>
                      <c:pt idx="1321">
                        <c:v>72.599999999999994</c:v>
                      </c:pt>
                      <c:pt idx="1322">
                        <c:v>72.5</c:v>
                      </c:pt>
                      <c:pt idx="1323">
                        <c:v>72.5</c:v>
                      </c:pt>
                      <c:pt idx="1324">
                        <c:v>72.5</c:v>
                      </c:pt>
                      <c:pt idx="1325">
                        <c:v>72.400000000000006</c:v>
                      </c:pt>
                      <c:pt idx="1326">
                        <c:v>72.3</c:v>
                      </c:pt>
                      <c:pt idx="1327">
                        <c:v>72.3</c:v>
                      </c:pt>
                      <c:pt idx="1328">
                        <c:v>72.2</c:v>
                      </c:pt>
                      <c:pt idx="1329">
                        <c:v>72.3</c:v>
                      </c:pt>
                      <c:pt idx="1330">
                        <c:v>72.3</c:v>
                      </c:pt>
                      <c:pt idx="1331">
                        <c:v>72.2</c:v>
                      </c:pt>
                      <c:pt idx="1332">
                        <c:v>72.2</c:v>
                      </c:pt>
                      <c:pt idx="1333">
                        <c:v>72.2</c:v>
                      </c:pt>
                      <c:pt idx="1334">
                        <c:v>72.2</c:v>
                      </c:pt>
                      <c:pt idx="1335">
                        <c:v>72.099999999999994</c:v>
                      </c:pt>
                      <c:pt idx="1336">
                        <c:v>72.099999999999994</c:v>
                      </c:pt>
                      <c:pt idx="1337">
                        <c:v>72.2</c:v>
                      </c:pt>
                      <c:pt idx="1338">
                        <c:v>72.099999999999994</c:v>
                      </c:pt>
                      <c:pt idx="1339">
                        <c:v>72</c:v>
                      </c:pt>
                      <c:pt idx="1340">
                        <c:v>72</c:v>
                      </c:pt>
                      <c:pt idx="1341">
                        <c:v>71.900000000000006</c:v>
                      </c:pt>
                      <c:pt idx="1342">
                        <c:v>71.8</c:v>
                      </c:pt>
                      <c:pt idx="1343">
                        <c:v>71.8</c:v>
                      </c:pt>
                      <c:pt idx="1344">
                        <c:v>71.900000000000006</c:v>
                      </c:pt>
                      <c:pt idx="1345">
                        <c:v>71.8</c:v>
                      </c:pt>
                      <c:pt idx="1346">
                        <c:v>71.8</c:v>
                      </c:pt>
                      <c:pt idx="1347">
                        <c:v>71.8</c:v>
                      </c:pt>
                      <c:pt idx="1348">
                        <c:v>71.7</c:v>
                      </c:pt>
                      <c:pt idx="1349">
                        <c:v>71.599999999999994</c:v>
                      </c:pt>
                      <c:pt idx="1350">
                        <c:v>71.599999999999994</c:v>
                      </c:pt>
                      <c:pt idx="1351">
                        <c:v>71.599999999999994</c:v>
                      </c:pt>
                      <c:pt idx="1352">
                        <c:v>71.599999999999994</c:v>
                      </c:pt>
                      <c:pt idx="1353">
                        <c:v>71.599999999999994</c:v>
                      </c:pt>
                      <c:pt idx="1354">
                        <c:v>71.5</c:v>
                      </c:pt>
                      <c:pt idx="1355">
                        <c:v>71.5</c:v>
                      </c:pt>
                      <c:pt idx="1356">
                        <c:v>71.400000000000006</c:v>
                      </c:pt>
                      <c:pt idx="1357">
                        <c:v>71.400000000000006</c:v>
                      </c:pt>
                      <c:pt idx="1358">
                        <c:v>71.3</c:v>
                      </c:pt>
                      <c:pt idx="1359">
                        <c:v>71.3</c:v>
                      </c:pt>
                      <c:pt idx="1360">
                        <c:v>71.3</c:v>
                      </c:pt>
                      <c:pt idx="1361">
                        <c:v>71.3</c:v>
                      </c:pt>
                      <c:pt idx="1362">
                        <c:v>71.3</c:v>
                      </c:pt>
                      <c:pt idx="1363">
                        <c:v>71.3</c:v>
                      </c:pt>
                      <c:pt idx="1364">
                        <c:v>71.2</c:v>
                      </c:pt>
                      <c:pt idx="1365">
                        <c:v>71.2</c:v>
                      </c:pt>
                      <c:pt idx="1366">
                        <c:v>71.2</c:v>
                      </c:pt>
                      <c:pt idx="1367">
                        <c:v>71.099999999999994</c:v>
                      </c:pt>
                      <c:pt idx="1368">
                        <c:v>71</c:v>
                      </c:pt>
                      <c:pt idx="1369">
                        <c:v>70.900000000000006</c:v>
                      </c:pt>
                      <c:pt idx="1370">
                        <c:v>70.8</c:v>
                      </c:pt>
                      <c:pt idx="1371">
                        <c:v>70.8</c:v>
                      </c:pt>
                      <c:pt idx="1372">
                        <c:v>70.8</c:v>
                      </c:pt>
                      <c:pt idx="1373">
                        <c:v>70.599999999999994</c:v>
                      </c:pt>
                      <c:pt idx="1374">
                        <c:v>70.7</c:v>
                      </c:pt>
                      <c:pt idx="1375">
                        <c:v>70.7</c:v>
                      </c:pt>
                      <c:pt idx="1376">
                        <c:v>70.900000000000006</c:v>
                      </c:pt>
                      <c:pt idx="1377">
                        <c:v>70.900000000000006</c:v>
                      </c:pt>
                      <c:pt idx="1378">
                        <c:v>71</c:v>
                      </c:pt>
                      <c:pt idx="1379">
                        <c:v>70.900000000000006</c:v>
                      </c:pt>
                      <c:pt idx="1380">
                        <c:v>70.900000000000006</c:v>
                      </c:pt>
                      <c:pt idx="1381">
                        <c:v>70.8</c:v>
                      </c:pt>
                      <c:pt idx="1382">
                        <c:v>70.7</c:v>
                      </c:pt>
                      <c:pt idx="1383">
                        <c:v>70.7</c:v>
                      </c:pt>
                      <c:pt idx="1384">
                        <c:v>70.7</c:v>
                      </c:pt>
                      <c:pt idx="1385">
                        <c:v>70.599999999999994</c:v>
                      </c:pt>
                      <c:pt idx="1386">
                        <c:v>70.599999999999994</c:v>
                      </c:pt>
                      <c:pt idx="1387">
                        <c:v>70.5</c:v>
                      </c:pt>
                      <c:pt idx="1388">
                        <c:v>70.5</c:v>
                      </c:pt>
                      <c:pt idx="1389">
                        <c:v>70.5</c:v>
                      </c:pt>
                      <c:pt idx="1390">
                        <c:v>70.5</c:v>
                      </c:pt>
                      <c:pt idx="1391">
                        <c:v>70.599999999999994</c:v>
                      </c:pt>
                      <c:pt idx="1392">
                        <c:v>70.599999999999994</c:v>
                      </c:pt>
                      <c:pt idx="1393">
                        <c:v>70.7</c:v>
                      </c:pt>
                      <c:pt idx="1394">
                        <c:v>70.7</c:v>
                      </c:pt>
                      <c:pt idx="1395">
                        <c:v>70.8</c:v>
                      </c:pt>
                      <c:pt idx="1396">
                        <c:v>70.599999999999994</c:v>
                      </c:pt>
                      <c:pt idx="1397">
                        <c:v>70.599999999999994</c:v>
                      </c:pt>
                      <c:pt idx="1398">
                        <c:v>70.5</c:v>
                      </c:pt>
                      <c:pt idx="1399">
                        <c:v>70.5</c:v>
                      </c:pt>
                      <c:pt idx="1400">
                        <c:v>70.5</c:v>
                      </c:pt>
                      <c:pt idx="1401">
                        <c:v>70.5</c:v>
                      </c:pt>
                      <c:pt idx="1402">
                        <c:v>70.5</c:v>
                      </c:pt>
                      <c:pt idx="1403">
                        <c:v>70.5</c:v>
                      </c:pt>
                      <c:pt idx="1404">
                        <c:v>70.400000000000006</c:v>
                      </c:pt>
                      <c:pt idx="1405">
                        <c:v>70.400000000000006</c:v>
                      </c:pt>
                      <c:pt idx="1406">
                        <c:v>70.3</c:v>
                      </c:pt>
                      <c:pt idx="1407">
                        <c:v>70.3</c:v>
                      </c:pt>
                      <c:pt idx="1408">
                        <c:v>70.400000000000006</c:v>
                      </c:pt>
                      <c:pt idx="1409">
                        <c:v>70.400000000000006</c:v>
                      </c:pt>
                      <c:pt idx="1410">
                        <c:v>70.3</c:v>
                      </c:pt>
                      <c:pt idx="1411">
                        <c:v>70.3</c:v>
                      </c:pt>
                      <c:pt idx="1412">
                        <c:v>70.2</c:v>
                      </c:pt>
                      <c:pt idx="1413">
                        <c:v>70.2</c:v>
                      </c:pt>
                      <c:pt idx="1414">
                        <c:v>70.2</c:v>
                      </c:pt>
                      <c:pt idx="1415">
                        <c:v>70.099999999999994</c:v>
                      </c:pt>
                      <c:pt idx="1416">
                        <c:v>70.099999999999994</c:v>
                      </c:pt>
                      <c:pt idx="1417">
                        <c:v>70</c:v>
                      </c:pt>
                      <c:pt idx="1418">
                        <c:v>69.900000000000006</c:v>
                      </c:pt>
                      <c:pt idx="1419">
                        <c:v>70</c:v>
                      </c:pt>
                      <c:pt idx="1420">
                        <c:v>70</c:v>
                      </c:pt>
                      <c:pt idx="1421">
                        <c:v>69.8</c:v>
                      </c:pt>
                      <c:pt idx="1422">
                        <c:v>69.900000000000006</c:v>
                      </c:pt>
                      <c:pt idx="1423">
                        <c:v>69.8</c:v>
                      </c:pt>
                      <c:pt idx="1424">
                        <c:v>69.900000000000006</c:v>
                      </c:pt>
                      <c:pt idx="1425">
                        <c:v>69.900000000000006</c:v>
                      </c:pt>
                      <c:pt idx="1426">
                        <c:v>69.8</c:v>
                      </c:pt>
                      <c:pt idx="1427">
                        <c:v>69.8</c:v>
                      </c:pt>
                      <c:pt idx="1428">
                        <c:v>69.7</c:v>
                      </c:pt>
                      <c:pt idx="1429">
                        <c:v>69.7</c:v>
                      </c:pt>
                      <c:pt idx="1430">
                        <c:v>69.599999999999994</c:v>
                      </c:pt>
                      <c:pt idx="1431">
                        <c:v>69.599999999999994</c:v>
                      </c:pt>
                      <c:pt idx="1432">
                        <c:v>69.7</c:v>
                      </c:pt>
                      <c:pt idx="1433">
                        <c:v>69.7</c:v>
                      </c:pt>
                      <c:pt idx="1434">
                        <c:v>69.7</c:v>
                      </c:pt>
                      <c:pt idx="1435">
                        <c:v>69.599999999999994</c:v>
                      </c:pt>
                      <c:pt idx="1436">
                        <c:v>69.599999999999994</c:v>
                      </c:pt>
                      <c:pt idx="1437">
                        <c:v>69.5</c:v>
                      </c:pt>
                      <c:pt idx="1438">
                        <c:v>69.400000000000006</c:v>
                      </c:pt>
                      <c:pt idx="1439">
                        <c:v>69.400000000000006</c:v>
                      </c:pt>
                      <c:pt idx="1440">
                        <c:v>69.3</c:v>
                      </c:pt>
                      <c:pt idx="1441">
                        <c:v>69.3</c:v>
                      </c:pt>
                      <c:pt idx="1442">
                        <c:v>69.3</c:v>
                      </c:pt>
                      <c:pt idx="1443">
                        <c:v>69.2</c:v>
                      </c:pt>
                      <c:pt idx="1444">
                        <c:v>69.2</c:v>
                      </c:pt>
                      <c:pt idx="1445">
                        <c:v>69</c:v>
                      </c:pt>
                      <c:pt idx="1446">
                        <c:v>68.8</c:v>
                      </c:pt>
                      <c:pt idx="1447">
                        <c:v>68.8</c:v>
                      </c:pt>
                      <c:pt idx="1448">
                        <c:v>68.8</c:v>
                      </c:pt>
                      <c:pt idx="1449">
                        <c:v>68.8</c:v>
                      </c:pt>
                      <c:pt idx="1450">
                        <c:v>68.8</c:v>
                      </c:pt>
                      <c:pt idx="1451">
                        <c:v>68.8</c:v>
                      </c:pt>
                      <c:pt idx="1452">
                        <c:v>68.900000000000006</c:v>
                      </c:pt>
                      <c:pt idx="1453">
                        <c:v>68.900000000000006</c:v>
                      </c:pt>
                      <c:pt idx="1454">
                        <c:v>68.8</c:v>
                      </c:pt>
                      <c:pt idx="1455">
                        <c:v>68.8</c:v>
                      </c:pt>
                      <c:pt idx="1456">
                        <c:v>68.8</c:v>
                      </c:pt>
                      <c:pt idx="1457">
                        <c:v>68.7</c:v>
                      </c:pt>
                      <c:pt idx="1458">
                        <c:v>68.7</c:v>
                      </c:pt>
                      <c:pt idx="1459">
                        <c:v>68.599999999999994</c:v>
                      </c:pt>
                      <c:pt idx="1460">
                        <c:v>68.5</c:v>
                      </c:pt>
                      <c:pt idx="1461">
                        <c:v>68.2</c:v>
                      </c:pt>
                      <c:pt idx="1462">
                        <c:v>68.099999999999994</c:v>
                      </c:pt>
                      <c:pt idx="1463">
                        <c:v>68.099999999999994</c:v>
                      </c:pt>
                      <c:pt idx="1464">
                        <c:v>68.2</c:v>
                      </c:pt>
                      <c:pt idx="1465">
                        <c:v>68.2</c:v>
                      </c:pt>
                      <c:pt idx="1466">
                        <c:v>68.3</c:v>
                      </c:pt>
                      <c:pt idx="1467">
                        <c:v>68.3</c:v>
                      </c:pt>
                      <c:pt idx="1468">
                        <c:v>68.3</c:v>
                      </c:pt>
                      <c:pt idx="1469">
                        <c:v>68.2</c:v>
                      </c:pt>
                      <c:pt idx="1470">
                        <c:v>68.099999999999994</c:v>
                      </c:pt>
                      <c:pt idx="1471">
                        <c:v>68.2</c:v>
                      </c:pt>
                      <c:pt idx="1472">
                        <c:v>68.2</c:v>
                      </c:pt>
                      <c:pt idx="1473">
                        <c:v>68.099999999999994</c:v>
                      </c:pt>
                      <c:pt idx="1474">
                        <c:v>68.2</c:v>
                      </c:pt>
                      <c:pt idx="1475">
                        <c:v>68.2</c:v>
                      </c:pt>
                      <c:pt idx="1476">
                        <c:v>68.099999999999994</c:v>
                      </c:pt>
                      <c:pt idx="1477">
                        <c:v>68.099999999999994</c:v>
                      </c:pt>
                      <c:pt idx="1478">
                        <c:v>68</c:v>
                      </c:pt>
                      <c:pt idx="1479">
                        <c:v>67.900000000000006</c:v>
                      </c:pt>
                      <c:pt idx="1480">
                        <c:v>67.900000000000006</c:v>
                      </c:pt>
                      <c:pt idx="1481">
                        <c:v>67.8</c:v>
                      </c:pt>
                      <c:pt idx="1482">
                        <c:v>67.7</c:v>
                      </c:pt>
                      <c:pt idx="1483">
                        <c:v>67.7</c:v>
                      </c:pt>
                      <c:pt idx="1484">
                        <c:v>67.7</c:v>
                      </c:pt>
                      <c:pt idx="1485">
                        <c:v>67.599999999999994</c:v>
                      </c:pt>
                      <c:pt idx="1486">
                        <c:v>67.5</c:v>
                      </c:pt>
                      <c:pt idx="1487">
                        <c:v>67.5</c:v>
                      </c:pt>
                      <c:pt idx="1488">
                        <c:v>67.5</c:v>
                      </c:pt>
                      <c:pt idx="1489">
                        <c:v>67.599999999999994</c:v>
                      </c:pt>
                      <c:pt idx="1490">
                        <c:v>67.599999999999994</c:v>
                      </c:pt>
                      <c:pt idx="1491">
                        <c:v>67.7</c:v>
                      </c:pt>
                      <c:pt idx="1492">
                        <c:v>67.599999999999994</c:v>
                      </c:pt>
                      <c:pt idx="1493">
                        <c:v>67.5</c:v>
                      </c:pt>
                      <c:pt idx="1494">
                        <c:v>67.5</c:v>
                      </c:pt>
                      <c:pt idx="1495">
                        <c:v>67.400000000000006</c:v>
                      </c:pt>
                      <c:pt idx="1496">
                        <c:v>67.5</c:v>
                      </c:pt>
                      <c:pt idx="1497">
                        <c:v>67.5</c:v>
                      </c:pt>
                      <c:pt idx="1498">
                        <c:v>67.5</c:v>
                      </c:pt>
                      <c:pt idx="1499">
                        <c:v>67.5</c:v>
                      </c:pt>
                      <c:pt idx="1500">
                        <c:v>67.5</c:v>
                      </c:pt>
                      <c:pt idx="1501">
                        <c:v>67.400000000000006</c:v>
                      </c:pt>
                      <c:pt idx="1502">
                        <c:v>67.3</c:v>
                      </c:pt>
                      <c:pt idx="1503">
                        <c:v>67.400000000000006</c:v>
                      </c:pt>
                      <c:pt idx="1504">
                        <c:v>67.3</c:v>
                      </c:pt>
                      <c:pt idx="1505">
                        <c:v>67.3</c:v>
                      </c:pt>
                      <c:pt idx="1506">
                        <c:v>67.3</c:v>
                      </c:pt>
                      <c:pt idx="1507">
                        <c:v>67.3</c:v>
                      </c:pt>
                      <c:pt idx="1508">
                        <c:v>67.2</c:v>
                      </c:pt>
                      <c:pt idx="1509">
                        <c:v>67.2</c:v>
                      </c:pt>
                      <c:pt idx="1510">
                        <c:v>67.2</c:v>
                      </c:pt>
                      <c:pt idx="1511">
                        <c:v>67.099999999999994</c:v>
                      </c:pt>
                      <c:pt idx="1512">
                        <c:v>67.099999999999994</c:v>
                      </c:pt>
                      <c:pt idx="1513">
                        <c:v>67.099999999999994</c:v>
                      </c:pt>
                      <c:pt idx="1514">
                        <c:v>67.099999999999994</c:v>
                      </c:pt>
                      <c:pt idx="1515">
                        <c:v>67.099999999999994</c:v>
                      </c:pt>
                      <c:pt idx="1516">
                        <c:v>67.099999999999994</c:v>
                      </c:pt>
                      <c:pt idx="1517">
                        <c:v>67.099999999999994</c:v>
                      </c:pt>
                      <c:pt idx="1518">
                        <c:v>67</c:v>
                      </c:pt>
                      <c:pt idx="1519">
                        <c:v>67</c:v>
                      </c:pt>
                      <c:pt idx="1520">
                        <c:v>67</c:v>
                      </c:pt>
                      <c:pt idx="1521">
                        <c:v>67</c:v>
                      </c:pt>
                      <c:pt idx="1522">
                        <c:v>67.099999999999994</c:v>
                      </c:pt>
                      <c:pt idx="1523">
                        <c:v>67</c:v>
                      </c:pt>
                      <c:pt idx="1524">
                        <c:v>66.900000000000006</c:v>
                      </c:pt>
                      <c:pt idx="1525">
                        <c:v>66.900000000000006</c:v>
                      </c:pt>
                      <c:pt idx="1526">
                        <c:v>66.8</c:v>
                      </c:pt>
                      <c:pt idx="1527">
                        <c:v>66.8</c:v>
                      </c:pt>
                      <c:pt idx="1528">
                        <c:v>66.8</c:v>
                      </c:pt>
                      <c:pt idx="1529">
                        <c:v>66.8</c:v>
                      </c:pt>
                      <c:pt idx="1530">
                        <c:v>66.7</c:v>
                      </c:pt>
                      <c:pt idx="1531">
                        <c:v>66.7</c:v>
                      </c:pt>
                      <c:pt idx="1532">
                        <c:v>66.7</c:v>
                      </c:pt>
                      <c:pt idx="1533">
                        <c:v>66.599999999999994</c:v>
                      </c:pt>
                      <c:pt idx="1534">
                        <c:v>66.599999999999994</c:v>
                      </c:pt>
                      <c:pt idx="1535">
                        <c:v>66.599999999999994</c:v>
                      </c:pt>
                      <c:pt idx="1536">
                        <c:v>66.5</c:v>
                      </c:pt>
                      <c:pt idx="1537">
                        <c:v>66.599999999999994</c:v>
                      </c:pt>
                      <c:pt idx="1538">
                        <c:v>66.5</c:v>
                      </c:pt>
                      <c:pt idx="1539">
                        <c:v>66.599999999999994</c:v>
                      </c:pt>
                      <c:pt idx="1540">
                        <c:v>66.599999999999994</c:v>
                      </c:pt>
                      <c:pt idx="1541">
                        <c:v>66.400000000000006</c:v>
                      </c:pt>
                      <c:pt idx="1542">
                        <c:v>66.400000000000006</c:v>
                      </c:pt>
                      <c:pt idx="1543">
                        <c:v>66.400000000000006</c:v>
                      </c:pt>
                      <c:pt idx="1544">
                        <c:v>66.400000000000006</c:v>
                      </c:pt>
                      <c:pt idx="1545">
                        <c:v>66.3</c:v>
                      </c:pt>
                      <c:pt idx="1546">
                        <c:v>66.3</c:v>
                      </c:pt>
                      <c:pt idx="1547">
                        <c:v>66.3</c:v>
                      </c:pt>
                      <c:pt idx="1548">
                        <c:v>66.3</c:v>
                      </c:pt>
                      <c:pt idx="1549">
                        <c:v>66.2</c:v>
                      </c:pt>
                      <c:pt idx="1550">
                        <c:v>66.2</c:v>
                      </c:pt>
                      <c:pt idx="1551">
                        <c:v>66.099999999999994</c:v>
                      </c:pt>
                      <c:pt idx="1552">
                        <c:v>66.099999999999994</c:v>
                      </c:pt>
                      <c:pt idx="1553">
                        <c:v>66.2</c:v>
                      </c:pt>
                      <c:pt idx="1554">
                        <c:v>66.099999999999994</c:v>
                      </c:pt>
                      <c:pt idx="1555">
                        <c:v>66</c:v>
                      </c:pt>
                      <c:pt idx="1556">
                        <c:v>65.900000000000006</c:v>
                      </c:pt>
                      <c:pt idx="1557">
                        <c:v>65.900000000000006</c:v>
                      </c:pt>
                      <c:pt idx="1558">
                        <c:v>65.8</c:v>
                      </c:pt>
                      <c:pt idx="1559">
                        <c:v>65.8</c:v>
                      </c:pt>
                      <c:pt idx="1560">
                        <c:v>65.8</c:v>
                      </c:pt>
                      <c:pt idx="1561">
                        <c:v>65.8</c:v>
                      </c:pt>
                      <c:pt idx="1562">
                        <c:v>65.8</c:v>
                      </c:pt>
                      <c:pt idx="1563">
                        <c:v>65.8</c:v>
                      </c:pt>
                      <c:pt idx="1564">
                        <c:v>65.8</c:v>
                      </c:pt>
                      <c:pt idx="1565">
                        <c:v>65.7</c:v>
                      </c:pt>
                      <c:pt idx="1566">
                        <c:v>65.599999999999994</c:v>
                      </c:pt>
                      <c:pt idx="1567">
                        <c:v>65.7</c:v>
                      </c:pt>
                      <c:pt idx="1568">
                        <c:v>65.7</c:v>
                      </c:pt>
                      <c:pt idx="1569">
                        <c:v>65.7</c:v>
                      </c:pt>
                      <c:pt idx="1570">
                        <c:v>65.7</c:v>
                      </c:pt>
                      <c:pt idx="1571">
                        <c:v>65.7</c:v>
                      </c:pt>
                      <c:pt idx="1572">
                        <c:v>65.599999999999994</c:v>
                      </c:pt>
                      <c:pt idx="1573">
                        <c:v>65.5</c:v>
                      </c:pt>
                      <c:pt idx="1574">
                        <c:v>65.5</c:v>
                      </c:pt>
                      <c:pt idx="1575">
                        <c:v>65.5</c:v>
                      </c:pt>
                      <c:pt idx="1576">
                        <c:v>65.5</c:v>
                      </c:pt>
                      <c:pt idx="1577">
                        <c:v>65.5</c:v>
                      </c:pt>
                      <c:pt idx="1578">
                        <c:v>65.5</c:v>
                      </c:pt>
                      <c:pt idx="1579">
                        <c:v>65.5</c:v>
                      </c:pt>
                      <c:pt idx="1580">
                        <c:v>65.400000000000006</c:v>
                      </c:pt>
                      <c:pt idx="1581">
                        <c:v>65.400000000000006</c:v>
                      </c:pt>
                      <c:pt idx="1582">
                        <c:v>65.3</c:v>
                      </c:pt>
                      <c:pt idx="1583">
                        <c:v>65.3</c:v>
                      </c:pt>
                      <c:pt idx="1584">
                        <c:v>65.3</c:v>
                      </c:pt>
                      <c:pt idx="1585">
                        <c:v>65.400000000000006</c:v>
                      </c:pt>
                      <c:pt idx="1586">
                        <c:v>65.3</c:v>
                      </c:pt>
                      <c:pt idx="1587">
                        <c:v>65.2</c:v>
                      </c:pt>
                      <c:pt idx="1588">
                        <c:v>65.2</c:v>
                      </c:pt>
                      <c:pt idx="1589">
                        <c:v>65.099999999999994</c:v>
                      </c:pt>
                      <c:pt idx="1590">
                        <c:v>65.099999999999994</c:v>
                      </c:pt>
                      <c:pt idx="1591">
                        <c:v>65.099999999999994</c:v>
                      </c:pt>
                      <c:pt idx="1592">
                        <c:v>65.099999999999994</c:v>
                      </c:pt>
                      <c:pt idx="1593">
                        <c:v>65.099999999999994</c:v>
                      </c:pt>
                      <c:pt idx="1594">
                        <c:v>65.099999999999994</c:v>
                      </c:pt>
                      <c:pt idx="1595">
                        <c:v>65</c:v>
                      </c:pt>
                      <c:pt idx="1596">
                        <c:v>65</c:v>
                      </c:pt>
                      <c:pt idx="1597">
                        <c:v>65</c:v>
                      </c:pt>
                      <c:pt idx="1598">
                        <c:v>64.8</c:v>
                      </c:pt>
                      <c:pt idx="1599">
                        <c:v>64.900000000000006</c:v>
                      </c:pt>
                      <c:pt idx="1600">
                        <c:v>64.8</c:v>
                      </c:pt>
                      <c:pt idx="1601">
                        <c:v>64.900000000000006</c:v>
                      </c:pt>
                      <c:pt idx="1602">
                        <c:v>64.8</c:v>
                      </c:pt>
                      <c:pt idx="1603">
                        <c:v>64.8</c:v>
                      </c:pt>
                      <c:pt idx="1604">
                        <c:v>64.900000000000006</c:v>
                      </c:pt>
                      <c:pt idx="1605">
                        <c:v>64.8</c:v>
                      </c:pt>
                      <c:pt idx="1606">
                        <c:v>64.7</c:v>
                      </c:pt>
                      <c:pt idx="1607">
                        <c:v>64.7</c:v>
                      </c:pt>
                      <c:pt idx="1608">
                        <c:v>64.7</c:v>
                      </c:pt>
                      <c:pt idx="1609">
                        <c:v>64.7</c:v>
                      </c:pt>
                      <c:pt idx="1610">
                        <c:v>64.599999999999994</c:v>
                      </c:pt>
                      <c:pt idx="1611">
                        <c:v>64.599999999999994</c:v>
                      </c:pt>
                      <c:pt idx="1612">
                        <c:v>64.599999999999994</c:v>
                      </c:pt>
                      <c:pt idx="1613">
                        <c:v>64.599999999999994</c:v>
                      </c:pt>
                      <c:pt idx="1614">
                        <c:v>64.5</c:v>
                      </c:pt>
                      <c:pt idx="1615">
                        <c:v>64.5</c:v>
                      </c:pt>
                      <c:pt idx="1616">
                        <c:v>64.5</c:v>
                      </c:pt>
                      <c:pt idx="1617">
                        <c:v>64.5</c:v>
                      </c:pt>
                      <c:pt idx="1618">
                        <c:v>64.5</c:v>
                      </c:pt>
                      <c:pt idx="1619">
                        <c:v>64.5</c:v>
                      </c:pt>
                      <c:pt idx="1620">
                        <c:v>64.400000000000006</c:v>
                      </c:pt>
                      <c:pt idx="1621">
                        <c:v>64.400000000000006</c:v>
                      </c:pt>
                      <c:pt idx="1622">
                        <c:v>64.3</c:v>
                      </c:pt>
                      <c:pt idx="1623">
                        <c:v>64.3</c:v>
                      </c:pt>
                      <c:pt idx="1624">
                        <c:v>64.3</c:v>
                      </c:pt>
                      <c:pt idx="1625">
                        <c:v>64.2</c:v>
                      </c:pt>
                      <c:pt idx="1626">
                        <c:v>64.099999999999994</c:v>
                      </c:pt>
                      <c:pt idx="1627">
                        <c:v>63.8</c:v>
                      </c:pt>
                      <c:pt idx="1628">
                        <c:v>63.5</c:v>
                      </c:pt>
                      <c:pt idx="1629">
                        <c:v>62.4</c:v>
                      </c:pt>
                      <c:pt idx="1630">
                        <c:v>61.9</c:v>
                      </c:pt>
                      <c:pt idx="1631">
                        <c:v>61.5</c:v>
                      </c:pt>
                      <c:pt idx="1632">
                        <c:v>60.5</c:v>
                      </c:pt>
                      <c:pt idx="1633">
                        <c:v>58.9</c:v>
                      </c:pt>
                      <c:pt idx="1634">
                        <c:v>58.1</c:v>
                      </c:pt>
                      <c:pt idx="1635">
                        <c:v>57.8</c:v>
                      </c:pt>
                      <c:pt idx="1636">
                        <c:v>58.2</c:v>
                      </c:pt>
                      <c:pt idx="1637">
                        <c:v>58.7</c:v>
                      </c:pt>
                      <c:pt idx="1638">
                        <c:v>59</c:v>
                      </c:pt>
                      <c:pt idx="1639">
                        <c:v>58.8</c:v>
                      </c:pt>
                      <c:pt idx="1640">
                        <c:v>57.8</c:v>
                      </c:pt>
                      <c:pt idx="1641">
                        <c:v>57.6</c:v>
                      </c:pt>
                      <c:pt idx="1642">
                        <c:v>57.8</c:v>
                      </c:pt>
                      <c:pt idx="1643">
                        <c:v>56.6</c:v>
                      </c:pt>
                      <c:pt idx="1644">
                        <c:v>51.9</c:v>
                      </c:pt>
                      <c:pt idx="1645">
                        <c:v>52.8</c:v>
                      </c:pt>
                      <c:pt idx="1646">
                        <c:v>56.8</c:v>
                      </c:pt>
                      <c:pt idx="1647">
                        <c:v>60</c:v>
                      </c:pt>
                      <c:pt idx="1648">
                        <c:v>62.5</c:v>
                      </c:pt>
                      <c:pt idx="1649">
                        <c:v>64</c:v>
                      </c:pt>
                      <c:pt idx="1650">
                        <c:v>65.599999999999994</c:v>
                      </c:pt>
                      <c:pt idx="1651">
                        <c:v>66.900000000000006</c:v>
                      </c:pt>
                      <c:pt idx="1652">
                        <c:v>67.599999999999994</c:v>
                      </c:pt>
                      <c:pt idx="1653">
                        <c:v>68.099999999999994</c:v>
                      </c:pt>
                      <c:pt idx="1654">
                        <c:v>68.400000000000006</c:v>
                      </c:pt>
                      <c:pt idx="1655">
                        <c:v>68.900000000000006</c:v>
                      </c:pt>
                      <c:pt idx="1656">
                        <c:v>69.099999999999994</c:v>
                      </c:pt>
                      <c:pt idx="1657">
                        <c:v>68.7</c:v>
                      </c:pt>
                      <c:pt idx="1658">
                        <c:v>68.599999999999994</c:v>
                      </c:pt>
                      <c:pt idx="1659">
                        <c:v>68.5</c:v>
                      </c:pt>
                      <c:pt idx="1660">
                        <c:v>68.3</c:v>
                      </c:pt>
                      <c:pt idx="1661">
                        <c:v>68.400000000000006</c:v>
                      </c:pt>
                      <c:pt idx="1662">
                        <c:v>68.5</c:v>
                      </c:pt>
                      <c:pt idx="1663">
                        <c:v>68.7</c:v>
                      </c:pt>
                      <c:pt idx="1664">
                        <c:v>68.7</c:v>
                      </c:pt>
                      <c:pt idx="1665">
                        <c:v>68.7</c:v>
                      </c:pt>
                      <c:pt idx="1666">
                        <c:v>68.8</c:v>
                      </c:pt>
                      <c:pt idx="1667">
                        <c:v>68.7</c:v>
                      </c:pt>
                      <c:pt idx="1668">
                        <c:v>68.599999999999994</c:v>
                      </c:pt>
                      <c:pt idx="1669">
                        <c:v>68.7</c:v>
                      </c:pt>
                      <c:pt idx="1670">
                        <c:v>68.7</c:v>
                      </c:pt>
                      <c:pt idx="1671">
                        <c:v>68.5</c:v>
                      </c:pt>
                      <c:pt idx="1672">
                        <c:v>68.2</c:v>
                      </c:pt>
                      <c:pt idx="1673">
                        <c:v>68</c:v>
                      </c:pt>
                      <c:pt idx="1674">
                        <c:v>67.900000000000006</c:v>
                      </c:pt>
                      <c:pt idx="1675">
                        <c:v>67.400000000000006</c:v>
                      </c:pt>
                      <c:pt idx="1676">
                        <c:v>67.3</c:v>
                      </c:pt>
                      <c:pt idx="1677">
                        <c:v>67.2</c:v>
                      </c:pt>
                      <c:pt idx="1678">
                        <c:v>67.3</c:v>
                      </c:pt>
                      <c:pt idx="1679">
                        <c:v>67.599999999999994</c:v>
                      </c:pt>
                      <c:pt idx="1680">
                        <c:v>67.7</c:v>
                      </c:pt>
                      <c:pt idx="1681">
                        <c:v>67.7</c:v>
                      </c:pt>
                      <c:pt idx="1682">
                        <c:v>67.5</c:v>
                      </c:pt>
                      <c:pt idx="1683">
                        <c:v>67.3</c:v>
                      </c:pt>
                      <c:pt idx="1684">
                        <c:v>66.8</c:v>
                      </c:pt>
                      <c:pt idx="1685">
                        <c:v>66.400000000000006</c:v>
                      </c:pt>
                      <c:pt idx="1686">
                        <c:v>66.2</c:v>
                      </c:pt>
                      <c:pt idx="1687">
                        <c:v>65.599999999999994</c:v>
                      </c:pt>
                      <c:pt idx="1688">
                        <c:v>65.400000000000006</c:v>
                      </c:pt>
                      <c:pt idx="1689">
                        <c:v>65.3</c:v>
                      </c:pt>
                      <c:pt idx="1690">
                        <c:v>65.099999999999994</c:v>
                      </c:pt>
                      <c:pt idx="1691">
                        <c:v>65.2</c:v>
                      </c:pt>
                      <c:pt idx="1692">
                        <c:v>65</c:v>
                      </c:pt>
                      <c:pt idx="1693">
                        <c:v>64.7</c:v>
                      </c:pt>
                      <c:pt idx="1694">
                        <c:v>64.5</c:v>
                      </c:pt>
                      <c:pt idx="1695">
                        <c:v>64.2</c:v>
                      </c:pt>
                      <c:pt idx="1696">
                        <c:v>64.2</c:v>
                      </c:pt>
                      <c:pt idx="1697">
                        <c:v>64.099999999999994</c:v>
                      </c:pt>
                      <c:pt idx="1698">
                        <c:v>63.7</c:v>
                      </c:pt>
                      <c:pt idx="1699">
                        <c:v>63.8</c:v>
                      </c:pt>
                      <c:pt idx="1700">
                        <c:v>63.6</c:v>
                      </c:pt>
                      <c:pt idx="1701">
                        <c:v>63.4</c:v>
                      </c:pt>
                      <c:pt idx="1702">
                        <c:v>63.4</c:v>
                      </c:pt>
                      <c:pt idx="1703">
                        <c:v>63.6</c:v>
                      </c:pt>
                      <c:pt idx="1704">
                        <c:v>63.5</c:v>
                      </c:pt>
                      <c:pt idx="1705">
                        <c:v>63</c:v>
                      </c:pt>
                      <c:pt idx="1706">
                        <c:v>63</c:v>
                      </c:pt>
                      <c:pt idx="1707">
                        <c:v>63.1</c:v>
                      </c:pt>
                      <c:pt idx="1708">
                        <c:v>62.6</c:v>
                      </c:pt>
                      <c:pt idx="1709">
                        <c:v>62.5</c:v>
                      </c:pt>
                      <c:pt idx="1710">
                        <c:v>62.4</c:v>
                      </c:pt>
                      <c:pt idx="1711">
                        <c:v>62.6</c:v>
                      </c:pt>
                      <c:pt idx="1712">
                        <c:v>62.9</c:v>
                      </c:pt>
                      <c:pt idx="1713">
                        <c:v>62.8</c:v>
                      </c:pt>
                      <c:pt idx="1714">
                        <c:v>63.2</c:v>
                      </c:pt>
                      <c:pt idx="1715">
                        <c:v>63.2</c:v>
                      </c:pt>
                      <c:pt idx="1716">
                        <c:v>63</c:v>
                      </c:pt>
                      <c:pt idx="1717">
                        <c:v>62.9</c:v>
                      </c:pt>
                      <c:pt idx="1718">
                        <c:v>62.9</c:v>
                      </c:pt>
                      <c:pt idx="1719">
                        <c:v>62.8</c:v>
                      </c:pt>
                      <c:pt idx="1720">
                        <c:v>62.3</c:v>
                      </c:pt>
                      <c:pt idx="1721">
                        <c:v>61.8</c:v>
                      </c:pt>
                      <c:pt idx="1722">
                        <c:v>61.4</c:v>
                      </c:pt>
                      <c:pt idx="1723">
                        <c:v>61</c:v>
                      </c:pt>
                      <c:pt idx="1724">
                        <c:v>60.9</c:v>
                      </c:pt>
                      <c:pt idx="1725">
                        <c:v>60.9</c:v>
                      </c:pt>
                      <c:pt idx="1726">
                        <c:v>60.7</c:v>
                      </c:pt>
                      <c:pt idx="1727">
                        <c:v>60.4</c:v>
                      </c:pt>
                      <c:pt idx="1728">
                        <c:v>59.9</c:v>
                      </c:pt>
                      <c:pt idx="1729">
                        <c:v>59.5</c:v>
                      </c:pt>
                      <c:pt idx="1730">
                        <c:v>59.5</c:v>
                      </c:pt>
                      <c:pt idx="1731">
                        <c:v>59.2</c:v>
                      </c:pt>
                      <c:pt idx="1732">
                        <c:v>59</c:v>
                      </c:pt>
                      <c:pt idx="1733">
                        <c:v>58.9</c:v>
                      </c:pt>
                      <c:pt idx="1734">
                        <c:v>59.2</c:v>
                      </c:pt>
                      <c:pt idx="1735">
                        <c:v>59</c:v>
                      </c:pt>
                      <c:pt idx="1736">
                        <c:v>58.8</c:v>
                      </c:pt>
                      <c:pt idx="1737">
                        <c:v>58.8</c:v>
                      </c:pt>
                      <c:pt idx="1738">
                        <c:v>59</c:v>
                      </c:pt>
                      <c:pt idx="1739">
                        <c:v>58.9</c:v>
                      </c:pt>
                      <c:pt idx="1740">
                        <c:v>58.7</c:v>
                      </c:pt>
                      <c:pt idx="1741">
                        <c:v>58.6</c:v>
                      </c:pt>
                      <c:pt idx="1742">
                        <c:v>58.5</c:v>
                      </c:pt>
                      <c:pt idx="1743">
                        <c:v>58.4</c:v>
                      </c:pt>
                      <c:pt idx="1744">
                        <c:v>58.2</c:v>
                      </c:pt>
                      <c:pt idx="1745">
                        <c:v>58.2</c:v>
                      </c:pt>
                      <c:pt idx="1746">
                        <c:v>58</c:v>
                      </c:pt>
                      <c:pt idx="1747">
                        <c:v>57.5</c:v>
                      </c:pt>
                      <c:pt idx="1748">
                        <c:v>57.5</c:v>
                      </c:pt>
                      <c:pt idx="1749">
                        <c:v>57.4</c:v>
                      </c:pt>
                      <c:pt idx="1750">
                        <c:v>57.5</c:v>
                      </c:pt>
                      <c:pt idx="1751">
                        <c:v>57.2</c:v>
                      </c:pt>
                      <c:pt idx="1752">
                        <c:v>56.9</c:v>
                      </c:pt>
                      <c:pt idx="1753">
                        <c:v>56.9</c:v>
                      </c:pt>
                      <c:pt idx="1754">
                        <c:v>56.9</c:v>
                      </c:pt>
                      <c:pt idx="1755">
                        <c:v>56.2</c:v>
                      </c:pt>
                      <c:pt idx="1756">
                        <c:v>55.9</c:v>
                      </c:pt>
                      <c:pt idx="1757">
                        <c:v>55.8</c:v>
                      </c:pt>
                      <c:pt idx="1758">
                        <c:v>55.6</c:v>
                      </c:pt>
                      <c:pt idx="1759">
                        <c:v>55.5</c:v>
                      </c:pt>
                      <c:pt idx="1760">
                        <c:v>55.5</c:v>
                      </c:pt>
                      <c:pt idx="1761">
                        <c:v>55.5</c:v>
                      </c:pt>
                      <c:pt idx="1762">
                        <c:v>55.3</c:v>
                      </c:pt>
                      <c:pt idx="1763">
                        <c:v>54.8</c:v>
                      </c:pt>
                      <c:pt idx="1764">
                        <c:v>54.7</c:v>
                      </c:pt>
                      <c:pt idx="1765">
                        <c:v>54.5</c:v>
                      </c:pt>
                      <c:pt idx="1766">
                        <c:v>54.4</c:v>
                      </c:pt>
                      <c:pt idx="1767">
                        <c:v>53.8</c:v>
                      </c:pt>
                      <c:pt idx="1768">
                        <c:v>54.8</c:v>
                      </c:pt>
                      <c:pt idx="1769">
                        <c:v>55.5</c:v>
                      </c:pt>
                      <c:pt idx="1770">
                        <c:v>55.3</c:v>
                      </c:pt>
                      <c:pt idx="1771">
                        <c:v>53.7</c:v>
                      </c:pt>
                      <c:pt idx="1772">
                        <c:v>52.4</c:v>
                      </c:pt>
                      <c:pt idx="1773">
                        <c:v>51.7</c:v>
                      </c:pt>
                      <c:pt idx="1774">
                        <c:v>51.2</c:v>
                      </c:pt>
                      <c:pt idx="1775">
                        <c:v>50.7</c:v>
                      </c:pt>
                      <c:pt idx="1776">
                        <c:v>50.7</c:v>
                      </c:pt>
                      <c:pt idx="1777">
                        <c:v>51.6</c:v>
                      </c:pt>
                      <c:pt idx="1778">
                        <c:v>51.9</c:v>
                      </c:pt>
                      <c:pt idx="1779">
                        <c:v>52.2</c:v>
                      </c:pt>
                      <c:pt idx="1780">
                        <c:v>52.5</c:v>
                      </c:pt>
                      <c:pt idx="1781">
                        <c:v>52.8</c:v>
                      </c:pt>
                      <c:pt idx="1782">
                        <c:v>52.7</c:v>
                      </c:pt>
                      <c:pt idx="1783">
                        <c:v>52.6</c:v>
                      </c:pt>
                      <c:pt idx="1784">
                        <c:v>53</c:v>
                      </c:pt>
                      <c:pt idx="1785">
                        <c:v>53.3</c:v>
                      </c:pt>
                      <c:pt idx="1786">
                        <c:v>53.6</c:v>
                      </c:pt>
                      <c:pt idx="1787">
                        <c:v>53.6</c:v>
                      </c:pt>
                      <c:pt idx="1788">
                        <c:v>53.6</c:v>
                      </c:pt>
                      <c:pt idx="1789">
                        <c:v>53.5</c:v>
                      </c:pt>
                      <c:pt idx="1790">
                        <c:v>53.2</c:v>
                      </c:pt>
                      <c:pt idx="1791">
                        <c:v>52.8</c:v>
                      </c:pt>
                      <c:pt idx="1792">
                        <c:v>52.6</c:v>
                      </c:pt>
                      <c:pt idx="1793">
                        <c:v>52.4</c:v>
                      </c:pt>
                      <c:pt idx="1794">
                        <c:v>52.3</c:v>
                      </c:pt>
                      <c:pt idx="1795">
                        <c:v>52.3</c:v>
                      </c:pt>
                      <c:pt idx="1796">
                        <c:v>52.2</c:v>
                      </c:pt>
                      <c:pt idx="1797">
                        <c:v>52.1</c:v>
                      </c:pt>
                      <c:pt idx="1798">
                        <c:v>52.1</c:v>
                      </c:pt>
                      <c:pt idx="1799">
                        <c:v>52</c:v>
                      </c:pt>
                      <c:pt idx="1800">
                        <c:v>51.9</c:v>
                      </c:pt>
                      <c:pt idx="1801">
                        <c:v>51.9</c:v>
                      </c:pt>
                      <c:pt idx="1802">
                        <c:v>51.9</c:v>
                      </c:pt>
                      <c:pt idx="1803">
                        <c:v>51.8</c:v>
                      </c:pt>
                      <c:pt idx="1804">
                        <c:v>51.7</c:v>
                      </c:pt>
                      <c:pt idx="1805">
                        <c:v>51.7</c:v>
                      </c:pt>
                      <c:pt idx="1806">
                        <c:v>51.6</c:v>
                      </c:pt>
                      <c:pt idx="1807">
                        <c:v>51.6</c:v>
                      </c:pt>
                      <c:pt idx="1808">
                        <c:v>51.5</c:v>
                      </c:pt>
                      <c:pt idx="1809">
                        <c:v>51.5</c:v>
                      </c:pt>
                      <c:pt idx="1810">
                        <c:v>51.5</c:v>
                      </c:pt>
                      <c:pt idx="1811">
                        <c:v>51.4</c:v>
                      </c:pt>
                      <c:pt idx="1812">
                        <c:v>51.3</c:v>
                      </c:pt>
                      <c:pt idx="1813">
                        <c:v>51.3</c:v>
                      </c:pt>
                      <c:pt idx="1814">
                        <c:v>51.2</c:v>
                      </c:pt>
                      <c:pt idx="1815">
                        <c:v>51.2</c:v>
                      </c:pt>
                      <c:pt idx="1816">
                        <c:v>51.1</c:v>
                      </c:pt>
                      <c:pt idx="1817">
                        <c:v>51</c:v>
                      </c:pt>
                      <c:pt idx="1818">
                        <c:v>51</c:v>
                      </c:pt>
                      <c:pt idx="1819">
                        <c:v>51</c:v>
                      </c:pt>
                      <c:pt idx="1820">
                        <c:v>50.9</c:v>
                      </c:pt>
                      <c:pt idx="1821">
                        <c:v>50.9</c:v>
                      </c:pt>
                      <c:pt idx="1822">
                        <c:v>50.8</c:v>
                      </c:pt>
                      <c:pt idx="1823">
                        <c:v>50.7</c:v>
                      </c:pt>
                      <c:pt idx="1824">
                        <c:v>50.7</c:v>
                      </c:pt>
                      <c:pt idx="1825">
                        <c:v>50.6</c:v>
                      </c:pt>
                      <c:pt idx="1826">
                        <c:v>50.6</c:v>
                      </c:pt>
                      <c:pt idx="1827">
                        <c:v>50.5</c:v>
                      </c:pt>
                      <c:pt idx="1828">
                        <c:v>50.4</c:v>
                      </c:pt>
                      <c:pt idx="1829">
                        <c:v>50.3</c:v>
                      </c:pt>
                      <c:pt idx="1830">
                        <c:v>50.2</c:v>
                      </c:pt>
                      <c:pt idx="1831">
                        <c:v>50.1</c:v>
                      </c:pt>
                      <c:pt idx="1832">
                        <c:v>50.1</c:v>
                      </c:pt>
                      <c:pt idx="1833">
                        <c:v>50</c:v>
                      </c:pt>
                      <c:pt idx="1834">
                        <c:v>49.9</c:v>
                      </c:pt>
                      <c:pt idx="1835">
                        <c:v>49.8</c:v>
                      </c:pt>
                      <c:pt idx="1836">
                        <c:v>49.7</c:v>
                      </c:pt>
                      <c:pt idx="1837">
                        <c:v>49.6</c:v>
                      </c:pt>
                      <c:pt idx="1838">
                        <c:v>49.4</c:v>
                      </c:pt>
                      <c:pt idx="1839">
                        <c:v>49.4</c:v>
                      </c:pt>
                      <c:pt idx="1840">
                        <c:v>49.4</c:v>
                      </c:pt>
                      <c:pt idx="1841">
                        <c:v>49.3</c:v>
                      </c:pt>
                      <c:pt idx="1842">
                        <c:v>49.3</c:v>
                      </c:pt>
                      <c:pt idx="1843">
                        <c:v>49.2</c:v>
                      </c:pt>
                      <c:pt idx="1844">
                        <c:v>49.1</c:v>
                      </c:pt>
                      <c:pt idx="1845">
                        <c:v>49.1</c:v>
                      </c:pt>
                      <c:pt idx="1846">
                        <c:v>49</c:v>
                      </c:pt>
                      <c:pt idx="1847">
                        <c:v>49</c:v>
                      </c:pt>
                      <c:pt idx="1848">
                        <c:v>48.9</c:v>
                      </c:pt>
                      <c:pt idx="1849">
                        <c:v>48.9</c:v>
                      </c:pt>
                      <c:pt idx="1850">
                        <c:v>48.9</c:v>
                      </c:pt>
                      <c:pt idx="1851">
                        <c:v>48.8</c:v>
                      </c:pt>
                      <c:pt idx="1852">
                        <c:v>48.7</c:v>
                      </c:pt>
                      <c:pt idx="1853">
                        <c:v>48.6</c:v>
                      </c:pt>
                      <c:pt idx="1854">
                        <c:v>48.6</c:v>
                      </c:pt>
                      <c:pt idx="1855">
                        <c:v>48.5</c:v>
                      </c:pt>
                      <c:pt idx="1856">
                        <c:v>48.5</c:v>
                      </c:pt>
                      <c:pt idx="1857">
                        <c:v>48.5</c:v>
                      </c:pt>
                      <c:pt idx="1858">
                        <c:v>48.5</c:v>
                      </c:pt>
                      <c:pt idx="1859">
                        <c:v>48.5</c:v>
                      </c:pt>
                      <c:pt idx="1860">
                        <c:v>48.4</c:v>
                      </c:pt>
                      <c:pt idx="1861">
                        <c:v>48.2</c:v>
                      </c:pt>
                      <c:pt idx="1862">
                        <c:v>48.2</c:v>
                      </c:pt>
                      <c:pt idx="1863">
                        <c:v>48.2</c:v>
                      </c:pt>
                      <c:pt idx="1864">
                        <c:v>48.1</c:v>
                      </c:pt>
                      <c:pt idx="1865">
                        <c:v>48.1</c:v>
                      </c:pt>
                      <c:pt idx="1866">
                        <c:v>48.1</c:v>
                      </c:pt>
                      <c:pt idx="1867">
                        <c:v>48.1</c:v>
                      </c:pt>
                      <c:pt idx="1868">
                        <c:v>48.1</c:v>
                      </c:pt>
                      <c:pt idx="1869">
                        <c:v>48</c:v>
                      </c:pt>
                      <c:pt idx="1870">
                        <c:v>47.9</c:v>
                      </c:pt>
                      <c:pt idx="1871">
                        <c:v>47.8</c:v>
                      </c:pt>
                      <c:pt idx="1872">
                        <c:v>47.8</c:v>
                      </c:pt>
                      <c:pt idx="1873">
                        <c:v>47.8</c:v>
                      </c:pt>
                      <c:pt idx="1874">
                        <c:v>47.7</c:v>
                      </c:pt>
                      <c:pt idx="1875">
                        <c:v>47.6</c:v>
                      </c:pt>
                      <c:pt idx="1876">
                        <c:v>47.6</c:v>
                      </c:pt>
                      <c:pt idx="1877">
                        <c:v>47.6</c:v>
                      </c:pt>
                      <c:pt idx="1878">
                        <c:v>47.6</c:v>
                      </c:pt>
                      <c:pt idx="1879">
                        <c:v>47.5</c:v>
                      </c:pt>
                      <c:pt idx="1880">
                        <c:v>47.4</c:v>
                      </c:pt>
                      <c:pt idx="1881">
                        <c:v>47.4</c:v>
                      </c:pt>
                      <c:pt idx="1882">
                        <c:v>47.4</c:v>
                      </c:pt>
                      <c:pt idx="1883">
                        <c:v>47.3</c:v>
                      </c:pt>
                      <c:pt idx="1884">
                        <c:v>47.3</c:v>
                      </c:pt>
                      <c:pt idx="1885">
                        <c:v>47.3</c:v>
                      </c:pt>
                      <c:pt idx="1886">
                        <c:v>47.2</c:v>
                      </c:pt>
                      <c:pt idx="1887">
                        <c:v>47.2</c:v>
                      </c:pt>
                      <c:pt idx="1888">
                        <c:v>47.2</c:v>
                      </c:pt>
                      <c:pt idx="1889">
                        <c:v>47.1</c:v>
                      </c:pt>
                      <c:pt idx="1890">
                        <c:v>47.1</c:v>
                      </c:pt>
                      <c:pt idx="1891">
                        <c:v>47.1</c:v>
                      </c:pt>
                      <c:pt idx="1892">
                        <c:v>47.1</c:v>
                      </c:pt>
                      <c:pt idx="1893">
                        <c:v>47</c:v>
                      </c:pt>
                      <c:pt idx="1894">
                        <c:v>47</c:v>
                      </c:pt>
                      <c:pt idx="1895">
                        <c:v>46.9</c:v>
                      </c:pt>
                      <c:pt idx="1896">
                        <c:v>46.9</c:v>
                      </c:pt>
                      <c:pt idx="1897">
                        <c:v>46.8</c:v>
                      </c:pt>
                      <c:pt idx="1898">
                        <c:v>46.8</c:v>
                      </c:pt>
                      <c:pt idx="1899">
                        <c:v>46.7</c:v>
                      </c:pt>
                      <c:pt idx="1900">
                        <c:v>46.7</c:v>
                      </c:pt>
                      <c:pt idx="1901">
                        <c:v>46.7</c:v>
                      </c:pt>
                      <c:pt idx="1902">
                        <c:v>46.7</c:v>
                      </c:pt>
                      <c:pt idx="1903">
                        <c:v>46.7</c:v>
                      </c:pt>
                      <c:pt idx="1904">
                        <c:v>46.6</c:v>
                      </c:pt>
                      <c:pt idx="1905">
                        <c:v>46.6</c:v>
                      </c:pt>
                      <c:pt idx="1906">
                        <c:v>46.6</c:v>
                      </c:pt>
                      <c:pt idx="1907">
                        <c:v>46.5</c:v>
                      </c:pt>
                      <c:pt idx="1908">
                        <c:v>46.5</c:v>
                      </c:pt>
                      <c:pt idx="1909">
                        <c:v>46.5</c:v>
                      </c:pt>
                      <c:pt idx="1910">
                        <c:v>46.4</c:v>
                      </c:pt>
                      <c:pt idx="1911">
                        <c:v>46.4</c:v>
                      </c:pt>
                      <c:pt idx="1912">
                        <c:v>46.4</c:v>
                      </c:pt>
                      <c:pt idx="1913">
                        <c:v>46.4</c:v>
                      </c:pt>
                      <c:pt idx="1914">
                        <c:v>46.3</c:v>
                      </c:pt>
                      <c:pt idx="1915">
                        <c:v>46.3</c:v>
                      </c:pt>
                      <c:pt idx="1916">
                        <c:v>46.3</c:v>
                      </c:pt>
                      <c:pt idx="1917">
                        <c:v>46.2</c:v>
                      </c:pt>
                      <c:pt idx="1918">
                        <c:v>46.2</c:v>
                      </c:pt>
                      <c:pt idx="1919">
                        <c:v>46.2</c:v>
                      </c:pt>
                      <c:pt idx="1920">
                        <c:v>46.2</c:v>
                      </c:pt>
                      <c:pt idx="1921">
                        <c:v>46.1</c:v>
                      </c:pt>
                      <c:pt idx="1922">
                        <c:v>46</c:v>
                      </c:pt>
                      <c:pt idx="1923">
                        <c:v>46</c:v>
                      </c:pt>
                      <c:pt idx="1924">
                        <c:v>46</c:v>
                      </c:pt>
                      <c:pt idx="1925">
                        <c:v>46</c:v>
                      </c:pt>
                      <c:pt idx="1926">
                        <c:v>45.9</c:v>
                      </c:pt>
                      <c:pt idx="1927">
                        <c:v>45.9</c:v>
                      </c:pt>
                      <c:pt idx="1928">
                        <c:v>45.9</c:v>
                      </c:pt>
                      <c:pt idx="1929">
                        <c:v>45.8</c:v>
                      </c:pt>
                      <c:pt idx="1930">
                        <c:v>45.8</c:v>
                      </c:pt>
                      <c:pt idx="1931">
                        <c:v>45.8</c:v>
                      </c:pt>
                      <c:pt idx="1932">
                        <c:v>45.8</c:v>
                      </c:pt>
                      <c:pt idx="1933">
                        <c:v>45.8</c:v>
                      </c:pt>
                      <c:pt idx="1934">
                        <c:v>45.8</c:v>
                      </c:pt>
                      <c:pt idx="1935">
                        <c:v>45.7</c:v>
                      </c:pt>
                      <c:pt idx="1936">
                        <c:v>45.7</c:v>
                      </c:pt>
                      <c:pt idx="1937">
                        <c:v>45.6</c:v>
                      </c:pt>
                      <c:pt idx="1938">
                        <c:v>45.6</c:v>
                      </c:pt>
                      <c:pt idx="1939">
                        <c:v>45.6</c:v>
                      </c:pt>
                      <c:pt idx="1940">
                        <c:v>45.6</c:v>
                      </c:pt>
                      <c:pt idx="1941">
                        <c:v>45.6</c:v>
                      </c:pt>
                      <c:pt idx="1942">
                        <c:v>45.5</c:v>
                      </c:pt>
                      <c:pt idx="1943">
                        <c:v>45.4</c:v>
                      </c:pt>
                      <c:pt idx="1944">
                        <c:v>45.5</c:v>
                      </c:pt>
                      <c:pt idx="1945">
                        <c:v>45.4</c:v>
                      </c:pt>
                      <c:pt idx="1946">
                        <c:v>45.4</c:v>
                      </c:pt>
                      <c:pt idx="1947">
                        <c:v>45.4</c:v>
                      </c:pt>
                      <c:pt idx="1948">
                        <c:v>45.4</c:v>
                      </c:pt>
                      <c:pt idx="1949">
                        <c:v>45.3</c:v>
                      </c:pt>
                      <c:pt idx="1950">
                        <c:v>45.3</c:v>
                      </c:pt>
                      <c:pt idx="1951">
                        <c:v>45.3</c:v>
                      </c:pt>
                      <c:pt idx="1952">
                        <c:v>45.3</c:v>
                      </c:pt>
                      <c:pt idx="1953">
                        <c:v>45.2</c:v>
                      </c:pt>
                      <c:pt idx="1954">
                        <c:v>45.2</c:v>
                      </c:pt>
                      <c:pt idx="1955">
                        <c:v>45.1</c:v>
                      </c:pt>
                      <c:pt idx="1956">
                        <c:v>45.1</c:v>
                      </c:pt>
                      <c:pt idx="1957">
                        <c:v>45.1</c:v>
                      </c:pt>
                      <c:pt idx="1958">
                        <c:v>45.1</c:v>
                      </c:pt>
                      <c:pt idx="1959">
                        <c:v>45</c:v>
                      </c:pt>
                      <c:pt idx="1960">
                        <c:v>45</c:v>
                      </c:pt>
                      <c:pt idx="1961">
                        <c:v>44.9</c:v>
                      </c:pt>
                      <c:pt idx="1962">
                        <c:v>44.9</c:v>
                      </c:pt>
                      <c:pt idx="1963">
                        <c:v>44.9</c:v>
                      </c:pt>
                      <c:pt idx="1964">
                        <c:v>44.9</c:v>
                      </c:pt>
                      <c:pt idx="1965">
                        <c:v>44.9</c:v>
                      </c:pt>
                      <c:pt idx="1966">
                        <c:v>44.9</c:v>
                      </c:pt>
                      <c:pt idx="1967">
                        <c:v>44.9</c:v>
                      </c:pt>
                      <c:pt idx="1968">
                        <c:v>44.8</c:v>
                      </c:pt>
                      <c:pt idx="1969">
                        <c:v>44.8</c:v>
                      </c:pt>
                      <c:pt idx="1970">
                        <c:v>44.8</c:v>
                      </c:pt>
                      <c:pt idx="1971">
                        <c:v>44.8</c:v>
                      </c:pt>
                      <c:pt idx="1972">
                        <c:v>44.8</c:v>
                      </c:pt>
                      <c:pt idx="1973">
                        <c:v>44.8</c:v>
                      </c:pt>
                      <c:pt idx="1974">
                        <c:v>44.7</c:v>
                      </c:pt>
                      <c:pt idx="1975">
                        <c:v>44.7</c:v>
                      </c:pt>
                      <c:pt idx="1976">
                        <c:v>44.5</c:v>
                      </c:pt>
                      <c:pt idx="1977">
                        <c:v>44.5</c:v>
                      </c:pt>
                      <c:pt idx="1978">
                        <c:v>44.4</c:v>
                      </c:pt>
                      <c:pt idx="1979">
                        <c:v>44.4</c:v>
                      </c:pt>
                      <c:pt idx="1980">
                        <c:v>44.4</c:v>
                      </c:pt>
                      <c:pt idx="1981">
                        <c:v>44.4</c:v>
                      </c:pt>
                      <c:pt idx="1982">
                        <c:v>44.4</c:v>
                      </c:pt>
                      <c:pt idx="1983">
                        <c:v>44.4</c:v>
                      </c:pt>
                      <c:pt idx="1984">
                        <c:v>44.4</c:v>
                      </c:pt>
                      <c:pt idx="1985">
                        <c:v>44.3</c:v>
                      </c:pt>
                      <c:pt idx="1986">
                        <c:v>44.3</c:v>
                      </c:pt>
                      <c:pt idx="1987">
                        <c:v>44.3</c:v>
                      </c:pt>
                      <c:pt idx="1988">
                        <c:v>44.3</c:v>
                      </c:pt>
                      <c:pt idx="1989">
                        <c:v>44.3</c:v>
                      </c:pt>
                      <c:pt idx="1990">
                        <c:v>44.2</c:v>
                      </c:pt>
                      <c:pt idx="1991">
                        <c:v>44.2</c:v>
                      </c:pt>
                      <c:pt idx="1992">
                        <c:v>44.1</c:v>
                      </c:pt>
                      <c:pt idx="1993">
                        <c:v>44.1</c:v>
                      </c:pt>
                      <c:pt idx="1994">
                        <c:v>44.1</c:v>
                      </c:pt>
                      <c:pt idx="1995">
                        <c:v>44.1</c:v>
                      </c:pt>
                      <c:pt idx="1996">
                        <c:v>44</c:v>
                      </c:pt>
                      <c:pt idx="1997">
                        <c:v>44</c:v>
                      </c:pt>
                      <c:pt idx="1998">
                        <c:v>44</c:v>
                      </c:pt>
                      <c:pt idx="1999">
                        <c:v>44</c:v>
                      </c:pt>
                      <c:pt idx="2000">
                        <c:v>43.9</c:v>
                      </c:pt>
                      <c:pt idx="2001">
                        <c:v>43.9</c:v>
                      </c:pt>
                      <c:pt idx="2002">
                        <c:v>43.8</c:v>
                      </c:pt>
                      <c:pt idx="2003">
                        <c:v>43.8</c:v>
                      </c:pt>
                      <c:pt idx="2004">
                        <c:v>43.8</c:v>
                      </c:pt>
                      <c:pt idx="2005">
                        <c:v>43.8</c:v>
                      </c:pt>
                      <c:pt idx="2006">
                        <c:v>43.8</c:v>
                      </c:pt>
                      <c:pt idx="2007">
                        <c:v>43.7</c:v>
                      </c:pt>
                      <c:pt idx="2008">
                        <c:v>43.6</c:v>
                      </c:pt>
                      <c:pt idx="2009">
                        <c:v>43.6</c:v>
                      </c:pt>
                      <c:pt idx="2010">
                        <c:v>43.6</c:v>
                      </c:pt>
                      <c:pt idx="2011">
                        <c:v>43.5</c:v>
                      </c:pt>
                      <c:pt idx="2012">
                        <c:v>43.6</c:v>
                      </c:pt>
                      <c:pt idx="2013">
                        <c:v>43.6</c:v>
                      </c:pt>
                      <c:pt idx="2014">
                        <c:v>43.6</c:v>
                      </c:pt>
                      <c:pt idx="2015">
                        <c:v>43.5</c:v>
                      </c:pt>
                      <c:pt idx="2016">
                        <c:v>43.5</c:v>
                      </c:pt>
                      <c:pt idx="2017">
                        <c:v>43.5</c:v>
                      </c:pt>
                      <c:pt idx="2018">
                        <c:v>43.4</c:v>
                      </c:pt>
                      <c:pt idx="2019">
                        <c:v>43.4</c:v>
                      </c:pt>
                      <c:pt idx="2020">
                        <c:v>43.5</c:v>
                      </c:pt>
                      <c:pt idx="2021">
                        <c:v>43.5</c:v>
                      </c:pt>
                      <c:pt idx="2022">
                        <c:v>43.5</c:v>
                      </c:pt>
                      <c:pt idx="2023">
                        <c:v>43.4</c:v>
                      </c:pt>
                      <c:pt idx="2024">
                        <c:v>43.4</c:v>
                      </c:pt>
                      <c:pt idx="2025">
                        <c:v>43.4</c:v>
                      </c:pt>
                      <c:pt idx="2026">
                        <c:v>43.3</c:v>
                      </c:pt>
                      <c:pt idx="2027">
                        <c:v>43.3</c:v>
                      </c:pt>
                      <c:pt idx="2028">
                        <c:v>43.3</c:v>
                      </c:pt>
                      <c:pt idx="2029">
                        <c:v>43.3</c:v>
                      </c:pt>
                      <c:pt idx="2030">
                        <c:v>43.4</c:v>
                      </c:pt>
                      <c:pt idx="2031">
                        <c:v>43.3</c:v>
                      </c:pt>
                      <c:pt idx="2032">
                        <c:v>43.2</c:v>
                      </c:pt>
                      <c:pt idx="2033">
                        <c:v>43.2</c:v>
                      </c:pt>
                      <c:pt idx="2034">
                        <c:v>43.2</c:v>
                      </c:pt>
                      <c:pt idx="2035">
                        <c:v>43.2</c:v>
                      </c:pt>
                      <c:pt idx="2036">
                        <c:v>43.2</c:v>
                      </c:pt>
                      <c:pt idx="2037">
                        <c:v>43.2</c:v>
                      </c:pt>
                      <c:pt idx="2038">
                        <c:v>43.1</c:v>
                      </c:pt>
                      <c:pt idx="2039">
                        <c:v>43.1</c:v>
                      </c:pt>
                      <c:pt idx="2040">
                        <c:v>43.1</c:v>
                      </c:pt>
                      <c:pt idx="2041">
                        <c:v>43.1</c:v>
                      </c:pt>
                      <c:pt idx="2042">
                        <c:v>43.1</c:v>
                      </c:pt>
                      <c:pt idx="2043">
                        <c:v>43</c:v>
                      </c:pt>
                      <c:pt idx="2044">
                        <c:v>43</c:v>
                      </c:pt>
                      <c:pt idx="2045">
                        <c:v>43</c:v>
                      </c:pt>
                      <c:pt idx="2046">
                        <c:v>43</c:v>
                      </c:pt>
                      <c:pt idx="2047">
                        <c:v>43</c:v>
                      </c:pt>
                      <c:pt idx="2048">
                        <c:v>42.9</c:v>
                      </c:pt>
                      <c:pt idx="2049">
                        <c:v>42.9</c:v>
                      </c:pt>
                      <c:pt idx="2050">
                        <c:v>42.9</c:v>
                      </c:pt>
                      <c:pt idx="2051">
                        <c:v>42.8</c:v>
                      </c:pt>
                      <c:pt idx="2052">
                        <c:v>42.9</c:v>
                      </c:pt>
                      <c:pt idx="2053">
                        <c:v>42.9</c:v>
                      </c:pt>
                      <c:pt idx="2054">
                        <c:v>42.8</c:v>
                      </c:pt>
                      <c:pt idx="2055">
                        <c:v>42.9</c:v>
                      </c:pt>
                      <c:pt idx="2056">
                        <c:v>42.9</c:v>
                      </c:pt>
                      <c:pt idx="2057">
                        <c:v>42.7</c:v>
                      </c:pt>
                      <c:pt idx="2058">
                        <c:v>42.7</c:v>
                      </c:pt>
                      <c:pt idx="2059">
                        <c:v>42.7</c:v>
                      </c:pt>
                      <c:pt idx="2060">
                        <c:v>42.6</c:v>
                      </c:pt>
                      <c:pt idx="2061">
                        <c:v>42.6</c:v>
                      </c:pt>
                      <c:pt idx="2062">
                        <c:v>42.6</c:v>
                      </c:pt>
                      <c:pt idx="2063">
                        <c:v>42.5</c:v>
                      </c:pt>
                      <c:pt idx="2064">
                        <c:v>42.6</c:v>
                      </c:pt>
                      <c:pt idx="2065">
                        <c:v>42.4</c:v>
                      </c:pt>
                      <c:pt idx="2066">
                        <c:v>42.5</c:v>
                      </c:pt>
                      <c:pt idx="2067">
                        <c:v>42.5</c:v>
                      </c:pt>
                      <c:pt idx="2068">
                        <c:v>42.4</c:v>
                      </c:pt>
                      <c:pt idx="2069">
                        <c:v>42.4</c:v>
                      </c:pt>
                      <c:pt idx="2070">
                        <c:v>42.5</c:v>
                      </c:pt>
                      <c:pt idx="2071">
                        <c:v>42.4</c:v>
                      </c:pt>
                      <c:pt idx="2072">
                        <c:v>42.4</c:v>
                      </c:pt>
                      <c:pt idx="2073">
                        <c:v>42.4</c:v>
                      </c:pt>
                      <c:pt idx="2074">
                        <c:v>42.4</c:v>
                      </c:pt>
                      <c:pt idx="2075">
                        <c:v>42.3</c:v>
                      </c:pt>
                      <c:pt idx="2076">
                        <c:v>42.4</c:v>
                      </c:pt>
                      <c:pt idx="2077">
                        <c:v>42.3</c:v>
                      </c:pt>
                      <c:pt idx="2078">
                        <c:v>42.3</c:v>
                      </c:pt>
                      <c:pt idx="2079">
                        <c:v>42.3</c:v>
                      </c:pt>
                      <c:pt idx="2080">
                        <c:v>42.3</c:v>
                      </c:pt>
                      <c:pt idx="2081">
                        <c:v>42.2</c:v>
                      </c:pt>
                      <c:pt idx="2082">
                        <c:v>42.1</c:v>
                      </c:pt>
                      <c:pt idx="2083">
                        <c:v>42.2</c:v>
                      </c:pt>
                      <c:pt idx="2084">
                        <c:v>42.2</c:v>
                      </c:pt>
                      <c:pt idx="2085">
                        <c:v>42.2</c:v>
                      </c:pt>
                      <c:pt idx="2086">
                        <c:v>42.2</c:v>
                      </c:pt>
                      <c:pt idx="2087">
                        <c:v>42.2</c:v>
                      </c:pt>
                      <c:pt idx="2088">
                        <c:v>42.1</c:v>
                      </c:pt>
                      <c:pt idx="2089">
                        <c:v>42.1</c:v>
                      </c:pt>
                      <c:pt idx="2090">
                        <c:v>42.1</c:v>
                      </c:pt>
                      <c:pt idx="2091">
                        <c:v>42.1</c:v>
                      </c:pt>
                      <c:pt idx="2092">
                        <c:v>42</c:v>
                      </c:pt>
                      <c:pt idx="2093">
                        <c:v>42</c:v>
                      </c:pt>
                      <c:pt idx="2094">
                        <c:v>42</c:v>
                      </c:pt>
                      <c:pt idx="2095">
                        <c:v>42</c:v>
                      </c:pt>
                      <c:pt idx="2096">
                        <c:v>41.9</c:v>
                      </c:pt>
                      <c:pt idx="2097">
                        <c:v>41.9</c:v>
                      </c:pt>
                      <c:pt idx="2098">
                        <c:v>41.9</c:v>
                      </c:pt>
                      <c:pt idx="2099">
                        <c:v>41.9</c:v>
                      </c:pt>
                      <c:pt idx="2100">
                        <c:v>41.9</c:v>
                      </c:pt>
                      <c:pt idx="2101">
                        <c:v>41.9</c:v>
                      </c:pt>
                      <c:pt idx="2102">
                        <c:v>41.8</c:v>
                      </c:pt>
                      <c:pt idx="2103">
                        <c:v>41.8</c:v>
                      </c:pt>
                      <c:pt idx="2104">
                        <c:v>41.8</c:v>
                      </c:pt>
                      <c:pt idx="2105">
                        <c:v>41.8</c:v>
                      </c:pt>
                      <c:pt idx="2106">
                        <c:v>41.7</c:v>
                      </c:pt>
                      <c:pt idx="2107">
                        <c:v>41.7</c:v>
                      </c:pt>
                      <c:pt idx="2108">
                        <c:v>41.7</c:v>
                      </c:pt>
                      <c:pt idx="2109">
                        <c:v>41.7</c:v>
                      </c:pt>
                      <c:pt idx="2110">
                        <c:v>41.7</c:v>
                      </c:pt>
                      <c:pt idx="2111">
                        <c:v>41.7</c:v>
                      </c:pt>
                      <c:pt idx="2112">
                        <c:v>41.6</c:v>
                      </c:pt>
                      <c:pt idx="2113">
                        <c:v>41.6</c:v>
                      </c:pt>
                      <c:pt idx="2114">
                        <c:v>41.6</c:v>
                      </c:pt>
                      <c:pt idx="2115">
                        <c:v>41.6</c:v>
                      </c:pt>
                      <c:pt idx="2116">
                        <c:v>41.6</c:v>
                      </c:pt>
                      <c:pt idx="2117">
                        <c:v>41.5</c:v>
                      </c:pt>
                      <c:pt idx="2118">
                        <c:v>41.5</c:v>
                      </c:pt>
                      <c:pt idx="2119">
                        <c:v>41.5</c:v>
                      </c:pt>
                      <c:pt idx="2120">
                        <c:v>41.4</c:v>
                      </c:pt>
                      <c:pt idx="2121">
                        <c:v>41.4</c:v>
                      </c:pt>
                      <c:pt idx="2122">
                        <c:v>41.4</c:v>
                      </c:pt>
                      <c:pt idx="2123">
                        <c:v>41.4</c:v>
                      </c:pt>
                      <c:pt idx="2124">
                        <c:v>41.3</c:v>
                      </c:pt>
                      <c:pt idx="2125">
                        <c:v>41.3</c:v>
                      </c:pt>
                      <c:pt idx="2126">
                        <c:v>41.3</c:v>
                      </c:pt>
                      <c:pt idx="2127">
                        <c:v>41.3</c:v>
                      </c:pt>
                      <c:pt idx="2128">
                        <c:v>41.3</c:v>
                      </c:pt>
                      <c:pt idx="2129">
                        <c:v>41.3</c:v>
                      </c:pt>
                      <c:pt idx="2130">
                        <c:v>41.2</c:v>
                      </c:pt>
                      <c:pt idx="2131">
                        <c:v>41.2</c:v>
                      </c:pt>
                      <c:pt idx="2132">
                        <c:v>41.3</c:v>
                      </c:pt>
                      <c:pt idx="2133">
                        <c:v>41.2</c:v>
                      </c:pt>
                      <c:pt idx="2134">
                        <c:v>41.2</c:v>
                      </c:pt>
                      <c:pt idx="2135">
                        <c:v>41.2</c:v>
                      </c:pt>
                      <c:pt idx="2136">
                        <c:v>41.2</c:v>
                      </c:pt>
                      <c:pt idx="2137">
                        <c:v>41.1</c:v>
                      </c:pt>
                      <c:pt idx="2138">
                        <c:v>41.1</c:v>
                      </c:pt>
                      <c:pt idx="2139">
                        <c:v>41.1</c:v>
                      </c:pt>
                      <c:pt idx="2140">
                        <c:v>41.1</c:v>
                      </c:pt>
                      <c:pt idx="2141">
                        <c:v>41</c:v>
                      </c:pt>
                      <c:pt idx="2142">
                        <c:v>41.1</c:v>
                      </c:pt>
                      <c:pt idx="2143">
                        <c:v>41</c:v>
                      </c:pt>
                      <c:pt idx="2144">
                        <c:v>40.9</c:v>
                      </c:pt>
                      <c:pt idx="2145">
                        <c:v>41</c:v>
                      </c:pt>
                      <c:pt idx="2146">
                        <c:v>41</c:v>
                      </c:pt>
                      <c:pt idx="2147">
                        <c:v>41</c:v>
                      </c:pt>
                      <c:pt idx="2148">
                        <c:v>40.9</c:v>
                      </c:pt>
                      <c:pt idx="2149">
                        <c:v>40.9</c:v>
                      </c:pt>
                      <c:pt idx="2150">
                        <c:v>40.9</c:v>
                      </c:pt>
                      <c:pt idx="2151">
                        <c:v>40.9</c:v>
                      </c:pt>
                      <c:pt idx="2152">
                        <c:v>40.9</c:v>
                      </c:pt>
                      <c:pt idx="2153">
                        <c:v>40.9</c:v>
                      </c:pt>
                      <c:pt idx="2154">
                        <c:v>40.799999999999997</c:v>
                      </c:pt>
                      <c:pt idx="2155">
                        <c:v>40.799999999999997</c:v>
                      </c:pt>
                      <c:pt idx="2156">
                        <c:v>40.799999999999997</c:v>
                      </c:pt>
                      <c:pt idx="2157">
                        <c:v>40.9</c:v>
                      </c:pt>
                      <c:pt idx="2158">
                        <c:v>40.799999999999997</c:v>
                      </c:pt>
                      <c:pt idx="2159">
                        <c:v>40.799999999999997</c:v>
                      </c:pt>
                      <c:pt idx="2160">
                        <c:v>40.799999999999997</c:v>
                      </c:pt>
                      <c:pt idx="2161">
                        <c:v>40.700000000000003</c:v>
                      </c:pt>
                      <c:pt idx="2162">
                        <c:v>40.700000000000003</c:v>
                      </c:pt>
                      <c:pt idx="2163">
                        <c:v>40.700000000000003</c:v>
                      </c:pt>
                      <c:pt idx="2164">
                        <c:v>40.700000000000003</c:v>
                      </c:pt>
                      <c:pt idx="2165">
                        <c:v>40.700000000000003</c:v>
                      </c:pt>
                      <c:pt idx="2166">
                        <c:v>40.700000000000003</c:v>
                      </c:pt>
                      <c:pt idx="2167">
                        <c:v>40.700000000000003</c:v>
                      </c:pt>
                      <c:pt idx="2168">
                        <c:v>40.700000000000003</c:v>
                      </c:pt>
                      <c:pt idx="2169">
                        <c:v>40.6</c:v>
                      </c:pt>
                      <c:pt idx="2170">
                        <c:v>40.6</c:v>
                      </c:pt>
                      <c:pt idx="2171">
                        <c:v>40.6</c:v>
                      </c:pt>
                      <c:pt idx="2172">
                        <c:v>40.6</c:v>
                      </c:pt>
                      <c:pt idx="2173">
                        <c:v>40.6</c:v>
                      </c:pt>
                      <c:pt idx="2174">
                        <c:v>40.6</c:v>
                      </c:pt>
                      <c:pt idx="2175">
                        <c:v>40.6</c:v>
                      </c:pt>
                      <c:pt idx="2176">
                        <c:v>40.6</c:v>
                      </c:pt>
                      <c:pt idx="2177">
                        <c:v>40.6</c:v>
                      </c:pt>
                      <c:pt idx="2178">
                        <c:v>40.5</c:v>
                      </c:pt>
                      <c:pt idx="2179">
                        <c:v>40.5</c:v>
                      </c:pt>
                      <c:pt idx="2180">
                        <c:v>40.5</c:v>
                      </c:pt>
                      <c:pt idx="2181">
                        <c:v>40.5</c:v>
                      </c:pt>
                      <c:pt idx="2182">
                        <c:v>40.5</c:v>
                      </c:pt>
                      <c:pt idx="2183">
                        <c:v>40.5</c:v>
                      </c:pt>
                      <c:pt idx="2184">
                        <c:v>40.4</c:v>
                      </c:pt>
                      <c:pt idx="2185">
                        <c:v>40.200000000000003</c:v>
                      </c:pt>
                      <c:pt idx="2186">
                        <c:v>40.1</c:v>
                      </c:pt>
                      <c:pt idx="2187">
                        <c:v>40.200000000000003</c:v>
                      </c:pt>
                      <c:pt idx="2188">
                        <c:v>40.200000000000003</c:v>
                      </c:pt>
                      <c:pt idx="2189">
                        <c:v>40.299999999999997</c:v>
                      </c:pt>
                      <c:pt idx="2190">
                        <c:v>40.200000000000003</c:v>
                      </c:pt>
                      <c:pt idx="2191">
                        <c:v>40.1</c:v>
                      </c:pt>
                      <c:pt idx="2192">
                        <c:v>40.1</c:v>
                      </c:pt>
                      <c:pt idx="2193">
                        <c:v>40.1</c:v>
                      </c:pt>
                      <c:pt idx="2194">
                        <c:v>40</c:v>
                      </c:pt>
                      <c:pt idx="2195">
                        <c:v>40</c:v>
                      </c:pt>
                      <c:pt idx="2196">
                        <c:v>40</c:v>
                      </c:pt>
                      <c:pt idx="2197">
                        <c:v>39.9</c:v>
                      </c:pt>
                      <c:pt idx="2198">
                        <c:v>39.9</c:v>
                      </c:pt>
                      <c:pt idx="2199">
                        <c:v>39.9</c:v>
                      </c:pt>
                      <c:pt idx="2200">
                        <c:v>39.799999999999997</c:v>
                      </c:pt>
                      <c:pt idx="2201">
                        <c:v>39.799999999999997</c:v>
                      </c:pt>
                      <c:pt idx="2202">
                        <c:v>39.700000000000003</c:v>
                      </c:pt>
                      <c:pt idx="2203">
                        <c:v>39.6</c:v>
                      </c:pt>
                      <c:pt idx="2204">
                        <c:v>39.700000000000003</c:v>
                      </c:pt>
                      <c:pt idx="2205">
                        <c:v>39.6</c:v>
                      </c:pt>
                      <c:pt idx="2206">
                        <c:v>39.6</c:v>
                      </c:pt>
                      <c:pt idx="2207">
                        <c:v>39.6</c:v>
                      </c:pt>
                      <c:pt idx="2208">
                        <c:v>39.4</c:v>
                      </c:pt>
                      <c:pt idx="2209">
                        <c:v>39.4</c:v>
                      </c:pt>
                      <c:pt idx="2210">
                        <c:v>39.4</c:v>
                      </c:pt>
                      <c:pt idx="2211">
                        <c:v>39.4</c:v>
                      </c:pt>
                      <c:pt idx="2212">
                        <c:v>39.5</c:v>
                      </c:pt>
                      <c:pt idx="2213">
                        <c:v>39.4</c:v>
                      </c:pt>
                      <c:pt idx="2214">
                        <c:v>39.5</c:v>
                      </c:pt>
                      <c:pt idx="2215">
                        <c:v>39.4</c:v>
                      </c:pt>
                      <c:pt idx="2216">
                        <c:v>39.4</c:v>
                      </c:pt>
                      <c:pt idx="2217">
                        <c:v>39.299999999999997</c:v>
                      </c:pt>
                      <c:pt idx="2218">
                        <c:v>39.299999999999997</c:v>
                      </c:pt>
                      <c:pt idx="2219">
                        <c:v>39.200000000000003</c:v>
                      </c:pt>
                      <c:pt idx="2220">
                        <c:v>39.200000000000003</c:v>
                      </c:pt>
                      <c:pt idx="2221">
                        <c:v>39.200000000000003</c:v>
                      </c:pt>
                      <c:pt idx="2222">
                        <c:v>39.200000000000003</c:v>
                      </c:pt>
                      <c:pt idx="2223">
                        <c:v>39.200000000000003</c:v>
                      </c:pt>
                      <c:pt idx="2224">
                        <c:v>39.1</c:v>
                      </c:pt>
                      <c:pt idx="2225">
                        <c:v>39</c:v>
                      </c:pt>
                      <c:pt idx="2226">
                        <c:v>38.799999999999997</c:v>
                      </c:pt>
                      <c:pt idx="2227">
                        <c:v>38.9</c:v>
                      </c:pt>
                      <c:pt idx="2228">
                        <c:v>38.9</c:v>
                      </c:pt>
                      <c:pt idx="2229">
                        <c:v>38.799999999999997</c:v>
                      </c:pt>
                      <c:pt idx="2230">
                        <c:v>38.9</c:v>
                      </c:pt>
                      <c:pt idx="2231">
                        <c:v>38.799999999999997</c:v>
                      </c:pt>
                      <c:pt idx="2232">
                        <c:v>38.799999999999997</c:v>
                      </c:pt>
                      <c:pt idx="2233">
                        <c:v>38.799999999999997</c:v>
                      </c:pt>
                      <c:pt idx="2234">
                        <c:v>38.799999999999997</c:v>
                      </c:pt>
                      <c:pt idx="2235">
                        <c:v>38.799999999999997</c:v>
                      </c:pt>
                      <c:pt idx="2236">
                        <c:v>38.9</c:v>
                      </c:pt>
                      <c:pt idx="2237">
                        <c:v>38.9</c:v>
                      </c:pt>
                      <c:pt idx="2238">
                        <c:v>38.9</c:v>
                      </c:pt>
                      <c:pt idx="2239">
                        <c:v>39</c:v>
                      </c:pt>
                      <c:pt idx="2240">
                        <c:v>38.9</c:v>
                      </c:pt>
                      <c:pt idx="2241">
                        <c:v>38.9</c:v>
                      </c:pt>
                      <c:pt idx="2242">
                        <c:v>38.9</c:v>
                      </c:pt>
                      <c:pt idx="2243">
                        <c:v>38.9</c:v>
                      </c:pt>
                      <c:pt idx="2244">
                        <c:v>38.9</c:v>
                      </c:pt>
                      <c:pt idx="2245">
                        <c:v>38.799999999999997</c:v>
                      </c:pt>
                      <c:pt idx="2246">
                        <c:v>38.9</c:v>
                      </c:pt>
                      <c:pt idx="2247">
                        <c:v>38.9</c:v>
                      </c:pt>
                      <c:pt idx="2248">
                        <c:v>38.9</c:v>
                      </c:pt>
                      <c:pt idx="2249">
                        <c:v>38.9</c:v>
                      </c:pt>
                      <c:pt idx="2250">
                        <c:v>38.700000000000003</c:v>
                      </c:pt>
                      <c:pt idx="2251">
                        <c:v>38.799999999999997</c:v>
                      </c:pt>
                      <c:pt idx="2252">
                        <c:v>38.799999999999997</c:v>
                      </c:pt>
                      <c:pt idx="2253">
                        <c:v>38.700000000000003</c:v>
                      </c:pt>
                      <c:pt idx="2254">
                        <c:v>38.799999999999997</c:v>
                      </c:pt>
                      <c:pt idx="2255">
                        <c:v>38.799999999999997</c:v>
                      </c:pt>
                      <c:pt idx="2256">
                        <c:v>38.799999999999997</c:v>
                      </c:pt>
                      <c:pt idx="2257">
                        <c:v>38.700000000000003</c:v>
                      </c:pt>
                      <c:pt idx="2258">
                        <c:v>38.700000000000003</c:v>
                      </c:pt>
                      <c:pt idx="2259">
                        <c:v>38.700000000000003</c:v>
                      </c:pt>
                      <c:pt idx="2260">
                        <c:v>38.700000000000003</c:v>
                      </c:pt>
                      <c:pt idx="2261">
                        <c:v>38.700000000000003</c:v>
                      </c:pt>
                      <c:pt idx="2262">
                        <c:v>38.700000000000003</c:v>
                      </c:pt>
                      <c:pt idx="2263">
                        <c:v>38.700000000000003</c:v>
                      </c:pt>
                      <c:pt idx="2264">
                        <c:v>38.700000000000003</c:v>
                      </c:pt>
                      <c:pt idx="2265">
                        <c:v>38.700000000000003</c:v>
                      </c:pt>
                      <c:pt idx="2266">
                        <c:v>38.6</c:v>
                      </c:pt>
                      <c:pt idx="2267">
                        <c:v>38.6</c:v>
                      </c:pt>
                      <c:pt idx="2268">
                        <c:v>38.700000000000003</c:v>
                      </c:pt>
                      <c:pt idx="2269">
                        <c:v>38.700000000000003</c:v>
                      </c:pt>
                      <c:pt idx="2270">
                        <c:v>38.6</c:v>
                      </c:pt>
                      <c:pt idx="2271">
                        <c:v>38.6</c:v>
                      </c:pt>
                      <c:pt idx="2272">
                        <c:v>38.6</c:v>
                      </c:pt>
                      <c:pt idx="2273">
                        <c:v>38.5</c:v>
                      </c:pt>
                      <c:pt idx="2274">
                        <c:v>38.6</c:v>
                      </c:pt>
                      <c:pt idx="2275">
                        <c:v>38.5</c:v>
                      </c:pt>
                      <c:pt idx="2276">
                        <c:v>38.6</c:v>
                      </c:pt>
                      <c:pt idx="2277">
                        <c:v>38.5</c:v>
                      </c:pt>
                      <c:pt idx="2278">
                        <c:v>38.5</c:v>
                      </c:pt>
                      <c:pt idx="2279">
                        <c:v>38.5</c:v>
                      </c:pt>
                      <c:pt idx="2280">
                        <c:v>38.5</c:v>
                      </c:pt>
                      <c:pt idx="2281">
                        <c:v>38.4</c:v>
                      </c:pt>
                      <c:pt idx="2282">
                        <c:v>38.4</c:v>
                      </c:pt>
                      <c:pt idx="2283">
                        <c:v>38.299999999999997</c:v>
                      </c:pt>
                      <c:pt idx="2284">
                        <c:v>38.4</c:v>
                      </c:pt>
                      <c:pt idx="2285">
                        <c:v>38.4</c:v>
                      </c:pt>
                      <c:pt idx="2286">
                        <c:v>38.299999999999997</c:v>
                      </c:pt>
                      <c:pt idx="2287">
                        <c:v>38.299999999999997</c:v>
                      </c:pt>
                      <c:pt idx="2288">
                        <c:v>38.4</c:v>
                      </c:pt>
                      <c:pt idx="2289">
                        <c:v>38.299999999999997</c:v>
                      </c:pt>
                      <c:pt idx="2290">
                        <c:v>38.200000000000003</c:v>
                      </c:pt>
                      <c:pt idx="2291">
                        <c:v>38.200000000000003</c:v>
                      </c:pt>
                      <c:pt idx="2292">
                        <c:v>38.299999999999997</c:v>
                      </c:pt>
                      <c:pt idx="2293">
                        <c:v>38.200000000000003</c:v>
                      </c:pt>
                      <c:pt idx="2294">
                        <c:v>38.200000000000003</c:v>
                      </c:pt>
                      <c:pt idx="2295">
                        <c:v>38.299999999999997</c:v>
                      </c:pt>
                      <c:pt idx="2296">
                        <c:v>38.200000000000003</c:v>
                      </c:pt>
                      <c:pt idx="2297">
                        <c:v>38.200000000000003</c:v>
                      </c:pt>
                      <c:pt idx="2298">
                        <c:v>38.200000000000003</c:v>
                      </c:pt>
                      <c:pt idx="2299">
                        <c:v>38.1</c:v>
                      </c:pt>
                      <c:pt idx="2300">
                        <c:v>38.1</c:v>
                      </c:pt>
                      <c:pt idx="2301">
                        <c:v>38.1</c:v>
                      </c:pt>
                      <c:pt idx="2302">
                        <c:v>38.1</c:v>
                      </c:pt>
                      <c:pt idx="2303">
                        <c:v>38.200000000000003</c:v>
                      </c:pt>
                      <c:pt idx="2304">
                        <c:v>38.1</c:v>
                      </c:pt>
                      <c:pt idx="2305">
                        <c:v>38</c:v>
                      </c:pt>
                      <c:pt idx="2306">
                        <c:v>38</c:v>
                      </c:pt>
                      <c:pt idx="2307">
                        <c:v>38</c:v>
                      </c:pt>
                      <c:pt idx="2308">
                        <c:v>38</c:v>
                      </c:pt>
                      <c:pt idx="2309">
                        <c:v>38</c:v>
                      </c:pt>
                      <c:pt idx="2310">
                        <c:v>38</c:v>
                      </c:pt>
                      <c:pt idx="2311">
                        <c:v>38</c:v>
                      </c:pt>
                      <c:pt idx="2312">
                        <c:v>38</c:v>
                      </c:pt>
                      <c:pt idx="2313">
                        <c:v>37.9</c:v>
                      </c:pt>
                      <c:pt idx="2314">
                        <c:v>37.9</c:v>
                      </c:pt>
                      <c:pt idx="2315">
                        <c:v>37.799999999999997</c:v>
                      </c:pt>
                      <c:pt idx="2316">
                        <c:v>37.799999999999997</c:v>
                      </c:pt>
                      <c:pt idx="2317">
                        <c:v>37.799999999999997</c:v>
                      </c:pt>
                      <c:pt idx="2318">
                        <c:v>37.9</c:v>
                      </c:pt>
                      <c:pt idx="2319">
                        <c:v>37.9</c:v>
                      </c:pt>
                      <c:pt idx="2320">
                        <c:v>37.9</c:v>
                      </c:pt>
                      <c:pt idx="2321">
                        <c:v>37.799999999999997</c:v>
                      </c:pt>
                      <c:pt idx="2322">
                        <c:v>37.799999999999997</c:v>
                      </c:pt>
                      <c:pt idx="2323">
                        <c:v>37.799999999999997</c:v>
                      </c:pt>
                      <c:pt idx="2324">
                        <c:v>37.799999999999997</c:v>
                      </c:pt>
                      <c:pt idx="2325">
                        <c:v>37.799999999999997</c:v>
                      </c:pt>
                      <c:pt idx="2326">
                        <c:v>37.799999999999997</c:v>
                      </c:pt>
                      <c:pt idx="2327">
                        <c:v>37.700000000000003</c:v>
                      </c:pt>
                      <c:pt idx="2328">
                        <c:v>37.799999999999997</c:v>
                      </c:pt>
                      <c:pt idx="2329">
                        <c:v>37.700000000000003</c:v>
                      </c:pt>
                      <c:pt idx="2330">
                        <c:v>37.700000000000003</c:v>
                      </c:pt>
                      <c:pt idx="2331">
                        <c:v>37.6</c:v>
                      </c:pt>
                      <c:pt idx="2332">
                        <c:v>37.6</c:v>
                      </c:pt>
                      <c:pt idx="2333">
                        <c:v>37.6</c:v>
                      </c:pt>
                      <c:pt idx="2334">
                        <c:v>37.700000000000003</c:v>
                      </c:pt>
                      <c:pt idx="2335">
                        <c:v>37.6</c:v>
                      </c:pt>
                      <c:pt idx="2336">
                        <c:v>37.6</c:v>
                      </c:pt>
                      <c:pt idx="2337">
                        <c:v>37.6</c:v>
                      </c:pt>
                      <c:pt idx="2338">
                        <c:v>37.5</c:v>
                      </c:pt>
                      <c:pt idx="2339">
                        <c:v>37.6</c:v>
                      </c:pt>
                      <c:pt idx="2340">
                        <c:v>37.6</c:v>
                      </c:pt>
                      <c:pt idx="2341">
                        <c:v>37.5</c:v>
                      </c:pt>
                      <c:pt idx="2342">
                        <c:v>37.5</c:v>
                      </c:pt>
                      <c:pt idx="2343">
                        <c:v>37.4</c:v>
                      </c:pt>
                      <c:pt idx="2344">
                        <c:v>37.4</c:v>
                      </c:pt>
                      <c:pt idx="2345">
                        <c:v>37.4</c:v>
                      </c:pt>
                      <c:pt idx="2346">
                        <c:v>37.5</c:v>
                      </c:pt>
                      <c:pt idx="2347">
                        <c:v>37.299999999999997</c:v>
                      </c:pt>
                      <c:pt idx="2348">
                        <c:v>37.299999999999997</c:v>
                      </c:pt>
                      <c:pt idx="2349">
                        <c:v>37.4</c:v>
                      </c:pt>
                      <c:pt idx="2350">
                        <c:v>37.299999999999997</c:v>
                      </c:pt>
                      <c:pt idx="2351">
                        <c:v>37.4</c:v>
                      </c:pt>
                      <c:pt idx="2352">
                        <c:v>37.299999999999997</c:v>
                      </c:pt>
                      <c:pt idx="2353">
                        <c:v>37.299999999999997</c:v>
                      </c:pt>
                      <c:pt idx="2354">
                        <c:v>37.299999999999997</c:v>
                      </c:pt>
                      <c:pt idx="2355">
                        <c:v>37.4</c:v>
                      </c:pt>
                      <c:pt idx="2356">
                        <c:v>37.299999999999997</c:v>
                      </c:pt>
                      <c:pt idx="2357">
                        <c:v>37.4</c:v>
                      </c:pt>
                      <c:pt idx="2358">
                        <c:v>37.299999999999997</c:v>
                      </c:pt>
                      <c:pt idx="2359">
                        <c:v>37.299999999999997</c:v>
                      </c:pt>
                      <c:pt idx="2360">
                        <c:v>37.4</c:v>
                      </c:pt>
                      <c:pt idx="2361">
                        <c:v>37.299999999999997</c:v>
                      </c:pt>
                      <c:pt idx="2362">
                        <c:v>37.299999999999997</c:v>
                      </c:pt>
                      <c:pt idx="2363">
                        <c:v>37.299999999999997</c:v>
                      </c:pt>
                      <c:pt idx="2364">
                        <c:v>37.200000000000003</c:v>
                      </c:pt>
                      <c:pt idx="2365">
                        <c:v>37.200000000000003</c:v>
                      </c:pt>
                      <c:pt idx="2366">
                        <c:v>37.200000000000003</c:v>
                      </c:pt>
                      <c:pt idx="2367">
                        <c:v>37.200000000000003</c:v>
                      </c:pt>
                      <c:pt idx="2368">
                        <c:v>37.299999999999997</c:v>
                      </c:pt>
                      <c:pt idx="2369">
                        <c:v>37.1</c:v>
                      </c:pt>
                      <c:pt idx="2370">
                        <c:v>37.1</c:v>
                      </c:pt>
                      <c:pt idx="2371">
                        <c:v>37.200000000000003</c:v>
                      </c:pt>
                      <c:pt idx="2372">
                        <c:v>37.200000000000003</c:v>
                      </c:pt>
                      <c:pt idx="2373">
                        <c:v>37.200000000000003</c:v>
                      </c:pt>
                      <c:pt idx="2374">
                        <c:v>37.299999999999997</c:v>
                      </c:pt>
                      <c:pt idx="2375">
                        <c:v>37.200000000000003</c:v>
                      </c:pt>
                      <c:pt idx="2376">
                        <c:v>37.200000000000003</c:v>
                      </c:pt>
                      <c:pt idx="2377">
                        <c:v>37.1</c:v>
                      </c:pt>
                      <c:pt idx="2378">
                        <c:v>37.200000000000003</c:v>
                      </c:pt>
                      <c:pt idx="2379">
                        <c:v>37.1</c:v>
                      </c:pt>
                      <c:pt idx="2380">
                        <c:v>37</c:v>
                      </c:pt>
                      <c:pt idx="2381">
                        <c:v>37</c:v>
                      </c:pt>
                      <c:pt idx="2382">
                        <c:v>37.1</c:v>
                      </c:pt>
                      <c:pt idx="2383">
                        <c:v>37</c:v>
                      </c:pt>
                      <c:pt idx="2384">
                        <c:v>37</c:v>
                      </c:pt>
                      <c:pt idx="2385">
                        <c:v>37</c:v>
                      </c:pt>
                      <c:pt idx="2386">
                        <c:v>37</c:v>
                      </c:pt>
                      <c:pt idx="2387">
                        <c:v>37</c:v>
                      </c:pt>
                      <c:pt idx="2388">
                        <c:v>37</c:v>
                      </c:pt>
                      <c:pt idx="2389">
                        <c:v>37</c:v>
                      </c:pt>
                      <c:pt idx="2390">
                        <c:v>37</c:v>
                      </c:pt>
                      <c:pt idx="2391">
                        <c:v>36.9</c:v>
                      </c:pt>
                      <c:pt idx="2392">
                        <c:v>36.799999999999997</c:v>
                      </c:pt>
                      <c:pt idx="2393">
                        <c:v>36.799999999999997</c:v>
                      </c:pt>
                      <c:pt idx="2394">
                        <c:v>36.799999999999997</c:v>
                      </c:pt>
                      <c:pt idx="2395">
                        <c:v>36.700000000000003</c:v>
                      </c:pt>
                      <c:pt idx="2396">
                        <c:v>36.700000000000003</c:v>
                      </c:pt>
                      <c:pt idx="2397">
                        <c:v>36.700000000000003</c:v>
                      </c:pt>
                      <c:pt idx="2398">
                        <c:v>36.700000000000003</c:v>
                      </c:pt>
                      <c:pt idx="2399">
                        <c:v>36.6</c:v>
                      </c:pt>
                      <c:pt idx="2400">
                        <c:v>36.6</c:v>
                      </c:pt>
                      <c:pt idx="2401">
                        <c:v>36.5</c:v>
                      </c:pt>
                      <c:pt idx="2402">
                        <c:v>36.4</c:v>
                      </c:pt>
                      <c:pt idx="2403">
                        <c:v>36.299999999999997</c:v>
                      </c:pt>
                      <c:pt idx="2404">
                        <c:v>36.200000000000003</c:v>
                      </c:pt>
                      <c:pt idx="2405">
                        <c:v>36</c:v>
                      </c:pt>
                      <c:pt idx="2406">
                        <c:v>34.799999999999997</c:v>
                      </c:pt>
                      <c:pt idx="2407">
                        <c:v>34</c:v>
                      </c:pt>
                      <c:pt idx="2408">
                        <c:v>33.200000000000003</c:v>
                      </c:pt>
                      <c:pt idx="2409">
                        <c:v>30.8</c:v>
                      </c:pt>
                      <c:pt idx="2410">
                        <c:v>29.4</c:v>
                      </c:pt>
                      <c:pt idx="2411">
                        <c:v>29.9</c:v>
                      </c:pt>
                      <c:pt idx="2412">
                        <c:v>30.2</c:v>
                      </c:pt>
                      <c:pt idx="2413">
                        <c:v>30</c:v>
                      </c:pt>
                      <c:pt idx="2414">
                        <c:v>29.2</c:v>
                      </c:pt>
                      <c:pt idx="2415">
                        <c:v>29</c:v>
                      </c:pt>
                      <c:pt idx="2416">
                        <c:v>28.7</c:v>
                      </c:pt>
                      <c:pt idx="2417">
                        <c:v>22.9</c:v>
                      </c:pt>
                      <c:pt idx="2418">
                        <c:v>20.6</c:v>
                      </c:pt>
                      <c:pt idx="2419">
                        <c:v>23.7</c:v>
                      </c:pt>
                      <c:pt idx="2420">
                        <c:v>26.5</c:v>
                      </c:pt>
                      <c:pt idx="2421">
                        <c:v>28.8</c:v>
                      </c:pt>
                      <c:pt idx="2422">
                        <c:v>30.4</c:v>
                      </c:pt>
                      <c:pt idx="2423">
                        <c:v>31.6</c:v>
                      </c:pt>
                      <c:pt idx="2424">
                        <c:v>32.4</c:v>
                      </c:pt>
                      <c:pt idx="2425">
                        <c:v>32.9</c:v>
                      </c:pt>
                      <c:pt idx="2426">
                        <c:v>33.299999999999997</c:v>
                      </c:pt>
                      <c:pt idx="2427">
                        <c:v>33.799999999999997</c:v>
                      </c:pt>
                      <c:pt idx="2428">
                        <c:v>34.5</c:v>
                      </c:pt>
                      <c:pt idx="2429">
                        <c:v>35.5</c:v>
                      </c:pt>
                      <c:pt idx="2430">
                        <c:v>36.5</c:v>
                      </c:pt>
                      <c:pt idx="2431">
                        <c:v>37.200000000000003</c:v>
                      </c:pt>
                      <c:pt idx="2432">
                        <c:v>37.9</c:v>
                      </c:pt>
                      <c:pt idx="2433">
                        <c:v>38.6</c:v>
                      </c:pt>
                      <c:pt idx="2434">
                        <c:v>39.1</c:v>
                      </c:pt>
                      <c:pt idx="2435">
                        <c:v>39.5</c:v>
                      </c:pt>
                      <c:pt idx="2436">
                        <c:v>40</c:v>
                      </c:pt>
                      <c:pt idx="2437">
                        <c:v>41</c:v>
                      </c:pt>
                      <c:pt idx="2438">
                        <c:v>41.3</c:v>
                      </c:pt>
                      <c:pt idx="2439">
                        <c:v>41.6</c:v>
                      </c:pt>
                      <c:pt idx="2440">
                        <c:v>41.6</c:v>
                      </c:pt>
                      <c:pt idx="2441">
                        <c:v>41.7</c:v>
                      </c:pt>
                      <c:pt idx="2442">
                        <c:v>41.9</c:v>
                      </c:pt>
                      <c:pt idx="2443">
                        <c:v>42.5</c:v>
                      </c:pt>
                      <c:pt idx="2444">
                        <c:v>42.2</c:v>
                      </c:pt>
                      <c:pt idx="2445">
                        <c:v>41.8</c:v>
                      </c:pt>
                      <c:pt idx="2446">
                        <c:v>41</c:v>
                      </c:pt>
                      <c:pt idx="2447">
                        <c:v>40.4</c:v>
                      </c:pt>
                      <c:pt idx="2448">
                        <c:v>40.4</c:v>
                      </c:pt>
                      <c:pt idx="2449">
                        <c:v>40.4</c:v>
                      </c:pt>
                      <c:pt idx="2450">
                        <c:v>40.200000000000003</c:v>
                      </c:pt>
                      <c:pt idx="2451">
                        <c:v>39.799999999999997</c:v>
                      </c:pt>
                      <c:pt idx="2452">
                        <c:v>39.6</c:v>
                      </c:pt>
                      <c:pt idx="2453">
                        <c:v>39.5</c:v>
                      </c:pt>
                      <c:pt idx="2454">
                        <c:v>39.700000000000003</c:v>
                      </c:pt>
                      <c:pt idx="2455">
                        <c:v>39.200000000000003</c:v>
                      </c:pt>
                      <c:pt idx="2456">
                        <c:v>39</c:v>
                      </c:pt>
                      <c:pt idx="2457">
                        <c:v>38.700000000000003</c:v>
                      </c:pt>
                      <c:pt idx="2458">
                        <c:v>38.4</c:v>
                      </c:pt>
                      <c:pt idx="2459">
                        <c:v>37.9</c:v>
                      </c:pt>
                      <c:pt idx="2460">
                        <c:v>37.200000000000003</c:v>
                      </c:pt>
                      <c:pt idx="2461">
                        <c:v>36.799999999999997</c:v>
                      </c:pt>
                      <c:pt idx="2462">
                        <c:v>36.799999999999997</c:v>
                      </c:pt>
                      <c:pt idx="2463">
                        <c:v>35.9</c:v>
                      </c:pt>
                      <c:pt idx="2464">
                        <c:v>35.5</c:v>
                      </c:pt>
                      <c:pt idx="2465">
                        <c:v>35.200000000000003</c:v>
                      </c:pt>
                      <c:pt idx="2466">
                        <c:v>35.200000000000003</c:v>
                      </c:pt>
                      <c:pt idx="2467">
                        <c:v>35.1</c:v>
                      </c:pt>
                      <c:pt idx="2468">
                        <c:v>34.4</c:v>
                      </c:pt>
                      <c:pt idx="2469">
                        <c:v>33.700000000000003</c:v>
                      </c:pt>
                      <c:pt idx="2470">
                        <c:v>33.299999999999997</c:v>
                      </c:pt>
                      <c:pt idx="2471">
                        <c:v>32.5</c:v>
                      </c:pt>
                      <c:pt idx="2472">
                        <c:v>31.2</c:v>
                      </c:pt>
                      <c:pt idx="2473">
                        <c:v>30.4</c:v>
                      </c:pt>
                      <c:pt idx="2474">
                        <c:v>29.6</c:v>
                      </c:pt>
                      <c:pt idx="2475">
                        <c:v>28.9</c:v>
                      </c:pt>
                      <c:pt idx="2476">
                        <c:v>28.4</c:v>
                      </c:pt>
                      <c:pt idx="2477">
                        <c:v>27.6</c:v>
                      </c:pt>
                      <c:pt idx="2478">
                        <c:v>27.3</c:v>
                      </c:pt>
                      <c:pt idx="2479">
                        <c:v>27.2</c:v>
                      </c:pt>
                      <c:pt idx="2480">
                        <c:v>27.2</c:v>
                      </c:pt>
                      <c:pt idx="2481">
                        <c:v>27</c:v>
                      </c:pt>
                      <c:pt idx="2482">
                        <c:v>26.9</c:v>
                      </c:pt>
                      <c:pt idx="2483">
                        <c:v>26.7</c:v>
                      </c:pt>
                      <c:pt idx="2484">
                        <c:v>26.4</c:v>
                      </c:pt>
                      <c:pt idx="2485">
                        <c:v>25.9</c:v>
                      </c:pt>
                      <c:pt idx="2486">
                        <c:v>25</c:v>
                      </c:pt>
                      <c:pt idx="2487">
                        <c:v>24.8</c:v>
                      </c:pt>
                      <c:pt idx="2488">
                        <c:v>24.8</c:v>
                      </c:pt>
                      <c:pt idx="2489">
                        <c:v>24.5</c:v>
                      </c:pt>
                      <c:pt idx="2490">
                        <c:v>23.6</c:v>
                      </c:pt>
                      <c:pt idx="2491">
                        <c:v>23.9</c:v>
                      </c:pt>
                      <c:pt idx="2492">
                        <c:v>24.4</c:v>
                      </c:pt>
                      <c:pt idx="2493">
                        <c:v>25.3</c:v>
                      </c:pt>
                      <c:pt idx="2494">
                        <c:v>26</c:v>
                      </c:pt>
                      <c:pt idx="2495">
                        <c:v>26.6</c:v>
                      </c:pt>
                      <c:pt idx="2496">
                        <c:v>26.8</c:v>
                      </c:pt>
                      <c:pt idx="2497">
                        <c:v>26.7</c:v>
                      </c:pt>
                      <c:pt idx="2498">
                        <c:v>26.5</c:v>
                      </c:pt>
                      <c:pt idx="2499">
                        <c:v>25.8</c:v>
                      </c:pt>
                      <c:pt idx="2500">
                        <c:v>25.6</c:v>
                      </c:pt>
                      <c:pt idx="2501">
                        <c:v>25.5</c:v>
                      </c:pt>
                      <c:pt idx="2502">
                        <c:v>24.8</c:v>
                      </c:pt>
                      <c:pt idx="2503">
                        <c:v>23.9</c:v>
                      </c:pt>
                      <c:pt idx="2504">
                        <c:v>23.3</c:v>
                      </c:pt>
                      <c:pt idx="2505">
                        <c:v>22.8</c:v>
                      </c:pt>
                      <c:pt idx="2506">
                        <c:v>22.2</c:v>
                      </c:pt>
                      <c:pt idx="2507">
                        <c:v>21.7</c:v>
                      </c:pt>
                      <c:pt idx="2508">
                        <c:v>20.8</c:v>
                      </c:pt>
                      <c:pt idx="2509">
                        <c:v>19.899999999999999</c:v>
                      </c:pt>
                      <c:pt idx="2510">
                        <c:v>19.100000000000001</c:v>
                      </c:pt>
                      <c:pt idx="2511">
                        <c:v>18.600000000000001</c:v>
                      </c:pt>
                      <c:pt idx="2512">
                        <c:v>18.100000000000001</c:v>
                      </c:pt>
                      <c:pt idx="2513">
                        <c:v>17.7</c:v>
                      </c:pt>
                      <c:pt idx="2514">
                        <c:v>17.399999999999999</c:v>
                      </c:pt>
                      <c:pt idx="2515">
                        <c:v>17.100000000000001</c:v>
                      </c:pt>
                      <c:pt idx="2516">
                        <c:v>16.8</c:v>
                      </c:pt>
                      <c:pt idx="2517">
                        <c:v>16.600000000000001</c:v>
                      </c:pt>
                      <c:pt idx="2518">
                        <c:v>16.3</c:v>
                      </c:pt>
                      <c:pt idx="2519">
                        <c:v>16.100000000000001</c:v>
                      </c:pt>
                      <c:pt idx="2520">
                        <c:v>15.9</c:v>
                      </c:pt>
                      <c:pt idx="2521">
                        <c:v>15.6</c:v>
                      </c:pt>
                      <c:pt idx="2522">
                        <c:v>15</c:v>
                      </c:pt>
                      <c:pt idx="2523">
                        <c:v>14.7</c:v>
                      </c:pt>
                      <c:pt idx="2524">
                        <c:v>14.4</c:v>
                      </c:pt>
                      <c:pt idx="2525">
                        <c:v>14.3</c:v>
                      </c:pt>
                      <c:pt idx="2526">
                        <c:v>14.8</c:v>
                      </c:pt>
                      <c:pt idx="2527">
                        <c:v>15</c:v>
                      </c:pt>
                      <c:pt idx="2528">
                        <c:v>15.3</c:v>
                      </c:pt>
                      <c:pt idx="2529">
                        <c:v>15.3</c:v>
                      </c:pt>
                      <c:pt idx="2530">
                        <c:v>15.3</c:v>
                      </c:pt>
                      <c:pt idx="2531">
                        <c:v>15.4</c:v>
                      </c:pt>
                      <c:pt idx="2532">
                        <c:v>15.3</c:v>
                      </c:pt>
                      <c:pt idx="2533">
                        <c:v>15.3</c:v>
                      </c:pt>
                      <c:pt idx="2534">
                        <c:v>15.3</c:v>
                      </c:pt>
                      <c:pt idx="2535">
                        <c:v>15.1</c:v>
                      </c:pt>
                      <c:pt idx="2536">
                        <c:v>15</c:v>
                      </c:pt>
                      <c:pt idx="2537">
                        <c:v>14.6</c:v>
                      </c:pt>
                      <c:pt idx="2538">
                        <c:v>14.3</c:v>
                      </c:pt>
                      <c:pt idx="2539">
                        <c:v>14.1</c:v>
                      </c:pt>
                      <c:pt idx="2540">
                        <c:v>14</c:v>
                      </c:pt>
                      <c:pt idx="2541">
                        <c:v>13.9</c:v>
                      </c:pt>
                      <c:pt idx="2542">
                        <c:v>14.3</c:v>
                      </c:pt>
                      <c:pt idx="2543">
                        <c:v>14.5</c:v>
                      </c:pt>
                      <c:pt idx="2544">
                        <c:v>14.5</c:v>
                      </c:pt>
                      <c:pt idx="2545">
                        <c:v>14.8</c:v>
                      </c:pt>
                      <c:pt idx="2546">
                        <c:v>15.2</c:v>
                      </c:pt>
                      <c:pt idx="2547">
                        <c:v>15.7</c:v>
                      </c:pt>
                      <c:pt idx="2548">
                        <c:v>16.5</c:v>
                      </c:pt>
                      <c:pt idx="2549">
                        <c:v>16.8</c:v>
                      </c:pt>
                      <c:pt idx="2550">
                        <c:v>17.2</c:v>
                      </c:pt>
                      <c:pt idx="2551">
                        <c:v>17.7</c:v>
                      </c:pt>
                      <c:pt idx="2552">
                        <c:v>18</c:v>
                      </c:pt>
                      <c:pt idx="2553">
                        <c:v>18.100000000000001</c:v>
                      </c:pt>
                      <c:pt idx="2554">
                        <c:v>18.2</c:v>
                      </c:pt>
                      <c:pt idx="2555">
                        <c:v>18.3</c:v>
                      </c:pt>
                      <c:pt idx="2556">
                        <c:v>18.399999999999999</c:v>
                      </c:pt>
                      <c:pt idx="2557">
                        <c:v>18.600000000000001</c:v>
                      </c:pt>
                      <c:pt idx="2558">
                        <c:v>17.899999999999999</c:v>
                      </c:pt>
                      <c:pt idx="2559">
                        <c:v>17.3</c:v>
                      </c:pt>
                      <c:pt idx="2560">
                        <c:v>16.7</c:v>
                      </c:pt>
                      <c:pt idx="2561">
                        <c:v>15.1</c:v>
                      </c:pt>
                      <c:pt idx="2562">
                        <c:v>14.5</c:v>
                      </c:pt>
                      <c:pt idx="2563">
                        <c:v>14.1</c:v>
                      </c:pt>
                      <c:pt idx="2564">
                        <c:v>13.8</c:v>
                      </c:pt>
                      <c:pt idx="2565">
                        <c:v>14</c:v>
                      </c:pt>
                      <c:pt idx="2566">
                        <c:v>14.5</c:v>
                      </c:pt>
                      <c:pt idx="2567">
                        <c:v>14.7</c:v>
                      </c:pt>
                      <c:pt idx="2568">
                        <c:v>15.3</c:v>
                      </c:pt>
                      <c:pt idx="2569">
                        <c:v>15.5</c:v>
                      </c:pt>
                      <c:pt idx="2570">
                        <c:v>15.3</c:v>
                      </c:pt>
                      <c:pt idx="2571">
                        <c:v>14.7</c:v>
                      </c:pt>
                      <c:pt idx="2572">
                        <c:v>13.9</c:v>
                      </c:pt>
                      <c:pt idx="2573">
                        <c:v>13.3</c:v>
                      </c:pt>
                      <c:pt idx="2574">
                        <c:v>12.8</c:v>
                      </c:pt>
                      <c:pt idx="2575">
                        <c:v>12.2</c:v>
                      </c:pt>
                      <c:pt idx="2576">
                        <c:v>11.6</c:v>
                      </c:pt>
                      <c:pt idx="2577">
                        <c:v>11</c:v>
                      </c:pt>
                      <c:pt idx="2578">
                        <c:v>10.199999999999999</c:v>
                      </c:pt>
                      <c:pt idx="2579">
                        <c:v>9.8000000000000007</c:v>
                      </c:pt>
                      <c:pt idx="2580">
                        <c:v>10</c:v>
                      </c:pt>
                      <c:pt idx="2581">
                        <c:v>10.3</c:v>
                      </c:pt>
                      <c:pt idx="2582">
                        <c:v>10.6</c:v>
                      </c:pt>
                      <c:pt idx="2583">
                        <c:v>11.3</c:v>
                      </c:pt>
                      <c:pt idx="2584">
                        <c:v>11.7</c:v>
                      </c:pt>
                      <c:pt idx="2585">
                        <c:v>12.5</c:v>
                      </c:pt>
                      <c:pt idx="2586">
                        <c:v>13.1</c:v>
                      </c:pt>
                      <c:pt idx="2587">
                        <c:v>13.5</c:v>
                      </c:pt>
                      <c:pt idx="2588">
                        <c:v>14.5</c:v>
                      </c:pt>
                      <c:pt idx="2589">
                        <c:v>14.9</c:v>
                      </c:pt>
                      <c:pt idx="2590">
                        <c:v>15</c:v>
                      </c:pt>
                      <c:pt idx="2591">
                        <c:v>15.2</c:v>
                      </c:pt>
                      <c:pt idx="2592">
                        <c:v>15.3</c:v>
                      </c:pt>
                      <c:pt idx="2593">
                        <c:v>15.1</c:v>
                      </c:pt>
                      <c:pt idx="2594">
                        <c:v>14.9</c:v>
                      </c:pt>
                      <c:pt idx="2595">
                        <c:v>14.4</c:v>
                      </c:pt>
                      <c:pt idx="2596">
                        <c:v>13.7</c:v>
                      </c:pt>
                      <c:pt idx="2597">
                        <c:v>13.2</c:v>
                      </c:pt>
                      <c:pt idx="2598">
                        <c:v>12.7</c:v>
                      </c:pt>
                      <c:pt idx="2599">
                        <c:v>12.3</c:v>
                      </c:pt>
                      <c:pt idx="2600">
                        <c:v>11.9</c:v>
                      </c:pt>
                      <c:pt idx="2601">
                        <c:v>11.4</c:v>
                      </c:pt>
                      <c:pt idx="2602">
                        <c:v>11</c:v>
                      </c:pt>
                      <c:pt idx="2603">
                        <c:v>10.6</c:v>
                      </c:pt>
                      <c:pt idx="2604">
                        <c:v>10.199999999999999</c:v>
                      </c:pt>
                      <c:pt idx="2605">
                        <c:v>10</c:v>
                      </c:pt>
                      <c:pt idx="2606">
                        <c:v>9.9</c:v>
                      </c:pt>
                      <c:pt idx="2607">
                        <c:v>9.5</c:v>
                      </c:pt>
                      <c:pt idx="2608">
                        <c:v>9</c:v>
                      </c:pt>
                      <c:pt idx="2609">
                        <c:v>8.6</c:v>
                      </c:pt>
                      <c:pt idx="2610">
                        <c:v>8.3000000000000007</c:v>
                      </c:pt>
                      <c:pt idx="2611">
                        <c:v>8</c:v>
                      </c:pt>
                      <c:pt idx="2612">
                        <c:v>7.6</c:v>
                      </c:pt>
                      <c:pt idx="2613">
                        <c:v>7.3</c:v>
                      </c:pt>
                      <c:pt idx="2614">
                        <c:v>7</c:v>
                      </c:pt>
                      <c:pt idx="2615">
                        <c:v>6.4</c:v>
                      </c:pt>
                      <c:pt idx="2616">
                        <c:v>5.7</c:v>
                      </c:pt>
                      <c:pt idx="2617">
                        <c:v>5.2</c:v>
                      </c:pt>
                      <c:pt idx="2618">
                        <c:v>4.8</c:v>
                      </c:pt>
                      <c:pt idx="2619">
                        <c:v>4.8</c:v>
                      </c:pt>
                      <c:pt idx="2620">
                        <c:v>5</c:v>
                      </c:pt>
                      <c:pt idx="2621">
                        <c:v>5.0999999999999996</c:v>
                      </c:pt>
                      <c:pt idx="2622">
                        <c:v>5.3</c:v>
                      </c:pt>
                      <c:pt idx="2623">
                        <c:v>5.6</c:v>
                      </c:pt>
                      <c:pt idx="2624">
                        <c:v>5.8</c:v>
                      </c:pt>
                      <c:pt idx="2625">
                        <c:v>6.2</c:v>
                      </c:pt>
                      <c:pt idx="2626">
                        <c:v>7.1</c:v>
                      </c:pt>
                      <c:pt idx="2627">
                        <c:v>8.1</c:v>
                      </c:pt>
                      <c:pt idx="2628">
                        <c:v>9.4</c:v>
                      </c:pt>
                      <c:pt idx="2629">
                        <c:v>10</c:v>
                      </c:pt>
                      <c:pt idx="2630">
                        <c:v>10</c:v>
                      </c:pt>
                      <c:pt idx="2631">
                        <c:v>9.9</c:v>
                      </c:pt>
                      <c:pt idx="2632">
                        <c:v>9.8000000000000007</c:v>
                      </c:pt>
                      <c:pt idx="2633">
                        <c:v>9.1999999999999993</c:v>
                      </c:pt>
                      <c:pt idx="2634">
                        <c:v>8.8000000000000007</c:v>
                      </c:pt>
                      <c:pt idx="2635">
                        <c:v>8.5</c:v>
                      </c:pt>
                      <c:pt idx="2636">
                        <c:v>8.1</c:v>
                      </c:pt>
                      <c:pt idx="2637">
                        <c:v>7.3</c:v>
                      </c:pt>
                      <c:pt idx="2638">
                        <c:v>6.9</c:v>
                      </c:pt>
                      <c:pt idx="2639">
                        <c:v>7.7</c:v>
                      </c:pt>
                      <c:pt idx="2640">
                        <c:v>7.9</c:v>
                      </c:pt>
                      <c:pt idx="2641">
                        <c:v>8.1</c:v>
                      </c:pt>
                      <c:pt idx="2642">
                        <c:v>8.3000000000000007</c:v>
                      </c:pt>
                      <c:pt idx="2643">
                        <c:v>8.8000000000000007</c:v>
                      </c:pt>
                      <c:pt idx="2644">
                        <c:v>8.8000000000000007</c:v>
                      </c:pt>
                      <c:pt idx="2645">
                        <c:v>9</c:v>
                      </c:pt>
                      <c:pt idx="2646">
                        <c:v>9.5</c:v>
                      </c:pt>
                      <c:pt idx="2647">
                        <c:v>9.9</c:v>
                      </c:pt>
                      <c:pt idx="2648">
                        <c:v>10.1</c:v>
                      </c:pt>
                      <c:pt idx="2649">
                        <c:v>10.199999999999999</c:v>
                      </c:pt>
                      <c:pt idx="2650">
                        <c:v>10.1</c:v>
                      </c:pt>
                      <c:pt idx="2651">
                        <c:v>9.6999999999999993</c:v>
                      </c:pt>
                      <c:pt idx="2652">
                        <c:v>9.4</c:v>
                      </c:pt>
                      <c:pt idx="2653">
                        <c:v>9.1999999999999993</c:v>
                      </c:pt>
                      <c:pt idx="2654">
                        <c:v>9.1</c:v>
                      </c:pt>
                      <c:pt idx="2655">
                        <c:v>9.1</c:v>
                      </c:pt>
                      <c:pt idx="2656">
                        <c:v>9</c:v>
                      </c:pt>
                      <c:pt idx="2657">
                        <c:v>8.9</c:v>
                      </c:pt>
                      <c:pt idx="2658">
                        <c:v>8.9</c:v>
                      </c:pt>
                      <c:pt idx="2659">
                        <c:v>8.6999999999999993</c:v>
                      </c:pt>
                      <c:pt idx="2660">
                        <c:v>8.6</c:v>
                      </c:pt>
                      <c:pt idx="2661">
                        <c:v>8.6</c:v>
                      </c:pt>
                      <c:pt idx="2662">
                        <c:v>8.6</c:v>
                      </c:pt>
                      <c:pt idx="2663">
                        <c:v>8.5</c:v>
                      </c:pt>
                      <c:pt idx="2664">
                        <c:v>8.4</c:v>
                      </c:pt>
                      <c:pt idx="2665">
                        <c:v>8.4</c:v>
                      </c:pt>
                      <c:pt idx="2666">
                        <c:v>8.3000000000000007</c:v>
                      </c:pt>
                      <c:pt idx="2667">
                        <c:v>8.3000000000000007</c:v>
                      </c:pt>
                      <c:pt idx="2668">
                        <c:v>8.1999999999999993</c:v>
                      </c:pt>
                      <c:pt idx="2669">
                        <c:v>8.1</c:v>
                      </c:pt>
                      <c:pt idx="2670">
                        <c:v>8.1</c:v>
                      </c:pt>
                      <c:pt idx="2671">
                        <c:v>8.1</c:v>
                      </c:pt>
                      <c:pt idx="2672">
                        <c:v>8</c:v>
                      </c:pt>
                      <c:pt idx="2673">
                        <c:v>8</c:v>
                      </c:pt>
                      <c:pt idx="2674">
                        <c:v>7.9</c:v>
                      </c:pt>
                      <c:pt idx="2675">
                        <c:v>7.9</c:v>
                      </c:pt>
                      <c:pt idx="2676">
                        <c:v>7.9</c:v>
                      </c:pt>
                      <c:pt idx="2677">
                        <c:v>7.7</c:v>
                      </c:pt>
                      <c:pt idx="2678">
                        <c:v>7.7</c:v>
                      </c:pt>
                      <c:pt idx="2679">
                        <c:v>7.6</c:v>
                      </c:pt>
                      <c:pt idx="2680">
                        <c:v>7.6</c:v>
                      </c:pt>
                      <c:pt idx="2681">
                        <c:v>7.5</c:v>
                      </c:pt>
                      <c:pt idx="2682">
                        <c:v>7.5</c:v>
                      </c:pt>
                      <c:pt idx="2683">
                        <c:v>7.5</c:v>
                      </c:pt>
                      <c:pt idx="2684">
                        <c:v>7.5</c:v>
                      </c:pt>
                      <c:pt idx="2685">
                        <c:v>7.4</c:v>
                      </c:pt>
                      <c:pt idx="2686">
                        <c:v>7.3</c:v>
                      </c:pt>
                      <c:pt idx="2687">
                        <c:v>7.4</c:v>
                      </c:pt>
                      <c:pt idx="2688">
                        <c:v>7.4</c:v>
                      </c:pt>
                      <c:pt idx="2689">
                        <c:v>7.3</c:v>
                      </c:pt>
                      <c:pt idx="2690">
                        <c:v>7.3</c:v>
                      </c:pt>
                      <c:pt idx="2691">
                        <c:v>7.3</c:v>
                      </c:pt>
                      <c:pt idx="2692">
                        <c:v>7.2</c:v>
                      </c:pt>
                      <c:pt idx="2693">
                        <c:v>7.1</c:v>
                      </c:pt>
                      <c:pt idx="2694">
                        <c:v>7.2</c:v>
                      </c:pt>
                      <c:pt idx="2695">
                        <c:v>7.2</c:v>
                      </c:pt>
                      <c:pt idx="2696">
                        <c:v>7.1</c:v>
                      </c:pt>
                      <c:pt idx="2697">
                        <c:v>7.1</c:v>
                      </c:pt>
                      <c:pt idx="2698">
                        <c:v>7.2</c:v>
                      </c:pt>
                      <c:pt idx="2699">
                        <c:v>7</c:v>
                      </c:pt>
                      <c:pt idx="2700">
                        <c:v>6.9</c:v>
                      </c:pt>
                      <c:pt idx="2701">
                        <c:v>6.9</c:v>
                      </c:pt>
                      <c:pt idx="2702">
                        <c:v>6.9</c:v>
                      </c:pt>
                      <c:pt idx="2703">
                        <c:v>6.9</c:v>
                      </c:pt>
                      <c:pt idx="2704">
                        <c:v>6.9</c:v>
                      </c:pt>
                      <c:pt idx="2705">
                        <c:v>6.9</c:v>
                      </c:pt>
                      <c:pt idx="2706">
                        <c:v>6.9</c:v>
                      </c:pt>
                      <c:pt idx="2707">
                        <c:v>6.9</c:v>
                      </c:pt>
                      <c:pt idx="2708">
                        <c:v>6.8</c:v>
                      </c:pt>
                      <c:pt idx="2709">
                        <c:v>6.8</c:v>
                      </c:pt>
                      <c:pt idx="2710">
                        <c:v>6.8</c:v>
                      </c:pt>
                      <c:pt idx="2711">
                        <c:v>6.8</c:v>
                      </c:pt>
                      <c:pt idx="2712">
                        <c:v>6.8</c:v>
                      </c:pt>
                      <c:pt idx="2713">
                        <c:v>6.9</c:v>
                      </c:pt>
                      <c:pt idx="2714">
                        <c:v>6.9</c:v>
                      </c:pt>
                      <c:pt idx="2715">
                        <c:v>6.8</c:v>
                      </c:pt>
                      <c:pt idx="2716">
                        <c:v>6.8</c:v>
                      </c:pt>
                      <c:pt idx="2717">
                        <c:v>6.8</c:v>
                      </c:pt>
                      <c:pt idx="2718">
                        <c:v>6.9</c:v>
                      </c:pt>
                      <c:pt idx="2719">
                        <c:v>6.9</c:v>
                      </c:pt>
                      <c:pt idx="2720">
                        <c:v>6.9</c:v>
                      </c:pt>
                      <c:pt idx="2721">
                        <c:v>6.9</c:v>
                      </c:pt>
                      <c:pt idx="2722">
                        <c:v>6.8</c:v>
                      </c:pt>
                      <c:pt idx="2723">
                        <c:v>6.8</c:v>
                      </c:pt>
                      <c:pt idx="2724">
                        <c:v>6.8</c:v>
                      </c:pt>
                      <c:pt idx="2725">
                        <c:v>6.8</c:v>
                      </c:pt>
                      <c:pt idx="2726">
                        <c:v>6.7</c:v>
                      </c:pt>
                      <c:pt idx="2727">
                        <c:v>6.7</c:v>
                      </c:pt>
                      <c:pt idx="2728">
                        <c:v>6.7</c:v>
                      </c:pt>
                      <c:pt idx="2729">
                        <c:v>6.7</c:v>
                      </c:pt>
                      <c:pt idx="2730">
                        <c:v>6.8</c:v>
                      </c:pt>
                      <c:pt idx="2731">
                        <c:v>6.7</c:v>
                      </c:pt>
                      <c:pt idx="2732">
                        <c:v>6.7</c:v>
                      </c:pt>
                      <c:pt idx="2733">
                        <c:v>6.7</c:v>
                      </c:pt>
                      <c:pt idx="2734">
                        <c:v>6.8</c:v>
                      </c:pt>
                      <c:pt idx="2735">
                        <c:v>6.7</c:v>
                      </c:pt>
                      <c:pt idx="2736">
                        <c:v>6.7</c:v>
                      </c:pt>
                      <c:pt idx="2737">
                        <c:v>6.7</c:v>
                      </c:pt>
                      <c:pt idx="2738">
                        <c:v>6.7</c:v>
                      </c:pt>
                      <c:pt idx="2739">
                        <c:v>6.7</c:v>
                      </c:pt>
                      <c:pt idx="2740">
                        <c:v>6.6</c:v>
                      </c:pt>
                      <c:pt idx="2741">
                        <c:v>6.6</c:v>
                      </c:pt>
                      <c:pt idx="2742">
                        <c:v>6.6</c:v>
                      </c:pt>
                      <c:pt idx="2743">
                        <c:v>6.6</c:v>
                      </c:pt>
                      <c:pt idx="2744">
                        <c:v>6.6</c:v>
                      </c:pt>
                      <c:pt idx="2745">
                        <c:v>6.6</c:v>
                      </c:pt>
                      <c:pt idx="2746">
                        <c:v>6.6</c:v>
                      </c:pt>
                      <c:pt idx="2747">
                        <c:v>6.6</c:v>
                      </c:pt>
                      <c:pt idx="2748">
                        <c:v>6.5</c:v>
                      </c:pt>
                      <c:pt idx="2749">
                        <c:v>6.5</c:v>
                      </c:pt>
                      <c:pt idx="2750">
                        <c:v>6.5</c:v>
                      </c:pt>
                      <c:pt idx="2751">
                        <c:v>6.5</c:v>
                      </c:pt>
                      <c:pt idx="2752">
                        <c:v>6.5</c:v>
                      </c:pt>
                      <c:pt idx="2753">
                        <c:v>6.5</c:v>
                      </c:pt>
                      <c:pt idx="2754">
                        <c:v>6.5</c:v>
                      </c:pt>
                      <c:pt idx="2755">
                        <c:v>6.5</c:v>
                      </c:pt>
                      <c:pt idx="2756">
                        <c:v>6.5</c:v>
                      </c:pt>
                      <c:pt idx="2757">
                        <c:v>6.5</c:v>
                      </c:pt>
                      <c:pt idx="2758">
                        <c:v>6.5</c:v>
                      </c:pt>
                      <c:pt idx="2759">
                        <c:v>6.4</c:v>
                      </c:pt>
                      <c:pt idx="2760">
                        <c:v>6.4</c:v>
                      </c:pt>
                      <c:pt idx="2761">
                        <c:v>6.4</c:v>
                      </c:pt>
                      <c:pt idx="2762">
                        <c:v>6.3</c:v>
                      </c:pt>
                      <c:pt idx="2763">
                        <c:v>6.4</c:v>
                      </c:pt>
                      <c:pt idx="2764">
                        <c:v>6.3</c:v>
                      </c:pt>
                      <c:pt idx="2765">
                        <c:v>6.2</c:v>
                      </c:pt>
                      <c:pt idx="2766">
                        <c:v>6.3</c:v>
                      </c:pt>
                      <c:pt idx="2767">
                        <c:v>6.3</c:v>
                      </c:pt>
                      <c:pt idx="2768">
                        <c:v>6.3</c:v>
                      </c:pt>
                      <c:pt idx="2769">
                        <c:v>6.3</c:v>
                      </c:pt>
                      <c:pt idx="2770">
                        <c:v>6.3</c:v>
                      </c:pt>
                      <c:pt idx="2771">
                        <c:v>6.3</c:v>
                      </c:pt>
                      <c:pt idx="2772">
                        <c:v>6.3</c:v>
                      </c:pt>
                      <c:pt idx="2773">
                        <c:v>6.3</c:v>
                      </c:pt>
                      <c:pt idx="2774">
                        <c:v>6.3</c:v>
                      </c:pt>
                      <c:pt idx="2775">
                        <c:v>6.3</c:v>
                      </c:pt>
                      <c:pt idx="2776">
                        <c:v>6.3</c:v>
                      </c:pt>
                      <c:pt idx="2777">
                        <c:v>6.3</c:v>
                      </c:pt>
                      <c:pt idx="2778">
                        <c:v>6.3</c:v>
                      </c:pt>
                      <c:pt idx="2779">
                        <c:v>6.3</c:v>
                      </c:pt>
                      <c:pt idx="2780">
                        <c:v>6.2</c:v>
                      </c:pt>
                      <c:pt idx="2781">
                        <c:v>6.2</c:v>
                      </c:pt>
                      <c:pt idx="2782">
                        <c:v>6.3</c:v>
                      </c:pt>
                      <c:pt idx="2783">
                        <c:v>6.2</c:v>
                      </c:pt>
                      <c:pt idx="2784">
                        <c:v>6.2</c:v>
                      </c:pt>
                      <c:pt idx="2785">
                        <c:v>6.2</c:v>
                      </c:pt>
                      <c:pt idx="2786">
                        <c:v>6.2</c:v>
                      </c:pt>
                      <c:pt idx="2787">
                        <c:v>6.2</c:v>
                      </c:pt>
                      <c:pt idx="2788">
                        <c:v>6.2</c:v>
                      </c:pt>
                      <c:pt idx="2789">
                        <c:v>6.2</c:v>
                      </c:pt>
                      <c:pt idx="2790">
                        <c:v>6.2</c:v>
                      </c:pt>
                      <c:pt idx="2791">
                        <c:v>6.2</c:v>
                      </c:pt>
                      <c:pt idx="2792">
                        <c:v>6.1</c:v>
                      </c:pt>
                      <c:pt idx="2793">
                        <c:v>6.2</c:v>
                      </c:pt>
                      <c:pt idx="2794">
                        <c:v>6.2</c:v>
                      </c:pt>
                      <c:pt idx="2795">
                        <c:v>6.2</c:v>
                      </c:pt>
                      <c:pt idx="2796">
                        <c:v>6.2</c:v>
                      </c:pt>
                      <c:pt idx="2797">
                        <c:v>6.2</c:v>
                      </c:pt>
                      <c:pt idx="2798">
                        <c:v>6.1</c:v>
                      </c:pt>
                      <c:pt idx="2799">
                        <c:v>6.2</c:v>
                      </c:pt>
                      <c:pt idx="2800">
                        <c:v>6.1</c:v>
                      </c:pt>
                      <c:pt idx="2801">
                        <c:v>6.1</c:v>
                      </c:pt>
                      <c:pt idx="2802">
                        <c:v>6</c:v>
                      </c:pt>
                      <c:pt idx="2803">
                        <c:v>6.1</c:v>
                      </c:pt>
                      <c:pt idx="2804">
                        <c:v>6</c:v>
                      </c:pt>
                      <c:pt idx="2805">
                        <c:v>6</c:v>
                      </c:pt>
                      <c:pt idx="2806">
                        <c:v>6</c:v>
                      </c:pt>
                      <c:pt idx="2807">
                        <c:v>6</c:v>
                      </c:pt>
                      <c:pt idx="2808">
                        <c:v>6.1</c:v>
                      </c:pt>
                      <c:pt idx="2809">
                        <c:v>6.1</c:v>
                      </c:pt>
                      <c:pt idx="2810">
                        <c:v>6.1</c:v>
                      </c:pt>
                      <c:pt idx="2811">
                        <c:v>6.1</c:v>
                      </c:pt>
                      <c:pt idx="2812">
                        <c:v>6.1</c:v>
                      </c:pt>
                      <c:pt idx="2813">
                        <c:v>6.1</c:v>
                      </c:pt>
                      <c:pt idx="2814">
                        <c:v>6.1</c:v>
                      </c:pt>
                      <c:pt idx="2815">
                        <c:v>6.1</c:v>
                      </c:pt>
                      <c:pt idx="2816">
                        <c:v>6.1</c:v>
                      </c:pt>
                      <c:pt idx="2817">
                        <c:v>6.1</c:v>
                      </c:pt>
                      <c:pt idx="2818">
                        <c:v>6</c:v>
                      </c:pt>
                      <c:pt idx="2819">
                        <c:v>6.1</c:v>
                      </c:pt>
                      <c:pt idx="2820">
                        <c:v>6</c:v>
                      </c:pt>
                      <c:pt idx="2821">
                        <c:v>6</c:v>
                      </c:pt>
                      <c:pt idx="2822">
                        <c:v>6</c:v>
                      </c:pt>
                      <c:pt idx="2823">
                        <c:v>6.1</c:v>
                      </c:pt>
                      <c:pt idx="2824">
                        <c:v>6.1</c:v>
                      </c:pt>
                      <c:pt idx="2825">
                        <c:v>6</c:v>
                      </c:pt>
                      <c:pt idx="2826">
                        <c:v>6</c:v>
                      </c:pt>
                      <c:pt idx="2827">
                        <c:v>6</c:v>
                      </c:pt>
                      <c:pt idx="2828">
                        <c:v>6</c:v>
                      </c:pt>
                      <c:pt idx="2829">
                        <c:v>6</c:v>
                      </c:pt>
                      <c:pt idx="2830">
                        <c:v>6</c:v>
                      </c:pt>
                      <c:pt idx="2831">
                        <c:v>6</c:v>
                      </c:pt>
                      <c:pt idx="2832">
                        <c:v>6</c:v>
                      </c:pt>
                      <c:pt idx="2833">
                        <c:v>6</c:v>
                      </c:pt>
                      <c:pt idx="2834">
                        <c:v>5.9</c:v>
                      </c:pt>
                      <c:pt idx="2835">
                        <c:v>5.9</c:v>
                      </c:pt>
                      <c:pt idx="2836">
                        <c:v>5.9</c:v>
                      </c:pt>
                      <c:pt idx="2837">
                        <c:v>5.9</c:v>
                      </c:pt>
                      <c:pt idx="2838">
                        <c:v>5.9</c:v>
                      </c:pt>
                      <c:pt idx="2839">
                        <c:v>6</c:v>
                      </c:pt>
                      <c:pt idx="2840">
                        <c:v>5.9</c:v>
                      </c:pt>
                      <c:pt idx="2841">
                        <c:v>5.8</c:v>
                      </c:pt>
                      <c:pt idx="2842">
                        <c:v>5.9</c:v>
                      </c:pt>
                      <c:pt idx="2843">
                        <c:v>5.8</c:v>
                      </c:pt>
                      <c:pt idx="2844">
                        <c:v>5.9</c:v>
                      </c:pt>
                      <c:pt idx="2845">
                        <c:v>5.8</c:v>
                      </c:pt>
                      <c:pt idx="2846">
                        <c:v>5.8</c:v>
                      </c:pt>
                      <c:pt idx="2847">
                        <c:v>5.8</c:v>
                      </c:pt>
                      <c:pt idx="2848">
                        <c:v>5.8</c:v>
                      </c:pt>
                      <c:pt idx="2849">
                        <c:v>5.8</c:v>
                      </c:pt>
                      <c:pt idx="2850">
                        <c:v>5.9</c:v>
                      </c:pt>
                      <c:pt idx="2851">
                        <c:v>5.8</c:v>
                      </c:pt>
                      <c:pt idx="2852">
                        <c:v>5.8</c:v>
                      </c:pt>
                      <c:pt idx="2853">
                        <c:v>5.8</c:v>
                      </c:pt>
                      <c:pt idx="2854">
                        <c:v>5.8</c:v>
                      </c:pt>
                      <c:pt idx="2855">
                        <c:v>5.7</c:v>
                      </c:pt>
                      <c:pt idx="2856">
                        <c:v>5.8</c:v>
                      </c:pt>
                      <c:pt idx="2857">
                        <c:v>5.8</c:v>
                      </c:pt>
                      <c:pt idx="2858">
                        <c:v>5.7</c:v>
                      </c:pt>
                      <c:pt idx="2859">
                        <c:v>5.7</c:v>
                      </c:pt>
                      <c:pt idx="2860">
                        <c:v>5.7</c:v>
                      </c:pt>
                      <c:pt idx="2861">
                        <c:v>5.7</c:v>
                      </c:pt>
                      <c:pt idx="2862">
                        <c:v>5.7</c:v>
                      </c:pt>
                      <c:pt idx="2863">
                        <c:v>5.7</c:v>
                      </c:pt>
                      <c:pt idx="2864">
                        <c:v>5.7</c:v>
                      </c:pt>
                      <c:pt idx="2865">
                        <c:v>5.7</c:v>
                      </c:pt>
                    </c:numCache>
                  </c:numRef>
                </c:yVal>
                <c:smooth val="0"/>
              </c15:ser>
            </c15:filteredScatterSeries>
          </c:ext>
        </c:extLst>
      </c:scatterChart>
      <c:valAx>
        <c:axId val="197471824"/>
        <c:scaling>
          <c:orientation val="minMax"/>
          <c:max val="14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US"/>
                  <a:t>Time (s)</a:t>
                </a:r>
              </a:p>
            </c:rich>
          </c:tx>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197470648"/>
        <c:crosses val="autoZero"/>
        <c:crossBetween val="midCat"/>
      </c:valAx>
      <c:valAx>
        <c:axId val="197470648"/>
        <c:scaling>
          <c:orientation val="minMax"/>
          <c:max val="800"/>
          <c:min val="-100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US"/>
                  <a:t>Voltage (V)</a:t>
                </a:r>
              </a:p>
            </c:rich>
          </c:tx>
          <c:overlay val="0"/>
          <c:spPr>
            <a:noFill/>
            <a:ln>
              <a:noFill/>
            </a:ln>
            <a:effectLst/>
          </c:spPr>
          <c:txPr>
            <a:bodyPr rot="-54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197471824"/>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legend>
    <c:plotVisOnly val="0"/>
    <c:dispBlanksAs val="gap"/>
    <c:showDLblsOverMax val="0"/>
  </c:chart>
  <c:spPr>
    <a:noFill/>
    <a:ln>
      <a:noFill/>
    </a:ln>
    <a:effectLst/>
  </c:spPr>
  <c:txPr>
    <a:bodyPr/>
    <a:lstStyle/>
    <a:p>
      <a:pPr>
        <a:defRPr sz="1100">
          <a:latin typeface="Times New Roman" panose="02020603050405020304" pitchFamily="18" charset="0"/>
          <a:cs typeface="Times New Roman" panose="02020603050405020304" pitchFamily="18"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US" sz="1800" b="1" dirty="0"/>
              <a:t>Top Gun During &amp; After Peel </a:t>
            </a:r>
            <a:endParaRPr lang="en-US" sz="1800" b="1" dirty="0" smtClean="0"/>
          </a:p>
          <a:p>
            <a:pPr>
              <a:defRPr sz="1800" b="1"/>
            </a:pPr>
            <a:r>
              <a:rPr lang="en-US" sz="1800" b="1" dirty="0" smtClean="0"/>
              <a:t>(</a:t>
            </a:r>
            <a:r>
              <a:rPr lang="en-US" sz="1800" b="1" dirty="0"/>
              <a:t>Measured from </a:t>
            </a:r>
            <a:r>
              <a:rPr lang="en-US" sz="1800" b="1" dirty="0" smtClean="0"/>
              <a:t>Both HR </a:t>
            </a:r>
            <a:r>
              <a:rPr lang="en-US" sz="1800" b="1" dirty="0"/>
              <a:t>&amp; AR)</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scatterChart>
        <c:scatterStyle val="lineMarker"/>
        <c:varyColors val="0"/>
        <c:ser>
          <c:idx val="0"/>
          <c:order val="0"/>
          <c:tx>
            <c:strRef>
              <c:f>'Raw Data'!$C$20</c:f>
              <c:strCache>
                <c:ptCount val="1"/>
                <c:pt idx="0">
                  <c:v>1.1 - 71s post peel (HR)</c:v>
                </c:pt>
              </c:strCache>
            </c:strRef>
          </c:tx>
          <c:spPr>
            <a:ln w="19050" cap="rnd">
              <a:solidFill>
                <a:schemeClr val="accent1"/>
              </a:solidFill>
              <a:round/>
            </a:ln>
            <a:effectLst/>
          </c:spPr>
          <c:marker>
            <c:symbol val="none"/>
          </c:marker>
          <c:xVal>
            <c:numRef>
              <c:f>'Raw Data'!$B$22:$B$2887</c:f>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f>'Raw Data'!$C$22:$C$2887</c:f>
              <c:numCache>
                <c:formatCode>0.0</c:formatCode>
                <c:ptCount val="2866"/>
                <c:pt idx="0">
                  <c:v>56.2</c:v>
                </c:pt>
                <c:pt idx="1">
                  <c:v>56.3</c:v>
                </c:pt>
                <c:pt idx="2">
                  <c:v>56.2</c:v>
                </c:pt>
                <c:pt idx="3">
                  <c:v>56.2</c:v>
                </c:pt>
                <c:pt idx="4">
                  <c:v>56.2</c:v>
                </c:pt>
                <c:pt idx="5">
                  <c:v>56.2</c:v>
                </c:pt>
                <c:pt idx="6">
                  <c:v>56.2</c:v>
                </c:pt>
                <c:pt idx="7">
                  <c:v>56.2</c:v>
                </c:pt>
                <c:pt idx="8">
                  <c:v>56.2</c:v>
                </c:pt>
                <c:pt idx="9">
                  <c:v>56.2</c:v>
                </c:pt>
                <c:pt idx="10">
                  <c:v>56.2</c:v>
                </c:pt>
                <c:pt idx="11">
                  <c:v>56.2</c:v>
                </c:pt>
                <c:pt idx="12">
                  <c:v>56.2</c:v>
                </c:pt>
                <c:pt idx="13">
                  <c:v>56.2</c:v>
                </c:pt>
                <c:pt idx="14">
                  <c:v>56.2</c:v>
                </c:pt>
                <c:pt idx="15">
                  <c:v>56.3</c:v>
                </c:pt>
                <c:pt idx="16">
                  <c:v>56.2</c:v>
                </c:pt>
                <c:pt idx="17">
                  <c:v>56.2</c:v>
                </c:pt>
                <c:pt idx="18">
                  <c:v>56.2</c:v>
                </c:pt>
                <c:pt idx="19">
                  <c:v>56.1</c:v>
                </c:pt>
                <c:pt idx="20">
                  <c:v>56.1</c:v>
                </c:pt>
                <c:pt idx="21">
                  <c:v>56</c:v>
                </c:pt>
                <c:pt idx="22">
                  <c:v>56.2</c:v>
                </c:pt>
                <c:pt idx="23">
                  <c:v>56</c:v>
                </c:pt>
                <c:pt idx="24">
                  <c:v>55.8</c:v>
                </c:pt>
                <c:pt idx="25">
                  <c:v>55.3</c:v>
                </c:pt>
                <c:pt idx="26">
                  <c:v>55.2</c:v>
                </c:pt>
                <c:pt idx="27">
                  <c:v>54.3</c:v>
                </c:pt>
                <c:pt idx="28">
                  <c:v>48</c:v>
                </c:pt>
                <c:pt idx="29">
                  <c:v>44.5</c:v>
                </c:pt>
                <c:pt idx="30">
                  <c:v>42</c:v>
                </c:pt>
                <c:pt idx="31">
                  <c:v>39.6</c:v>
                </c:pt>
                <c:pt idx="32">
                  <c:v>38.5</c:v>
                </c:pt>
                <c:pt idx="33">
                  <c:v>38.6</c:v>
                </c:pt>
                <c:pt idx="34">
                  <c:v>38.299999999999997</c:v>
                </c:pt>
                <c:pt idx="35">
                  <c:v>36.6</c:v>
                </c:pt>
                <c:pt idx="36">
                  <c:v>34.5</c:v>
                </c:pt>
                <c:pt idx="37">
                  <c:v>32.9</c:v>
                </c:pt>
                <c:pt idx="38">
                  <c:v>31.9</c:v>
                </c:pt>
                <c:pt idx="39">
                  <c:v>31.1</c:v>
                </c:pt>
                <c:pt idx="40">
                  <c:v>30.8</c:v>
                </c:pt>
                <c:pt idx="41">
                  <c:v>30.7</c:v>
                </c:pt>
                <c:pt idx="42">
                  <c:v>30</c:v>
                </c:pt>
                <c:pt idx="43">
                  <c:v>27.9</c:v>
                </c:pt>
                <c:pt idx="44">
                  <c:v>24.3</c:v>
                </c:pt>
                <c:pt idx="45">
                  <c:v>20.8</c:v>
                </c:pt>
                <c:pt idx="46">
                  <c:v>17.7</c:v>
                </c:pt>
                <c:pt idx="47">
                  <c:v>14.9</c:v>
                </c:pt>
                <c:pt idx="48">
                  <c:v>11.9</c:v>
                </c:pt>
                <c:pt idx="49">
                  <c:v>9.8000000000000007</c:v>
                </c:pt>
                <c:pt idx="50">
                  <c:v>8.1</c:v>
                </c:pt>
                <c:pt idx="51">
                  <c:v>7.1</c:v>
                </c:pt>
                <c:pt idx="52">
                  <c:v>6.9</c:v>
                </c:pt>
                <c:pt idx="53">
                  <c:v>6.6</c:v>
                </c:pt>
                <c:pt idx="54">
                  <c:v>5.8</c:v>
                </c:pt>
                <c:pt idx="55">
                  <c:v>5.4</c:v>
                </c:pt>
                <c:pt idx="56">
                  <c:v>5.2</c:v>
                </c:pt>
                <c:pt idx="57">
                  <c:v>5.0999999999999996</c:v>
                </c:pt>
                <c:pt idx="58">
                  <c:v>5.3</c:v>
                </c:pt>
                <c:pt idx="59">
                  <c:v>5.6</c:v>
                </c:pt>
                <c:pt idx="60">
                  <c:v>5.5</c:v>
                </c:pt>
                <c:pt idx="61">
                  <c:v>5.5</c:v>
                </c:pt>
                <c:pt idx="62">
                  <c:v>7.4</c:v>
                </c:pt>
                <c:pt idx="63">
                  <c:v>11.4</c:v>
                </c:pt>
                <c:pt idx="64">
                  <c:v>14.8</c:v>
                </c:pt>
                <c:pt idx="65">
                  <c:v>17.7</c:v>
                </c:pt>
                <c:pt idx="66">
                  <c:v>19.8</c:v>
                </c:pt>
                <c:pt idx="67">
                  <c:v>22.3</c:v>
                </c:pt>
                <c:pt idx="68">
                  <c:v>25.1</c:v>
                </c:pt>
                <c:pt idx="69">
                  <c:v>27.7</c:v>
                </c:pt>
                <c:pt idx="70">
                  <c:v>33</c:v>
                </c:pt>
                <c:pt idx="71">
                  <c:v>38.6</c:v>
                </c:pt>
                <c:pt idx="72">
                  <c:v>43.8</c:v>
                </c:pt>
                <c:pt idx="73">
                  <c:v>48.6</c:v>
                </c:pt>
                <c:pt idx="74">
                  <c:v>53.9</c:v>
                </c:pt>
                <c:pt idx="75">
                  <c:v>59.5</c:v>
                </c:pt>
                <c:pt idx="76">
                  <c:v>65.5</c:v>
                </c:pt>
                <c:pt idx="77">
                  <c:v>70.900000000000006</c:v>
                </c:pt>
                <c:pt idx="78">
                  <c:v>74.3</c:v>
                </c:pt>
                <c:pt idx="79">
                  <c:v>75.599999999999994</c:v>
                </c:pt>
                <c:pt idx="80">
                  <c:v>76.3</c:v>
                </c:pt>
                <c:pt idx="81">
                  <c:v>79.8</c:v>
                </c:pt>
                <c:pt idx="82">
                  <c:v>88.9</c:v>
                </c:pt>
                <c:pt idx="83">
                  <c:v>96.3</c:v>
                </c:pt>
                <c:pt idx="84">
                  <c:v>102</c:v>
                </c:pt>
                <c:pt idx="85">
                  <c:v>107.3</c:v>
                </c:pt>
                <c:pt idx="86">
                  <c:v>117</c:v>
                </c:pt>
                <c:pt idx="87">
                  <c:v>126.7</c:v>
                </c:pt>
                <c:pt idx="88">
                  <c:v>136.19999999999999</c:v>
                </c:pt>
                <c:pt idx="89">
                  <c:v>146.80000000000001</c:v>
                </c:pt>
                <c:pt idx="90">
                  <c:v>160.4</c:v>
                </c:pt>
                <c:pt idx="91">
                  <c:v>167.8</c:v>
                </c:pt>
                <c:pt idx="92">
                  <c:v>174.8</c:v>
                </c:pt>
                <c:pt idx="93">
                  <c:v>181.2</c:v>
                </c:pt>
                <c:pt idx="94">
                  <c:v>191.3</c:v>
                </c:pt>
                <c:pt idx="95">
                  <c:v>199</c:v>
                </c:pt>
                <c:pt idx="96">
                  <c:v>205.6</c:v>
                </c:pt>
                <c:pt idx="97">
                  <c:v>212.5</c:v>
                </c:pt>
                <c:pt idx="98">
                  <c:v>218.6</c:v>
                </c:pt>
                <c:pt idx="99">
                  <c:v>224.2</c:v>
                </c:pt>
                <c:pt idx="100">
                  <c:v>226.8</c:v>
                </c:pt>
                <c:pt idx="101">
                  <c:v>230.9</c:v>
                </c:pt>
                <c:pt idx="102">
                  <c:v>233.9</c:v>
                </c:pt>
                <c:pt idx="103">
                  <c:v>234.2</c:v>
                </c:pt>
                <c:pt idx="104">
                  <c:v>231.6</c:v>
                </c:pt>
                <c:pt idx="105">
                  <c:v>229.8</c:v>
                </c:pt>
                <c:pt idx="106">
                  <c:v>228.6</c:v>
                </c:pt>
                <c:pt idx="107">
                  <c:v>224.6</c:v>
                </c:pt>
                <c:pt idx="108">
                  <c:v>215.9</c:v>
                </c:pt>
                <c:pt idx="109">
                  <c:v>207.7</c:v>
                </c:pt>
                <c:pt idx="110">
                  <c:v>196.7</c:v>
                </c:pt>
                <c:pt idx="111">
                  <c:v>183.2</c:v>
                </c:pt>
                <c:pt idx="112">
                  <c:v>169.8</c:v>
                </c:pt>
                <c:pt idx="113">
                  <c:v>173.9</c:v>
                </c:pt>
                <c:pt idx="114">
                  <c:v>188.3</c:v>
                </c:pt>
                <c:pt idx="115">
                  <c:v>208.8</c:v>
                </c:pt>
                <c:pt idx="116">
                  <c:v>230.3</c:v>
                </c:pt>
                <c:pt idx="117">
                  <c:v>247.3</c:v>
                </c:pt>
                <c:pt idx="118">
                  <c:v>248.6</c:v>
                </c:pt>
                <c:pt idx="119">
                  <c:v>239.9</c:v>
                </c:pt>
                <c:pt idx="120">
                  <c:v>221.5</c:v>
                </c:pt>
                <c:pt idx="121">
                  <c:v>194.4</c:v>
                </c:pt>
                <c:pt idx="122">
                  <c:v>179.1</c:v>
                </c:pt>
                <c:pt idx="123">
                  <c:v>166.4</c:v>
                </c:pt>
                <c:pt idx="124">
                  <c:v>157</c:v>
                </c:pt>
                <c:pt idx="125">
                  <c:v>147.4</c:v>
                </c:pt>
                <c:pt idx="126">
                  <c:v>135.9</c:v>
                </c:pt>
                <c:pt idx="127">
                  <c:v>136.80000000000001</c:v>
                </c:pt>
                <c:pt idx="128">
                  <c:v>141.6</c:v>
                </c:pt>
                <c:pt idx="129">
                  <c:v>143.30000000000001</c:v>
                </c:pt>
                <c:pt idx="130">
                  <c:v>148.5</c:v>
                </c:pt>
                <c:pt idx="131">
                  <c:v>159.80000000000001</c:v>
                </c:pt>
                <c:pt idx="132">
                  <c:v>174.2</c:v>
                </c:pt>
                <c:pt idx="133">
                  <c:v>188.9</c:v>
                </c:pt>
                <c:pt idx="134">
                  <c:v>202.1</c:v>
                </c:pt>
                <c:pt idx="135">
                  <c:v>208.4</c:v>
                </c:pt>
                <c:pt idx="136">
                  <c:v>199.7</c:v>
                </c:pt>
                <c:pt idx="137">
                  <c:v>176.8</c:v>
                </c:pt>
                <c:pt idx="138">
                  <c:v>141.6</c:v>
                </c:pt>
                <c:pt idx="139">
                  <c:v>101.5</c:v>
                </c:pt>
                <c:pt idx="140">
                  <c:v>53.9</c:v>
                </c:pt>
                <c:pt idx="141">
                  <c:v>23.6</c:v>
                </c:pt>
                <c:pt idx="142">
                  <c:v>8.8000000000000007</c:v>
                </c:pt>
                <c:pt idx="143">
                  <c:v>7.6</c:v>
                </c:pt>
                <c:pt idx="144">
                  <c:v>20</c:v>
                </c:pt>
                <c:pt idx="145">
                  <c:v>38.4</c:v>
                </c:pt>
                <c:pt idx="146">
                  <c:v>57.1</c:v>
                </c:pt>
                <c:pt idx="147">
                  <c:v>71</c:v>
                </c:pt>
                <c:pt idx="148">
                  <c:v>81.2</c:v>
                </c:pt>
                <c:pt idx="149">
                  <c:v>78.400000000000006</c:v>
                </c:pt>
                <c:pt idx="150">
                  <c:v>70.5</c:v>
                </c:pt>
                <c:pt idx="151">
                  <c:v>59</c:v>
                </c:pt>
                <c:pt idx="152">
                  <c:v>35.700000000000003</c:v>
                </c:pt>
                <c:pt idx="153">
                  <c:v>12.3</c:v>
                </c:pt>
                <c:pt idx="154">
                  <c:v>-6</c:v>
                </c:pt>
                <c:pt idx="155">
                  <c:v>-16.100000000000001</c:v>
                </c:pt>
                <c:pt idx="156">
                  <c:v>-22.6</c:v>
                </c:pt>
                <c:pt idx="157">
                  <c:v>-32.5</c:v>
                </c:pt>
                <c:pt idx="158">
                  <c:v>-47</c:v>
                </c:pt>
                <c:pt idx="159">
                  <c:v>-60.7</c:v>
                </c:pt>
                <c:pt idx="160">
                  <c:v>-70.3</c:v>
                </c:pt>
                <c:pt idx="161">
                  <c:v>-67.900000000000006</c:v>
                </c:pt>
                <c:pt idx="162">
                  <c:v>-54.3</c:v>
                </c:pt>
                <c:pt idx="163">
                  <c:v>-29.5</c:v>
                </c:pt>
                <c:pt idx="164">
                  <c:v>-5.2</c:v>
                </c:pt>
                <c:pt idx="165">
                  <c:v>17.899999999999999</c:v>
                </c:pt>
                <c:pt idx="166">
                  <c:v>23.2</c:v>
                </c:pt>
                <c:pt idx="167">
                  <c:v>11.8</c:v>
                </c:pt>
                <c:pt idx="168">
                  <c:v>-11</c:v>
                </c:pt>
                <c:pt idx="169">
                  <c:v>-47.4</c:v>
                </c:pt>
                <c:pt idx="170">
                  <c:v>-68.5</c:v>
                </c:pt>
                <c:pt idx="171">
                  <c:v>-73.900000000000006</c:v>
                </c:pt>
                <c:pt idx="172">
                  <c:v>-68.2</c:v>
                </c:pt>
                <c:pt idx="173">
                  <c:v>-59.2</c:v>
                </c:pt>
                <c:pt idx="174">
                  <c:v>-50.8</c:v>
                </c:pt>
                <c:pt idx="175">
                  <c:v>-49.4</c:v>
                </c:pt>
                <c:pt idx="176">
                  <c:v>-53.1</c:v>
                </c:pt>
                <c:pt idx="177">
                  <c:v>-61.4</c:v>
                </c:pt>
                <c:pt idx="178">
                  <c:v>-81</c:v>
                </c:pt>
                <c:pt idx="179">
                  <c:v>-100.6</c:v>
                </c:pt>
                <c:pt idx="180">
                  <c:v>-116.3</c:v>
                </c:pt>
                <c:pt idx="181">
                  <c:v>-126.3</c:v>
                </c:pt>
                <c:pt idx="182">
                  <c:v>-129</c:v>
                </c:pt>
                <c:pt idx="183">
                  <c:v>-115.5</c:v>
                </c:pt>
                <c:pt idx="184">
                  <c:v>-100.6</c:v>
                </c:pt>
                <c:pt idx="185">
                  <c:v>-92.9</c:v>
                </c:pt>
                <c:pt idx="186">
                  <c:v>-94.6</c:v>
                </c:pt>
                <c:pt idx="187">
                  <c:v>-115.1</c:v>
                </c:pt>
                <c:pt idx="188">
                  <c:v>-131.80000000000001</c:v>
                </c:pt>
                <c:pt idx="189">
                  <c:v>-143.19999999999999</c:v>
                </c:pt>
                <c:pt idx="190">
                  <c:v>-154</c:v>
                </c:pt>
                <c:pt idx="191">
                  <c:v>-166.3</c:v>
                </c:pt>
                <c:pt idx="192">
                  <c:v>-181.6</c:v>
                </c:pt>
                <c:pt idx="193">
                  <c:v>-197.2</c:v>
                </c:pt>
                <c:pt idx="194">
                  <c:v>-215.3</c:v>
                </c:pt>
                <c:pt idx="195">
                  <c:v>-230.9</c:v>
                </c:pt>
                <c:pt idx="196">
                  <c:v>-244.3</c:v>
                </c:pt>
                <c:pt idx="197">
                  <c:v>-245.2</c:v>
                </c:pt>
                <c:pt idx="198">
                  <c:v>-237.9</c:v>
                </c:pt>
                <c:pt idx="199">
                  <c:v>-225.3</c:v>
                </c:pt>
                <c:pt idx="200">
                  <c:v>-202.5</c:v>
                </c:pt>
                <c:pt idx="201">
                  <c:v>-188.1</c:v>
                </c:pt>
                <c:pt idx="202">
                  <c:v>-182.8</c:v>
                </c:pt>
                <c:pt idx="203">
                  <c:v>-180.1</c:v>
                </c:pt>
                <c:pt idx="204">
                  <c:v>-177</c:v>
                </c:pt>
                <c:pt idx="205">
                  <c:v>-178.7</c:v>
                </c:pt>
                <c:pt idx="206">
                  <c:v>-189.9</c:v>
                </c:pt>
                <c:pt idx="207">
                  <c:v>-211</c:v>
                </c:pt>
                <c:pt idx="208">
                  <c:v>-232.9</c:v>
                </c:pt>
                <c:pt idx="209">
                  <c:v>-258.60000000000002</c:v>
                </c:pt>
                <c:pt idx="210">
                  <c:v>-273.7</c:v>
                </c:pt>
                <c:pt idx="211">
                  <c:v>-281.5</c:v>
                </c:pt>
                <c:pt idx="212">
                  <c:v>-287</c:v>
                </c:pt>
                <c:pt idx="213">
                  <c:v>-290.2</c:v>
                </c:pt>
                <c:pt idx="214">
                  <c:v>-280.2</c:v>
                </c:pt>
                <c:pt idx="215">
                  <c:v>-264.3</c:v>
                </c:pt>
                <c:pt idx="216">
                  <c:v>-246.9</c:v>
                </c:pt>
                <c:pt idx="217">
                  <c:v>-229.7</c:v>
                </c:pt>
                <c:pt idx="218">
                  <c:v>-214.1</c:v>
                </c:pt>
                <c:pt idx="219">
                  <c:v>-207.5</c:v>
                </c:pt>
                <c:pt idx="220">
                  <c:v>-204.5</c:v>
                </c:pt>
                <c:pt idx="221">
                  <c:v>-206.6</c:v>
                </c:pt>
                <c:pt idx="222">
                  <c:v>-216.8</c:v>
                </c:pt>
                <c:pt idx="223">
                  <c:v>-240.1</c:v>
                </c:pt>
                <c:pt idx="224">
                  <c:v>-256.3</c:v>
                </c:pt>
                <c:pt idx="225">
                  <c:v>-269.8</c:v>
                </c:pt>
                <c:pt idx="226">
                  <c:v>-276.39999999999998</c:v>
                </c:pt>
                <c:pt idx="227">
                  <c:v>-277.10000000000002</c:v>
                </c:pt>
                <c:pt idx="228">
                  <c:v>-275.3</c:v>
                </c:pt>
                <c:pt idx="229">
                  <c:v>-275.5</c:v>
                </c:pt>
                <c:pt idx="230">
                  <c:v>-273.5</c:v>
                </c:pt>
                <c:pt idx="231">
                  <c:v>-271.7</c:v>
                </c:pt>
                <c:pt idx="232">
                  <c:v>-273.39999999999998</c:v>
                </c:pt>
                <c:pt idx="233">
                  <c:v>-273.8</c:v>
                </c:pt>
                <c:pt idx="234">
                  <c:v>-278.60000000000002</c:v>
                </c:pt>
                <c:pt idx="235">
                  <c:v>-287.7</c:v>
                </c:pt>
                <c:pt idx="236">
                  <c:v>-297.3</c:v>
                </c:pt>
                <c:pt idx="237">
                  <c:v>-305</c:v>
                </c:pt>
                <c:pt idx="238">
                  <c:v>-312.39999999999998</c:v>
                </c:pt>
                <c:pt idx="239">
                  <c:v>-315.5</c:v>
                </c:pt>
                <c:pt idx="240">
                  <c:v>-317.2</c:v>
                </c:pt>
                <c:pt idx="241">
                  <c:v>-313.7</c:v>
                </c:pt>
                <c:pt idx="242">
                  <c:v>-307.10000000000002</c:v>
                </c:pt>
                <c:pt idx="243">
                  <c:v>-309.8</c:v>
                </c:pt>
                <c:pt idx="244">
                  <c:v>-320</c:v>
                </c:pt>
                <c:pt idx="245">
                  <c:v>-359.8</c:v>
                </c:pt>
                <c:pt idx="246">
                  <c:v>-387.1</c:v>
                </c:pt>
                <c:pt idx="247">
                  <c:v>-374.7</c:v>
                </c:pt>
                <c:pt idx="248">
                  <c:v>-347.8</c:v>
                </c:pt>
                <c:pt idx="249">
                  <c:v>-306.2</c:v>
                </c:pt>
                <c:pt idx="250">
                  <c:v>-280.10000000000002</c:v>
                </c:pt>
                <c:pt idx="251">
                  <c:v>-262</c:v>
                </c:pt>
                <c:pt idx="252">
                  <c:v>-251</c:v>
                </c:pt>
                <c:pt idx="253">
                  <c:v>-241.3</c:v>
                </c:pt>
                <c:pt idx="254">
                  <c:v>-219.9</c:v>
                </c:pt>
                <c:pt idx="255">
                  <c:v>-198</c:v>
                </c:pt>
                <c:pt idx="256">
                  <c:v>-176.3</c:v>
                </c:pt>
                <c:pt idx="257">
                  <c:v>-158</c:v>
                </c:pt>
                <c:pt idx="258">
                  <c:v>-145.5</c:v>
                </c:pt>
                <c:pt idx="259">
                  <c:v>-141</c:v>
                </c:pt>
                <c:pt idx="260">
                  <c:v>-138.30000000000001</c:v>
                </c:pt>
                <c:pt idx="261">
                  <c:v>-136.5</c:v>
                </c:pt>
                <c:pt idx="262">
                  <c:v>-134.80000000000001</c:v>
                </c:pt>
                <c:pt idx="263">
                  <c:v>-132.4</c:v>
                </c:pt>
                <c:pt idx="264">
                  <c:v>-130.9</c:v>
                </c:pt>
                <c:pt idx="265">
                  <c:v>-128.5</c:v>
                </c:pt>
                <c:pt idx="266">
                  <c:v>-125.4</c:v>
                </c:pt>
                <c:pt idx="267">
                  <c:v>-119.1</c:v>
                </c:pt>
                <c:pt idx="268">
                  <c:v>-113.5</c:v>
                </c:pt>
                <c:pt idx="269">
                  <c:v>-107.3</c:v>
                </c:pt>
                <c:pt idx="270">
                  <c:v>-100.3</c:v>
                </c:pt>
                <c:pt idx="271">
                  <c:v>-88.7</c:v>
                </c:pt>
                <c:pt idx="272">
                  <c:v>-80.2</c:v>
                </c:pt>
                <c:pt idx="273">
                  <c:v>-71.900000000000006</c:v>
                </c:pt>
                <c:pt idx="274">
                  <c:v>-65.2</c:v>
                </c:pt>
                <c:pt idx="275">
                  <c:v>-60.1</c:v>
                </c:pt>
                <c:pt idx="276">
                  <c:v>-54.7</c:v>
                </c:pt>
                <c:pt idx="277">
                  <c:v>-51.8</c:v>
                </c:pt>
                <c:pt idx="278">
                  <c:v>-49.7</c:v>
                </c:pt>
                <c:pt idx="279">
                  <c:v>-47.7</c:v>
                </c:pt>
                <c:pt idx="280">
                  <c:v>-45</c:v>
                </c:pt>
                <c:pt idx="281">
                  <c:v>-43.3</c:v>
                </c:pt>
                <c:pt idx="282">
                  <c:v>-41.6</c:v>
                </c:pt>
                <c:pt idx="283">
                  <c:v>-40.200000000000003</c:v>
                </c:pt>
                <c:pt idx="284">
                  <c:v>-38.5</c:v>
                </c:pt>
                <c:pt idx="285">
                  <c:v>-37.200000000000003</c:v>
                </c:pt>
                <c:pt idx="286">
                  <c:v>-36.4</c:v>
                </c:pt>
                <c:pt idx="287">
                  <c:v>-35.9</c:v>
                </c:pt>
                <c:pt idx="288">
                  <c:v>-35.1</c:v>
                </c:pt>
                <c:pt idx="289">
                  <c:v>-34.700000000000003</c:v>
                </c:pt>
                <c:pt idx="290">
                  <c:v>-34.6</c:v>
                </c:pt>
                <c:pt idx="291">
                  <c:v>-34.5</c:v>
                </c:pt>
                <c:pt idx="292">
                  <c:v>-34.1</c:v>
                </c:pt>
                <c:pt idx="293">
                  <c:v>-33.299999999999997</c:v>
                </c:pt>
                <c:pt idx="294">
                  <c:v>-31.9</c:v>
                </c:pt>
                <c:pt idx="295">
                  <c:v>-30.4</c:v>
                </c:pt>
                <c:pt idx="296">
                  <c:v>-29.1</c:v>
                </c:pt>
                <c:pt idx="297">
                  <c:v>-28.2</c:v>
                </c:pt>
                <c:pt idx="298">
                  <c:v>-27.6</c:v>
                </c:pt>
                <c:pt idx="299">
                  <c:v>-27.1</c:v>
                </c:pt>
                <c:pt idx="300">
                  <c:v>-26.7</c:v>
                </c:pt>
                <c:pt idx="301">
                  <c:v>-26.2</c:v>
                </c:pt>
                <c:pt idx="302">
                  <c:v>-25.3</c:v>
                </c:pt>
                <c:pt idx="303">
                  <c:v>-24</c:v>
                </c:pt>
                <c:pt idx="304">
                  <c:v>-22.8</c:v>
                </c:pt>
                <c:pt idx="305">
                  <c:v>-21.4</c:v>
                </c:pt>
                <c:pt idx="306">
                  <c:v>-20.5</c:v>
                </c:pt>
                <c:pt idx="307">
                  <c:v>-19.600000000000001</c:v>
                </c:pt>
                <c:pt idx="308">
                  <c:v>-19.2</c:v>
                </c:pt>
                <c:pt idx="309">
                  <c:v>-19</c:v>
                </c:pt>
                <c:pt idx="310">
                  <c:v>-19.3</c:v>
                </c:pt>
                <c:pt idx="311">
                  <c:v>-19</c:v>
                </c:pt>
                <c:pt idx="312">
                  <c:v>-18.8</c:v>
                </c:pt>
                <c:pt idx="313">
                  <c:v>-18.8</c:v>
                </c:pt>
                <c:pt idx="314">
                  <c:v>-19.100000000000001</c:v>
                </c:pt>
                <c:pt idx="315">
                  <c:v>-19.3</c:v>
                </c:pt>
                <c:pt idx="316">
                  <c:v>-19.3</c:v>
                </c:pt>
                <c:pt idx="317">
                  <c:v>-19.600000000000001</c:v>
                </c:pt>
                <c:pt idx="318">
                  <c:v>-19.7</c:v>
                </c:pt>
                <c:pt idx="319">
                  <c:v>-20</c:v>
                </c:pt>
                <c:pt idx="320">
                  <c:v>-20.2</c:v>
                </c:pt>
                <c:pt idx="321">
                  <c:v>-20.100000000000001</c:v>
                </c:pt>
                <c:pt idx="322">
                  <c:v>-19.600000000000001</c:v>
                </c:pt>
                <c:pt idx="323">
                  <c:v>-18.899999999999999</c:v>
                </c:pt>
                <c:pt idx="324">
                  <c:v>-18.3</c:v>
                </c:pt>
                <c:pt idx="325">
                  <c:v>-17.7</c:v>
                </c:pt>
                <c:pt idx="326">
                  <c:v>-17.3</c:v>
                </c:pt>
                <c:pt idx="327">
                  <c:v>-16.3</c:v>
                </c:pt>
                <c:pt idx="328">
                  <c:v>-15.9</c:v>
                </c:pt>
                <c:pt idx="329">
                  <c:v>-15.2</c:v>
                </c:pt>
                <c:pt idx="330">
                  <c:v>-14.9</c:v>
                </c:pt>
                <c:pt idx="331">
                  <c:v>-14.4</c:v>
                </c:pt>
                <c:pt idx="332">
                  <c:v>-13.7</c:v>
                </c:pt>
                <c:pt idx="333">
                  <c:v>-13.6</c:v>
                </c:pt>
                <c:pt idx="334">
                  <c:v>-13.7</c:v>
                </c:pt>
                <c:pt idx="335">
                  <c:v>-13.5</c:v>
                </c:pt>
                <c:pt idx="336">
                  <c:v>-13.3</c:v>
                </c:pt>
                <c:pt idx="337">
                  <c:v>-13.4</c:v>
                </c:pt>
                <c:pt idx="338">
                  <c:v>-13.3</c:v>
                </c:pt>
                <c:pt idx="339">
                  <c:v>-12.9</c:v>
                </c:pt>
                <c:pt idx="340">
                  <c:v>-12.3</c:v>
                </c:pt>
                <c:pt idx="341">
                  <c:v>-11.9</c:v>
                </c:pt>
                <c:pt idx="342">
                  <c:v>-11.8</c:v>
                </c:pt>
                <c:pt idx="343">
                  <c:v>-11.6</c:v>
                </c:pt>
                <c:pt idx="344">
                  <c:v>-10.9</c:v>
                </c:pt>
                <c:pt idx="345">
                  <c:v>-10.8</c:v>
                </c:pt>
                <c:pt idx="346">
                  <c:v>-10.6</c:v>
                </c:pt>
                <c:pt idx="347">
                  <c:v>-10.199999999999999</c:v>
                </c:pt>
                <c:pt idx="348">
                  <c:v>-9.9</c:v>
                </c:pt>
                <c:pt idx="349">
                  <c:v>-9.5</c:v>
                </c:pt>
                <c:pt idx="350">
                  <c:v>-9.5</c:v>
                </c:pt>
                <c:pt idx="351">
                  <c:v>-9.6</c:v>
                </c:pt>
                <c:pt idx="352">
                  <c:v>-9.6</c:v>
                </c:pt>
                <c:pt idx="353">
                  <c:v>-9.6999999999999993</c:v>
                </c:pt>
                <c:pt idx="354">
                  <c:v>-9.9</c:v>
                </c:pt>
                <c:pt idx="355">
                  <c:v>-9.9</c:v>
                </c:pt>
                <c:pt idx="356">
                  <c:v>-9.6999999999999993</c:v>
                </c:pt>
                <c:pt idx="357">
                  <c:v>-8.9</c:v>
                </c:pt>
                <c:pt idx="358">
                  <c:v>-8.6</c:v>
                </c:pt>
                <c:pt idx="359">
                  <c:v>-8.6</c:v>
                </c:pt>
                <c:pt idx="360">
                  <c:v>-8.1999999999999993</c:v>
                </c:pt>
                <c:pt idx="361">
                  <c:v>-7.9</c:v>
                </c:pt>
                <c:pt idx="362">
                  <c:v>-7.2</c:v>
                </c:pt>
                <c:pt idx="363">
                  <c:v>-6.9</c:v>
                </c:pt>
                <c:pt idx="364">
                  <c:v>-6.7</c:v>
                </c:pt>
                <c:pt idx="365">
                  <c:v>-6.5</c:v>
                </c:pt>
                <c:pt idx="366">
                  <c:v>-6.1</c:v>
                </c:pt>
                <c:pt idx="367">
                  <c:v>-6.3</c:v>
                </c:pt>
                <c:pt idx="368">
                  <c:v>-6.6</c:v>
                </c:pt>
                <c:pt idx="369">
                  <c:v>-6.4</c:v>
                </c:pt>
                <c:pt idx="370">
                  <c:v>-6.7</c:v>
                </c:pt>
                <c:pt idx="371">
                  <c:v>-6.7</c:v>
                </c:pt>
                <c:pt idx="372">
                  <c:v>-6.6</c:v>
                </c:pt>
                <c:pt idx="373">
                  <c:v>-6.5</c:v>
                </c:pt>
                <c:pt idx="374">
                  <c:v>-6.4</c:v>
                </c:pt>
                <c:pt idx="375">
                  <c:v>-6</c:v>
                </c:pt>
                <c:pt idx="376">
                  <c:v>-6.2</c:v>
                </c:pt>
                <c:pt idx="377">
                  <c:v>-5.9</c:v>
                </c:pt>
                <c:pt idx="378">
                  <c:v>-5.9</c:v>
                </c:pt>
                <c:pt idx="379">
                  <c:v>-5.8</c:v>
                </c:pt>
                <c:pt idx="380">
                  <c:v>-5.6</c:v>
                </c:pt>
                <c:pt idx="381">
                  <c:v>-5.8</c:v>
                </c:pt>
                <c:pt idx="382">
                  <c:v>-5.9</c:v>
                </c:pt>
                <c:pt idx="383">
                  <c:v>-5.9</c:v>
                </c:pt>
                <c:pt idx="384">
                  <c:v>-6</c:v>
                </c:pt>
                <c:pt idx="385">
                  <c:v>-6</c:v>
                </c:pt>
                <c:pt idx="386">
                  <c:v>-5.8</c:v>
                </c:pt>
                <c:pt idx="387">
                  <c:v>-5.9</c:v>
                </c:pt>
                <c:pt idx="388">
                  <c:v>-5.4</c:v>
                </c:pt>
                <c:pt idx="389">
                  <c:v>-5.6</c:v>
                </c:pt>
                <c:pt idx="390">
                  <c:v>-5.9</c:v>
                </c:pt>
                <c:pt idx="391">
                  <c:v>-5.9</c:v>
                </c:pt>
                <c:pt idx="392">
                  <c:v>-6</c:v>
                </c:pt>
                <c:pt idx="393">
                  <c:v>-6.1</c:v>
                </c:pt>
                <c:pt idx="394">
                  <c:v>-6.1</c:v>
                </c:pt>
                <c:pt idx="395">
                  <c:v>-6.1</c:v>
                </c:pt>
                <c:pt idx="396">
                  <c:v>-5.9</c:v>
                </c:pt>
                <c:pt idx="397">
                  <c:v>-5.8</c:v>
                </c:pt>
                <c:pt idx="398">
                  <c:v>-5.8</c:v>
                </c:pt>
                <c:pt idx="399">
                  <c:v>-5.9</c:v>
                </c:pt>
                <c:pt idx="400">
                  <c:v>-5.7</c:v>
                </c:pt>
                <c:pt idx="401">
                  <c:v>-5.6</c:v>
                </c:pt>
                <c:pt idx="402">
                  <c:v>-5.6</c:v>
                </c:pt>
                <c:pt idx="403">
                  <c:v>-5.7</c:v>
                </c:pt>
                <c:pt idx="404">
                  <c:v>-5.7</c:v>
                </c:pt>
                <c:pt idx="405">
                  <c:v>-5.4</c:v>
                </c:pt>
                <c:pt idx="406">
                  <c:v>-5.5</c:v>
                </c:pt>
                <c:pt idx="407">
                  <c:v>-5.8</c:v>
                </c:pt>
                <c:pt idx="408">
                  <c:v>-5.8</c:v>
                </c:pt>
                <c:pt idx="409">
                  <c:v>-5.6</c:v>
                </c:pt>
                <c:pt idx="410">
                  <c:v>-5.4</c:v>
                </c:pt>
                <c:pt idx="411">
                  <c:v>-5.2</c:v>
                </c:pt>
                <c:pt idx="412">
                  <c:v>-5.0999999999999996</c:v>
                </c:pt>
                <c:pt idx="413">
                  <c:v>-5.2</c:v>
                </c:pt>
                <c:pt idx="414">
                  <c:v>-4.7</c:v>
                </c:pt>
                <c:pt idx="415">
                  <c:v>-4.8</c:v>
                </c:pt>
                <c:pt idx="416">
                  <c:v>-5</c:v>
                </c:pt>
                <c:pt idx="417">
                  <c:v>-4.7</c:v>
                </c:pt>
                <c:pt idx="418">
                  <c:v>-4.5999999999999996</c:v>
                </c:pt>
                <c:pt idx="419">
                  <c:v>-4.3</c:v>
                </c:pt>
                <c:pt idx="420">
                  <c:v>-4.2</c:v>
                </c:pt>
                <c:pt idx="421">
                  <c:v>-4.5</c:v>
                </c:pt>
                <c:pt idx="422">
                  <c:v>-4.5999999999999996</c:v>
                </c:pt>
                <c:pt idx="423">
                  <c:v>-4.0999999999999996</c:v>
                </c:pt>
                <c:pt idx="424">
                  <c:v>-4.4000000000000004</c:v>
                </c:pt>
                <c:pt idx="425">
                  <c:v>-4.3</c:v>
                </c:pt>
                <c:pt idx="426">
                  <c:v>-4.3</c:v>
                </c:pt>
                <c:pt idx="427">
                  <c:v>-3.8</c:v>
                </c:pt>
                <c:pt idx="428">
                  <c:v>-3.6</c:v>
                </c:pt>
                <c:pt idx="429">
                  <c:v>-3.5</c:v>
                </c:pt>
                <c:pt idx="430">
                  <c:v>-3.6</c:v>
                </c:pt>
                <c:pt idx="431">
                  <c:v>-3.1</c:v>
                </c:pt>
                <c:pt idx="432">
                  <c:v>-3</c:v>
                </c:pt>
                <c:pt idx="433">
                  <c:v>-2.9</c:v>
                </c:pt>
                <c:pt idx="434">
                  <c:v>-2.7</c:v>
                </c:pt>
                <c:pt idx="435">
                  <c:v>-2.6</c:v>
                </c:pt>
                <c:pt idx="436">
                  <c:v>-1.8</c:v>
                </c:pt>
                <c:pt idx="437">
                  <c:v>-1.5</c:v>
                </c:pt>
                <c:pt idx="438">
                  <c:v>-1.6</c:v>
                </c:pt>
                <c:pt idx="439">
                  <c:v>-1.4</c:v>
                </c:pt>
                <c:pt idx="440">
                  <c:v>-0.8</c:v>
                </c:pt>
                <c:pt idx="441">
                  <c:v>-0.6</c:v>
                </c:pt>
                <c:pt idx="442">
                  <c:v>-0.4</c:v>
                </c:pt>
                <c:pt idx="443">
                  <c:v>-0.3</c:v>
                </c:pt>
                <c:pt idx="444">
                  <c:v>0.2</c:v>
                </c:pt>
                <c:pt idx="445">
                  <c:v>-0.5</c:v>
                </c:pt>
                <c:pt idx="446">
                  <c:v>-0.9</c:v>
                </c:pt>
                <c:pt idx="447">
                  <c:v>-0.9</c:v>
                </c:pt>
                <c:pt idx="448">
                  <c:v>-0.8</c:v>
                </c:pt>
                <c:pt idx="449">
                  <c:v>-1.3</c:v>
                </c:pt>
                <c:pt idx="450">
                  <c:v>-1.3</c:v>
                </c:pt>
                <c:pt idx="451">
                  <c:v>-1.3</c:v>
                </c:pt>
                <c:pt idx="452">
                  <c:v>-1.5</c:v>
                </c:pt>
                <c:pt idx="453">
                  <c:v>-2.1</c:v>
                </c:pt>
                <c:pt idx="454">
                  <c:v>-1.9</c:v>
                </c:pt>
                <c:pt idx="455">
                  <c:v>-1.7</c:v>
                </c:pt>
                <c:pt idx="456">
                  <c:v>-2</c:v>
                </c:pt>
                <c:pt idx="457">
                  <c:v>-1.8</c:v>
                </c:pt>
                <c:pt idx="458">
                  <c:v>-1.6</c:v>
                </c:pt>
                <c:pt idx="459">
                  <c:v>-1.7</c:v>
                </c:pt>
                <c:pt idx="460">
                  <c:v>-1.9</c:v>
                </c:pt>
                <c:pt idx="461">
                  <c:v>-2</c:v>
                </c:pt>
                <c:pt idx="462">
                  <c:v>-2</c:v>
                </c:pt>
                <c:pt idx="463">
                  <c:v>-2.5</c:v>
                </c:pt>
                <c:pt idx="464">
                  <c:v>-2.5</c:v>
                </c:pt>
                <c:pt idx="465">
                  <c:v>-2.2999999999999998</c:v>
                </c:pt>
                <c:pt idx="466">
                  <c:v>-2.4</c:v>
                </c:pt>
                <c:pt idx="467">
                  <c:v>-2.2000000000000002</c:v>
                </c:pt>
                <c:pt idx="468">
                  <c:v>-2</c:v>
                </c:pt>
                <c:pt idx="469">
                  <c:v>-1.5</c:v>
                </c:pt>
                <c:pt idx="470">
                  <c:v>-1.6</c:v>
                </c:pt>
                <c:pt idx="471">
                  <c:v>-1.8</c:v>
                </c:pt>
                <c:pt idx="472">
                  <c:v>-1.5</c:v>
                </c:pt>
                <c:pt idx="473">
                  <c:v>-1.4</c:v>
                </c:pt>
                <c:pt idx="474">
                  <c:v>-1.6</c:v>
                </c:pt>
                <c:pt idx="475">
                  <c:v>-1.5</c:v>
                </c:pt>
                <c:pt idx="476">
                  <c:v>-1.4</c:v>
                </c:pt>
                <c:pt idx="477">
                  <c:v>-1.3</c:v>
                </c:pt>
                <c:pt idx="478">
                  <c:v>-1.5</c:v>
                </c:pt>
                <c:pt idx="479">
                  <c:v>-1.8</c:v>
                </c:pt>
                <c:pt idx="480">
                  <c:v>-1.7</c:v>
                </c:pt>
                <c:pt idx="481">
                  <c:v>-1.9</c:v>
                </c:pt>
                <c:pt idx="482">
                  <c:v>-1.9</c:v>
                </c:pt>
                <c:pt idx="483">
                  <c:v>-2.2000000000000002</c:v>
                </c:pt>
                <c:pt idx="484">
                  <c:v>-2.1</c:v>
                </c:pt>
                <c:pt idx="485">
                  <c:v>-2</c:v>
                </c:pt>
                <c:pt idx="486">
                  <c:v>-2.4</c:v>
                </c:pt>
                <c:pt idx="487">
                  <c:v>-2.2999999999999998</c:v>
                </c:pt>
                <c:pt idx="488">
                  <c:v>-2.2000000000000002</c:v>
                </c:pt>
                <c:pt idx="489">
                  <c:v>-2.1</c:v>
                </c:pt>
                <c:pt idx="490">
                  <c:v>-2</c:v>
                </c:pt>
                <c:pt idx="491">
                  <c:v>-1.9</c:v>
                </c:pt>
                <c:pt idx="492">
                  <c:v>-1.8</c:v>
                </c:pt>
                <c:pt idx="493">
                  <c:v>-1.7</c:v>
                </c:pt>
                <c:pt idx="494">
                  <c:v>-1.8</c:v>
                </c:pt>
                <c:pt idx="495">
                  <c:v>-2.4</c:v>
                </c:pt>
                <c:pt idx="496">
                  <c:v>-2.5</c:v>
                </c:pt>
                <c:pt idx="497">
                  <c:v>-2.7</c:v>
                </c:pt>
                <c:pt idx="498">
                  <c:v>-2.7</c:v>
                </c:pt>
                <c:pt idx="499">
                  <c:v>-2.9</c:v>
                </c:pt>
                <c:pt idx="500">
                  <c:v>-3</c:v>
                </c:pt>
                <c:pt idx="501">
                  <c:v>-3</c:v>
                </c:pt>
                <c:pt idx="502">
                  <c:v>-3.1</c:v>
                </c:pt>
                <c:pt idx="503">
                  <c:v>-3.2</c:v>
                </c:pt>
                <c:pt idx="504">
                  <c:v>-2.9</c:v>
                </c:pt>
                <c:pt idx="505">
                  <c:v>-2.7</c:v>
                </c:pt>
                <c:pt idx="506">
                  <c:v>-2.7</c:v>
                </c:pt>
                <c:pt idx="507">
                  <c:v>-2.7</c:v>
                </c:pt>
                <c:pt idx="508">
                  <c:v>-2.9</c:v>
                </c:pt>
                <c:pt idx="509">
                  <c:v>-2.8</c:v>
                </c:pt>
                <c:pt idx="510">
                  <c:v>-2.8</c:v>
                </c:pt>
                <c:pt idx="511">
                  <c:v>-2.9</c:v>
                </c:pt>
                <c:pt idx="512">
                  <c:v>-2.8</c:v>
                </c:pt>
                <c:pt idx="513">
                  <c:v>-3</c:v>
                </c:pt>
                <c:pt idx="514">
                  <c:v>-3.2</c:v>
                </c:pt>
                <c:pt idx="515">
                  <c:v>-3.4</c:v>
                </c:pt>
                <c:pt idx="516">
                  <c:v>-3.4</c:v>
                </c:pt>
                <c:pt idx="517">
                  <c:v>-3.4</c:v>
                </c:pt>
                <c:pt idx="518">
                  <c:v>-3</c:v>
                </c:pt>
                <c:pt idx="519">
                  <c:v>-2.9</c:v>
                </c:pt>
                <c:pt idx="520">
                  <c:v>-2.9</c:v>
                </c:pt>
                <c:pt idx="521">
                  <c:v>-2.2000000000000002</c:v>
                </c:pt>
                <c:pt idx="522">
                  <c:v>-1.8</c:v>
                </c:pt>
                <c:pt idx="523">
                  <c:v>-1.2</c:v>
                </c:pt>
                <c:pt idx="524">
                  <c:v>-0.7</c:v>
                </c:pt>
                <c:pt idx="525">
                  <c:v>-0.3</c:v>
                </c:pt>
                <c:pt idx="526">
                  <c:v>-0.1</c:v>
                </c:pt>
                <c:pt idx="527">
                  <c:v>0.3</c:v>
                </c:pt>
                <c:pt idx="528">
                  <c:v>0.2</c:v>
                </c:pt>
                <c:pt idx="529">
                  <c:v>0.9</c:v>
                </c:pt>
                <c:pt idx="530">
                  <c:v>2.5</c:v>
                </c:pt>
                <c:pt idx="531">
                  <c:v>2.2999999999999998</c:v>
                </c:pt>
                <c:pt idx="532">
                  <c:v>2.1</c:v>
                </c:pt>
                <c:pt idx="533">
                  <c:v>1.6</c:v>
                </c:pt>
                <c:pt idx="534">
                  <c:v>-0.1</c:v>
                </c:pt>
                <c:pt idx="535">
                  <c:v>-1.2</c:v>
                </c:pt>
                <c:pt idx="536">
                  <c:v>-1.9</c:v>
                </c:pt>
                <c:pt idx="537">
                  <c:v>-2.6</c:v>
                </c:pt>
                <c:pt idx="538">
                  <c:v>-3.1</c:v>
                </c:pt>
                <c:pt idx="539">
                  <c:v>-3.4</c:v>
                </c:pt>
                <c:pt idx="540">
                  <c:v>-3.7</c:v>
                </c:pt>
                <c:pt idx="541">
                  <c:v>-4</c:v>
                </c:pt>
                <c:pt idx="542">
                  <c:v>-4.0999999999999996</c:v>
                </c:pt>
                <c:pt idx="543">
                  <c:v>-4.3</c:v>
                </c:pt>
                <c:pt idx="544">
                  <c:v>-4.5</c:v>
                </c:pt>
                <c:pt idx="545">
                  <c:v>-5.2</c:v>
                </c:pt>
                <c:pt idx="546">
                  <c:v>-6</c:v>
                </c:pt>
                <c:pt idx="547">
                  <c:v>-6.1</c:v>
                </c:pt>
                <c:pt idx="548">
                  <c:v>-6</c:v>
                </c:pt>
                <c:pt idx="549">
                  <c:v>-6</c:v>
                </c:pt>
                <c:pt idx="550">
                  <c:v>-5.9</c:v>
                </c:pt>
                <c:pt idx="551">
                  <c:v>-5.9</c:v>
                </c:pt>
                <c:pt idx="552">
                  <c:v>-5.7</c:v>
                </c:pt>
                <c:pt idx="553">
                  <c:v>-5.8</c:v>
                </c:pt>
                <c:pt idx="554">
                  <c:v>-5.8</c:v>
                </c:pt>
                <c:pt idx="555">
                  <c:v>-5.8</c:v>
                </c:pt>
                <c:pt idx="556">
                  <c:v>-5.7</c:v>
                </c:pt>
                <c:pt idx="557">
                  <c:v>-5.7</c:v>
                </c:pt>
                <c:pt idx="558">
                  <c:v>-5.7</c:v>
                </c:pt>
                <c:pt idx="559">
                  <c:v>-5.7</c:v>
                </c:pt>
                <c:pt idx="560">
                  <c:v>-5.8</c:v>
                </c:pt>
                <c:pt idx="561">
                  <c:v>-5.9</c:v>
                </c:pt>
                <c:pt idx="562">
                  <c:v>-6.2</c:v>
                </c:pt>
                <c:pt idx="563">
                  <c:v>-6.3</c:v>
                </c:pt>
                <c:pt idx="564">
                  <c:v>-6.5</c:v>
                </c:pt>
                <c:pt idx="565">
                  <c:v>-6.6</c:v>
                </c:pt>
                <c:pt idx="566">
                  <c:v>-6.7</c:v>
                </c:pt>
                <c:pt idx="567">
                  <c:v>-6.8</c:v>
                </c:pt>
                <c:pt idx="568">
                  <c:v>-6.9</c:v>
                </c:pt>
                <c:pt idx="569">
                  <c:v>-7</c:v>
                </c:pt>
                <c:pt idx="570">
                  <c:v>-6.9</c:v>
                </c:pt>
                <c:pt idx="571">
                  <c:v>-6.9</c:v>
                </c:pt>
                <c:pt idx="572">
                  <c:v>-6.9</c:v>
                </c:pt>
                <c:pt idx="573">
                  <c:v>-6.9</c:v>
                </c:pt>
                <c:pt idx="574">
                  <c:v>-6.9</c:v>
                </c:pt>
                <c:pt idx="575">
                  <c:v>-6.9</c:v>
                </c:pt>
                <c:pt idx="576">
                  <c:v>-6.8</c:v>
                </c:pt>
                <c:pt idx="577">
                  <c:v>-6.7</c:v>
                </c:pt>
                <c:pt idx="578">
                  <c:v>-6.8</c:v>
                </c:pt>
                <c:pt idx="579">
                  <c:v>-6.7</c:v>
                </c:pt>
                <c:pt idx="580">
                  <c:v>-6.8</c:v>
                </c:pt>
                <c:pt idx="581">
                  <c:v>-6.8</c:v>
                </c:pt>
                <c:pt idx="582">
                  <c:v>-6.8</c:v>
                </c:pt>
                <c:pt idx="583">
                  <c:v>-6.8</c:v>
                </c:pt>
                <c:pt idx="584">
                  <c:v>-6.8</c:v>
                </c:pt>
                <c:pt idx="585">
                  <c:v>-6.8</c:v>
                </c:pt>
                <c:pt idx="586">
                  <c:v>-6.8</c:v>
                </c:pt>
                <c:pt idx="587">
                  <c:v>-6.6</c:v>
                </c:pt>
                <c:pt idx="588">
                  <c:v>-6.5</c:v>
                </c:pt>
                <c:pt idx="589">
                  <c:v>-7</c:v>
                </c:pt>
                <c:pt idx="590">
                  <c:v>-7.2</c:v>
                </c:pt>
                <c:pt idx="591">
                  <c:v>-7.1</c:v>
                </c:pt>
                <c:pt idx="592">
                  <c:v>-7.6</c:v>
                </c:pt>
                <c:pt idx="593">
                  <c:v>-7.5</c:v>
                </c:pt>
                <c:pt idx="594">
                  <c:v>-7.3</c:v>
                </c:pt>
                <c:pt idx="595">
                  <c:v>-7.8</c:v>
                </c:pt>
                <c:pt idx="596">
                  <c:v>-7.1</c:v>
                </c:pt>
                <c:pt idx="597">
                  <c:v>-6.7</c:v>
                </c:pt>
                <c:pt idx="598">
                  <c:v>-6.1</c:v>
                </c:pt>
                <c:pt idx="599">
                  <c:v>-5.2</c:v>
                </c:pt>
                <c:pt idx="600">
                  <c:v>-4.5999999999999996</c:v>
                </c:pt>
                <c:pt idx="601">
                  <c:v>-4.0999999999999996</c:v>
                </c:pt>
                <c:pt idx="602">
                  <c:v>-3.6</c:v>
                </c:pt>
                <c:pt idx="603">
                  <c:v>-3.1</c:v>
                </c:pt>
                <c:pt idx="604">
                  <c:v>-3</c:v>
                </c:pt>
                <c:pt idx="605">
                  <c:v>-2.9</c:v>
                </c:pt>
                <c:pt idx="606">
                  <c:v>-2.8</c:v>
                </c:pt>
                <c:pt idx="607">
                  <c:v>-2.8</c:v>
                </c:pt>
                <c:pt idx="608">
                  <c:v>-2.7</c:v>
                </c:pt>
                <c:pt idx="609">
                  <c:v>-2.8</c:v>
                </c:pt>
                <c:pt idx="610">
                  <c:v>-2.7</c:v>
                </c:pt>
                <c:pt idx="611">
                  <c:v>-2.7</c:v>
                </c:pt>
                <c:pt idx="612">
                  <c:v>-2.7</c:v>
                </c:pt>
                <c:pt idx="613">
                  <c:v>-2.8</c:v>
                </c:pt>
                <c:pt idx="614">
                  <c:v>-2.7</c:v>
                </c:pt>
                <c:pt idx="615">
                  <c:v>-2.7</c:v>
                </c:pt>
                <c:pt idx="616">
                  <c:v>-2.7</c:v>
                </c:pt>
                <c:pt idx="617">
                  <c:v>-2.7</c:v>
                </c:pt>
                <c:pt idx="618">
                  <c:v>-2.7</c:v>
                </c:pt>
                <c:pt idx="619">
                  <c:v>-2.7</c:v>
                </c:pt>
                <c:pt idx="620">
                  <c:v>-2.7</c:v>
                </c:pt>
                <c:pt idx="621">
                  <c:v>-2.7</c:v>
                </c:pt>
                <c:pt idx="622">
                  <c:v>-2.7</c:v>
                </c:pt>
                <c:pt idx="623">
                  <c:v>-2.6</c:v>
                </c:pt>
                <c:pt idx="624">
                  <c:v>-2.6</c:v>
                </c:pt>
                <c:pt idx="625">
                  <c:v>-2.6</c:v>
                </c:pt>
                <c:pt idx="626">
                  <c:v>-2.6</c:v>
                </c:pt>
                <c:pt idx="627">
                  <c:v>-2.6</c:v>
                </c:pt>
                <c:pt idx="628">
                  <c:v>-2.6</c:v>
                </c:pt>
                <c:pt idx="629">
                  <c:v>-2.6</c:v>
                </c:pt>
                <c:pt idx="630">
                  <c:v>-2.7</c:v>
                </c:pt>
                <c:pt idx="631">
                  <c:v>-2.7</c:v>
                </c:pt>
                <c:pt idx="632">
                  <c:v>-2.7</c:v>
                </c:pt>
                <c:pt idx="633">
                  <c:v>-2.7</c:v>
                </c:pt>
                <c:pt idx="634">
                  <c:v>-2.7</c:v>
                </c:pt>
                <c:pt idx="635">
                  <c:v>-2.7</c:v>
                </c:pt>
                <c:pt idx="636">
                  <c:v>-2.7</c:v>
                </c:pt>
                <c:pt idx="637">
                  <c:v>-2.7</c:v>
                </c:pt>
                <c:pt idx="638">
                  <c:v>-2.6</c:v>
                </c:pt>
                <c:pt idx="639">
                  <c:v>-2.7</c:v>
                </c:pt>
                <c:pt idx="640">
                  <c:v>-2.6</c:v>
                </c:pt>
                <c:pt idx="641">
                  <c:v>-2.7</c:v>
                </c:pt>
                <c:pt idx="642">
                  <c:v>-2.7</c:v>
                </c:pt>
                <c:pt idx="643">
                  <c:v>-2.7</c:v>
                </c:pt>
                <c:pt idx="644">
                  <c:v>-2.6</c:v>
                </c:pt>
                <c:pt idx="645">
                  <c:v>-2.7</c:v>
                </c:pt>
                <c:pt idx="646">
                  <c:v>-2.6</c:v>
                </c:pt>
                <c:pt idx="647">
                  <c:v>-2.7</c:v>
                </c:pt>
                <c:pt idx="648">
                  <c:v>-2.7</c:v>
                </c:pt>
                <c:pt idx="649">
                  <c:v>-2.7</c:v>
                </c:pt>
                <c:pt idx="650">
                  <c:v>-2.7</c:v>
                </c:pt>
                <c:pt idx="651">
                  <c:v>-2.7</c:v>
                </c:pt>
                <c:pt idx="652">
                  <c:v>-2.7</c:v>
                </c:pt>
                <c:pt idx="653">
                  <c:v>-2.8</c:v>
                </c:pt>
                <c:pt idx="654">
                  <c:v>-2.8</c:v>
                </c:pt>
                <c:pt idx="655">
                  <c:v>-2.8</c:v>
                </c:pt>
                <c:pt idx="656">
                  <c:v>-2.7</c:v>
                </c:pt>
                <c:pt idx="657">
                  <c:v>-2.8</c:v>
                </c:pt>
                <c:pt idx="658">
                  <c:v>-2.8</c:v>
                </c:pt>
                <c:pt idx="659">
                  <c:v>-2.8</c:v>
                </c:pt>
                <c:pt idx="660">
                  <c:v>-2.8</c:v>
                </c:pt>
                <c:pt idx="661">
                  <c:v>-2.8</c:v>
                </c:pt>
                <c:pt idx="662">
                  <c:v>-2.7</c:v>
                </c:pt>
                <c:pt idx="663">
                  <c:v>-2.7</c:v>
                </c:pt>
                <c:pt idx="664">
                  <c:v>-2.7</c:v>
                </c:pt>
                <c:pt idx="665">
                  <c:v>-2.6</c:v>
                </c:pt>
                <c:pt idx="666">
                  <c:v>-2.6</c:v>
                </c:pt>
                <c:pt idx="667">
                  <c:v>-2.6</c:v>
                </c:pt>
                <c:pt idx="668">
                  <c:v>-2.6</c:v>
                </c:pt>
                <c:pt idx="669">
                  <c:v>-2.5</c:v>
                </c:pt>
                <c:pt idx="670">
                  <c:v>-2.7</c:v>
                </c:pt>
                <c:pt idx="671">
                  <c:v>-2.6</c:v>
                </c:pt>
                <c:pt idx="672">
                  <c:v>-2.6</c:v>
                </c:pt>
                <c:pt idx="673">
                  <c:v>-2.5</c:v>
                </c:pt>
              </c:numCache>
            </c:numRef>
          </c:yVal>
          <c:smooth val="0"/>
        </c:ser>
        <c:ser>
          <c:idx val="4"/>
          <c:order val="4"/>
          <c:tx>
            <c:strRef>
              <c:f>'Raw Data'!$G$20</c:f>
              <c:strCache>
                <c:ptCount val="1"/>
                <c:pt idx="0">
                  <c:v>2.3 - 30s post peel (AR)</c:v>
                </c:pt>
              </c:strCache>
            </c:strRef>
          </c:tx>
          <c:spPr>
            <a:ln w="19050" cap="rnd">
              <a:solidFill>
                <a:schemeClr val="accent2"/>
              </a:solidFill>
              <a:round/>
            </a:ln>
            <a:effectLst/>
          </c:spPr>
          <c:marker>
            <c:symbol val="none"/>
          </c:marker>
          <c:xVal>
            <c:numRef>
              <c:f>'Raw Data'!$B$22:$B$2887</c:f>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f>'Raw Data'!$G$22:$G$2887</c:f>
              <c:numCache>
                <c:formatCode>0.0</c:formatCode>
                <c:ptCount val="2866"/>
                <c:pt idx="0">
                  <c:v>1005.1</c:v>
                </c:pt>
                <c:pt idx="1">
                  <c:v>1005</c:v>
                </c:pt>
                <c:pt idx="2">
                  <c:v>1004.9</c:v>
                </c:pt>
                <c:pt idx="3">
                  <c:v>1004.9</c:v>
                </c:pt>
                <c:pt idx="4">
                  <c:v>1004.8</c:v>
                </c:pt>
                <c:pt idx="5">
                  <c:v>1004.8</c:v>
                </c:pt>
                <c:pt idx="6">
                  <c:v>1004.9</c:v>
                </c:pt>
                <c:pt idx="7">
                  <c:v>1004.8</c:v>
                </c:pt>
                <c:pt idx="8">
                  <c:v>1004.7</c:v>
                </c:pt>
                <c:pt idx="9">
                  <c:v>1004.6</c:v>
                </c:pt>
                <c:pt idx="10">
                  <c:v>1004.6</c:v>
                </c:pt>
                <c:pt idx="11">
                  <c:v>1004.6</c:v>
                </c:pt>
                <c:pt idx="12">
                  <c:v>1004.5</c:v>
                </c:pt>
                <c:pt idx="13">
                  <c:v>1004.5</c:v>
                </c:pt>
                <c:pt idx="14">
                  <c:v>1004.4</c:v>
                </c:pt>
                <c:pt idx="15">
                  <c:v>1004.4</c:v>
                </c:pt>
                <c:pt idx="16">
                  <c:v>1004.4</c:v>
                </c:pt>
                <c:pt idx="17">
                  <c:v>1004.4</c:v>
                </c:pt>
                <c:pt idx="18">
                  <c:v>1004.4</c:v>
                </c:pt>
                <c:pt idx="19">
                  <c:v>1004.3</c:v>
                </c:pt>
                <c:pt idx="20">
                  <c:v>1004.2</c:v>
                </c:pt>
                <c:pt idx="21">
                  <c:v>1004.2</c:v>
                </c:pt>
                <c:pt idx="22">
                  <c:v>1004.1</c:v>
                </c:pt>
                <c:pt idx="23">
                  <c:v>1004.1</c:v>
                </c:pt>
                <c:pt idx="24">
                  <c:v>1004.1</c:v>
                </c:pt>
                <c:pt idx="25">
                  <c:v>1004</c:v>
                </c:pt>
                <c:pt idx="26">
                  <c:v>1004</c:v>
                </c:pt>
                <c:pt idx="27">
                  <c:v>1003.9</c:v>
                </c:pt>
                <c:pt idx="28">
                  <c:v>1003.8</c:v>
                </c:pt>
                <c:pt idx="29">
                  <c:v>1003.8</c:v>
                </c:pt>
                <c:pt idx="30">
                  <c:v>1003.8</c:v>
                </c:pt>
                <c:pt idx="31">
                  <c:v>1003.7</c:v>
                </c:pt>
                <c:pt idx="32">
                  <c:v>1003.6</c:v>
                </c:pt>
                <c:pt idx="33">
                  <c:v>1003.6</c:v>
                </c:pt>
                <c:pt idx="34">
                  <c:v>1003.6</c:v>
                </c:pt>
                <c:pt idx="35">
                  <c:v>1003.6</c:v>
                </c:pt>
                <c:pt idx="36">
                  <c:v>1003.5</c:v>
                </c:pt>
                <c:pt idx="37">
                  <c:v>1003.4</c:v>
                </c:pt>
                <c:pt idx="38">
                  <c:v>1003.3</c:v>
                </c:pt>
                <c:pt idx="39">
                  <c:v>1003.3</c:v>
                </c:pt>
                <c:pt idx="40">
                  <c:v>1003.3</c:v>
                </c:pt>
                <c:pt idx="41">
                  <c:v>1003.4</c:v>
                </c:pt>
                <c:pt idx="42">
                  <c:v>1003.4</c:v>
                </c:pt>
                <c:pt idx="43">
                  <c:v>1003.4</c:v>
                </c:pt>
                <c:pt idx="44">
                  <c:v>1003.3</c:v>
                </c:pt>
                <c:pt idx="45">
                  <c:v>1003.2</c:v>
                </c:pt>
                <c:pt idx="46">
                  <c:v>1003</c:v>
                </c:pt>
                <c:pt idx="47">
                  <c:v>1002.9</c:v>
                </c:pt>
                <c:pt idx="48">
                  <c:v>1002.7</c:v>
                </c:pt>
                <c:pt idx="49">
                  <c:v>1002.3</c:v>
                </c:pt>
                <c:pt idx="50">
                  <c:v>1001.9</c:v>
                </c:pt>
                <c:pt idx="51">
                  <c:v>1001.4</c:v>
                </c:pt>
                <c:pt idx="52">
                  <c:v>1000.5</c:v>
                </c:pt>
                <c:pt idx="53">
                  <c:v>999.9</c:v>
                </c:pt>
                <c:pt idx="54">
                  <c:v>999.5</c:v>
                </c:pt>
                <c:pt idx="55">
                  <c:v>998</c:v>
                </c:pt>
                <c:pt idx="56">
                  <c:v>996.5</c:v>
                </c:pt>
                <c:pt idx="57">
                  <c:v>996.3</c:v>
                </c:pt>
                <c:pt idx="58">
                  <c:v>996.6</c:v>
                </c:pt>
                <c:pt idx="59">
                  <c:v>996.2</c:v>
                </c:pt>
                <c:pt idx="60">
                  <c:v>995.2</c:v>
                </c:pt>
                <c:pt idx="61">
                  <c:v>996</c:v>
                </c:pt>
                <c:pt idx="62">
                  <c:v>995.8</c:v>
                </c:pt>
                <c:pt idx="63">
                  <c:v>994</c:v>
                </c:pt>
                <c:pt idx="64">
                  <c:v>994.4</c:v>
                </c:pt>
                <c:pt idx="65">
                  <c:v>994.9</c:v>
                </c:pt>
                <c:pt idx="66">
                  <c:v>993.3</c:v>
                </c:pt>
                <c:pt idx="67">
                  <c:v>985.9</c:v>
                </c:pt>
                <c:pt idx="68">
                  <c:v>969.2</c:v>
                </c:pt>
                <c:pt idx="69">
                  <c:v>947.1</c:v>
                </c:pt>
                <c:pt idx="70">
                  <c:v>915.6</c:v>
                </c:pt>
                <c:pt idx="71">
                  <c:v>891.9</c:v>
                </c:pt>
                <c:pt idx="72">
                  <c:v>875.8</c:v>
                </c:pt>
                <c:pt idx="73">
                  <c:v>866.7</c:v>
                </c:pt>
                <c:pt idx="74">
                  <c:v>856</c:v>
                </c:pt>
                <c:pt idx="75">
                  <c:v>848</c:v>
                </c:pt>
                <c:pt idx="76">
                  <c:v>843.7</c:v>
                </c:pt>
                <c:pt idx="77">
                  <c:v>844</c:v>
                </c:pt>
                <c:pt idx="78">
                  <c:v>847.2</c:v>
                </c:pt>
                <c:pt idx="79">
                  <c:v>856</c:v>
                </c:pt>
                <c:pt idx="80">
                  <c:v>863.8</c:v>
                </c:pt>
                <c:pt idx="81">
                  <c:v>867.6</c:v>
                </c:pt>
                <c:pt idx="82">
                  <c:v>857</c:v>
                </c:pt>
                <c:pt idx="83">
                  <c:v>827</c:v>
                </c:pt>
                <c:pt idx="84">
                  <c:v>791.8</c:v>
                </c:pt>
                <c:pt idx="85">
                  <c:v>755.3</c:v>
                </c:pt>
                <c:pt idx="86">
                  <c:v>722.9</c:v>
                </c:pt>
                <c:pt idx="87">
                  <c:v>695.1</c:v>
                </c:pt>
                <c:pt idx="88">
                  <c:v>663.6</c:v>
                </c:pt>
                <c:pt idx="89">
                  <c:v>641.9</c:v>
                </c:pt>
                <c:pt idx="90">
                  <c:v>620.29999999999995</c:v>
                </c:pt>
                <c:pt idx="91">
                  <c:v>599.70000000000005</c:v>
                </c:pt>
                <c:pt idx="92">
                  <c:v>573.4</c:v>
                </c:pt>
                <c:pt idx="93">
                  <c:v>556.29999999999995</c:v>
                </c:pt>
                <c:pt idx="94">
                  <c:v>539.29999999999995</c:v>
                </c:pt>
                <c:pt idx="95">
                  <c:v>524.79999999999995</c:v>
                </c:pt>
                <c:pt idx="96">
                  <c:v>504.2</c:v>
                </c:pt>
                <c:pt idx="97">
                  <c:v>473.3</c:v>
                </c:pt>
                <c:pt idx="98">
                  <c:v>451.2</c:v>
                </c:pt>
                <c:pt idx="99">
                  <c:v>436</c:v>
                </c:pt>
                <c:pt idx="100">
                  <c:v>441.2</c:v>
                </c:pt>
                <c:pt idx="101">
                  <c:v>460.3</c:v>
                </c:pt>
                <c:pt idx="102">
                  <c:v>475.3</c:v>
                </c:pt>
                <c:pt idx="103">
                  <c:v>494.2</c:v>
                </c:pt>
                <c:pt idx="104">
                  <c:v>509.8</c:v>
                </c:pt>
                <c:pt idx="105">
                  <c:v>526.20000000000005</c:v>
                </c:pt>
                <c:pt idx="106">
                  <c:v>549.9</c:v>
                </c:pt>
                <c:pt idx="107">
                  <c:v>587.5</c:v>
                </c:pt>
                <c:pt idx="108">
                  <c:v>627.29999999999995</c:v>
                </c:pt>
                <c:pt idx="109">
                  <c:v>679.5</c:v>
                </c:pt>
                <c:pt idx="110">
                  <c:v>711.9</c:v>
                </c:pt>
                <c:pt idx="111">
                  <c:v>743.6</c:v>
                </c:pt>
                <c:pt idx="112">
                  <c:v>774</c:v>
                </c:pt>
                <c:pt idx="113">
                  <c:v>813.2</c:v>
                </c:pt>
                <c:pt idx="114">
                  <c:v>837.2</c:v>
                </c:pt>
                <c:pt idx="115">
                  <c:v>854.2</c:v>
                </c:pt>
                <c:pt idx="116">
                  <c:v>863.7</c:v>
                </c:pt>
                <c:pt idx="117">
                  <c:v>864.3</c:v>
                </c:pt>
                <c:pt idx="118">
                  <c:v>858.1</c:v>
                </c:pt>
                <c:pt idx="119">
                  <c:v>848.1</c:v>
                </c:pt>
                <c:pt idx="120">
                  <c:v>837.8</c:v>
                </c:pt>
                <c:pt idx="121">
                  <c:v>826.5</c:v>
                </c:pt>
                <c:pt idx="122">
                  <c:v>816</c:v>
                </c:pt>
                <c:pt idx="123">
                  <c:v>809.5</c:v>
                </c:pt>
                <c:pt idx="124">
                  <c:v>802.1</c:v>
                </c:pt>
                <c:pt idx="125">
                  <c:v>796.9</c:v>
                </c:pt>
                <c:pt idx="126">
                  <c:v>794.7</c:v>
                </c:pt>
                <c:pt idx="127">
                  <c:v>794.4</c:v>
                </c:pt>
                <c:pt idx="128">
                  <c:v>794.5</c:v>
                </c:pt>
                <c:pt idx="129">
                  <c:v>796.6</c:v>
                </c:pt>
                <c:pt idx="130">
                  <c:v>805.5</c:v>
                </c:pt>
                <c:pt idx="131">
                  <c:v>824.9</c:v>
                </c:pt>
                <c:pt idx="132">
                  <c:v>859.1</c:v>
                </c:pt>
                <c:pt idx="133">
                  <c:v>887.5</c:v>
                </c:pt>
                <c:pt idx="134">
                  <c:v>911.8</c:v>
                </c:pt>
                <c:pt idx="135">
                  <c:v>929.4</c:v>
                </c:pt>
                <c:pt idx="136">
                  <c:v>940.4</c:v>
                </c:pt>
                <c:pt idx="137">
                  <c:v>942.6</c:v>
                </c:pt>
                <c:pt idx="138">
                  <c:v>945</c:v>
                </c:pt>
                <c:pt idx="139">
                  <c:v>950.1</c:v>
                </c:pt>
                <c:pt idx="140">
                  <c:v>952.3</c:v>
                </c:pt>
                <c:pt idx="141">
                  <c:v>950.8</c:v>
                </c:pt>
                <c:pt idx="142">
                  <c:v>941</c:v>
                </c:pt>
                <c:pt idx="143">
                  <c:v>930.3</c:v>
                </c:pt>
                <c:pt idx="144">
                  <c:v>923.5</c:v>
                </c:pt>
                <c:pt idx="145">
                  <c:v>930.3</c:v>
                </c:pt>
                <c:pt idx="146">
                  <c:v>964.4</c:v>
                </c:pt>
                <c:pt idx="147">
                  <c:v>1023.4</c:v>
                </c:pt>
                <c:pt idx="148">
                  <c:v>1063.5999999999999</c:v>
                </c:pt>
                <c:pt idx="149">
                  <c:v>1089.8</c:v>
                </c:pt>
                <c:pt idx="150">
                  <c:v>1193.5</c:v>
                </c:pt>
                <c:pt idx="151">
                  <c:v>1305.0999999999999</c:v>
                </c:pt>
                <c:pt idx="152">
                  <c:v>1344.3</c:v>
                </c:pt>
                <c:pt idx="153">
                  <c:v>1354.7</c:v>
                </c:pt>
                <c:pt idx="154">
                  <c:v>1351</c:v>
                </c:pt>
                <c:pt idx="155">
                  <c:v>1344.5</c:v>
                </c:pt>
                <c:pt idx="156">
                  <c:v>1340.1</c:v>
                </c:pt>
                <c:pt idx="157">
                  <c:v>1339.3</c:v>
                </c:pt>
                <c:pt idx="158">
                  <c:v>1343.2</c:v>
                </c:pt>
                <c:pt idx="159">
                  <c:v>1365.5</c:v>
                </c:pt>
                <c:pt idx="160">
                  <c:v>1396.2</c:v>
                </c:pt>
                <c:pt idx="161">
                  <c:v>1417.1</c:v>
                </c:pt>
                <c:pt idx="162">
                  <c:v>1463</c:v>
                </c:pt>
                <c:pt idx="163">
                  <c:v>1559.1</c:v>
                </c:pt>
                <c:pt idx="164">
                  <c:v>1625.9</c:v>
                </c:pt>
                <c:pt idx="165">
                  <c:v>1633.2</c:v>
                </c:pt>
                <c:pt idx="166">
                  <c:v>1585.2</c:v>
                </c:pt>
                <c:pt idx="167">
                  <c:v>1558.7</c:v>
                </c:pt>
                <c:pt idx="168">
                  <c:v>1516.4</c:v>
                </c:pt>
                <c:pt idx="169">
                  <c:v>1492.4</c:v>
                </c:pt>
                <c:pt idx="170">
                  <c:v>1499.6</c:v>
                </c:pt>
                <c:pt idx="171">
                  <c:v>1560.3</c:v>
                </c:pt>
                <c:pt idx="172">
                  <c:v>1668.2</c:v>
                </c:pt>
                <c:pt idx="173">
                  <c:v>1856.8</c:v>
                </c:pt>
                <c:pt idx="174">
                  <c:v>1965</c:v>
                </c:pt>
                <c:pt idx="175">
                  <c:v>2079.6</c:v>
                </c:pt>
                <c:pt idx="176">
                  <c:v>2183.5</c:v>
                </c:pt>
                <c:pt idx="177">
                  <c:v>2873.6</c:v>
                </c:pt>
                <c:pt idx="178">
                  <c:v>4043.9</c:v>
                </c:pt>
                <c:pt idx="179">
                  <c:v>4725.3999999999996</c:v>
                </c:pt>
                <c:pt idx="180">
                  <c:v>4777.3</c:v>
                </c:pt>
                <c:pt idx="181">
                  <c:v>4630.5</c:v>
                </c:pt>
                <c:pt idx="182">
                  <c:v>3969.8</c:v>
                </c:pt>
                <c:pt idx="183">
                  <c:v>3500.1</c:v>
                </c:pt>
                <c:pt idx="184">
                  <c:v>3085.6</c:v>
                </c:pt>
                <c:pt idx="185">
                  <c:v>2699.3</c:v>
                </c:pt>
                <c:pt idx="186">
                  <c:v>2409.4</c:v>
                </c:pt>
                <c:pt idx="187">
                  <c:v>2088.8000000000002</c:v>
                </c:pt>
                <c:pt idx="188">
                  <c:v>1903.6</c:v>
                </c:pt>
                <c:pt idx="189">
                  <c:v>1773.6</c:v>
                </c:pt>
                <c:pt idx="190">
                  <c:v>1653.6</c:v>
                </c:pt>
                <c:pt idx="191">
                  <c:v>1581.7</c:v>
                </c:pt>
                <c:pt idx="192">
                  <c:v>1546</c:v>
                </c:pt>
                <c:pt idx="193">
                  <c:v>1503.3</c:v>
                </c:pt>
                <c:pt idx="194">
                  <c:v>1509.1</c:v>
                </c:pt>
                <c:pt idx="195">
                  <c:v>1576.4</c:v>
                </c:pt>
                <c:pt idx="196">
                  <c:v>1600.3</c:v>
                </c:pt>
                <c:pt idx="197">
                  <c:v>1428.2</c:v>
                </c:pt>
                <c:pt idx="198">
                  <c:v>1270.4000000000001</c:v>
                </c:pt>
                <c:pt idx="199">
                  <c:v>1170.2</c:v>
                </c:pt>
                <c:pt idx="200">
                  <c:v>1087.5999999999999</c:v>
                </c:pt>
                <c:pt idx="201">
                  <c:v>1063</c:v>
                </c:pt>
                <c:pt idx="202">
                  <c:v>1044.7</c:v>
                </c:pt>
                <c:pt idx="203">
                  <c:v>1023.1</c:v>
                </c:pt>
                <c:pt idx="204">
                  <c:v>959.8</c:v>
                </c:pt>
                <c:pt idx="205">
                  <c:v>854.3</c:v>
                </c:pt>
                <c:pt idx="206">
                  <c:v>789.3</c:v>
                </c:pt>
                <c:pt idx="207">
                  <c:v>719.5</c:v>
                </c:pt>
                <c:pt idx="208">
                  <c:v>647.6</c:v>
                </c:pt>
                <c:pt idx="209">
                  <c:v>683.1</c:v>
                </c:pt>
                <c:pt idx="210">
                  <c:v>1167.2</c:v>
                </c:pt>
                <c:pt idx="211">
                  <c:v>1463.6</c:v>
                </c:pt>
                <c:pt idx="212">
                  <c:v>1497.5</c:v>
                </c:pt>
                <c:pt idx="213">
                  <c:v>1439.7</c:v>
                </c:pt>
                <c:pt idx="214">
                  <c:v>1530.8</c:v>
                </c:pt>
                <c:pt idx="215">
                  <c:v>1873.5</c:v>
                </c:pt>
                <c:pt idx="216">
                  <c:v>1906.6</c:v>
                </c:pt>
                <c:pt idx="217">
                  <c:v>1853.8</c:v>
                </c:pt>
                <c:pt idx="218">
                  <c:v>1635.1</c:v>
                </c:pt>
                <c:pt idx="219">
                  <c:v>1623.1</c:v>
                </c:pt>
                <c:pt idx="220">
                  <c:v>2343.9</c:v>
                </c:pt>
                <c:pt idx="221">
                  <c:v>2840.7</c:v>
                </c:pt>
                <c:pt idx="222">
                  <c:v>2265.3000000000002</c:v>
                </c:pt>
                <c:pt idx="223">
                  <c:v>737.4</c:v>
                </c:pt>
                <c:pt idx="224">
                  <c:v>-894.8</c:v>
                </c:pt>
                <c:pt idx="225">
                  <c:v>-1573.1</c:v>
                </c:pt>
                <c:pt idx="226">
                  <c:v>-1921.6</c:v>
                </c:pt>
                <c:pt idx="227">
                  <c:v>-2056.1999999999998</c:v>
                </c:pt>
                <c:pt idx="228">
                  <c:v>-2065.9</c:v>
                </c:pt>
                <c:pt idx="229">
                  <c:v>-1966.9</c:v>
                </c:pt>
                <c:pt idx="230">
                  <c:v>-1837.9</c:v>
                </c:pt>
                <c:pt idx="231">
                  <c:v>-1703.4</c:v>
                </c:pt>
                <c:pt idx="232">
                  <c:v>-1588</c:v>
                </c:pt>
                <c:pt idx="233">
                  <c:v>-1492.8</c:v>
                </c:pt>
                <c:pt idx="234">
                  <c:v>-1361.6</c:v>
                </c:pt>
                <c:pt idx="235">
                  <c:v>-1257.9000000000001</c:v>
                </c:pt>
                <c:pt idx="236">
                  <c:v>-1171.3</c:v>
                </c:pt>
                <c:pt idx="237">
                  <c:v>-1106.0999999999999</c:v>
                </c:pt>
                <c:pt idx="238">
                  <c:v>-1061.5999999999999</c:v>
                </c:pt>
                <c:pt idx="239">
                  <c:v>-1042.2</c:v>
                </c:pt>
                <c:pt idx="240">
                  <c:v>-1018.2</c:v>
                </c:pt>
                <c:pt idx="241">
                  <c:v>-975.8</c:v>
                </c:pt>
                <c:pt idx="242">
                  <c:v>-901.8</c:v>
                </c:pt>
                <c:pt idx="243">
                  <c:v>-841.9</c:v>
                </c:pt>
                <c:pt idx="244">
                  <c:v>-795.8</c:v>
                </c:pt>
                <c:pt idx="245">
                  <c:v>-778.8</c:v>
                </c:pt>
                <c:pt idx="246">
                  <c:v>-773.6</c:v>
                </c:pt>
                <c:pt idx="247">
                  <c:v>-742.6</c:v>
                </c:pt>
                <c:pt idx="248">
                  <c:v>-697.1</c:v>
                </c:pt>
                <c:pt idx="249">
                  <c:v>-636.20000000000005</c:v>
                </c:pt>
                <c:pt idx="250">
                  <c:v>-565.20000000000005</c:v>
                </c:pt>
                <c:pt idx="251">
                  <c:v>-487</c:v>
                </c:pt>
                <c:pt idx="252">
                  <c:v>-362.6</c:v>
                </c:pt>
                <c:pt idx="253">
                  <c:v>-252.6</c:v>
                </c:pt>
                <c:pt idx="254">
                  <c:v>-140</c:v>
                </c:pt>
                <c:pt idx="255">
                  <c:v>-38.700000000000003</c:v>
                </c:pt>
                <c:pt idx="256">
                  <c:v>16.5</c:v>
                </c:pt>
                <c:pt idx="257">
                  <c:v>-15.3</c:v>
                </c:pt>
                <c:pt idx="258">
                  <c:v>-65.900000000000006</c:v>
                </c:pt>
                <c:pt idx="259">
                  <c:v>-94.2</c:v>
                </c:pt>
                <c:pt idx="260">
                  <c:v>-89.1</c:v>
                </c:pt>
                <c:pt idx="261">
                  <c:v>-59.5</c:v>
                </c:pt>
                <c:pt idx="262">
                  <c:v>-34.1</c:v>
                </c:pt>
                <c:pt idx="263">
                  <c:v>-10.9</c:v>
                </c:pt>
                <c:pt idx="264">
                  <c:v>9.1</c:v>
                </c:pt>
                <c:pt idx="265">
                  <c:v>39.6</c:v>
                </c:pt>
                <c:pt idx="266">
                  <c:v>68.599999999999994</c:v>
                </c:pt>
                <c:pt idx="267">
                  <c:v>96.3</c:v>
                </c:pt>
                <c:pt idx="268">
                  <c:v>119.1</c:v>
                </c:pt>
                <c:pt idx="269">
                  <c:v>147.4</c:v>
                </c:pt>
                <c:pt idx="270">
                  <c:v>166.7</c:v>
                </c:pt>
                <c:pt idx="271">
                  <c:v>183</c:v>
                </c:pt>
                <c:pt idx="272">
                  <c:v>194.6</c:v>
                </c:pt>
                <c:pt idx="273">
                  <c:v>199</c:v>
                </c:pt>
                <c:pt idx="274">
                  <c:v>180.9</c:v>
                </c:pt>
                <c:pt idx="275">
                  <c:v>142</c:v>
                </c:pt>
                <c:pt idx="276">
                  <c:v>106.6</c:v>
                </c:pt>
                <c:pt idx="277">
                  <c:v>85</c:v>
                </c:pt>
                <c:pt idx="278">
                  <c:v>76.599999999999994</c:v>
                </c:pt>
                <c:pt idx="279">
                  <c:v>73.8</c:v>
                </c:pt>
                <c:pt idx="280">
                  <c:v>73.400000000000006</c:v>
                </c:pt>
                <c:pt idx="281">
                  <c:v>71.099999999999994</c:v>
                </c:pt>
                <c:pt idx="282">
                  <c:v>70.099999999999994</c:v>
                </c:pt>
                <c:pt idx="283">
                  <c:v>67.2</c:v>
                </c:pt>
                <c:pt idx="284">
                  <c:v>62</c:v>
                </c:pt>
                <c:pt idx="285">
                  <c:v>53.4</c:v>
                </c:pt>
                <c:pt idx="286">
                  <c:v>36.799999999999997</c:v>
                </c:pt>
                <c:pt idx="287">
                  <c:v>25.1</c:v>
                </c:pt>
                <c:pt idx="288">
                  <c:v>16</c:v>
                </c:pt>
                <c:pt idx="289">
                  <c:v>10.7</c:v>
                </c:pt>
                <c:pt idx="290">
                  <c:v>9.3000000000000007</c:v>
                </c:pt>
                <c:pt idx="291">
                  <c:v>11.1</c:v>
                </c:pt>
                <c:pt idx="292">
                  <c:v>15.7</c:v>
                </c:pt>
                <c:pt idx="293">
                  <c:v>15.1</c:v>
                </c:pt>
                <c:pt idx="294">
                  <c:v>13.8</c:v>
                </c:pt>
                <c:pt idx="295">
                  <c:v>11.2</c:v>
                </c:pt>
                <c:pt idx="296">
                  <c:v>10.9</c:v>
                </c:pt>
                <c:pt idx="297">
                  <c:v>9.8000000000000007</c:v>
                </c:pt>
                <c:pt idx="298">
                  <c:v>9.1</c:v>
                </c:pt>
                <c:pt idx="299">
                  <c:v>10.4</c:v>
                </c:pt>
                <c:pt idx="300">
                  <c:v>11.7</c:v>
                </c:pt>
                <c:pt idx="301">
                  <c:v>13</c:v>
                </c:pt>
                <c:pt idx="302">
                  <c:v>13.6</c:v>
                </c:pt>
                <c:pt idx="303">
                  <c:v>16.100000000000001</c:v>
                </c:pt>
                <c:pt idx="304">
                  <c:v>16.5</c:v>
                </c:pt>
                <c:pt idx="305">
                  <c:v>16.5</c:v>
                </c:pt>
                <c:pt idx="306">
                  <c:v>17.5</c:v>
                </c:pt>
                <c:pt idx="307">
                  <c:v>15.1</c:v>
                </c:pt>
                <c:pt idx="308">
                  <c:v>11.7</c:v>
                </c:pt>
                <c:pt idx="309">
                  <c:v>10.3</c:v>
                </c:pt>
                <c:pt idx="310">
                  <c:v>10.8</c:v>
                </c:pt>
                <c:pt idx="311">
                  <c:v>13.9</c:v>
                </c:pt>
                <c:pt idx="312">
                  <c:v>14.5</c:v>
                </c:pt>
                <c:pt idx="313">
                  <c:v>15.4</c:v>
                </c:pt>
                <c:pt idx="314">
                  <c:v>14.3</c:v>
                </c:pt>
                <c:pt idx="315">
                  <c:v>15.8</c:v>
                </c:pt>
                <c:pt idx="316">
                  <c:v>12.6</c:v>
                </c:pt>
                <c:pt idx="317">
                  <c:v>11.9</c:v>
                </c:pt>
                <c:pt idx="318">
                  <c:v>12.9</c:v>
                </c:pt>
                <c:pt idx="319">
                  <c:v>13.4</c:v>
                </c:pt>
                <c:pt idx="320">
                  <c:v>12</c:v>
                </c:pt>
                <c:pt idx="321">
                  <c:v>8.5</c:v>
                </c:pt>
                <c:pt idx="322">
                  <c:v>8</c:v>
                </c:pt>
                <c:pt idx="323">
                  <c:v>10.5</c:v>
                </c:pt>
                <c:pt idx="324">
                  <c:v>12.4</c:v>
                </c:pt>
                <c:pt idx="325">
                  <c:v>13.4</c:v>
                </c:pt>
                <c:pt idx="326">
                  <c:v>14</c:v>
                </c:pt>
                <c:pt idx="327">
                  <c:v>15.6</c:v>
                </c:pt>
                <c:pt idx="328">
                  <c:v>15.9</c:v>
                </c:pt>
                <c:pt idx="329">
                  <c:v>15.9</c:v>
                </c:pt>
                <c:pt idx="330">
                  <c:v>13.3</c:v>
                </c:pt>
                <c:pt idx="331">
                  <c:v>11.1</c:v>
                </c:pt>
                <c:pt idx="332">
                  <c:v>9.6999999999999993</c:v>
                </c:pt>
                <c:pt idx="333">
                  <c:v>9.9</c:v>
                </c:pt>
                <c:pt idx="334">
                  <c:v>10.3</c:v>
                </c:pt>
                <c:pt idx="335">
                  <c:v>10.5</c:v>
                </c:pt>
                <c:pt idx="336">
                  <c:v>10</c:v>
                </c:pt>
                <c:pt idx="337">
                  <c:v>9.8000000000000007</c:v>
                </c:pt>
                <c:pt idx="338">
                  <c:v>10</c:v>
                </c:pt>
                <c:pt idx="339">
                  <c:v>11</c:v>
                </c:pt>
                <c:pt idx="340">
                  <c:v>12.3</c:v>
                </c:pt>
                <c:pt idx="341">
                  <c:v>12.7</c:v>
                </c:pt>
                <c:pt idx="342">
                  <c:v>13.6</c:v>
                </c:pt>
                <c:pt idx="343">
                  <c:v>14.3</c:v>
                </c:pt>
                <c:pt idx="344">
                  <c:v>15.1</c:v>
                </c:pt>
                <c:pt idx="345">
                  <c:v>15.6</c:v>
                </c:pt>
                <c:pt idx="346">
                  <c:v>15.9</c:v>
                </c:pt>
                <c:pt idx="347">
                  <c:v>15.7</c:v>
                </c:pt>
                <c:pt idx="348">
                  <c:v>15.3</c:v>
                </c:pt>
                <c:pt idx="349">
                  <c:v>14.6</c:v>
                </c:pt>
                <c:pt idx="350">
                  <c:v>14</c:v>
                </c:pt>
                <c:pt idx="351">
                  <c:v>12.4</c:v>
                </c:pt>
                <c:pt idx="352">
                  <c:v>10.8</c:v>
                </c:pt>
                <c:pt idx="353">
                  <c:v>9.8000000000000007</c:v>
                </c:pt>
                <c:pt idx="354">
                  <c:v>9</c:v>
                </c:pt>
                <c:pt idx="355">
                  <c:v>8</c:v>
                </c:pt>
                <c:pt idx="356">
                  <c:v>7</c:v>
                </c:pt>
                <c:pt idx="357">
                  <c:v>6.3</c:v>
                </c:pt>
                <c:pt idx="358">
                  <c:v>5.6</c:v>
                </c:pt>
                <c:pt idx="359">
                  <c:v>5</c:v>
                </c:pt>
                <c:pt idx="360">
                  <c:v>4.7</c:v>
                </c:pt>
                <c:pt idx="361">
                  <c:v>4.3</c:v>
                </c:pt>
                <c:pt idx="362">
                  <c:v>3.8</c:v>
                </c:pt>
                <c:pt idx="363">
                  <c:v>3.4</c:v>
                </c:pt>
                <c:pt idx="364">
                  <c:v>3.1</c:v>
                </c:pt>
                <c:pt idx="365">
                  <c:v>2.8</c:v>
                </c:pt>
                <c:pt idx="366">
                  <c:v>2.2999999999999998</c:v>
                </c:pt>
                <c:pt idx="367">
                  <c:v>2</c:v>
                </c:pt>
                <c:pt idx="368">
                  <c:v>1.9</c:v>
                </c:pt>
                <c:pt idx="369">
                  <c:v>2</c:v>
                </c:pt>
                <c:pt idx="370">
                  <c:v>2.1</c:v>
                </c:pt>
                <c:pt idx="371">
                  <c:v>2.1</c:v>
                </c:pt>
                <c:pt idx="372">
                  <c:v>2.2000000000000002</c:v>
                </c:pt>
                <c:pt idx="373">
                  <c:v>2.1</c:v>
                </c:pt>
                <c:pt idx="374">
                  <c:v>2</c:v>
                </c:pt>
                <c:pt idx="375">
                  <c:v>1.9</c:v>
                </c:pt>
                <c:pt idx="376">
                  <c:v>1.8</c:v>
                </c:pt>
                <c:pt idx="377">
                  <c:v>1.6</c:v>
                </c:pt>
                <c:pt idx="378">
                  <c:v>1.5</c:v>
                </c:pt>
                <c:pt idx="379">
                  <c:v>1.3</c:v>
                </c:pt>
                <c:pt idx="380">
                  <c:v>1.2</c:v>
                </c:pt>
                <c:pt idx="381">
                  <c:v>1.1000000000000001</c:v>
                </c:pt>
                <c:pt idx="382">
                  <c:v>0.9</c:v>
                </c:pt>
                <c:pt idx="383">
                  <c:v>0.8</c:v>
                </c:pt>
                <c:pt idx="384">
                  <c:v>0.7</c:v>
                </c:pt>
                <c:pt idx="385">
                  <c:v>0.6</c:v>
                </c:pt>
                <c:pt idx="386">
                  <c:v>0.4</c:v>
                </c:pt>
                <c:pt idx="387">
                  <c:v>0.4</c:v>
                </c:pt>
                <c:pt idx="388">
                  <c:v>0.4</c:v>
                </c:pt>
                <c:pt idx="389">
                  <c:v>0.3</c:v>
                </c:pt>
                <c:pt idx="390">
                  <c:v>0.2</c:v>
                </c:pt>
                <c:pt idx="391">
                  <c:v>0.1</c:v>
                </c:pt>
                <c:pt idx="392">
                  <c:v>0</c:v>
                </c:pt>
                <c:pt idx="393">
                  <c:v>0</c:v>
                </c:pt>
                <c:pt idx="394">
                  <c:v>-0.1</c:v>
                </c:pt>
                <c:pt idx="395">
                  <c:v>-0.2</c:v>
                </c:pt>
                <c:pt idx="396">
                  <c:v>-0.3</c:v>
                </c:pt>
                <c:pt idx="397">
                  <c:v>-0.4</c:v>
                </c:pt>
                <c:pt idx="398">
                  <c:v>-0.5</c:v>
                </c:pt>
                <c:pt idx="399">
                  <c:v>-0.6</c:v>
                </c:pt>
                <c:pt idx="400">
                  <c:v>-0.7</c:v>
                </c:pt>
                <c:pt idx="401">
                  <c:v>-0.8</c:v>
                </c:pt>
                <c:pt idx="402">
                  <c:v>-0.9</c:v>
                </c:pt>
                <c:pt idx="403">
                  <c:v>-0.9</c:v>
                </c:pt>
                <c:pt idx="404">
                  <c:v>-1</c:v>
                </c:pt>
                <c:pt idx="405">
                  <c:v>-1.2</c:v>
                </c:pt>
                <c:pt idx="406">
                  <c:v>-1.3</c:v>
                </c:pt>
                <c:pt idx="407">
                  <c:v>-1.4</c:v>
                </c:pt>
                <c:pt idx="408">
                  <c:v>-1.3</c:v>
                </c:pt>
                <c:pt idx="409">
                  <c:v>-1.2</c:v>
                </c:pt>
                <c:pt idx="410">
                  <c:v>-1.2</c:v>
                </c:pt>
                <c:pt idx="411">
                  <c:v>-1.2</c:v>
                </c:pt>
                <c:pt idx="412">
                  <c:v>-1.2</c:v>
                </c:pt>
                <c:pt idx="413">
                  <c:v>-1.2</c:v>
                </c:pt>
                <c:pt idx="414">
                  <c:v>-1.3</c:v>
                </c:pt>
                <c:pt idx="415">
                  <c:v>-1.2</c:v>
                </c:pt>
                <c:pt idx="416">
                  <c:v>-1.2</c:v>
                </c:pt>
                <c:pt idx="417">
                  <c:v>-1.3</c:v>
                </c:pt>
                <c:pt idx="418">
                  <c:v>-1.3</c:v>
                </c:pt>
                <c:pt idx="419">
                  <c:v>-1.4</c:v>
                </c:pt>
                <c:pt idx="420">
                  <c:v>-1.4</c:v>
                </c:pt>
                <c:pt idx="421">
                  <c:v>-1.4</c:v>
                </c:pt>
                <c:pt idx="422">
                  <c:v>-1.4</c:v>
                </c:pt>
                <c:pt idx="423">
                  <c:v>-1.4</c:v>
                </c:pt>
                <c:pt idx="424">
                  <c:v>-1.4</c:v>
                </c:pt>
                <c:pt idx="425">
                  <c:v>-1.5</c:v>
                </c:pt>
                <c:pt idx="426">
                  <c:v>-1.6</c:v>
                </c:pt>
                <c:pt idx="427">
                  <c:v>-1.6</c:v>
                </c:pt>
                <c:pt idx="428">
                  <c:v>-1.6</c:v>
                </c:pt>
                <c:pt idx="429">
                  <c:v>-1.7</c:v>
                </c:pt>
                <c:pt idx="430">
                  <c:v>-1.7</c:v>
                </c:pt>
                <c:pt idx="431">
                  <c:v>-1.7</c:v>
                </c:pt>
                <c:pt idx="432">
                  <c:v>-1.7</c:v>
                </c:pt>
                <c:pt idx="433">
                  <c:v>-1.7</c:v>
                </c:pt>
                <c:pt idx="434">
                  <c:v>-1.7</c:v>
                </c:pt>
                <c:pt idx="435">
                  <c:v>-1.6</c:v>
                </c:pt>
                <c:pt idx="436">
                  <c:v>-1.6</c:v>
                </c:pt>
                <c:pt idx="437">
                  <c:v>-1.7</c:v>
                </c:pt>
                <c:pt idx="438">
                  <c:v>-1.7</c:v>
                </c:pt>
                <c:pt idx="439">
                  <c:v>-1.7</c:v>
                </c:pt>
                <c:pt idx="440">
                  <c:v>-1.7</c:v>
                </c:pt>
                <c:pt idx="441">
                  <c:v>-1.6</c:v>
                </c:pt>
                <c:pt idx="442">
                  <c:v>-1.7</c:v>
                </c:pt>
                <c:pt idx="443">
                  <c:v>-1.7</c:v>
                </c:pt>
                <c:pt idx="444">
                  <c:v>-1.8</c:v>
                </c:pt>
                <c:pt idx="445">
                  <c:v>-1.8</c:v>
                </c:pt>
                <c:pt idx="446">
                  <c:v>-1.8</c:v>
                </c:pt>
                <c:pt idx="447">
                  <c:v>-1.9</c:v>
                </c:pt>
                <c:pt idx="448">
                  <c:v>-1.9</c:v>
                </c:pt>
                <c:pt idx="449">
                  <c:v>-1.9</c:v>
                </c:pt>
                <c:pt idx="450">
                  <c:v>-1.9</c:v>
                </c:pt>
                <c:pt idx="451">
                  <c:v>-1.8</c:v>
                </c:pt>
                <c:pt idx="452">
                  <c:v>-1.9</c:v>
                </c:pt>
                <c:pt idx="453">
                  <c:v>-1.9</c:v>
                </c:pt>
                <c:pt idx="454">
                  <c:v>-2</c:v>
                </c:pt>
                <c:pt idx="455">
                  <c:v>-2</c:v>
                </c:pt>
                <c:pt idx="456">
                  <c:v>-2</c:v>
                </c:pt>
                <c:pt idx="457">
                  <c:v>-1.9</c:v>
                </c:pt>
                <c:pt idx="458">
                  <c:v>-2</c:v>
                </c:pt>
                <c:pt idx="459">
                  <c:v>-2</c:v>
                </c:pt>
                <c:pt idx="460">
                  <c:v>-1.9</c:v>
                </c:pt>
                <c:pt idx="461">
                  <c:v>-2</c:v>
                </c:pt>
                <c:pt idx="462">
                  <c:v>-2</c:v>
                </c:pt>
                <c:pt idx="463">
                  <c:v>-2</c:v>
                </c:pt>
                <c:pt idx="464">
                  <c:v>-2</c:v>
                </c:pt>
                <c:pt idx="465">
                  <c:v>-2</c:v>
                </c:pt>
                <c:pt idx="466">
                  <c:v>-2</c:v>
                </c:pt>
                <c:pt idx="467">
                  <c:v>-2.1</c:v>
                </c:pt>
                <c:pt idx="468">
                  <c:v>-2.1</c:v>
                </c:pt>
                <c:pt idx="469">
                  <c:v>-2.1</c:v>
                </c:pt>
                <c:pt idx="470">
                  <c:v>-2.1</c:v>
                </c:pt>
                <c:pt idx="471">
                  <c:v>-2.1</c:v>
                </c:pt>
                <c:pt idx="472">
                  <c:v>-2</c:v>
                </c:pt>
                <c:pt idx="473">
                  <c:v>-2.1</c:v>
                </c:pt>
                <c:pt idx="474">
                  <c:v>-2</c:v>
                </c:pt>
                <c:pt idx="475">
                  <c:v>-2.1</c:v>
                </c:pt>
                <c:pt idx="476">
                  <c:v>-2.1</c:v>
                </c:pt>
                <c:pt idx="477">
                  <c:v>-2</c:v>
                </c:pt>
                <c:pt idx="478">
                  <c:v>-2.1</c:v>
                </c:pt>
                <c:pt idx="479">
                  <c:v>-2.1</c:v>
                </c:pt>
                <c:pt idx="480">
                  <c:v>-2.1</c:v>
                </c:pt>
                <c:pt idx="481">
                  <c:v>-2.1</c:v>
                </c:pt>
                <c:pt idx="482">
                  <c:v>-2.1</c:v>
                </c:pt>
                <c:pt idx="483">
                  <c:v>-2.2000000000000002</c:v>
                </c:pt>
                <c:pt idx="484">
                  <c:v>-2.2000000000000002</c:v>
                </c:pt>
                <c:pt idx="485">
                  <c:v>-2.2000000000000002</c:v>
                </c:pt>
                <c:pt idx="486">
                  <c:v>-2.2000000000000002</c:v>
                </c:pt>
                <c:pt idx="487">
                  <c:v>-2.2000000000000002</c:v>
                </c:pt>
                <c:pt idx="488">
                  <c:v>-2.1</c:v>
                </c:pt>
                <c:pt idx="489">
                  <c:v>-2.2000000000000002</c:v>
                </c:pt>
                <c:pt idx="490">
                  <c:v>-2.1</c:v>
                </c:pt>
                <c:pt idx="491">
                  <c:v>-2.2000000000000002</c:v>
                </c:pt>
                <c:pt idx="492">
                  <c:v>-2.2000000000000002</c:v>
                </c:pt>
                <c:pt idx="493">
                  <c:v>-2.2000000000000002</c:v>
                </c:pt>
                <c:pt idx="494">
                  <c:v>-2.2000000000000002</c:v>
                </c:pt>
                <c:pt idx="495">
                  <c:v>-2.2000000000000002</c:v>
                </c:pt>
                <c:pt idx="496">
                  <c:v>-2.2999999999999998</c:v>
                </c:pt>
                <c:pt idx="497">
                  <c:v>-2.2000000000000002</c:v>
                </c:pt>
                <c:pt idx="498">
                  <c:v>-2.2000000000000002</c:v>
                </c:pt>
                <c:pt idx="499">
                  <c:v>-2.2000000000000002</c:v>
                </c:pt>
                <c:pt idx="500">
                  <c:v>-2.2000000000000002</c:v>
                </c:pt>
                <c:pt idx="501">
                  <c:v>-2.2000000000000002</c:v>
                </c:pt>
                <c:pt idx="502">
                  <c:v>-2.2000000000000002</c:v>
                </c:pt>
                <c:pt idx="503">
                  <c:v>-2.2000000000000002</c:v>
                </c:pt>
                <c:pt idx="504">
                  <c:v>-2.2000000000000002</c:v>
                </c:pt>
                <c:pt idx="505">
                  <c:v>-2.2000000000000002</c:v>
                </c:pt>
                <c:pt idx="506">
                  <c:v>-2.2000000000000002</c:v>
                </c:pt>
                <c:pt idx="507">
                  <c:v>-2.2000000000000002</c:v>
                </c:pt>
                <c:pt idx="508">
                  <c:v>-2.2000000000000002</c:v>
                </c:pt>
                <c:pt idx="509">
                  <c:v>-2.2000000000000002</c:v>
                </c:pt>
                <c:pt idx="510">
                  <c:v>-2.2999999999999998</c:v>
                </c:pt>
                <c:pt idx="511">
                  <c:v>-2.2000000000000002</c:v>
                </c:pt>
                <c:pt idx="512">
                  <c:v>-2.2999999999999998</c:v>
                </c:pt>
                <c:pt idx="513">
                  <c:v>-2.2000000000000002</c:v>
                </c:pt>
                <c:pt idx="514">
                  <c:v>-2.2000000000000002</c:v>
                </c:pt>
                <c:pt idx="515">
                  <c:v>-2.2999999999999998</c:v>
                </c:pt>
                <c:pt idx="516">
                  <c:v>-2.2000000000000002</c:v>
                </c:pt>
                <c:pt idx="517">
                  <c:v>-2.2000000000000002</c:v>
                </c:pt>
                <c:pt idx="518">
                  <c:v>-2.2000000000000002</c:v>
                </c:pt>
                <c:pt idx="519">
                  <c:v>-2.2999999999999998</c:v>
                </c:pt>
                <c:pt idx="520">
                  <c:v>-2.2000000000000002</c:v>
                </c:pt>
                <c:pt idx="521">
                  <c:v>-2.2999999999999998</c:v>
                </c:pt>
                <c:pt idx="522">
                  <c:v>-2.2999999999999998</c:v>
                </c:pt>
                <c:pt idx="523">
                  <c:v>-2.4</c:v>
                </c:pt>
                <c:pt idx="524">
                  <c:v>-2.2999999999999998</c:v>
                </c:pt>
                <c:pt idx="525">
                  <c:v>-2.2999999999999998</c:v>
                </c:pt>
                <c:pt idx="526">
                  <c:v>-2.2999999999999998</c:v>
                </c:pt>
                <c:pt idx="527">
                  <c:v>-2.2999999999999998</c:v>
                </c:pt>
                <c:pt idx="528">
                  <c:v>-2.2999999999999998</c:v>
                </c:pt>
                <c:pt idx="529">
                  <c:v>-2.2999999999999998</c:v>
                </c:pt>
                <c:pt idx="530">
                  <c:v>-2.2999999999999998</c:v>
                </c:pt>
                <c:pt idx="531">
                  <c:v>-2.2999999999999998</c:v>
                </c:pt>
                <c:pt idx="532">
                  <c:v>-2.2999999999999998</c:v>
                </c:pt>
                <c:pt idx="533">
                  <c:v>-2.2999999999999998</c:v>
                </c:pt>
                <c:pt idx="534">
                  <c:v>-2.2999999999999998</c:v>
                </c:pt>
                <c:pt idx="535">
                  <c:v>-2.2000000000000002</c:v>
                </c:pt>
                <c:pt idx="536">
                  <c:v>-2.2999999999999998</c:v>
                </c:pt>
                <c:pt idx="537">
                  <c:v>-2.2999999999999998</c:v>
                </c:pt>
                <c:pt idx="538">
                  <c:v>-2.2999999999999998</c:v>
                </c:pt>
                <c:pt idx="539">
                  <c:v>-2.2999999999999998</c:v>
                </c:pt>
                <c:pt idx="540">
                  <c:v>-2.4</c:v>
                </c:pt>
                <c:pt idx="541">
                  <c:v>-2.4</c:v>
                </c:pt>
                <c:pt idx="542">
                  <c:v>-2.4</c:v>
                </c:pt>
                <c:pt idx="543">
                  <c:v>-2.4</c:v>
                </c:pt>
                <c:pt idx="544">
                  <c:v>-2.4</c:v>
                </c:pt>
                <c:pt idx="545">
                  <c:v>-2.4</c:v>
                </c:pt>
                <c:pt idx="546">
                  <c:v>-2.4</c:v>
                </c:pt>
                <c:pt idx="547">
                  <c:v>-2.4</c:v>
                </c:pt>
                <c:pt idx="548">
                  <c:v>-2.4</c:v>
                </c:pt>
                <c:pt idx="549">
                  <c:v>-2.5</c:v>
                </c:pt>
                <c:pt idx="550">
                  <c:v>-2.4</c:v>
                </c:pt>
                <c:pt idx="551">
                  <c:v>-2.4</c:v>
                </c:pt>
                <c:pt idx="552">
                  <c:v>-2.4</c:v>
                </c:pt>
                <c:pt idx="553">
                  <c:v>-2.5</c:v>
                </c:pt>
                <c:pt idx="554">
                  <c:v>-2.4</c:v>
                </c:pt>
                <c:pt idx="555">
                  <c:v>-2.5</c:v>
                </c:pt>
                <c:pt idx="556">
                  <c:v>-2.4</c:v>
                </c:pt>
                <c:pt idx="557">
                  <c:v>-2.5</c:v>
                </c:pt>
                <c:pt idx="558">
                  <c:v>-2.5</c:v>
                </c:pt>
                <c:pt idx="559">
                  <c:v>-2.5</c:v>
                </c:pt>
                <c:pt idx="560">
                  <c:v>-2.5</c:v>
                </c:pt>
                <c:pt idx="561">
                  <c:v>-2.5</c:v>
                </c:pt>
                <c:pt idx="562">
                  <c:v>-2.5</c:v>
                </c:pt>
                <c:pt idx="563">
                  <c:v>-2.5</c:v>
                </c:pt>
                <c:pt idx="564">
                  <c:v>-2.6</c:v>
                </c:pt>
                <c:pt idx="565">
                  <c:v>-2.5</c:v>
                </c:pt>
                <c:pt idx="566">
                  <c:v>-2.5</c:v>
                </c:pt>
                <c:pt idx="567">
                  <c:v>-2.6</c:v>
                </c:pt>
                <c:pt idx="568">
                  <c:v>-2.5</c:v>
                </c:pt>
                <c:pt idx="569">
                  <c:v>-2.6</c:v>
                </c:pt>
                <c:pt idx="570">
                  <c:v>-2.7</c:v>
                </c:pt>
                <c:pt idx="571">
                  <c:v>-2.6</c:v>
                </c:pt>
                <c:pt idx="572">
                  <c:v>-2.7</c:v>
                </c:pt>
                <c:pt idx="573">
                  <c:v>-2.6</c:v>
                </c:pt>
                <c:pt idx="574">
                  <c:v>-2.6</c:v>
                </c:pt>
                <c:pt idx="575">
                  <c:v>-2.6</c:v>
                </c:pt>
                <c:pt idx="576">
                  <c:v>-2.6</c:v>
                </c:pt>
                <c:pt idx="577">
                  <c:v>-2.7</c:v>
                </c:pt>
                <c:pt idx="578">
                  <c:v>-2.7</c:v>
                </c:pt>
                <c:pt idx="579">
                  <c:v>-2.7</c:v>
                </c:pt>
                <c:pt idx="580">
                  <c:v>-2.7</c:v>
                </c:pt>
                <c:pt idx="581">
                  <c:v>-2.7</c:v>
                </c:pt>
                <c:pt idx="582">
                  <c:v>-2.7</c:v>
                </c:pt>
                <c:pt idx="583">
                  <c:v>-2.6</c:v>
                </c:pt>
                <c:pt idx="584">
                  <c:v>-2.7</c:v>
                </c:pt>
                <c:pt idx="585">
                  <c:v>-2.6</c:v>
                </c:pt>
                <c:pt idx="586">
                  <c:v>-2.6</c:v>
                </c:pt>
                <c:pt idx="587">
                  <c:v>-2.6</c:v>
                </c:pt>
                <c:pt idx="588">
                  <c:v>-2.6</c:v>
                </c:pt>
                <c:pt idx="589">
                  <c:v>-2.6</c:v>
                </c:pt>
                <c:pt idx="590">
                  <c:v>-2.6</c:v>
                </c:pt>
                <c:pt idx="591">
                  <c:v>-2.6</c:v>
                </c:pt>
                <c:pt idx="592">
                  <c:v>-2.7</c:v>
                </c:pt>
                <c:pt idx="593">
                  <c:v>-2.6</c:v>
                </c:pt>
                <c:pt idx="594">
                  <c:v>-2.7</c:v>
                </c:pt>
                <c:pt idx="595">
                  <c:v>-2.6</c:v>
                </c:pt>
                <c:pt idx="596">
                  <c:v>-2.6</c:v>
                </c:pt>
                <c:pt idx="597">
                  <c:v>-2.7</c:v>
                </c:pt>
                <c:pt idx="598">
                  <c:v>-2.6</c:v>
                </c:pt>
                <c:pt idx="599">
                  <c:v>-2.6</c:v>
                </c:pt>
                <c:pt idx="600">
                  <c:v>-2.6</c:v>
                </c:pt>
                <c:pt idx="601">
                  <c:v>-2.6</c:v>
                </c:pt>
                <c:pt idx="602">
                  <c:v>-2.6</c:v>
                </c:pt>
                <c:pt idx="603">
                  <c:v>-2.6</c:v>
                </c:pt>
                <c:pt idx="604">
                  <c:v>-2.6</c:v>
                </c:pt>
                <c:pt idx="605">
                  <c:v>-2.6</c:v>
                </c:pt>
                <c:pt idx="606">
                  <c:v>-2.6</c:v>
                </c:pt>
                <c:pt idx="607">
                  <c:v>-2.6</c:v>
                </c:pt>
                <c:pt idx="608">
                  <c:v>-2.6</c:v>
                </c:pt>
                <c:pt idx="609">
                  <c:v>-2.6</c:v>
                </c:pt>
                <c:pt idx="610">
                  <c:v>-2.6</c:v>
                </c:pt>
                <c:pt idx="611">
                  <c:v>-2.7</c:v>
                </c:pt>
                <c:pt idx="612">
                  <c:v>-2.6</c:v>
                </c:pt>
                <c:pt idx="613">
                  <c:v>-2.7</c:v>
                </c:pt>
                <c:pt idx="614">
                  <c:v>-2.7</c:v>
                </c:pt>
                <c:pt idx="615">
                  <c:v>-2.7</c:v>
                </c:pt>
                <c:pt idx="616">
                  <c:v>-2.7</c:v>
                </c:pt>
                <c:pt idx="617">
                  <c:v>-2.7</c:v>
                </c:pt>
                <c:pt idx="618">
                  <c:v>-2.7</c:v>
                </c:pt>
                <c:pt idx="619">
                  <c:v>-2.7</c:v>
                </c:pt>
                <c:pt idx="620">
                  <c:v>-2.7</c:v>
                </c:pt>
                <c:pt idx="621">
                  <c:v>-2.7</c:v>
                </c:pt>
                <c:pt idx="622">
                  <c:v>-2.7</c:v>
                </c:pt>
                <c:pt idx="623">
                  <c:v>-2.7</c:v>
                </c:pt>
                <c:pt idx="624">
                  <c:v>-2.6</c:v>
                </c:pt>
                <c:pt idx="625">
                  <c:v>-2.7</c:v>
                </c:pt>
                <c:pt idx="626">
                  <c:v>-2.6</c:v>
                </c:pt>
                <c:pt idx="627">
                  <c:v>-2.6</c:v>
                </c:pt>
                <c:pt idx="628">
                  <c:v>-2.7</c:v>
                </c:pt>
                <c:pt idx="629">
                  <c:v>-2.6</c:v>
                </c:pt>
                <c:pt idx="630">
                  <c:v>-2.6</c:v>
                </c:pt>
                <c:pt idx="631">
                  <c:v>-2.7</c:v>
                </c:pt>
                <c:pt idx="632">
                  <c:v>-2.6</c:v>
                </c:pt>
                <c:pt idx="633">
                  <c:v>-2.7</c:v>
                </c:pt>
                <c:pt idx="634">
                  <c:v>-2.7</c:v>
                </c:pt>
                <c:pt idx="635">
                  <c:v>-2.7</c:v>
                </c:pt>
                <c:pt idx="636">
                  <c:v>-2.7</c:v>
                </c:pt>
                <c:pt idx="637">
                  <c:v>-2.7</c:v>
                </c:pt>
                <c:pt idx="638">
                  <c:v>-2.7</c:v>
                </c:pt>
                <c:pt idx="639">
                  <c:v>-2.7</c:v>
                </c:pt>
                <c:pt idx="640">
                  <c:v>-2.7</c:v>
                </c:pt>
                <c:pt idx="641">
                  <c:v>-2.8</c:v>
                </c:pt>
                <c:pt idx="642">
                  <c:v>-2.7</c:v>
                </c:pt>
                <c:pt idx="643">
                  <c:v>-2.8</c:v>
                </c:pt>
                <c:pt idx="644">
                  <c:v>-2.7</c:v>
                </c:pt>
                <c:pt idx="645">
                  <c:v>-2.8</c:v>
                </c:pt>
                <c:pt idx="646">
                  <c:v>-2.7</c:v>
                </c:pt>
                <c:pt idx="647">
                  <c:v>-2.7</c:v>
                </c:pt>
                <c:pt idx="648">
                  <c:v>-2.7</c:v>
                </c:pt>
                <c:pt idx="649">
                  <c:v>-2.7</c:v>
                </c:pt>
                <c:pt idx="650">
                  <c:v>-2.7</c:v>
                </c:pt>
                <c:pt idx="651">
                  <c:v>-2.7</c:v>
                </c:pt>
                <c:pt idx="652">
                  <c:v>-2.7</c:v>
                </c:pt>
                <c:pt idx="653">
                  <c:v>-2.6</c:v>
                </c:pt>
                <c:pt idx="654">
                  <c:v>-2.7</c:v>
                </c:pt>
                <c:pt idx="655">
                  <c:v>-2.7</c:v>
                </c:pt>
                <c:pt idx="656">
                  <c:v>-2.7</c:v>
                </c:pt>
                <c:pt idx="657">
                  <c:v>-2.6</c:v>
                </c:pt>
                <c:pt idx="658">
                  <c:v>-2.8</c:v>
                </c:pt>
                <c:pt idx="659">
                  <c:v>-2.7</c:v>
                </c:pt>
                <c:pt idx="660">
                  <c:v>-2.7</c:v>
                </c:pt>
                <c:pt idx="661">
                  <c:v>-2.7</c:v>
                </c:pt>
                <c:pt idx="662">
                  <c:v>-2.8</c:v>
                </c:pt>
                <c:pt idx="663">
                  <c:v>-2.8</c:v>
                </c:pt>
                <c:pt idx="664">
                  <c:v>-2.7</c:v>
                </c:pt>
                <c:pt idx="665">
                  <c:v>-2.8</c:v>
                </c:pt>
                <c:pt idx="666">
                  <c:v>-2.8</c:v>
                </c:pt>
                <c:pt idx="667">
                  <c:v>-2.8</c:v>
                </c:pt>
                <c:pt idx="668">
                  <c:v>-2.8</c:v>
                </c:pt>
                <c:pt idx="669">
                  <c:v>-2.8</c:v>
                </c:pt>
                <c:pt idx="670">
                  <c:v>-2.8</c:v>
                </c:pt>
                <c:pt idx="671">
                  <c:v>-2.8</c:v>
                </c:pt>
                <c:pt idx="672">
                  <c:v>-2.7</c:v>
                </c:pt>
                <c:pt idx="673">
                  <c:v>-2.8</c:v>
                </c:pt>
                <c:pt idx="674">
                  <c:v>-2.8</c:v>
                </c:pt>
                <c:pt idx="675">
                  <c:v>-2.8</c:v>
                </c:pt>
                <c:pt idx="676">
                  <c:v>-2.7</c:v>
                </c:pt>
                <c:pt idx="677">
                  <c:v>-2.8</c:v>
                </c:pt>
                <c:pt idx="678">
                  <c:v>-2.8</c:v>
                </c:pt>
                <c:pt idx="679">
                  <c:v>-2.8</c:v>
                </c:pt>
                <c:pt idx="680">
                  <c:v>-2.8</c:v>
                </c:pt>
                <c:pt idx="681">
                  <c:v>-2.8</c:v>
                </c:pt>
                <c:pt idx="682">
                  <c:v>-2.8</c:v>
                </c:pt>
                <c:pt idx="683">
                  <c:v>-2.8</c:v>
                </c:pt>
                <c:pt idx="684">
                  <c:v>-2.9</c:v>
                </c:pt>
                <c:pt idx="685">
                  <c:v>-2.8</c:v>
                </c:pt>
                <c:pt idx="686">
                  <c:v>-2.8</c:v>
                </c:pt>
                <c:pt idx="687">
                  <c:v>-2.7</c:v>
                </c:pt>
                <c:pt idx="688">
                  <c:v>-2.8</c:v>
                </c:pt>
                <c:pt idx="689">
                  <c:v>-2.8</c:v>
                </c:pt>
                <c:pt idx="690">
                  <c:v>-2.8</c:v>
                </c:pt>
                <c:pt idx="691">
                  <c:v>-2.8</c:v>
                </c:pt>
                <c:pt idx="692">
                  <c:v>-2.8</c:v>
                </c:pt>
                <c:pt idx="693">
                  <c:v>-2.8</c:v>
                </c:pt>
                <c:pt idx="694">
                  <c:v>-2.8</c:v>
                </c:pt>
                <c:pt idx="695">
                  <c:v>-2.8</c:v>
                </c:pt>
                <c:pt idx="696">
                  <c:v>-2.8</c:v>
                </c:pt>
                <c:pt idx="697">
                  <c:v>-2.8</c:v>
                </c:pt>
                <c:pt idx="698">
                  <c:v>-2.8</c:v>
                </c:pt>
                <c:pt idx="699">
                  <c:v>-2.9</c:v>
                </c:pt>
                <c:pt idx="700">
                  <c:v>-2.9</c:v>
                </c:pt>
                <c:pt idx="701">
                  <c:v>-2.8</c:v>
                </c:pt>
                <c:pt idx="702">
                  <c:v>-2.9</c:v>
                </c:pt>
                <c:pt idx="703">
                  <c:v>-2.9</c:v>
                </c:pt>
                <c:pt idx="704">
                  <c:v>-2.8</c:v>
                </c:pt>
                <c:pt idx="705">
                  <c:v>-2.8</c:v>
                </c:pt>
                <c:pt idx="706">
                  <c:v>-2.9</c:v>
                </c:pt>
                <c:pt idx="707">
                  <c:v>-2.9</c:v>
                </c:pt>
                <c:pt idx="708">
                  <c:v>-2.9</c:v>
                </c:pt>
                <c:pt idx="709">
                  <c:v>-2.8</c:v>
                </c:pt>
                <c:pt idx="710">
                  <c:v>-2.9</c:v>
                </c:pt>
                <c:pt idx="711">
                  <c:v>-2.9</c:v>
                </c:pt>
                <c:pt idx="712">
                  <c:v>-2.9</c:v>
                </c:pt>
                <c:pt idx="713">
                  <c:v>-2.8</c:v>
                </c:pt>
                <c:pt idx="714">
                  <c:v>-2.9</c:v>
                </c:pt>
                <c:pt idx="715">
                  <c:v>-2.9</c:v>
                </c:pt>
                <c:pt idx="716">
                  <c:v>-2.9</c:v>
                </c:pt>
                <c:pt idx="717">
                  <c:v>-2.9</c:v>
                </c:pt>
                <c:pt idx="718">
                  <c:v>-2.9</c:v>
                </c:pt>
                <c:pt idx="719">
                  <c:v>-2.9</c:v>
                </c:pt>
                <c:pt idx="720">
                  <c:v>-2.9</c:v>
                </c:pt>
                <c:pt idx="721">
                  <c:v>-2.8</c:v>
                </c:pt>
                <c:pt idx="722">
                  <c:v>-2.9</c:v>
                </c:pt>
                <c:pt idx="723">
                  <c:v>-2.9</c:v>
                </c:pt>
                <c:pt idx="724">
                  <c:v>-3</c:v>
                </c:pt>
                <c:pt idx="725">
                  <c:v>-3</c:v>
                </c:pt>
                <c:pt idx="726">
                  <c:v>-3</c:v>
                </c:pt>
                <c:pt idx="727">
                  <c:v>-3</c:v>
                </c:pt>
                <c:pt idx="728">
                  <c:v>-3</c:v>
                </c:pt>
                <c:pt idx="729">
                  <c:v>-3</c:v>
                </c:pt>
                <c:pt idx="730">
                  <c:v>-3</c:v>
                </c:pt>
                <c:pt idx="731">
                  <c:v>-3</c:v>
                </c:pt>
                <c:pt idx="732">
                  <c:v>-3</c:v>
                </c:pt>
                <c:pt idx="733">
                  <c:v>-3</c:v>
                </c:pt>
                <c:pt idx="734">
                  <c:v>-3</c:v>
                </c:pt>
                <c:pt idx="735">
                  <c:v>-3</c:v>
                </c:pt>
                <c:pt idx="736">
                  <c:v>-2.9</c:v>
                </c:pt>
                <c:pt idx="737">
                  <c:v>-2.9</c:v>
                </c:pt>
                <c:pt idx="738">
                  <c:v>-2.9</c:v>
                </c:pt>
                <c:pt idx="739">
                  <c:v>-2.9</c:v>
                </c:pt>
                <c:pt idx="740">
                  <c:v>-2.9</c:v>
                </c:pt>
                <c:pt idx="741">
                  <c:v>-2.9</c:v>
                </c:pt>
                <c:pt idx="742">
                  <c:v>-2.9</c:v>
                </c:pt>
                <c:pt idx="743">
                  <c:v>-2.9</c:v>
                </c:pt>
                <c:pt idx="744">
                  <c:v>-3</c:v>
                </c:pt>
                <c:pt idx="745">
                  <c:v>-2.9</c:v>
                </c:pt>
                <c:pt idx="746">
                  <c:v>-3</c:v>
                </c:pt>
                <c:pt idx="747">
                  <c:v>-3</c:v>
                </c:pt>
                <c:pt idx="748">
                  <c:v>-3</c:v>
                </c:pt>
                <c:pt idx="749">
                  <c:v>-2.9</c:v>
                </c:pt>
                <c:pt idx="750">
                  <c:v>-2.9</c:v>
                </c:pt>
                <c:pt idx="751">
                  <c:v>-2.9</c:v>
                </c:pt>
                <c:pt idx="752">
                  <c:v>-2.9</c:v>
                </c:pt>
                <c:pt idx="753">
                  <c:v>-3</c:v>
                </c:pt>
                <c:pt idx="754">
                  <c:v>-3.1</c:v>
                </c:pt>
                <c:pt idx="755">
                  <c:v>-3</c:v>
                </c:pt>
                <c:pt idx="756">
                  <c:v>-3</c:v>
                </c:pt>
                <c:pt idx="757">
                  <c:v>-3</c:v>
                </c:pt>
                <c:pt idx="758">
                  <c:v>-3</c:v>
                </c:pt>
                <c:pt idx="759">
                  <c:v>-2.9</c:v>
                </c:pt>
                <c:pt idx="760">
                  <c:v>-3</c:v>
                </c:pt>
                <c:pt idx="761">
                  <c:v>-3</c:v>
                </c:pt>
                <c:pt idx="762">
                  <c:v>-3.1</c:v>
                </c:pt>
                <c:pt idx="763">
                  <c:v>-3</c:v>
                </c:pt>
                <c:pt idx="764">
                  <c:v>-3</c:v>
                </c:pt>
                <c:pt idx="765">
                  <c:v>-3</c:v>
                </c:pt>
                <c:pt idx="766">
                  <c:v>-3</c:v>
                </c:pt>
                <c:pt idx="767">
                  <c:v>-3</c:v>
                </c:pt>
                <c:pt idx="768">
                  <c:v>-3</c:v>
                </c:pt>
                <c:pt idx="769">
                  <c:v>-3</c:v>
                </c:pt>
                <c:pt idx="770">
                  <c:v>-3</c:v>
                </c:pt>
                <c:pt idx="771">
                  <c:v>-3</c:v>
                </c:pt>
                <c:pt idx="772">
                  <c:v>-3</c:v>
                </c:pt>
                <c:pt idx="773">
                  <c:v>-3</c:v>
                </c:pt>
                <c:pt idx="774">
                  <c:v>-3</c:v>
                </c:pt>
                <c:pt idx="775">
                  <c:v>-3</c:v>
                </c:pt>
                <c:pt idx="776">
                  <c:v>-3</c:v>
                </c:pt>
                <c:pt idx="777">
                  <c:v>-3</c:v>
                </c:pt>
                <c:pt idx="778">
                  <c:v>-3</c:v>
                </c:pt>
                <c:pt idx="779">
                  <c:v>-3</c:v>
                </c:pt>
                <c:pt idx="780">
                  <c:v>-3</c:v>
                </c:pt>
                <c:pt idx="781">
                  <c:v>-3.1</c:v>
                </c:pt>
                <c:pt idx="782">
                  <c:v>-3</c:v>
                </c:pt>
                <c:pt idx="783">
                  <c:v>-3</c:v>
                </c:pt>
                <c:pt idx="784">
                  <c:v>-3</c:v>
                </c:pt>
                <c:pt idx="785">
                  <c:v>-3</c:v>
                </c:pt>
                <c:pt idx="786">
                  <c:v>-3</c:v>
                </c:pt>
                <c:pt idx="787">
                  <c:v>-3</c:v>
                </c:pt>
                <c:pt idx="788">
                  <c:v>-3</c:v>
                </c:pt>
                <c:pt idx="789">
                  <c:v>-3.1</c:v>
                </c:pt>
                <c:pt idx="790">
                  <c:v>-3</c:v>
                </c:pt>
                <c:pt idx="791">
                  <c:v>-3.1</c:v>
                </c:pt>
                <c:pt idx="792">
                  <c:v>-3.1</c:v>
                </c:pt>
                <c:pt idx="793">
                  <c:v>-3.1</c:v>
                </c:pt>
                <c:pt idx="794">
                  <c:v>-3</c:v>
                </c:pt>
                <c:pt idx="795">
                  <c:v>-3</c:v>
                </c:pt>
                <c:pt idx="796">
                  <c:v>-3</c:v>
                </c:pt>
                <c:pt idx="797">
                  <c:v>-3.1</c:v>
                </c:pt>
                <c:pt idx="798">
                  <c:v>-3.1</c:v>
                </c:pt>
                <c:pt idx="799">
                  <c:v>-3.1</c:v>
                </c:pt>
                <c:pt idx="800">
                  <c:v>-3</c:v>
                </c:pt>
                <c:pt idx="801">
                  <c:v>-3.1</c:v>
                </c:pt>
                <c:pt idx="802">
                  <c:v>-3.1</c:v>
                </c:pt>
                <c:pt idx="803">
                  <c:v>-3</c:v>
                </c:pt>
                <c:pt idx="804">
                  <c:v>-3</c:v>
                </c:pt>
                <c:pt idx="805">
                  <c:v>-3.1</c:v>
                </c:pt>
                <c:pt idx="806">
                  <c:v>-3</c:v>
                </c:pt>
                <c:pt idx="807">
                  <c:v>-3</c:v>
                </c:pt>
                <c:pt idx="808">
                  <c:v>-3</c:v>
                </c:pt>
                <c:pt idx="809">
                  <c:v>-3.1</c:v>
                </c:pt>
                <c:pt idx="810">
                  <c:v>-3</c:v>
                </c:pt>
                <c:pt idx="811">
                  <c:v>-3</c:v>
                </c:pt>
                <c:pt idx="812">
                  <c:v>-3</c:v>
                </c:pt>
                <c:pt idx="813">
                  <c:v>-3</c:v>
                </c:pt>
                <c:pt idx="814">
                  <c:v>-3</c:v>
                </c:pt>
                <c:pt idx="815">
                  <c:v>-3</c:v>
                </c:pt>
                <c:pt idx="816">
                  <c:v>-3.1</c:v>
                </c:pt>
                <c:pt idx="817">
                  <c:v>-3.1</c:v>
                </c:pt>
                <c:pt idx="818">
                  <c:v>-3.1</c:v>
                </c:pt>
                <c:pt idx="819">
                  <c:v>-3.1</c:v>
                </c:pt>
                <c:pt idx="820">
                  <c:v>-3.2</c:v>
                </c:pt>
                <c:pt idx="821">
                  <c:v>-3.1</c:v>
                </c:pt>
                <c:pt idx="822">
                  <c:v>-3.2</c:v>
                </c:pt>
                <c:pt idx="823">
                  <c:v>-3.1</c:v>
                </c:pt>
                <c:pt idx="824">
                  <c:v>-3.2</c:v>
                </c:pt>
                <c:pt idx="825">
                  <c:v>-3.1</c:v>
                </c:pt>
                <c:pt idx="826">
                  <c:v>-3.1</c:v>
                </c:pt>
                <c:pt idx="827">
                  <c:v>-3.1</c:v>
                </c:pt>
                <c:pt idx="828">
                  <c:v>-3.1</c:v>
                </c:pt>
                <c:pt idx="829">
                  <c:v>-3.1</c:v>
                </c:pt>
                <c:pt idx="830">
                  <c:v>-3.2</c:v>
                </c:pt>
                <c:pt idx="831">
                  <c:v>-3.1</c:v>
                </c:pt>
                <c:pt idx="832">
                  <c:v>-3.2</c:v>
                </c:pt>
                <c:pt idx="833">
                  <c:v>-3.1</c:v>
                </c:pt>
                <c:pt idx="834">
                  <c:v>-3.1</c:v>
                </c:pt>
                <c:pt idx="835">
                  <c:v>-3</c:v>
                </c:pt>
                <c:pt idx="836">
                  <c:v>-3.1</c:v>
                </c:pt>
                <c:pt idx="837">
                  <c:v>-3.2</c:v>
                </c:pt>
                <c:pt idx="838">
                  <c:v>-3.2</c:v>
                </c:pt>
                <c:pt idx="839">
                  <c:v>-3.2</c:v>
                </c:pt>
                <c:pt idx="840">
                  <c:v>-3.1</c:v>
                </c:pt>
                <c:pt idx="841">
                  <c:v>-3.1</c:v>
                </c:pt>
                <c:pt idx="842">
                  <c:v>-3.1</c:v>
                </c:pt>
                <c:pt idx="843">
                  <c:v>-3.1</c:v>
                </c:pt>
                <c:pt idx="844">
                  <c:v>-3.1</c:v>
                </c:pt>
                <c:pt idx="845">
                  <c:v>-3.1</c:v>
                </c:pt>
                <c:pt idx="846">
                  <c:v>-3.1</c:v>
                </c:pt>
                <c:pt idx="847">
                  <c:v>-3.1</c:v>
                </c:pt>
                <c:pt idx="848">
                  <c:v>-3.1</c:v>
                </c:pt>
                <c:pt idx="849">
                  <c:v>-3.1</c:v>
                </c:pt>
                <c:pt idx="850">
                  <c:v>-3.2</c:v>
                </c:pt>
                <c:pt idx="851">
                  <c:v>-3.2</c:v>
                </c:pt>
                <c:pt idx="852">
                  <c:v>-3.1</c:v>
                </c:pt>
                <c:pt idx="853">
                  <c:v>-3.2</c:v>
                </c:pt>
                <c:pt idx="854">
                  <c:v>-3.2</c:v>
                </c:pt>
                <c:pt idx="855">
                  <c:v>-3.1</c:v>
                </c:pt>
                <c:pt idx="856">
                  <c:v>-3.1</c:v>
                </c:pt>
                <c:pt idx="857">
                  <c:v>-3.1</c:v>
                </c:pt>
                <c:pt idx="858">
                  <c:v>-3.1</c:v>
                </c:pt>
                <c:pt idx="859">
                  <c:v>-3.1</c:v>
                </c:pt>
                <c:pt idx="860">
                  <c:v>-3.1</c:v>
                </c:pt>
                <c:pt idx="861">
                  <c:v>-3.2</c:v>
                </c:pt>
                <c:pt idx="862">
                  <c:v>-3.1</c:v>
                </c:pt>
                <c:pt idx="863">
                  <c:v>-3.1</c:v>
                </c:pt>
                <c:pt idx="864">
                  <c:v>-3.1</c:v>
                </c:pt>
                <c:pt idx="865">
                  <c:v>-3.1</c:v>
                </c:pt>
                <c:pt idx="866">
                  <c:v>-3.2</c:v>
                </c:pt>
                <c:pt idx="867">
                  <c:v>-3.2</c:v>
                </c:pt>
                <c:pt idx="868">
                  <c:v>-3.1</c:v>
                </c:pt>
                <c:pt idx="869">
                  <c:v>-3.2</c:v>
                </c:pt>
                <c:pt idx="870">
                  <c:v>-3.2</c:v>
                </c:pt>
                <c:pt idx="871">
                  <c:v>-3.2</c:v>
                </c:pt>
                <c:pt idx="872">
                  <c:v>-3.2</c:v>
                </c:pt>
                <c:pt idx="873">
                  <c:v>-3.2</c:v>
                </c:pt>
                <c:pt idx="874">
                  <c:v>-3.3</c:v>
                </c:pt>
                <c:pt idx="875">
                  <c:v>-3.2</c:v>
                </c:pt>
                <c:pt idx="876">
                  <c:v>-3.3</c:v>
                </c:pt>
                <c:pt idx="877">
                  <c:v>-3.2</c:v>
                </c:pt>
                <c:pt idx="878">
                  <c:v>-3.2</c:v>
                </c:pt>
                <c:pt idx="879">
                  <c:v>-3.2</c:v>
                </c:pt>
                <c:pt idx="880">
                  <c:v>-3.2</c:v>
                </c:pt>
                <c:pt idx="881">
                  <c:v>-3.2</c:v>
                </c:pt>
                <c:pt idx="882">
                  <c:v>-3.2</c:v>
                </c:pt>
                <c:pt idx="883">
                  <c:v>-3.3</c:v>
                </c:pt>
                <c:pt idx="884">
                  <c:v>-3.2</c:v>
                </c:pt>
                <c:pt idx="885">
                  <c:v>-3.2</c:v>
                </c:pt>
                <c:pt idx="886">
                  <c:v>-3.2</c:v>
                </c:pt>
                <c:pt idx="887">
                  <c:v>-3.3</c:v>
                </c:pt>
                <c:pt idx="888">
                  <c:v>-3.2</c:v>
                </c:pt>
                <c:pt idx="889">
                  <c:v>-3.1</c:v>
                </c:pt>
                <c:pt idx="890">
                  <c:v>-3.2</c:v>
                </c:pt>
                <c:pt idx="891">
                  <c:v>-3.2</c:v>
                </c:pt>
                <c:pt idx="892">
                  <c:v>-3.2</c:v>
                </c:pt>
                <c:pt idx="893">
                  <c:v>-3.2</c:v>
                </c:pt>
                <c:pt idx="894">
                  <c:v>-3.1</c:v>
                </c:pt>
                <c:pt idx="895">
                  <c:v>-3</c:v>
                </c:pt>
                <c:pt idx="896">
                  <c:v>-3</c:v>
                </c:pt>
                <c:pt idx="897">
                  <c:v>-3</c:v>
                </c:pt>
                <c:pt idx="898">
                  <c:v>-3</c:v>
                </c:pt>
                <c:pt idx="899">
                  <c:v>-3</c:v>
                </c:pt>
                <c:pt idx="900">
                  <c:v>-3</c:v>
                </c:pt>
                <c:pt idx="901">
                  <c:v>-3.1</c:v>
                </c:pt>
                <c:pt idx="902">
                  <c:v>-3</c:v>
                </c:pt>
                <c:pt idx="903">
                  <c:v>-3</c:v>
                </c:pt>
                <c:pt idx="904">
                  <c:v>-3</c:v>
                </c:pt>
                <c:pt idx="905">
                  <c:v>-3</c:v>
                </c:pt>
                <c:pt idx="906">
                  <c:v>-3</c:v>
                </c:pt>
                <c:pt idx="907">
                  <c:v>-3</c:v>
                </c:pt>
                <c:pt idx="908">
                  <c:v>-3</c:v>
                </c:pt>
                <c:pt idx="909">
                  <c:v>-3</c:v>
                </c:pt>
                <c:pt idx="910">
                  <c:v>-2.9</c:v>
                </c:pt>
                <c:pt idx="911">
                  <c:v>-3</c:v>
                </c:pt>
                <c:pt idx="912">
                  <c:v>-3</c:v>
                </c:pt>
                <c:pt idx="913">
                  <c:v>-3</c:v>
                </c:pt>
                <c:pt idx="914">
                  <c:v>-3</c:v>
                </c:pt>
                <c:pt idx="915">
                  <c:v>-3.1</c:v>
                </c:pt>
                <c:pt idx="916">
                  <c:v>-3</c:v>
                </c:pt>
                <c:pt idx="917">
                  <c:v>-3</c:v>
                </c:pt>
                <c:pt idx="918">
                  <c:v>-3.1</c:v>
                </c:pt>
                <c:pt idx="919">
                  <c:v>-3</c:v>
                </c:pt>
                <c:pt idx="920">
                  <c:v>-3</c:v>
                </c:pt>
                <c:pt idx="921">
                  <c:v>-3</c:v>
                </c:pt>
                <c:pt idx="922">
                  <c:v>-3</c:v>
                </c:pt>
                <c:pt idx="923">
                  <c:v>-3.1</c:v>
                </c:pt>
                <c:pt idx="924">
                  <c:v>-3</c:v>
                </c:pt>
                <c:pt idx="925">
                  <c:v>-3.1</c:v>
                </c:pt>
                <c:pt idx="926">
                  <c:v>-3</c:v>
                </c:pt>
                <c:pt idx="927">
                  <c:v>-3</c:v>
                </c:pt>
                <c:pt idx="928">
                  <c:v>-3.1</c:v>
                </c:pt>
                <c:pt idx="929">
                  <c:v>-3</c:v>
                </c:pt>
                <c:pt idx="930">
                  <c:v>-3</c:v>
                </c:pt>
                <c:pt idx="931">
                  <c:v>-3.1</c:v>
                </c:pt>
                <c:pt idx="932">
                  <c:v>-3.1</c:v>
                </c:pt>
                <c:pt idx="933">
                  <c:v>-3</c:v>
                </c:pt>
                <c:pt idx="934">
                  <c:v>-3</c:v>
                </c:pt>
                <c:pt idx="935">
                  <c:v>-3</c:v>
                </c:pt>
                <c:pt idx="936">
                  <c:v>-3</c:v>
                </c:pt>
                <c:pt idx="937">
                  <c:v>-3</c:v>
                </c:pt>
                <c:pt idx="938">
                  <c:v>-3</c:v>
                </c:pt>
                <c:pt idx="939">
                  <c:v>-3</c:v>
                </c:pt>
                <c:pt idx="940">
                  <c:v>-3</c:v>
                </c:pt>
                <c:pt idx="941">
                  <c:v>-3</c:v>
                </c:pt>
                <c:pt idx="942">
                  <c:v>-3.1</c:v>
                </c:pt>
                <c:pt idx="943">
                  <c:v>-3</c:v>
                </c:pt>
                <c:pt idx="944">
                  <c:v>-3</c:v>
                </c:pt>
                <c:pt idx="945">
                  <c:v>-3</c:v>
                </c:pt>
                <c:pt idx="946">
                  <c:v>-3</c:v>
                </c:pt>
                <c:pt idx="947">
                  <c:v>-3.1</c:v>
                </c:pt>
                <c:pt idx="948">
                  <c:v>-3</c:v>
                </c:pt>
                <c:pt idx="949">
                  <c:v>-3</c:v>
                </c:pt>
                <c:pt idx="950">
                  <c:v>-3</c:v>
                </c:pt>
                <c:pt idx="951">
                  <c:v>-3</c:v>
                </c:pt>
                <c:pt idx="952">
                  <c:v>-3.1</c:v>
                </c:pt>
                <c:pt idx="953">
                  <c:v>-3</c:v>
                </c:pt>
                <c:pt idx="954">
                  <c:v>-3.1</c:v>
                </c:pt>
                <c:pt idx="955">
                  <c:v>-3</c:v>
                </c:pt>
                <c:pt idx="956">
                  <c:v>-3</c:v>
                </c:pt>
                <c:pt idx="957">
                  <c:v>-3.1</c:v>
                </c:pt>
                <c:pt idx="958">
                  <c:v>-3</c:v>
                </c:pt>
                <c:pt idx="959">
                  <c:v>-3</c:v>
                </c:pt>
                <c:pt idx="960">
                  <c:v>-3</c:v>
                </c:pt>
                <c:pt idx="961">
                  <c:v>-3</c:v>
                </c:pt>
                <c:pt idx="962">
                  <c:v>-3</c:v>
                </c:pt>
                <c:pt idx="963">
                  <c:v>-3</c:v>
                </c:pt>
                <c:pt idx="964">
                  <c:v>-3</c:v>
                </c:pt>
                <c:pt idx="965">
                  <c:v>-3.1</c:v>
                </c:pt>
                <c:pt idx="966">
                  <c:v>-3.1</c:v>
                </c:pt>
                <c:pt idx="967">
                  <c:v>-3</c:v>
                </c:pt>
                <c:pt idx="968">
                  <c:v>-3</c:v>
                </c:pt>
                <c:pt idx="969">
                  <c:v>-3</c:v>
                </c:pt>
                <c:pt idx="970">
                  <c:v>-3.1</c:v>
                </c:pt>
                <c:pt idx="971">
                  <c:v>-3.1</c:v>
                </c:pt>
                <c:pt idx="972">
                  <c:v>-3.1</c:v>
                </c:pt>
                <c:pt idx="973">
                  <c:v>-3.1</c:v>
                </c:pt>
                <c:pt idx="974">
                  <c:v>-3</c:v>
                </c:pt>
                <c:pt idx="975">
                  <c:v>-3.1</c:v>
                </c:pt>
                <c:pt idx="976">
                  <c:v>-3.1</c:v>
                </c:pt>
                <c:pt idx="977">
                  <c:v>-3.1</c:v>
                </c:pt>
                <c:pt idx="978">
                  <c:v>-3.1</c:v>
                </c:pt>
                <c:pt idx="979">
                  <c:v>-3.1</c:v>
                </c:pt>
                <c:pt idx="980">
                  <c:v>-3</c:v>
                </c:pt>
                <c:pt idx="981">
                  <c:v>-3.1</c:v>
                </c:pt>
                <c:pt idx="982">
                  <c:v>-3</c:v>
                </c:pt>
                <c:pt idx="983">
                  <c:v>-3</c:v>
                </c:pt>
                <c:pt idx="984">
                  <c:v>-3.1</c:v>
                </c:pt>
                <c:pt idx="985">
                  <c:v>-3.1</c:v>
                </c:pt>
                <c:pt idx="986">
                  <c:v>-3.1</c:v>
                </c:pt>
                <c:pt idx="987">
                  <c:v>-3.1</c:v>
                </c:pt>
                <c:pt idx="988">
                  <c:v>-3.1</c:v>
                </c:pt>
                <c:pt idx="989">
                  <c:v>-3.3</c:v>
                </c:pt>
                <c:pt idx="990">
                  <c:v>-3.3</c:v>
                </c:pt>
                <c:pt idx="991">
                  <c:v>-3.3</c:v>
                </c:pt>
                <c:pt idx="992">
                  <c:v>-3.3</c:v>
                </c:pt>
                <c:pt idx="993">
                  <c:v>-3.3</c:v>
                </c:pt>
                <c:pt idx="994">
                  <c:v>-3.3</c:v>
                </c:pt>
                <c:pt idx="995">
                  <c:v>-3.3</c:v>
                </c:pt>
                <c:pt idx="996">
                  <c:v>-3.3</c:v>
                </c:pt>
                <c:pt idx="997">
                  <c:v>-3.3</c:v>
                </c:pt>
                <c:pt idx="998">
                  <c:v>-3.4</c:v>
                </c:pt>
                <c:pt idx="999">
                  <c:v>-3.4</c:v>
                </c:pt>
                <c:pt idx="1000">
                  <c:v>-3.4</c:v>
                </c:pt>
                <c:pt idx="1001">
                  <c:v>-3.4</c:v>
                </c:pt>
                <c:pt idx="1002">
                  <c:v>-3.4</c:v>
                </c:pt>
                <c:pt idx="1003">
                  <c:v>-3.4</c:v>
                </c:pt>
                <c:pt idx="1004">
                  <c:v>-3.4</c:v>
                </c:pt>
                <c:pt idx="1005">
                  <c:v>-3.4</c:v>
                </c:pt>
                <c:pt idx="1006">
                  <c:v>-3.4</c:v>
                </c:pt>
                <c:pt idx="1007">
                  <c:v>-3.4</c:v>
                </c:pt>
                <c:pt idx="1008">
                  <c:v>-3.4</c:v>
                </c:pt>
                <c:pt idx="1009">
                  <c:v>-3.3</c:v>
                </c:pt>
                <c:pt idx="1010">
                  <c:v>-3.3</c:v>
                </c:pt>
                <c:pt idx="1011">
                  <c:v>-3.3</c:v>
                </c:pt>
                <c:pt idx="1012">
                  <c:v>-3.3</c:v>
                </c:pt>
                <c:pt idx="1013">
                  <c:v>-3.3</c:v>
                </c:pt>
                <c:pt idx="1014">
                  <c:v>-3.4</c:v>
                </c:pt>
                <c:pt idx="1015">
                  <c:v>-3.4</c:v>
                </c:pt>
                <c:pt idx="1016">
                  <c:v>-3.3</c:v>
                </c:pt>
                <c:pt idx="1017">
                  <c:v>-3.3</c:v>
                </c:pt>
                <c:pt idx="1018">
                  <c:v>-3.3</c:v>
                </c:pt>
                <c:pt idx="1019">
                  <c:v>-3.3</c:v>
                </c:pt>
                <c:pt idx="1020">
                  <c:v>-3.3</c:v>
                </c:pt>
                <c:pt idx="1021">
                  <c:v>-3.4</c:v>
                </c:pt>
                <c:pt idx="1022">
                  <c:v>-3.4</c:v>
                </c:pt>
                <c:pt idx="1023">
                  <c:v>-3.4</c:v>
                </c:pt>
                <c:pt idx="1024">
                  <c:v>-3.4</c:v>
                </c:pt>
                <c:pt idx="1025">
                  <c:v>-3.4</c:v>
                </c:pt>
                <c:pt idx="1026">
                  <c:v>-3.3</c:v>
                </c:pt>
                <c:pt idx="1027">
                  <c:v>-3.3</c:v>
                </c:pt>
                <c:pt idx="1028">
                  <c:v>-3.3</c:v>
                </c:pt>
                <c:pt idx="1029">
                  <c:v>-3.3</c:v>
                </c:pt>
              </c:numCache>
            </c:numRef>
          </c:yVal>
          <c:smooth val="0"/>
        </c:ser>
        <c:ser>
          <c:idx val="7"/>
          <c:order val="7"/>
          <c:tx>
            <c:strRef>
              <c:f>'Raw Data'!$J$20</c:f>
              <c:strCache>
                <c:ptCount val="1"/>
                <c:pt idx="0">
                  <c:v>3.3 - 30s post peel (HR)</c:v>
                </c:pt>
              </c:strCache>
            </c:strRef>
          </c:tx>
          <c:spPr>
            <a:ln w="19050" cap="rnd">
              <a:solidFill>
                <a:schemeClr val="accent3"/>
              </a:solidFill>
              <a:round/>
            </a:ln>
            <a:effectLst/>
          </c:spPr>
          <c:marker>
            <c:symbol val="none"/>
          </c:marker>
          <c:xVal>
            <c:numRef>
              <c:f>'Raw Data'!$B$22:$B$2887</c:f>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f>'Raw Data'!$J$22:$J$2887</c:f>
              <c:numCache>
                <c:formatCode>0.0</c:formatCode>
                <c:ptCount val="2866"/>
                <c:pt idx="0">
                  <c:v>522.20000000000005</c:v>
                </c:pt>
                <c:pt idx="1">
                  <c:v>522.29999999999995</c:v>
                </c:pt>
                <c:pt idx="2">
                  <c:v>521.70000000000005</c:v>
                </c:pt>
                <c:pt idx="3">
                  <c:v>521.4</c:v>
                </c:pt>
                <c:pt idx="4">
                  <c:v>521.20000000000005</c:v>
                </c:pt>
                <c:pt idx="5">
                  <c:v>521.1</c:v>
                </c:pt>
                <c:pt idx="6">
                  <c:v>521.4</c:v>
                </c:pt>
                <c:pt idx="7">
                  <c:v>521.70000000000005</c:v>
                </c:pt>
                <c:pt idx="8">
                  <c:v>521.6</c:v>
                </c:pt>
                <c:pt idx="9">
                  <c:v>521.6</c:v>
                </c:pt>
                <c:pt idx="10">
                  <c:v>521.1</c:v>
                </c:pt>
                <c:pt idx="11">
                  <c:v>519.79999999999995</c:v>
                </c:pt>
                <c:pt idx="12">
                  <c:v>518.9</c:v>
                </c:pt>
                <c:pt idx="13">
                  <c:v>518</c:v>
                </c:pt>
                <c:pt idx="14">
                  <c:v>516.6</c:v>
                </c:pt>
                <c:pt idx="15">
                  <c:v>515.9</c:v>
                </c:pt>
                <c:pt idx="16">
                  <c:v>515.29999999999995</c:v>
                </c:pt>
                <c:pt idx="17">
                  <c:v>513</c:v>
                </c:pt>
                <c:pt idx="18">
                  <c:v>511.3</c:v>
                </c:pt>
                <c:pt idx="19">
                  <c:v>508.3</c:v>
                </c:pt>
                <c:pt idx="20">
                  <c:v>502.1</c:v>
                </c:pt>
                <c:pt idx="21">
                  <c:v>488.1</c:v>
                </c:pt>
                <c:pt idx="22">
                  <c:v>459.4</c:v>
                </c:pt>
                <c:pt idx="23">
                  <c:v>437.6</c:v>
                </c:pt>
                <c:pt idx="24">
                  <c:v>404</c:v>
                </c:pt>
                <c:pt idx="25">
                  <c:v>384.2</c:v>
                </c:pt>
                <c:pt idx="26">
                  <c:v>368.7</c:v>
                </c:pt>
                <c:pt idx="27">
                  <c:v>364.1</c:v>
                </c:pt>
                <c:pt idx="28">
                  <c:v>359.1</c:v>
                </c:pt>
                <c:pt idx="29">
                  <c:v>345.2</c:v>
                </c:pt>
                <c:pt idx="30">
                  <c:v>331.3</c:v>
                </c:pt>
                <c:pt idx="31">
                  <c:v>317.89999999999998</c:v>
                </c:pt>
                <c:pt idx="32">
                  <c:v>305.60000000000002</c:v>
                </c:pt>
                <c:pt idx="33">
                  <c:v>292.89999999999998</c:v>
                </c:pt>
                <c:pt idx="34">
                  <c:v>284.5</c:v>
                </c:pt>
                <c:pt idx="35">
                  <c:v>276.2</c:v>
                </c:pt>
                <c:pt idx="36">
                  <c:v>267.3</c:v>
                </c:pt>
                <c:pt idx="37">
                  <c:v>254.9</c:v>
                </c:pt>
                <c:pt idx="38">
                  <c:v>245</c:v>
                </c:pt>
                <c:pt idx="39">
                  <c:v>235.3</c:v>
                </c:pt>
                <c:pt idx="40">
                  <c:v>224</c:v>
                </c:pt>
                <c:pt idx="41">
                  <c:v>205.9</c:v>
                </c:pt>
                <c:pt idx="42">
                  <c:v>193.5</c:v>
                </c:pt>
                <c:pt idx="43">
                  <c:v>181.4</c:v>
                </c:pt>
                <c:pt idx="44">
                  <c:v>167.8</c:v>
                </c:pt>
                <c:pt idx="45">
                  <c:v>151.69999999999999</c:v>
                </c:pt>
                <c:pt idx="46">
                  <c:v>137.80000000000001</c:v>
                </c:pt>
                <c:pt idx="47">
                  <c:v>124.3</c:v>
                </c:pt>
                <c:pt idx="48">
                  <c:v>116.3</c:v>
                </c:pt>
                <c:pt idx="49">
                  <c:v>112.6</c:v>
                </c:pt>
                <c:pt idx="50">
                  <c:v>104.5</c:v>
                </c:pt>
                <c:pt idx="51">
                  <c:v>91.6</c:v>
                </c:pt>
                <c:pt idx="52">
                  <c:v>72.599999999999994</c:v>
                </c:pt>
                <c:pt idx="53">
                  <c:v>49.3</c:v>
                </c:pt>
                <c:pt idx="54">
                  <c:v>10.8</c:v>
                </c:pt>
                <c:pt idx="55">
                  <c:v>-15.1</c:v>
                </c:pt>
                <c:pt idx="56">
                  <c:v>-27.2</c:v>
                </c:pt>
                <c:pt idx="57">
                  <c:v>-24.9</c:v>
                </c:pt>
                <c:pt idx="58">
                  <c:v>-3.1</c:v>
                </c:pt>
                <c:pt idx="59">
                  <c:v>20.5</c:v>
                </c:pt>
                <c:pt idx="60">
                  <c:v>41.1</c:v>
                </c:pt>
                <c:pt idx="61">
                  <c:v>55.6</c:v>
                </c:pt>
                <c:pt idx="62">
                  <c:v>64</c:v>
                </c:pt>
                <c:pt idx="63">
                  <c:v>69</c:v>
                </c:pt>
                <c:pt idx="64">
                  <c:v>69.400000000000006</c:v>
                </c:pt>
                <c:pt idx="65">
                  <c:v>68</c:v>
                </c:pt>
                <c:pt idx="66">
                  <c:v>66.599999999999994</c:v>
                </c:pt>
                <c:pt idx="67">
                  <c:v>60</c:v>
                </c:pt>
                <c:pt idx="68">
                  <c:v>46.4</c:v>
                </c:pt>
                <c:pt idx="69">
                  <c:v>31.5</c:v>
                </c:pt>
                <c:pt idx="70">
                  <c:v>19.100000000000001</c:v>
                </c:pt>
                <c:pt idx="71">
                  <c:v>16.5</c:v>
                </c:pt>
                <c:pt idx="72">
                  <c:v>29.9</c:v>
                </c:pt>
                <c:pt idx="73">
                  <c:v>38.799999999999997</c:v>
                </c:pt>
                <c:pt idx="74">
                  <c:v>38.9</c:v>
                </c:pt>
                <c:pt idx="75">
                  <c:v>34.299999999999997</c:v>
                </c:pt>
                <c:pt idx="76">
                  <c:v>30.1</c:v>
                </c:pt>
                <c:pt idx="77">
                  <c:v>26.9</c:v>
                </c:pt>
                <c:pt idx="78">
                  <c:v>18.100000000000001</c:v>
                </c:pt>
                <c:pt idx="79">
                  <c:v>4.0999999999999996</c:v>
                </c:pt>
                <c:pt idx="80">
                  <c:v>-15</c:v>
                </c:pt>
                <c:pt idx="81">
                  <c:v>-29.9</c:v>
                </c:pt>
                <c:pt idx="82">
                  <c:v>-47.8</c:v>
                </c:pt>
                <c:pt idx="83">
                  <c:v>-65.7</c:v>
                </c:pt>
                <c:pt idx="84">
                  <c:v>-82.7</c:v>
                </c:pt>
                <c:pt idx="85">
                  <c:v>-94.4</c:v>
                </c:pt>
                <c:pt idx="86">
                  <c:v>-96.2</c:v>
                </c:pt>
                <c:pt idx="87">
                  <c:v>-95.9</c:v>
                </c:pt>
                <c:pt idx="88">
                  <c:v>-92.2</c:v>
                </c:pt>
                <c:pt idx="89">
                  <c:v>-86.9</c:v>
                </c:pt>
                <c:pt idx="90">
                  <c:v>-81.900000000000006</c:v>
                </c:pt>
                <c:pt idx="91">
                  <c:v>-76.8</c:v>
                </c:pt>
                <c:pt idx="92">
                  <c:v>-72.2</c:v>
                </c:pt>
                <c:pt idx="93">
                  <c:v>-70.599999999999994</c:v>
                </c:pt>
                <c:pt idx="94">
                  <c:v>-85</c:v>
                </c:pt>
                <c:pt idx="95">
                  <c:v>-108.3</c:v>
                </c:pt>
                <c:pt idx="96">
                  <c:v>-130.9</c:v>
                </c:pt>
                <c:pt idx="97">
                  <c:v>-153</c:v>
                </c:pt>
                <c:pt idx="98">
                  <c:v>-165.1</c:v>
                </c:pt>
                <c:pt idx="99">
                  <c:v>-172</c:v>
                </c:pt>
                <c:pt idx="100">
                  <c:v>-174.5</c:v>
                </c:pt>
                <c:pt idx="101">
                  <c:v>-169.6</c:v>
                </c:pt>
                <c:pt idx="102">
                  <c:v>-157.19999999999999</c:v>
                </c:pt>
                <c:pt idx="103">
                  <c:v>-138.30000000000001</c:v>
                </c:pt>
                <c:pt idx="104">
                  <c:v>-118.8</c:v>
                </c:pt>
                <c:pt idx="105">
                  <c:v>-97.4</c:v>
                </c:pt>
                <c:pt idx="106">
                  <c:v>-85</c:v>
                </c:pt>
                <c:pt idx="107">
                  <c:v>-84.9</c:v>
                </c:pt>
                <c:pt idx="108">
                  <c:v>-96.3</c:v>
                </c:pt>
                <c:pt idx="109">
                  <c:v>-116.3</c:v>
                </c:pt>
                <c:pt idx="110">
                  <c:v>-156.6</c:v>
                </c:pt>
                <c:pt idx="111">
                  <c:v>-192.9</c:v>
                </c:pt>
                <c:pt idx="112">
                  <c:v>-228.2</c:v>
                </c:pt>
                <c:pt idx="113">
                  <c:v>-252.3</c:v>
                </c:pt>
                <c:pt idx="114">
                  <c:v>-269.3</c:v>
                </c:pt>
                <c:pt idx="115">
                  <c:v>-266.8</c:v>
                </c:pt>
                <c:pt idx="116">
                  <c:v>-261.2</c:v>
                </c:pt>
                <c:pt idx="117">
                  <c:v>-254</c:v>
                </c:pt>
                <c:pt idx="118">
                  <c:v>-253.9</c:v>
                </c:pt>
                <c:pt idx="119">
                  <c:v>-269</c:v>
                </c:pt>
                <c:pt idx="120">
                  <c:v>-281.89999999999998</c:v>
                </c:pt>
                <c:pt idx="121">
                  <c:v>-293.10000000000002</c:v>
                </c:pt>
                <c:pt idx="122">
                  <c:v>-307.8</c:v>
                </c:pt>
                <c:pt idx="123">
                  <c:v>-335.6</c:v>
                </c:pt>
                <c:pt idx="124">
                  <c:v>-356.7</c:v>
                </c:pt>
                <c:pt idx="125">
                  <c:v>-374.9</c:v>
                </c:pt>
                <c:pt idx="126">
                  <c:v>-382.6</c:v>
                </c:pt>
                <c:pt idx="127">
                  <c:v>-367.7</c:v>
                </c:pt>
                <c:pt idx="128">
                  <c:v>-309.60000000000002</c:v>
                </c:pt>
                <c:pt idx="129">
                  <c:v>-256</c:v>
                </c:pt>
                <c:pt idx="130">
                  <c:v>-202.1</c:v>
                </c:pt>
                <c:pt idx="131">
                  <c:v>-168.6</c:v>
                </c:pt>
                <c:pt idx="132">
                  <c:v>-158.69999999999999</c:v>
                </c:pt>
                <c:pt idx="133">
                  <c:v>-157.5</c:v>
                </c:pt>
                <c:pt idx="134">
                  <c:v>-160.9</c:v>
                </c:pt>
                <c:pt idx="135">
                  <c:v>-170.9</c:v>
                </c:pt>
                <c:pt idx="136">
                  <c:v>-184</c:v>
                </c:pt>
                <c:pt idx="137">
                  <c:v>-187.1</c:v>
                </c:pt>
                <c:pt idx="138">
                  <c:v>-184</c:v>
                </c:pt>
                <c:pt idx="139">
                  <c:v>-178</c:v>
                </c:pt>
                <c:pt idx="140">
                  <c:v>-170.3</c:v>
                </c:pt>
                <c:pt idx="141">
                  <c:v>-163.9</c:v>
                </c:pt>
                <c:pt idx="142">
                  <c:v>-155.4</c:v>
                </c:pt>
                <c:pt idx="143">
                  <c:v>-147.1</c:v>
                </c:pt>
                <c:pt idx="144">
                  <c:v>-139.69999999999999</c:v>
                </c:pt>
                <c:pt idx="145">
                  <c:v>-132.80000000000001</c:v>
                </c:pt>
                <c:pt idx="146">
                  <c:v>-128.30000000000001</c:v>
                </c:pt>
                <c:pt idx="147">
                  <c:v>-122.1</c:v>
                </c:pt>
                <c:pt idx="148">
                  <c:v>-111.9</c:v>
                </c:pt>
                <c:pt idx="149">
                  <c:v>-96.9</c:v>
                </c:pt>
                <c:pt idx="150">
                  <c:v>-87.5</c:v>
                </c:pt>
                <c:pt idx="151">
                  <c:v>-73.900000000000006</c:v>
                </c:pt>
                <c:pt idx="152">
                  <c:v>-55.3</c:v>
                </c:pt>
                <c:pt idx="153">
                  <c:v>-37.200000000000003</c:v>
                </c:pt>
                <c:pt idx="154">
                  <c:v>-36.700000000000003</c:v>
                </c:pt>
                <c:pt idx="155">
                  <c:v>-48.2</c:v>
                </c:pt>
                <c:pt idx="156">
                  <c:v>-72.7</c:v>
                </c:pt>
                <c:pt idx="157">
                  <c:v>-107.1</c:v>
                </c:pt>
                <c:pt idx="158">
                  <c:v>-94.2</c:v>
                </c:pt>
                <c:pt idx="159">
                  <c:v>-61.1</c:v>
                </c:pt>
                <c:pt idx="160">
                  <c:v>-25.4</c:v>
                </c:pt>
                <c:pt idx="161">
                  <c:v>23.3</c:v>
                </c:pt>
                <c:pt idx="162">
                  <c:v>56.8</c:v>
                </c:pt>
                <c:pt idx="163">
                  <c:v>79.7</c:v>
                </c:pt>
                <c:pt idx="164">
                  <c:v>92.6</c:v>
                </c:pt>
                <c:pt idx="165">
                  <c:v>100.7</c:v>
                </c:pt>
                <c:pt idx="166">
                  <c:v>109.3</c:v>
                </c:pt>
                <c:pt idx="167">
                  <c:v>112</c:v>
                </c:pt>
                <c:pt idx="168">
                  <c:v>113</c:v>
                </c:pt>
                <c:pt idx="169">
                  <c:v>112.9</c:v>
                </c:pt>
                <c:pt idx="170">
                  <c:v>109.5</c:v>
                </c:pt>
                <c:pt idx="171">
                  <c:v>105.2</c:v>
                </c:pt>
                <c:pt idx="172">
                  <c:v>100.4</c:v>
                </c:pt>
                <c:pt idx="173">
                  <c:v>95</c:v>
                </c:pt>
                <c:pt idx="174">
                  <c:v>86</c:v>
                </c:pt>
                <c:pt idx="175">
                  <c:v>79.8</c:v>
                </c:pt>
                <c:pt idx="176">
                  <c:v>78.599999999999994</c:v>
                </c:pt>
                <c:pt idx="177">
                  <c:v>82.2</c:v>
                </c:pt>
                <c:pt idx="178">
                  <c:v>86.3</c:v>
                </c:pt>
                <c:pt idx="179">
                  <c:v>87.2</c:v>
                </c:pt>
                <c:pt idx="180">
                  <c:v>84.4</c:v>
                </c:pt>
                <c:pt idx="181">
                  <c:v>79.900000000000006</c:v>
                </c:pt>
                <c:pt idx="182">
                  <c:v>73.900000000000006</c:v>
                </c:pt>
                <c:pt idx="183">
                  <c:v>65.3</c:v>
                </c:pt>
                <c:pt idx="184">
                  <c:v>61.4</c:v>
                </c:pt>
                <c:pt idx="185">
                  <c:v>58.4</c:v>
                </c:pt>
                <c:pt idx="186">
                  <c:v>55</c:v>
                </c:pt>
                <c:pt idx="187">
                  <c:v>50.6</c:v>
                </c:pt>
                <c:pt idx="188">
                  <c:v>47.7</c:v>
                </c:pt>
                <c:pt idx="189">
                  <c:v>45</c:v>
                </c:pt>
                <c:pt idx="190">
                  <c:v>42</c:v>
                </c:pt>
                <c:pt idx="191">
                  <c:v>39.299999999999997</c:v>
                </c:pt>
                <c:pt idx="192">
                  <c:v>39.4</c:v>
                </c:pt>
                <c:pt idx="193">
                  <c:v>41.4</c:v>
                </c:pt>
                <c:pt idx="194">
                  <c:v>41.5</c:v>
                </c:pt>
                <c:pt idx="195">
                  <c:v>38.6</c:v>
                </c:pt>
                <c:pt idx="196">
                  <c:v>32.9</c:v>
                </c:pt>
                <c:pt idx="197">
                  <c:v>29.2</c:v>
                </c:pt>
                <c:pt idx="198">
                  <c:v>26</c:v>
                </c:pt>
                <c:pt idx="199">
                  <c:v>23.5</c:v>
                </c:pt>
                <c:pt idx="200">
                  <c:v>21.4</c:v>
                </c:pt>
                <c:pt idx="201">
                  <c:v>18.7</c:v>
                </c:pt>
                <c:pt idx="202">
                  <c:v>15.5</c:v>
                </c:pt>
                <c:pt idx="203">
                  <c:v>11.8</c:v>
                </c:pt>
                <c:pt idx="204">
                  <c:v>8.4</c:v>
                </c:pt>
                <c:pt idx="205">
                  <c:v>6.4</c:v>
                </c:pt>
                <c:pt idx="206">
                  <c:v>5</c:v>
                </c:pt>
                <c:pt idx="207">
                  <c:v>3.7</c:v>
                </c:pt>
                <c:pt idx="208">
                  <c:v>2.4</c:v>
                </c:pt>
                <c:pt idx="209">
                  <c:v>1.5</c:v>
                </c:pt>
                <c:pt idx="210">
                  <c:v>1.5</c:v>
                </c:pt>
                <c:pt idx="211">
                  <c:v>1.7</c:v>
                </c:pt>
                <c:pt idx="212">
                  <c:v>1.8</c:v>
                </c:pt>
                <c:pt idx="213">
                  <c:v>1.9</c:v>
                </c:pt>
                <c:pt idx="214">
                  <c:v>2.2999999999999998</c:v>
                </c:pt>
                <c:pt idx="215">
                  <c:v>2.7</c:v>
                </c:pt>
                <c:pt idx="216">
                  <c:v>3.2</c:v>
                </c:pt>
                <c:pt idx="217">
                  <c:v>2.9</c:v>
                </c:pt>
                <c:pt idx="218">
                  <c:v>2.8</c:v>
                </c:pt>
                <c:pt idx="219">
                  <c:v>2.7</c:v>
                </c:pt>
                <c:pt idx="220">
                  <c:v>2.9</c:v>
                </c:pt>
                <c:pt idx="221">
                  <c:v>2.8</c:v>
                </c:pt>
                <c:pt idx="222">
                  <c:v>3</c:v>
                </c:pt>
                <c:pt idx="223">
                  <c:v>2.5</c:v>
                </c:pt>
                <c:pt idx="224">
                  <c:v>1.9</c:v>
                </c:pt>
                <c:pt idx="225">
                  <c:v>1.6</c:v>
                </c:pt>
                <c:pt idx="226">
                  <c:v>1.7</c:v>
                </c:pt>
                <c:pt idx="227">
                  <c:v>1.8</c:v>
                </c:pt>
                <c:pt idx="228">
                  <c:v>1.9</c:v>
                </c:pt>
                <c:pt idx="229">
                  <c:v>1.9</c:v>
                </c:pt>
                <c:pt idx="230">
                  <c:v>1.8</c:v>
                </c:pt>
                <c:pt idx="231">
                  <c:v>2.2000000000000002</c:v>
                </c:pt>
                <c:pt idx="232">
                  <c:v>2.2000000000000002</c:v>
                </c:pt>
                <c:pt idx="233">
                  <c:v>2</c:v>
                </c:pt>
                <c:pt idx="234">
                  <c:v>2.2999999999999998</c:v>
                </c:pt>
                <c:pt idx="235">
                  <c:v>2.4</c:v>
                </c:pt>
                <c:pt idx="236">
                  <c:v>2.5</c:v>
                </c:pt>
                <c:pt idx="237">
                  <c:v>2.4</c:v>
                </c:pt>
                <c:pt idx="238">
                  <c:v>2.2999999999999998</c:v>
                </c:pt>
                <c:pt idx="239">
                  <c:v>2</c:v>
                </c:pt>
                <c:pt idx="240">
                  <c:v>2.1</c:v>
                </c:pt>
                <c:pt idx="241">
                  <c:v>2.2000000000000002</c:v>
                </c:pt>
                <c:pt idx="242">
                  <c:v>2.2000000000000002</c:v>
                </c:pt>
                <c:pt idx="243">
                  <c:v>2</c:v>
                </c:pt>
                <c:pt idx="244">
                  <c:v>2.1</c:v>
                </c:pt>
                <c:pt idx="245">
                  <c:v>2.2000000000000002</c:v>
                </c:pt>
                <c:pt idx="246">
                  <c:v>2.2999999999999998</c:v>
                </c:pt>
                <c:pt idx="247">
                  <c:v>2.4</c:v>
                </c:pt>
                <c:pt idx="248">
                  <c:v>2.4</c:v>
                </c:pt>
                <c:pt idx="249">
                  <c:v>2.4</c:v>
                </c:pt>
                <c:pt idx="250">
                  <c:v>2.4</c:v>
                </c:pt>
                <c:pt idx="251">
                  <c:v>2.5</c:v>
                </c:pt>
                <c:pt idx="252">
                  <c:v>2.7</c:v>
                </c:pt>
                <c:pt idx="253">
                  <c:v>2.8</c:v>
                </c:pt>
                <c:pt idx="254">
                  <c:v>3</c:v>
                </c:pt>
                <c:pt idx="255">
                  <c:v>3.1</c:v>
                </c:pt>
                <c:pt idx="256">
                  <c:v>3.1</c:v>
                </c:pt>
                <c:pt idx="257">
                  <c:v>3</c:v>
                </c:pt>
                <c:pt idx="258">
                  <c:v>2.8</c:v>
                </c:pt>
                <c:pt idx="259">
                  <c:v>2.9</c:v>
                </c:pt>
                <c:pt idx="260">
                  <c:v>2.7</c:v>
                </c:pt>
                <c:pt idx="261">
                  <c:v>2.5</c:v>
                </c:pt>
                <c:pt idx="262">
                  <c:v>2.2999999999999998</c:v>
                </c:pt>
                <c:pt idx="263">
                  <c:v>2.2000000000000002</c:v>
                </c:pt>
                <c:pt idx="264">
                  <c:v>1.9</c:v>
                </c:pt>
                <c:pt idx="265">
                  <c:v>1.5</c:v>
                </c:pt>
                <c:pt idx="266">
                  <c:v>1.4</c:v>
                </c:pt>
                <c:pt idx="267">
                  <c:v>1.3</c:v>
                </c:pt>
                <c:pt idx="268">
                  <c:v>1.2</c:v>
                </c:pt>
                <c:pt idx="269">
                  <c:v>1.4</c:v>
                </c:pt>
                <c:pt idx="270">
                  <c:v>1.3</c:v>
                </c:pt>
                <c:pt idx="271">
                  <c:v>1.1000000000000001</c:v>
                </c:pt>
                <c:pt idx="272">
                  <c:v>1.3</c:v>
                </c:pt>
                <c:pt idx="273">
                  <c:v>1.6</c:v>
                </c:pt>
                <c:pt idx="274">
                  <c:v>2.2000000000000002</c:v>
                </c:pt>
                <c:pt idx="275">
                  <c:v>2.7</c:v>
                </c:pt>
                <c:pt idx="276">
                  <c:v>2.9</c:v>
                </c:pt>
                <c:pt idx="277">
                  <c:v>3.2</c:v>
                </c:pt>
                <c:pt idx="278">
                  <c:v>3.7</c:v>
                </c:pt>
                <c:pt idx="279">
                  <c:v>3.7</c:v>
                </c:pt>
                <c:pt idx="280">
                  <c:v>3.4</c:v>
                </c:pt>
                <c:pt idx="281">
                  <c:v>1.7</c:v>
                </c:pt>
                <c:pt idx="282">
                  <c:v>1.3</c:v>
                </c:pt>
                <c:pt idx="283">
                  <c:v>0.9</c:v>
                </c:pt>
                <c:pt idx="284">
                  <c:v>0</c:v>
                </c:pt>
                <c:pt idx="285">
                  <c:v>-0.8</c:v>
                </c:pt>
                <c:pt idx="286">
                  <c:v>-3.1</c:v>
                </c:pt>
                <c:pt idx="287">
                  <c:v>-4.0999999999999996</c:v>
                </c:pt>
                <c:pt idx="288">
                  <c:v>-3.5</c:v>
                </c:pt>
                <c:pt idx="289">
                  <c:v>-2.8</c:v>
                </c:pt>
                <c:pt idx="290">
                  <c:v>-2.7</c:v>
                </c:pt>
                <c:pt idx="291">
                  <c:v>-2.5</c:v>
                </c:pt>
                <c:pt idx="292">
                  <c:v>-2.2999999999999998</c:v>
                </c:pt>
                <c:pt idx="293">
                  <c:v>-2</c:v>
                </c:pt>
                <c:pt idx="294">
                  <c:v>-2</c:v>
                </c:pt>
                <c:pt idx="295">
                  <c:v>-2.9</c:v>
                </c:pt>
                <c:pt idx="296">
                  <c:v>-3</c:v>
                </c:pt>
                <c:pt idx="297">
                  <c:v>-2.5</c:v>
                </c:pt>
                <c:pt idx="298">
                  <c:v>-1.9</c:v>
                </c:pt>
                <c:pt idx="299">
                  <c:v>-1.2</c:v>
                </c:pt>
                <c:pt idx="300">
                  <c:v>-0.8</c:v>
                </c:pt>
                <c:pt idx="301">
                  <c:v>-0.6</c:v>
                </c:pt>
                <c:pt idx="302">
                  <c:v>-0.6</c:v>
                </c:pt>
                <c:pt idx="303">
                  <c:v>-0.8</c:v>
                </c:pt>
                <c:pt idx="304">
                  <c:v>-0.8</c:v>
                </c:pt>
                <c:pt idx="305">
                  <c:v>-0.9</c:v>
                </c:pt>
                <c:pt idx="306">
                  <c:v>-0.8</c:v>
                </c:pt>
                <c:pt idx="307">
                  <c:v>-0.8</c:v>
                </c:pt>
                <c:pt idx="308">
                  <c:v>-0.8</c:v>
                </c:pt>
                <c:pt idx="309">
                  <c:v>-0.9</c:v>
                </c:pt>
                <c:pt idx="310">
                  <c:v>-0.9</c:v>
                </c:pt>
                <c:pt idx="311">
                  <c:v>-0.8</c:v>
                </c:pt>
                <c:pt idx="312">
                  <c:v>-0.6</c:v>
                </c:pt>
                <c:pt idx="313">
                  <c:v>-0.5</c:v>
                </c:pt>
                <c:pt idx="314">
                  <c:v>-0.6</c:v>
                </c:pt>
                <c:pt idx="315">
                  <c:v>-0.4</c:v>
                </c:pt>
                <c:pt idx="316">
                  <c:v>-0.2</c:v>
                </c:pt>
                <c:pt idx="317">
                  <c:v>-0.4</c:v>
                </c:pt>
                <c:pt idx="318">
                  <c:v>-0.4</c:v>
                </c:pt>
                <c:pt idx="319">
                  <c:v>-0.5</c:v>
                </c:pt>
                <c:pt idx="320">
                  <c:v>-0.5</c:v>
                </c:pt>
                <c:pt idx="321">
                  <c:v>-0.5</c:v>
                </c:pt>
                <c:pt idx="322">
                  <c:v>-0.5</c:v>
                </c:pt>
                <c:pt idx="323">
                  <c:v>-0.4</c:v>
                </c:pt>
                <c:pt idx="324">
                  <c:v>-0.5</c:v>
                </c:pt>
                <c:pt idx="325">
                  <c:v>-0.4</c:v>
                </c:pt>
                <c:pt idx="326">
                  <c:v>-0.4</c:v>
                </c:pt>
                <c:pt idx="327">
                  <c:v>-0.4</c:v>
                </c:pt>
                <c:pt idx="328">
                  <c:v>-0.4</c:v>
                </c:pt>
                <c:pt idx="329">
                  <c:v>-0.4</c:v>
                </c:pt>
                <c:pt idx="330">
                  <c:v>-0.4</c:v>
                </c:pt>
                <c:pt idx="331">
                  <c:v>-0.4</c:v>
                </c:pt>
                <c:pt idx="332">
                  <c:v>-0.4</c:v>
                </c:pt>
                <c:pt idx="333">
                  <c:v>-0.4</c:v>
                </c:pt>
                <c:pt idx="334">
                  <c:v>-0.4</c:v>
                </c:pt>
                <c:pt idx="335">
                  <c:v>-0.4</c:v>
                </c:pt>
                <c:pt idx="336">
                  <c:v>-0.4</c:v>
                </c:pt>
                <c:pt idx="337">
                  <c:v>-0.4</c:v>
                </c:pt>
                <c:pt idx="338">
                  <c:v>-0.4</c:v>
                </c:pt>
                <c:pt idx="339">
                  <c:v>-0.4</c:v>
                </c:pt>
                <c:pt idx="340">
                  <c:v>-0.4</c:v>
                </c:pt>
                <c:pt idx="341">
                  <c:v>-0.4</c:v>
                </c:pt>
                <c:pt idx="342">
                  <c:v>-0.5</c:v>
                </c:pt>
                <c:pt idx="343">
                  <c:v>-0.5</c:v>
                </c:pt>
                <c:pt idx="344">
                  <c:v>-0.4</c:v>
                </c:pt>
                <c:pt idx="345">
                  <c:v>-0.4</c:v>
                </c:pt>
                <c:pt idx="346">
                  <c:v>-0.5</c:v>
                </c:pt>
                <c:pt idx="347">
                  <c:v>-0.5</c:v>
                </c:pt>
                <c:pt idx="348">
                  <c:v>-0.4</c:v>
                </c:pt>
                <c:pt idx="349">
                  <c:v>-0.5</c:v>
                </c:pt>
                <c:pt idx="350">
                  <c:v>-0.5</c:v>
                </c:pt>
                <c:pt idx="351">
                  <c:v>-0.4</c:v>
                </c:pt>
                <c:pt idx="352">
                  <c:v>-0.4</c:v>
                </c:pt>
                <c:pt idx="353">
                  <c:v>-0.4</c:v>
                </c:pt>
                <c:pt idx="354">
                  <c:v>-0.4</c:v>
                </c:pt>
                <c:pt idx="355">
                  <c:v>-0.4</c:v>
                </c:pt>
                <c:pt idx="356">
                  <c:v>-0.5</c:v>
                </c:pt>
                <c:pt idx="357">
                  <c:v>-0.4</c:v>
                </c:pt>
                <c:pt idx="358">
                  <c:v>-0.4</c:v>
                </c:pt>
                <c:pt idx="359">
                  <c:v>-0.4</c:v>
                </c:pt>
                <c:pt idx="360">
                  <c:v>-0.4</c:v>
                </c:pt>
                <c:pt idx="361">
                  <c:v>-0.4</c:v>
                </c:pt>
                <c:pt idx="362">
                  <c:v>-0.4</c:v>
                </c:pt>
                <c:pt idx="363">
                  <c:v>-0.4</c:v>
                </c:pt>
                <c:pt idx="364">
                  <c:v>-0.4</c:v>
                </c:pt>
                <c:pt idx="365">
                  <c:v>-0.3</c:v>
                </c:pt>
                <c:pt idx="366">
                  <c:v>-0.3</c:v>
                </c:pt>
                <c:pt idx="367">
                  <c:v>-0.4</c:v>
                </c:pt>
                <c:pt idx="368">
                  <c:v>-0.4</c:v>
                </c:pt>
                <c:pt idx="369">
                  <c:v>-0.5</c:v>
                </c:pt>
                <c:pt idx="370">
                  <c:v>-0.5</c:v>
                </c:pt>
                <c:pt idx="371">
                  <c:v>-0.5</c:v>
                </c:pt>
                <c:pt idx="372">
                  <c:v>-0.5</c:v>
                </c:pt>
                <c:pt idx="373">
                  <c:v>-0.5</c:v>
                </c:pt>
                <c:pt idx="374">
                  <c:v>-0.5</c:v>
                </c:pt>
                <c:pt idx="375">
                  <c:v>-0.5</c:v>
                </c:pt>
                <c:pt idx="376">
                  <c:v>-0.5</c:v>
                </c:pt>
                <c:pt idx="377">
                  <c:v>-0.5</c:v>
                </c:pt>
                <c:pt idx="378">
                  <c:v>-0.5</c:v>
                </c:pt>
                <c:pt idx="379">
                  <c:v>-0.5</c:v>
                </c:pt>
                <c:pt idx="380">
                  <c:v>-0.5</c:v>
                </c:pt>
                <c:pt idx="381">
                  <c:v>-0.5</c:v>
                </c:pt>
                <c:pt idx="382">
                  <c:v>-0.4</c:v>
                </c:pt>
                <c:pt idx="383">
                  <c:v>-0.4</c:v>
                </c:pt>
                <c:pt idx="384">
                  <c:v>-0.4</c:v>
                </c:pt>
                <c:pt idx="385">
                  <c:v>-0.3</c:v>
                </c:pt>
                <c:pt idx="386">
                  <c:v>-0.4</c:v>
                </c:pt>
                <c:pt idx="387">
                  <c:v>-0.4</c:v>
                </c:pt>
                <c:pt idx="388">
                  <c:v>-0.3</c:v>
                </c:pt>
                <c:pt idx="389">
                  <c:v>-0.3</c:v>
                </c:pt>
                <c:pt idx="390">
                  <c:v>-0.4</c:v>
                </c:pt>
                <c:pt idx="391">
                  <c:v>-0.3</c:v>
                </c:pt>
                <c:pt idx="392">
                  <c:v>-0.3</c:v>
                </c:pt>
                <c:pt idx="393">
                  <c:v>-0.5</c:v>
                </c:pt>
                <c:pt idx="394">
                  <c:v>-0.5</c:v>
                </c:pt>
                <c:pt idx="395">
                  <c:v>-0.5</c:v>
                </c:pt>
                <c:pt idx="396">
                  <c:v>-0.7</c:v>
                </c:pt>
                <c:pt idx="397">
                  <c:v>-0.6</c:v>
                </c:pt>
                <c:pt idx="398">
                  <c:v>-0.6</c:v>
                </c:pt>
                <c:pt idx="399">
                  <c:v>-0.6</c:v>
                </c:pt>
                <c:pt idx="400">
                  <c:v>-0.6</c:v>
                </c:pt>
                <c:pt idx="401">
                  <c:v>-0.4</c:v>
                </c:pt>
                <c:pt idx="402">
                  <c:v>-0.4</c:v>
                </c:pt>
                <c:pt idx="403">
                  <c:v>-0.3</c:v>
                </c:pt>
                <c:pt idx="404">
                  <c:v>-0.4</c:v>
                </c:pt>
                <c:pt idx="405">
                  <c:v>-0.3</c:v>
                </c:pt>
                <c:pt idx="406">
                  <c:v>-0.4</c:v>
                </c:pt>
                <c:pt idx="407">
                  <c:v>-0.5</c:v>
                </c:pt>
                <c:pt idx="408">
                  <c:v>-0.5</c:v>
                </c:pt>
                <c:pt idx="409">
                  <c:v>-0.5</c:v>
                </c:pt>
                <c:pt idx="410">
                  <c:v>-0.5</c:v>
                </c:pt>
                <c:pt idx="411">
                  <c:v>-0.5</c:v>
                </c:pt>
                <c:pt idx="412">
                  <c:v>-0.5</c:v>
                </c:pt>
                <c:pt idx="413">
                  <c:v>-0.4</c:v>
                </c:pt>
                <c:pt idx="414">
                  <c:v>-0.4</c:v>
                </c:pt>
                <c:pt idx="415">
                  <c:v>-0.5</c:v>
                </c:pt>
                <c:pt idx="416">
                  <c:v>-0.4</c:v>
                </c:pt>
                <c:pt idx="417">
                  <c:v>-0.4</c:v>
                </c:pt>
                <c:pt idx="418">
                  <c:v>-0.4</c:v>
                </c:pt>
                <c:pt idx="419">
                  <c:v>-0.4</c:v>
                </c:pt>
                <c:pt idx="420">
                  <c:v>-0.5</c:v>
                </c:pt>
                <c:pt idx="421">
                  <c:v>-0.4</c:v>
                </c:pt>
                <c:pt idx="422">
                  <c:v>-0.5</c:v>
                </c:pt>
                <c:pt idx="423">
                  <c:v>-0.5</c:v>
                </c:pt>
                <c:pt idx="424">
                  <c:v>-0.5</c:v>
                </c:pt>
                <c:pt idx="425">
                  <c:v>-0.5</c:v>
                </c:pt>
                <c:pt idx="426">
                  <c:v>-0.5</c:v>
                </c:pt>
                <c:pt idx="427">
                  <c:v>-0.5</c:v>
                </c:pt>
                <c:pt idx="428">
                  <c:v>-0.4</c:v>
                </c:pt>
                <c:pt idx="429">
                  <c:v>-0.5</c:v>
                </c:pt>
                <c:pt idx="430">
                  <c:v>-0.4</c:v>
                </c:pt>
                <c:pt idx="431">
                  <c:v>-0.5</c:v>
                </c:pt>
                <c:pt idx="432">
                  <c:v>-0.5</c:v>
                </c:pt>
                <c:pt idx="433">
                  <c:v>-0.5</c:v>
                </c:pt>
                <c:pt idx="434">
                  <c:v>-0.5</c:v>
                </c:pt>
                <c:pt idx="435">
                  <c:v>-0.6</c:v>
                </c:pt>
                <c:pt idx="436">
                  <c:v>-0.6</c:v>
                </c:pt>
                <c:pt idx="437">
                  <c:v>-0.5</c:v>
                </c:pt>
                <c:pt idx="438">
                  <c:v>-0.6</c:v>
                </c:pt>
                <c:pt idx="439">
                  <c:v>-0.5</c:v>
                </c:pt>
                <c:pt idx="440">
                  <c:v>-0.5</c:v>
                </c:pt>
                <c:pt idx="441">
                  <c:v>-0.5</c:v>
                </c:pt>
                <c:pt idx="442">
                  <c:v>-0.4</c:v>
                </c:pt>
                <c:pt idx="443">
                  <c:v>-0.4</c:v>
                </c:pt>
                <c:pt idx="444">
                  <c:v>-0.4</c:v>
                </c:pt>
                <c:pt idx="445">
                  <c:v>-0.4</c:v>
                </c:pt>
                <c:pt idx="446">
                  <c:v>-0.4</c:v>
                </c:pt>
                <c:pt idx="447">
                  <c:v>-0.4</c:v>
                </c:pt>
                <c:pt idx="448">
                  <c:v>-0.4</c:v>
                </c:pt>
                <c:pt idx="449">
                  <c:v>-0.3</c:v>
                </c:pt>
                <c:pt idx="450">
                  <c:v>-0.3</c:v>
                </c:pt>
                <c:pt idx="451">
                  <c:v>-0.3</c:v>
                </c:pt>
                <c:pt idx="452">
                  <c:v>-0.3</c:v>
                </c:pt>
                <c:pt idx="453">
                  <c:v>-0.3</c:v>
                </c:pt>
                <c:pt idx="454">
                  <c:v>-0.4</c:v>
                </c:pt>
                <c:pt idx="455">
                  <c:v>-0.4</c:v>
                </c:pt>
                <c:pt idx="456">
                  <c:v>-0.5</c:v>
                </c:pt>
                <c:pt idx="457">
                  <c:v>-0.5</c:v>
                </c:pt>
                <c:pt idx="458">
                  <c:v>-0.5</c:v>
                </c:pt>
                <c:pt idx="459">
                  <c:v>-0.4</c:v>
                </c:pt>
                <c:pt idx="460">
                  <c:v>-0.4</c:v>
                </c:pt>
                <c:pt idx="461">
                  <c:v>-0.3</c:v>
                </c:pt>
                <c:pt idx="462">
                  <c:v>-0.3</c:v>
                </c:pt>
                <c:pt idx="463">
                  <c:v>-0.3</c:v>
                </c:pt>
                <c:pt idx="464">
                  <c:v>-0.3</c:v>
                </c:pt>
                <c:pt idx="465">
                  <c:v>-0.3</c:v>
                </c:pt>
                <c:pt idx="466">
                  <c:v>-0.3</c:v>
                </c:pt>
                <c:pt idx="467">
                  <c:v>-0.3</c:v>
                </c:pt>
                <c:pt idx="468">
                  <c:v>-0.3</c:v>
                </c:pt>
                <c:pt idx="469">
                  <c:v>-0.3</c:v>
                </c:pt>
                <c:pt idx="470">
                  <c:v>-0.3</c:v>
                </c:pt>
                <c:pt idx="471">
                  <c:v>-0.3</c:v>
                </c:pt>
                <c:pt idx="472">
                  <c:v>-0.3</c:v>
                </c:pt>
                <c:pt idx="473">
                  <c:v>-0.3</c:v>
                </c:pt>
                <c:pt idx="474">
                  <c:v>-0.3</c:v>
                </c:pt>
                <c:pt idx="475">
                  <c:v>-0.3</c:v>
                </c:pt>
                <c:pt idx="476">
                  <c:v>-0.3</c:v>
                </c:pt>
                <c:pt idx="477">
                  <c:v>-0.2</c:v>
                </c:pt>
                <c:pt idx="478">
                  <c:v>-0.3</c:v>
                </c:pt>
                <c:pt idx="479">
                  <c:v>-0.3</c:v>
                </c:pt>
                <c:pt idx="480">
                  <c:v>-0.3</c:v>
                </c:pt>
                <c:pt idx="481">
                  <c:v>-0.2</c:v>
                </c:pt>
                <c:pt idx="482">
                  <c:v>-0.3</c:v>
                </c:pt>
                <c:pt idx="483">
                  <c:v>-0.3</c:v>
                </c:pt>
                <c:pt idx="484">
                  <c:v>-0.3</c:v>
                </c:pt>
                <c:pt idx="485">
                  <c:v>-0.3</c:v>
                </c:pt>
                <c:pt idx="486">
                  <c:v>-0.3</c:v>
                </c:pt>
                <c:pt idx="487">
                  <c:v>-0.3</c:v>
                </c:pt>
                <c:pt idx="488">
                  <c:v>-0.3</c:v>
                </c:pt>
                <c:pt idx="489">
                  <c:v>-0.3</c:v>
                </c:pt>
                <c:pt idx="490">
                  <c:v>-0.3</c:v>
                </c:pt>
                <c:pt idx="491">
                  <c:v>-0.3</c:v>
                </c:pt>
                <c:pt idx="492">
                  <c:v>-0.3</c:v>
                </c:pt>
                <c:pt idx="493">
                  <c:v>-0.3</c:v>
                </c:pt>
                <c:pt idx="494">
                  <c:v>-0.3</c:v>
                </c:pt>
                <c:pt idx="495">
                  <c:v>-0.4</c:v>
                </c:pt>
                <c:pt idx="496">
                  <c:v>-0.4</c:v>
                </c:pt>
                <c:pt idx="497">
                  <c:v>-0.2</c:v>
                </c:pt>
                <c:pt idx="498">
                  <c:v>-0.2</c:v>
                </c:pt>
                <c:pt idx="499">
                  <c:v>-0.3</c:v>
                </c:pt>
                <c:pt idx="500">
                  <c:v>-0.2</c:v>
                </c:pt>
                <c:pt idx="501">
                  <c:v>-0.3</c:v>
                </c:pt>
                <c:pt idx="502">
                  <c:v>-0.3</c:v>
                </c:pt>
                <c:pt idx="503">
                  <c:v>-0.3</c:v>
                </c:pt>
                <c:pt idx="504">
                  <c:v>-0.2</c:v>
                </c:pt>
                <c:pt idx="505">
                  <c:v>-0.3</c:v>
                </c:pt>
                <c:pt idx="506">
                  <c:v>-0.3</c:v>
                </c:pt>
                <c:pt idx="507">
                  <c:v>-0.3</c:v>
                </c:pt>
                <c:pt idx="508">
                  <c:v>-0.3</c:v>
                </c:pt>
                <c:pt idx="509">
                  <c:v>-0.3</c:v>
                </c:pt>
                <c:pt idx="510">
                  <c:v>-0.4</c:v>
                </c:pt>
                <c:pt idx="511">
                  <c:v>-0.4</c:v>
                </c:pt>
                <c:pt idx="512">
                  <c:v>-0.3</c:v>
                </c:pt>
                <c:pt idx="513">
                  <c:v>-0.4</c:v>
                </c:pt>
                <c:pt idx="514">
                  <c:v>-0.4</c:v>
                </c:pt>
                <c:pt idx="515">
                  <c:v>-0.4</c:v>
                </c:pt>
                <c:pt idx="516">
                  <c:v>-0.3</c:v>
                </c:pt>
                <c:pt idx="517">
                  <c:v>-0.3</c:v>
                </c:pt>
                <c:pt idx="518">
                  <c:v>-0.4</c:v>
                </c:pt>
                <c:pt idx="519">
                  <c:v>-0.4</c:v>
                </c:pt>
                <c:pt idx="520">
                  <c:v>-0.4</c:v>
                </c:pt>
                <c:pt idx="521">
                  <c:v>-0.3</c:v>
                </c:pt>
                <c:pt idx="522">
                  <c:v>-0.3</c:v>
                </c:pt>
                <c:pt idx="523">
                  <c:v>-0.3</c:v>
                </c:pt>
                <c:pt idx="524">
                  <c:v>-0.3</c:v>
                </c:pt>
                <c:pt idx="525">
                  <c:v>-0.2</c:v>
                </c:pt>
                <c:pt idx="526">
                  <c:v>-0.3</c:v>
                </c:pt>
                <c:pt idx="527">
                  <c:v>-0.3</c:v>
                </c:pt>
                <c:pt idx="528">
                  <c:v>-0.3</c:v>
                </c:pt>
                <c:pt idx="529">
                  <c:v>-0.3</c:v>
                </c:pt>
                <c:pt idx="530">
                  <c:v>-0.3</c:v>
                </c:pt>
                <c:pt idx="531">
                  <c:v>-0.3</c:v>
                </c:pt>
                <c:pt idx="532">
                  <c:v>-0.3</c:v>
                </c:pt>
                <c:pt idx="533">
                  <c:v>-0.3</c:v>
                </c:pt>
                <c:pt idx="534">
                  <c:v>-0.3</c:v>
                </c:pt>
                <c:pt idx="535">
                  <c:v>-0.4</c:v>
                </c:pt>
                <c:pt idx="536">
                  <c:v>-0.3</c:v>
                </c:pt>
                <c:pt idx="537">
                  <c:v>-0.3</c:v>
                </c:pt>
                <c:pt idx="538">
                  <c:v>-0.4</c:v>
                </c:pt>
                <c:pt idx="539">
                  <c:v>-0.4</c:v>
                </c:pt>
                <c:pt idx="540">
                  <c:v>-0.3</c:v>
                </c:pt>
                <c:pt idx="541">
                  <c:v>-0.4</c:v>
                </c:pt>
                <c:pt idx="542">
                  <c:v>-0.4</c:v>
                </c:pt>
                <c:pt idx="543">
                  <c:v>-0.4</c:v>
                </c:pt>
                <c:pt idx="544">
                  <c:v>-0.3</c:v>
                </c:pt>
                <c:pt idx="545">
                  <c:v>-0.3</c:v>
                </c:pt>
                <c:pt idx="546">
                  <c:v>-0.3</c:v>
                </c:pt>
                <c:pt idx="547">
                  <c:v>-0.3</c:v>
                </c:pt>
                <c:pt idx="548">
                  <c:v>-0.2</c:v>
                </c:pt>
                <c:pt idx="549">
                  <c:v>-0.3</c:v>
                </c:pt>
                <c:pt idx="550">
                  <c:v>-0.3</c:v>
                </c:pt>
                <c:pt idx="551">
                  <c:v>-0.2</c:v>
                </c:pt>
                <c:pt idx="552">
                  <c:v>-0.3</c:v>
                </c:pt>
                <c:pt idx="553">
                  <c:v>-0.2</c:v>
                </c:pt>
                <c:pt idx="554">
                  <c:v>-0.2</c:v>
                </c:pt>
                <c:pt idx="555">
                  <c:v>-0.2</c:v>
                </c:pt>
                <c:pt idx="556">
                  <c:v>-0.2</c:v>
                </c:pt>
                <c:pt idx="557">
                  <c:v>-0.3</c:v>
                </c:pt>
                <c:pt idx="558">
                  <c:v>-0.3</c:v>
                </c:pt>
                <c:pt idx="559">
                  <c:v>-0.2</c:v>
                </c:pt>
                <c:pt idx="560">
                  <c:v>-0.3</c:v>
                </c:pt>
                <c:pt idx="561">
                  <c:v>-0.3</c:v>
                </c:pt>
                <c:pt idx="562">
                  <c:v>-0.3</c:v>
                </c:pt>
                <c:pt idx="563">
                  <c:v>-0.3</c:v>
                </c:pt>
                <c:pt idx="564">
                  <c:v>-0.3</c:v>
                </c:pt>
                <c:pt idx="565">
                  <c:v>-0.3</c:v>
                </c:pt>
                <c:pt idx="566">
                  <c:v>-0.3</c:v>
                </c:pt>
                <c:pt idx="567">
                  <c:v>-0.3</c:v>
                </c:pt>
                <c:pt idx="568">
                  <c:v>-0.3</c:v>
                </c:pt>
                <c:pt idx="569">
                  <c:v>-0.3</c:v>
                </c:pt>
                <c:pt idx="570">
                  <c:v>-0.3</c:v>
                </c:pt>
                <c:pt idx="571">
                  <c:v>-0.2</c:v>
                </c:pt>
                <c:pt idx="572">
                  <c:v>-0.3</c:v>
                </c:pt>
                <c:pt idx="573">
                  <c:v>-0.3</c:v>
                </c:pt>
                <c:pt idx="574">
                  <c:v>-0.3</c:v>
                </c:pt>
                <c:pt idx="575">
                  <c:v>-0.3</c:v>
                </c:pt>
                <c:pt idx="576">
                  <c:v>-0.3</c:v>
                </c:pt>
                <c:pt idx="577">
                  <c:v>-0.3</c:v>
                </c:pt>
                <c:pt idx="578">
                  <c:v>-0.3</c:v>
                </c:pt>
                <c:pt idx="579">
                  <c:v>-0.3</c:v>
                </c:pt>
                <c:pt idx="580">
                  <c:v>-0.2</c:v>
                </c:pt>
                <c:pt idx="581">
                  <c:v>-0.2</c:v>
                </c:pt>
                <c:pt idx="582">
                  <c:v>-0.3</c:v>
                </c:pt>
                <c:pt idx="583">
                  <c:v>-0.2</c:v>
                </c:pt>
                <c:pt idx="584">
                  <c:v>-0.3</c:v>
                </c:pt>
                <c:pt idx="585">
                  <c:v>-0.3</c:v>
                </c:pt>
                <c:pt idx="586">
                  <c:v>-0.2</c:v>
                </c:pt>
                <c:pt idx="587">
                  <c:v>-0.2</c:v>
                </c:pt>
                <c:pt idx="588">
                  <c:v>-0.2</c:v>
                </c:pt>
                <c:pt idx="589">
                  <c:v>-0.3</c:v>
                </c:pt>
                <c:pt idx="590">
                  <c:v>-0.3</c:v>
                </c:pt>
                <c:pt idx="591">
                  <c:v>-0.3</c:v>
                </c:pt>
                <c:pt idx="592">
                  <c:v>-0.3</c:v>
                </c:pt>
                <c:pt idx="593">
                  <c:v>-0.3</c:v>
                </c:pt>
                <c:pt idx="594">
                  <c:v>-0.3</c:v>
                </c:pt>
                <c:pt idx="595">
                  <c:v>-0.2</c:v>
                </c:pt>
                <c:pt idx="596">
                  <c:v>-0.3</c:v>
                </c:pt>
                <c:pt idx="597">
                  <c:v>-0.3</c:v>
                </c:pt>
                <c:pt idx="598">
                  <c:v>-0.3</c:v>
                </c:pt>
                <c:pt idx="599">
                  <c:v>-0.3</c:v>
                </c:pt>
                <c:pt idx="600">
                  <c:v>-0.3</c:v>
                </c:pt>
                <c:pt idx="601">
                  <c:v>-0.3</c:v>
                </c:pt>
                <c:pt idx="602">
                  <c:v>-0.3</c:v>
                </c:pt>
                <c:pt idx="603">
                  <c:v>-0.3</c:v>
                </c:pt>
                <c:pt idx="604">
                  <c:v>-0.3</c:v>
                </c:pt>
                <c:pt idx="605">
                  <c:v>-0.3</c:v>
                </c:pt>
                <c:pt idx="606">
                  <c:v>-0.3</c:v>
                </c:pt>
                <c:pt idx="607">
                  <c:v>-0.3</c:v>
                </c:pt>
                <c:pt idx="608">
                  <c:v>-0.3</c:v>
                </c:pt>
                <c:pt idx="609">
                  <c:v>-0.3</c:v>
                </c:pt>
                <c:pt idx="610">
                  <c:v>-0.3</c:v>
                </c:pt>
                <c:pt idx="611">
                  <c:v>-0.3</c:v>
                </c:pt>
                <c:pt idx="612">
                  <c:v>-0.3</c:v>
                </c:pt>
                <c:pt idx="613">
                  <c:v>-0.3</c:v>
                </c:pt>
                <c:pt idx="614">
                  <c:v>-0.3</c:v>
                </c:pt>
                <c:pt idx="615">
                  <c:v>-0.3</c:v>
                </c:pt>
                <c:pt idx="616">
                  <c:v>-0.3</c:v>
                </c:pt>
                <c:pt idx="617">
                  <c:v>-0.2</c:v>
                </c:pt>
                <c:pt idx="618">
                  <c:v>-0.2</c:v>
                </c:pt>
                <c:pt idx="619">
                  <c:v>-0.2</c:v>
                </c:pt>
                <c:pt idx="620">
                  <c:v>-0.3</c:v>
                </c:pt>
                <c:pt idx="621">
                  <c:v>-0.3</c:v>
                </c:pt>
                <c:pt idx="622">
                  <c:v>-0.3</c:v>
                </c:pt>
                <c:pt idx="623">
                  <c:v>-0.3</c:v>
                </c:pt>
                <c:pt idx="624">
                  <c:v>-0.3</c:v>
                </c:pt>
                <c:pt idx="625">
                  <c:v>-0.3</c:v>
                </c:pt>
                <c:pt idx="626">
                  <c:v>-0.2</c:v>
                </c:pt>
                <c:pt idx="627">
                  <c:v>-0.3</c:v>
                </c:pt>
                <c:pt idx="628">
                  <c:v>-0.3</c:v>
                </c:pt>
                <c:pt idx="629">
                  <c:v>-0.3</c:v>
                </c:pt>
                <c:pt idx="630">
                  <c:v>-0.3</c:v>
                </c:pt>
                <c:pt idx="631">
                  <c:v>-0.2</c:v>
                </c:pt>
                <c:pt idx="632">
                  <c:v>-0.2</c:v>
                </c:pt>
                <c:pt idx="633">
                  <c:v>-0.2</c:v>
                </c:pt>
                <c:pt idx="634">
                  <c:v>-0.2</c:v>
                </c:pt>
                <c:pt idx="635">
                  <c:v>-0.2</c:v>
                </c:pt>
                <c:pt idx="636">
                  <c:v>-0.3</c:v>
                </c:pt>
                <c:pt idx="637">
                  <c:v>-0.4</c:v>
                </c:pt>
                <c:pt idx="638">
                  <c:v>-0.5</c:v>
                </c:pt>
                <c:pt idx="639">
                  <c:v>-0.6</c:v>
                </c:pt>
                <c:pt idx="640">
                  <c:v>-0.7</c:v>
                </c:pt>
                <c:pt idx="641">
                  <c:v>-0.7</c:v>
                </c:pt>
                <c:pt idx="642">
                  <c:v>-0.7</c:v>
                </c:pt>
                <c:pt idx="643">
                  <c:v>-0.6</c:v>
                </c:pt>
                <c:pt idx="644">
                  <c:v>-0.6</c:v>
                </c:pt>
                <c:pt idx="645">
                  <c:v>-0.6</c:v>
                </c:pt>
                <c:pt idx="646">
                  <c:v>-0.5</c:v>
                </c:pt>
                <c:pt idx="647">
                  <c:v>-0.5</c:v>
                </c:pt>
                <c:pt idx="648">
                  <c:v>-0.5</c:v>
                </c:pt>
                <c:pt idx="649">
                  <c:v>-0.5</c:v>
                </c:pt>
                <c:pt idx="650">
                  <c:v>-0.5</c:v>
                </c:pt>
                <c:pt idx="651">
                  <c:v>-0.5</c:v>
                </c:pt>
                <c:pt idx="652">
                  <c:v>-0.5</c:v>
                </c:pt>
                <c:pt idx="653">
                  <c:v>-0.5</c:v>
                </c:pt>
                <c:pt idx="654">
                  <c:v>-0.5</c:v>
                </c:pt>
                <c:pt idx="655">
                  <c:v>-0.5</c:v>
                </c:pt>
                <c:pt idx="656">
                  <c:v>-0.6</c:v>
                </c:pt>
                <c:pt idx="657">
                  <c:v>-0.7</c:v>
                </c:pt>
                <c:pt idx="658">
                  <c:v>-0.7</c:v>
                </c:pt>
                <c:pt idx="659">
                  <c:v>-0.7</c:v>
                </c:pt>
                <c:pt idx="660">
                  <c:v>-0.6</c:v>
                </c:pt>
                <c:pt idx="661">
                  <c:v>-0.6</c:v>
                </c:pt>
                <c:pt idx="662">
                  <c:v>-0.6</c:v>
                </c:pt>
                <c:pt idx="663">
                  <c:v>-0.6</c:v>
                </c:pt>
                <c:pt idx="664">
                  <c:v>-0.6</c:v>
                </c:pt>
                <c:pt idx="665">
                  <c:v>-0.6</c:v>
                </c:pt>
                <c:pt idx="666">
                  <c:v>-0.6</c:v>
                </c:pt>
                <c:pt idx="667">
                  <c:v>-0.6</c:v>
                </c:pt>
                <c:pt idx="668">
                  <c:v>-0.5</c:v>
                </c:pt>
                <c:pt idx="669">
                  <c:v>-0.5</c:v>
                </c:pt>
                <c:pt idx="670">
                  <c:v>-0.5</c:v>
                </c:pt>
                <c:pt idx="671">
                  <c:v>-0.4</c:v>
                </c:pt>
                <c:pt idx="672">
                  <c:v>-0.5</c:v>
                </c:pt>
                <c:pt idx="673">
                  <c:v>-0.4</c:v>
                </c:pt>
                <c:pt idx="674">
                  <c:v>-0.4</c:v>
                </c:pt>
                <c:pt idx="675">
                  <c:v>-0.3</c:v>
                </c:pt>
                <c:pt idx="676">
                  <c:v>-0.4</c:v>
                </c:pt>
                <c:pt idx="677">
                  <c:v>-0.3</c:v>
                </c:pt>
                <c:pt idx="678">
                  <c:v>-0.3</c:v>
                </c:pt>
                <c:pt idx="679">
                  <c:v>-0.3</c:v>
                </c:pt>
                <c:pt idx="680">
                  <c:v>-0.3</c:v>
                </c:pt>
                <c:pt idx="681">
                  <c:v>-0.3</c:v>
                </c:pt>
                <c:pt idx="682">
                  <c:v>-0.3</c:v>
                </c:pt>
                <c:pt idx="683">
                  <c:v>-0.3</c:v>
                </c:pt>
                <c:pt idx="684">
                  <c:v>-0.3</c:v>
                </c:pt>
                <c:pt idx="685">
                  <c:v>-0.3</c:v>
                </c:pt>
                <c:pt idx="686">
                  <c:v>-0.3</c:v>
                </c:pt>
                <c:pt idx="687">
                  <c:v>-0.3</c:v>
                </c:pt>
                <c:pt idx="688">
                  <c:v>-0.3</c:v>
                </c:pt>
                <c:pt idx="689">
                  <c:v>-0.3</c:v>
                </c:pt>
                <c:pt idx="690">
                  <c:v>-0.3</c:v>
                </c:pt>
                <c:pt idx="691">
                  <c:v>-0.3</c:v>
                </c:pt>
                <c:pt idx="692">
                  <c:v>-0.3</c:v>
                </c:pt>
                <c:pt idx="693">
                  <c:v>-0.3</c:v>
                </c:pt>
                <c:pt idx="694">
                  <c:v>-0.2</c:v>
                </c:pt>
                <c:pt idx="695">
                  <c:v>-0.2</c:v>
                </c:pt>
                <c:pt idx="696">
                  <c:v>-0.2</c:v>
                </c:pt>
                <c:pt idx="697">
                  <c:v>-0.2</c:v>
                </c:pt>
                <c:pt idx="698">
                  <c:v>-0.2</c:v>
                </c:pt>
                <c:pt idx="699">
                  <c:v>-0.2</c:v>
                </c:pt>
                <c:pt idx="700">
                  <c:v>-0.2</c:v>
                </c:pt>
                <c:pt idx="701">
                  <c:v>-0.2</c:v>
                </c:pt>
                <c:pt idx="702">
                  <c:v>-0.2</c:v>
                </c:pt>
                <c:pt idx="703">
                  <c:v>-0.2</c:v>
                </c:pt>
                <c:pt idx="704">
                  <c:v>-0.2</c:v>
                </c:pt>
                <c:pt idx="705">
                  <c:v>-0.2</c:v>
                </c:pt>
                <c:pt idx="706">
                  <c:v>-0.3</c:v>
                </c:pt>
                <c:pt idx="707">
                  <c:v>-0.3</c:v>
                </c:pt>
                <c:pt idx="708">
                  <c:v>-0.3</c:v>
                </c:pt>
                <c:pt idx="709">
                  <c:v>-0.3</c:v>
                </c:pt>
                <c:pt idx="710">
                  <c:v>-0.3</c:v>
                </c:pt>
                <c:pt idx="711">
                  <c:v>-0.3</c:v>
                </c:pt>
                <c:pt idx="712">
                  <c:v>-0.3</c:v>
                </c:pt>
                <c:pt idx="713">
                  <c:v>-0.2</c:v>
                </c:pt>
                <c:pt idx="714">
                  <c:v>-0.2</c:v>
                </c:pt>
                <c:pt idx="715">
                  <c:v>-0.3</c:v>
                </c:pt>
                <c:pt idx="716">
                  <c:v>-0.3</c:v>
                </c:pt>
                <c:pt idx="717">
                  <c:v>-0.2</c:v>
                </c:pt>
                <c:pt idx="718">
                  <c:v>-0.2</c:v>
                </c:pt>
                <c:pt idx="719">
                  <c:v>-0.3</c:v>
                </c:pt>
                <c:pt idx="720">
                  <c:v>-0.2</c:v>
                </c:pt>
                <c:pt idx="721">
                  <c:v>-0.2</c:v>
                </c:pt>
                <c:pt idx="722">
                  <c:v>-0.2</c:v>
                </c:pt>
                <c:pt idx="723">
                  <c:v>-0.2</c:v>
                </c:pt>
                <c:pt idx="724">
                  <c:v>-0.2</c:v>
                </c:pt>
                <c:pt idx="725">
                  <c:v>-0.2</c:v>
                </c:pt>
                <c:pt idx="726">
                  <c:v>-0.3</c:v>
                </c:pt>
                <c:pt idx="727">
                  <c:v>-0.2</c:v>
                </c:pt>
                <c:pt idx="728">
                  <c:v>-0.2</c:v>
                </c:pt>
                <c:pt idx="729">
                  <c:v>-0.1</c:v>
                </c:pt>
                <c:pt idx="730">
                  <c:v>-0.2</c:v>
                </c:pt>
                <c:pt idx="731">
                  <c:v>-0.2</c:v>
                </c:pt>
                <c:pt idx="732">
                  <c:v>-0.2</c:v>
                </c:pt>
                <c:pt idx="733">
                  <c:v>-0.1</c:v>
                </c:pt>
                <c:pt idx="734">
                  <c:v>-0.1</c:v>
                </c:pt>
                <c:pt idx="735">
                  <c:v>-0.2</c:v>
                </c:pt>
                <c:pt idx="736">
                  <c:v>-0.2</c:v>
                </c:pt>
                <c:pt idx="737">
                  <c:v>-0.2</c:v>
                </c:pt>
                <c:pt idx="738">
                  <c:v>-0.2</c:v>
                </c:pt>
                <c:pt idx="739">
                  <c:v>-0.2</c:v>
                </c:pt>
                <c:pt idx="740">
                  <c:v>-0.1</c:v>
                </c:pt>
                <c:pt idx="741">
                  <c:v>-0.1</c:v>
                </c:pt>
                <c:pt idx="742">
                  <c:v>-0.2</c:v>
                </c:pt>
                <c:pt idx="743">
                  <c:v>-0.2</c:v>
                </c:pt>
                <c:pt idx="744">
                  <c:v>-0.1</c:v>
                </c:pt>
                <c:pt idx="745">
                  <c:v>-0.1</c:v>
                </c:pt>
                <c:pt idx="746">
                  <c:v>-0.1</c:v>
                </c:pt>
                <c:pt idx="747">
                  <c:v>-0.2</c:v>
                </c:pt>
                <c:pt idx="748">
                  <c:v>-0.1</c:v>
                </c:pt>
                <c:pt idx="749">
                  <c:v>-0.1</c:v>
                </c:pt>
                <c:pt idx="750">
                  <c:v>-0.1</c:v>
                </c:pt>
                <c:pt idx="751">
                  <c:v>-0.1</c:v>
                </c:pt>
                <c:pt idx="752">
                  <c:v>-0.2</c:v>
                </c:pt>
                <c:pt idx="753">
                  <c:v>0</c:v>
                </c:pt>
                <c:pt idx="754">
                  <c:v>-0.1</c:v>
                </c:pt>
                <c:pt idx="755">
                  <c:v>-0.2</c:v>
                </c:pt>
                <c:pt idx="756">
                  <c:v>-0.2</c:v>
                </c:pt>
                <c:pt idx="757">
                  <c:v>-0.1</c:v>
                </c:pt>
                <c:pt idx="758">
                  <c:v>-0.1</c:v>
                </c:pt>
                <c:pt idx="759">
                  <c:v>-0.1</c:v>
                </c:pt>
                <c:pt idx="760">
                  <c:v>-0.1</c:v>
                </c:pt>
                <c:pt idx="761">
                  <c:v>-0.1</c:v>
                </c:pt>
                <c:pt idx="762">
                  <c:v>-0.2</c:v>
                </c:pt>
                <c:pt idx="763">
                  <c:v>-0.1</c:v>
                </c:pt>
                <c:pt idx="764">
                  <c:v>-0.2</c:v>
                </c:pt>
                <c:pt idx="765">
                  <c:v>-0.1</c:v>
                </c:pt>
                <c:pt idx="766">
                  <c:v>-0.2</c:v>
                </c:pt>
                <c:pt idx="767">
                  <c:v>-0.1</c:v>
                </c:pt>
                <c:pt idx="768">
                  <c:v>-0.1</c:v>
                </c:pt>
                <c:pt idx="769">
                  <c:v>-0.2</c:v>
                </c:pt>
                <c:pt idx="770">
                  <c:v>-0.1</c:v>
                </c:pt>
                <c:pt idx="771">
                  <c:v>-0.1</c:v>
                </c:pt>
                <c:pt idx="772">
                  <c:v>-0.1</c:v>
                </c:pt>
                <c:pt idx="773">
                  <c:v>0</c:v>
                </c:pt>
                <c:pt idx="774">
                  <c:v>-0.1</c:v>
                </c:pt>
                <c:pt idx="775">
                  <c:v>-0.1</c:v>
                </c:pt>
                <c:pt idx="776">
                  <c:v>0</c:v>
                </c:pt>
                <c:pt idx="777">
                  <c:v>-0.1</c:v>
                </c:pt>
                <c:pt idx="778">
                  <c:v>-0.1</c:v>
                </c:pt>
                <c:pt idx="779">
                  <c:v>-0.1</c:v>
                </c:pt>
                <c:pt idx="780">
                  <c:v>-0.1</c:v>
                </c:pt>
                <c:pt idx="781">
                  <c:v>-0.1</c:v>
                </c:pt>
                <c:pt idx="782">
                  <c:v>-0.1</c:v>
                </c:pt>
                <c:pt idx="783">
                  <c:v>-0.1</c:v>
                </c:pt>
                <c:pt idx="784">
                  <c:v>0</c:v>
                </c:pt>
                <c:pt idx="785">
                  <c:v>-0.1</c:v>
                </c:pt>
                <c:pt idx="786">
                  <c:v>-0.1</c:v>
                </c:pt>
                <c:pt idx="787">
                  <c:v>-0.1</c:v>
                </c:pt>
                <c:pt idx="788">
                  <c:v>0</c:v>
                </c:pt>
                <c:pt idx="789">
                  <c:v>0</c:v>
                </c:pt>
                <c:pt idx="790">
                  <c:v>0</c:v>
                </c:pt>
                <c:pt idx="791">
                  <c:v>0</c:v>
                </c:pt>
                <c:pt idx="792">
                  <c:v>0</c:v>
                </c:pt>
                <c:pt idx="793">
                  <c:v>-0.1</c:v>
                </c:pt>
                <c:pt idx="794">
                  <c:v>0</c:v>
                </c:pt>
                <c:pt idx="795">
                  <c:v>0</c:v>
                </c:pt>
                <c:pt idx="796">
                  <c:v>0</c:v>
                </c:pt>
                <c:pt idx="797">
                  <c:v>0</c:v>
                </c:pt>
                <c:pt idx="798">
                  <c:v>0</c:v>
                </c:pt>
                <c:pt idx="799">
                  <c:v>-0.1</c:v>
                </c:pt>
                <c:pt idx="800">
                  <c:v>0</c:v>
                </c:pt>
                <c:pt idx="801">
                  <c:v>0</c:v>
                </c:pt>
                <c:pt idx="802">
                  <c:v>0</c:v>
                </c:pt>
                <c:pt idx="803">
                  <c:v>0</c:v>
                </c:pt>
                <c:pt idx="804">
                  <c:v>0</c:v>
                </c:pt>
                <c:pt idx="805">
                  <c:v>0</c:v>
                </c:pt>
                <c:pt idx="806">
                  <c:v>0</c:v>
                </c:pt>
                <c:pt idx="807">
                  <c:v>0</c:v>
                </c:pt>
                <c:pt idx="808">
                  <c:v>0</c:v>
                </c:pt>
                <c:pt idx="809">
                  <c:v>0</c:v>
                </c:pt>
                <c:pt idx="810">
                  <c:v>0</c:v>
                </c:pt>
                <c:pt idx="811">
                  <c:v>-0.1</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-0.1</c:v>
                </c:pt>
                <c:pt idx="838">
                  <c:v>-0.1</c:v>
                </c:pt>
                <c:pt idx="839">
                  <c:v>-0.1</c:v>
                </c:pt>
                <c:pt idx="840">
                  <c:v>-0.1</c:v>
                </c:pt>
                <c:pt idx="841">
                  <c:v>0</c:v>
                </c:pt>
                <c:pt idx="842">
                  <c:v>0</c:v>
                </c:pt>
                <c:pt idx="843">
                  <c:v>0</c:v>
                </c:pt>
                <c:pt idx="844">
                  <c:v>0</c:v>
                </c:pt>
                <c:pt idx="845">
                  <c:v>0</c:v>
                </c:pt>
                <c:pt idx="846">
                  <c:v>0</c:v>
                </c:pt>
                <c:pt idx="847">
                  <c:v>-0.1</c:v>
                </c:pt>
                <c:pt idx="848">
                  <c:v>0</c:v>
                </c:pt>
                <c:pt idx="849">
                  <c:v>0</c:v>
                </c:pt>
                <c:pt idx="850">
                  <c:v>0</c:v>
                </c:pt>
                <c:pt idx="851">
                  <c:v>0</c:v>
                </c:pt>
                <c:pt idx="852">
                  <c:v>0</c:v>
                </c:pt>
                <c:pt idx="853">
                  <c:v>0</c:v>
                </c:pt>
                <c:pt idx="854">
                  <c:v>0</c:v>
                </c:pt>
                <c:pt idx="855">
                  <c:v>0</c:v>
                </c:pt>
                <c:pt idx="856">
                  <c:v>-0.1</c:v>
                </c:pt>
                <c:pt idx="857">
                  <c:v>0</c:v>
                </c:pt>
                <c:pt idx="858">
                  <c:v>0</c:v>
                </c:pt>
                <c:pt idx="859">
                  <c:v>0</c:v>
                </c:pt>
                <c:pt idx="860">
                  <c:v>0</c:v>
                </c:pt>
                <c:pt idx="861">
                  <c:v>-0.1</c:v>
                </c:pt>
                <c:pt idx="862">
                  <c:v>0</c:v>
                </c:pt>
                <c:pt idx="863">
                  <c:v>0</c:v>
                </c:pt>
                <c:pt idx="864">
                  <c:v>0</c:v>
                </c:pt>
                <c:pt idx="865">
                  <c:v>0</c:v>
                </c:pt>
                <c:pt idx="866">
                  <c:v>0</c:v>
                </c:pt>
                <c:pt idx="867">
                  <c:v>0</c:v>
                </c:pt>
                <c:pt idx="868">
                  <c:v>0</c:v>
                </c:pt>
                <c:pt idx="869">
                  <c:v>0</c:v>
                </c:pt>
                <c:pt idx="870">
                  <c:v>0</c:v>
                </c:pt>
                <c:pt idx="871">
                  <c:v>-0.1</c:v>
                </c:pt>
                <c:pt idx="872">
                  <c:v>-0.1</c:v>
                </c:pt>
                <c:pt idx="873">
                  <c:v>-0.1</c:v>
                </c:pt>
                <c:pt idx="874">
                  <c:v>-0.1</c:v>
                </c:pt>
                <c:pt idx="875">
                  <c:v>-0.1</c:v>
                </c:pt>
                <c:pt idx="876">
                  <c:v>-0.1</c:v>
                </c:pt>
                <c:pt idx="877">
                  <c:v>-0.1</c:v>
                </c:pt>
                <c:pt idx="878">
                  <c:v>0</c:v>
                </c:pt>
                <c:pt idx="879">
                  <c:v>-0.1</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-0.2</c:v>
                </c:pt>
                <c:pt idx="896">
                  <c:v>-0.3</c:v>
                </c:pt>
                <c:pt idx="897">
                  <c:v>-0.4</c:v>
                </c:pt>
                <c:pt idx="898">
                  <c:v>-0.4</c:v>
                </c:pt>
                <c:pt idx="899">
                  <c:v>-0.4</c:v>
                </c:pt>
                <c:pt idx="900">
                  <c:v>-0.3</c:v>
                </c:pt>
                <c:pt idx="901">
                  <c:v>-0.3</c:v>
                </c:pt>
                <c:pt idx="902">
                  <c:v>-0.3</c:v>
                </c:pt>
                <c:pt idx="903">
                  <c:v>-0.3</c:v>
                </c:pt>
                <c:pt idx="904">
                  <c:v>-0.3</c:v>
                </c:pt>
                <c:pt idx="905">
                  <c:v>-0.3</c:v>
                </c:pt>
                <c:pt idx="906">
                  <c:v>-0.3</c:v>
                </c:pt>
                <c:pt idx="907">
                  <c:v>-0.2</c:v>
                </c:pt>
                <c:pt idx="908">
                  <c:v>-0.3</c:v>
                </c:pt>
              </c:numCache>
            </c:numRef>
          </c:yVal>
          <c:smooth val="0"/>
        </c:ser>
        <c:ser>
          <c:idx val="8"/>
          <c:order val="8"/>
          <c:tx>
            <c:strRef>
              <c:f>'Raw Data'!$K$20</c:f>
              <c:strCache>
                <c:ptCount val="1"/>
                <c:pt idx="0">
                  <c:v>3.4 - 30s post peel, glove #3 &amp; ground strap (HR)</c:v>
                </c:pt>
              </c:strCache>
            </c:strRef>
          </c:tx>
          <c:spPr>
            <a:ln w="19050" cap="rnd">
              <a:solidFill>
                <a:schemeClr val="accent4"/>
              </a:solidFill>
              <a:round/>
            </a:ln>
            <a:effectLst/>
          </c:spPr>
          <c:marker>
            <c:symbol val="none"/>
          </c:marker>
          <c:xVal>
            <c:numRef>
              <c:f>'Raw Data'!$B$22:$B$2887</c:f>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f>'Raw Data'!$K$22:$K$2887</c:f>
              <c:numCache>
                <c:formatCode>0.0</c:formatCode>
                <c:ptCount val="2866"/>
                <c:pt idx="0">
                  <c:v>51.7</c:v>
                </c:pt>
                <c:pt idx="1">
                  <c:v>51.7</c:v>
                </c:pt>
                <c:pt idx="2">
                  <c:v>51.7</c:v>
                </c:pt>
                <c:pt idx="3">
                  <c:v>51.7</c:v>
                </c:pt>
                <c:pt idx="4">
                  <c:v>51.7</c:v>
                </c:pt>
                <c:pt idx="5">
                  <c:v>51.7</c:v>
                </c:pt>
                <c:pt idx="6">
                  <c:v>51.6</c:v>
                </c:pt>
                <c:pt idx="7">
                  <c:v>51.6</c:v>
                </c:pt>
                <c:pt idx="8">
                  <c:v>51.6</c:v>
                </c:pt>
                <c:pt idx="9">
                  <c:v>51.6</c:v>
                </c:pt>
                <c:pt idx="10">
                  <c:v>51.6</c:v>
                </c:pt>
                <c:pt idx="11">
                  <c:v>51.7</c:v>
                </c:pt>
                <c:pt idx="12">
                  <c:v>51.6</c:v>
                </c:pt>
                <c:pt idx="13">
                  <c:v>51.7</c:v>
                </c:pt>
                <c:pt idx="14">
                  <c:v>51.7</c:v>
                </c:pt>
                <c:pt idx="15">
                  <c:v>51.7</c:v>
                </c:pt>
                <c:pt idx="16">
                  <c:v>51.7</c:v>
                </c:pt>
                <c:pt idx="17">
                  <c:v>51.7</c:v>
                </c:pt>
                <c:pt idx="18">
                  <c:v>51.8</c:v>
                </c:pt>
                <c:pt idx="19">
                  <c:v>51.8</c:v>
                </c:pt>
                <c:pt idx="20">
                  <c:v>51.8</c:v>
                </c:pt>
                <c:pt idx="21">
                  <c:v>51.8</c:v>
                </c:pt>
                <c:pt idx="22">
                  <c:v>51.8</c:v>
                </c:pt>
                <c:pt idx="23">
                  <c:v>51.7</c:v>
                </c:pt>
                <c:pt idx="24">
                  <c:v>51.7</c:v>
                </c:pt>
                <c:pt idx="25">
                  <c:v>51.7</c:v>
                </c:pt>
                <c:pt idx="26">
                  <c:v>51.6</c:v>
                </c:pt>
                <c:pt idx="27">
                  <c:v>51.5</c:v>
                </c:pt>
                <c:pt idx="28">
                  <c:v>51.5</c:v>
                </c:pt>
                <c:pt idx="29">
                  <c:v>50.9</c:v>
                </c:pt>
                <c:pt idx="30">
                  <c:v>50.5</c:v>
                </c:pt>
                <c:pt idx="31">
                  <c:v>49.9</c:v>
                </c:pt>
                <c:pt idx="32">
                  <c:v>48.1</c:v>
                </c:pt>
                <c:pt idx="33">
                  <c:v>46.8</c:v>
                </c:pt>
                <c:pt idx="34">
                  <c:v>45.5</c:v>
                </c:pt>
                <c:pt idx="35">
                  <c:v>42.1</c:v>
                </c:pt>
                <c:pt idx="36">
                  <c:v>40.799999999999997</c:v>
                </c:pt>
                <c:pt idx="37">
                  <c:v>42.8</c:v>
                </c:pt>
                <c:pt idx="38">
                  <c:v>44.3</c:v>
                </c:pt>
                <c:pt idx="39">
                  <c:v>44.6</c:v>
                </c:pt>
                <c:pt idx="40">
                  <c:v>44.7</c:v>
                </c:pt>
                <c:pt idx="41">
                  <c:v>44.6</c:v>
                </c:pt>
                <c:pt idx="42">
                  <c:v>44.6</c:v>
                </c:pt>
                <c:pt idx="43">
                  <c:v>44.4</c:v>
                </c:pt>
                <c:pt idx="44">
                  <c:v>44.3</c:v>
                </c:pt>
                <c:pt idx="45">
                  <c:v>44.2</c:v>
                </c:pt>
                <c:pt idx="46">
                  <c:v>44</c:v>
                </c:pt>
                <c:pt idx="47">
                  <c:v>44</c:v>
                </c:pt>
                <c:pt idx="48">
                  <c:v>44.7</c:v>
                </c:pt>
                <c:pt idx="49">
                  <c:v>45.1</c:v>
                </c:pt>
                <c:pt idx="50">
                  <c:v>45.1</c:v>
                </c:pt>
                <c:pt idx="51">
                  <c:v>45.1</c:v>
                </c:pt>
                <c:pt idx="52">
                  <c:v>45.5</c:v>
                </c:pt>
                <c:pt idx="53">
                  <c:v>45.8</c:v>
                </c:pt>
                <c:pt idx="54">
                  <c:v>46.1</c:v>
                </c:pt>
                <c:pt idx="55">
                  <c:v>46.1</c:v>
                </c:pt>
                <c:pt idx="56">
                  <c:v>46.3</c:v>
                </c:pt>
                <c:pt idx="57">
                  <c:v>46.6</c:v>
                </c:pt>
                <c:pt idx="58">
                  <c:v>46.8</c:v>
                </c:pt>
                <c:pt idx="59">
                  <c:v>46.8</c:v>
                </c:pt>
                <c:pt idx="60">
                  <c:v>46.6</c:v>
                </c:pt>
                <c:pt idx="61">
                  <c:v>46.4</c:v>
                </c:pt>
                <c:pt idx="62">
                  <c:v>46.1</c:v>
                </c:pt>
                <c:pt idx="63">
                  <c:v>45.4</c:v>
                </c:pt>
                <c:pt idx="64">
                  <c:v>44.2</c:v>
                </c:pt>
                <c:pt idx="65">
                  <c:v>42.5</c:v>
                </c:pt>
                <c:pt idx="66">
                  <c:v>41.3</c:v>
                </c:pt>
                <c:pt idx="67">
                  <c:v>40.6</c:v>
                </c:pt>
                <c:pt idx="68">
                  <c:v>40.1</c:v>
                </c:pt>
                <c:pt idx="69">
                  <c:v>39.200000000000003</c:v>
                </c:pt>
                <c:pt idx="70">
                  <c:v>36.299999999999997</c:v>
                </c:pt>
                <c:pt idx="71">
                  <c:v>34.700000000000003</c:v>
                </c:pt>
                <c:pt idx="72">
                  <c:v>29.2</c:v>
                </c:pt>
                <c:pt idx="73">
                  <c:v>24.2</c:v>
                </c:pt>
                <c:pt idx="74">
                  <c:v>28.2</c:v>
                </c:pt>
                <c:pt idx="75">
                  <c:v>31.6</c:v>
                </c:pt>
                <c:pt idx="76">
                  <c:v>34.299999999999997</c:v>
                </c:pt>
                <c:pt idx="77">
                  <c:v>36.4</c:v>
                </c:pt>
                <c:pt idx="78">
                  <c:v>38</c:v>
                </c:pt>
                <c:pt idx="79">
                  <c:v>37.200000000000003</c:v>
                </c:pt>
                <c:pt idx="80">
                  <c:v>35.799999999999997</c:v>
                </c:pt>
                <c:pt idx="81">
                  <c:v>34.6</c:v>
                </c:pt>
                <c:pt idx="82">
                  <c:v>32.799999999999997</c:v>
                </c:pt>
                <c:pt idx="83">
                  <c:v>31.7</c:v>
                </c:pt>
                <c:pt idx="84">
                  <c:v>31.1</c:v>
                </c:pt>
                <c:pt idx="85">
                  <c:v>30.5</c:v>
                </c:pt>
                <c:pt idx="86">
                  <c:v>31.8</c:v>
                </c:pt>
                <c:pt idx="87">
                  <c:v>31.3</c:v>
                </c:pt>
                <c:pt idx="88">
                  <c:v>32.299999999999997</c:v>
                </c:pt>
                <c:pt idx="89">
                  <c:v>36.200000000000003</c:v>
                </c:pt>
                <c:pt idx="90">
                  <c:v>38.4</c:v>
                </c:pt>
                <c:pt idx="91">
                  <c:v>34.4</c:v>
                </c:pt>
                <c:pt idx="92">
                  <c:v>20.8</c:v>
                </c:pt>
                <c:pt idx="93">
                  <c:v>11.9</c:v>
                </c:pt>
                <c:pt idx="94">
                  <c:v>4.5</c:v>
                </c:pt>
                <c:pt idx="95">
                  <c:v>-7.3</c:v>
                </c:pt>
                <c:pt idx="96">
                  <c:v>-38.299999999999997</c:v>
                </c:pt>
                <c:pt idx="97">
                  <c:v>-58.7</c:v>
                </c:pt>
                <c:pt idx="98">
                  <c:v>-81.5</c:v>
                </c:pt>
                <c:pt idx="99">
                  <c:v>-105.2</c:v>
                </c:pt>
                <c:pt idx="100">
                  <c:v>-126.2</c:v>
                </c:pt>
                <c:pt idx="101">
                  <c:v>-147.9</c:v>
                </c:pt>
                <c:pt idx="102">
                  <c:v>-155.1</c:v>
                </c:pt>
                <c:pt idx="103">
                  <c:v>-148.30000000000001</c:v>
                </c:pt>
                <c:pt idx="104">
                  <c:v>-133.19999999999999</c:v>
                </c:pt>
                <c:pt idx="105">
                  <c:v>-110</c:v>
                </c:pt>
                <c:pt idx="106">
                  <c:v>-91.3</c:v>
                </c:pt>
                <c:pt idx="107">
                  <c:v>-77.099999999999994</c:v>
                </c:pt>
                <c:pt idx="108">
                  <c:v>-70.3</c:v>
                </c:pt>
                <c:pt idx="109">
                  <c:v>-63.2</c:v>
                </c:pt>
                <c:pt idx="110">
                  <c:v>-59.2</c:v>
                </c:pt>
                <c:pt idx="111">
                  <c:v>-56.3</c:v>
                </c:pt>
                <c:pt idx="112">
                  <c:v>-51.8</c:v>
                </c:pt>
                <c:pt idx="113">
                  <c:v>-48.6</c:v>
                </c:pt>
                <c:pt idx="114">
                  <c:v>-48.4</c:v>
                </c:pt>
                <c:pt idx="115">
                  <c:v>-49.8</c:v>
                </c:pt>
                <c:pt idx="116">
                  <c:v>-51.7</c:v>
                </c:pt>
                <c:pt idx="117">
                  <c:v>-54.3</c:v>
                </c:pt>
                <c:pt idx="118">
                  <c:v>-66.2</c:v>
                </c:pt>
                <c:pt idx="119">
                  <c:v>-79.900000000000006</c:v>
                </c:pt>
                <c:pt idx="120">
                  <c:v>-92.7</c:v>
                </c:pt>
                <c:pt idx="121">
                  <c:v>-100.3</c:v>
                </c:pt>
                <c:pt idx="122">
                  <c:v>-111.7</c:v>
                </c:pt>
                <c:pt idx="123">
                  <c:v>-139.9</c:v>
                </c:pt>
                <c:pt idx="124">
                  <c:v>-168.2</c:v>
                </c:pt>
                <c:pt idx="125">
                  <c:v>-205.1</c:v>
                </c:pt>
                <c:pt idx="126">
                  <c:v>-247.1</c:v>
                </c:pt>
                <c:pt idx="127">
                  <c:v>-304.2</c:v>
                </c:pt>
                <c:pt idx="128">
                  <c:v>-337.3</c:v>
                </c:pt>
                <c:pt idx="129">
                  <c:v>-354.1</c:v>
                </c:pt>
                <c:pt idx="130">
                  <c:v>-353.3</c:v>
                </c:pt>
                <c:pt idx="131">
                  <c:v>-338.2</c:v>
                </c:pt>
                <c:pt idx="132">
                  <c:v>-315</c:v>
                </c:pt>
                <c:pt idx="133">
                  <c:v>-299.5</c:v>
                </c:pt>
                <c:pt idx="134">
                  <c:v>-281</c:v>
                </c:pt>
                <c:pt idx="135">
                  <c:v>-262.39999999999998</c:v>
                </c:pt>
                <c:pt idx="136">
                  <c:v>-246.6</c:v>
                </c:pt>
                <c:pt idx="137">
                  <c:v>-246.1</c:v>
                </c:pt>
                <c:pt idx="138">
                  <c:v>-255.7</c:v>
                </c:pt>
                <c:pt idx="139">
                  <c:v>-270.89999999999998</c:v>
                </c:pt>
                <c:pt idx="140">
                  <c:v>-290.8</c:v>
                </c:pt>
                <c:pt idx="141">
                  <c:v>-317.3</c:v>
                </c:pt>
                <c:pt idx="142">
                  <c:v>-333.8</c:v>
                </c:pt>
                <c:pt idx="143">
                  <c:v>-350.9</c:v>
                </c:pt>
                <c:pt idx="144">
                  <c:v>-365.2</c:v>
                </c:pt>
                <c:pt idx="145">
                  <c:v>-372.4</c:v>
                </c:pt>
                <c:pt idx="146">
                  <c:v>-379.5</c:v>
                </c:pt>
                <c:pt idx="147">
                  <c:v>-371.6</c:v>
                </c:pt>
                <c:pt idx="148">
                  <c:v>-345.9</c:v>
                </c:pt>
                <c:pt idx="149">
                  <c:v>-292</c:v>
                </c:pt>
                <c:pt idx="150">
                  <c:v>-248.8</c:v>
                </c:pt>
                <c:pt idx="151">
                  <c:v>-212.2</c:v>
                </c:pt>
                <c:pt idx="152">
                  <c:v>-184.7</c:v>
                </c:pt>
                <c:pt idx="153">
                  <c:v>-162.5</c:v>
                </c:pt>
                <c:pt idx="154">
                  <c:v>-151.19999999999999</c:v>
                </c:pt>
                <c:pt idx="155">
                  <c:v>-146.4</c:v>
                </c:pt>
                <c:pt idx="156">
                  <c:v>-148.19999999999999</c:v>
                </c:pt>
                <c:pt idx="157">
                  <c:v>-155</c:v>
                </c:pt>
                <c:pt idx="158">
                  <c:v>-170.2</c:v>
                </c:pt>
                <c:pt idx="159">
                  <c:v>-180</c:v>
                </c:pt>
                <c:pt idx="160">
                  <c:v>-187.2</c:v>
                </c:pt>
                <c:pt idx="161">
                  <c:v>-194.2</c:v>
                </c:pt>
                <c:pt idx="162">
                  <c:v>-207.8</c:v>
                </c:pt>
                <c:pt idx="163">
                  <c:v>-218.9</c:v>
                </c:pt>
                <c:pt idx="164">
                  <c:v>-226.7</c:v>
                </c:pt>
                <c:pt idx="165">
                  <c:v>-230.2</c:v>
                </c:pt>
                <c:pt idx="166">
                  <c:v>-230</c:v>
                </c:pt>
                <c:pt idx="167">
                  <c:v>-230.2</c:v>
                </c:pt>
                <c:pt idx="168">
                  <c:v>-232</c:v>
                </c:pt>
                <c:pt idx="169">
                  <c:v>-231.9</c:v>
                </c:pt>
                <c:pt idx="170">
                  <c:v>-230.7</c:v>
                </c:pt>
                <c:pt idx="171">
                  <c:v>-228.3</c:v>
                </c:pt>
                <c:pt idx="172">
                  <c:v>-220.6</c:v>
                </c:pt>
                <c:pt idx="173">
                  <c:v>-206.5</c:v>
                </c:pt>
                <c:pt idx="174">
                  <c:v>-186</c:v>
                </c:pt>
                <c:pt idx="175">
                  <c:v>-158.4</c:v>
                </c:pt>
                <c:pt idx="176">
                  <c:v>-116.1</c:v>
                </c:pt>
                <c:pt idx="177">
                  <c:v>-89.1</c:v>
                </c:pt>
                <c:pt idx="178">
                  <c:v>-70.900000000000006</c:v>
                </c:pt>
                <c:pt idx="179">
                  <c:v>-65.5</c:v>
                </c:pt>
                <c:pt idx="180">
                  <c:v>-71.3</c:v>
                </c:pt>
                <c:pt idx="181">
                  <c:v>-78.5</c:v>
                </c:pt>
                <c:pt idx="182">
                  <c:v>-86.4</c:v>
                </c:pt>
                <c:pt idx="183">
                  <c:v>-92.1</c:v>
                </c:pt>
                <c:pt idx="184">
                  <c:v>-93.2</c:v>
                </c:pt>
                <c:pt idx="185">
                  <c:v>-92.5</c:v>
                </c:pt>
                <c:pt idx="186">
                  <c:v>-94.4</c:v>
                </c:pt>
                <c:pt idx="187">
                  <c:v>-94.2</c:v>
                </c:pt>
                <c:pt idx="188">
                  <c:v>-90</c:v>
                </c:pt>
                <c:pt idx="189">
                  <c:v>-83.8</c:v>
                </c:pt>
                <c:pt idx="190">
                  <c:v>-80.8</c:v>
                </c:pt>
                <c:pt idx="191">
                  <c:v>-89.3</c:v>
                </c:pt>
                <c:pt idx="192">
                  <c:v>-104.9</c:v>
                </c:pt>
                <c:pt idx="193">
                  <c:v>-93.2</c:v>
                </c:pt>
                <c:pt idx="194">
                  <c:v>-68.099999999999994</c:v>
                </c:pt>
                <c:pt idx="195">
                  <c:v>-39.9</c:v>
                </c:pt>
                <c:pt idx="196">
                  <c:v>-13.5</c:v>
                </c:pt>
                <c:pt idx="197">
                  <c:v>15</c:v>
                </c:pt>
                <c:pt idx="198">
                  <c:v>30.8</c:v>
                </c:pt>
                <c:pt idx="199">
                  <c:v>41.6</c:v>
                </c:pt>
                <c:pt idx="200">
                  <c:v>49</c:v>
                </c:pt>
                <c:pt idx="201">
                  <c:v>55.7</c:v>
                </c:pt>
                <c:pt idx="202">
                  <c:v>58.8</c:v>
                </c:pt>
                <c:pt idx="203">
                  <c:v>60.5</c:v>
                </c:pt>
                <c:pt idx="204">
                  <c:v>60.9</c:v>
                </c:pt>
                <c:pt idx="205">
                  <c:v>60.9</c:v>
                </c:pt>
                <c:pt idx="206">
                  <c:v>61.5</c:v>
                </c:pt>
                <c:pt idx="207">
                  <c:v>62.5</c:v>
                </c:pt>
                <c:pt idx="208">
                  <c:v>63.8</c:v>
                </c:pt>
                <c:pt idx="209">
                  <c:v>68.5</c:v>
                </c:pt>
                <c:pt idx="210">
                  <c:v>76.599999999999994</c:v>
                </c:pt>
                <c:pt idx="211">
                  <c:v>79.2</c:v>
                </c:pt>
                <c:pt idx="212">
                  <c:v>78.400000000000006</c:v>
                </c:pt>
                <c:pt idx="213">
                  <c:v>75.599999999999994</c:v>
                </c:pt>
                <c:pt idx="214">
                  <c:v>72.099999999999994</c:v>
                </c:pt>
                <c:pt idx="215">
                  <c:v>68.3</c:v>
                </c:pt>
                <c:pt idx="216">
                  <c:v>66.599999999999994</c:v>
                </c:pt>
                <c:pt idx="217">
                  <c:v>65.3</c:v>
                </c:pt>
                <c:pt idx="218">
                  <c:v>63.2</c:v>
                </c:pt>
                <c:pt idx="219">
                  <c:v>58.6</c:v>
                </c:pt>
                <c:pt idx="220">
                  <c:v>54</c:v>
                </c:pt>
                <c:pt idx="221">
                  <c:v>47.7</c:v>
                </c:pt>
                <c:pt idx="222">
                  <c:v>41.7</c:v>
                </c:pt>
                <c:pt idx="223">
                  <c:v>38.200000000000003</c:v>
                </c:pt>
                <c:pt idx="224">
                  <c:v>42.9</c:v>
                </c:pt>
                <c:pt idx="225">
                  <c:v>50.7</c:v>
                </c:pt>
                <c:pt idx="226">
                  <c:v>54.8</c:v>
                </c:pt>
                <c:pt idx="227">
                  <c:v>52.8</c:v>
                </c:pt>
                <c:pt idx="228">
                  <c:v>46.9</c:v>
                </c:pt>
                <c:pt idx="229">
                  <c:v>41.3</c:v>
                </c:pt>
                <c:pt idx="230">
                  <c:v>35.200000000000003</c:v>
                </c:pt>
                <c:pt idx="231">
                  <c:v>30.2</c:v>
                </c:pt>
                <c:pt idx="232">
                  <c:v>25.2</c:v>
                </c:pt>
                <c:pt idx="233">
                  <c:v>21.4</c:v>
                </c:pt>
                <c:pt idx="234">
                  <c:v>17.399999999999999</c:v>
                </c:pt>
                <c:pt idx="235">
                  <c:v>13.5</c:v>
                </c:pt>
                <c:pt idx="236">
                  <c:v>10.3</c:v>
                </c:pt>
                <c:pt idx="237">
                  <c:v>10.4</c:v>
                </c:pt>
                <c:pt idx="238">
                  <c:v>10</c:v>
                </c:pt>
                <c:pt idx="239">
                  <c:v>9.1999999999999993</c:v>
                </c:pt>
                <c:pt idx="240">
                  <c:v>8.9</c:v>
                </c:pt>
                <c:pt idx="241">
                  <c:v>8.5</c:v>
                </c:pt>
                <c:pt idx="242">
                  <c:v>8.6999999999999993</c:v>
                </c:pt>
                <c:pt idx="243">
                  <c:v>8.9</c:v>
                </c:pt>
                <c:pt idx="244">
                  <c:v>8.8000000000000007</c:v>
                </c:pt>
                <c:pt idx="245">
                  <c:v>8.5</c:v>
                </c:pt>
                <c:pt idx="246">
                  <c:v>8.6999999999999993</c:v>
                </c:pt>
                <c:pt idx="247">
                  <c:v>8.8000000000000007</c:v>
                </c:pt>
                <c:pt idx="248">
                  <c:v>9</c:v>
                </c:pt>
                <c:pt idx="249">
                  <c:v>9.1999999999999993</c:v>
                </c:pt>
                <c:pt idx="250">
                  <c:v>9</c:v>
                </c:pt>
                <c:pt idx="251">
                  <c:v>9.5</c:v>
                </c:pt>
                <c:pt idx="252">
                  <c:v>9.5</c:v>
                </c:pt>
                <c:pt idx="253">
                  <c:v>8.9</c:v>
                </c:pt>
                <c:pt idx="254">
                  <c:v>8.9</c:v>
                </c:pt>
                <c:pt idx="255">
                  <c:v>9.1</c:v>
                </c:pt>
                <c:pt idx="256">
                  <c:v>9.1999999999999993</c:v>
                </c:pt>
                <c:pt idx="257">
                  <c:v>9.1999999999999993</c:v>
                </c:pt>
                <c:pt idx="258">
                  <c:v>9.3000000000000007</c:v>
                </c:pt>
                <c:pt idx="259">
                  <c:v>8.9</c:v>
                </c:pt>
                <c:pt idx="260">
                  <c:v>9.3000000000000007</c:v>
                </c:pt>
                <c:pt idx="261">
                  <c:v>9.5</c:v>
                </c:pt>
                <c:pt idx="262">
                  <c:v>9.6999999999999993</c:v>
                </c:pt>
                <c:pt idx="263">
                  <c:v>9.8000000000000007</c:v>
                </c:pt>
                <c:pt idx="264">
                  <c:v>9.5</c:v>
                </c:pt>
                <c:pt idx="265">
                  <c:v>9.3000000000000007</c:v>
                </c:pt>
                <c:pt idx="266">
                  <c:v>9.3000000000000007</c:v>
                </c:pt>
                <c:pt idx="267">
                  <c:v>9.1999999999999993</c:v>
                </c:pt>
                <c:pt idx="268">
                  <c:v>9.1</c:v>
                </c:pt>
                <c:pt idx="269">
                  <c:v>9.3000000000000007</c:v>
                </c:pt>
                <c:pt idx="270">
                  <c:v>9</c:v>
                </c:pt>
                <c:pt idx="271">
                  <c:v>8.6999999999999993</c:v>
                </c:pt>
                <c:pt idx="272">
                  <c:v>8.4</c:v>
                </c:pt>
                <c:pt idx="273">
                  <c:v>8.3000000000000007</c:v>
                </c:pt>
                <c:pt idx="274">
                  <c:v>8.3000000000000007</c:v>
                </c:pt>
                <c:pt idx="275">
                  <c:v>8.4</c:v>
                </c:pt>
                <c:pt idx="276">
                  <c:v>8.3000000000000007</c:v>
                </c:pt>
                <c:pt idx="277">
                  <c:v>8.3000000000000007</c:v>
                </c:pt>
                <c:pt idx="278">
                  <c:v>8.1999999999999993</c:v>
                </c:pt>
                <c:pt idx="279">
                  <c:v>8.3000000000000007</c:v>
                </c:pt>
                <c:pt idx="280">
                  <c:v>8.1999999999999993</c:v>
                </c:pt>
                <c:pt idx="281">
                  <c:v>8.1</c:v>
                </c:pt>
                <c:pt idx="282">
                  <c:v>7.9</c:v>
                </c:pt>
                <c:pt idx="283">
                  <c:v>7.9</c:v>
                </c:pt>
                <c:pt idx="284">
                  <c:v>7.9</c:v>
                </c:pt>
                <c:pt idx="285">
                  <c:v>7.6</c:v>
                </c:pt>
                <c:pt idx="286">
                  <c:v>7.5</c:v>
                </c:pt>
                <c:pt idx="287">
                  <c:v>7.5</c:v>
                </c:pt>
                <c:pt idx="288">
                  <c:v>7.5</c:v>
                </c:pt>
                <c:pt idx="289">
                  <c:v>7.6</c:v>
                </c:pt>
                <c:pt idx="290">
                  <c:v>7.1</c:v>
                </c:pt>
                <c:pt idx="291">
                  <c:v>6.7</c:v>
                </c:pt>
                <c:pt idx="292">
                  <c:v>6.6</c:v>
                </c:pt>
                <c:pt idx="293">
                  <c:v>6.3</c:v>
                </c:pt>
                <c:pt idx="294">
                  <c:v>6</c:v>
                </c:pt>
                <c:pt idx="295">
                  <c:v>6.1</c:v>
                </c:pt>
                <c:pt idx="296">
                  <c:v>6.3</c:v>
                </c:pt>
                <c:pt idx="297">
                  <c:v>6.3</c:v>
                </c:pt>
                <c:pt idx="298">
                  <c:v>6.3</c:v>
                </c:pt>
                <c:pt idx="299">
                  <c:v>5.7</c:v>
                </c:pt>
                <c:pt idx="300">
                  <c:v>5.8</c:v>
                </c:pt>
                <c:pt idx="301">
                  <c:v>6.2</c:v>
                </c:pt>
                <c:pt idx="302">
                  <c:v>6.2</c:v>
                </c:pt>
                <c:pt idx="303">
                  <c:v>5.8</c:v>
                </c:pt>
                <c:pt idx="304">
                  <c:v>5.6</c:v>
                </c:pt>
                <c:pt idx="305">
                  <c:v>5.3</c:v>
                </c:pt>
                <c:pt idx="306">
                  <c:v>5.2</c:v>
                </c:pt>
                <c:pt idx="307">
                  <c:v>5.7</c:v>
                </c:pt>
                <c:pt idx="308">
                  <c:v>5.4</c:v>
                </c:pt>
                <c:pt idx="309">
                  <c:v>5.6</c:v>
                </c:pt>
                <c:pt idx="310">
                  <c:v>5.6</c:v>
                </c:pt>
                <c:pt idx="311">
                  <c:v>5.7</c:v>
                </c:pt>
                <c:pt idx="312">
                  <c:v>5.6</c:v>
                </c:pt>
                <c:pt idx="313">
                  <c:v>5.0999999999999996</c:v>
                </c:pt>
                <c:pt idx="314">
                  <c:v>4.2</c:v>
                </c:pt>
                <c:pt idx="315">
                  <c:v>3.3</c:v>
                </c:pt>
                <c:pt idx="316">
                  <c:v>2.5</c:v>
                </c:pt>
                <c:pt idx="317">
                  <c:v>1.9</c:v>
                </c:pt>
                <c:pt idx="318">
                  <c:v>1.8</c:v>
                </c:pt>
                <c:pt idx="319">
                  <c:v>1.7</c:v>
                </c:pt>
                <c:pt idx="320">
                  <c:v>1.7</c:v>
                </c:pt>
                <c:pt idx="321">
                  <c:v>1.7</c:v>
                </c:pt>
                <c:pt idx="322">
                  <c:v>1.6</c:v>
                </c:pt>
                <c:pt idx="323">
                  <c:v>1.3</c:v>
                </c:pt>
                <c:pt idx="324">
                  <c:v>1</c:v>
                </c:pt>
                <c:pt idx="325">
                  <c:v>0.7</c:v>
                </c:pt>
                <c:pt idx="326">
                  <c:v>0.5</c:v>
                </c:pt>
                <c:pt idx="327">
                  <c:v>0.3</c:v>
                </c:pt>
                <c:pt idx="328">
                  <c:v>0.2</c:v>
                </c:pt>
                <c:pt idx="329">
                  <c:v>0</c:v>
                </c:pt>
                <c:pt idx="330">
                  <c:v>-0.8</c:v>
                </c:pt>
                <c:pt idx="331">
                  <c:v>-1.8</c:v>
                </c:pt>
                <c:pt idx="332">
                  <c:v>-2</c:v>
                </c:pt>
                <c:pt idx="333">
                  <c:v>-1.6</c:v>
                </c:pt>
                <c:pt idx="334">
                  <c:v>-1.4</c:v>
                </c:pt>
                <c:pt idx="335">
                  <c:v>-1.5</c:v>
                </c:pt>
                <c:pt idx="336">
                  <c:v>-1.9</c:v>
                </c:pt>
                <c:pt idx="337">
                  <c:v>-1.9</c:v>
                </c:pt>
                <c:pt idx="338">
                  <c:v>-1.2</c:v>
                </c:pt>
                <c:pt idx="339">
                  <c:v>-0.5</c:v>
                </c:pt>
                <c:pt idx="340">
                  <c:v>-0.3</c:v>
                </c:pt>
                <c:pt idx="341">
                  <c:v>0</c:v>
                </c:pt>
                <c:pt idx="342">
                  <c:v>0.1</c:v>
                </c:pt>
                <c:pt idx="343">
                  <c:v>-0.3</c:v>
                </c:pt>
                <c:pt idx="344">
                  <c:v>-0.2</c:v>
                </c:pt>
                <c:pt idx="345">
                  <c:v>0</c:v>
                </c:pt>
                <c:pt idx="346">
                  <c:v>0.3</c:v>
                </c:pt>
                <c:pt idx="347">
                  <c:v>0.5</c:v>
                </c:pt>
                <c:pt idx="348">
                  <c:v>0.7</c:v>
                </c:pt>
                <c:pt idx="349">
                  <c:v>0.7</c:v>
                </c:pt>
                <c:pt idx="350">
                  <c:v>0.7</c:v>
                </c:pt>
                <c:pt idx="351">
                  <c:v>0.7</c:v>
                </c:pt>
                <c:pt idx="352">
                  <c:v>0.7</c:v>
                </c:pt>
                <c:pt idx="353">
                  <c:v>0.7</c:v>
                </c:pt>
                <c:pt idx="354">
                  <c:v>0.7</c:v>
                </c:pt>
                <c:pt idx="355">
                  <c:v>0.7</c:v>
                </c:pt>
                <c:pt idx="356">
                  <c:v>0.7</c:v>
                </c:pt>
                <c:pt idx="357">
                  <c:v>0.8</c:v>
                </c:pt>
                <c:pt idx="358">
                  <c:v>0.8</c:v>
                </c:pt>
                <c:pt idx="359">
                  <c:v>0.9</c:v>
                </c:pt>
                <c:pt idx="360">
                  <c:v>0.8</c:v>
                </c:pt>
                <c:pt idx="361">
                  <c:v>0.6</c:v>
                </c:pt>
                <c:pt idx="362">
                  <c:v>0.4</c:v>
                </c:pt>
                <c:pt idx="363">
                  <c:v>0.3</c:v>
                </c:pt>
                <c:pt idx="364">
                  <c:v>0.7</c:v>
                </c:pt>
                <c:pt idx="365">
                  <c:v>0.9</c:v>
                </c:pt>
                <c:pt idx="366">
                  <c:v>1.1000000000000001</c:v>
                </c:pt>
                <c:pt idx="367">
                  <c:v>1.1000000000000001</c:v>
                </c:pt>
                <c:pt idx="368">
                  <c:v>1.3</c:v>
                </c:pt>
                <c:pt idx="369">
                  <c:v>1.3</c:v>
                </c:pt>
                <c:pt idx="370">
                  <c:v>1.3</c:v>
                </c:pt>
                <c:pt idx="371">
                  <c:v>1.3</c:v>
                </c:pt>
                <c:pt idx="372">
                  <c:v>1.2</c:v>
                </c:pt>
                <c:pt idx="373">
                  <c:v>1.3</c:v>
                </c:pt>
                <c:pt idx="374">
                  <c:v>1.3</c:v>
                </c:pt>
                <c:pt idx="375">
                  <c:v>1.3</c:v>
                </c:pt>
                <c:pt idx="376">
                  <c:v>1.3</c:v>
                </c:pt>
                <c:pt idx="377">
                  <c:v>1.4</c:v>
                </c:pt>
                <c:pt idx="378">
                  <c:v>1.3</c:v>
                </c:pt>
                <c:pt idx="379">
                  <c:v>1.3</c:v>
                </c:pt>
                <c:pt idx="380">
                  <c:v>1.4</c:v>
                </c:pt>
                <c:pt idx="381">
                  <c:v>1.4</c:v>
                </c:pt>
                <c:pt idx="382">
                  <c:v>1.4</c:v>
                </c:pt>
                <c:pt idx="383">
                  <c:v>1.4</c:v>
                </c:pt>
                <c:pt idx="384">
                  <c:v>1.4</c:v>
                </c:pt>
                <c:pt idx="385">
                  <c:v>1.4</c:v>
                </c:pt>
                <c:pt idx="386">
                  <c:v>1.4</c:v>
                </c:pt>
                <c:pt idx="387">
                  <c:v>1.4</c:v>
                </c:pt>
                <c:pt idx="388">
                  <c:v>1.3</c:v>
                </c:pt>
                <c:pt idx="389">
                  <c:v>1.4</c:v>
                </c:pt>
                <c:pt idx="390">
                  <c:v>1.4</c:v>
                </c:pt>
                <c:pt idx="391">
                  <c:v>1.4</c:v>
                </c:pt>
                <c:pt idx="392">
                  <c:v>1.3</c:v>
                </c:pt>
                <c:pt idx="393">
                  <c:v>1.4</c:v>
                </c:pt>
                <c:pt idx="394">
                  <c:v>1.4</c:v>
                </c:pt>
                <c:pt idx="395">
                  <c:v>1.4</c:v>
                </c:pt>
                <c:pt idx="396">
                  <c:v>1.4</c:v>
                </c:pt>
                <c:pt idx="397">
                  <c:v>1.4</c:v>
                </c:pt>
                <c:pt idx="398">
                  <c:v>1.4</c:v>
                </c:pt>
                <c:pt idx="399">
                  <c:v>1.4</c:v>
                </c:pt>
                <c:pt idx="400">
                  <c:v>1.4</c:v>
                </c:pt>
                <c:pt idx="401">
                  <c:v>1.4</c:v>
                </c:pt>
                <c:pt idx="402">
                  <c:v>1.3</c:v>
                </c:pt>
                <c:pt idx="403">
                  <c:v>1.4</c:v>
                </c:pt>
                <c:pt idx="404">
                  <c:v>1.3</c:v>
                </c:pt>
                <c:pt idx="405">
                  <c:v>1.4</c:v>
                </c:pt>
                <c:pt idx="406">
                  <c:v>1.4</c:v>
                </c:pt>
                <c:pt idx="407">
                  <c:v>1.4</c:v>
                </c:pt>
                <c:pt idx="408">
                  <c:v>1.4</c:v>
                </c:pt>
                <c:pt idx="409">
                  <c:v>1.4</c:v>
                </c:pt>
                <c:pt idx="410">
                  <c:v>1.4</c:v>
                </c:pt>
                <c:pt idx="411">
                  <c:v>1.4</c:v>
                </c:pt>
                <c:pt idx="412">
                  <c:v>1.4</c:v>
                </c:pt>
                <c:pt idx="413">
                  <c:v>1.3</c:v>
                </c:pt>
                <c:pt idx="414">
                  <c:v>1.3</c:v>
                </c:pt>
                <c:pt idx="415">
                  <c:v>1.3</c:v>
                </c:pt>
                <c:pt idx="416">
                  <c:v>1.2</c:v>
                </c:pt>
                <c:pt idx="417">
                  <c:v>1.1000000000000001</c:v>
                </c:pt>
                <c:pt idx="418">
                  <c:v>1.2</c:v>
                </c:pt>
                <c:pt idx="419">
                  <c:v>1.2</c:v>
                </c:pt>
                <c:pt idx="420">
                  <c:v>1.2</c:v>
                </c:pt>
                <c:pt idx="421">
                  <c:v>1.1000000000000001</c:v>
                </c:pt>
                <c:pt idx="422">
                  <c:v>1</c:v>
                </c:pt>
                <c:pt idx="423">
                  <c:v>1</c:v>
                </c:pt>
                <c:pt idx="424">
                  <c:v>1</c:v>
                </c:pt>
                <c:pt idx="425">
                  <c:v>1</c:v>
                </c:pt>
                <c:pt idx="426">
                  <c:v>1.1000000000000001</c:v>
                </c:pt>
                <c:pt idx="427">
                  <c:v>0.9</c:v>
                </c:pt>
                <c:pt idx="428">
                  <c:v>0.7</c:v>
                </c:pt>
                <c:pt idx="429">
                  <c:v>0.6</c:v>
                </c:pt>
                <c:pt idx="430">
                  <c:v>0.5</c:v>
                </c:pt>
                <c:pt idx="431">
                  <c:v>0.6</c:v>
                </c:pt>
                <c:pt idx="432">
                  <c:v>0.6</c:v>
                </c:pt>
                <c:pt idx="433">
                  <c:v>0.6</c:v>
                </c:pt>
                <c:pt idx="434">
                  <c:v>0.6</c:v>
                </c:pt>
                <c:pt idx="435">
                  <c:v>0.7</c:v>
                </c:pt>
                <c:pt idx="436">
                  <c:v>0.6</c:v>
                </c:pt>
                <c:pt idx="437">
                  <c:v>0.6</c:v>
                </c:pt>
                <c:pt idx="438">
                  <c:v>0.7</c:v>
                </c:pt>
                <c:pt idx="439">
                  <c:v>0.7</c:v>
                </c:pt>
                <c:pt idx="440">
                  <c:v>0.7</c:v>
                </c:pt>
                <c:pt idx="441">
                  <c:v>0.7</c:v>
                </c:pt>
                <c:pt idx="442">
                  <c:v>0.8</c:v>
                </c:pt>
                <c:pt idx="443">
                  <c:v>0.7</c:v>
                </c:pt>
                <c:pt idx="444">
                  <c:v>0.7</c:v>
                </c:pt>
                <c:pt idx="445">
                  <c:v>0.7</c:v>
                </c:pt>
                <c:pt idx="446">
                  <c:v>0.7</c:v>
                </c:pt>
                <c:pt idx="447">
                  <c:v>0.7</c:v>
                </c:pt>
                <c:pt idx="448">
                  <c:v>0.8</c:v>
                </c:pt>
                <c:pt idx="449">
                  <c:v>0.8</c:v>
                </c:pt>
                <c:pt idx="450">
                  <c:v>0.8</c:v>
                </c:pt>
                <c:pt idx="451">
                  <c:v>0.8</c:v>
                </c:pt>
                <c:pt idx="452">
                  <c:v>0.7</c:v>
                </c:pt>
                <c:pt idx="453">
                  <c:v>0.7</c:v>
                </c:pt>
                <c:pt idx="454">
                  <c:v>0.7</c:v>
                </c:pt>
                <c:pt idx="455">
                  <c:v>0.8</c:v>
                </c:pt>
                <c:pt idx="456">
                  <c:v>0.8</c:v>
                </c:pt>
                <c:pt idx="457">
                  <c:v>0.8</c:v>
                </c:pt>
                <c:pt idx="458">
                  <c:v>0.8</c:v>
                </c:pt>
                <c:pt idx="459">
                  <c:v>0.8</c:v>
                </c:pt>
                <c:pt idx="460">
                  <c:v>0.7</c:v>
                </c:pt>
                <c:pt idx="461">
                  <c:v>0.7</c:v>
                </c:pt>
                <c:pt idx="462">
                  <c:v>0.8</c:v>
                </c:pt>
                <c:pt idx="463">
                  <c:v>0.7</c:v>
                </c:pt>
                <c:pt idx="464">
                  <c:v>0.8</c:v>
                </c:pt>
                <c:pt idx="465">
                  <c:v>0.8</c:v>
                </c:pt>
                <c:pt idx="466">
                  <c:v>0.8</c:v>
                </c:pt>
                <c:pt idx="467">
                  <c:v>0.8</c:v>
                </c:pt>
                <c:pt idx="468">
                  <c:v>0.8</c:v>
                </c:pt>
                <c:pt idx="469">
                  <c:v>0.8</c:v>
                </c:pt>
                <c:pt idx="470">
                  <c:v>0.7</c:v>
                </c:pt>
                <c:pt idx="471">
                  <c:v>0.8</c:v>
                </c:pt>
                <c:pt idx="472">
                  <c:v>0.7</c:v>
                </c:pt>
                <c:pt idx="473">
                  <c:v>0.7</c:v>
                </c:pt>
                <c:pt idx="474">
                  <c:v>0.8</c:v>
                </c:pt>
                <c:pt idx="475">
                  <c:v>0.7</c:v>
                </c:pt>
                <c:pt idx="476">
                  <c:v>0.7</c:v>
                </c:pt>
                <c:pt idx="477">
                  <c:v>0.7</c:v>
                </c:pt>
                <c:pt idx="478">
                  <c:v>0.7</c:v>
                </c:pt>
                <c:pt idx="479">
                  <c:v>0.8</c:v>
                </c:pt>
                <c:pt idx="480">
                  <c:v>0.8</c:v>
                </c:pt>
                <c:pt idx="481">
                  <c:v>0.8</c:v>
                </c:pt>
                <c:pt idx="482">
                  <c:v>0.8</c:v>
                </c:pt>
                <c:pt idx="483">
                  <c:v>0.8</c:v>
                </c:pt>
                <c:pt idx="484">
                  <c:v>0.7</c:v>
                </c:pt>
                <c:pt idx="485">
                  <c:v>0.7</c:v>
                </c:pt>
                <c:pt idx="486">
                  <c:v>0.7</c:v>
                </c:pt>
                <c:pt idx="487">
                  <c:v>0.8</c:v>
                </c:pt>
                <c:pt idx="488">
                  <c:v>0.8</c:v>
                </c:pt>
                <c:pt idx="489">
                  <c:v>0.8</c:v>
                </c:pt>
                <c:pt idx="490">
                  <c:v>0.8</c:v>
                </c:pt>
                <c:pt idx="491">
                  <c:v>0.8</c:v>
                </c:pt>
                <c:pt idx="492">
                  <c:v>0.8</c:v>
                </c:pt>
                <c:pt idx="493">
                  <c:v>0.8</c:v>
                </c:pt>
                <c:pt idx="494">
                  <c:v>0.7</c:v>
                </c:pt>
                <c:pt idx="495">
                  <c:v>0.8</c:v>
                </c:pt>
                <c:pt idx="496">
                  <c:v>0.8</c:v>
                </c:pt>
                <c:pt idx="497">
                  <c:v>0.8</c:v>
                </c:pt>
                <c:pt idx="498">
                  <c:v>0.8</c:v>
                </c:pt>
                <c:pt idx="499">
                  <c:v>0.8</c:v>
                </c:pt>
                <c:pt idx="500">
                  <c:v>0.8</c:v>
                </c:pt>
                <c:pt idx="501">
                  <c:v>0.7</c:v>
                </c:pt>
                <c:pt idx="502">
                  <c:v>0.8</c:v>
                </c:pt>
                <c:pt idx="503">
                  <c:v>0.8</c:v>
                </c:pt>
                <c:pt idx="504">
                  <c:v>0.8</c:v>
                </c:pt>
                <c:pt idx="505">
                  <c:v>0.8</c:v>
                </c:pt>
                <c:pt idx="506">
                  <c:v>0.8</c:v>
                </c:pt>
                <c:pt idx="507">
                  <c:v>0.7</c:v>
                </c:pt>
                <c:pt idx="508">
                  <c:v>0.8</c:v>
                </c:pt>
                <c:pt idx="509">
                  <c:v>0.8</c:v>
                </c:pt>
                <c:pt idx="510">
                  <c:v>0.8</c:v>
                </c:pt>
                <c:pt idx="511">
                  <c:v>0.8</c:v>
                </c:pt>
                <c:pt idx="512">
                  <c:v>0.8</c:v>
                </c:pt>
                <c:pt idx="513">
                  <c:v>0.8</c:v>
                </c:pt>
                <c:pt idx="514">
                  <c:v>0.8</c:v>
                </c:pt>
                <c:pt idx="515">
                  <c:v>0.8</c:v>
                </c:pt>
                <c:pt idx="516">
                  <c:v>0.8</c:v>
                </c:pt>
                <c:pt idx="517">
                  <c:v>0.8</c:v>
                </c:pt>
                <c:pt idx="518">
                  <c:v>0.8</c:v>
                </c:pt>
                <c:pt idx="519">
                  <c:v>0.8</c:v>
                </c:pt>
                <c:pt idx="520">
                  <c:v>0.8</c:v>
                </c:pt>
                <c:pt idx="521">
                  <c:v>0.7</c:v>
                </c:pt>
                <c:pt idx="522">
                  <c:v>0.7</c:v>
                </c:pt>
                <c:pt idx="523">
                  <c:v>0.7</c:v>
                </c:pt>
                <c:pt idx="524">
                  <c:v>0.7</c:v>
                </c:pt>
                <c:pt idx="525">
                  <c:v>0.6</c:v>
                </c:pt>
                <c:pt idx="526">
                  <c:v>0.7</c:v>
                </c:pt>
                <c:pt idx="527">
                  <c:v>0.7</c:v>
                </c:pt>
                <c:pt idx="528">
                  <c:v>0.7</c:v>
                </c:pt>
                <c:pt idx="529">
                  <c:v>0.7</c:v>
                </c:pt>
                <c:pt idx="530">
                  <c:v>0.7</c:v>
                </c:pt>
                <c:pt idx="531">
                  <c:v>0.7</c:v>
                </c:pt>
                <c:pt idx="532">
                  <c:v>0.7</c:v>
                </c:pt>
                <c:pt idx="533">
                  <c:v>0.7</c:v>
                </c:pt>
                <c:pt idx="534">
                  <c:v>0.7</c:v>
                </c:pt>
                <c:pt idx="535">
                  <c:v>0.7</c:v>
                </c:pt>
                <c:pt idx="536">
                  <c:v>0.6</c:v>
                </c:pt>
                <c:pt idx="537">
                  <c:v>0.6</c:v>
                </c:pt>
                <c:pt idx="538">
                  <c:v>0.6</c:v>
                </c:pt>
                <c:pt idx="539">
                  <c:v>0.6</c:v>
                </c:pt>
                <c:pt idx="540">
                  <c:v>0.6</c:v>
                </c:pt>
                <c:pt idx="541">
                  <c:v>0.6</c:v>
                </c:pt>
                <c:pt idx="542">
                  <c:v>0.6</c:v>
                </c:pt>
                <c:pt idx="543">
                  <c:v>0.6</c:v>
                </c:pt>
                <c:pt idx="544">
                  <c:v>0.6</c:v>
                </c:pt>
                <c:pt idx="545">
                  <c:v>0.7</c:v>
                </c:pt>
                <c:pt idx="546">
                  <c:v>0.6</c:v>
                </c:pt>
                <c:pt idx="547">
                  <c:v>0.7</c:v>
                </c:pt>
                <c:pt idx="548">
                  <c:v>0.7</c:v>
                </c:pt>
                <c:pt idx="549">
                  <c:v>0.7</c:v>
                </c:pt>
                <c:pt idx="550">
                  <c:v>0.7</c:v>
                </c:pt>
                <c:pt idx="551">
                  <c:v>0.6</c:v>
                </c:pt>
                <c:pt idx="552">
                  <c:v>0.7</c:v>
                </c:pt>
                <c:pt idx="553">
                  <c:v>0.7</c:v>
                </c:pt>
                <c:pt idx="554">
                  <c:v>0.7</c:v>
                </c:pt>
                <c:pt idx="555">
                  <c:v>0.7</c:v>
                </c:pt>
                <c:pt idx="556">
                  <c:v>0.6</c:v>
                </c:pt>
                <c:pt idx="557">
                  <c:v>0.6</c:v>
                </c:pt>
                <c:pt idx="558">
                  <c:v>0.7</c:v>
                </c:pt>
                <c:pt idx="559">
                  <c:v>0.6</c:v>
                </c:pt>
                <c:pt idx="560">
                  <c:v>0.6</c:v>
                </c:pt>
                <c:pt idx="561">
                  <c:v>0.6</c:v>
                </c:pt>
                <c:pt idx="562">
                  <c:v>0.7</c:v>
                </c:pt>
                <c:pt idx="563">
                  <c:v>0.6</c:v>
                </c:pt>
                <c:pt idx="564">
                  <c:v>0.7</c:v>
                </c:pt>
                <c:pt idx="565">
                  <c:v>0.6</c:v>
                </c:pt>
                <c:pt idx="566">
                  <c:v>0.7</c:v>
                </c:pt>
                <c:pt idx="567">
                  <c:v>0.7</c:v>
                </c:pt>
                <c:pt idx="568">
                  <c:v>0.7</c:v>
                </c:pt>
                <c:pt idx="569">
                  <c:v>0.6</c:v>
                </c:pt>
                <c:pt idx="570">
                  <c:v>0.6</c:v>
                </c:pt>
                <c:pt idx="571">
                  <c:v>0.6</c:v>
                </c:pt>
                <c:pt idx="572">
                  <c:v>0.6</c:v>
                </c:pt>
                <c:pt idx="573">
                  <c:v>0.6</c:v>
                </c:pt>
                <c:pt idx="574">
                  <c:v>0.7</c:v>
                </c:pt>
                <c:pt idx="575">
                  <c:v>0.7</c:v>
                </c:pt>
                <c:pt idx="576">
                  <c:v>0.6</c:v>
                </c:pt>
                <c:pt idx="577">
                  <c:v>0.7</c:v>
                </c:pt>
                <c:pt idx="578">
                  <c:v>0.6</c:v>
                </c:pt>
                <c:pt idx="579">
                  <c:v>0.6</c:v>
                </c:pt>
                <c:pt idx="580">
                  <c:v>0.6</c:v>
                </c:pt>
                <c:pt idx="581">
                  <c:v>0.6</c:v>
                </c:pt>
                <c:pt idx="582">
                  <c:v>0.6</c:v>
                </c:pt>
                <c:pt idx="583">
                  <c:v>0.5</c:v>
                </c:pt>
                <c:pt idx="584">
                  <c:v>0.6</c:v>
                </c:pt>
                <c:pt idx="585">
                  <c:v>0.6</c:v>
                </c:pt>
                <c:pt idx="586">
                  <c:v>0.6</c:v>
                </c:pt>
                <c:pt idx="587">
                  <c:v>0.5</c:v>
                </c:pt>
                <c:pt idx="588">
                  <c:v>0.6</c:v>
                </c:pt>
                <c:pt idx="589">
                  <c:v>0.6</c:v>
                </c:pt>
                <c:pt idx="590">
                  <c:v>0.6</c:v>
                </c:pt>
                <c:pt idx="591">
                  <c:v>0.6</c:v>
                </c:pt>
                <c:pt idx="592">
                  <c:v>0.5</c:v>
                </c:pt>
                <c:pt idx="593">
                  <c:v>0.4</c:v>
                </c:pt>
                <c:pt idx="594">
                  <c:v>0.4</c:v>
                </c:pt>
                <c:pt idx="595">
                  <c:v>0.4</c:v>
                </c:pt>
                <c:pt idx="596">
                  <c:v>0.5</c:v>
                </c:pt>
                <c:pt idx="597">
                  <c:v>0.5</c:v>
                </c:pt>
                <c:pt idx="598">
                  <c:v>0.5</c:v>
                </c:pt>
                <c:pt idx="599">
                  <c:v>0.6</c:v>
                </c:pt>
                <c:pt idx="600">
                  <c:v>0.5</c:v>
                </c:pt>
                <c:pt idx="601">
                  <c:v>0.4</c:v>
                </c:pt>
                <c:pt idx="602">
                  <c:v>0.5</c:v>
                </c:pt>
                <c:pt idx="603">
                  <c:v>0.4</c:v>
                </c:pt>
                <c:pt idx="604">
                  <c:v>0.3</c:v>
                </c:pt>
                <c:pt idx="605">
                  <c:v>0.3</c:v>
                </c:pt>
                <c:pt idx="606">
                  <c:v>0.3</c:v>
                </c:pt>
                <c:pt idx="607">
                  <c:v>0.4</c:v>
                </c:pt>
                <c:pt idx="608">
                  <c:v>0.4</c:v>
                </c:pt>
                <c:pt idx="609">
                  <c:v>0.3</c:v>
                </c:pt>
                <c:pt idx="610">
                  <c:v>0.4</c:v>
                </c:pt>
                <c:pt idx="611">
                  <c:v>0.2</c:v>
                </c:pt>
                <c:pt idx="612">
                  <c:v>0.1</c:v>
                </c:pt>
                <c:pt idx="613">
                  <c:v>0.1</c:v>
                </c:pt>
                <c:pt idx="614">
                  <c:v>0.1</c:v>
                </c:pt>
                <c:pt idx="615">
                  <c:v>0.1</c:v>
                </c:pt>
                <c:pt idx="616">
                  <c:v>0</c:v>
                </c:pt>
                <c:pt idx="617">
                  <c:v>0.1</c:v>
                </c:pt>
                <c:pt idx="618">
                  <c:v>0.1</c:v>
                </c:pt>
                <c:pt idx="619">
                  <c:v>0.1</c:v>
                </c:pt>
                <c:pt idx="620">
                  <c:v>0</c:v>
                </c:pt>
                <c:pt idx="621">
                  <c:v>0.2</c:v>
                </c:pt>
                <c:pt idx="622">
                  <c:v>0.2</c:v>
                </c:pt>
                <c:pt idx="623">
                  <c:v>0.2</c:v>
                </c:pt>
                <c:pt idx="624">
                  <c:v>0.3</c:v>
                </c:pt>
                <c:pt idx="625">
                  <c:v>0.4</c:v>
                </c:pt>
                <c:pt idx="626">
                  <c:v>0.4</c:v>
                </c:pt>
                <c:pt idx="627">
                  <c:v>0.4</c:v>
                </c:pt>
                <c:pt idx="628">
                  <c:v>0.5</c:v>
                </c:pt>
                <c:pt idx="629">
                  <c:v>0.5</c:v>
                </c:pt>
                <c:pt idx="630">
                  <c:v>0.4</c:v>
                </c:pt>
                <c:pt idx="631">
                  <c:v>0.5</c:v>
                </c:pt>
                <c:pt idx="632">
                  <c:v>0.6</c:v>
                </c:pt>
                <c:pt idx="633">
                  <c:v>0.6</c:v>
                </c:pt>
                <c:pt idx="634">
                  <c:v>0.6</c:v>
                </c:pt>
                <c:pt idx="635">
                  <c:v>0.6</c:v>
                </c:pt>
                <c:pt idx="636">
                  <c:v>0.6</c:v>
                </c:pt>
                <c:pt idx="637">
                  <c:v>0.6</c:v>
                </c:pt>
                <c:pt idx="638">
                  <c:v>0.6</c:v>
                </c:pt>
                <c:pt idx="639">
                  <c:v>0.6</c:v>
                </c:pt>
                <c:pt idx="640">
                  <c:v>0.6</c:v>
                </c:pt>
                <c:pt idx="641">
                  <c:v>0.6</c:v>
                </c:pt>
                <c:pt idx="642">
                  <c:v>0.7</c:v>
                </c:pt>
                <c:pt idx="643">
                  <c:v>0.6</c:v>
                </c:pt>
                <c:pt idx="644">
                  <c:v>0.7</c:v>
                </c:pt>
                <c:pt idx="645">
                  <c:v>0.6</c:v>
                </c:pt>
                <c:pt idx="646">
                  <c:v>0.7</c:v>
                </c:pt>
                <c:pt idx="647">
                  <c:v>0.6</c:v>
                </c:pt>
                <c:pt idx="648">
                  <c:v>0.6</c:v>
                </c:pt>
                <c:pt idx="649">
                  <c:v>0.6</c:v>
                </c:pt>
                <c:pt idx="650">
                  <c:v>0.6</c:v>
                </c:pt>
                <c:pt idx="651">
                  <c:v>0.6</c:v>
                </c:pt>
                <c:pt idx="652">
                  <c:v>0.7</c:v>
                </c:pt>
                <c:pt idx="653">
                  <c:v>0.7</c:v>
                </c:pt>
                <c:pt idx="654">
                  <c:v>0.7</c:v>
                </c:pt>
                <c:pt idx="655">
                  <c:v>0.7</c:v>
                </c:pt>
                <c:pt idx="656">
                  <c:v>0.7</c:v>
                </c:pt>
                <c:pt idx="657">
                  <c:v>0.7</c:v>
                </c:pt>
                <c:pt idx="658">
                  <c:v>0.7</c:v>
                </c:pt>
                <c:pt idx="659">
                  <c:v>0.7</c:v>
                </c:pt>
                <c:pt idx="660">
                  <c:v>0.7</c:v>
                </c:pt>
                <c:pt idx="661">
                  <c:v>0.7</c:v>
                </c:pt>
                <c:pt idx="662">
                  <c:v>0.7</c:v>
                </c:pt>
                <c:pt idx="663">
                  <c:v>0.7</c:v>
                </c:pt>
                <c:pt idx="664">
                  <c:v>0.7</c:v>
                </c:pt>
                <c:pt idx="665">
                  <c:v>0.7</c:v>
                </c:pt>
                <c:pt idx="666">
                  <c:v>0.7</c:v>
                </c:pt>
                <c:pt idx="667">
                  <c:v>0.7</c:v>
                </c:pt>
                <c:pt idx="668">
                  <c:v>0.7</c:v>
                </c:pt>
                <c:pt idx="669">
                  <c:v>0.6</c:v>
                </c:pt>
                <c:pt idx="670">
                  <c:v>0.7</c:v>
                </c:pt>
                <c:pt idx="671">
                  <c:v>0.7</c:v>
                </c:pt>
                <c:pt idx="672">
                  <c:v>0.7</c:v>
                </c:pt>
                <c:pt idx="673">
                  <c:v>0.8</c:v>
                </c:pt>
                <c:pt idx="674">
                  <c:v>0.7</c:v>
                </c:pt>
                <c:pt idx="675">
                  <c:v>0.7</c:v>
                </c:pt>
                <c:pt idx="676">
                  <c:v>0.7</c:v>
                </c:pt>
                <c:pt idx="677">
                  <c:v>0.7</c:v>
                </c:pt>
                <c:pt idx="678">
                  <c:v>0.7</c:v>
                </c:pt>
                <c:pt idx="679">
                  <c:v>0.8</c:v>
                </c:pt>
                <c:pt idx="680">
                  <c:v>0.7</c:v>
                </c:pt>
                <c:pt idx="681">
                  <c:v>0.8</c:v>
                </c:pt>
                <c:pt idx="682">
                  <c:v>0.7</c:v>
                </c:pt>
                <c:pt idx="683">
                  <c:v>0.7</c:v>
                </c:pt>
                <c:pt idx="684">
                  <c:v>0.7</c:v>
                </c:pt>
                <c:pt idx="685">
                  <c:v>0.7</c:v>
                </c:pt>
                <c:pt idx="686">
                  <c:v>0.7</c:v>
                </c:pt>
                <c:pt idx="687">
                  <c:v>0.7</c:v>
                </c:pt>
                <c:pt idx="688">
                  <c:v>0.7</c:v>
                </c:pt>
                <c:pt idx="689">
                  <c:v>0.7</c:v>
                </c:pt>
                <c:pt idx="690">
                  <c:v>0.7</c:v>
                </c:pt>
                <c:pt idx="691">
                  <c:v>0.7</c:v>
                </c:pt>
                <c:pt idx="692">
                  <c:v>0.6</c:v>
                </c:pt>
                <c:pt idx="693">
                  <c:v>0.7</c:v>
                </c:pt>
                <c:pt idx="694">
                  <c:v>0.7</c:v>
                </c:pt>
                <c:pt idx="695">
                  <c:v>0.7</c:v>
                </c:pt>
                <c:pt idx="696">
                  <c:v>0.6</c:v>
                </c:pt>
                <c:pt idx="697">
                  <c:v>0.7</c:v>
                </c:pt>
                <c:pt idx="698">
                  <c:v>0.6</c:v>
                </c:pt>
                <c:pt idx="699">
                  <c:v>0.7</c:v>
                </c:pt>
                <c:pt idx="700">
                  <c:v>0.6</c:v>
                </c:pt>
                <c:pt idx="701">
                  <c:v>0.7</c:v>
                </c:pt>
                <c:pt idx="702">
                  <c:v>0.7</c:v>
                </c:pt>
                <c:pt idx="703">
                  <c:v>0.7</c:v>
                </c:pt>
                <c:pt idx="704">
                  <c:v>0.7</c:v>
                </c:pt>
                <c:pt idx="705">
                  <c:v>0.7</c:v>
                </c:pt>
                <c:pt idx="706">
                  <c:v>0.7</c:v>
                </c:pt>
                <c:pt idx="707">
                  <c:v>0.7</c:v>
                </c:pt>
                <c:pt idx="708">
                  <c:v>0.6</c:v>
                </c:pt>
                <c:pt idx="709">
                  <c:v>0.7</c:v>
                </c:pt>
                <c:pt idx="710">
                  <c:v>0.7</c:v>
                </c:pt>
                <c:pt idx="711">
                  <c:v>0.7</c:v>
                </c:pt>
                <c:pt idx="712">
                  <c:v>0.7</c:v>
                </c:pt>
                <c:pt idx="713">
                  <c:v>0.8</c:v>
                </c:pt>
                <c:pt idx="714">
                  <c:v>0.8</c:v>
                </c:pt>
                <c:pt idx="715">
                  <c:v>0.7</c:v>
                </c:pt>
                <c:pt idx="716">
                  <c:v>0.7</c:v>
                </c:pt>
                <c:pt idx="717">
                  <c:v>0.7</c:v>
                </c:pt>
                <c:pt idx="718">
                  <c:v>0.7</c:v>
                </c:pt>
                <c:pt idx="719">
                  <c:v>0.7</c:v>
                </c:pt>
                <c:pt idx="720">
                  <c:v>0.6</c:v>
                </c:pt>
                <c:pt idx="721">
                  <c:v>0.7</c:v>
                </c:pt>
                <c:pt idx="722">
                  <c:v>0.7</c:v>
                </c:pt>
                <c:pt idx="723">
                  <c:v>0.7</c:v>
                </c:pt>
                <c:pt idx="724">
                  <c:v>0.7</c:v>
                </c:pt>
                <c:pt idx="725">
                  <c:v>0.7</c:v>
                </c:pt>
                <c:pt idx="726">
                  <c:v>0.8</c:v>
                </c:pt>
                <c:pt idx="727">
                  <c:v>0.7</c:v>
                </c:pt>
                <c:pt idx="728">
                  <c:v>0.8</c:v>
                </c:pt>
                <c:pt idx="729">
                  <c:v>0.8</c:v>
                </c:pt>
                <c:pt idx="730">
                  <c:v>0.7</c:v>
                </c:pt>
                <c:pt idx="731">
                  <c:v>0.8</c:v>
                </c:pt>
                <c:pt idx="732">
                  <c:v>0.8</c:v>
                </c:pt>
                <c:pt idx="733">
                  <c:v>0.7</c:v>
                </c:pt>
                <c:pt idx="734">
                  <c:v>0.8</c:v>
                </c:pt>
                <c:pt idx="735">
                  <c:v>0.8</c:v>
                </c:pt>
                <c:pt idx="736">
                  <c:v>0.8</c:v>
                </c:pt>
                <c:pt idx="737">
                  <c:v>0.8</c:v>
                </c:pt>
                <c:pt idx="738">
                  <c:v>0.8</c:v>
                </c:pt>
                <c:pt idx="739">
                  <c:v>0.8</c:v>
                </c:pt>
                <c:pt idx="740">
                  <c:v>0.8</c:v>
                </c:pt>
                <c:pt idx="741">
                  <c:v>0.7</c:v>
                </c:pt>
                <c:pt idx="742">
                  <c:v>0.7</c:v>
                </c:pt>
                <c:pt idx="743">
                  <c:v>0.7</c:v>
                </c:pt>
                <c:pt idx="744">
                  <c:v>0.6</c:v>
                </c:pt>
                <c:pt idx="745">
                  <c:v>0.7</c:v>
                </c:pt>
                <c:pt idx="746">
                  <c:v>0.8</c:v>
                </c:pt>
                <c:pt idx="747">
                  <c:v>0.7</c:v>
                </c:pt>
                <c:pt idx="748">
                  <c:v>0.5</c:v>
                </c:pt>
                <c:pt idx="749">
                  <c:v>0.5</c:v>
                </c:pt>
                <c:pt idx="750">
                  <c:v>0.4</c:v>
                </c:pt>
                <c:pt idx="751">
                  <c:v>0.4</c:v>
                </c:pt>
                <c:pt idx="752">
                  <c:v>0.4</c:v>
                </c:pt>
                <c:pt idx="753">
                  <c:v>0.4</c:v>
                </c:pt>
                <c:pt idx="754">
                  <c:v>0.4</c:v>
                </c:pt>
                <c:pt idx="755">
                  <c:v>0.4</c:v>
                </c:pt>
                <c:pt idx="756">
                  <c:v>0.4</c:v>
                </c:pt>
                <c:pt idx="757">
                  <c:v>0.4</c:v>
                </c:pt>
                <c:pt idx="758">
                  <c:v>0.5</c:v>
                </c:pt>
                <c:pt idx="759">
                  <c:v>0.5</c:v>
                </c:pt>
                <c:pt idx="760">
                  <c:v>0.5</c:v>
                </c:pt>
                <c:pt idx="761">
                  <c:v>0.5</c:v>
                </c:pt>
                <c:pt idx="762">
                  <c:v>0.5</c:v>
                </c:pt>
                <c:pt idx="763">
                  <c:v>0.5</c:v>
                </c:pt>
                <c:pt idx="764">
                  <c:v>0.5</c:v>
                </c:pt>
                <c:pt idx="765">
                  <c:v>0.6</c:v>
                </c:pt>
                <c:pt idx="766">
                  <c:v>0.5</c:v>
                </c:pt>
                <c:pt idx="767">
                  <c:v>0.5</c:v>
                </c:pt>
                <c:pt idx="768">
                  <c:v>0.5</c:v>
                </c:pt>
                <c:pt idx="769">
                  <c:v>0.5</c:v>
                </c:pt>
                <c:pt idx="770">
                  <c:v>0.5</c:v>
                </c:pt>
                <c:pt idx="771">
                  <c:v>0.5</c:v>
                </c:pt>
                <c:pt idx="772">
                  <c:v>0.6</c:v>
                </c:pt>
                <c:pt idx="773">
                  <c:v>0.5</c:v>
                </c:pt>
                <c:pt idx="774">
                  <c:v>0.5</c:v>
                </c:pt>
                <c:pt idx="775">
                  <c:v>0.6</c:v>
                </c:pt>
                <c:pt idx="776">
                  <c:v>0.6</c:v>
                </c:pt>
                <c:pt idx="777">
                  <c:v>0.5</c:v>
                </c:pt>
                <c:pt idx="778">
                  <c:v>0.5</c:v>
                </c:pt>
                <c:pt idx="779">
                  <c:v>0.6</c:v>
                </c:pt>
                <c:pt idx="780">
                  <c:v>0.6</c:v>
                </c:pt>
                <c:pt idx="781">
                  <c:v>0.5</c:v>
                </c:pt>
                <c:pt idx="782">
                  <c:v>0.6</c:v>
                </c:pt>
                <c:pt idx="783">
                  <c:v>0.6</c:v>
                </c:pt>
                <c:pt idx="784">
                  <c:v>0.6</c:v>
                </c:pt>
                <c:pt idx="785">
                  <c:v>0.6</c:v>
                </c:pt>
                <c:pt idx="786">
                  <c:v>0.6</c:v>
                </c:pt>
                <c:pt idx="787">
                  <c:v>0.5</c:v>
                </c:pt>
                <c:pt idx="788">
                  <c:v>0.6</c:v>
                </c:pt>
                <c:pt idx="789">
                  <c:v>0.5</c:v>
                </c:pt>
                <c:pt idx="790">
                  <c:v>0.6</c:v>
                </c:pt>
                <c:pt idx="791">
                  <c:v>0.6</c:v>
                </c:pt>
                <c:pt idx="792">
                  <c:v>0.6</c:v>
                </c:pt>
                <c:pt idx="793">
                  <c:v>0.6</c:v>
                </c:pt>
                <c:pt idx="794">
                  <c:v>0.6</c:v>
                </c:pt>
                <c:pt idx="795">
                  <c:v>0.6</c:v>
                </c:pt>
                <c:pt idx="796">
                  <c:v>0.6</c:v>
                </c:pt>
                <c:pt idx="797">
                  <c:v>0.7</c:v>
                </c:pt>
                <c:pt idx="798">
                  <c:v>0.7</c:v>
                </c:pt>
                <c:pt idx="799">
                  <c:v>0.7</c:v>
                </c:pt>
                <c:pt idx="800">
                  <c:v>0.6</c:v>
                </c:pt>
                <c:pt idx="801">
                  <c:v>0.7</c:v>
                </c:pt>
                <c:pt idx="802">
                  <c:v>0.7</c:v>
                </c:pt>
                <c:pt idx="803">
                  <c:v>0.7</c:v>
                </c:pt>
                <c:pt idx="804">
                  <c:v>0.7</c:v>
                </c:pt>
                <c:pt idx="805">
                  <c:v>0.6</c:v>
                </c:pt>
                <c:pt idx="806">
                  <c:v>0.7</c:v>
                </c:pt>
                <c:pt idx="807">
                  <c:v>0.6</c:v>
                </c:pt>
                <c:pt idx="808">
                  <c:v>0.6</c:v>
                </c:pt>
                <c:pt idx="809">
                  <c:v>0.6</c:v>
                </c:pt>
              </c:numCache>
            </c:numRef>
          </c:yVal>
          <c:smooth val="0"/>
        </c:ser>
        <c:dLbls>
          <c:showLegendKey val="0"/>
          <c:showVal val="0"/>
          <c:showCatName val="0"/>
          <c:showSerName val="0"/>
          <c:showPercent val="0"/>
          <c:showBubbleSize val="0"/>
        </c:dLbls>
        <c:axId val="196653608"/>
        <c:axId val="146276768"/>
        <c:extLst>
          <c:ext xmlns:c15="http://schemas.microsoft.com/office/drawing/2012/chart" uri="{02D57815-91ED-43cb-92C2-25804820EDAC}">
            <c15:filteredScatterSeries>
              <c15:ser>
                <c:idx val="1"/>
                <c:order val="1"/>
                <c:tx>
                  <c:strRef>
                    <c:extLst>
                      <c:ext uri="{02D57815-91ED-43cb-92C2-25804820EDAC}">
                        <c15:formulaRef>
                          <c15:sqref>'Raw Data'!$D$20</c15:sqref>
                        </c15:formulaRef>
                      </c:ext>
                    </c:extLst>
                    <c:strCache>
                      <c:ptCount val="1"/>
                    </c:strCache>
                  </c:strRef>
                </c:tx>
                <c:spPr>
                  <a:ln w="19050" cap="rnd">
                    <a:solidFill>
                      <a:schemeClr val="accent2"/>
                    </a:solidFill>
                    <a:round/>
                  </a:ln>
                  <a:effectLst/>
                </c:spPr>
                <c:marker>
                  <c:symbol val="none"/>
                </c:marker>
                <c:xVal>
                  <c:numRef>
                    <c:extLst>
                      <c:ext uri="{02D57815-91ED-43cb-92C2-25804820EDAC}">
                        <c15:formulaRef>
                          <c15:sqref>'Raw Data'!$B$22:$B$2887</c15:sqref>
                        </c15:formulaRef>
                      </c:ext>
                    </c:extLst>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extLst>
                      <c:ext uri="{02D57815-91ED-43cb-92C2-25804820EDAC}">
                        <c15:formulaRef>
                          <c15:sqref>'Raw Data'!$D$22:$D$2887</c15:sqref>
                        </c15:formulaRef>
                      </c:ext>
                    </c:extLst>
                    <c:numCache>
                      <c:formatCode>0.0</c:formatCode>
                      <c:ptCount val="2866"/>
                      <c:pt idx="0">
                        <c:v>302.39999999999998</c:v>
                      </c:pt>
                      <c:pt idx="1">
                        <c:v>302.39999999999998</c:v>
                      </c:pt>
                      <c:pt idx="2">
                        <c:v>302.2</c:v>
                      </c:pt>
                      <c:pt idx="3">
                        <c:v>302.2</c:v>
                      </c:pt>
                      <c:pt idx="4">
                        <c:v>302.10000000000002</c:v>
                      </c:pt>
                      <c:pt idx="5">
                        <c:v>302</c:v>
                      </c:pt>
                      <c:pt idx="6">
                        <c:v>302.2</c:v>
                      </c:pt>
                      <c:pt idx="7">
                        <c:v>302.3</c:v>
                      </c:pt>
                      <c:pt idx="8">
                        <c:v>302.5</c:v>
                      </c:pt>
                      <c:pt idx="9">
                        <c:v>302.39999999999998</c:v>
                      </c:pt>
                      <c:pt idx="10">
                        <c:v>302.2</c:v>
                      </c:pt>
                      <c:pt idx="11">
                        <c:v>302</c:v>
                      </c:pt>
                      <c:pt idx="12">
                        <c:v>301.89999999999998</c:v>
                      </c:pt>
                      <c:pt idx="13">
                        <c:v>301.8</c:v>
                      </c:pt>
                      <c:pt idx="14">
                        <c:v>302.10000000000002</c:v>
                      </c:pt>
                      <c:pt idx="15">
                        <c:v>302.2</c:v>
                      </c:pt>
                      <c:pt idx="16">
                        <c:v>302.3</c:v>
                      </c:pt>
                      <c:pt idx="17">
                        <c:v>302.2</c:v>
                      </c:pt>
                      <c:pt idx="18">
                        <c:v>302</c:v>
                      </c:pt>
                      <c:pt idx="19">
                        <c:v>301.8</c:v>
                      </c:pt>
                      <c:pt idx="20">
                        <c:v>301.8</c:v>
                      </c:pt>
                      <c:pt idx="21">
                        <c:v>301.7</c:v>
                      </c:pt>
                      <c:pt idx="22">
                        <c:v>301.89999999999998</c:v>
                      </c:pt>
                      <c:pt idx="23">
                        <c:v>302.10000000000002</c:v>
                      </c:pt>
                      <c:pt idx="24">
                        <c:v>302.10000000000002</c:v>
                      </c:pt>
                      <c:pt idx="25">
                        <c:v>302.10000000000002</c:v>
                      </c:pt>
                      <c:pt idx="26">
                        <c:v>301.7</c:v>
                      </c:pt>
                      <c:pt idx="27">
                        <c:v>301.60000000000002</c:v>
                      </c:pt>
                      <c:pt idx="28">
                        <c:v>301.39999999999998</c:v>
                      </c:pt>
                      <c:pt idx="29">
                        <c:v>301.39999999999998</c:v>
                      </c:pt>
                      <c:pt idx="30">
                        <c:v>301.60000000000002</c:v>
                      </c:pt>
                      <c:pt idx="31">
                        <c:v>301.7</c:v>
                      </c:pt>
                      <c:pt idx="32">
                        <c:v>301.8</c:v>
                      </c:pt>
                      <c:pt idx="33">
                        <c:v>301.89999999999998</c:v>
                      </c:pt>
                      <c:pt idx="34">
                        <c:v>301.60000000000002</c:v>
                      </c:pt>
                      <c:pt idx="35">
                        <c:v>301.39999999999998</c:v>
                      </c:pt>
                      <c:pt idx="36">
                        <c:v>301.2</c:v>
                      </c:pt>
                      <c:pt idx="37">
                        <c:v>301.2</c:v>
                      </c:pt>
                      <c:pt idx="38">
                        <c:v>301.39999999999998</c:v>
                      </c:pt>
                      <c:pt idx="39">
                        <c:v>301.60000000000002</c:v>
                      </c:pt>
                      <c:pt idx="40">
                        <c:v>301.7</c:v>
                      </c:pt>
                      <c:pt idx="41">
                        <c:v>301.7</c:v>
                      </c:pt>
                      <c:pt idx="42">
                        <c:v>301.7</c:v>
                      </c:pt>
                      <c:pt idx="43">
                        <c:v>301.7</c:v>
                      </c:pt>
                      <c:pt idx="44">
                        <c:v>301.7</c:v>
                      </c:pt>
                      <c:pt idx="45">
                        <c:v>301.60000000000002</c:v>
                      </c:pt>
                      <c:pt idx="46">
                        <c:v>301.39999999999998</c:v>
                      </c:pt>
                      <c:pt idx="47">
                        <c:v>301.2</c:v>
                      </c:pt>
                      <c:pt idx="48">
                        <c:v>301.10000000000002</c:v>
                      </c:pt>
                      <c:pt idx="49">
                        <c:v>301</c:v>
                      </c:pt>
                      <c:pt idx="50">
                        <c:v>301.2</c:v>
                      </c:pt>
                      <c:pt idx="51">
                        <c:v>301.39999999999998</c:v>
                      </c:pt>
                      <c:pt idx="52">
                        <c:v>301.39999999999998</c:v>
                      </c:pt>
                      <c:pt idx="53">
                        <c:v>301.5</c:v>
                      </c:pt>
                      <c:pt idx="54">
                        <c:v>301.39999999999998</c:v>
                      </c:pt>
                      <c:pt idx="55">
                        <c:v>301</c:v>
                      </c:pt>
                      <c:pt idx="56">
                        <c:v>300.8</c:v>
                      </c:pt>
                      <c:pt idx="57">
                        <c:v>300.7</c:v>
                      </c:pt>
                      <c:pt idx="58">
                        <c:v>300.89999999999998</c:v>
                      </c:pt>
                      <c:pt idx="59">
                        <c:v>301.10000000000002</c:v>
                      </c:pt>
                      <c:pt idx="60">
                        <c:v>301.2</c:v>
                      </c:pt>
                      <c:pt idx="61">
                        <c:v>301.2</c:v>
                      </c:pt>
                      <c:pt idx="62">
                        <c:v>300.89999999999998</c:v>
                      </c:pt>
                      <c:pt idx="63">
                        <c:v>300.7</c:v>
                      </c:pt>
                      <c:pt idx="64">
                        <c:v>300.60000000000002</c:v>
                      </c:pt>
                      <c:pt idx="65">
                        <c:v>300.60000000000002</c:v>
                      </c:pt>
                      <c:pt idx="66">
                        <c:v>300.7</c:v>
                      </c:pt>
                      <c:pt idx="67">
                        <c:v>300.89999999999998</c:v>
                      </c:pt>
                      <c:pt idx="68">
                        <c:v>301</c:v>
                      </c:pt>
                      <c:pt idx="69">
                        <c:v>301.10000000000002</c:v>
                      </c:pt>
                      <c:pt idx="70">
                        <c:v>301.2</c:v>
                      </c:pt>
                      <c:pt idx="71">
                        <c:v>301.3</c:v>
                      </c:pt>
                      <c:pt idx="72">
                        <c:v>301.3</c:v>
                      </c:pt>
                      <c:pt idx="73">
                        <c:v>301.3</c:v>
                      </c:pt>
                      <c:pt idx="74">
                        <c:v>301.3</c:v>
                      </c:pt>
                      <c:pt idx="75">
                        <c:v>301.2</c:v>
                      </c:pt>
                      <c:pt idx="76">
                        <c:v>301.2</c:v>
                      </c:pt>
                      <c:pt idx="77">
                        <c:v>301.2</c:v>
                      </c:pt>
                      <c:pt idx="78">
                        <c:v>301.2</c:v>
                      </c:pt>
                      <c:pt idx="79">
                        <c:v>300.89999999999998</c:v>
                      </c:pt>
                      <c:pt idx="80">
                        <c:v>300.7</c:v>
                      </c:pt>
                      <c:pt idx="81">
                        <c:v>300.39999999999998</c:v>
                      </c:pt>
                      <c:pt idx="82">
                        <c:v>299.5</c:v>
                      </c:pt>
                      <c:pt idx="83">
                        <c:v>298.2</c:v>
                      </c:pt>
                      <c:pt idx="84">
                        <c:v>297.8</c:v>
                      </c:pt>
                      <c:pt idx="85">
                        <c:v>297.7</c:v>
                      </c:pt>
                      <c:pt idx="86">
                        <c:v>295.89999999999998</c:v>
                      </c:pt>
                      <c:pt idx="87">
                        <c:v>292.39999999999998</c:v>
                      </c:pt>
                      <c:pt idx="88">
                        <c:v>286.7</c:v>
                      </c:pt>
                      <c:pt idx="89">
                        <c:v>272.8</c:v>
                      </c:pt>
                      <c:pt idx="90">
                        <c:v>261.10000000000002</c:v>
                      </c:pt>
                      <c:pt idx="91">
                        <c:v>248.4</c:v>
                      </c:pt>
                      <c:pt idx="92">
                        <c:v>238.2</c:v>
                      </c:pt>
                      <c:pt idx="93">
                        <c:v>228.4</c:v>
                      </c:pt>
                      <c:pt idx="94">
                        <c:v>222.9</c:v>
                      </c:pt>
                      <c:pt idx="95">
                        <c:v>217.6</c:v>
                      </c:pt>
                      <c:pt idx="96">
                        <c:v>214.3</c:v>
                      </c:pt>
                      <c:pt idx="97">
                        <c:v>212.3</c:v>
                      </c:pt>
                      <c:pt idx="98">
                        <c:v>211.3</c:v>
                      </c:pt>
                      <c:pt idx="99">
                        <c:v>210</c:v>
                      </c:pt>
                      <c:pt idx="100">
                        <c:v>208.1</c:v>
                      </c:pt>
                      <c:pt idx="101">
                        <c:v>204.9</c:v>
                      </c:pt>
                      <c:pt idx="102">
                        <c:v>203.6</c:v>
                      </c:pt>
                      <c:pt idx="103">
                        <c:v>209.5</c:v>
                      </c:pt>
                      <c:pt idx="104">
                        <c:v>213.7</c:v>
                      </c:pt>
                      <c:pt idx="105">
                        <c:v>222.7</c:v>
                      </c:pt>
                      <c:pt idx="106">
                        <c:v>229.5</c:v>
                      </c:pt>
                      <c:pt idx="107">
                        <c:v>235.4</c:v>
                      </c:pt>
                      <c:pt idx="108">
                        <c:v>241.3</c:v>
                      </c:pt>
                      <c:pt idx="109">
                        <c:v>247.8</c:v>
                      </c:pt>
                      <c:pt idx="110">
                        <c:v>258.8</c:v>
                      </c:pt>
                      <c:pt idx="111">
                        <c:v>269.60000000000002</c:v>
                      </c:pt>
                      <c:pt idx="112">
                        <c:v>279.2</c:v>
                      </c:pt>
                      <c:pt idx="113">
                        <c:v>285.7</c:v>
                      </c:pt>
                      <c:pt idx="114">
                        <c:v>298</c:v>
                      </c:pt>
                      <c:pt idx="115">
                        <c:v>312.60000000000002</c:v>
                      </c:pt>
                      <c:pt idx="116">
                        <c:v>330.8</c:v>
                      </c:pt>
                      <c:pt idx="117">
                        <c:v>346.8</c:v>
                      </c:pt>
                      <c:pt idx="118">
                        <c:v>367.9</c:v>
                      </c:pt>
                      <c:pt idx="119">
                        <c:v>382.4</c:v>
                      </c:pt>
                      <c:pt idx="120">
                        <c:v>398</c:v>
                      </c:pt>
                      <c:pt idx="121">
                        <c:v>416.7</c:v>
                      </c:pt>
                      <c:pt idx="122">
                        <c:v>445.5</c:v>
                      </c:pt>
                      <c:pt idx="123">
                        <c:v>467.7</c:v>
                      </c:pt>
                      <c:pt idx="124">
                        <c:v>488.8</c:v>
                      </c:pt>
                      <c:pt idx="125">
                        <c:v>508</c:v>
                      </c:pt>
                      <c:pt idx="126">
                        <c:v>540.70000000000005</c:v>
                      </c:pt>
                      <c:pt idx="127">
                        <c:v>568.9</c:v>
                      </c:pt>
                      <c:pt idx="128">
                        <c:v>604.20000000000005</c:v>
                      </c:pt>
                      <c:pt idx="129">
                        <c:v>640.70000000000005</c:v>
                      </c:pt>
                      <c:pt idx="130">
                        <c:v>699.4</c:v>
                      </c:pt>
                      <c:pt idx="131">
                        <c:v>757</c:v>
                      </c:pt>
                      <c:pt idx="132">
                        <c:v>813.1</c:v>
                      </c:pt>
                      <c:pt idx="133">
                        <c:v>868.6</c:v>
                      </c:pt>
                      <c:pt idx="134">
                        <c:v>942.8</c:v>
                      </c:pt>
                      <c:pt idx="135">
                        <c:v>992.3</c:v>
                      </c:pt>
                      <c:pt idx="136">
                        <c:v>1041.0999999999999</c:v>
                      </c:pt>
                      <c:pt idx="137">
                        <c:v>1086.9000000000001</c:v>
                      </c:pt>
                      <c:pt idx="138">
                        <c:v>1154.7</c:v>
                      </c:pt>
                      <c:pt idx="139">
                        <c:v>1195.0999999999999</c:v>
                      </c:pt>
                      <c:pt idx="140">
                        <c:v>1232.5</c:v>
                      </c:pt>
                      <c:pt idx="141">
                        <c:v>1273.9000000000001</c:v>
                      </c:pt>
                      <c:pt idx="142">
                        <c:v>1327.9</c:v>
                      </c:pt>
                      <c:pt idx="143">
                        <c:v>1368.6</c:v>
                      </c:pt>
                      <c:pt idx="144">
                        <c:v>1404</c:v>
                      </c:pt>
                      <c:pt idx="145">
                        <c:v>1434.8</c:v>
                      </c:pt>
                      <c:pt idx="146">
                        <c:v>1475.5</c:v>
                      </c:pt>
                      <c:pt idx="147">
                        <c:v>1508.2</c:v>
                      </c:pt>
                      <c:pt idx="148">
                        <c:v>1543.4</c:v>
                      </c:pt>
                      <c:pt idx="149">
                        <c:v>1580.8</c:v>
                      </c:pt>
                      <c:pt idx="150">
                        <c:v>1617.4</c:v>
                      </c:pt>
                      <c:pt idx="151">
                        <c:v>1667.4</c:v>
                      </c:pt>
                      <c:pt idx="152">
                        <c:v>1703.7</c:v>
                      </c:pt>
                      <c:pt idx="153">
                        <c:v>1725.7</c:v>
                      </c:pt>
                      <c:pt idx="154">
                        <c:v>1750.9</c:v>
                      </c:pt>
                      <c:pt idx="155">
                        <c:v>1801.1</c:v>
                      </c:pt>
                      <c:pt idx="156">
                        <c:v>1844.9</c:v>
                      </c:pt>
                      <c:pt idx="157">
                        <c:v>1885.3</c:v>
                      </c:pt>
                      <c:pt idx="158">
                        <c:v>1924.6</c:v>
                      </c:pt>
                      <c:pt idx="159">
                        <c:v>1967.3</c:v>
                      </c:pt>
                      <c:pt idx="160">
                        <c:v>1995.8</c:v>
                      </c:pt>
                      <c:pt idx="161">
                        <c:v>2022.5</c:v>
                      </c:pt>
                      <c:pt idx="162">
                        <c:v>2049.6</c:v>
                      </c:pt>
                      <c:pt idx="163">
                        <c:v>2088.6</c:v>
                      </c:pt>
                      <c:pt idx="164">
                        <c:v>2117.5</c:v>
                      </c:pt>
                      <c:pt idx="165">
                        <c:v>2138.1</c:v>
                      </c:pt>
                      <c:pt idx="166">
                        <c:v>2157.6999999999998</c:v>
                      </c:pt>
                      <c:pt idx="167">
                        <c:v>2180</c:v>
                      </c:pt>
                      <c:pt idx="168">
                        <c:v>2199.1999999999998</c:v>
                      </c:pt>
                      <c:pt idx="169">
                        <c:v>2219.5</c:v>
                      </c:pt>
                      <c:pt idx="170">
                        <c:v>2240.6</c:v>
                      </c:pt>
                      <c:pt idx="171">
                        <c:v>2270</c:v>
                      </c:pt>
                      <c:pt idx="172">
                        <c:v>2286.4</c:v>
                      </c:pt>
                      <c:pt idx="173">
                        <c:v>2299.5</c:v>
                      </c:pt>
                      <c:pt idx="174">
                        <c:v>2310.1999999999998</c:v>
                      </c:pt>
                      <c:pt idx="175">
                        <c:v>2327.3000000000002</c:v>
                      </c:pt>
                      <c:pt idx="176">
                        <c:v>2344.5</c:v>
                      </c:pt>
                      <c:pt idx="177">
                        <c:v>2365.4</c:v>
                      </c:pt>
                      <c:pt idx="178">
                        <c:v>2392.6</c:v>
                      </c:pt>
                      <c:pt idx="179">
                        <c:v>2428</c:v>
                      </c:pt>
                      <c:pt idx="180">
                        <c:v>2453.8000000000002</c:v>
                      </c:pt>
                      <c:pt idx="181">
                        <c:v>2479.9</c:v>
                      </c:pt>
                      <c:pt idx="182">
                        <c:v>2508</c:v>
                      </c:pt>
                      <c:pt idx="183">
                        <c:v>2538.6</c:v>
                      </c:pt>
                      <c:pt idx="184">
                        <c:v>2564.5</c:v>
                      </c:pt>
                      <c:pt idx="185">
                        <c:v>2581.9</c:v>
                      </c:pt>
                      <c:pt idx="186">
                        <c:v>2592.5</c:v>
                      </c:pt>
                      <c:pt idx="187">
                        <c:v>2615.9</c:v>
                      </c:pt>
                      <c:pt idx="188">
                        <c:v>2639.9</c:v>
                      </c:pt>
                      <c:pt idx="189">
                        <c:v>2660.6</c:v>
                      </c:pt>
                      <c:pt idx="190">
                        <c:v>2677.2</c:v>
                      </c:pt>
                      <c:pt idx="191">
                        <c:v>2695.8</c:v>
                      </c:pt>
                      <c:pt idx="192">
                        <c:v>2708.3</c:v>
                      </c:pt>
                      <c:pt idx="193">
                        <c:v>2718.7</c:v>
                      </c:pt>
                      <c:pt idx="194">
                        <c:v>2729.7</c:v>
                      </c:pt>
                      <c:pt idx="195">
                        <c:v>2740.8</c:v>
                      </c:pt>
                      <c:pt idx="196">
                        <c:v>2746.9</c:v>
                      </c:pt>
                      <c:pt idx="197">
                        <c:v>2752.3</c:v>
                      </c:pt>
                      <c:pt idx="198">
                        <c:v>2754.9</c:v>
                      </c:pt>
                      <c:pt idx="199">
                        <c:v>2756</c:v>
                      </c:pt>
                      <c:pt idx="200">
                        <c:v>2757.3</c:v>
                      </c:pt>
                      <c:pt idx="201">
                        <c:v>2757.7</c:v>
                      </c:pt>
                      <c:pt idx="202">
                        <c:v>2759.9</c:v>
                      </c:pt>
                      <c:pt idx="203">
                        <c:v>2761.8</c:v>
                      </c:pt>
                      <c:pt idx="204">
                        <c:v>2762.9</c:v>
                      </c:pt>
                      <c:pt idx="205">
                        <c:v>2763.6</c:v>
                      </c:pt>
                      <c:pt idx="206">
                        <c:v>2763.7</c:v>
                      </c:pt>
                      <c:pt idx="207">
                        <c:v>2763.7</c:v>
                      </c:pt>
                      <c:pt idx="208">
                        <c:v>2763.6</c:v>
                      </c:pt>
                      <c:pt idx="209">
                        <c:v>2763.4</c:v>
                      </c:pt>
                      <c:pt idx="210">
                        <c:v>2763.2</c:v>
                      </c:pt>
                      <c:pt idx="211">
                        <c:v>2762.8</c:v>
                      </c:pt>
                      <c:pt idx="212">
                        <c:v>2762.5</c:v>
                      </c:pt>
                      <c:pt idx="213">
                        <c:v>2762</c:v>
                      </c:pt>
                      <c:pt idx="214">
                        <c:v>2761.8</c:v>
                      </c:pt>
                      <c:pt idx="215">
                        <c:v>2761.3</c:v>
                      </c:pt>
                      <c:pt idx="216">
                        <c:v>2761.1</c:v>
                      </c:pt>
                      <c:pt idx="217">
                        <c:v>2760.9</c:v>
                      </c:pt>
                      <c:pt idx="218">
                        <c:v>2760.8</c:v>
                      </c:pt>
                      <c:pt idx="219">
                        <c:v>2760.6</c:v>
                      </c:pt>
                      <c:pt idx="220">
                        <c:v>2760.6</c:v>
                      </c:pt>
                      <c:pt idx="221">
                        <c:v>2760.4</c:v>
                      </c:pt>
                      <c:pt idx="222">
                        <c:v>2760</c:v>
                      </c:pt>
                      <c:pt idx="223">
                        <c:v>2759.5</c:v>
                      </c:pt>
                      <c:pt idx="224">
                        <c:v>2758.9</c:v>
                      </c:pt>
                      <c:pt idx="225">
                        <c:v>2758.6</c:v>
                      </c:pt>
                      <c:pt idx="226">
                        <c:v>2758.6</c:v>
                      </c:pt>
                      <c:pt idx="227">
                        <c:v>2758.6</c:v>
                      </c:pt>
                      <c:pt idx="228">
                        <c:v>2758.6</c:v>
                      </c:pt>
                      <c:pt idx="229">
                        <c:v>2758.4</c:v>
                      </c:pt>
                      <c:pt idx="230">
                        <c:v>2758.4</c:v>
                      </c:pt>
                      <c:pt idx="231">
                        <c:v>2758.2</c:v>
                      </c:pt>
                      <c:pt idx="232">
                        <c:v>2757.9</c:v>
                      </c:pt>
                      <c:pt idx="233">
                        <c:v>2757.8</c:v>
                      </c:pt>
                      <c:pt idx="234">
                        <c:v>2757.5</c:v>
                      </c:pt>
                      <c:pt idx="235">
                        <c:v>2757.4</c:v>
                      </c:pt>
                      <c:pt idx="236">
                        <c:v>2757.1</c:v>
                      </c:pt>
                      <c:pt idx="237">
                        <c:v>2756.9</c:v>
                      </c:pt>
                      <c:pt idx="238">
                        <c:v>2756.7</c:v>
                      </c:pt>
                      <c:pt idx="239">
                        <c:v>2756.6</c:v>
                      </c:pt>
                      <c:pt idx="240">
                        <c:v>2756.5</c:v>
                      </c:pt>
                      <c:pt idx="241">
                        <c:v>2756.2</c:v>
                      </c:pt>
                      <c:pt idx="242">
                        <c:v>2755.9</c:v>
                      </c:pt>
                      <c:pt idx="243">
                        <c:v>2755.7</c:v>
                      </c:pt>
                      <c:pt idx="244">
                        <c:v>2755.5</c:v>
                      </c:pt>
                      <c:pt idx="245">
                        <c:v>2755.2</c:v>
                      </c:pt>
                      <c:pt idx="246">
                        <c:v>2755.1</c:v>
                      </c:pt>
                      <c:pt idx="247">
                        <c:v>2754.9</c:v>
                      </c:pt>
                      <c:pt idx="248">
                        <c:v>2754.7</c:v>
                      </c:pt>
                      <c:pt idx="249">
                        <c:v>2754.6</c:v>
                      </c:pt>
                      <c:pt idx="250">
                        <c:v>2754.4</c:v>
                      </c:pt>
                      <c:pt idx="251">
                        <c:v>2754.1</c:v>
                      </c:pt>
                      <c:pt idx="252">
                        <c:v>2753.8</c:v>
                      </c:pt>
                      <c:pt idx="253">
                        <c:v>2753.7</c:v>
                      </c:pt>
                      <c:pt idx="254">
                        <c:v>2755.5</c:v>
                      </c:pt>
                      <c:pt idx="255">
                        <c:v>2757.4</c:v>
                      </c:pt>
                      <c:pt idx="256">
                        <c:v>2758.1</c:v>
                      </c:pt>
                      <c:pt idx="257">
                        <c:v>2758.3</c:v>
                      </c:pt>
                      <c:pt idx="258">
                        <c:v>2756.3</c:v>
                      </c:pt>
                      <c:pt idx="259">
                        <c:v>2754.6</c:v>
                      </c:pt>
                      <c:pt idx="260">
                        <c:v>2753.2</c:v>
                      </c:pt>
                      <c:pt idx="261">
                        <c:v>2752.4</c:v>
                      </c:pt>
                      <c:pt idx="262">
                        <c:v>2754.1</c:v>
                      </c:pt>
                      <c:pt idx="263">
                        <c:v>2755.5</c:v>
                      </c:pt>
                      <c:pt idx="264">
                        <c:v>2756</c:v>
                      </c:pt>
                      <c:pt idx="265">
                        <c:v>2755.7</c:v>
                      </c:pt>
                      <c:pt idx="266">
                        <c:v>2753.6</c:v>
                      </c:pt>
                      <c:pt idx="267">
                        <c:v>2752.2</c:v>
                      </c:pt>
                      <c:pt idx="268">
                        <c:v>2751.4</c:v>
                      </c:pt>
                      <c:pt idx="269">
                        <c:v>2751.1</c:v>
                      </c:pt>
                      <c:pt idx="270">
                        <c:v>2753.4</c:v>
                      </c:pt>
                      <c:pt idx="271">
                        <c:v>2754.7</c:v>
                      </c:pt>
                      <c:pt idx="272">
                        <c:v>2755.3</c:v>
                      </c:pt>
                      <c:pt idx="273">
                        <c:v>2755.8</c:v>
                      </c:pt>
                      <c:pt idx="274">
                        <c:v>2753.8</c:v>
                      </c:pt>
                      <c:pt idx="275">
                        <c:v>2752.7</c:v>
                      </c:pt>
                      <c:pt idx="276">
                        <c:v>2752.2</c:v>
                      </c:pt>
                      <c:pt idx="277">
                        <c:v>2751.9</c:v>
                      </c:pt>
                      <c:pt idx="278">
                        <c:v>2753.4</c:v>
                      </c:pt>
                      <c:pt idx="279">
                        <c:v>2755.3</c:v>
                      </c:pt>
                      <c:pt idx="280">
                        <c:v>2756</c:v>
                      </c:pt>
                      <c:pt idx="281">
                        <c:v>2756.3</c:v>
                      </c:pt>
                      <c:pt idx="282">
                        <c:v>2754.4</c:v>
                      </c:pt>
                      <c:pt idx="283">
                        <c:v>2752.2</c:v>
                      </c:pt>
                      <c:pt idx="284">
                        <c:v>2751.2</c:v>
                      </c:pt>
                      <c:pt idx="285">
                        <c:v>2750.5</c:v>
                      </c:pt>
                      <c:pt idx="286">
                        <c:v>2752.2</c:v>
                      </c:pt>
                      <c:pt idx="287">
                        <c:v>2753.8</c:v>
                      </c:pt>
                      <c:pt idx="288">
                        <c:v>2754.8</c:v>
                      </c:pt>
                      <c:pt idx="289">
                        <c:v>2755.2</c:v>
                      </c:pt>
                      <c:pt idx="290">
                        <c:v>2753.7</c:v>
                      </c:pt>
                      <c:pt idx="291">
                        <c:v>2752.3</c:v>
                      </c:pt>
                      <c:pt idx="292">
                        <c:v>2751</c:v>
                      </c:pt>
                      <c:pt idx="293">
                        <c:v>2750.4</c:v>
                      </c:pt>
                      <c:pt idx="294">
                        <c:v>2749.9</c:v>
                      </c:pt>
                      <c:pt idx="295">
                        <c:v>2749.6</c:v>
                      </c:pt>
                      <c:pt idx="296">
                        <c:v>2749.2</c:v>
                      </c:pt>
                      <c:pt idx="297">
                        <c:v>2748.9</c:v>
                      </c:pt>
                      <c:pt idx="298">
                        <c:v>2748.7</c:v>
                      </c:pt>
                      <c:pt idx="299">
                        <c:v>2748.6</c:v>
                      </c:pt>
                      <c:pt idx="300">
                        <c:v>2748.5</c:v>
                      </c:pt>
                      <c:pt idx="301">
                        <c:v>2748.4</c:v>
                      </c:pt>
                      <c:pt idx="302">
                        <c:v>2748.1</c:v>
                      </c:pt>
                      <c:pt idx="303">
                        <c:v>2747.9</c:v>
                      </c:pt>
                      <c:pt idx="304">
                        <c:v>2747.7</c:v>
                      </c:pt>
                      <c:pt idx="305">
                        <c:v>2747.4</c:v>
                      </c:pt>
                      <c:pt idx="306">
                        <c:v>2747.2</c:v>
                      </c:pt>
                      <c:pt idx="307">
                        <c:v>2747.1</c:v>
                      </c:pt>
                      <c:pt idx="308">
                        <c:v>2746.7</c:v>
                      </c:pt>
                      <c:pt idx="309">
                        <c:v>2746.4</c:v>
                      </c:pt>
                      <c:pt idx="310">
                        <c:v>2746</c:v>
                      </c:pt>
                      <c:pt idx="311">
                        <c:v>2745.9</c:v>
                      </c:pt>
                      <c:pt idx="312">
                        <c:v>2745.6</c:v>
                      </c:pt>
                      <c:pt idx="313">
                        <c:v>2745.5</c:v>
                      </c:pt>
                      <c:pt idx="314">
                        <c:v>2745.3</c:v>
                      </c:pt>
                      <c:pt idx="315">
                        <c:v>2745</c:v>
                      </c:pt>
                      <c:pt idx="316">
                        <c:v>2744.8</c:v>
                      </c:pt>
                      <c:pt idx="317">
                        <c:v>2744.6</c:v>
                      </c:pt>
                      <c:pt idx="318">
                        <c:v>2744.4</c:v>
                      </c:pt>
                      <c:pt idx="319">
                        <c:v>2744.5</c:v>
                      </c:pt>
                      <c:pt idx="320">
                        <c:v>2744.8</c:v>
                      </c:pt>
                      <c:pt idx="321">
                        <c:v>2744.9</c:v>
                      </c:pt>
                      <c:pt idx="322">
                        <c:v>2742.7</c:v>
                      </c:pt>
                      <c:pt idx="323">
                        <c:v>2740.4</c:v>
                      </c:pt>
                      <c:pt idx="324">
                        <c:v>2738.9</c:v>
                      </c:pt>
                      <c:pt idx="325">
                        <c:v>2738.3</c:v>
                      </c:pt>
                      <c:pt idx="326">
                        <c:v>2740</c:v>
                      </c:pt>
                      <c:pt idx="327">
                        <c:v>2741.6</c:v>
                      </c:pt>
                      <c:pt idx="328">
                        <c:v>2742.5</c:v>
                      </c:pt>
                      <c:pt idx="329">
                        <c:v>2742.7</c:v>
                      </c:pt>
                      <c:pt idx="330">
                        <c:v>2742.8</c:v>
                      </c:pt>
                      <c:pt idx="331">
                        <c:v>2743</c:v>
                      </c:pt>
                      <c:pt idx="332">
                        <c:v>2742.9</c:v>
                      </c:pt>
                      <c:pt idx="333">
                        <c:v>2742.8</c:v>
                      </c:pt>
                      <c:pt idx="334">
                        <c:v>2742.6</c:v>
                      </c:pt>
                      <c:pt idx="335">
                        <c:v>2742.5</c:v>
                      </c:pt>
                      <c:pt idx="336">
                        <c:v>2742.3</c:v>
                      </c:pt>
                      <c:pt idx="337">
                        <c:v>2742</c:v>
                      </c:pt>
                      <c:pt idx="338">
                        <c:v>2741.9</c:v>
                      </c:pt>
                      <c:pt idx="339">
                        <c:v>2741.7</c:v>
                      </c:pt>
                      <c:pt idx="340">
                        <c:v>2741.4</c:v>
                      </c:pt>
                      <c:pt idx="341">
                        <c:v>2741.2</c:v>
                      </c:pt>
                      <c:pt idx="342">
                        <c:v>2740.9</c:v>
                      </c:pt>
                      <c:pt idx="343">
                        <c:v>2740.8</c:v>
                      </c:pt>
                      <c:pt idx="344">
                        <c:v>2740.6</c:v>
                      </c:pt>
                      <c:pt idx="345">
                        <c:v>2740.5</c:v>
                      </c:pt>
                      <c:pt idx="346">
                        <c:v>2740.6</c:v>
                      </c:pt>
                      <c:pt idx="347">
                        <c:v>2741.5</c:v>
                      </c:pt>
                      <c:pt idx="348">
                        <c:v>2742.9</c:v>
                      </c:pt>
                      <c:pt idx="349">
                        <c:v>2743.9</c:v>
                      </c:pt>
                      <c:pt idx="350">
                        <c:v>2742.9</c:v>
                      </c:pt>
                      <c:pt idx="351">
                        <c:v>2741.7</c:v>
                      </c:pt>
                      <c:pt idx="352">
                        <c:v>2741</c:v>
                      </c:pt>
                      <c:pt idx="353">
                        <c:v>2740.4</c:v>
                      </c:pt>
                      <c:pt idx="354">
                        <c:v>2737.6</c:v>
                      </c:pt>
                      <c:pt idx="355">
                        <c:v>2734.1</c:v>
                      </c:pt>
                      <c:pt idx="356">
                        <c:v>2732.5</c:v>
                      </c:pt>
                      <c:pt idx="357">
                        <c:v>2731.3</c:v>
                      </c:pt>
                      <c:pt idx="358">
                        <c:v>2732.4</c:v>
                      </c:pt>
                      <c:pt idx="359">
                        <c:v>2734</c:v>
                      </c:pt>
                      <c:pt idx="360">
                        <c:v>2734.5</c:v>
                      </c:pt>
                      <c:pt idx="361">
                        <c:v>2734.7</c:v>
                      </c:pt>
                      <c:pt idx="362">
                        <c:v>2736.4</c:v>
                      </c:pt>
                      <c:pt idx="363">
                        <c:v>2737.9</c:v>
                      </c:pt>
                      <c:pt idx="364">
                        <c:v>2738.9</c:v>
                      </c:pt>
                      <c:pt idx="365">
                        <c:v>2738.8</c:v>
                      </c:pt>
                      <c:pt idx="366">
                        <c:v>2736.5</c:v>
                      </c:pt>
                      <c:pt idx="367">
                        <c:v>2734.3</c:v>
                      </c:pt>
                      <c:pt idx="368">
                        <c:v>2732.5</c:v>
                      </c:pt>
                      <c:pt idx="369">
                        <c:v>2731.5</c:v>
                      </c:pt>
                      <c:pt idx="370">
                        <c:v>2732.8</c:v>
                      </c:pt>
                      <c:pt idx="371">
                        <c:v>2734.1</c:v>
                      </c:pt>
                      <c:pt idx="372">
                        <c:v>2734.9</c:v>
                      </c:pt>
                      <c:pt idx="373">
                        <c:v>2734.8</c:v>
                      </c:pt>
                      <c:pt idx="374">
                        <c:v>2732.2</c:v>
                      </c:pt>
                      <c:pt idx="375">
                        <c:v>2730.5</c:v>
                      </c:pt>
                      <c:pt idx="376">
                        <c:v>2729.4</c:v>
                      </c:pt>
                      <c:pt idx="377">
                        <c:v>2729</c:v>
                      </c:pt>
                      <c:pt idx="378">
                        <c:v>2731</c:v>
                      </c:pt>
                      <c:pt idx="379">
                        <c:v>2732.4</c:v>
                      </c:pt>
                      <c:pt idx="380">
                        <c:v>2732.9</c:v>
                      </c:pt>
                      <c:pt idx="381">
                        <c:v>2733.3</c:v>
                      </c:pt>
                      <c:pt idx="382">
                        <c:v>2733.2</c:v>
                      </c:pt>
                      <c:pt idx="383">
                        <c:v>2733</c:v>
                      </c:pt>
                      <c:pt idx="384">
                        <c:v>2732.8</c:v>
                      </c:pt>
                      <c:pt idx="385">
                        <c:v>2732.6</c:v>
                      </c:pt>
                      <c:pt idx="386">
                        <c:v>2732.4</c:v>
                      </c:pt>
                      <c:pt idx="387">
                        <c:v>2732.1</c:v>
                      </c:pt>
                      <c:pt idx="388">
                        <c:v>2731.8</c:v>
                      </c:pt>
                      <c:pt idx="389">
                        <c:v>2731.6</c:v>
                      </c:pt>
                      <c:pt idx="390">
                        <c:v>2731.4</c:v>
                      </c:pt>
                      <c:pt idx="391">
                        <c:v>2731.1</c:v>
                      </c:pt>
                      <c:pt idx="392">
                        <c:v>2731.5</c:v>
                      </c:pt>
                      <c:pt idx="393">
                        <c:v>2731.8</c:v>
                      </c:pt>
                      <c:pt idx="394">
                        <c:v>2730.2</c:v>
                      </c:pt>
                      <c:pt idx="395">
                        <c:v>2727.9</c:v>
                      </c:pt>
                      <c:pt idx="396">
                        <c:v>2727</c:v>
                      </c:pt>
                      <c:pt idx="397">
                        <c:v>2726.4</c:v>
                      </c:pt>
                      <c:pt idx="398">
                        <c:v>2728.1</c:v>
                      </c:pt>
                      <c:pt idx="399">
                        <c:v>2729.8</c:v>
                      </c:pt>
                      <c:pt idx="400">
                        <c:v>2730.2</c:v>
                      </c:pt>
                      <c:pt idx="401">
                        <c:v>2730.2</c:v>
                      </c:pt>
                      <c:pt idx="402">
                        <c:v>2727.9</c:v>
                      </c:pt>
                      <c:pt idx="403">
                        <c:v>2725</c:v>
                      </c:pt>
                      <c:pt idx="404">
                        <c:v>2723.8</c:v>
                      </c:pt>
                      <c:pt idx="405">
                        <c:v>2723.1</c:v>
                      </c:pt>
                      <c:pt idx="406">
                        <c:v>2724.7</c:v>
                      </c:pt>
                      <c:pt idx="407">
                        <c:v>2726.3</c:v>
                      </c:pt>
                      <c:pt idx="408">
                        <c:v>2727.3</c:v>
                      </c:pt>
                      <c:pt idx="409">
                        <c:v>2727.6</c:v>
                      </c:pt>
                      <c:pt idx="410">
                        <c:v>2727.7</c:v>
                      </c:pt>
                      <c:pt idx="411">
                        <c:v>2727.7</c:v>
                      </c:pt>
                      <c:pt idx="412">
                        <c:v>2727.6</c:v>
                      </c:pt>
                      <c:pt idx="413">
                        <c:v>2727.4</c:v>
                      </c:pt>
                      <c:pt idx="414">
                        <c:v>2727.2</c:v>
                      </c:pt>
                      <c:pt idx="415">
                        <c:v>2727</c:v>
                      </c:pt>
                      <c:pt idx="416">
                        <c:v>2726.9</c:v>
                      </c:pt>
                      <c:pt idx="417">
                        <c:v>2726.8</c:v>
                      </c:pt>
                      <c:pt idx="418">
                        <c:v>2726.5</c:v>
                      </c:pt>
                      <c:pt idx="419">
                        <c:v>2726.3</c:v>
                      </c:pt>
                      <c:pt idx="420">
                        <c:v>2726.1</c:v>
                      </c:pt>
                      <c:pt idx="421">
                        <c:v>2725.9</c:v>
                      </c:pt>
                      <c:pt idx="422">
                        <c:v>2725.6</c:v>
                      </c:pt>
                      <c:pt idx="423">
                        <c:v>2725.3</c:v>
                      </c:pt>
                      <c:pt idx="424">
                        <c:v>2725.1</c:v>
                      </c:pt>
                      <c:pt idx="425">
                        <c:v>2724.9</c:v>
                      </c:pt>
                      <c:pt idx="426">
                        <c:v>2724.5</c:v>
                      </c:pt>
                      <c:pt idx="427">
                        <c:v>2724.4</c:v>
                      </c:pt>
                      <c:pt idx="428">
                        <c:v>2724.2</c:v>
                      </c:pt>
                      <c:pt idx="429">
                        <c:v>2724.1</c:v>
                      </c:pt>
                      <c:pt idx="430">
                        <c:v>2723.8</c:v>
                      </c:pt>
                      <c:pt idx="431">
                        <c:v>2723.7</c:v>
                      </c:pt>
                      <c:pt idx="432">
                        <c:v>2723.6</c:v>
                      </c:pt>
                      <c:pt idx="433">
                        <c:v>2723.4</c:v>
                      </c:pt>
                      <c:pt idx="434">
                        <c:v>2723.3</c:v>
                      </c:pt>
                      <c:pt idx="435">
                        <c:v>2723.1</c:v>
                      </c:pt>
                      <c:pt idx="436">
                        <c:v>2722.7</c:v>
                      </c:pt>
                      <c:pt idx="437">
                        <c:v>2722.6</c:v>
                      </c:pt>
                      <c:pt idx="438">
                        <c:v>2722.4</c:v>
                      </c:pt>
                      <c:pt idx="439">
                        <c:v>2722.1</c:v>
                      </c:pt>
                      <c:pt idx="440">
                        <c:v>2722</c:v>
                      </c:pt>
                      <c:pt idx="441">
                        <c:v>2721.8</c:v>
                      </c:pt>
                      <c:pt idx="442">
                        <c:v>2721.7</c:v>
                      </c:pt>
                      <c:pt idx="443">
                        <c:v>2721.5</c:v>
                      </c:pt>
                      <c:pt idx="444">
                        <c:v>2721.4</c:v>
                      </c:pt>
                      <c:pt idx="445">
                        <c:v>2721.2</c:v>
                      </c:pt>
                      <c:pt idx="446">
                        <c:v>2721.2</c:v>
                      </c:pt>
                      <c:pt idx="447">
                        <c:v>2721.5</c:v>
                      </c:pt>
                      <c:pt idx="448">
                        <c:v>2722.1</c:v>
                      </c:pt>
                      <c:pt idx="449">
                        <c:v>2722.3</c:v>
                      </c:pt>
                      <c:pt idx="450">
                        <c:v>2720</c:v>
                      </c:pt>
                      <c:pt idx="451">
                        <c:v>2717.1</c:v>
                      </c:pt>
                      <c:pt idx="452">
                        <c:v>2715.7</c:v>
                      </c:pt>
                      <c:pt idx="453">
                        <c:v>2714.6</c:v>
                      </c:pt>
                      <c:pt idx="454">
                        <c:v>2716</c:v>
                      </c:pt>
                      <c:pt idx="455">
                        <c:v>2717.9</c:v>
                      </c:pt>
                      <c:pt idx="456">
                        <c:v>2718.8</c:v>
                      </c:pt>
                      <c:pt idx="457">
                        <c:v>2719.5</c:v>
                      </c:pt>
                      <c:pt idx="458">
                        <c:v>2717.6</c:v>
                      </c:pt>
                      <c:pt idx="459">
                        <c:v>2715.8</c:v>
                      </c:pt>
                      <c:pt idx="460">
                        <c:v>2714.3</c:v>
                      </c:pt>
                      <c:pt idx="461">
                        <c:v>2713.7</c:v>
                      </c:pt>
                      <c:pt idx="462">
                        <c:v>2715.3</c:v>
                      </c:pt>
                      <c:pt idx="463">
                        <c:v>2716.7</c:v>
                      </c:pt>
                      <c:pt idx="464">
                        <c:v>2717.4</c:v>
                      </c:pt>
                      <c:pt idx="465">
                        <c:v>2717.7</c:v>
                      </c:pt>
                      <c:pt idx="466">
                        <c:v>2717.7</c:v>
                      </c:pt>
                      <c:pt idx="467">
                        <c:v>2718</c:v>
                      </c:pt>
                      <c:pt idx="468">
                        <c:v>2719</c:v>
                      </c:pt>
                      <c:pt idx="469">
                        <c:v>2720</c:v>
                      </c:pt>
                      <c:pt idx="470">
                        <c:v>2718.7</c:v>
                      </c:pt>
                      <c:pt idx="471">
                        <c:v>2718.6</c:v>
                      </c:pt>
                      <c:pt idx="472">
                        <c:v>2719.6</c:v>
                      </c:pt>
                      <c:pt idx="473">
                        <c:v>2720.2</c:v>
                      </c:pt>
                      <c:pt idx="474">
                        <c:v>2718.7</c:v>
                      </c:pt>
                      <c:pt idx="475">
                        <c:v>2717.9</c:v>
                      </c:pt>
                      <c:pt idx="476">
                        <c:v>2717.6</c:v>
                      </c:pt>
                      <c:pt idx="477">
                        <c:v>2717.5</c:v>
                      </c:pt>
                      <c:pt idx="478">
                        <c:v>2715.4</c:v>
                      </c:pt>
                      <c:pt idx="479">
                        <c:v>2713.9</c:v>
                      </c:pt>
                      <c:pt idx="480">
                        <c:v>2712.9</c:v>
                      </c:pt>
                      <c:pt idx="481">
                        <c:v>2712.5</c:v>
                      </c:pt>
                      <c:pt idx="482">
                        <c:v>2714.2</c:v>
                      </c:pt>
                      <c:pt idx="483">
                        <c:v>2715.2</c:v>
                      </c:pt>
                      <c:pt idx="484">
                        <c:v>2715.5</c:v>
                      </c:pt>
                      <c:pt idx="485">
                        <c:v>2715.4</c:v>
                      </c:pt>
                      <c:pt idx="486">
                        <c:v>2712.1</c:v>
                      </c:pt>
                      <c:pt idx="487">
                        <c:v>2710</c:v>
                      </c:pt>
                      <c:pt idx="488">
                        <c:v>2708.5</c:v>
                      </c:pt>
                      <c:pt idx="489">
                        <c:v>2707.4</c:v>
                      </c:pt>
                      <c:pt idx="490">
                        <c:v>2709.3</c:v>
                      </c:pt>
                      <c:pt idx="491">
                        <c:v>2710.3</c:v>
                      </c:pt>
                      <c:pt idx="492">
                        <c:v>2710.6</c:v>
                      </c:pt>
                      <c:pt idx="493">
                        <c:v>2710.5</c:v>
                      </c:pt>
                      <c:pt idx="494">
                        <c:v>2712.3</c:v>
                      </c:pt>
                      <c:pt idx="495">
                        <c:v>2713.9</c:v>
                      </c:pt>
                      <c:pt idx="496">
                        <c:v>2714.2</c:v>
                      </c:pt>
                      <c:pt idx="497">
                        <c:v>2713.9</c:v>
                      </c:pt>
                      <c:pt idx="498">
                        <c:v>2711.5</c:v>
                      </c:pt>
                      <c:pt idx="499">
                        <c:v>2708.5</c:v>
                      </c:pt>
                      <c:pt idx="500">
                        <c:v>2707.1</c:v>
                      </c:pt>
                      <c:pt idx="501">
                        <c:v>2706.1</c:v>
                      </c:pt>
                      <c:pt idx="502">
                        <c:v>2707.6</c:v>
                      </c:pt>
                      <c:pt idx="503">
                        <c:v>2708.8</c:v>
                      </c:pt>
                      <c:pt idx="504">
                        <c:v>2709.3</c:v>
                      </c:pt>
                      <c:pt idx="505">
                        <c:v>2709.3</c:v>
                      </c:pt>
                      <c:pt idx="506">
                        <c:v>2709.1</c:v>
                      </c:pt>
                      <c:pt idx="507">
                        <c:v>2708.7</c:v>
                      </c:pt>
                      <c:pt idx="508">
                        <c:v>2708.1</c:v>
                      </c:pt>
                      <c:pt idx="509">
                        <c:v>2707.6</c:v>
                      </c:pt>
                      <c:pt idx="510">
                        <c:v>2709.2</c:v>
                      </c:pt>
                      <c:pt idx="511">
                        <c:v>2710.4</c:v>
                      </c:pt>
                      <c:pt idx="512">
                        <c:v>2710.6</c:v>
                      </c:pt>
                      <c:pt idx="513">
                        <c:v>2710</c:v>
                      </c:pt>
                      <c:pt idx="514">
                        <c:v>2707.2</c:v>
                      </c:pt>
                      <c:pt idx="515">
                        <c:v>2705.4</c:v>
                      </c:pt>
                      <c:pt idx="516">
                        <c:v>2704.2</c:v>
                      </c:pt>
                      <c:pt idx="517">
                        <c:v>2703.9</c:v>
                      </c:pt>
                      <c:pt idx="518">
                        <c:v>2705.7</c:v>
                      </c:pt>
                      <c:pt idx="519">
                        <c:v>2706.9</c:v>
                      </c:pt>
                      <c:pt idx="520">
                        <c:v>2707.6</c:v>
                      </c:pt>
                      <c:pt idx="521">
                        <c:v>2707.9</c:v>
                      </c:pt>
                      <c:pt idx="522">
                        <c:v>2707.6</c:v>
                      </c:pt>
                      <c:pt idx="523">
                        <c:v>2707.6</c:v>
                      </c:pt>
                      <c:pt idx="524">
                        <c:v>2707.5</c:v>
                      </c:pt>
                      <c:pt idx="525">
                        <c:v>2707</c:v>
                      </c:pt>
                      <c:pt idx="526">
                        <c:v>2704.4</c:v>
                      </c:pt>
                      <c:pt idx="527">
                        <c:v>2702.7</c:v>
                      </c:pt>
                      <c:pt idx="528">
                        <c:v>2701.6</c:v>
                      </c:pt>
                      <c:pt idx="529">
                        <c:v>2701.1</c:v>
                      </c:pt>
                      <c:pt idx="530">
                        <c:v>2703.5</c:v>
                      </c:pt>
                      <c:pt idx="531">
                        <c:v>2704.8</c:v>
                      </c:pt>
                      <c:pt idx="532">
                        <c:v>2705.4</c:v>
                      </c:pt>
                      <c:pt idx="533">
                        <c:v>2705.7</c:v>
                      </c:pt>
                      <c:pt idx="534">
                        <c:v>2705.9</c:v>
                      </c:pt>
                      <c:pt idx="535">
                        <c:v>2705.9</c:v>
                      </c:pt>
                      <c:pt idx="536">
                        <c:v>2705.7</c:v>
                      </c:pt>
                      <c:pt idx="537">
                        <c:v>2705.7</c:v>
                      </c:pt>
                      <c:pt idx="538">
                        <c:v>2705.3</c:v>
                      </c:pt>
                      <c:pt idx="539">
                        <c:v>2705.1</c:v>
                      </c:pt>
                      <c:pt idx="540">
                        <c:v>2704.7</c:v>
                      </c:pt>
                      <c:pt idx="541">
                        <c:v>2704.3</c:v>
                      </c:pt>
                      <c:pt idx="542">
                        <c:v>2703.9</c:v>
                      </c:pt>
                      <c:pt idx="543">
                        <c:v>2703.6</c:v>
                      </c:pt>
                      <c:pt idx="544">
                        <c:v>2703.3</c:v>
                      </c:pt>
                      <c:pt idx="545">
                        <c:v>2703.1</c:v>
                      </c:pt>
                      <c:pt idx="546">
                        <c:v>2702.8</c:v>
                      </c:pt>
                      <c:pt idx="547">
                        <c:v>2702.7</c:v>
                      </c:pt>
                      <c:pt idx="548">
                        <c:v>2702.5</c:v>
                      </c:pt>
                      <c:pt idx="549">
                        <c:v>2702.4</c:v>
                      </c:pt>
                      <c:pt idx="550">
                        <c:v>2702.3</c:v>
                      </c:pt>
                      <c:pt idx="551">
                        <c:v>2702</c:v>
                      </c:pt>
                      <c:pt idx="552">
                        <c:v>2701.8</c:v>
                      </c:pt>
                      <c:pt idx="553">
                        <c:v>2701.6</c:v>
                      </c:pt>
                      <c:pt idx="554">
                        <c:v>2701.5</c:v>
                      </c:pt>
                      <c:pt idx="555">
                        <c:v>2701.4</c:v>
                      </c:pt>
                      <c:pt idx="556">
                        <c:v>2701.1</c:v>
                      </c:pt>
                      <c:pt idx="557">
                        <c:v>2701</c:v>
                      </c:pt>
                      <c:pt idx="558">
                        <c:v>2700.8</c:v>
                      </c:pt>
                      <c:pt idx="559">
                        <c:v>2700.7</c:v>
                      </c:pt>
                      <c:pt idx="560">
                        <c:v>2700.5</c:v>
                      </c:pt>
                      <c:pt idx="561">
                        <c:v>2700.2</c:v>
                      </c:pt>
                      <c:pt idx="562">
                        <c:v>2700.1</c:v>
                      </c:pt>
                      <c:pt idx="563">
                        <c:v>2699.9</c:v>
                      </c:pt>
                      <c:pt idx="564">
                        <c:v>2699.8</c:v>
                      </c:pt>
                      <c:pt idx="565">
                        <c:v>2699.7</c:v>
                      </c:pt>
                      <c:pt idx="566">
                        <c:v>2699.6</c:v>
                      </c:pt>
                      <c:pt idx="567">
                        <c:v>2699.6</c:v>
                      </c:pt>
                      <c:pt idx="568">
                        <c:v>2699.4</c:v>
                      </c:pt>
                      <c:pt idx="569">
                        <c:v>2699.4</c:v>
                      </c:pt>
                      <c:pt idx="570">
                        <c:v>2699.1</c:v>
                      </c:pt>
                      <c:pt idx="571">
                        <c:v>2698.9</c:v>
                      </c:pt>
                      <c:pt idx="572">
                        <c:v>2698.7</c:v>
                      </c:pt>
                      <c:pt idx="573">
                        <c:v>2698.4</c:v>
                      </c:pt>
                      <c:pt idx="574">
                        <c:v>2698.2</c:v>
                      </c:pt>
                      <c:pt idx="575">
                        <c:v>2697.9</c:v>
                      </c:pt>
                      <c:pt idx="576">
                        <c:v>2697.8</c:v>
                      </c:pt>
                      <c:pt idx="577">
                        <c:v>2697.7</c:v>
                      </c:pt>
                      <c:pt idx="578">
                        <c:v>2697.6</c:v>
                      </c:pt>
                      <c:pt idx="579">
                        <c:v>2697.3</c:v>
                      </c:pt>
                      <c:pt idx="580">
                        <c:v>2697.1</c:v>
                      </c:pt>
                      <c:pt idx="581">
                        <c:v>2696.9</c:v>
                      </c:pt>
                      <c:pt idx="582">
                        <c:v>2696.8</c:v>
                      </c:pt>
                      <c:pt idx="583">
                        <c:v>2696.7</c:v>
                      </c:pt>
                      <c:pt idx="584">
                        <c:v>2696.5</c:v>
                      </c:pt>
                      <c:pt idx="585">
                        <c:v>2696.5</c:v>
                      </c:pt>
                      <c:pt idx="586">
                        <c:v>2696.5</c:v>
                      </c:pt>
                      <c:pt idx="587">
                        <c:v>2696.4</c:v>
                      </c:pt>
                      <c:pt idx="588">
                        <c:v>2696.3</c:v>
                      </c:pt>
                      <c:pt idx="589">
                        <c:v>2696</c:v>
                      </c:pt>
                      <c:pt idx="590">
                        <c:v>2695.9</c:v>
                      </c:pt>
                      <c:pt idx="591">
                        <c:v>2695.8</c:v>
                      </c:pt>
                      <c:pt idx="592">
                        <c:v>2695.5</c:v>
                      </c:pt>
                      <c:pt idx="593">
                        <c:v>2695.3</c:v>
                      </c:pt>
                      <c:pt idx="594">
                        <c:v>2695.2</c:v>
                      </c:pt>
                      <c:pt idx="595">
                        <c:v>2695</c:v>
                      </c:pt>
                      <c:pt idx="596">
                        <c:v>2694.9</c:v>
                      </c:pt>
                      <c:pt idx="597">
                        <c:v>2694.6</c:v>
                      </c:pt>
                      <c:pt idx="598">
                        <c:v>2694.5</c:v>
                      </c:pt>
                      <c:pt idx="599">
                        <c:v>2694.2</c:v>
                      </c:pt>
                      <c:pt idx="600">
                        <c:v>2694</c:v>
                      </c:pt>
                      <c:pt idx="601">
                        <c:v>2693.8</c:v>
                      </c:pt>
                      <c:pt idx="602">
                        <c:v>2693.6</c:v>
                      </c:pt>
                      <c:pt idx="603">
                        <c:v>2693.4</c:v>
                      </c:pt>
                      <c:pt idx="604">
                        <c:v>2693.3</c:v>
                      </c:pt>
                      <c:pt idx="605">
                        <c:v>2693.2</c:v>
                      </c:pt>
                      <c:pt idx="606">
                        <c:v>2693</c:v>
                      </c:pt>
                      <c:pt idx="607">
                        <c:v>2692.9</c:v>
                      </c:pt>
                      <c:pt idx="608">
                        <c:v>2692.7</c:v>
                      </c:pt>
                      <c:pt idx="609">
                        <c:v>2692.6</c:v>
                      </c:pt>
                      <c:pt idx="610">
                        <c:v>2692.4</c:v>
                      </c:pt>
                      <c:pt idx="611">
                        <c:v>2692.3</c:v>
                      </c:pt>
                      <c:pt idx="612">
                        <c:v>2692.2</c:v>
                      </c:pt>
                      <c:pt idx="613">
                        <c:v>2692</c:v>
                      </c:pt>
                      <c:pt idx="614">
                        <c:v>2691.9</c:v>
                      </c:pt>
                      <c:pt idx="615">
                        <c:v>2691.7</c:v>
                      </c:pt>
                      <c:pt idx="616">
                        <c:v>2691.4</c:v>
                      </c:pt>
                      <c:pt idx="617">
                        <c:v>2691.1</c:v>
                      </c:pt>
                      <c:pt idx="618">
                        <c:v>2690.9</c:v>
                      </c:pt>
                      <c:pt idx="619">
                        <c:v>2690.6</c:v>
                      </c:pt>
                      <c:pt idx="620">
                        <c:v>2690.5</c:v>
                      </c:pt>
                      <c:pt idx="621">
                        <c:v>2690.3</c:v>
                      </c:pt>
                      <c:pt idx="622">
                        <c:v>2690</c:v>
                      </c:pt>
                      <c:pt idx="623">
                        <c:v>2689.8</c:v>
                      </c:pt>
                      <c:pt idx="624">
                        <c:v>2689.6</c:v>
                      </c:pt>
                      <c:pt idx="625">
                        <c:v>2689.5</c:v>
                      </c:pt>
                      <c:pt idx="626">
                        <c:v>2691.3</c:v>
                      </c:pt>
                      <c:pt idx="627">
                        <c:v>2693.4</c:v>
                      </c:pt>
                      <c:pt idx="628">
                        <c:v>2694.1</c:v>
                      </c:pt>
                      <c:pt idx="629">
                        <c:v>2694.5</c:v>
                      </c:pt>
                      <c:pt idx="630">
                        <c:v>2692.8</c:v>
                      </c:pt>
                      <c:pt idx="631">
                        <c:v>2690.7</c:v>
                      </c:pt>
                      <c:pt idx="632">
                        <c:v>2689.8</c:v>
                      </c:pt>
                      <c:pt idx="633">
                        <c:v>2689.1</c:v>
                      </c:pt>
                      <c:pt idx="634">
                        <c:v>2688.6</c:v>
                      </c:pt>
                      <c:pt idx="635">
                        <c:v>2688.2</c:v>
                      </c:pt>
                      <c:pt idx="636">
                        <c:v>2687.8</c:v>
                      </c:pt>
                      <c:pt idx="637">
                        <c:v>2687.7</c:v>
                      </c:pt>
                      <c:pt idx="638">
                        <c:v>2689.4</c:v>
                      </c:pt>
                      <c:pt idx="639">
                        <c:v>2691</c:v>
                      </c:pt>
                      <c:pt idx="640">
                        <c:v>2691.8</c:v>
                      </c:pt>
                      <c:pt idx="641">
                        <c:v>2691.9</c:v>
                      </c:pt>
                      <c:pt idx="642">
                        <c:v>2689.8</c:v>
                      </c:pt>
                      <c:pt idx="643">
                        <c:v>2688.3</c:v>
                      </c:pt>
                      <c:pt idx="644">
                        <c:v>2687.4</c:v>
                      </c:pt>
                      <c:pt idx="645">
                        <c:v>2686.9</c:v>
                      </c:pt>
                      <c:pt idx="646">
                        <c:v>2689.1</c:v>
                      </c:pt>
                      <c:pt idx="647">
                        <c:v>2690.2</c:v>
                      </c:pt>
                      <c:pt idx="648">
                        <c:v>2690.8</c:v>
                      </c:pt>
                      <c:pt idx="649">
                        <c:v>2691</c:v>
                      </c:pt>
                      <c:pt idx="650">
                        <c:v>2688.6</c:v>
                      </c:pt>
                      <c:pt idx="651">
                        <c:v>2687.1</c:v>
                      </c:pt>
                      <c:pt idx="652">
                        <c:v>2686.2</c:v>
                      </c:pt>
                      <c:pt idx="653">
                        <c:v>2685.8</c:v>
                      </c:pt>
                      <c:pt idx="654">
                        <c:v>2685.5</c:v>
                      </c:pt>
                      <c:pt idx="655">
                        <c:v>2685.2</c:v>
                      </c:pt>
                      <c:pt idx="656">
                        <c:v>2684.9</c:v>
                      </c:pt>
                      <c:pt idx="657">
                        <c:v>2684.7</c:v>
                      </c:pt>
                      <c:pt idx="658">
                        <c:v>2684.6</c:v>
                      </c:pt>
                      <c:pt idx="659">
                        <c:v>2684.5</c:v>
                      </c:pt>
                      <c:pt idx="660">
                        <c:v>2684.3</c:v>
                      </c:pt>
                      <c:pt idx="661">
                        <c:v>2684.3</c:v>
                      </c:pt>
                      <c:pt idx="662">
                        <c:v>2684.1</c:v>
                      </c:pt>
                      <c:pt idx="663">
                        <c:v>2683.8</c:v>
                      </c:pt>
                      <c:pt idx="664">
                        <c:v>2683.6</c:v>
                      </c:pt>
                      <c:pt idx="665">
                        <c:v>2683.4</c:v>
                      </c:pt>
                      <c:pt idx="666">
                        <c:v>2683.3</c:v>
                      </c:pt>
                      <c:pt idx="667">
                        <c:v>2683.1</c:v>
                      </c:pt>
                      <c:pt idx="668">
                        <c:v>2683</c:v>
                      </c:pt>
                      <c:pt idx="669">
                        <c:v>2682.8</c:v>
                      </c:pt>
                      <c:pt idx="670">
                        <c:v>2682.7</c:v>
                      </c:pt>
                      <c:pt idx="671">
                        <c:v>2682.5</c:v>
                      </c:pt>
                      <c:pt idx="672">
                        <c:v>2682.4</c:v>
                      </c:pt>
                      <c:pt idx="673">
                        <c:v>2682.3</c:v>
                      </c:pt>
                      <c:pt idx="674">
                        <c:v>2682.2</c:v>
                      </c:pt>
                      <c:pt idx="675">
                        <c:v>2682.2</c:v>
                      </c:pt>
                      <c:pt idx="676">
                        <c:v>2682.1</c:v>
                      </c:pt>
                      <c:pt idx="677">
                        <c:v>2682.2</c:v>
                      </c:pt>
                      <c:pt idx="678">
                        <c:v>2682</c:v>
                      </c:pt>
                      <c:pt idx="679">
                        <c:v>2681.9</c:v>
                      </c:pt>
                      <c:pt idx="680">
                        <c:v>2681.6</c:v>
                      </c:pt>
                      <c:pt idx="681">
                        <c:v>2681.4</c:v>
                      </c:pt>
                      <c:pt idx="682">
                        <c:v>2681.2</c:v>
                      </c:pt>
                      <c:pt idx="683">
                        <c:v>2681.1</c:v>
                      </c:pt>
                      <c:pt idx="684">
                        <c:v>2681</c:v>
                      </c:pt>
                      <c:pt idx="685">
                        <c:v>2681.1</c:v>
                      </c:pt>
                      <c:pt idx="686">
                        <c:v>2681.1</c:v>
                      </c:pt>
                      <c:pt idx="687">
                        <c:v>2681.3</c:v>
                      </c:pt>
                      <c:pt idx="688">
                        <c:v>2681.3</c:v>
                      </c:pt>
                      <c:pt idx="689">
                        <c:v>2680.6</c:v>
                      </c:pt>
                      <c:pt idx="690">
                        <c:v>2678</c:v>
                      </c:pt>
                      <c:pt idx="691">
                        <c:v>2676.1</c:v>
                      </c:pt>
                      <c:pt idx="692">
                        <c:v>2674.8</c:v>
                      </c:pt>
                      <c:pt idx="693">
                        <c:v>2674.5</c:v>
                      </c:pt>
                      <c:pt idx="694">
                        <c:v>2676.3</c:v>
                      </c:pt>
                      <c:pt idx="695">
                        <c:v>2677.7</c:v>
                      </c:pt>
                      <c:pt idx="696">
                        <c:v>2678.3</c:v>
                      </c:pt>
                      <c:pt idx="697">
                        <c:v>2678.7</c:v>
                      </c:pt>
                      <c:pt idx="698">
                        <c:v>2678.7</c:v>
                      </c:pt>
                      <c:pt idx="699">
                        <c:v>2678.7</c:v>
                      </c:pt>
                      <c:pt idx="700">
                        <c:v>2678.6</c:v>
                      </c:pt>
                      <c:pt idx="701">
                        <c:v>2678.5</c:v>
                      </c:pt>
                      <c:pt idx="702">
                        <c:v>2678.4</c:v>
                      </c:pt>
                      <c:pt idx="703">
                        <c:v>2678.4</c:v>
                      </c:pt>
                      <c:pt idx="704">
                        <c:v>2678.3</c:v>
                      </c:pt>
                      <c:pt idx="705">
                        <c:v>2678.1</c:v>
                      </c:pt>
                      <c:pt idx="706">
                        <c:v>2677.9</c:v>
                      </c:pt>
                      <c:pt idx="707">
                        <c:v>2677.7</c:v>
                      </c:pt>
                      <c:pt idx="708">
                        <c:v>2677.7</c:v>
                      </c:pt>
                      <c:pt idx="709">
                        <c:v>2677.5</c:v>
                      </c:pt>
                      <c:pt idx="710">
                        <c:v>2677.3</c:v>
                      </c:pt>
                      <c:pt idx="711">
                        <c:v>2677</c:v>
                      </c:pt>
                      <c:pt idx="712">
                        <c:v>2676.8</c:v>
                      </c:pt>
                      <c:pt idx="713">
                        <c:v>2676.5</c:v>
                      </c:pt>
                      <c:pt idx="714">
                        <c:v>2676.3</c:v>
                      </c:pt>
                      <c:pt idx="715">
                        <c:v>2676.1</c:v>
                      </c:pt>
                      <c:pt idx="716">
                        <c:v>2675.7</c:v>
                      </c:pt>
                      <c:pt idx="717">
                        <c:v>2675.6</c:v>
                      </c:pt>
                      <c:pt idx="718">
                        <c:v>2675.4</c:v>
                      </c:pt>
                      <c:pt idx="719">
                        <c:v>2675.2</c:v>
                      </c:pt>
                      <c:pt idx="720">
                        <c:v>2675.1</c:v>
                      </c:pt>
                      <c:pt idx="721">
                        <c:v>2674.8</c:v>
                      </c:pt>
                      <c:pt idx="722">
                        <c:v>2674.6</c:v>
                      </c:pt>
                      <c:pt idx="723">
                        <c:v>2674.4</c:v>
                      </c:pt>
                      <c:pt idx="724">
                        <c:v>2674.3</c:v>
                      </c:pt>
                      <c:pt idx="725">
                        <c:v>2674.4</c:v>
                      </c:pt>
                      <c:pt idx="726">
                        <c:v>2676.3</c:v>
                      </c:pt>
                      <c:pt idx="727">
                        <c:v>2677.7</c:v>
                      </c:pt>
                      <c:pt idx="728">
                        <c:v>2678.3</c:v>
                      </c:pt>
                      <c:pt idx="729">
                        <c:v>2678.5</c:v>
                      </c:pt>
                      <c:pt idx="730">
                        <c:v>2676.1</c:v>
                      </c:pt>
                      <c:pt idx="731">
                        <c:v>2674.6</c:v>
                      </c:pt>
                      <c:pt idx="732">
                        <c:v>2673.8</c:v>
                      </c:pt>
                      <c:pt idx="733">
                        <c:v>2673.2</c:v>
                      </c:pt>
                      <c:pt idx="734">
                        <c:v>2674.9</c:v>
                      </c:pt>
                      <c:pt idx="735">
                        <c:v>2676.6</c:v>
                      </c:pt>
                      <c:pt idx="736">
                        <c:v>2677.2</c:v>
                      </c:pt>
                      <c:pt idx="737">
                        <c:v>2677.5</c:v>
                      </c:pt>
                      <c:pt idx="738">
                        <c:v>2675.7</c:v>
                      </c:pt>
                      <c:pt idx="739">
                        <c:v>2673.6</c:v>
                      </c:pt>
                      <c:pt idx="740">
                        <c:v>2672.7</c:v>
                      </c:pt>
                      <c:pt idx="741">
                        <c:v>2672.1</c:v>
                      </c:pt>
                      <c:pt idx="742">
                        <c:v>2671.8</c:v>
                      </c:pt>
                      <c:pt idx="743">
                        <c:v>2671.5</c:v>
                      </c:pt>
                      <c:pt idx="744">
                        <c:v>2671.1</c:v>
                      </c:pt>
                      <c:pt idx="745">
                        <c:v>2670.9</c:v>
                      </c:pt>
                      <c:pt idx="746">
                        <c:v>2672.6</c:v>
                      </c:pt>
                      <c:pt idx="747">
                        <c:v>2674.1</c:v>
                      </c:pt>
                      <c:pt idx="748">
                        <c:v>2674.9</c:v>
                      </c:pt>
                      <c:pt idx="749">
                        <c:v>2675</c:v>
                      </c:pt>
                      <c:pt idx="750">
                        <c:v>2673</c:v>
                      </c:pt>
                      <c:pt idx="751">
                        <c:v>2671.6</c:v>
                      </c:pt>
                      <c:pt idx="752">
                        <c:v>2670.7</c:v>
                      </c:pt>
                      <c:pt idx="753">
                        <c:v>2670.5</c:v>
                      </c:pt>
                      <c:pt idx="754">
                        <c:v>2672.3</c:v>
                      </c:pt>
                      <c:pt idx="755">
                        <c:v>2673.4</c:v>
                      </c:pt>
                      <c:pt idx="756">
                        <c:v>2674</c:v>
                      </c:pt>
                      <c:pt idx="757">
                        <c:v>2674.2</c:v>
                      </c:pt>
                      <c:pt idx="758">
                        <c:v>2671.6</c:v>
                      </c:pt>
                      <c:pt idx="759">
                        <c:v>2670.1</c:v>
                      </c:pt>
                      <c:pt idx="760">
                        <c:v>2669</c:v>
                      </c:pt>
                      <c:pt idx="761">
                        <c:v>2668.5</c:v>
                      </c:pt>
                      <c:pt idx="762">
                        <c:v>2670.1</c:v>
                      </c:pt>
                      <c:pt idx="763">
                        <c:v>2671.8</c:v>
                      </c:pt>
                      <c:pt idx="764">
                        <c:v>2672.4</c:v>
                      </c:pt>
                      <c:pt idx="765">
                        <c:v>2672.7</c:v>
                      </c:pt>
                      <c:pt idx="766">
                        <c:v>2670.8</c:v>
                      </c:pt>
                      <c:pt idx="767">
                        <c:v>2669.2</c:v>
                      </c:pt>
                      <c:pt idx="768">
                        <c:v>2668.5</c:v>
                      </c:pt>
                      <c:pt idx="769">
                        <c:v>2668</c:v>
                      </c:pt>
                      <c:pt idx="770">
                        <c:v>2667.5</c:v>
                      </c:pt>
                      <c:pt idx="771">
                        <c:v>2667.3</c:v>
                      </c:pt>
                      <c:pt idx="772">
                        <c:v>2667.4</c:v>
                      </c:pt>
                      <c:pt idx="773">
                        <c:v>2667.2</c:v>
                      </c:pt>
                      <c:pt idx="774">
                        <c:v>2667</c:v>
                      </c:pt>
                      <c:pt idx="775">
                        <c:v>2666.8</c:v>
                      </c:pt>
                      <c:pt idx="776">
                        <c:v>2666.4</c:v>
                      </c:pt>
                      <c:pt idx="777">
                        <c:v>2666.5</c:v>
                      </c:pt>
                      <c:pt idx="778">
                        <c:v>2668.3</c:v>
                      </c:pt>
                      <c:pt idx="779">
                        <c:v>2669.4</c:v>
                      </c:pt>
                      <c:pt idx="780">
                        <c:v>2670.1</c:v>
                      </c:pt>
                      <c:pt idx="781">
                        <c:v>2669.8</c:v>
                      </c:pt>
                      <c:pt idx="782">
                        <c:v>2667.7</c:v>
                      </c:pt>
                      <c:pt idx="783">
                        <c:v>2666.2</c:v>
                      </c:pt>
                      <c:pt idx="784">
                        <c:v>2665.3</c:v>
                      </c:pt>
                      <c:pt idx="785">
                        <c:v>2664.8</c:v>
                      </c:pt>
                      <c:pt idx="786">
                        <c:v>2667.1</c:v>
                      </c:pt>
                      <c:pt idx="787">
                        <c:v>2668.5</c:v>
                      </c:pt>
                      <c:pt idx="788">
                        <c:v>2669</c:v>
                      </c:pt>
                      <c:pt idx="789">
                        <c:v>2669.2</c:v>
                      </c:pt>
                      <c:pt idx="790">
                        <c:v>2666.6</c:v>
                      </c:pt>
                      <c:pt idx="791">
                        <c:v>2665.1</c:v>
                      </c:pt>
                      <c:pt idx="792">
                        <c:v>2664.1</c:v>
                      </c:pt>
                      <c:pt idx="793">
                        <c:v>2663.5</c:v>
                      </c:pt>
                      <c:pt idx="794">
                        <c:v>2665.1</c:v>
                      </c:pt>
                      <c:pt idx="795">
                        <c:v>2666.9</c:v>
                      </c:pt>
                      <c:pt idx="796">
                        <c:v>2667.6</c:v>
                      </c:pt>
                      <c:pt idx="797">
                        <c:v>2667.8</c:v>
                      </c:pt>
                      <c:pt idx="798">
                        <c:v>2665.8</c:v>
                      </c:pt>
                      <c:pt idx="799">
                        <c:v>2663.6</c:v>
                      </c:pt>
                      <c:pt idx="800">
                        <c:v>2662.9</c:v>
                      </c:pt>
                      <c:pt idx="801">
                        <c:v>2662.5</c:v>
                      </c:pt>
                      <c:pt idx="802">
                        <c:v>2664.2</c:v>
                      </c:pt>
                      <c:pt idx="803">
                        <c:v>2665.7</c:v>
                      </c:pt>
                      <c:pt idx="804">
                        <c:v>2666.6</c:v>
                      </c:pt>
                      <c:pt idx="805">
                        <c:v>2666.9</c:v>
                      </c:pt>
                      <c:pt idx="806">
                        <c:v>2665</c:v>
                      </c:pt>
                      <c:pt idx="807">
                        <c:v>2663.3</c:v>
                      </c:pt>
                      <c:pt idx="808">
                        <c:v>2662.3</c:v>
                      </c:pt>
                      <c:pt idx="809">
                        <c:v>2661.9</c:v>
                      </c:pt>
                      <c:pt idx="810">
                        <c:v>2663.8</c:v>
                      </c:pt>
                      <c:pt idx="811">
                        <c:v>2664.9</c:v>
                      </c:pt>
                      <c:pt idx="812">
                        <c:v>2665.6</c:v>
                      </c:pt>
                      <c:pt idx="813">
                        <c:v>2665.5</c:v>
                      </c:pt>
                      <c:pt idx="814">
                        <c:v>2663.4</c:v>
                      </c:pt>
                      <c:pt idx="815">
                        <c:v>2661.8</c:v>
                      </c:pt>
                      <c:pt idx="816">
                        <c:v>2660.8</c:v>
                      </c:pt>
                      <c:pt idx="817">
                        <c:v>2660.6</c:v>
                      </c:pt>
                      <c:pt idx="818">
                        <c:v>2662.5</c:v>
                      </c:pt>
                      <c:pt idx="819">
                        <c:v>2663.6</c:v>
                      </c:pt>
                      <c:pt idx="820">
                        <c:v>2664.4</c:v>
                      </c:pt>
                      <c:pt idx="821">
                        <c:v>2664.6</c:v>
                      </c:pt>
                      <c:pt idx="822">
                        <c:v>2662.1</c:v>
                      </c:pt>
                      <c:pt idx="823">
                        <c:v>2660.7</c:v>
                      </c:pt>
                      <c:pt idx="824">
                        <c:v>2659.9</c:v>
                      </c:pt>
                      <c:pt idx="825">
                        <c:v>2659.4</c:v>
                      </c:pt>
                      <c:pt idx="826">
                        <c:v>2661.5</c:v>
                      </c:pt>
                      <c:pt idx="827">
                        <c:v>2662.6</c:v>
                      </c:pt>
                      <c:pt idx="828">
                        <c:v>2663.2</c:v>
                      </c:pt>
                      <c:pt idx="829">
                        <c:v>2663.4</c:v>
                      </c:pt>
                      <c:pt idx="830">
                        <c:v>2661.5</c:v>
                      </c:pt>
                      <c:pt idx="831">
                        <c:v>2659.3</c:v>
                      </c:pt>
                      <c:pt idx="832">
                        <c:v>2658.3</c:v>
                      </c:pt>
                      <c:pt idx="833">
                        <c:v>2657.8</c:v>
                      </c:pt>
                      <c:pt idx="834">
                        <c:v>2659.4</c:v>
                      </c:pt>
                      <c:pt idx="835">
                        <c:v>2660.9</c:v>
                      </c:pt>
                      <c:pt idx="836">
                        <c:v>2661.9</c:v>
                      </c:pt>
                      <c:pt idx="837">
                        <c:v>2662.1</c:v>
                      </c:pt>
                      <c:pt idx="838">
                        <c:v>2660.3</c:v>
                      </c:pt>
                      <c:pt idx="839">
                        <c:v>2658.8</c:v>
                      </c:pt>
                      <c:pt idx="840">
                        <c:v>2657.8</c:v>
                      </c:pt>
                      <c:pt idx="841">
                        <c:v>2657.4</c:v>
                      </c:pt>
                      <c:pt idx="842">
                        <c:v>2657.1</c:v>
                      </c:pt>
                      <c:pt idx="843">
                        <c:v>2656.8</c:v>
                      </c:pt>
                      <c:pt idx="844">
                        <c:v>2656.5</c:v>
                      </c:pt>
                      <c:pt idx="845">
                        <c:v>2656</c:v>
                      </c:pt>
                      <c:pt idx="846">
                        <c:v>2655.6</c:v>
                      </c:pt>
                      <c:pt idx="847">
                        <c:v>2655.2</c:v>
                      </c:pt>
                      <c:pt idx="848">
                        <c:v>2654.9</c:v>
                      </c:pt>
                      <c:pt idx="849">
                        <c:v>2655</c:v>
                      </c:pt>
                      <c:pt idx="850">
                        <c:v>2657.1</c:v>
                      </c:pt>
                      <c:pt idx="851">
                        <c:v>2658.4</c:v>
                      </c:pt>
                      <c:pt idx="852">
                        <c:v>2659.1</c:v>
                      </c:pt>
                      <c:pt idx="853">
                        <c:v>2659.5</c:v>
                      </c:pt>
                      <c:pt idx="854">
                        <c:v>2657.3</c:v>
                      </c:pt>
                      <c:pt idx="855">
                        <c:v>2656</c:v>
                      </c:pt>
                      <c:pt idx="856">
                        <c:v>2655.4</c:v>
                      </c:pt>
                      <c:pt idx="857">
                        <c:v>2655</c:v>
                      </c:pt>
                      <c:pt idx="858">
                        <c:v>2654.7</c:v>
                      </c:pt>
                      <c:pt idx="859">
                        <c:v>2654.3</c:v>
                      </c:pt>
                      <c:pt idx="860">
                        <c:v>2654.1</c:v>
                      </c:pt>
                      <c:pt idx="861">
                        <c:v>2653.8</c:v>
                      </c:pt>
                      <c:pt idx="862">
                        <c:v>2655.5</c:v>
                      </c:pt>
                      <c:pt idx="863">
                        <c:v>2657.3</c:v>
                      </c:pt>
                      <c:pt idx="864">
                        <c:v>2657.9</c:v>
                      </c:pt>
                      <c:pt idx="865">
                        <c:v>2658.1</c:v>
                      </c:pt>
                      <c:pt idx="866">
                        <c:v>2656.1</c:v>
                      </c:pt>
                      <c:pt idx="867">
                        <c:v>2654.5</c:v>
                      </c:pt>
                      <c:pt idx="868">
                        <c:v>2653.1</c:v>
                      </c:pt>
                      <c:pt idx="869">
                        <c:v>2652.6</c:v>
                      </c:pt>
                      <c:pt idx="870">
                        <c:v>2654</c:v>
                      </c:pt>
                      <c:pt idx="871">
                        <c:v>2655.5</c:v>
                      </c:pt>
                      <c:pt idx="872">
                        <c:v>2656.3</c:v>
                      </c:pt>
                      <c:pt idx="873">
                        <c:v>2656.3</c:v>
                      </c:pt>
                      <c:pt idx="874">
                        <c:v>2654.2</c:v>
                      </c:pt>
                      <c:pt idx="875">
                        <c:v>2652.8</c:v>
                      </c:pt>
                      <c:pt idx="876">
                        <c:v>2651.9</c:v>
                      </c:pt>
                      <c:pt idx="877">
                        <c:v>2651.7</c:v>
                      </c:pt>
                      <c:pt idx="878">
                        <c:v>2653.5</c:v>
                      </c:pt>
                      <c:pt idx="879">
                        <c:v>2654.7</c:v>
                      </c:pt>
                      <c:pt idx="880">
                        <c:v>2655.2</c:v>
                      </c:pt>
                      <c:pt idx="881">
                        <c:v>2655.5</c:v>
                      </c:pt>
                      <c:pt idx="882">
                        <c:v>2653</c:v>
                      </c:pt>
                      <c:pt idx="883">
                        <c:v>2651.4</c:v>
                      </c:pt>
                      <c:pt idx="884">
                        <c:v>2650.6</c:v>
                      </c:pt>
                      <c:pt idx="885">
                        <c:v>2650.1</c:v>
                      </c:pt>
                      <c:pt idx="886">
                        <c:v>2651.6</c:v>
                      </c:pt>
                      <c:pt idx="887">
                        <c:v>2653.4</c:v>
                      </c:pt>
                      <c:pt idx="888">
                        <c:v>2654.1</c:v>
                      </c:pt>
                      <c:pt idx="889">
                        <c:v>2654.5</c:v>
                      </c:pt>
                      <c:pt idx="890">
                        <c:v>2652.7</c:v>
                      </c:pt>
                      <c:pt idx="891">
                        <c:v>2650.4</c:v>
                      </c:pt>
                      <c:pt idx="892">
                        <c:v>2649.6</c:v>
                      </c:pt>
                      <c:pt idx="893">
                        <c:v>2649</c:v>
                      </c:pt>
                      <c:pt idx="894">
                        <c:v>2650.5</c:v>
                      </c:pt>
                      <c:pt idx="895">
                        <c:v>2652</c:v>
                      </c:pt>
                      <c:pt idx="896">
                        <c:v>2652.9</c:v>
                      </c:pt>
                      <c:pt idx="897">
                        <c:v>2653</c:v>
                      </c:pt>
                      <c:pt idx="898">
                        <c:v>2651.3</c:v>
                      </c:pt>
                      <c:pt idx="899">
                        <c:v>2649.5</c:v>
                      </c:pt>
                      <c:pt idx="900">
                        <c:v>2648.6</c:v>
                      </c:pt>
                      <c:pt idx="901">
                        <c:v>2648.3</c:v>
                      </c:pt>
                      <c:pt idx="902">
                        <c:v>2650.1</c:v>
                      </c:pt>
                      <c:pt idx="903">
                        <c:v>2651.2</c:v>
                      </c:pt>
                      <c:pt idx="904">
                        <c:v>2651.8</c:v>
                      </c:pt>
                      <c:pt idx="905">
                        <c:v>2651.6</c:v>
                      </c:pt>
                      <c:pt idx="906">
                        <c:v>2649.5</c:v>
                      </c:pt>
                      <c:pt idx="907">
                        <c:v>2648.2</c:v>
                      </c:pt>
                      <c:pt idx="908">
                        <c:v>2647.4</c:v>
                      </c:pt>
                      <c:pt idx="909">
                        <c:v>2647.2</c:v>
                      </c:pt>
                      <c:pt idx="910">
                        <c:v>2649.1</c:v>
                      </c:pt>
                      <c:pt idx="911">
                        <c:v>2650.4</c:v>
                      </c:pt>
                      <c:pt idx="912">
                        <c:v>2651.1</c:v>
                      </c:pt>
                      <c:pt idx="913">
                        <c:v>2651.3</c:v>
                      </c:pt>
                      <c:pt idx="914">
                        <c:v>2648.8</c:v>
                      </c:pt>
                      <c:pt idx="915">
                        <c:v>2647.4</c:v>
                      </c:pt>
                      <c:pt idx="916">
                        <c:v>2646.5</c:v>
                      </c:pt>
                      <c:pt idx="917">
                        <c:v>2646</c:v>
                      </c:pt>
                      <c:pt idx="918">
                        <c:v>2648.1</c:v>
                      </c:pt>
                      <c:pt idx="919">
                        <c:v>2649.3</c:v>
                      </c:pt>
                      <c:pt idx="920">
                        <c:v>2649.9</c:v>
                      </c:pt>
                      <c:pt idx="921">
                        <c:v>2650.1</c:v>
                      </c:pt>
                      <c:pt idx="922">
                        <c:v>2648.3</c:v>
                      </c:pt>
                      <c:pt idx="923">
                        <c:v>2646.1</c:v>
                      </c:pt>
                      <c:pt idx="924">
                        <c:v>2645.2</c:v>
                      </c:pt>
                      <c:pt idx="925">
                        <c:v>2644.6</c:v>
                      </c:pt>
                      <c:pt idx="926">
                        <c:v>2646.1</c:v>
                      </c:pt>
                      <c:pt idx="927">
                        <c:v>2647.5</c:v>
                      </c:pt>
                      <c:pt idx="928">
                        <c:v>2648.3</c:v>
                      </c:pt>
                      <c:pt idx="929">
                        <c:v>2648.6</c:v>
                      </c:pt>
                      <c:pt idx="930">
                        <c:v>2646.7</c:v>
                      </c:pt>
                      <c:pt idx="931">
                        <c:v>2645.1</c:v>
                      </c:pt>
                      <c:pt idx="932">
                        <c:v>2643.8</c:v>
                      </c:pt>
                      <c:pt idx="933">
                        <c:v>2643.2</c:v>
                      </c:pt>
                      <c:pt idx="934">
                        <c:v>2644.7</c:v>
                      </c:pt>
                      <c:pt idx="935">
                        <c:v>2646.1</c:v>
                      </c:pt>
                      <c:pt idx="936">
                        <c:v>2646.8</c:v>
                      </c:pt>
                      <c:pt idx="937">
                        <c:v>2646.8</c:v>
                      </c:pt>
                      <c:pt idx="938">
                        <c:v>2644.8</c:v>
                      </c:pt>
                      <c:pt idx="939">
                        <c:v>2643.3</c:v>
                      </c:pt>
                      <c:pt idx="940">
                        <c:v>2642.4</c:v>
                      </c:pt>
                      <c:pt idx="941">
                        <c:v>2642.2</c:v>
                      </c:pt>
                      <c:pt idx="942">
                        <c:v>2644</c:v>
                      </c:pt>
                      <c:pt idx="943">
                        <c:v>2645.4</c:v>
                      </c:pt>
                      <c:pt idx="944">
                        <c:v>2645.9</c:v>
                      </c:pt>
                      <c:pt idx="945">
                        <c:v>2646.2</c:v>
                      </c:pt>
                      <c:pt idx="946">
                        <c:v>2643.7</c:v>
                      </c:pt>
                      <c:pt idx="947">
                        <c:v>2642.2</c:v>
                      </c:pt>
                      <c:pt idx="948">
                        <c:v>2641.2</c:v>
                      </c:pt>
                      <c:pt idx="949">
                        <c:v>2640.6</c:v>
                      </c:pt>
                      <c:pt idx="950">
                        <c:v>2642.7</c:v>
                      </c:pt>
                      <c:pt idx="951">
                        <c:v>2644</c:v>
                      </c:pt>
                      <c:pt idx="952">
                        <c:v>2644.7</c:v>
                      </c:pt>
                      <c:pt idx="953">
                        <c:v>2645</c:v>
                      </c:pt>
                      <c:pt idx="954">
                        <c:v>2643.3</c:v>
                      </c:pt>
                      <c:pt idx="955">
                        <c:v>2641.3</c:v>
                      </c:pt>
                      <c:pt idx="956">
                        <c:v>2640.4</c:v>
                      </c:pt>
                      <c:pt idx="957">
                        <c:v>2639.8</c:v>
                      </c:pt>
                      <c:pt idx="958">
                        <c:v>2641.4</c:v>
                      </c:pt>
                      <c:pt idx="959">
                        <c:v>2642.8</c:v>
                      </c:pt>
                      <c:pt idx="960">
                        <c:v>2643.8</c:v>
                      </c:pt>
                      <c:pt idx="961">
                        <c:v>2644.1</c:v>
                      </c:pt>
                      <c:pt idx="962">
                        <c:v>2642.4</c:v>
                      </c:pt>
                      <c:pt idx="963">
                        <c:v>2640.7</c:v>
                      </c:pt>
                      <c:pt idx="964">
                        <c:v>2639.4</c:v>
                      </c:pt>
                      <c:pt idx="965">
                        <c:v>2638.8</c:v>
                      </c:pt>
                      <c:pt idx="966">
                        <c:v>2640.5</c:v>
                      </c:pt>
                      <c:pt idx="967">
                        <c:v>2641.9</c:v>
                      </c:pt>
                      <c:pt idx="968">
                        <c:v>2642.7</c:v>
                      </c:pt>
                      <c:pt idx="969">
                        <c:v>2642.8</c:v>
                      </c:pt>
                      <c:pt idx="970">
                        <c:v>2640.7</c:v>
                      </c:pt>
                      <c:pt idx="971">
                        <c:v>2639.2</c:v>
                      </c:pt>
                      <c:pt idx="972">
                        <c:v>2638.3</c:v>
                      </c:pt>
                      <c:pt idx="973">
                        <c:v>2637.9</c:v>
                      </c:pt>
                      <c:pt idx="974">
                        <c:v>2639.6</c:v>
                      </c:pt>
                      <c:pt idx="975">
                        <c:v>2640.8</c:v>
                      </c:pt>
                      <c:pt idx="976">
                        <c:v>2641.4</c:v>
                      </c:pt>
                      <c:pt idx="977">
                        <c:v>2641.9</c:v>
                      </c:pt>
                      <c:pt idx="978">
                        <c:v>2639.5</c:v>
                      </c:pt>
                      <c:pt idx="979">
                        <c:v>2638</c:v>
                      </c:pt>
                      <c:pt idx="980">
                        <c:v>2637.1</c:v>
                      </c:pt>
                      <c:pt idx="981">
                        <c:v>2636.5</c:v>
                      </c:pt>
                      <c:pt idx="982">
                        <c:v>2638.7</c:v>
                      </c:pt>
                      <c:pt idx="983">
                        <c:v>2640</c:v>
                      </c:pt>
                      <c:pt idx="984">
                        <c:v>2640.7</c:v>
                      </c:pt>
                      <c:pt idx="985">
                        <c:v>2640.9</c:v>
                      </c:pt>
                      <c:pt idx="986">
                        <c:v>2639.1</c:v>
                      </c:pt>
                      <c:pt idx="987">
                        <c:v>2636.9</c:v>
                      </c:pt>
                      <c:pt idx="988">
                        <c:v>2635.9</c:v>
                      </c:pt>
                      <c:pt idx="989">
                        <c:v>2635.4</c:v>
                      </c:pt>
                      <c:pt idx="990">
                        <c:v>2637</c:v>
                      </c:pt>
                      <c:pt idx="991">
                        <c:v>2638.3</c:v>
                      </c:pt>
                      <c:pt idx="992">
                        <c:v>2639.1</c:v>
                      </c:pt>
                      <c:pt idx="993">
                        <c:v>2639.4</c:v>
                      </c:pt>
                      <c:pt idx="994">
                        <c:v>2637.6</c:v>
                      </c:pt>
                      <c:pt idx="995">
                        <c:v>2635.9</c:v>
                      </c:pt>
                      <c:pt idx="996">
                        <c:v>2634.6</c:v>
                      </c:pt>
                      <c:pt idx="997">
                        <c:v>2634.1</c:v>
                      </c:pt>
                      <c:pt idx="998">
                        <c:v>2635.8</c:v>
                      </c:pt>
                      <c:pt idx="999">
                        <c:v>2637.2</c:v>
                      </c:pt>
                      <c:pt idx="1000">
                        <c:v>2638.1</c:v>
                      </c:pt>
                      <c:pt idx="1001">
                        <c:v>2638</c:v>
                      </c:pt>
                      <c:pt idx="1002">
                        <c:v>2635.9</c:v>
                      </c:pt>
                      <c:pt idx="1003">
                        <c:v>2634.6</c:v>
                      </c:pt>
                      <c:pt idx="1004">
                        <c:v>2633.9</c:v>
                      </c:pt>
                      <c:pt idx="1005">
                        <c:v>2633.8</c:v>
                      </c:pt>
                      <c:pt idx="1006">
                        <c:v>2635.6</c:v>
                      </c:pt>
                      <c:pt idx="1007">
                        <c:v>2636.8</c:v>
                      </c:pt>
                      <c:pt idx="1008">
                        <c:v>2637.5</c:v>
                      </c:pt>
                      <c:pt idx="1009">
                        <c:v>2637.7</c:v>
                      </c:pt>
                      <c:pt idx="1010">
                        <c:v>2635.3</c:v>
                      </c:pt>
                      <c:pt idx="1011">
                        <c:v>2633.7</c:v>
                      </c:pt>
                      <c:pt idx="1012">
                        <c:v>2632.7</c:v>
                      </c:pt>
                      <c:pt idx="1013">
                        <c:v>2632.1</c:v>
                      </c:pt>
                      <c:pt idx="1014">
                        <c:v>2634.2</c:v>
                      </c:pt>
                      <c:pt idx="1015">
                        <c:v>2635.6</c:v>
                      </c:pt>
                      <c:pt idx="1016">
                        <c:v>2636.2</c:v>
                      </c:pt>
                      <c:pt idx="1017">
                        <c:v>2636.4</c:v>
                      </c:pt>
                      <c:pt idx="1018">
                        <c:v>2634.6</c:v>
                      </c:pt>
                      <c:pt idx="1019">
                        <c:v>2632.4</c:v>
                      </c:pt>
                      <c:pt idx="1020">
                        <c:v>2631.5</c:v>
                      </c:pt>
                      <c:pt idx="1021">
                        <c:v>2631</c:v>
                      </c:pt>
                      <c:pt idx="1022">
                        <c:v>2632.6</c:v>
                      </c:pt>
                      <c:pt idx="1023">
                        <c:v>2634.1</c:v>
                      </c:pt>
                      <c:pt idx="1024">
                        <c:v>2635.1</c:v>
                      </c:pt>
                      <c:pt idx="1025">
                        <c:v>2635.4</c:v>
                      </c:pt>
                      <c:pt idx="1026">
                        <c:v>2633.6</c:v>
                      </c:pt>
                      <c:pt idx="1027">
                        <c:v>2631.7</c:v>
                      </c:pt>
                      <c:pt idx="1028">
                        <c:v>2630.2</c:v>
                      </c:pt>
                      <c:pt idx="1029">
                        <c:v>2629.7</c:v>
                      </c:pt>
                      <c:pt idx="1030">
                        <c:v>2631.2</c:v>
                      </c:pt>
                      <c:pt idx="1031">
                        <c:v>2632.6</c:v>
                      </c:pt>
                      <c:pt idx="1032">
                        <c:v>2633.4</c:v>
                      </c:pt>
                      <c:pt idx="1033">
                        <c:v>2633.2</c:v>
                      </c:pt>
                      <c:pt idx="1034">
                        <c:v>2631.2</c:v>
                      </c:pt>
                      <c:pt idx="1035">
                        <c:v>2629.7</c:v>
                      </c:pt>
                      <c:pt idx="1036">
                        <c:v>2628.8</c:v>
                      </c:pt>
                      <c:pt idx="1037">
                        <c:v>2628.6</c:v>
                      </c:pt>
                      <c:pt idx="1038">
                        <c:v>2630.5</c:v>
                      </c:pt>
                      <c:pt idx="1039">
                        <c:v>2631.8</c:v>
                      </c:pt>
                      <c:pt idx="1040">
                        <c:v>2632.5</c:v>
                      </c:pt>
                      <c:pt idx="1041">
                        <c:v>2632.5</c:v>
                      </c:pt>
                      <c:pt idx="1042">
                        <c:v>2630.6</c:v>
                      </c:pt>
                      <c:pt idx="1043">
                        <c:v>2629</c:v>
                      </c:pt>
                      <c:pt idx="1044">
                        <c:v>2628</c:v>
                      </c:pt>
                      <c:pt idx="1045">
                        <c:v>2627.5</c:v>
                      </c:pt>
                      <c:pt idx="1046">
                        <c:v>2629.6</c:v>
                      </c:pt>
                      <c:pt idx="1047">
                        <c:v>2630.9</c:v>
                      </c:pt>
                      <c:pt idx="1048">
                        <c:v>2631.6</c:v>
                      </c:pt>
                      <c:pt idx="1049">
                        <c:v>2631.8</c:v>
                      </c:pt>
                      <c:pt idx="1050">
                        <c:v>2629.4</c:v>
                      </c:pt>
                      <c:pt idx="1051">
                        <c:v>2627.8</c:v>
                      </c:pt>
                      <c:pt idx="1052">
                        <c:v>2626.9</c:v>
                      </c:pt>
                      <c:pt idx="1053">
                        <c:v>2626.5</c:v>
                      </c:pt>
                      <c:pt idx="1054">
                        <c:v>2628.3</c:v>
                      </c:pt>
                      <c:pt idx="1055">
                        <c:v>2630.3</c:v>
                      </c:pt>
                      <c:pt idx="1056">
                        <c:v>2631</c:v>
                      </c:pt>
                      <c:pt idx="1057">
                        <c:v>2631.3</c:v>
                      </c:pt>
                      <c:pt idx="1058">
                        <c:v>2629.6</c:v>
                      </c:pt>
                      <c:pt idx="1059">
                        <c:v>2627.7</c:v>
                      </c:pt>
                      <c:pt idx="1060">
                        <c:v>2626.3</c:v>
                      </c:pt>
                      <c:pt idx="1061">
                        <c:v>2625.7</c:v>
                      </c:pt>
                      <c:pt idx="1062">
                        <c:v>2627.4</c:v>
                      </c:pt>
                      <c:pt idx="1063">
                        <c:v>2628.9</c:v>
                      </c:pt>
                      <c:pt idx="1064">
                        <c:v>2630.1</c:v>
                      </c:pt>
                      <c:pt idx="1065">
                        <c:v>2630.4</c:v>
                      </c:pt>
                      <c:pt idx="1066">
                        <c:v>2628.6</c:v>
                      </c:pt>
                      <c:pt idx="1067">
                        <c:v>2626.9</c:v>
                      </c:pt>
                      <c:pt idx="1068">
                        <c:v>2625.9</c:v>
                      </c:pt>
                      <c:pt idx="1069">
                        <c:v>2625.5</c:v>
                      </c:pt>
                      <c:pt idx="1070">
                        <c:v>2627.2</c:v>
                      </c:pt>
                      <c:pt idx="1071">
                        <c:v>2628.4</c:v>
                      </c:pt>
                      <c:pt idx="1072">
                        <c:v>2628.9</c:v>
                      </c:pt>
                      <c:pt idx="1073">
                        <c:v>2628.7</c:v>
                      </c:pt>
                      <c:pt idx="1074">
                        <c:v>2626.6</c:v>
                      </c:pt>
                      <c:pt idx="1075">
                        <c:v>2625</c:v>
                      </c:pt>
                      <c:pt idx="1076">
                        <c:v>2624.1</c:v>
                      </c:pt>
                      <c:pt idx="1077">
                        <c:v>2623.8</c:v>
                      </c:pt>
                      <c:pt idx="1078">
                        <c:v>2625.7</c:v>
                      </c:pt>
                      <c:pt idx="1079">
                        <c:v>2626.8</c:v>
                      </c:pt>
                      <c:pt idx="1080">
                        <c:v>2627.5</c:v>
                      </c:pt>
                      <c:pt idx="1081">
                        <c:v>2627.3</c:v>
                      </c:pt>
                      <c:pt idx="1082">
                        <c:v>2625.3</c:v>
                      </c:pt>
                      <c:pt idx="1083">
                        <c:v>2623.8</c:v>
                      </c:pt>
                      <c:pt idx="1084">
                        <c:v>2622.9</c:v>
                      </c:pt>
                      <c:pt idx="1085">
                        <c:v>2622.4</c:v>
                      </c:pt>
                      <c:pt idx="1086">
                        <c:v>2624.6</c:v>
                      </c:pt>
                      <c:pt idx="1087">
                        <c:v>2625.8</c:v>
                      </c:pt>
                      <c:pt idx="1088">
                        <c:v>2626.6</c:v>
                      </c:pt>
                      <c:pt idx="1089">
                        <c:v>2626.8</c:v>
                      </c:pt>
                      <c:pt idx="1090">
                        <c:v>2624.9</c:v>
                      </c:pt>
                      <c:pt idx="1091">
                        <c:v>2622.8</c:v>
                      </c:pt>
                      <c:pt idx="1092">
                        <c:v>2621.9</c:v>
                      </c:pt>
                      <c:pt idx="1093">
                        <c:v>2621.3000000000002</c:v>
                      </c:pt>
                      <c:pt idx="1094">
                        <c:v>2622.8</c:v>
                      </c:pt>
                      <c:pt idx="1095">
                        <c:v>2624.8</c:v>
                      </c:pt>
                      <c:pt idx="1096">
                        <c:v>2625.4</c:v>
                      </c:pt>
                      <c:pt idx="1097">
                        <c:v>2625.5</c:v>
                      </c:pt>
                      <c:pt idx="1098">
                        <c:v>2623.6</c:v>
                      </c:pt>
                      <c:pt idx="1099">
                        <c:v>2621.8</c:v>
                      </c:pt>
                      <c:pt idx="1100">
                        <c:v>2620.5</c:v>
                      </c:pt>
                      <c:pt idx="1101">
                        <c:v>2620</c:v>
                      </c:pt>
                      <c:pt idx="1102">
                        <c:v>2621.6</c:v>
                      </c:pt>
                      <c:pt idx="1103">
                        <c:v>2623.3</c:v>
                      </c:pt>
                      <c:pt idx="1104">
                        <c:v>2624.2</c:v>
                      </c:pt>
                      <c:pt idx="1105">
                        <c:v>2624.4</c:v>
                      </c:pt>
                      <c:pt idx="1106">
                        <c:v>2622.7</c:v>
                      </c:pt>
                      <c:pt idx="1107">
                        <c:v>2620.9</c:v>
                      </c:pt>
                      <c:pt idx="1108">
                        <c:v>2619.9</c:v>
                      </c:pt>
                      <c:pt idx="1109">
                        <c:v>2619.6</c:v>
                      </c:pt>
                      <c:pt idx="1110">
                        <c:v>2621.5</c:v>
                      </c:pt>
                      <c:pt idx="1111">
                        <c:v>2622.7</c:v>
                      </c:pt>
                      <c:pt idx="1112">
                        <c:v>2623.4</c:v>
                      </c:pt>
                      <c:pt idx="1113">
                        <c:v>2623.2</c:v>
                      </c:pt>
                      <c:pt idx="1114">
                        <c:v>2621</c:v>
                      </c:pt>
                      <c:pt idx="1115">
                        <c:v>2619.3000000000002</c:v>
                      </c:pt>
                      <c:pt idx="1116">
                        <c:v>2618.1999999999998</c:v>
                      </c:pt>
                      <c:pt idx="1117">
                        <c:v>2617.9</c:v>
                      </c:pt>
                      <c:pt idx="1118">
                        <c:v>2619.8000000000002</c:v>
                      </c:pt>
                      <c:pt idx="1119">
                        <c:v>2621.1</c:v>
                      </c:pt>
                      <c:pt idx="1120">
                        <c:v>2622</c:v>
                      </c:pt>
                      <c:pt idx="1121">
                        <c:v>2621.8</c:v>
                      </c:pt>
                      <c:pt idx="1122">
                        <c:v>2620</c:v>
                      </c:pt>
                      <c:pt idx="1123">
                        <c:v>2618.6</c:v>
                      </c:pt>
                      <c:pt idx="1124">
                        <c:v>2617.8000000000002</c:v>
                      </c:pt>
                      <c:pt idx="1125">
                        <c:v>2617.1999999999998</c:v>
                      </c:pt>
                      <c:pt idx="1126">
                        <c:v>2619.5</c:v>
                      </c:pt>
                      <c:pt idx="1127">
                        <c:v>2620.6999999999998</c:v>
                      </c:pt>
                      <c:pt idx="1128">
                        <c:v>2621.3000000000002</c:v>
                      </c:pt>
                      <c:pt idx="1129">
                        <c:v>2621.5</c:v>
                      </c:pt>
                      <c:pt idx="1130">
                        <c:v>2619</c:v>
                      </c:pt>
                      <c:pt idx="1131">
                        <c:v>2617.6</c:v>
                      </c:pt>
                      <c:pt idx="1132">
                        <c:v>2616.6999999999998</c:v>
                      </c:pt>
                      <c:pt idx="1133">
                        <c:v>2616.1</c:v>
                      </c:pt>
                      <c:pt idx="1134">
                        <c:v>2617.6</c:v>
                      </c:pt>
                      <c:pt idx="1135">
                        <c:v>2619.4</c:v>
                      </c:pt>
                      <c:pt idx="1136">
                        <c:v>2619.9</c:v>
                      </c:pt>
                      <c:pt idx="1137">
                        <c:v>2620.1999999999998</c:v>
                      </c:pt>
                      <c:pt idx="1138">
                        <c:v>2618.3000000000002</c:v>
                      </c:pt>
                      <c:pt idx="1139">
                        <c:v>2616.1</c:v>
                      </c:pt>
                      <c:pt idx="1140">
                        <c:v>2615.1</c:v>
                      </c:pt>
                      <c:pt idx="1141">
                        <c:v>2614.6</c:v>
                      </c:pt>
                      <c:pt idx="1142">
                        <c:v>2616.1999999999998</c:v>
                      </c:pt>
                      <c:pt idx="1143">
                        <c:v>2617.8000000000002</c:v>
                      </c:pt>
                      <c:pt idx="1144">
                        <c:v>2618.6999999999998</c:v>
                      </c:pt>
                      <c:pt idx="1145">
                        <c:v>2619.1</c:v>
                      </c:pt>
                      <c:pt idx="1146">
                        <c:v>2617.4</c:v>
                      </c:pt>
                      <c:pt idx="1147">
                        <c:v>2615.8000000000002</c:v>
                      </c:pt>
                      <c:pt idx="1148">
                        <c:v>2614.5</c:v>
                      </c:pt>
                      <c:pt idx="1149">
                        <c:v>2614</c:v>
                      </c:pt>
                      <c:pt idx="1150">
                        <c:v>2615.6</c:v>
                      </c:pt>
                      <c:pt idx="1151">
                        <c:v>2617.1</c:v>
                      </c:pt>
                      <c:pt idx="1152">
                        <c:v>2617.9</c:v>
                      </c:pt>
                      <c:pt idx="1153">
                        <c:v>2618.3000000000002</c:v>
                      </c:pt>
                      <c:pt idx="1154">
                        <c:v>2616.9</c:v>
                      </c:pt>
                      <c:pt idx="1155">
                        <c:v>2615.8000000000002</c:v>
                      </c:pt>
                      <c:pt idx="1156">
                        <c:v>2615.3000000000002</c:v>
                      </c:pt>
                      <c:pt idx="1157">
                        <c:v>2614.9</c:v>
                      </c:pt>
                      <c:pt idx="1158">
                        <c:v>2614.6</c:v>
                      </c:pt>
                      <c:pt idx="1159">
                        <c:v>2614.6</c:v>
                      </c:pt>
                      <c:pt idx="1160">
                        <c:v>2615</c:v>
                      </c:pt>
                      <c:pt idx="1161">
                        <c:v>2615.3000000000002</c:v>
                      </c:pt>
                      <c:pt idx="1162">
                        <c:v>2612.8000000000002</c:v>
                      </c:pt>
                      <c:pt idx="1163">
                        <c:v>2611.8000000000002</c:v>
                      </c:pt>
                      <c:pt idx="1164">
                        <c:v>2611.5</c:v>
                      </c:pt>
                      <c:pt idx="1165">
                        <c:v>2611.5</c:v>
                      </c:pt>
                      <c:pt idx="1166">
                        <c:v>2613.5</c:v>
                      </c:pt>
                      <c:pt idx="1167">
                        <c:v>2615.6999999999998</c:v>
                      </c:pt>
                      <c:pt idx="1168">
                        <c:v>2616.8000000000002</c:v>
                      </c:pt>
                      <c:pt idx="1169">
                        <c:v>2617.6</c:v>
                      </c:pt>
                      <c:pt idx="1170">
                        <c:v>2616.8000000000002</c:v>
                      </c:pt>
                      <c:pt idx="1171">
                        <c:v>2616.1</c:v>
                      </c:pt>
                      <c:pt idx="1172">
                        <c:v>2616</c:v>
                      </c:pt>
                      <c:pt idx="1173">
                        <c:v>2615.9</c:v>
                      </c:pt>
                      <c:pt idx="1174">
                        <c:v>2614.1999999999998</c:v>
                      </c:pt>
                      <c:pt idx="1175">
                        <c:v>2612.5</c:v>
                      </c:pt>
                      <c:pt idx="1176">
                        <c:v>2611.5</c:v>
                      </c:pt>
                      <c:pt idx="1177">
                        <c:v>2611.6999999999998</c:v>
                      </c:pt>
                      <c:pt idx="1178">
                        <c:v>2611.9</c:v>
                      </c:pt>
                      <c:pt idx="1179">
                        <c:v>2612.1999999999998</c:v>
                      </c:pt>
                      <c:pt idx="1180">
                        <c:v>2612.6999999999998</c:v>
                      </c:pt>
                      <c:pt idx="1181">
                        <c:v>2612.8000000000002</c:v>
                      </c:pt>
                      <c:pt idx="1182">
                        <c:v>2610.9</c:v>
                      </c:pt>
                      <c:pt idx="1183">
                        <c:v>2609.6999999999998</c:v>
                      </c:pt>
                      <c:pt idx="1184">
                        <c:v>2609.4</c:v>
                      </c:pt>
                      <c:pt idx="1185">
                        <c:v>2614.1999999999998</c:v>
                      </c:pt>
                      <c:pt idx="1186">
                        <c:v>2618.6999999999998</c:v>
                      </c:pt>
                      <c:pt idx="1187">
                        <c:v>2622.8</c:v>
                      </c:pt>
                      <c:pt idx="1188">
                        <c:v>2626</c:v>
                      </c:pt>
                      <c:pt idx="1189">
                        <c:v>2628.7</c:v>
                      </c:pt>
                      <c:pt idx="1190">
                        <c:v>2629.2</c:v>
                      </c:pt>
                      <c:pt idx="1191">
                        <c:v>2629.7</c:v>
                      </c:pt>
                      <c:pt idx="1192">
                        <c:v>2630.1</c:v>
                      </c:pt>
                      <c:pt idx="1193">
                        <c:v>2630.3</c:v>
                      </c:pt>
                      <c:pt idx="1194">
                        <c:v>2629.6</c:v>
                      </c:pt>
                      <c:pt idx="1195">
                        <c:v>2629.1</c:v>
                      </c:pt>
                      <c:pt idx="1196">
                        <c:v>2628.9</c:v>
                      </c:pt>
                      <c:pt idx="1197">
                        <c:v>2628.8</c:v>
                      </c:pt>
                      <c:pt idx="1198">
                        <c:v>2627.7</c:v>
                      </c:pt>
                      <c:pt idx="1199">
                        <c:v>2626.7</c:v>
                      </c:pt>
                      <c:pt idx="1200">
                        <c:v>2626.3</c:v>
                      </c:pt>
                      <c:pt idx="1201">
                        <c:v>2626.1</c:v>
                      </c:pt>
                      <c:pt idx="1202">
                        <c:v>2625</c:v>
                      </c:pt>
                      <c:pt idx="1203">
                        <c:v>2624.1</c:v>
                      </c:pt>
                      <c:pt idx="1204">
                        <c:v>2623.7</c:v>
                      </c:pt>
                      <c:pt idx="1205">
                        <c:v>2623.6</c:v>
                      </c:pt>
                      <c:pt idx="1206">
                        <c:v>2622.3</c:v>
                      </c:pt>
                      <c:pt idx="1207">
                        <c:v>2621.1</c:v>
                      </c:pt>
                      <c:pt idx="1208">
                        <c:v>2620.4</c:v>
                      </c:pt>
                      <c:pt idx="1209">
                        <c:v>2620.1999999999998</c:v>
                      </c:pt>
                      <c:pt idx="1210">
                        <c:v>2618.4</c:v>
                      </c:pt>
                      <c:pt idx="1211">
                        <c:v>2616.9</c:v>
                      </c:pt>
                      <c:pt idx="1212">
                        <c:v>2616.1999999999998</c:v>
                      </c:pt>
                      <c:pt idx="1213">
                        <c:v>2615.1999999999998</c:v>
                      </c:pt>
                      <c:pt idx="1214">
                        <c:v>2613</c:v>
                      </c:pt>
                    </c:numCache>
                  </c:numRef>
                </c:yVal>
                <c:smooth val="0"/>
              </c15:ser>
            </c15:filteredScatterSeries>
            <c15:filteredScatterSeries>
              <c15:ser>
                <c:idx val="2"/>
                <c:order val="2"/>
                <c:tx>
                  <c:strRef>
                    <c:extLst xmlns:c15="http://schemas.microsoft.com/office/drawing/2012/chart">
                      <c:ext xmlns:c15="http://schemas.microsoft.com/office/drawing/2012/chart" uri="{02D57815-91ED-43cb-92C2-25804820EDAC}">
                        <c15:formulaRef>
                          <c15:sqref>'Raw Data'!$E$20</c15:sqref>
                        </c15:formulaRef>
                      </c:ext>
                    </c:extLst>
                    <c:strCache>
                      <c:ptCount val="1"/>
                    </c:strCache>
                  </c:strRef>
                </c:tx>
                <c:spPr>
                  <a:ln w="19050" cap="rnd">
                    <a:solidFill>
                      <a:schemeClr val="accent3"/>
                    </a:solidFill>
                    <a:round/>
                  </a:ln>
                  <a:effectLst/>
                </c:spPr>
                <c:marker>
                  <c:symbol val="none"/>
                </c:marker>
                <c:xVal>
                  <c:numRef>
                    <c:extLst xmlns:c15="http://schemas.microsoft.com/office/drawing/2012/chart">
                      <c:ext xmlns:c15="http://schemas.microsoft.com/office/drawing/2012/chart" uri="{02D57815-91ED-43cb-92C2-25804820EDAC}">
                        <c15:formulaRef>
                          <c15:sqref>'Raw Data'!$B$22:$B$2887</c15:sqref>
                        </c15:formulaRef>
                      </c:ext>
                    </c:extLst>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extLst xmlns:c15="http://schemas.microsoft.com/office/drawing/2012/chart">
                      <c:ext xmlns:c15="http://schemas.microsoft.com/office/drawing/2012/chart" uri="{02D57815-91ED-43cb-92C2-25804820EDAC}">
                        <c15:formulaRef>
                          <c15:sqref>'Raw Data'!$E$22:$E$2887</c15:sqref>
                        </c15:formulaRef>
                      </c:ext>
                    </c:extLst>
                    <c:numCache>
                      <c:formatCode>0.0</c:formatCode>
                      <c:ptCount val="2866"/>
                      <c:pt idx="0">
                        <c:v>765.6</c:v>
                      </c:pt>
                      <c:pt idx="1">
                        <c:v>765.6</c:v>
                      </c:pt>
                      <c:pt idx="2">
                        <c:v>765.6</c:v>
                      </c:pt>
                      <c:pt idx="3">
                        <c:v>765.7</c:v>
                      </c:pt>
                      <c:pt idx="4">
                        <c:v>765.7</c:v>
                      </c:pt>
                      <c:pt idx="5">
                        <c:v>765.6</c:v>
                      </c:pt>
                      <c:pt idx="6">
                        <c:v>765.6</c:v>
                      </c:pt>
                      <c:pt idx="7">
                        <c:v>765.6</c:v>
                      </c:pt>
                      <c:pt idx="8">
                        <c:v>765.6</c:v>
                      </c:pt>
                      <c:pt idx="9">
                        <c:v>765.4</c:v>
                      </c:pt>
                      <c:pt idx="10">
                        <c:v>765.4</c:v>
                      </c:pt>
                      <c:pt idx="11">
                        <c:v>765.4</c:v>
                      </c:pt>
                      <c:pt idx="12">
                        <c:v>765.3</c:v>
                      </c:pt>
                      <c:pt idx="13">
                        <c:v>765</c:v>
                      </c:pt>
                      <c:pt idx="14">
                        <c:v>764.7</c:v>
                      </c:pt>
                      <c:pt idx="15">
                        <c:v>764.3</c:v>
                      </c:pt>
                      <c:pt idx="16">
                        <c:v>763.7</c:v>
                      </c:pt>
                      <c:pt idx="17">
                        <c:v>762.7</c:v>
                      </c:pt>
                      <c:pt idx="18">
                        <c:v>761.9</c:v>
                      </c:pt>
                      <c:pt idx="19">
                        <c:v>760.4</c:v>
                      </c:pt>
                      <c:pt idx="20">
                        <c:v>758.5</c:v>
                      </c:pt>
                      <c:pt idx="21">
                        <c:v>757.7</c:v>
                      </c:pt>
                      <c:pt idx="22">
                        <c:v>752.9</c:v>
                      </c:pt>
                      <c:pt idx="23">
                        <c:v>749.6</c:v>
                      </c:pt>
                      <c:pt idx="24">
                        <c:v>745.3</c:v>
                      </c:pt>
                      <c:pt idx="25">
                        <c:v>734.4</c:v>
                      </c:pt>
                      <c:pt idx="26">
                        <c:v>720.4</c:v>
                      </c:pt>
                      <c:pt idx="27">
                        <c:v>711</c:v>
                      </c:pt>
                      <c:pt idx="28">
                        <c:v>701.4</c:v>
                      </c:pt>
                      <c:pt idx="29">
                        <c:v>690.8</c:v>
                      </c:pt>
                      <c:pt idx="30">
                        <c:v>680.8</c:v>
                      </c:pt>
                      <c:pt idx="31">
                        <c:v>670.8</c:v>
                      </c:pt>
                      <c:pt idx="32">
                        <c:v>665.8</c:v>
                      </c:pt>
                      <c:pt idx="33">
                        <c:v>660.2</c:v>
                      </c:pt>
                      <c:pt idx="34">
                        <c:v>654.4</c:v>
                      </c:pt>
                      <c:pt idx="35">
                        <c:v>650</c:v>
                      </c:pt>
                      <c:pt idx="36">
                        <c:v>648.20000000000005</c:v>
                      </c:pt>
                      <c:pt idx="37">
                        <c:v>651.79999999999995</c:v>
                      </c:pt>
                      <c:pt idx="38">
                        <c:v>658.2</c:v>
                      </c:pt>
                      <c:pt idx="39">
                        <c:v>664.9</c:v>
                      </c:pt>
                      <c:pt idx="40">
                        <c:v>671.4</c:v>
                      </c:pt>
                      <c:pt idx="41">
                        <c:v>675.8</c:v>
                      </c:pt>
                      <c:pt idx="42">
                        <c:v>677.8</c:v>
                      </c:pt>
                      <c:pt idx="43">
                        <c:v>680</c:v>
                      </c:pt>
                      <c:pt idx="44">
                        <c:v>681.8</c:v>
                      </c:pt>
                      <c:pt idx="45">
                        <c:v>680.8</c:v>
                      </c:pt>
                      <c:pt idx="46">
                        <c:v>679.4</c:v>
                      </c:pt>
                      <c:pt idx="47">
                        <c:v>687.1</c:v>
                      </c:pt>
                      <c:pt idx="48">
                        <c:v>711.6</c:v>
                      </c:pt>
                      <c:pt idx="49">
                        <c:v>741.5</c:v>
                      </c:pt>
                      <c:pt idx="50">
                        <c:v>770.3</c:v>
                      </c:pt>
                      <c:pt idx="51">
                        <c:v>784.8</c:v>
                      </c:pt>
                      <c:pt idx="52">
                        <c:v>796.3</c:v>
                      </c:pt>
                      <c:pt idx="53">
                        <c:v>809.7</c:v>
                      </c:pt>
                      <c:pt idx="54">
                        <c:v>830.2</c:v>
                      </c:pt>
                      <c:pt idx="55">
                        <c:v>847.9</c:v>
                      </c:pt>
                      <c:pt idx="56">
                        <c:v>868.1</c:v>
                      </c:pt>
                      <c:pt idx="57">
                        <c:v>891</c:v>
                      </c:pt>
                      <c:pt idx="58">
                        <c:v>929.2</c:v>
                      </c:pt>
                      <c:pt idx="59">
                        <c:v>968.1</c:v>
                      </c:pt>
                      <c:pt idx="60">
                        <c:v>1013.8</c:v>
                      </c:pt>
                      <c:pt idx="61">
                        <c:v>1066.0999999999999</c:v>
                      </c:pt>
                      <c:pt idx="62">
                        <c:v>1120.3</c:v>
                      </c:pt>
                      <c:pt idx="63">
                        <c:v>1192.2</c:v>
                      </c:pt>
                      <c:pt idx="64">
                        <c:v>1237.7</c:v>
                      </c:pt>
                      <c:pt idx="65">
                        <c:v>1283</c:v>
                      </c:pt>
                      <c:pt idx="66">
                        <c:v>1334.6</c:v>
                      </c:pt>
                      <c:pt idx="67">
                        <c:v>1401.2</c:v>
                      </c:pt>
                      <c:pt idx="68">
                        <c:v>1527.4</c:v>
                      </c:pt>
                      <c:pt idx="69">
                        <c:v>1656.5</c:v>
                      </c:pt>
                      <c:pt idx="70">
                        <c:v>1758.8</c:v>
                      </c:pt>
                      <c:pt idx="71">
                        <c:v>1867.9</c:v>
                      </c:pt>
                      <c:pt idx="72">
                        <c:v>2009.3</c:v>
                      </c:pt>
                      <c:pt idx="73">
                        <c:v>2073.6</c:v>
                      </c:pt>
                      <c:pt idx="74">
                        <c:v>2131.1</c:v>
                      </c:pt>
                      <c:pt idx="75">
                        <c:v>2164.9</c:v>
                      </c:pt>
                      <c:pt idx="76">
                        <c:v>2188.5</c:v>
                      </c:pt>
                      <c:pt idx="77">
                        <c:v>2220.4</c:v>
                      </c:pt>
                      <c:pt idx="78">
                        <c:v>2220</c:v>
                      </c:pt>
                      <c:pt idx="79">
                        <c:v>2253.1</c:v>
                      </c:pt>
                      <c:pt idx="80">
                        <c:v>2274.6</c:v>
                      </c:pt>
                      <c:pt idx="81">
                        <c:v>2272</c:v>
                      </c:pt>
                      <c:pt idx="82">
                        <c:v>2252.1999999999998</c:v>
                      </c:pt>
                      <c:pt idx="83">
                        <c:v>2320.1</c:v>
                      </c:pt>
                      <c:pt idx="84">
                        <c:v>2453.4</c:v>
                      </c:pt>
                      <c:pt idx="85">
                        <c:v>2505.6999999999998</c:v>
                      </c:pt>
                      <c:pt idx="86">
                        <c:v>2579.8000000000002</c:v>
                      </c:pt>
                      <c:pt idx="87">
                        <c:v>2632.5</c:v>
                      </c:pt>
                      <c:pt idx="88">
                        <c:v>2660.8</c:v>
                      </c:pt>
                      <c:pt idx="89">
                        <c:v>2736.1</c:v>
                      </c:pt>
                      <c:pt idx="90">
                        <c:v>2965.7</c:v>
                      </c:pt>
                      <c:pt idx="91">
                        <c:v>3204.4</c:v>
                      </c:pt>
                      <c:pt idx="92">
                        <c:v>3449.8</c:v>
                      </c:pt>
                      <c:pt idx="93">
                        <c:v>3830.9</c:v>
                      </c:pt>
                      <c:pt idx="94">
                        <c:v>4328.6000000000004</c:v>
                      </c:pt>
                      <c:pt idx="95">
                        <c:v>5063.8</c:v>
                      </c:pt>
                      <c:pt idx="96">
                        <c:v>5735</c:v>
                      </c:pt>
                      <c:pt idx="97">
                        <c:v>6567.2</c:v>
                      </c:pt>
                      <c:pt idx="98">
                        <c:v>6428.1</c:v>
                      </c:pt>
                      <c:pt idx="99">
                        <c:v>5446.1</c:v>
                      </c:pt>
                      <c:pt idx="100">
                        <c:v>4459.7</c:v>
                      </c:pt>
                      <c:pt idx="101">
                        <c:v>3770.7</c:v>
                      </c:pt>
                      <c:pt idx="102">
                        <c:v>3207.5</c:v>
                      </c:pt>
                      <c:pt idx="103">
                        <c:v>2744.5</c:v>
                      </c:pt>
                      <c:pt idx="104">
                        <c:v>2198.3000000000002</c:v>
                      </c:pt>
                      <c:pt idx="105">
                        <c:v>1955</c:v>
                      </c:pt>
                      <c:pt idx="106">
                        <c:v>1615.9</c:v>
                      </c:pt>
                      <c:pt idx="107">
                        <c:v>1426.7</c:v>
                      </c:pt>
                      <c:pt idx="108">
                        <c:v>1593.3</c:v>
                      </c:pt>
                      <c:pt idx="109">
                        <c:v>1708</c:v>
                      </c:pt>
                      <c:pt idx="110">
                        <c:v>1650.5</c:v>
                      </c:pt>
                      <c:pt idx="111">
                        <c:v>1486.9</c:v>
                      </c:pt>
                      <c:pt idx="112">
                        <c:v>1311.2</c:v>
                      </c:pt>
                      <c:pt idx="113">
                        <c:v>552.79999999999995</c:v>
                      </c:pt>
                      <c:pt idx="114">
                        <c:v>79.099999999999994</c:v>
                      </c:pt>
                      <c:pt idx="115">
                        <c:v>-253.1</c:v>
                      </c:pt>
                      <c:pt idx="116">
                        <c:v>-668.9</c:v>
                      </c:pt>
                      <c:pt idx="117">
                        <c:v>-985.6</c:v>
                      </c:pt>
                      <c:pt idx="118">
                        <c:v>-983</c:v>
                      </c:pt>
                      <c:pt idx="119">
                        <c:v>-601.9</c:v>
                      </c:pt>
                      <c:pt idx="120">
                        <c:v>-506.7</c:v>
                      </c:pt>
                      <c:pt idx="121">
                        <c:v>-640.6</c:v>
                      </c:pt>
                      <c:pt idx="122">
                        <c:v>-580.29999999999995</c:v>
                      </c:pt>
                      <c:pt idx="123">
                        <c:v>-428.2</c:v>
                      </c:pt>
                      <c:pt idx="124">
                        <c:v>-15.8</c:v>
                      </c:pt>
                      <c:pt idx="125">
                        <c:v>406.5</c:v>
                      </c:pt>
                      <c:pt idx="126">
                        <c:v>690.6</c:v>
                      </c:pt>
                      <c:pt idx="127">
                        <c:v>532.79999999999995</c:v>
                      </c:pt>
                      <c:pt idx="128">
                        <c:v>435.7</c:v>
                      </c:pt>
                      <c:pt idx="129">
                        <c:v>706.3</c:v>
                      </c:pt>
                      <c:pt idx="130">
                        <c:v>898</c:v>
                      </c:pt>
                      <c:pt idx="131">
                        <c:v>645.4</c:v>
                      </c:pt>
                      <c:pt idx="132">
                        <c:v>594.4</c:v>
                      </c:pt>
                      <c:pt idx="133">
                        <c:v>666.8</c:v>
                      </c:pt>
                      <c:pt idx="134">
                        <c:v>463.5</c:v>
                      </c:pt>
                      <c:pt idx="135">
                        <c:v>-119.8</c:v>
                      </c:pt>
                      <c:pt idx="136">
                        <c:v>-442.7</c:v>
                      </c:pt>
                      <c:pt idx="137">
                        <c:v>-912.5</c:v>
                      </c:pt>
                      <c:pt idx="138">
                        <c:v>-1078.9000000000001</c:v>
                      </c:pt>
                      <c:pt idx="139">
                        <c:v>-957</c:v>
                      </c:pt>
                      <c:pt idx="140">
                        <c:v>-290.89999999999998</c:v>
                      </c:pt>
                      <c:pt idx="141">
                        <c:v>434.2</c:v>
                      </c:pt>
                      <c:pt idx="142">
                        <c:v>755.9</c:v>
                      </c:pt>
                      <c:pt idx="143">
                        <c:v>1126.5</c:v>
                      </c:pt>
                      <c:pt idx="144">
                        <c:v>896.6</c:v>
                      </c:pt>
                      <c:pt idx="145">
                        <c:v>-270.39999999999998</c:v>
                      </c:pt>
                      <c:pt idx="146">
                        <c:v>-678</c:v>
                      </c:pt>
                      <c:pt idx="147">
                        <c:v>-1209.5</c:v>
                      </c:pt>
                      <c:pt idx="148">
                        <c:v>-1513.6</c:v>
                      </c:pt>
                      <c:pt idx="149">
                        <c:v>-1085.5</c:v>
                      </c:pt>
                      <c:pt idx="150">
                        <c:v>-807.9</c:v>
                      </c:pt>
                      <c:pt idx="151">
                        <c:v>-761.3</c:v>
                      </c:pt>
                      <c:pt idx="152">
                        <c:v>-518.9</c:v>
                      </c:pt>
                      <c:pt idx="153">
                        <c:v>-1478.2</c:v>
                      </c:pt>
                      <c:pt idx="154">
                        <c:v>-4790.6000000000004</c:v>
                      </c:pt>
                      <c:pt idx="155">
                        <c:v>-7969</c:v>
                      </c:pt>
                      <c:pt idx="156">
                        <c:v>-10168.700000000001</c:v>
                      </c:pt>
                      <c:pt idx="157">
                        <c:v>-11702.3</c:v>
                      </c:pt>
                      <c:pt idx="158">
                        <c:v>-12918.1</c:v>
                      </c:pt>
                      <c:pt idx="159">
                        <c:v>-13462.9</c:v>
                      </c:pt>
                      <c:pt idx="160">
                        <c:v>-13899</c:v>
                      </c:pt>
                      <c:pt idx="161">
                        <c:v>-14435.7</c:v>
                      </c:pt>
                      <c:pt idx="162">
                        <c:v>-15043.3</c:v>
                      </c:pt>
                      <c:pt idx="163">
                        <c:v>-15328</c:v>
                      </c:pt>
                      <c:pt idx="164">
                        <c:v>-15533.9</c:v>
                      </c:pt>
                      <c:pt idx="165">
                        <c:v>-15721.5</c:v>
                      </c:pt>
                      <c:pt idx="166">
                        <c:v>-15875.9</c:v>
                      </c:pt>
                      <c:pt idx="167">
                        <c:v>-16014.6</c:v>
                      </c:pt>
                      <c:pt idx="168">
                        <c:v>-16082.8</c:v>
                      </c:pt>
                      <c:pt idx="169">
                        <c:v>-16129.3</c:v>
                      </c:pt>
                      <c:pt idx="170">
                        <c:v>-16158.1</c:v>
                      </c:pt>
                      <c:pt idx="171">
                        <c:v>-16198.6</c:v>
                      </c:pt>
                      <c:pt idx="172">
                        <c:v>-16218.2</c:v>
                      </c:pt>
                      <c:pt idx="173">
                        <c:v>-16230.7</c:v>
                      </c:pt>
                      <c:pt idx="174">
                        <c:v>-16237.2</c:v>
                      </c:pt>
                      <c:pt idx="175">
                        <c:v>-16228.7</c:v>
                      </c:pt>
                      <c:pt idx="176">
                        <c:v>-16216.1</c:v>
                      </c:pt>
                      <c:pt idx="177">
                        <c:v>-16210.9</c:v>
                      </c:pt>
                      <c:pt idx="178">
                        <c:v>-16207.5</c:v>
                      </c:pt>
                      <c:pt idx="179">
                        <c:v>-16217.4</c:v>
                      </c:pt>
                      <c:pt idx="180">
                        <c:v>-16228</c:v>
                      </c:pt>
                      <c:pt idx="181">
                        <c:v>-16231.8</c:v>
                      </c:pt>
                      <c:pt idx="182">
                        <c:v>-16234</c:v>
                      </c:pt>
                      <c:pt idx="183">
                        <c:v>-16221.6</c:v>
                      </c:pt>
                      <c:pt idx="184">
                        <c:v>-16210</c:v>
                      </c:pt>
                      <c:pt idx="185">
                        <c:v>-16202.6</c:v>
                      </c:pt>
                      <c:pt idx="186">
                        <c:v>-16200.7</c:v>
                      </c:pt>
                      <c:pt idx="187">
                        <c:v>-16212</c:v>
                      </c:pt>
                      <c:pt idx="188">
                        <c:v>-16219.3</c:v>
                      </c:pt>
                      <c:pt idx="189">
                        <c:v>-16222.6</c:v>
                      </c:pt>
                      <c:pt idx="190">
                        <c:v>-16223.7</c:v>
                      </c:pt>
                      <c:pt idx="191">
                        <c:v>-16206.8</c:v>
                      </c:pt>
                      <c:pt idx="192">
                        <c:v>-16196.6</c:v>
                      </c:pt>
                      <c:pt idx="193">
                        <c:v>-16190.5</c:v>
                      </c:pt>
                      <c:pt idx="194">
                        <c:v>-16187.1</c:v>
                      </c:pt>
                      <c:pt idx="195">
                        <c:v>-16199.4</c:v>
                      </c:pt>
                      <c:pt idx="196">
                        <c:v>-16207</c:v>
                      </c:pt>
                      <c:pt idx="197">
                        <c:v>-16211.2</c:v>
                      </c:pt>
                      <c:pt idx="198">
                        <c:v>-16212.5</c:v>
                      </c:pt>
                      <c:pt idx="199">
                        <c:v>-16200</c:v>
                      </c:pt>
                      <c:pt idx="200">
                        <c:v>-16186</c:v>
                      </c:pt>
                      <c:pt idx="201">
                        <c:v>-16180</c:v>
                      </c:pt>
                      <c:pt idx="202">
                        <c:v>-16176.1</c:v>
                      </c:pt>
                      <c:pt idx="203">
                        <c:v>-16186.4</c:v>
                      </c:pt>
                      <c:pt idx="204">
                        <c:v>-16195.9</c:v>
                      </c:pt>
                      <c:pt idx="205">
                        <c:v>-16201.9</c:v>
                      </c:pt>
                      <c:pt idx="206">
                        <c:v>-16203.1</c:v>
                      </c:pt>
                      <c:pt idx="207">
                        <c:v>-16191</c:v>
                      </c:pt>
                      <c:pt idx="208">
                        <c:v>-16179.5</c:v>
                      </c:pt>
                      <c:pt idx="209">
                        <c:v>-16171.8</c:v>
                      </c:pt>
                      <c:pt idx="210">
                        <c:v>-16170.1</c:v>
                      </c:pt>
                      <c:pt idx="211">
                        <c:v>-16182</c:v>
                      </c:pt>
                      <c:pt idx="212">
                        <c:v>-16190</c:v>
                      </c:pt>
                      <c:pt idx="213">
                        <c:v>-16195</c:v>
                      </c:pt>
                      <c:pt idx="214">
                        <c:v>-16197.3</c:v>
                      </c:pt>
                      <c:pt idx="215">
                        <c:v>-16180.9</c:v>
                      </c:pt>
                      <c:pt idx="216">
                        <c:v>-16171.6</c:v>
                      </c:pt>
                      <c:pt idx="217">
                        <c:v>-16165.5</c:v>
                      </c:pt>
                      <c:pt idx="218">
                        <c:v>-16161.8</c:v>
                      </c:pt>
                      <c:pt idx="219">
                        <c:v>-16174.9</c:v>
                      </c:pt>
                      <c:pt idx="220">
                        <c:v>-16182.7</c:v>
                      </c:pt>
                      <c:pt idx="221">
                        <c:v>-16187.6</c:v>
                      </c:pt>
                      <c:pt idx="222">
                        <c:v>-16189.2</c:v>
                      </c:pt>
                      <c:pt idx="223">
                        <c:v>-16177</c:v>
                      </c:pt>
                      <c:pt idx="224">
                        <c:v>-16163</c:v>
                      </c:pt>
                      <c:pt idx="225">
                        <c:v>-16156.6</c:v>
                      </c:pt>
                      <c:pt idx="226">
                        <c:v>-16152.7</c:v>
                      </c:pt>
                      <c:pt idx="227">
                        <c:v>-16162.9</c:v>
                      </c:pt>
                      <c:pt idx="228">
                        <c:v>-16172.6</c:v>
                      </c:pt>
                      <c:pt idx="229">
                        <c:v>-16179.3</c:v>
                      </c:pt>
                      <c:pt idx="230">
                        <c:v>-16181.9</c:v>
                      </c:pt>
                      <c:pt idx="231">
                        <c:v>-16171.1</c:v>
                      </c:pt>
                      <c:pt idx="232">
                        <c:v>-16160.1</c:v>
                      </c:pt>
                      <c:pt idx="233">
                        <c:v>-16154</c:v>
                      </c:pt>
                      <c:pt idx="234">
                        <c:v>-16152.3</c:v>
                      </c:pt>
                      <c:pt idx="235">
                        <c:v>-16163.8</c:v>
                      </c:pt>
                      <c:pt idx="236">
                        <c:v>-16171.4</c:v>
                      </c:pt>
                      <c:pt idx="237">
                        <c:v>-16175.6</c:v>
                      </c:pt>
                      <c:pt idx="238">
                        <c:v>-16174.6</c:v>
                      </c:pt>
                      <c:pt idx="239">
                        <c:v>-16160.7</c:v>
                      </c:pt>
                      <c:pt idx="240">
                        <c:v>-16151.2</c:v>
                      </c:pt>
                      <c:pt idx="241">
                        <c:v>-16144.7</c:v>
                      </c:pt>
                      <c:pt idx="242">
                        <c:v>-16141.1</c:v>
                      </c:pt>
                      <c:pt idx="243">
                        <c:v>-16154.2</c:v>
                      </c:pt>
                      <c:pt idx="244">
                        <c:v>-16162.3</c:v>
                      </c:pt>
                      <c:pt idx="245">
                        <c:v>-16166.5</c:v>
                      </c:pt>
                      <c:pt idx="246">
                        <c:v>-16168.1</c:v>
                      </c:pt>
                      <c:pt idx="247">
                        <c:v>-16155.7</c:v>
                      </c:pt>
                      <c:pt idx="248">
                        <c:v>-16141.7</c:v>
                      </c:pt>
                      <c:pt idx="249">
                        <c:v>-16135.7</c:v>
                      </c:pt>
                      <c:pt idx="250">
                        <c:v>-16133.4</c:v>
                      </c:pt>
                      <c:pt idx="251">
                        <c:v>-16145</c:v>
                      </c:pt>
                      <c:pt idx="252">
                        <c:v>-16157.2</c:v>
                      </c:pt>
                      <c:pt idx="253">
                        <c:v>-16161.7</c:v>
                      </c:pt>
                      <c:pt idx="254">
                        <c:v>-16163.9</c:v>
                      </c:pt>
                      <c:pt idx="255">
                        <c:v>-16152</c:v>
                      </c:pt>
                      <c:pt idx="256">
                        <c:v>-16140.3</c:v>
                      </c:pt>
                      <c:pt idx="257">
                        <c:v>-16133.5</c:v>
                      </c:pt>
                      <c:pt idx="258">
                        <c:v>-16132.5</c:v>
                      </c:pt>
                      <c:pt idx="259">
                        <c:v>-16144.8</c:v>
                      </c:pt>
                      <c:pt idx="260">
                        <c:v>-16152.6</c:v>
                      </c:pt>
                      <c:pt idx="261">
                        <c:v>-16157.2</c:v>
                      </c:pt>
                      <c:pt idx="262">
                        <c:v>-16156.6</c:v>
                      </c:pt>
                      <c:pt idx="263">
                        <c:v>-16142.6</c:v>
                      </c:pt>
                      <c:pt idx="264">
                        <c:v>-16132.6</c:v>
                      </c:pt>
                      <c:pt idx="265">
                        <c:v>-16126.8</c:v>
                      </c:pt>
                      <c:pt idx="266">
                        <c:v>-16123.7</c:v>
                      </c:pt>
                      <c:pt idx="267">
                        <c:v>-16138.1</c:v>
                      </c:pt>
                      <c:pt idx="268">
                        <c:v>-16146.3</c:v>
                      </c:pt>
                      <c:pt idx="269">
                        <c:v>-16150.9</c:v>
                      </c:pt>
                      <c:pt idx="270">
                        <c:v>-16153.1</c:v>
                      </c:pt>
                      <c:pt idx="271">
                        <c:v>-16141.3</c:v>
                      </c:pt>
                      <c:pt idx="272">
                        <c:v>-16126.6</c:v>
                      </c:pt>
                      <c:pt idx="273">
                        <c:v>-16120.9</c:v>
                      </c:pt>
                      <c:pt idx="274">
                        <c:v>-16117.5</c:v>
                      </c:pt>
                      <c:pt idx="275">
                        <c:v>-16127.5</c:v>
                      </c:pt>
                      <c:pt idx="276">
                        <c:v>-16139.5</c:v>
                      </c:pt>
                      <c:pt idx="277">
                        <c:v>-16143.4</c:v>
                      </c:pt>
                      <c:pt idx="278">
                        <c:v>-16145.4</c:v>
                      </c:pt>
                      <c:pt idx="279">
                        <c:v>-16133.8</c:v>
                      </c:pt>
                      <c:pt idx="280">
                        <c:v>-16122.7</c:v>
                      </c:pt>
                      <c:pt idx="281">
                        <c:v>-16115.7</c:v>
                      </c:pt>
                      <c:pt idx="282">
                        <c:v>-16113.6</c:v>
                      </c:pt>
                      <c:pt idx="283">
                        <c:v>-16125.6</c:v>
                      </c:pt>
                      <c:pt idx="284">
                        <c:v>-16133.6</c:v>
                      </c:pt>
                      <c:pt idx="285">
                        <c:v>-16137.5</c:v>
                      </c:pt>
                      <c:pt idx="286">
                        <c:v>-16136.5</c:v>
                      </c:pt>
                      <c:pt idx="287">
                        <c:v>-16122.9</c:v>
                      </c:pt>
                      <c:pt idx="288">
                        <c:v>-16113.4</c:v>
                      </c:pt>
                      <c:pt idx="289">
                        <c:v>-16107.3</c:v>
                      </c:pt>
                      <c:pt idx="290">
                        <c:v>-16103.8</c:v>
                      </c:pt>
                      <c:pt idx="291">
                        <c:v>-16117.1</c:v>
                      </c:pt>
                      <c:pt idx="292">
                        <c:v>-16125.2</c:v>
                      </c:pt>
                      <c:pt idx="293">
                        <c:v>-16129.5</c:v>
                      </c:pt>
                      <c:pt idx="294">
                        <c:v>-16131.5</c:v>
                      </c:pt>
                      <c:pt idx="295">
                        <c:v>-16119.9</c:v>
                      </c:pt>
                      <c:pt idx="296">
                        <c:v>-16105.7</c:v>
                      </c:pt>
                      <c:pt idx="297">
                        <c:v>-16100.3</c:v>
                      </c:pt>
                      <c:pt idx="298">
                        <c:v>-16096.9</c:v>
                      </c:pt>
                      <c:pt idx="299">
                        <c:v>-16107.3</c:v>
                      </c:pt>
                      <c:pt idx="300">
                        <c:v>-16118.6</c:v>
                      </c:pt>
                      <c:pt idx="301">
                        <c:v>-16122.2</c:v>
                      </c:pt>
                      <c:pt idx="302">
                        <c:v>-16124.3</c:v>
                      </c:pt>
                      <c:pt idx="303">
                        <c:v>-16111.8</c:v>
                      </c:pt>
                      <c:pt idx="304">
                        <c:v>-16100.2</c:v>
                      </c:pt>
                      <c:pt idx="305">
                        <c:v>-16091.4</c:v>
                      </c:pt>
                      <c:pt idx="306">
                        <c:v>-16089.2</c:v>
                      </c:pt>
                      <c:pt idx="307">
                        <c:v>-16100.2</c:v>
                      </c:pt>
                      <c:pt idx="308">
                        <c:v>-16110.1</c:v>
                      </c:pt>
                      <c:pt idx="309">
                        <c:v>-16115.1</c:v>
                      </c:pt>
                      <c:pt idx="310">
                        <c:v>-16115.4</c:v>
                      </c:pt>
                      <c:pt idx="311">
                        <c:v>-16101</c:v>
                      </c:pt>
                      <c:pt idx="312">
                        <c:v>-16091.4</c:v>
                      </c:pt>
                      <c:pt idx="313">
                        <c:v>-16085.4</c:v>
                      </c:pt>
                      <c:pt idx="314">
                        <c:v>-16084.5</c:v>
                      </c:pt>
                      <c:pt idx="315">
                        <c:v>-16096.6</c:v>
                      </c:pt>
                      <c:pt idx="316">
                        <c:v>-16104.6</c:v>
                      </c:pt>
                      <c:pt idx="317">
                        <c:v>-16108.5</c:v>
                      </c:pt>
                      <c:pt idx="318">
                        <c:v>-16110.8</c:v>
                      </c:pt>
                      <c:pt idx="319">
                        <c:v>-16111.4</c:v>
                      </c:pt>
                      <c:pt idx="320">
                        <c:v>-16111.2</c:v>
                      </c:pt>
                      <c:pt idx="321">
                        <c:v>-16110.9</c:v>
                      </c:pt>
                      <c:pt idx="322">
                        <c:v>-16110.1</c:v>
                      </c:pt>
                      <c:pt idx="323">
                        <c:v>-16108.9</c:v>
                      </c:pt>
                      <c:pt idx="324">
                        <c:v>-16108.5</c:v>
                      </c:pt>
                      <c:pt idx="325">
                        <c:v>-16107.4</c:v>
                      </c:pt>
                      <c:pt idx="326">
                        <c:v>-16107.1</c:v>
                      </c:pt>
                      <c:pt idx="327">
                        <c:v>-16106.8</c:v>
                      </c:pt>
                      <c:pt idx="328">
                        <c:v>-16105.4</c:v>
                      </c:pt>
                      <c:pt idx="329">
                        <c:v>-16104.4</c:v>
                      </c:pt>
                      <c:pt idx="330">
                        <c:v>-16103.3</c:v>
                      </c:pt>
                      <c:pt idx="331">
                        <c:v>-16102.8</c:v>
                      </c:pt>
                      <c:pt idx="332">
                        <c:v>-16102.3</c:v>
                      </c:pt>
                      <c:pt idx="333">
                        <c:v>-16101.4</c:v>
                      </c:pt>
                      <c:pt idx="334">
                        <c:v>-16101.1</c:v>
                      </c:pt>
                      <c:pt idx="335">
                        <c:v>-16100.9</c:v>
                      </c:pt>
                      <c:pt idx="336">
                        <c:v>-16100.1</c:v>
                      </c:pt>
                      <c:pt idx="337">
                        <c:v>-16099.8</c:v>
                      </c:pt>
                      <c:pt idx="338">
                        <c:v>-16099</c:v>
                      </c:pt>
                      <c:pt idx="339">
                        <c:v>-16098.1</c:v>
                      </c:pt>
                      <c:pt idx="340">
                        <c:v>-16096.8</c:v>
                      </c:pt>
                      <c:pt idx="341">
                        <c:v>-16096.3</c:v>
                      </c:pt>
                      <c:pt idx="342">
                        <c:v>-16095.3</c:v>
                      </c:pt>
                      <c:pt idx="343">
                        <c:v>-16094.5</c:v>
                      </c:pt>
                      <c:pt idx="344">
                        <c:v>-16093.8</c:v>
                      </c:pt>
                      <c:pt idx="345">
                        <c:v>-16092.8</c:v>
                      </c:pt>
                      <c:pt idx="346">
                        <c:v>-16092.5</c:v>
                      </c:pt>
                      <c:pt idx="347">
                        <c:v>-16091.7</c:v>
                      </c:pt>
                      <c:pt idx="348">
                        <c:v>-16091</c:v>
                      </c:pt>
                      <c:pt idx="349">
                        <c:v>-16090.2</c:v>
                      </c:pt>
                      <c:pt idx="350">
                        <c:v>-16089.8</c:v>
                      </c:pt>
                      <c:pt idx="351">
                        <c:v>-16089.6</c:v>
                      </c:pt>
                      <c:pt idx="352">
                        <c:v>-16088.9</c:v>
                      </c:pt>
                      <c:pt idx="353">
                        <c:v>-16088</c:v>
                      </c:pt>
                      <c:pt idx="354">
                        <c:v>-16087.1</c:v>
                      </c:pt>
                      <c:pt idx="355">
                        <c:v>-16086.7</c:v>
                      </c:pt>
                      <c:pt idx="356">
                        <c:v>-16085.6</c:v>
                      </c:pt>
                      <c:pt idx="357">
                        <c:v>-16084.2</c:v>
                      </c:pt>
                      <c:pt idx="358">
                        <c:v>-16083.6</c:v>
                      </c:pt>
                      <c:pt idx="359">
                        <c:v>-16083.7</c:v>
                      </c:pt>
                      <c:pt idx="360">
                        <c:v>-16083.2</c:v>
                      </c:pt>
                      <c:pt idx="361">
                        <c:v>-16082.3</c:v>
                      </c:pt>
                      <c:pt idx="362">
                        <c:v>-16081.7</c:v>
                      </c:pt>
                      <c:pt idx="363">
                        <c:v>-16080.8</c:v>
                      </c:pt>
                      <c:pt idx="364">
                        <c:v>-16079.5</c:v>
                      </c:pt>
                      <c:pt idx="365">
                        <c:v>-16078.1</c:v>
                      </c:pt>
                      <c:pt idx="366">
                        <c:v>-16077.1</c:v>
                      </c:pt>
                      <c:pt idx="367">
                        <c:v>-16075.8</c:v>
                      </c:pt>
                      <c:pt idx="368">
                        <c:v>-16075.4</c:v>
                      </c:pt>
                      <c:pt idx="369">
                        <c:v>-16073.7</c:v>
                      </c:pt>
                      <c:pt idx="370">
                        <c:v>-16072.8</c:v>
                      </c:pt>
                      <c:pt idx="371">
                        <c:v>-16071.9</c:v>
                      </c:pt>
                      <c:pt idx="372">
                        <c:v>-16071.5</c:v>
                      </c:pt>
                      <c:pt idx="373">
                        <c:v>-16071.1</c:v>
                      </c:pt>
                      <c:pt idx="374">
                        <c:v>-16070.3</c:v>
                      </c:pt>
                      <c:pt idx="375">
                        <c:v>-16069.4</c:v>
                      </c:pt>
                      <c:pt idx="376">
                        <c:v>-16068.6</c:v>
                      </c:pt>
                      <c:pt idx="377">
                        <c:v>-16068.2</c:v>
                      </c:pt>
                      <c:pt idx="378">
                        <c:v>-16067.5</c:v>
                      </c:pt>
                      <c:pt idx="379">
                        <c:v>-16067</c:v>
                      </c:pt>
                      <c:pt idx="380">
                        <c:v>-16066.1</c:v>
                      </c:pt>
                      <c:pt idx="381">
                        <c:v>-16065.1</c:v>
                      </c:pt>
                      <c:pt idx="382">
                        <c:v>-16066.2</c:v>
                      </c:pt>
                      <c:pt idx="383">
                        <c:v>-16065.5</c:v>
                      </c:pt>
                      <c:pt idx="384">
                        <c:v>-16065.2</c:v>
                      </c:pt>
                      <c:pt idx="385">
                        <c:v>-16064.8</c:v>
                      </c:pt>
                      <c:pt idx="386">
                        <c:v>-16064.3</c:v>
                      </c:pt>
                      <c:pt idx="387">
                        <c:v>-16063.6</c:v>
                      </c:pt>
                      <c:pt idx="388">
                        <c:v>-16063.1</c:v>
                      </c:pt>
                      <c:pt idx="389">
                        <c:v>-16062.4</c:v>
                      </c:pt>
                      <c:pt idx="390">
                        <c:v>-16061.6</c:v>
                      </c:pt>
                      <c:pt idx="391">
                        <c:v>-16061.1</c:v>
                      </c:pt>
                      <c:pt idx="392">
                        <c:v>-16060.8</c:v>
                      </c:pt>
                      <c:pt idx="393">
                        <c:v>-16060.1</c:v>
                      </c:pt>
                      <c:pt idx="394">
                        <c:v>-16059.2</c:v>
                      </c:pt>
                      <c:pt idx="395">
                        <c:v>-16058.4</c:v>
                      </c:pt>
                      <c:pt idx="396">
                        <c:v>-16057.4</c:v>
                      </c:pt>
                      <c:pt idx="397">
                        <c:v>-16056.1</c:v>
                      </c:pt>
                      <c:pt idx="398">
                        <c:v>-16055.6</c:v>
                      </c:pt>
                      <c:pt idx="399">
                        <c:v>-16054.1</c:v>
                      </c:pt>
                      <c:pt idx="400">
                        <c:v>-16052.3</c:v>
                      </c:pt>
                      <c:pt idx="401">
                        <c:v>-16051.8</c:v>
                      </c:pt>
                      <c:pt idx="402">
                        <c:v>-16050.7</c:v>
                      </c:pt>
                      <c:pt idx="403">
                        <c:v>-16049.7</c:v>
                      </c:pt>
                      <c:pt idx="404">
                        <c:v>-16048.8</c:v>
                      </c:pt>
                      <c:pt idx="405">
                        <c:v>-16048.7</c:v>
                      </c:pt>
                      <c:pt idx="406">
                        <c:v>-16047.8</c:v>
                      </c:pt>
                      <c:pt idx="407">
                        <c:v>-16046.5</c:v>
                      </c:pt>
                      <c:pt idx="408">
                        <c:v>-16044.9</c:v>
                      </c:pt>
                      <c:pt idx="409">
                        <c:v>-16044.4</c:v>
                      </c:pt>
                      <c:pt idx="410">
                        <c:v>-16043.3</c:v>
                      </c:pt>
                      <c:pt idx="411">
                        <c:v>-16043.3</c:v>
                      </c:pt>
                      <c:pt idx="412">
                        <c:v>-16042.9</c:v>
                      </c:pt>
                      <c:pt idx="413">
                        <c:v>-16043.3</c:v>
                      </c:pt>
                      <c:pt idx="414">
                        <c:v>-16042.9</c:v>
                      </c:pt>
                      <c:pt idx="415">
                        <c:v>-16042.3</c:v>
                      </c:pt>
                      <c:pt idx="416">
                        <c:v>-16041.3</c:v>
                      </c:pt>
                      <c:pt idx="417">
                        <c:v>-16040.7</c:v>
                      </c:pt>
                      <c:pt idx="418">
                        <c:v>-16040</c:v>
                      </c:pt>
                      <c:pt idx="419">
                        <c:v>-16039.5</c:v>
                      </c:pt>
                      <c:pt idx="420">
                        <c:v>-16037.8</c:v>
                      </c:pt>
                      <c:pt idx="421">
                        <c:v>-16037.8</c:v>
                      </c:pt>
                      <c:pt idx="422">
                        <c:v>-16038.6</c:v>
                      </c:pt>
                      <c:pt idx="423">
                        <c:v>-16039.5</c:v>
                      </c:pt>
                      <c:pt idx="424">
                        <c:v>-16040.3</c:v>
                      </c:pt>
                      <c:pt idx="425">
                        <c:v>-16039.2</c:v>
                      </c:pt>
                      <c:pt idx="426">
                        <c:v>-16038.2</c:v>
                      </c:pt>
                      <c:pt idx="427">
                        <c:v>-16039</c:v>
                      </c:pt>
                      <c:pt idx="428">
                        <c:v>-16039.9</c:v>
                      </c:pt>
                      <c:pt idx="429">
                        <c:v>-16039.7</c:v>
                      </c:pt>
                      <c:pt idx="430">
                        <c:v>-16037.8</c:v>
                      </c:pt>
                      <c:pt idx="431">
                        <c:v>-16036.4</c:v>
                      </c:pt>
                      <c:pt idx="432">
                        <c:v>-16035.7</c:v>
                      </c:pt>
                      <c:pt idx="433">
                        <c:v>-16034.3</c:v>
                      </c:pt>
                      <c:pt idx="434">
                        <c:v>-16032.5</c:v>
                      </c:pt>
                      <c:pt idx="435">
                        <c:v>-16030.7</c:v>
                      </c:pt>
                      <c:pt idx="436">
                        <c:v>-16030.6</c:v>
                      </c:pt>
                      <c:pt idx="437">
                        <c:v>-16030.3</c:v>
                      </c:pt>
                      <c:pt idx="438">
                        <c:v>-16030.6</c:v>
                      </c:pt>
                      <c:pt idx="439">
                        <c:v>-16029.6</c:v>
                      </c:pt>
                      <c:pt idx="440">
                        <c:v>-16028.9</c:v>
                      </c:pt>
                      <c:pt idx="441">
                        <c:v>-16027.9</c:v>
                      </c:pt>
                      <c:pt idx="442">
                        <c:v>-16027.3</c:v>
                      </c:pt>
                      <c:pt idx="443">
                        <c:v>-16026.6</c:v>
                      </c:pt>
                      <c:pt idx="444">
                        <c:v>-16025.2</c:v>
                      </c:pt>
                      <c:pt idx="445">
                        <c:v>-16023.7</c:v>
                      </c:pt>
                      <c:pt idx="446">
                        <c:v>-16022.5</c:v>
                      </c:pt>
                      <c:pt idx="447">
                        <c:v>-16022</c:v>
                      </c:pt>
                      <c:pt idx="448">
                        <c:v>-16021.2</c:v>
                      </c:pt>
                      <c:pt idx="449">
                        <c:v>-16020</c:v>
                      </c:pt>
                      <c:pt idx="450">
                        <c:v>-16019.5</c:v>
                      </c:pt>
                      <c:pt idx="451">
                        <c:v>-16018.1</c:v>
                      </c:pt>
                      <c:pt idx="452">
                        <c:v>-16017.4</c:v>
                      </c:pt>
                      <c:pt idx="453">
                        <c:v>-16016.6</c:v>
                      </c:pt>
                      <c:pt idx="454">
                        <c:v>-16015.2</c:v>
                      </c:pt>
                      <c:pt idx="455">
                        <c:v>-16014.3</c:v>
                      </c:pt>
                      <c:pt idx="456">
                        <c:v>-16013.9</c:v>
                      </c:pt>
                      <c:pt idx="457">
                        <c:v>-16012.9</c:v>
                      </c:pt>
                      <c:pt idx="458">
                        <c:v>-16011.9</c:v>
                      </c:pt>
                      <c:pt idx="459">
                        <c:v>-16010.8</c:v>
                      </c:pt>
                      <c:pt idx="460">
                        <c:v>-16010.4</c:v>
                      </c:pt>
                      <c:pt idx="461">
                        <c:v>-16009.8</c:v>
                      </c:pt>
                      <c:pt idx="462">
                        <c:v>-16009.6</c:v>
                      </c:pt>
                      <c:pt idx="463">
                        <c:v>-16008.7</c:v>
                      </c:pt>
                      <c:pt idx="464">
                        <c:v>-16007</c:v>
                      </c:pt>
                      <c:pt idx="465">
                        <c:v>-16005.9</c:v>
                      </c:pt>
                      <c:pt idx="466">
                        <c:v>-16004.9</c:v>
                      </c:pt>
                      <c:pt idx="467">
                        <c:v>-16015.8</c:v>
                      </c:pt>
                      <c:pt idx="468">
                        <c:v>-16027.5</c:v>
                      </c:pt>
                      <c:pt idx="469">
                        <c:v>-16032</c:v>
                      </c:pt>
                      <c:pt idx="470">
                        <c:v>-16034</c:v>
                      </c:pt>
                      <c:pt idx="471">
                        <c:v>-16023.1</c:v>
                      </c:pt>
                      <c:pt idx="472">
                        <c:v>-16010</c:v>
                      </c:pt>
                      <c:pt idx="473">
                        <c:v>-16004.8</c:v>
                      </c:pt>
                      <c:pt idx="474">
                        <c:v>-16001.3</c:v>
                      </c:pt>
                      <c:pt idx="475">
                        <c:v>-16010.9</c:v>
                      </c:pt>
                      <c:pt idx="476">
                        <c:v>-16020</c:v>
                      </c:pt>
                      <c:pt idx="477">
                        <c:v>-16026.8</c:v>
                      </c:pt>
                      <c:pt idx="478">
                        <c:v>-16028.8</c:v>
                      </c:pt>
                      <c:pt idx="479">
                        <c:v>-16017.5</c:v>
                      </c:pt>
                      <c:pt idx="480">
                        <c:v>-16006.7</c:v>
                      </c:pt>
                      <c:pt idx="481">
                        <c:v>-16000.1</c:v>
                      </c:pt>
                      <c:pt idx="482">
                        <c:v>-15998.9</c:v>
                      </c:pt>
                      <c:pt idx="483">
                        <c:v>-16009.1</c:v>
                      </c:pt>
                      <c:pt idx="484">
                        <c:v>-16016</c:v>
                      </c:pt>
                      <c:pt idx="485">
                        <c:v>-16019.9</c:v>
                      </c:pt>
                      <c:pt idx="486">
                        <c:v>-16019.4</c:v>
                      </c:pt>
                      <c:pt idx="487">
                        <c:v>-16007.3</c:v>
                      </c:pt>
                      <c:pt idx="488">
                        <c:v>-15999.2</c:v>
                      </c:pt>
                      <c:pt idx="489">
                        <c:v>-15993.9</c:v>
                      </c:pt>
                      <c:pt idx="490">
                        <c:v>-15992.9</c:v>
                      </c:pt>
                      <c:pt idx="491">
                        <c:v>-16004.4</c:v>
                      </c:pt>
                      <c:pt idx="492">
                        <c:v>-16011.6</c:v>
                      </c:pt>
                      <c:pt idx="493">
                        <c:v>-16015.7</c:v>
                      </c:pt>
                      <c:pt idx="494">
                        <c:v>-16017.8</c:v>
                      </c:pt>
                      <c:pt idx="495">
                        <c:v>-16002.9</c:v>
                      </c:pt>
                      <c:pt idx="496">
                        <c:v>-15994</c:v>
                      </c:pt>
                      <c:pt idx="497">
                        <c:v>-15988.4</c:v>
                      </c:pt>
                      <c:pt idx="498">
                        <c:v>-15985</c:v>
                      </c:pt>
                      <c:pt idx="499">
                        <c:v>-15994.6</c:v>
                      </c:pt>
                      <c:pt idx="500">
                        <c:v>-16005.2</c:v>
                      </c:pt>
                      <c:pt idx="501">
                        <c:v>-16009.6</c:v>
                      </c:pt>
                      <c:pt idx="502">
                        <c:v>-16011</c:v>
                      </c:pt>
                      <c:pt idx="503">
                        <c:v>-16000.4</c:v>
                      </c:pt>
                      <c:pt idx="504">
                        <c:v>-15987.7</c:v>
                      </c:pt>
                      <c:pt idx="505">
                        <c:v>-15982</c:v>
                      </c:pt>
                      <c:pt idx="506">
                        <c:v>-15978.4</c:v>
                      </c:pt>
                      <c:pt idx="507">
                        <c:v>-15987.7</c:v>
                      </c:pt>
                      <c:pt idx="508">
                        <c:v>-15996.4</c:v>
                      </c:pt>
                      <c:pt idx="509">
                        <c:v>-16002.9</c:v>
                      </c:pt>
                      <c:pt idx="510">
                        <c:v>-16004.7</c:v>
                      </c:pt>
                      <c:pt idx="511">
                        <c:v>-15994</c:v>
                      </c:pt>
                      <c:pt idx="512">
                        <c:v>-15984</c:v>
                      </c:pt>
                      <c:pt idx="513">
                        <c:v>-15978.1</c:v>
                      </c:pt>
                      <c:pt idx="514">
                        <c:v>-15976.1</c:v>
                      </c:pt>
                      <c:pt idx="515">
                        <c:v>-15987.2</c:v>
                      </c:pt>
                      <c:pt idx="516">
                        <c:v>-15994.5</c:v>
                      </c:pt>
                      <c:pt idx="517">
                        <c:v>-15997.8</c:v>
                      </c:pt>
                      <c:pt idx="518">
                        <c:v>-15997.5</c:v>
                      </c:pt>
                      <c:pt idx="519">
                        <c:v>-15985</c:v>
                      </c:pt>
                      <c:pt idx="520">
                        <c:v>-15975.9</c:v>
                      </c:pt>
                      <c:pt idx="521">
                        <c:v>-15970.8</c:v>
                      </c:pt>
                      <c:pt idx="522">
                        <c:v>-15968.1</c:v>
                      </c:pt>
                      <c:pt idx="523">
                        <c:v>-15981.5</c:v>
                      </c:pt>
                      <c:pt idx="524">
                        <c:v>-15989.2</c:v>
                      </c:pt>
                      <c:pt idx="525">
                        <c:v>-15992.9</c:v>
                      </c:pt>
                      <c:pt idx="526">
                        <c:v>-15994.6</c:v>
                      </c:pt>
                      <c:pt idx="527">
                        <c:v>-15978.8</c:v>
                      </c:pt>
                      <c:pt idx="528">
                        <c:v>-15969.8</c:v>
                      </c:pt>
                      <c:pt idx="529">
                        <c:v>-15964.3</c:v>
                      </c:pt>
                      <c:pt idx="530">
                        <c:v>-15961.2</c:v>
                      </c:pt>
                      <c:pt idx="531">
                        <c:v>-15971.6</c:v>
                      </c:pt>
                      <c:pt idx="532">
                        <c:v>-15982.7</c:v>
                      </c:pt>
                      <c:pt idx="533">
                        <c:v>-15986.7</c:v>
                      </c:pt>
                      <c:pt idx="534">
                        <c:v>-15988.3</c:v>
                      </c:pt>
                      <c:pt idx="535">
                        <c:v>-15977.4</c:v>
                      </c:pt>
                      <c:pt idx="536">
                        <c:v>-15967.3</c:v>
                      </c:pt>
                      <c:pt idx="537">
                        <c:v>-15961.1</c:v>
                      </c:pt>
                      <c:pt idx="538">
                        <c:v>-15959.7</c:v>
                      </c:pt>
                      <c:pt idx="539">
                        <c:v>-15970.6</c:v>
                      </c:pt>
                      <c:pt idx="540">
                        <c:v>-15977.9</c:v>
                      </c:pt>
                      <c:pt idx="541">
                        <c:v>-15982</c:v>
                      </c:pt>
                      <c:pt idx="542">
                        <c:v>-15981.1</c:v>
                      </c:pt>
                      <c:pt idx="543">
                        <c:v>-15968.1</c:v>
                      </c:pt>
                      <c:pt idx="544">
                        <c:v>-15958.7</c:v>
                      </c:pt>
                      <c:pt idx="545">
                        <c:v>-15952.8</c:v>
                      </c:pt>
                      <c:pt idx="546">
                        <c:v>-15952.3</c:v>
                      </c:pt>
                      <c:pt idx="547">
                        <c:v>-15963.5</c:v>
                      </c:pt>
                      <c:pt idx="548">
                        <c:v>-15970.7</c:v>
                      </c:pt>
                      <c:pt idx="549">
                        <c:v>-15974.9</c:v>
                      </c:pt>
                      <c:pt idx="550">
                        <c:v>-15976.9</c:v>
                      </c:pt>
                      <c:pt idx="551">
                        <c:v>-15961.5</c:v>
                      </c:pt>
                      <c:pt idx="552">
                        <c:v>-15952.4</c:v>
                      </c:pt>
                      <c:pt idx="553">
                        <c:v>-15947.3</c:v>
                      </c:pt>
                      <c:pt idx="554">
                        <c:v>-15944.3</c:v>
                      </c:pt>
                      <c:pt idx="555">
                        <c:v>-15954.3</c:v>
                      </c:pt>
                      <c:pt idx="556">
                        <c:v>-15965.8</c:v>
                      </c:pt>
                      <c:pt idx="557">
                        <c:v>-15970</c:v>
                      </c:pt>
                      <c:pt idx="558">
                        <c:v>-15971.6</c:v>
                      </c:pt>
                      <c:pt idx="559">
                        <c:v>-15960.7</c:v>
                      </c:pt>
                      <c:pt idx="560">
                        <c:v>-15947.7</c:v>
                      </c:pt>
                      <c:pt idx="561">
                        <c:v>-15942.5</c:v>
                      </c:pt>
                      <c:pt idx="562">
                        <c:v>-15939.5</c:v>
                      </c:pt>
                      <c:pt idx="563">
                        <c:v>-15949.6</c:v>
                      </c:pt>
                      <c:pt idx="564">
                        <c:v>-15958.9</c:v>
                      </c:pt>
                      <c:pt idx="565">
                        <c:v>-15964.7</c:v>
                      </c:pt>
                      <c:pt idx="566">
                        <c:v>-15966</c:v>
                      </c:pt>
                      <c:pt idx="567">
                        <c:v>-15955.6</c:v>
                      </c:pt>
                      <c:pt idx="568">
                        <c:v>-15947.4</c:v>
                      </c:pt>
                      <c:pt idx="569">
                        <c:v>-15941.7</c:v>
                      </c:pt>
                      <c:pt idx="570">
                        <c:v>-15939.9</c:v>
                      </c:pt>
                      <c:pt idx="571">
                        <c:v>-15950.6</c:v>
                      </c:pt>
                      <c:pt idx="572">
                        <c:v>-15957.4</c:v>
                      </c:pt>
                      <c:pt idx="573">
                        <c:v>-15960.4</c:v>
                      </c:pt>
                      <c:pt idx="574">
                        <c:v>-15961.7</c:v>
                      </c:pt>
                      <c:pt idx="575">
                        <c:v>-15946.4</c:v>
                      </c:pt>
                      <c:pt idx="576">
                        <c:v>-15936.9</c:v>
                      </c:pt>
                      <c:pt idx="577">
                        <c:v>-15931.4</c:v>
                      </c:pt>
                      <c:pt idx="578">
                        <c:v>-15928.4</c:v>
                      </c:pt>
                      <c:pt idx="579">
                        <c:v>-15937.8</c:v>
                      </c:pt>
                      <c:pt idx="580">
                        <c:v>-15950.1</c:v>
                      </c:pt>
                      <c:pt idx="581">
                        <c:v>-15954.3</c:v>
                      </c:pt>
                      <c:pt idx="582">
                        <c:v>-15956.7</c:v>
                      </c:pt>
                      <c:pt idx="583">
                        <c:v>-15945.6</c:v>
                      </c:pt>
                      <c:pt idx="584">
                        <c:v>-15934.6</c:v>
                      </c:pt>
                      <c:pt idx="585">
                        <c:v>-15928.5</c:v>
                      </c:pt>
                      <c:pt idx="586">
                        <c:v>-15926.6</c:v>
                      </c:pt>
                      <c:pt idx="587">
                        <c:v>-15938.4</c:v>
                      </c:pt>
                      <c:pt idx="588">
                        <c:v>-15946.4</c:v>
                      </c:pt>
                      <c:pt idx="589">
                        <c:v>-15950.2</c:v>
                      </c:pt>
                      <c:pt idx="590">
                        <c:v>-15951.7</c:v>
                      </c:pt>
                      <c:pt idx="591">
                        <c:v>-15936.1</c:v>
                      </c:pt>
                      <c:pt idx="592">
                        <c:v>-15926.9</c:v>
                      </c:pt>
                      <c:pt idx="593">
                        <c:v>-15921.7</c:v>
                      </c:pt>
                      <c:pt idx="594">
                        <c:v>-15918.9</c:v>
                      </c:pt>
                      <c:pt idx="595">
                        <c:v>-15932.2</c:v>
                      </c:pt>
                      <c:pt idx="596">
                        <c:v>-15939.2</c:v>
                      </c:pt>
                      <c:pt idx="597">
                        <c:v>-15943.2</c:v>
                      </c:pt>
                      <c:pt idx="598">
                        <c:v>-15945</c:v>
                      </c:pt>
                      <c:pt idx="599">
                        <c:v>-15933.9</c:v>
                      </c:pt>
                      <c:pt idx="600">
                        <c:v>-15923.2</c:v>
                      </c:pt>
                      <c:pt idx="601">
                        <c:v>-15915.2</c:v>
                      </c:pt>
                      <c:pt idx="602">
                        <c:v>-15912.6</c:v>
                      </c:pt>
                      <c:pt idx="603">
                        <c:v>-15922.9</c:v>
                      </c:pt>
                      <c:pt idx="604">
                        <c:v>-15932.3</c:v>
                      </c:pt>
                      <c:pt idx="605">
                        <c:v>-15937.7</c:v>
                      </c:pt>
                      <c:pt idx="606">
                        <c:v>-15937.9</c:v>
                      </c:pt>
                      <c:pt idx="607">
                        <c:v>-15925.6</c:v>
                      </c:pt>
                      <c:pt idx="608">
                        <c:v>-15916.6</c:v>
                      </c:pt>
                      <c:pt idx="609">
                        <c:v>-15911.4</c:v>
                      </c:pt>
                      <c:pt idx="610">
                        <c:v>-15910.5</c:v>
                      </c:pt>
                      <c:pt idx="611">
                        <c:v>-15922.4</c:v>
                      </c:pt>
                      <c:pt idx="612">
                        <c:v>-15929.6</c:v>
                      </c:pt>
                      <c:pt idx="613">
                        <c:v>-15933.6</c:v>
                      </c:pt>
                      <c:pt idx="614">
                        <c:v>-15935.9</c:v>
                      </c:pt>
                      <c:pt idx="615">
                        <c:v>-15920.9</c:v>
                      </c:pt>
                      <c:pt idx="616">
                        <c:v>-15912.2</c:v>
                      </c:pt>
                      <c:pt idx="617">
                        <c:v>-15906.5</c:v>
                      </c:pt>
                      <c:pt idx="618">
                        <c:v>-15903.3</c:v>
                      </c:pt>
                      <c:pt idx="619">
                        <c:v>-15913.2</c:v>
                      </c:pt>
                      <c:pt idx="620">
                        <c:v>-15924</c:v>
                      </c:pt>
                      <c:pt idx="621">
                        <c:v>-15928.3</c:v>
                      </c:pt>
                      <c:pt idx="622">
                        <c:v>-15930.2</c:v>
                      </c:pt>
                      <c:pt idx="623">
                        <c:v>-15919</c:v>
                      </c:pt>
                      <c:pt idx="624">
                        <c:v>-15909.6</c:v>
                      </c:pt>
                      <c:pt idx="625">
                        <c:v>-15901.7</c:v>
                      </c:pt>
                      <c:pt idx="626">
                        <c:v>-15898.9</c:v>
                      </c:pt>
                      <c:pt idx="627">
                        <c:v>-15908.4</c:v>
                      </c:pt>
                      <c:pt idx="628">
                        <c:v>-15918.2</c:v>
                      </c:pt>
                      <c:pt idx="629">
                        <c:v>-15923.6</c:v>
                      </c:pt>
                      <c:pt idx="630">
                        <c:v>-15924.3</c:v>
                      </c:pt>
                      <c:pt idx="631">
                        <c:v>-15911.5</c:v>
                      </c:pt>
                      <c:pt idx="632">
                        <c:v>-15902.8</c:v>
                      </c:pt>
                      <c:pt idx="633">
                        <c:v>-15897.9</c:v>
                      </c:pt>
                      <c:pt idx="634">
                        <c:v>-15897</c:v>
                      </c:pt>
                      <c:pt idx="635">
                        <c:v>-15908.8</c:v>
                      </c:pt>
                      <c:pt idx="636">
                        <c:v>-15916.4</c:v>
                      </c:pt>
                      <c:pt idx="637">
                        <c:v>-15920.3</c:v>
                      </c:pt>
                      <c:pt idx="638">
                        <c:v>-15919.8</c:v>
                      </c:pt>
                      <c:pt idx="639">
                        <c:v>-15907.2</c:v>
                      </c:pt>
                      <c:pt idx="640">
                        <c:v>-15898.3</c:v>
                      </c:pt>
                      <c:pt idx="641">
                        <c:v>-15893</c:v>
                      </c:pt>
                      <c:pt idx="642">
                        <c:v>-15889.5</c:v>
                      </c:pt>
                      <c:pt idx="643">
                        <c:v>-15903</c:v>
                      </c:pt>
                      <c:pt idx="644">
                        <c:v>-15910.6</c:v>
                      </c:pt>
                      <c:pt idx="645">
                        <c:v>-15914.7</c:v>
                      </c:pt>
                      <c:pt idx="646">
                        <c:v>-15916.1</c:v>
                      </c:pt>
                      <c:pt idx="647">
                        <c:v>-15901.5</c:v>
                      </c:pt>
                      <c:pt idx="648">
                        <c:v>-15892.7</c:v>
                      </c:pt>
                      <c:pt idx="649">
                        <c:v>-15887.6</c:v>
                      </c:pt>
                      <c:pt idx="650">
                        <c:v>-15884.8</c:v>
                      </c:pt>
                      <c:pt idx="651">
                        <c:v>-15895.2</c:v>
                      </c:pt>
                      <c:pt idx="652">
                        <c:v>-15906.1</c:v>
                      </c:pt>
                      <c:pt idx="653">
                        <c:v>-15910.3</c:v>
                      </c:pt>
                      <c:pt idx="654">
                        <c:v>-15912.1</c:v>
                      </c:pt>
                      <c:pt idx="655">
                        <c:v>-15901.2</c:v>
                      </c:pt>
                      <c:pt idx="656">
                        <c:v>-15889.8</c:v>
                      </c:pt>
                      <c:pt idx="657">
                        <c:v>-15882.7</c:v>
                      </c:pt>
                      <c:pt idx="658">
                        <c:v>-15880.1</c:v>
                      </c:pt>
                      <c:pt idx="659">
                        <c:v>-15890.1</c:v>
                      </c:pt>
                      <c:pt idx="660">
                        <c:v>-15898.1</c:v>
                      </c:pt>
                      <c:pt idx="661">
                        <c:v>-15903.4</c:v>
                      </c:pt>
                      <c:pt idx="662">
                        <c:v>-15903.6</c:v>
                      </c:pt>
                      <c:pt idx="663">
                        <c:v>-15891.2</c:v>
                      </c:pt>
                      <c:pt idx="664">
                        <c:v>-15882.7</c:v>
                      </c:pt>
                      <c:pt idx="665">
                        <c:v>-15877.3</c:v>
                      </c:pt>
                      <c:pt idx="666">
                        <c:v>-15875.7</c:v>
                      </c:pt>
                      <c:pt idx="667">
                        <c:v>-15887.7</c:v>
                      </c:pt>
                      <c:pt idx="668">
                        <c:v>-15895.4</c:v>
                      </c:pt>
                      <c:pt idx="669">
                        <c:v>-15899.6</c:v>
                      </c:pt>
                      <c:pt idx="670">
                        <c:v>-15899.3</c:v>
                      </c:pt>
                      <c:pt idx="671">
                        <c:v>-15886.8</c:v>
                      </c:pt>
                      <c:pt idx="672">
                        <c:v>-15877.4</c:v>
                      </c:pt>
                      <c:pt idx="673">
                        <c:v>-15871.9</c:v>
                      </c:pt>
                      <c:pt idx="674">
                        <c:v>-15868.4</c:v>
                      </c:pt>
                      <c:pt idx="675">
                        <c:v>-15881.8</c:v>
                      </c:pt>
                      <c:pt idx="676">
                        <c:v>-15889.3</c:v>
                      </c:pt>
                      <c:pt idx="677">
                        <c:v>-15893.4</c:v>
                      </c:pt>
                      <c:pt idx="678">
                        <c:v>-15894.8</c:v>
                      </c:pt>
                      <c:pt idx="679">
                        <c:v>-15880.2</c:v>
                      </c:pt>
                      <c:pt idx="680">
                        <c:v>-15871.5</c:v>
                      </c:pt>
                      <c:pt idx="681">
                        <c:v>-15866.6</c:v>
                      </c:pt>
                      <c:pt idx="682">
                        <c:v>-15864</c:v>
                      </c:pt>
                      <c:pt idx="683">
                        <c:v>-15874.4</c:v>
                      </c:pt>
                      <c:pt idx="684">
                        <c:v>-15886.2</c:v>
                      </c:pt>
                      <c:pt idx="685">
                        <c:v>-15891.3</c:v>
                      </c:pt>
                      <c:pt idx="686">
                        <c:v>-15893.6</c:v>
                      </c:pt>
                      <c:pt idx="687">
                        <c:v>-15883.7</c:v>
                      </c:pt>
                      <c:pt idx="688">
                        <c:v>-15871.2</c:v>
                      </c:pt>
                      <c:pt idx="689">
                        <c:v>-15865.8</c:v>
                      </c:pt>
                      <c:pt idx="690">
                        <c:v>-15862</c:v>
                      </c:pt>
                      <c:pt idx="691">
                        <c:v>-15871.2</c:v>
                      </c:pt>
                      <c:pt idx="692">
                        <c:v>-15880.3</c:v>
                      </c:pt>
                      <c:pt idx="693">
                        <c:v>-15886.1</c:v>
                      </c:pt>
                      <c:pt idx="694">
                        <c:v>-15888</c:v>
                      </c:pt>
                      <c:pt idx="695">
                        <c:v>-15877</c:v>
                      </c:pt>
                      <c:pt idx="696">
                        <c:v>-15865.5</c:v>
                      </c:pt>
                      <c:pt idx="697">
                        <c:v>-15858.1</c:v>
                      </c:pt>
                      <c:pt idx="698">
                        <c:v>-15858</c:v>
                      </c:pt>
                      <c:pt idx="699">
                        <c:v>-15869.6</c:v>
                      </c:pt>
                      <c:pt idx="700">
                        <c:v>-15877.3</c:v>
                      </c:pt>
                      <c:pt idx="701">
                        <c:v>-15881.6</c:v>
                      </c:pt>
                      <c:pt idx="702">
                        <c:v>-15880.8</c:v>
                      </c:pt>
                      <c:pt idx="703">
                        <c:v>-15867.4</c:v>
                      </c:pt>
                      <c:pt idx="704">
                        <c:v>-15858</c:v>
                      </c:pt>
                      <c:pt idx="705">
                        <c:v>-15853</c:v>
                      </c:pt>
                      <c:pt idx="706">
                        <c:v>-15849.5</c:v>
                      </c:pt>
                      <c:pt idx="707">
                        <c:v>-15863.1</c:v>
                      </c:pt>
                      <c:pt idx="708">
                        <c:v>-15870.9</c:v>
                      </c:pt>
                      <c:pt idx="709">
                        <c:v>-15875.4</c:v>
                      </c:pt>
                      <c:pt idx="710">
                        <c:v>-15877.1</c:v>
                      </c:pt>
                      <c:pt idx="711">
                        <c:v>-15866.4</c:v>
                      </c:pt>
                      <c:pt idx="712">
                        <c:v>-15853.3</c:v>
                      </c:pt>
                      <c:pt idx="713">
                        <c:v>-15847.8</c:v>
                      </c:pt>
                      <c:pt idx="714">
                        <c:v>-15844.7</c:v>
                      </c:pt>
                      <c:pt idx="715">
                        <c:v>-15854.6</c:v>
                      </c:pt>
                      <c:pt idx="716">
                        <c:v>-15864.1</c:v>
                      </c:pt>
                      <c:pt idx="717">
                        <c:v>-15870.4</c:v>
                      </c:pt>
                      <c:pt idx="718">
                        <c:v>-15873.1</c:v>
                      </c:pt>
                      <c:pt idx="719">
                        <c:v>-15862.3</c:v>
                      </c:pt>
                      <c:pt idx="720">
                        <c:v>-15852.5</c:v>
                      </c:pt>
                      <c:pt idx="721">
                        <c:v>-15846</c:v>
                      </c:pt>
                      <c:pt idx="722">
                        <c:v>-15844.8</c:v>
                      </c:pt>
                      <c:pt idx="723">
                        <c:v>-15856.5</c:v>
                      </c:pt>
                      <c:pt idx="724">
                        <c:v>-15863.8</c:v>
                      </c:pt>
                      <c:pt idx="725">
                        <c:v>-15868.2</c:v>
                      </c:pt>
                      <c:pt idx="726">
                        <c:v>-15870.6</c:v>
                      </c:pt>
                      <c:pt idx="727">
                        <c:v>-15855.3</c:v>
                      </c:pt>
                      <c:pt idx="728">
                        <c:v>-15845.6</c:v>
                      </c:pt>
                      <c:pt idx="729">
                        <c:v>-15839.6</c:v>
                      </c:pt>
                      <c:pt idx="730">
                        <c:v>-15836.7</c:v>
                      </c:pt>
                      <c:pt idx="731">
                        <c:v>-15846.8</c:v>
                      </c:pt>
                      <c:pt idx="732">
                        <c:v>-15857.6</c:v>
                      </c:pt>
                      <c:pt idx="733">
                        <c:v>-15861.7</c:v>
                      </c:pt>
                      <c:pt idx="734">
                        <c:v>-15863.5</c:v>
                      </c:pt>
                      <c:pt idx="735">
                        <c:v>-15851.8</c:v>
                      </c:pt>
                      <c:pt idx="736">
                        <c:v>-15841</c:v>
                      </c:pt>
                      <c:pt idx="737">
                        <c:v>-15834.7</c:v>
                      </c:pt>
                      <c:pt idx="738">
                        <c:v>-15832.7</c:v>
                      </c:pt>
                      <c:pt idx="739">
                        <c:v>-15843.9</c:v>
                      </c:pt>
                      <c:pt idx="740">
                        <c:v>-15851.5</c:v>
                      </c:pt>
                      <c:pt idx="741">
                        <c:v>-15855.9</c:v>
                      </c:pt>
                      <c:pt idx="742">
                        <c:v>-15855.8</c:v>
                      </c:pt>
                      <c:pt idx="743">
                        <c:v>-15842.8</c:v>
                      </c:pt>
                      <c:pt idx="744">
                        <c:v>-15833.5</c:v>
                      </c:pt>
                      <c:pt idx="745">
                        <c:v>-15827.8</c:v>
                      </c:pt>
                      <c:pt idx="746">
                        <c:v>-15824.3</c:v>
                      </c:pt>
                      <c:pt idx="747">
                        <c:v>-15838.6</c:v>
                      </c:pt>
                      <c:pt idx="748">
                        <c:v>-15846.9</c:v>
                      </c:pt>
                      <c:pt idx="749">
                        <c:v>-15851.2</c:v>
                      </c:pt>
                      <c:pt idx="750">
                        <c:v>-15852.6</c:v>
                      </c:pt>
                      <c:pt idx="751">
                        <c:v>-15841.6</c:v>
                      </c:pt>
                      <c:pt idx="752">
                        <c:v>-15828.9</c:v>
                      </c:pt>
                      <c:pt idx="753">
                        <c:v>-15823.2</c:v>
                      </c:pt>
                      <c:pt idx="754">
                        <c:v>-15820.1</c:v>
                      </c:pt>
                      <c:pt idx="755">
                        <c:v>-15830.2</c:v>
                      </c:pt>
                      <c:pt idx="756">
                        <c:v>-15839.6</c:v>
                      </c:pt>
                      <c:pt idx="757">
                        <c:v>-15844.9</c:v>
                      </c:pt>
                      <c:pt idx="758">
                        <c:v>-15846.7</c:v>
                      </c:pt>
                      <c:pt idx="759">
                        <c:v>-15835.3</c:v>
                      </c:pt>
                      <c:pt idx="760">
                        <c:v>-15824.2</c:v>
                      </c:pt>
                      <c:pt idx="761">
                        <c:v>-15818</c:v>
                      </c:pt>
                      <c:pt idx="762">
                        <c:v>-15817.1</c:v>
                      </c:pt>
                      <c:pt idx="763">
                        <c:v>-15828.7</c:v>
                      </c:pt>
                      <c:pt idx="764">
                        <c:v>-15836.5</c:v>
                      </c:pt>
                      <c:pt idx="765">
                        <c:v>-15840.9</c:v>
                      </c:pt>
                      <c:pt idx="766">
                        <c:v>-15842.4</c:v>
                      </c:pt>
                      <c:pt idx="767">
                        <c:v>-15826.9</c:v>
                      </c:pt>
                      <c:pt idx="768">
                        <c:v>-15817.6</c:v>
                      </c:pt>
                      <c:pt idx="769">
                        <c:v>-15811.5</c:v>
                      </c:pt>
                      <c:pt idx="770">
                        <c:v>-15808.1</c:v>
                      </c:pt>
                      <c:pt idx="771">
                        <c:v>-15817.6</c:v>
                      </c:pt>
                      <c:pt idx="772">
                        <c:v>-15829.5</c:v>
                      </c:pt>
                      <c:pt idx="773">
                        <c:v>-15834.1</c:v>
                      </c:pt>
                      <c:pt idx="774">
                        <c:v>-15836.7</c:v>
                      </c:pt>
                      <c:pt idx="775">
                        <c:v>-15826</c:v>
                      </c:pt>
                      <c:pt idx="776">
                        <c:v>-15815.9</c:v>
                      </c:pt>
                      <c:pt idx="777">
                        <c:v>-15807.5</c:v>
                      </c:pt>
                      <c:pt idx="778">
                        <c:v>-15804.3</c:v>
                      </c:pt>
                      <c:pt idx="779">
                        <c:v>-15814.4</c:v>
                      </c:pt>
                      <c:pt idx="780">
                        <c:v>-15823.6</c:v>
                      </c:pt>
                      <c:pt idx="781">
                        <c:v>-15828.9</c:v>
                      </c:pt>
                      <c:pt idx="782">
                        <c:v>-15829.9</c:v>
                      </c:pt>
                      <c:pt idx="783">
                        <c:v>-15817.8</c:v>
                      </c:pt>
                      <c:pt idx="784">
                        <c:v>-15809.4</c:v>
                      </c:pt>
                      <c:pt idx="785">
                        <c:v>-15804.3</c:v>
                      </c:pt>
                      <c:pt idx="786">
                        <c:v>-15803.3</c:v>
                      </c:pt>
                      <c:pt idx="787">
                        <c:v>-15815</c:v>
                      </c:pt>
                      <c:pt idx="788">
                        <c:v>-15822.8</c:v>
                      </c:pt>
                      <c:pt idx="789">
                        <c:v>-15826.9</c:v>
                      </c:pt>
                      <c:pt idx="790">
                        <c:v>-15825.9</c:v>
                      </c:pt>
                      <c:pt idx="791">
                        <c:v>-15813.1</c:v>
                      </c:pt>
                      <c:pt idx="792">
                        <c:v>-15804.4</c:v>
                      </c:pt>
                      <c:pt idx="793">
                        <c:v>-15798.6</c:v>
                      </c:pt>
                      <c:pt idx="794">
                        <c:v>-15795.2</c:v>
                      </c:pt>
                      <c:pt idx="795">
                        <c:v>-15808.8</c:v>
                      </c:pt>
                      <c:pt idx="796">
                        <c:v>-15816.2</c:v>
                      </c:pt>
                      <c:pt idx="797">
                        <c:v>-15820.1</c:v>
                      </c:pt>
                      <c:pt idx="798">
                        <c:v>-15821.8</c:v>
                      </c:pt>
                      <c:pt idx="799">
                        <c:v>-15810.1</c:v>
                      </c:pt>
                      <c:pt idx="800">
                        <c:v>-15796.5</c:v>
                      </c:pt>
                      <c:pt idx="801">
                        <c:v>-15790.7</c:v>
                      </c:pt>
                      <c:pt idx="802">
                        <c:v>-15788</c:v>
                      </c:pt>
                      <c:pt idx="803">
                        <c:v>-15798.9</c:v>
                      </c:pt>
                      <c:pt idx="804">
                        <c:v>-15809.1</c:v>
                      </c:pt>
                      <c:pt idx="805">
                        <c:v>-15815.9</c:v>
                      </c:pt>
                      <c:pt idx="806">
                        <c:v>-15817.4</c:v>
                      </c:pt>
                      <c:pt idx="807">
                        <c:v>-15806</c:v>
                      </c:pt>
                      <c:pt idx="808">
                        <c:v>-15794.6</c:v>
                      </c:pt>
                      <c:pt idx="809">
                        <c:v>-15787.9</c:v>
                      </c:pt>
                      <c:pt idx="810">
                        <c:v>-15785.8</c:v>
                      </c:pt>
                      <c:pt idx="811">
                        <c:v>-15797.6</c:v>
                      </c:pt>
                      <c:pt idx="812">
                        <c:v>-15804.9</c:v>
                      </c:pt>
                      <c:pt idx="813">
                        <c:v>-15809</c:v>
                      </c:pt>
                      <c:pt idx="814">
                        <c:v>-15810.9</c:v>
                      </c:pt>
                      <c:pt idx="815">
                        <c:v>-15795.3</c:v>
                      </c:pt>
                      <c:pt idx="816">
                        <c:v>-15786.3</c:v>
                      </c:pt>
                      <c:pt idx="817">
                        <c:v>-15780.8</c:v>
                      </c:pt>
                      <c:pt idx="818">
                        <c:v>-15778.1</c:v>
                      </c:pt>
                      <c:pt idx="819">
                        <c:v>-15792.8</c:v>
                      </c:pt>
                      <c:pt idx="820">
                        <c:v>-15800.5</c:v>
                      </c:pt>
                      <c:pt idx="821">
                        <c:v>-15805.7</c:v>
                      </c:pt>
                      <c:pt idx="822">
                        <c:v>-15807.7</c:v>
                      </c:pt>
                      <c:pt idx="823">
                        <c:v>-15796.5</c:v>
                      </c:pt>
                      <c:pt idx="824">
                        <c:v>-15782.7</c:v>
                      </c:pt>
                      <c:pt idx="825">
                        <c:v>-15776.8</c:v>
                      </c:pt>
                      <c:pt idx="826">
                        <c:v>-15773.5</c:v>
                      </c:pt>
                      <c:pt idx="827">
                        <c:v>-15783.6</c:v>
                      </c:pt>
                      <c:pt idx="828">
                        <c:v>-15792.9</c:v>
                      </c:pt>
                      <c:pt idx="829">
                        <c:v>-15799.2</c:v>
                      </c:pt>
                      <c:pt idx="830">
                        <c:v>-15801.3</c:v>
                      </c:pt>
                      <c:pt idx="831">
                        <c:v>-15790.6</c:v>
                      </c:pt>
                      <c:pt idx="832">
                        <c:v>-15780.2</c:v>
                      </c:pt>
                      <c:pt idx="833">
                        <c:v>-15773.3</c:v>
                      </c:pt>
                      <c:pt idx="834">
                        <c:v>-15771.3</c:v>
                      </c:pt>
                      <c:pt idx="835">
                        <c:v>-15782.9</c:v>
                      </c:pt>
                      <c:pt idx="836">
                        <c:v>-15791.1</c:v>
                      </c:pt>
                      <c:pt idx="837">
                        <c:v>-15795.2</c:v>
                      </c:pt>
                      <c:pt idx="838">
                        <c:v>-15797.3</c:v>
                      </c:pt>
                      <c:pt idx="839">
                        <c:v>-15781.9</c:v>
                      </c:pt>
                      <c:pt idx="840">
                        <c:v>-15771.9</c:v>
                      </c:pt>
                      <c:pt idx="841">
                        <c:v>-15765.9</c:v>
                      </c:pt>
                      <c:pt idx="842">
                        <c:v>-15762.7</c:v>
                      </c:pt>
                      <c:pt idx="843">
                        <c:v>-15777.1</c:v>
                      </c:pt>
                      <c:pt idx="844">
                        <c:v>-15784.8</c:v>
                      </c:pt>
                      <c:pt idx="845">
                        <c:v>-15789.2</c:v>
                      </c:pt>
                      <c:pt idx="846">
                        <c:v>-15791.2</c:v>
                      </c:pt>
                      <c:pt idx="847">
                        <c:v>-15779.3</c:v>
                      </c:pt>
                      <c:pt idx="848">
                        <c:v>-15765.4</c:v>
                      </c:pt>
                      <c:pt idx="849">
                        <c:v>-15760.6</c:v>
                      </c:pt>
                      <c:pt idx="850">
                        <c:v>-15758</c:v>
                      </c:pt>
                      <c:pt idx="851">
                        <c:v>-15768</c:v>
                      </c:pt>
                      <c:pt idx="852">
                        <c:v>-15777.8</c:v>
                      </c:pt>
                      <c:pt idx="853">
                        <c:v>-15784.1</c:v>
                      </c:pt>
                      <c:pt idx="854">
                        <c:v>-15785.7</c:v>
                      </c:pt>
                      <c:pt idx="855">
                        <c:v>-15787</c:v>
                      </c:pt>
                      <c:pt idx="856">
                        <c:v>-15787.9</c:v>
                      </c:pt>
                      <c:pt idx="857">
                        <c:v>-15787.6</c:v>
                      </c:pt>
                      <c:pt idx="858">
                        <c:v>-15784</c:v>
                      </c:pt>
                      <c:pt idx="859">
                        <c:v>-15769.4</c:v>
                      </c:pt>
                      <c:pt idx="860">
                        <c:v>-15759.5</c:v>
                      </c:pt>
                      <c:pt idx="861">
                        <c:v>-15754.4</c:v>
                      </c:pt>
                      <c:pt idx="862">
                        <c:v>-15753.7</c:v>
                      </c:pt>
                      <c:pt idx="863">
                        <c:v>-15765.1</c:v>
                      </c:pt>
                      <c:pt idx="864">
                        <c:v>-15773.1</c:v>
                      </c:pt>
                      <c:pt idx="865">
                        <c:v>-15777.8</c:v>
                      </c:pt>
                      <c:pt idx="866">
                        <c:v>-15778.1</c:v>
                      </c:pt>
                      <c:pt idx="867">
                        <c:v>-15764.9</c:v>
                      </c:pt>
                      <c:pt idx="868">
                        <c:v>-15755.5</c:v>
                      </c:pt>
                      <c:pt idx="869">
                        <c:v>-15749.2</c:v>
                      </c:pt>
                      <c:pt idx="870">
                        <c:v>-15746.2</c:v>
                      </c:pt>
                      <c:pt idx="871">
                        <c:v>-15760.3</c:v>
                      </c:pt>
                      <c:pt idx="872">
                        <c:v>-15768.5</c:v>
                      </c:pt>
                      <c:pt idx="873">
                        <c:v>-15773.5</c:v>
                      </c:pt>
                      <c:pt idx="874">
                        <c:v>-15775.3</c:v>
                      </c:pt>
                      <c:pt idx="875">
                        <c:v>-15764.1</c:v>
                      </c:pt>
                      <c:pt idx="876">
                        <c:v>-15750.5</c:v>
                      </c:pt>
                      <c:pt idx="877">
                        <c:v>-15745.6</c:v>
                      </c:pt>
                      <c:pt idx="878">
                        <c:v>-15743.5</c:v>
                      </c:pt>
                      <c:pt idx="879">
                        <c:v>-15754.1</c:v>
                      </c:pt>
                      <c:pt idx="880">
                        <c:v>-15766.8</c:v>
                      </c:pt>
                      <c:pt idx="881">
                        <c:v>-15771.6</c:v>
                      </c:pt>
                      <c:pt idx="882">
                        <c:v>-15773.3</c:v>
                      </c:pt>
                      <c:pt idx="883">
                        <c:v>-15761.8</c:v>
                      </c:pt>
                      <c:pt idx="884">
                        <c:v>-15751.3</c:v>
                      </c:pt>
                      <c:pt idx="885">
                        <c:v>-15744.7</c:v>
                      </c:pt>
                      <c:pt idx="886">
                        <c:v>-15743.3</c:v>
                      </c:pt>
                      <c:pt idx="887">
                        <c:v>-15755.1</c:v>
                      </c:pt>
                      <c:pt idx="888">
                        <c:v>-15762.8</c:v>
                      </c:pt>
                      <c:pt idx="889">
                        <c:v>-15766.7</c:v>
                      </c:pt>
                      <c:pt idx="890">
                        <c:v>-15765.3</c:v>
                      </c:pt>
                      <c:pt idx="891">
                        <c:v>-15752.3</c:v>
                      </c:pt>
                      <c:pt idx="892">
                        <c:v>-15743</c:v>
                      </c:pt>
                      <c:pt idx="893">
                        <c:v>-15738</c:v>
                      </c:pt>
                      <c:pt idx="894">
                        <c:v>-15734.7</c:v>
                      </c:pt>
                      <c:pt idx="895">
                        <c:v>-15748.6</c:v>
                      </c:pt>
                      <c:pt idx="896">
                        <c:v>-15756.6</c:v>
                      </c:pt>
                      <c:pt idx="897">
                        <c:v>-15761.1</c:v>
                      </c:pt>
                      <c:pt idx="898">
                        <c:v>-15763.4</c:v>
                      </c:pt>
                      <c:pt idx="899">
                        <c:v>-15751.5</c:v>
                      </c:pt>
                      <c:pt idx="900">
                        <c:v>-15738.9</c:v>
                      </c:pt>
                      <c:pt idx="901">
                        <c:v>-15733.3</c:v>
                      </c:pt>
                      <c:pt idx="902">
                        <c:v>-15730.4</c:v>
                      </c:pt>
                      <c:pt idx="903">
                        <c:v>-15740.7</c:v>
                      </c:pt>
                      <c:pt idx="904">
                        <c:v>-15753.1</c:v>
                      </c:pt>
                      <c:pt idx="905">
                        <c:v>-15757.5</c:v>
                      </c:pt>
                      <c:pt idx="906">
                        <c:v>-15759.6</c:v>
                      </c:pt>
                      <c:pt idx="907">
                        <c:v>-15747.9</c:v>
                      </c:pt>
                      <c:pt idx="908">
                        <c:v>-15736.4</c:v>
                      </c:pt>
                      <c:pt idx="909">
                        <c:v>-15729.8</c:v>
                      </c:pt>
                      <c:pt idx="910">
                        <c:v>-15728.1</c:v>
                      </c:pt>
                      <c:pt idx="911">
                        <c:v>-15739.9</c:v>
                      </c:pt>
                      <c:pt idx="912">
                        <c:v>-15747.6</c:v>
                      </c:pt>
                      <c:pt idx="913">
                        <c:v>-15752.1</c:v>
                      </c:pt>
                      <c:pt idx="914">
                        <c:v>-15751.8</c:v>
                      </c:pt>
                      <c:pt idx="915">
                        <c:v>-15739.3</c:v>
                      </c:pt>
                      <c:pt idx="916">
                        <c:v>-15730.5</c:v>
                      </c:pt>
                      <c:pt idx="917">
                        <c:v>-15725.3</c:v>
                      </c:pt>
                      <c:pt idx="918">
                        <c:v>-15722.7</c:v>
                      </c:pt>
                      <c:pt idx="919">
                        <c:v>-15737.2</c:v>
                      </c:pt>
                      <c:pt idx="920">
                        <c:v>-15745.5</c:v>
                      </c:pt>
                      <c:pt idx="921">
                        <c:v>-15749.7</c:v>
                      </c:pt>
                      <c:pt idx="922">
                        <c:v>-15751.7</c:v>
                      </c:pt>
                      <c:pt idx="923">
                        <c:v>-15740</c:v>
                      </c:pt>
                      <c:pt idx="924">
                        <c:v>-15725.4</c:v>
                      </c:pt>
                      <c:pt idx="925">
                        <c:v>-15719.8</c:v>
                      </c:pt>
                      <c:pt idx="926">
                        <c:v>-15716.7</c:v>
                      </c:pt>
                      <c:pt idx="927">
                        <c:v>-15727.1</c:v>
                      </c:pt>
                      <c:pt idx="928">
                        <c:v>-15739.2</c:v>
                      </c:pt>
                      <c:pt idx="929">
                        <c:v>-15743.8</c:v>
                      </c:pt>
                      <c:pt idx="930">
                        <c:v>-15746.3</c:v>
                      </c:pt>
                      <c:pt idx="931">
                        <c:v>-15734.3</c:v>
                      </c:pt>
                      <c:pt idx="932">
                        <c:v>-15724</c:v>
                      </c:pt>
                      <c:pt idx="933">
                        <c:v>-15716.6</c:v>
                      </c:pt>
                      <c:pt idx="934">
                        <c:v>-15713.4</c:v>
                      </c:pt>
                      <c:pt idx="935">
                        <c:v>-15723.4</c:v>
                      </c:pt>
                      <c:pt idx="936">
                        <c:v>-15732.9</c:v>
                      </c:pt>
                      <c:pt idx="937">
                        <c:v>-15738</c:v>
                      </c:pt>
                      <c:pt idx="938">
                        <c:v>-15738.6</c:v>
                      </c:pt>
                      <c:pt idx="939">
                        <c:v>-15725.3</c:v>
                      </c:pt>
                      <c:pt idx="940">
                        <c:v>-15716.7</c:v>
                      </c:pt>
                      <c:pt idx="941">
                        <c:v>-15711.7</c:v>
                      </c:pt>
                      <c:pt idx="942">
                        <c:v>-15711.1</c:v>
                      </c:pt>
                      <c:pt idx="943">
                        <c:v>-15722.2</c:v>
                      </c:pt>
                      <c:pt idx="944">
                        <c:v>-15730.5</c:v>
                      </c:pt>
                      <c:pt idx="945">
                        <c:v>-15735.7</c:v>
                      </c:pt>
                      <c:pt idx="946">
                        <c:v>-15736.3</c:v>
                      </c:pt>
                      <c:pt idx="947">
                        <c:v>-15723.1</c:v>
                      </c:pt>
                      <c:pt idx="948">
                        <c:v>-15714.6</c:v>
                      </c:pt>
                      <c:pt idx="949">
                        <c:v>-15708.5</c:v>
                      </c:pt>
                      <c:pt idx="950">
                        <c:v>-15706.1</c:v>
                      </c:pt>
                      <c:pt idx="951">
                        <c:v>-15720.5</c:v>
                      </c:pt>
                      <c:pt idx="952">
                        <c:v>-15727.9</c:v>
                      </c:pt>
                      <c:pt idx="953">
                        <c:v>-15732</c:v>
                      </c:pt>
                      <c:pt idx="954">
                        <c:v>-15733.3</c:v>
                      </c:pt>
                      <c:pt idx="955">
                        <c:v>-15721.4</c:v>
                      </c:pt>
                      <c:pt idx="956">
                        <c:v>-15707.9</c:v>
                      </c:pt>
                      <c:pt idx="957">
                        <c:v>-15703.6</c:v>
                      </c:pt>
                      <c:pt idx="958">
                        <c:v>-15701.1</c:v>
                      </c:pt>
                      <c:pt idx="959">
                        <c:v>-15711.2</c:v>
                      </c:pt>
                      <c:pt idx="960">
                        <c:v>-15720.3</c:v>
                      </c:pt>
                      <c:pt idx="961">
                        <c:v>-15726.8</c:v>
                      </c:pt>
                      <c:pt idx="962">
                        <c:v>-15728.1</c:v>
                      </c:pt>
                      <c:pt idx="963">
                        <c:v>-15716.7</c:v>
                      </c:pt>
                      <c:pt idx="964">
                        <c:v>-15707.6</c:v>
                      </c:pt>
                      <c:pt idx="965">
                        <c:v>-15702.5</c:v>
                      </c:pt>
                      <c:pt idx="966">
                        <c:v>-15702.1</c:v>
                      </c:pt>
                      <c:pt idx="967">
                        <c:v>-15713.8</c:v>
                      </c:pt>
                      <c:pt idx="968">
                        <c:v>-15721.8</c:v>
                      </c:pt>
                      <c:pt idx="969">
                        <c:v>-15725.7</c:v>
                      </c:pt>
                      <c:pt idx="970">
                        <c:v>-15724.3</c:v>
                      </c:pt>
                      <c:pt idx="971">
                        <c:v>-15711.2</c:v>
                      </c:pt>
                      <c:pt idx="972">
                        <c:v>-15701.9</c:v>
                      </c:pt>
                      <c:pt idx="973">
                        <c:v>-15696.4</c:v>
                      </c:pt>
                      <c:pt idx="974">
                        <c:v>-15693</c:v>
                      </c:pt>
                      <c:pt idx="975">
                        <c:v>-15707</c:v>
                      </c:pt>
                      <c:pt idx="976">
                        <c:v>-15715</c:v>
                      </c:pt>
                      <c:pt idx="977">
                        <c:v>-15719.3</c:v>
                      </c:pt>
                      <c:pt idx="978">
                        <c:v>-15721.1</c:v>
                      </c:pt>
                      <c:pt idx="979">
                        <c:v>-15709.7</c:v>
                      </c:pt>
                      <c:pt idx="980">
                        <c:v>-15696.4</c:v>
                      </c:pt>
                      <c:pt idx="981">
                        <c:v>-15691.2</c:v>
                      </c:pt>
                      <c:pt idx="982">
                        <c:v>-15687.9</c:v>
                      </c:pt>
                      <c:pt idx="983">
                        <c:v>-15698.4</c:v>
                      </c:pt>
                      <c:pt idx="984">
                        <c:v>-15708.7</c:v>
                      </c:pt>
                      <c:pt idx="985">
                        <c:v>-15715.5</c:v>
                      </c:pt>
                      <c:pt idx="986">
                        <c:v>-15717.3</c:v>
                      </c:pt>
                      <c:pt idx="987">
                        <c:v>-15706.2</c:v>
                      </c:pt>
                      <c:pt idx="988">
                        <c:v>-15695.5</c:v>
                      </c:pt>
                      <c:pt idx="989">
                        <c:v>-15689.1</c:v>
                      </c:pt>
                      <c:pt idx="990">
                        <c:v>-15686.9</c:v>
                      </c:pt>
                      <c:pt idx="991">
                        <c:v>-15698.4</c:v>
                      </c:pt>
                      <c:pt idx="992">
                        <c:v>-15706</c:v>
                      </c:pt>
                      <c:pt idx="993">
                        <c:v>-15709.8</c:v>
                      </c:pt>
                      <c:pt idx="994">
                        <c:v>-15709.5</c:v>
                      </c:pt>
                      <c:pt idx="995">
                        <c:v>-15696.2</c:v>
                      </c:pt>
                      <c:pt idx="996">
                        <c:v>-15686.7</c:v>
                      </c:pt>
                      <c:pt idx="997">
                        <c:v>-15681.2</c:v>
                      </c:pt>
                      <c:pt idx="998">
                        <c:v>-15678.3</c:v>
                      </c:pt>
                      <c:pt idx="999">
                        <c:v>-15692.3</c:v>
                      </c:pt>
                      <c:pt idx="1000">
                        <c:v>-15700.2</c:v>
                      </c:pt>
                      <c:pt idx="1001">
                        <c:v>-15704.6</c:v>
                      </c:pt>
                      <c:pt idx="1002">
                        <c:v>-15707.4</c:v>
                      </c:pt>
                      <c:pt idx="1003">
                        <c:v>-15695.1</c:v>
                      </c:pt>
                      <c:pt idx="1004">
                        <c:v>-15681</c:v>
                      </c:pt>
                      <c:pt idx="1005">
                        <c:v>-15676.3</c:v>
                      </c:pt>
                      <c:pt idx="1006">
                        <c:v>-15673.8</c:v>
                      </c:pt>
                      <c:pt idx="1007">
                        <c:v>-15684.5</c:v>
                      </c:pt>
                      <c:pt idx="1008">
                        <c:v>-15696.4</c:v>
                      </c:pt>
                      <c:pt idx="1009">
                        <c:v>-15700.9</c:v>
                      </c:pt>
                      <c:pt idx="1010">
                        <c:v>-15702.6</c:v>
                      </c:pt>
                      <c:pt idx="1011">
                        <c:v>-15691</c:v>
                      </c:pt>
                      <c:pt idx="1012">
                        <c:v>-15679.9</c:v>
                      </c:pt>
                      <c:pt idx="1013">
                        <c:v>-15672.4</c:v>
                      </c:pt>
                      <c:pt idx="1014">
                        <c:v>-15669.2</c:v>
                      </c:pt>
                      <c:pt idx="1015">
                        <c:v>-15679.3</c:v>
                      </c:pt>
                      <c:pt idx="1016">
                        <c:v>-15688.8</c:v>
                      </c:pt>
                      <c:pt idx="1017">
                        <c:v>-15694</c:v>
                      </c:pt>
                      <c:pt idx="1018">
                        <c:v>-15694.5</c:v>
                      </c:pt>
                      <c:pt idx="1019">
                        <c:v>-15681.6</c:v>
                      </c:pt>
                      <c:pt idx="1020">
                        <c:v>-15672.3</c:v>
                      </c:pt>
                      <c:pt idx="1021">
                        <c:v>-15666.8</c:v>
                      </c:pt>
                      <c:pt idx="1022">
                        <c:v>-15665.5</c:v>
                      </c:pt>
                      <c:pt idx="1023">
                        <c:v>-15677.9</c:v>
                      </c:pt>
                      <c:pt idx="1024">
                        <c:v>-15685.8</c:v>
                      </c:pt>
                      <c:pt idx="1025">
                        <c:v>-15690.4</c:v>
                      </c:pt>
                      <c:pt idx="1026">
                        <c:v>-15690.2</c:v>
                      </c:pt>
                      <c:pt idx="1027">
                        <c:v>-15676.3</c:v>
                      </c:pt>
                      <c:pt idx="1028">
                        <c:v>-15667.1</c:v>
                      </c:pt>
                      <c:pt idx="1029">
                        <c:v>-15661.3</c:v>
                      </c:pt>
                      <c:pt idx="1030">
                        <c:v>-15658.6</c:v>
                      </c:pt>
                      <c:pt idx="1031">
                        <c:v>-15673.5</c:v>
                      </c:pt>
                      <c:pt idx="1032">
                        <c:v>-15681.9</c:v>
                      </c:pt>
                      <c:pt idx="1033">
                        <c:v>-15685.8</c:v>
                      </c:pt>
                      <c:pt idx="1034">
                        <c:v>-15688.2</c:v>
                      </c:pt>
                      <c:pt idx="1035">
                        <c:v>-15689</c:v>
                      </c:pt>
                      <c:pt idx="1036">
                        <c:v>-15689.6</c:v>
                      </c:pt>
                      <c:pt idx="1037">
                        <c:v>-15689.4</c:v>
                      </c:pt>
                      <c:pt idx="1038">
                        <c:v>-15689.3</c:v>
                      </c:pt>
                      <c:pt idx="1039">
                        <c:v>-15676.2</c:v>
                      </c:pt>
                      <c:pt idx="1040">
                        <c:v>-15664.2</c:v>
                      </c:pt>
                      <c:pt idx="1041">
                        <c:v>-15655.1</c:v>
                      </c:pt>
                      <c:pt idx="1042">
                        <c:v>-15652.1</c:v>
                      </c:pt>
                      <c:pt idx="1043">
                        <c:v>-15662.6</c:v>
                      </c:pt>
                      <c:pt idx="1044">
                        <c:v>-15672.3</c:v>
                      </c:pt>
                      <c:pt idx="1045">
                        <c:v>-15679.6</c:v>
                      </c:pt>
                      <c:pt idx="1046">
                        <c:v>-15682.9</c:v>
                      </c:pt>
                      <c:pt idx="1047">
                        <c:v>-15673.4</c:v>
                      </c:pt>
                      <c:pt idx="1048">
                        <c:v>-15663.1</c:v>
                      </c:pt>
                      <c:pt idx="1049">
                        <c:v>-15657.3</c:v>
                      </c:pt>
                      <c:pt idx="1050">
                        <c:v>-15655.8</c:v>
                      </c:pt>
                      <c:pt idx="1051">
                        <c:v>-15667.6</c:v>
                      </c:pt>
                      <c:pt idx="1052">
                        <c:v>-15677.2</c:v>
                      </c:pt>
                      <c:pt idx="1053">
                        <c:v>-15683.5</c:v>
                      </c:pt>
                      <c:pt idx="1054">
                        <c:v>-15686.2</c:v>
                      </c:pt>
                      <c:pt idx="1055">
                        <c:v>-15672</c:v>
                      </c:pt>
                      <c:pt idx="1056">
                        <c:v>-15662.1</c:v>
                      </c:pt>
                      <c:pt idx="1057">
                        <c:v>-15655.8</c:v>
                      </c:pt>
                      <c:pt idx="1058">
                        <c:v>-15652.2</c:v>
                      </c:pt>
                      <c:pt idx="1059">
                        <c:v>-15661.5</c:v>
                      </c:pt>
                      <c:pt idx="1060">
                        <c:v>-15671.9</c:v>
                      </c:pt>
                      <c:pt idx="1061">
                        <c:v>-15675.1</c:v>
                      </c:pt>
                      <c:pt idx="1062">
                        <c:v>-15676.4</c:v>
                      </c:pt>
                      <c:pt idx="1063">
                        <c:v>-15664.6</c:v>
                      </c:pt>
                      <c:pt idx="1064">
                        <c:v>-15653.3</c:v>
                      </c:pt>
                      <c:pt idx="1065">
                        <c:v>-15644.3</c:v>
                      </c:pt>
                      <c:pt idx="1066">
                        <c:v>-15640.6</c:v>
                      </c:pt>
                      <c:pt idx="1067">
                        <c:v>-15650.5</c:v>
                      </c:pt>
                      <c:pt idx="1068">
                        <c:v>-15660.3</c:v>
                      </c:pt>
                      <c:pt idx="1069">
                        <c:v>-15667</c:v>
                      </c:pt>
                      <c:pt idx="1070">
                        <c:v>-15669.1</c:v>
                      </c:pt>
                      <c:pt idx="1071">
                        <c:v>-15670.3</c:v>
                      </c:pt>
                      <c:pt idx="1072">
                        <c:v>-15670.8</c:v>
                      </c:pt>
                      <c:pt idx="1073">
                        <c:v>-15670.4</c:v>
                      </c:pt>
                      <c:pt idx="1074">
                        <c:v>-15667.7</c:v>
                      </c:pt>
                      <c:pt idx="1075">
                        <c:v>-15652.8</c:v>
                      </c:pt>
                      <c:pt idx="1076">
                        <c:v>-15642.3</c:v>
                      </c:pt>
                      <c:pt idx="1077">
                        <c:v>-15635.9</c:v>
                      </c:pt>
                      <c:pt idx="1078">
                        <c:v>-15635.2</c:v>
                      </c:pt>
                      <c:pt idx="1079">
                        <c:v>-15646.7</c:v>
                      </c:pt>
                      <c:pt idx="1080">
                        <c:v>-15655.4</c:v>
                      </c:pt>
                      <c:pt idx="1081">
                        <c:v>-15660.4</c:v>
                      </c:pt>
                      <c:pt idx="1082">
                        <c:v>-15663.4</c:v>
                      </c:pt>
                      <c:pt idx="1083">
                        <c:v>-15648.1</c:v>
                      </c:pt>
                      <c:pt idx="1084">
                        <c:v>-15638.2</c:v>
                      </c:pt>
                      <c:pt idx="1085">
                        <c:v>-15632.3</c:v>
                      </c:pt>
                      <c:pt idx="1086">
                        <c:v>-15628.8</c:v>
                      </c:pt>
                      <c:pt idx="1087">
                        <c:v>-15642.8</c:v>
                      </c:pt>
                      <c:pt idx="1088">
                        <c:v>-15651</c:v>
                      </c:pt>
                      <c:pt idx="1089">
                        <c:v>-15655.1</c:v>
                      </c:pt>
                      <c:pt idx="1090">
                        <c:v>-15657</c:v>
                      </c:pt>
                      <c:pt idx="1091">
                        <c:v>-15658.7</c:v>
                      </c:pt>
                      <c:pt idx="1092">
                        <c:v>-15659</c:v>
                      </c:pt>
                      <c:pt idx="1093">
                        <c:v>-15658.7</c:v>
                      </c:pt>
                      <c:pt idx="1094">
                        <c:v>-15657.8</c:v>
                      </c:pt>
                      <c:pt idx="1095">
                        <c:v>-15657</c:v>
                      </c:pt>
                      <c:pt idx="1096">
                        <c:v>-15656.2</c:v>
                      </c:pt>
                      <c:pt idx="1097">
                        <c:v>-15655.7</c:v>
                      </c:pt>
                      <c:pt idx="1098">
                        <c:v>-15655.4</c:v>
                      </c:pt>
                      <c:pt idx="1099">
                        <c:v>-15655</c:v>
                      </c:pt>
                      <c:pt idx="1100">
                        <c:v>-15654</c:v>
                      </c:pt>
                      <c:pt idx="1101">
                        <c:v>-15653.8</c:v>
                      </c:pt>
                      <c:pt idx="1102">
                        <c:v>-15653.3</c:v>
                      </c:pt>
                      <c:pt idx="1103">
                        <c:v>-15652.9</c:v>
                      </c:pt>
                      <c:pt idx="1104">
                        <c:v>-15652.1</c:v>
                      </c:pt>
                      <c:pt idx="1105">
                        <c:v>-15651.2</c:v>
                      </c:pt>
                      <c:pt idx="1106">
                        <c:v>-15650</c:v>
                      </c:pt>
                      <c:pt idx="1107">
                        <c:v>-15650.1</c:v>
                      </c:pt>
                      <c:pt idx="1108">
                        <c:v>-15650.3</c:v>
                      </c:pt>
                      <c:pt idx="1109">
                        <c:v>-15649.6</c:v>
                      </c:pt>
                      <c:pt idx="1110">
                        <c:v>-15649.2</c:v>
                      </c:pt>
                      <c:pt idx="1111">
                        <c:v>-15649</c:v>
                      </c:pt>
                      <c:pt idx="1112">
                        <c:v>-15648.7</c:v>
                      </c:pt>
                      <c:pt idx="1113">
                        <c:v>-15648.1</c:v>
                      </c:pt>
                      <c:pt idx="1114">
                        <c:v>-15647.8</c:v>
                      </c:pt>
                      <c:pt idx="1115">
                        <c:v>-15647.4</c:v>
                      </c:pt>
                      <c:pt idx="1116">
                        <c:v>-15647.5</c:v>
                      </c:pt>
                      <c:pt idx="1117">
                        <c:v>-15646.6</c:v>
                      </c:pt>
                      <c:pt idx="1118">
                        <c:v>-15646.3</c:v>
                      </c:pt>
                      <c:pt idx="1119">
                        <c:v>-15645.5</c:v>
                      </c:pt>
                      <c:pt idx="1120">
                        <c:v>-15645.1</c:v>
                      </c:pt>
                      <c:pt idx="1121">
                        <c:v>-15644.8</c:v>
                      </c:pt>
                      <c:pt idx="1122">
                        <c:v>-15643.8</c:v>
                      </c:pt>
                      <c:pt idx="1123">
                        <c:v>-15643.6</c:v>
                      </c:pt>
                      <c:pt idx="1124">
                        <c:v>-15643.4</c:v>
                      </c:pt>
                      <c:pt idx="1125">
                        <c:v>-15643.2</c:v>
                      </c:pt>
                      <c:pt idx="1126">
                        <c:v>-15642.5</c:v>
                      </c:pt>
                      <c:pt idx="1127">
                        <c:v>-15642.3</c:v>
                      </c:pt>
                      <c:pt idx="1128">
                        <c:v>-15641.3</c:v>
                      </c:pt>
                      <c:pt idx="1129">
                        <c:v>-15640.8</c:v>
                      </c:pt>
                      <c:pt idx="1130">
                        <c:v>-15639.8</c:v>
                      </c:pt>
                      <c:pt idx="1131">
                        <c:v>-15638.3</c:v>
                      </c:pt>
                      <c:pt idx="1132">
                        <c:v>-15637.3</c:v>
                      </c:pt>
                      <c:pt idx="1133">
                        <c:v>-15636.6</c:v>
                      </c:pt>
                      <c:pt idx="1134">
                        <c:v>-15635.9</c:v>
                      </c:pt>
                      <c:pt idx="1135">
                        <c:v>-15635.8</c:v>
                      </c:pt>
                      <c:pt idx="1136">
                        <c:v>-15635.5</c:v>
                      </c:pt>
                      <c:pt idx="1137">
                        <c:v>-15634.9</c:v>
                      </c:pt>
                      <c:pt idx="1138">
                        <c:v>-15633.8</c:v>
                      </c:pt>
                      <c:pt idx="1139">
                        <c:v>-15633</c:v>
                      </c:pt>
                      <c:pt idx="1140">
                        <c:v>-15632.1</c:v>
                      </c:pt>
                      <c:pt idx="1141">
                        <c:v>-15631.7</c:v>
                      </c:pt>
                      <c:pt idx="1142">
                        <c:v>-15631.1</c:v>
                      </c:pt>
                      <c:pt idx="1143">
                        <c:v>-15631</c:v>
                      </c:pt>
                      <c:pt idx="1144">
                        <c:v>-15630.2</c:v>
                      </c:pt>
                      <c:pt idx="1145">
                        <c:v>-15629.2</c:v>
                      </c:pt>
                      <c:pt idx="1146">
                        <c:v>-15628.6</c:v>
                      </c:pt>
                      <c:pt idx="1147">
                        <c:v>-15627.9</c:v>
                      </c:pt>
                      <c:pt idx="1148">
                        <c:v>-15627.3</c:v>
                      </c:pt>
                      <c:pt idx="1149">
                        <c:v>-15626.5</c:v>
                      </c:pt>
                      <c:pt idx="1150">
                        <c:v>-15626.2</c:v>
                      </c:pt>
                      <c:pt idx="1151">
                        <c:v>-15625.5</c:v>
                      </c:pt>
                      <c:pt idx="1152">
                        <c:v>-15625.6</c:v>
                      </c:pt>
                      <c:pt idx="1153">
                        <c:v>-15625.5</c:v>
                      </c:pt>
                      <c:pt idx="1154">
                        <c:v>-15624.9</c:v>
                      </c:pt>
                      <c:pt idx="1155">
                        <c:v>-15623.9</c:v>
                      </c:pt>
                      <c:pt idx="1156">
                        <c:v>-15623.9</c:v>
                      </c:pt>
                      <c:pt idx="1157">
                        <c:v>-15623.7</c:v>
                      </c:pt>
                      <c:pt idx="1158">
                        <c:v>-15623.2</c:v>
                      </c:pt>
                      <c:pt idx="1159">
                        <c:v>-15623.1</c:v>
                      </c:pt>
                      <c:pt idx="1160">
                        <c:v>-15622.9</c:v>
                      </c:pt>
                      <c:pt idx="1161">
                        <c:v>-15622.5</c:v>
                      </c:pt>
                      <c:pt idx="1162">
                        <c:v>-15623.2</c:v>
                      </c:pt>
                      <c:pt idx="1163">
                        <c:v>-15623.9</c:v>
                      </c:pt>
                      <c:pt idx="1164">
                        <c:v>-15624.4</c:v>
                      </c:pt>
                      <c:pt idx="1165">
                        <c:v>-15624</c:v>
                      </c:pt>
                      <c:pt idx="1166">
                        <c:v>-15622.5</c:v>
                      </c:pt>
                      <c:pt idx="1167">
                        <c:v>-15621.3</c:v>
                      </c:pt>
                      <c:pt idx="1168">
                        <c:v>-15620.3</c:v>
                      </c:pt>
                      <c:pt idx="1169">
                        <c:v>-15619.2</c:v>
                      </c:pt>
                      <c:pt idx="1170">
                        <c:v>-15618.3</c:v>
                      </c:pt>
                      <c:pt idx="1171">
                        <c:v>-15617.5</c:v>
                      </c:pt>
                      <c:pt idx="1172">
                        <c:v>-15617.1</c:v>
                      </c:pt>
                      <c:pt idx="1173">
                        <c:v>-15616.5</c:v>
                      </c:pt>
                      <c:pt idx="1174">
                        <c:v>-15615.7</c:v>
                      </c:pt>
                      <c:pt idx="1175">
                        <c:v>-15614.6</c:v>
                      </c:pt>
                      <c:pt idx="1176">
                        <c:v>-15613.4</c:v>
                      </c:pt>
                      <c:pt idx="1177">
                        <c:v>-15613.1</c:v>
                      </c:pt>
                      <c:pt idx="1178">
                        <c:v>-15612.5</c:v>
                      </c:pt>
                      <c:pt idx="1179">
                        <c:v>-15611.5</c:v>
                      </c:pt>
                      <c:pt idx="1180">
                        <c:v>-15611.2</c:v>
                      </c:pt>
                      <c:pt idx="1181">
                        <c:v>-15610.5</c:v>
                      </c:pt>
                      <c:pt idx="1182">
                        <c:v>-15610.2</c:v>
                      </c:pt>
                      <c:pt idx="1183">
                        <c:v>-15609.7</c:v>
                      </c:pt>
                      <c:pt idx="1184">
                        <c:v>-15608.7</c:v>
                      </c:pt>
                      <c:pt idx="1185">
                        <c:v>-15608.2</c:v>
                      </c:pt>
                      <c:pt idx="1186">
                        <c:v>-15607.9</c:v>
                      </c:pt>
                      <c:pt idx="1187">
                        <c:v>-15607.7</c:v>
                      </c:pt>
                      <c:pt idx="1188">
                        <c:v>-15607.3</c:v>
                      </c:pt>
                      <c:pt idx="1189">
                        <c:v>-15606.1</c:v>
                      </c:pt>
                      <c:pt idx="1190">
                        <c:v>-15605.6</c:v>
                      </c:pt>
                      <c:pt idx="1191">
                        <c:v>-15606.4</c:v>
                      </c:pt>
                      <c:pt idx="1192">
                        <c:v>-15606.6</c:v>
                      </c:pt>
                      <c:pt idx="1193">
                        <c:v>-15606.4</c:v>
                      </c:pt>
                      <c:pt idx="1194">
                        <c:v>-15606.7</c:v>
                      </c:pt>
                      <c:pt idx="1195">
                        <c:v>-15606.1</c:v>
                      </c:pt>
                      <c:pt idx="1196">
                        <c:v>-15605.3</c:v>
                      </c:pt>
                      <c:pt idx="1197">
                        <c:v>-15604.2</c:v>
                      </c:pt>
                      <c:pt idx="1198">
                        <c:v>-15603.8</c:v>
                      </c:pt>
                      <c:pt idx="1199">
                        <c:v>-15603.7</c:v>
                      </c:pt>
                      <c:pt idx="1200">
                        <c:v>-15603.6</c:v>
                      </c:pt>
                      <c:pt idx="1201">
                        <c:v>-15602.7</c:v>
                      </c:pt>
                      <c:pt idx="1202">
                        <c:v>-15602</c:v>
                      </c:pt>
                      <c:pt idx="1203">
                        <c:v>-15601.3</c:v>
                      </c:pt>
                      <c:pt idx="1204">
                        <c:v>-15601</c:v>
                      </c:pt>
                      <c:pt idx="1205">
                        <c:v>-15600.5</c:v>
                      </c:pt>
                      <c:pt idx="1206">
                        <c:v>-15600.3</c:v>
                      </c:pt>
                      <c:pt idx="1207">
                        <c:v>-15599.6</c:v>
                      </c:pt>
                      <c:pt idx="1208">
                        <c:v>-15599.1</c:v>
                      </c:pt>
                      <c:pt idx="1209">
                        <c:v>-15599.2</c:v>
                      </c:pt>
                      <c:pt idx="1210">
                        <c:v>-15598.5</c:v>
                      </c:pt>
                      <c:pt idx="1211">
                        <c:v>-15598.1</c:v>
                      </c:pt>
                      <c:pt idx="1212">
                        <c:v>-15598.2</c:v>
                      </c:pt>
                      <c:pt idx="1213">
                        <c:v>-15598.1</c:v>
                      </c:pt>
                      <c:pt idx="1214">
                        <c:v>-15597.5</c:v>
                      </c:pt>
                      <c:pt idx="1215">
                        <c:v>-15597.2</c:v>
                      </c:pt>
                      <c:pt idx="1216">
                        <c:v>-15596.8</c:v>
                      </c:pt>
                      <c:pt idx="1217">
                        <c:v>-15596.8</c:v>
                      </c:pt>
                      <c:pt idx="1218">
                        <c:v>-15596.1</c:v>
                      </c:pt>
                      <c:pt idx="1219">
                        <c:v>-15596.3</c:v>
                      </c:pt>
                      <c:pt idx="1220">
                        <c:v>-15595.9</c:v>
                      </c:pt>
                      <c:pt idx="1221">
                        <c:v>-15595.1</c:v>
                      </c:pt>
                      <c:pt idx="1222">
                        <c:v>-15594.8</c:v>
                      </c:pt>
                      <c:pt idx="1223">
                        <c:v>-15594.8</c:v>
                      </c:pt>
                      <c:pt idx="1224">
                        <c:v>-15592</c:v>
                      </c:pt>
                      <c:pt idx="1225">
                        <c:v>-15574.6</c:v>
                      </c:pt>
                      <c:pt idx="1226">
                        <c:v>-15540.8</c:v>
                      </c:pt>
                      <c:pt idx="1227">
                        <c:v>-15487.8</c:v>
                      </c:pt>
                      <c:pt idx="1228">
                        <c:v>-15444.3</c:v>
                      </c:pt>
                      <c:pt idx="1229">
                        <c:v>-15406.2</c:v>
                      </c:pt>
                      <c:pt idx="1230">
                        <c:v>-15148.9</c:v>
                      </c:pt>
                      <c:pt idx="1231">
                        <c:v>-13949.4</c:v>
                      </c:pt>
                      <c:pt idx="1232">
                        <c:v>-12363</c:v>
                      </c:pt>
                      <c:pt idx="1233">
                        <c:v>-10871.7</c:v>
                      </c:pt>
                      <c:pt idx="1234">
                        <c:v>-9256.1</c:v>
                      </c:pt>
                      <c:pt idx="1235">
                        <c:v>-8261.2999999999993</c:v>
                      </c:pt>
                      <c:pt idx="1236">
                        <c:v>-7442.5</c:v>
                      </c:pt>
                      <c:pt idx="1237">
                        <c:v>-6746.3</c:v>
                      </c:pt>
                      <c:pt idx="1238">
                        <c:v>-6146.5</c:v>
                      </c:pt>
                      <c:pt idx="1239">
                        <c:v>-5439.1</c:v>
                      </c:pt>
                      <c:pt idx="1240">
                        <c:v>-4954.8999999999996</c:v>
                      </c:pt>
                      <c:pt idx="1241">
                        <c:v>-4512.3</c:v>
                      </c:pt>
                      <c:pt idx="1242">
                        <c:v>-4115.7</c:v>
                      </c:pt>
                      <c:pt idx="1243">
                        <c:v>-3757.7</c:v>
                      </c:pt>
                      <c:pt idx="1244">
                        <c:v>-3348.3</c:v>
                      </c:pt>
                      <c:pt idx="1245">
                        <c:v>-3083.8</c:v>
                      </c:pt>
                      <c:pt idx="1246">
                        <c:v>-2857.5</c:v>
                      </c:pt>
                      <c:pt idx="1247">
                        <c:v>-2655.5</c:v>
                      </c:pt>
                      <c:pt idx="1248">
                        <c:v>-2478.6</c:v>
                      </c:pt>
                      <c:pt idx="1249">
                        <c:v>-2275.8000000000002</c:v>
                      </c:pt>
                      <c:pt idx="1250">
                        <c:v>-2152.5</c:v>
                      </c:pt>
                      <c:pt idx="1251">
                        <c:v>-2027.6</c:v>
                      </c:pt>
                      <c:pt idx="1252">
                        <c:v>-1906.8</c:v>
                      </c:pt>
                      <c:pt idx="1253">
                        <c:v>-1753</c:v>
                      </c:pt>
                      <c:pt idx="1254">
                        <c:v>-1641.2</c:v>
                      </c:pt>
                      <c:pt idx="1255">
                        <c:v>-1533.7</c:v>
                      </c:pt>
                      <c:pt idx="1256">
                        <c:v>-1430.4</c:v>
                      </c:pt>
                      <c:pt idx="1257">
                        <c:v>-1328.8</c:v>
                      </c:pt>
                      <c:pt idx="1258">
                        <c:v>-1203</c:v>
                      </c:pt>
                      <c:pt idx="1259">
                        <c:v>-1108.5999999999999</c:v>
                      </c:pt>
                      <c:pt idx="1260">
                        <c:v>-1018.4</c:v>
                      </c:pt>
                      <c:pt idx="1261">
                        <c:v>-934.7</c:v>
                      </c:pt>
                      <c:pt idx="1262">
                        <c:v>-842.6</c:v>
                      </c:pt>
                      <c:pt idx="1263">
                        <c:v>-773.1</c:v>
                      </c:pt>
                      <c:pt idx="1264">
                        <c:v>-706.7</c:v>
                      </c:pt>
                      <c:pt idx="1265">
                        <c:v>-643.20000000000005</c:v>
                      </c:pt>
                      <c:pt idx="1266">
                        <c:v>-568.29999999999995</c:v>
                      </c:pt>
                      <c:pt idx="1267">
                        <c:v>-515.20000000000005</c:v>
                      </c:pt>
                      <c:pt idx="1268">
                        <c:v>-470.6</c:v>
                      </c:pt>
                      <c:pt idx="1269">
                        <c:v>-430.4</c:v>
                      </c:pt>
                      <c:pt idx="1270">
                        <c:v>-373.9</c:v>
                      </c:pt>
                      <c:pt idx="1271">
                        <c:v>-327.7</c:v>
                      </c:pt>
                      <c:pt idx="1272">
                        <c:v>-279.39999999999998</c:v>
                      </c:pt>
                      <c:pt idx="1273">
                        <c:v>-236.2</c:v>
                      </c:pt>
                      <c:pt idx="1274">
                        <c:v>-203.1</c:v>
                      </c:pt>
                      <c:pt idx="1275">
                        <c:v>-179.3</c:v>
                      </c:pt>
                      <c:pt idx="1276">
                        <c:v>-174.4</c:v>
                      </c:pt>
                      <c:pt idx="1277">
                        <c:v>-168.6</c:v>
                      </c:pt>
                      <c:pt idx="1278">
                        <c:v>-159.30000000000001</c:v>
                      </c:pt>
                      <c:pt idx="1279">
                        <c:v>-140.19999999999999</c:v>
                      </c:pt>
                      <c:pt idx="1280">
                        <c:v>-127.6</c:v>
                      </c:pt>
                      <c:pt idx="1281">
                        <c:v>-115.3</c:v>
                      </c:pt>
                      <c:pt idx="1282">
                        <c:v>-104.2</c:v>
                      </c:pt>
                      <c:pt idx="1283">
                        <c:v>-96</c:v>
                      </c:pt>
                      <c:pt idx="1284">
                        <c:v>-91.3</c:v>
                      </c:pt>
                      <c:pt idx="1285">
                        <c:v>-87.7</c:v>
                      </c:pt>
                      <c:pt idx="1286">
                        <c:v>-82.8</c:v>
                      </c:pt>
                      <c:pt idx="1287">
                        <c:v>-77.099999999999994</c:v>
                      </c:pt>
                      <c:pt idx="1288">
                        <c:v>-69.900000000000006</c:v>
                      </c:pt>
                      <c:pt idx="1289">
                        <c:v>-65.5</c:v>
                      </c:pt>
                      <c:pt idx="1290">
                        <c:v>-61.1</c:v>
                      </c:pt>
                      <c:pt idx="1291">
                        <c:v>-53.1</c:v>
                      </c:pt>
                      <c:pt idx="1292">
                        <c:v>-36.5</c:v>
                      </c:pt>
                      <c:pt idx="1293">
                        <c:v>-23.5</c:v>
                      </c:pt>
                      <c:pt idx="1294">
                        <c:v>-10.5</c:v>
                      </c:pt>
                      <c:pt idx="1295">
                        <c:v>2.2999999999999998</c:v>
                      </c:pt>
                      <c:pt idx="1296">
                        <c:v>14.4</c:v>
                      </c:pt>
                      <c:pt idx="1297">
                        <c:v>18.5</c:v>
                      </c:pt>
                      <c:pt idx="1298">
                        <c:v>20.100000000000001</c:v>
                      </c:pt>
                      <c:pt idx="1299">
                        <c:v>21.1</c:v>
                      </c:pt>
                      <c:pt idx="1300">
                        <c:v>21.3</c:v>
                      </c:pt>
                      <c:pt idx="1301">
                        <c:v>20.9</c:v>
                      </c:pt>
                      <c:pt idx="1302">
                        <c:v>20.5</c:v>
                      </c:pt>
                      <c:pt idx="1303">
                        <c:v>20.6</c:v>
                      </c:pt>
                      <c:pt idx="1304">
                        <c:v>20.6</c:v>
                      </c:pt>
                      <c:pt idx="1305">
                        <c:v>20</c:v>
                      </c:pt>
                      <c:pt idx="1306">
                        <c:v>19.5</c:v>
                      </c:pt>
                      <c:pt idx="1307">
                        <c:v>19.5</c:v>
                      </c:pt>
                      <c:pt idx="1308">
                        <c:v>19</c:v>
                      </c:pt>
                      <c:pt idx="1309">
                        <c:v>19.600000000000001</c:v>
                      </c:pt>
                      <c:pt idx="1310">
                        <c:v>19.7</c:v>
                      </c:pt>
                      <c:pt idx="1311">
                        <c:v>19.399999999999999</c:v>
                      </c:pt>
                      <c:pt idx="1312">
                        <c:v>19.899999999999999</c:v>
                      </c:pt>
                      <c:pt idx="1313">
                        <c:v>20.2</c:v>
                      </c:pt>
                      <c:pt idx="1314">
                        <c:v>20.2</c:v>
                      </c:pt>
                      <c:pt idx="1315">
                        <c:v>20.2</c:v>
                      </c:pt>
                      <c:pt idx="1316">
                        <c:v>20.8</c:v>
                      </c:pt>
                      <c:pt idx="1317">
                        <c:v>21.3</c:v>
                      </c:pt>
                      <c:pt idx="1318">
                        <c:v>21.9</c:v>
                      </c:pt>
                      <c:pt idx="1319">
                        <c:v>21.6</c:v>
                      </c:pt>
                      <c:pt idx="1320">
                        <c:v>20.100000000000001</c:v>
                      </c:pt>
                      <c:pt idx="1321">
                        <c:v>18.7</c:v>
                      </c:pt>
                      <c:pt idx="1322">
                        <c:v>18.2</c:v>
                      </c:pt>
                      <c:pt idx="1323">
                        <c:v>17.3</c:v>
                      </c:pt>
                      <c:pt idx="1324">
                        <c:v>16</c:v>
                      </c:pt>
                      <c:pt idx="1325">
                        <c:v>18.399999999999999</c:v>
                      </c:pt>
                      <c:pt idx="1326">
                        <c:v>18.7</c:v>
                      </c:pt>
                      <c:pt idx="1327">
                        <c:v>17.600000000000001</c:v>
                      </c:pt>
                      <c:pt idx="1328">
                        <c:v>15.6</c:v>
                      </c:pt>
                      <c:pt idx="1329">
                        <c:v>15.8</c:v>
                      </c:pt>
                      <c:pt idx="1330">
                        <c:v>17.399999999999999</c:v>
                      </c:pt>
                      <c:pt idx="1331">
                        <c:v>17.5</c:v>
                      </c:pt>
                      <c:pt idx="1332">
                        <c:v>15.3</c:v>
                      </c:pt>
                      <c:pt idx="1333">
                        <c:v>14.7</c:v>
                      </c:pt>
                      <c:pt idx="1334">
                        <c:v>14</c:v>
                      </c:pt>
                      <c:pt idx="1335">
                        <c:v>13</c:v>
                      </c:pt>
                      <c:pt idx="1336">
                        <c:v>12.4</c:v>
                      </c:pt>
                      <c:pt idx="1337">
                        <c:v>13.2</c:v>
                      </c:pt>
                      <c:pt idx="1338">
                        <c:v>14</c:v>
                      </c:pt>
                      <c:pt idx="1339">
                        <c:v>13.4</c:v>
                      </c:pt>
                      <c:pt idx="1340">
                        <c:v>10.6</c:v>
                      </c:pt>
                      <c:pt idx="1341">
                        <c:v>9.9</c:v>
                      </c:pt>
                      <c:pt idx="1342">
                        <c:v>10.199999999999999</c:v>
                      </c:pt>
                      <c:pt idx="1343">
                        <c:v>10.199999999999999</c:v>
                      </c:pt>
                      <c:pt idx="1344">
                        <c:v>11.5</c:v>
                      </c:pt>
                      <c:pt idx="1345">
                        <c:v>12.9</c:v>
                      </c:pt>
                      <c:pt idx="1346">
                        <c:v>14</c:v>
                      </c:pt>
                      <c:pt idx="1347">
                        <c:v>14.5</c:v>
                      </c:pt>
                      <c:pt idx="1348">
                        <c:v>13.7</c:v>
                      </c:pt>
                      <c:pt idx="1349">
                        <c:v>13.1</c:v>
                      </c:pt>
                      <c:pt idx="1350">
                        <c:v>12.8</c:v>
                      </c:pt>
                      <c:pt idx="1351">
                        <c:v>12.8</c:v>
                      </c:pt>
                      <c:pt idx="1352">
                        <c:v>11.9</c:v>
                      </c:pt>
                      <c:pt idx="1353">
                        <c:v>12</c:v>
                      </c:pt>
                      <c:pt idx="1354">
                        <c:v>12.9</c:v>
                      </c:pt>
                      <c:pt idx="1355">
                        <c:v>13.5</c:v>
                      </c:pt>
                      <c:pt idx="1356">
                        <c:v>13.5</c:v>
                      </c:pt>
                      <c:pt idx="1357">
                        <c:v>13.9</c:v>
                      </c:pt>
                      <c:pt idx="1358">
                        <c:v>14.6</c:v>
                      </c:pt>
                      <c:pt idx="1359">
                        <c:v>15.9</c:v>
                      </c:pt>
                      <c:pt idx="1360">
                        <c:v>16.7</c:v>
                      </c:pt>
                      <c:pt idx="1361">
                        <c:v>17.7</c:v>
                      </c:pt>
                      <c:pt idx="1362">
                        <c:v>18.399999999999999</c:v>
                      </c:pt>
                      <c:pt idx="1363">
                        <c:v>19.8</c:v>
                      </c:pt>
                      <c:pt idx="1364">
                        <c:v>19.399999999999999</c:v>
                      </c:pt>
                      <c:pt idx="1365">
                        <c:v>18.399999999999999</c:v>
                      </c:pt>
                      <c:pt idx="1366">
                        <c:v>16.899999999999999</c:v>
                      </c:pt>
                      <c:pt idx="1367">
                        <c:v>11.7</c:v>
                      </c:pt>
                      <c:pt idx="1368">
                        <c:v>7.6</c:v>
                      </c:pt>
                      <c:pt idx="1369">
                        <c:v>4.4000000000000004</c:v>
                      </c:pt>
                      <c:pt idx="1370">
                        <c:v>2.1</c:v>
                      </c:pt>
                      <c:pt idx="1371">
                        <c:v>1.7</c:v>
                      </c:pt>
                      <c:pt idx="1372">
                        <c:v>1.2</c:v>
                      </c:pt>
                      <c:pt idx="1373">
                        <c:v>0.7</c:v>
                      </c:pt>
                      <c:pt idx="1374">
                        <c:v>0.3</c:v>
                      </c:pt>
                      <c:pt idx="1375">
                        <c:v>0</c:v>
                      </c:pt>
                      <c:pt idx="1376">
                        <c:v>-0.1</c:v>
                      </c:pt>
                      <c:pt idx="1377">
                        <c:v>-0.7</c:v>
                      </c:pt>
                      <c:pt idx="1378">
                        <c:v>-1.2</c:v>
                      </c:pt>
                      <c:pt idx="1379">
                        <c:v>-1.8</c:v>
                      </c:pt>
                      <c:pt idx="1380">
                        <c:v>-1.7</c:v>
                      </c:pt>
                      <c:pt idx="1381">
                        <c:v>-1.8</c:v>
                      </c:pt>
                      <c:pt idx="1382">
                        <c:v>-1.9</c:v>
                      </c:pt>
                      <c:pt idx="1383">
                        <c:v>-1.9</c:v>
                      </c:pt>
                      <c:pt idx="1384">
                        <c:v>-1.7</c:v>
                      </c:pt>
                      <c:pt idx="1385">
                        <c:v>-2.1</c:v>
                      </c:pt>
                      <c:pt idx="1386">
                        <c:v>-2.2000000000000002</c:v>
                      </c:pt>
                      <c:pt idx="1387">
                        <c:v>-2.1</c:v>
                      </c:pt>
                      <c:pt idx="1388">
                        <c:v>-1.7</c:v>
                      </c:pt>
                      <c:pt idx="1389">
                        <c:v>-1.6</c:v>
                      </c:pt>
                      <c:pt idx="1390">
                        <c:v>-1.5</c:v>
                      </c:pt>
                      <c:pt idx="1391">
                        <c:v>-1.6</c:v>
                      </c:pt>
                      <c:pt idx="1392">
                        <c:v>-1.6</c:v>
                      </c:pt>
                      <c:pt idx="1393">
                        <c:v>-1.7</c:v>
                      </c:pt>
                      <c:pt idx="1394">
                        <c:v>-1.9</c:v>
                      </c:pt>
                      <c:pt idx="1395">
                        <c:v>-2</c:v>
                      </c:pt>
                      <c:pt idx="1396">
                        <c:v>-2.1</c:v>
                      </c:pt>
                      <c:pt idx="1397">
                        <c:v>-2.2000000000000002</c:v>
                      </c:pt>
                      <c:pt idx="1398">
                        <c:v>-2.2999999999999998</c:v>
                      </c:pt>
                      <c:pt idx="1399">
                        <c:v>-2.5</c:v>
                      </c:pt>
                      <c:pt idx="1400">
                        <c:v>-2.6</c:v>
                      </c:pt>
                      <c:pt idx="1401">
                        <c:v>-2.7</c:v>
                      </c:pt>
                      <c:pt idx="1402">
                        <c:v>-2.8</c:v>
                      </c:pt>
                      <c:pt idx="1403">
                        <c:v>-2.8</c:v>
                      </c:pt>
                      <c:pt idx="1404">
                        <c:v>-3</c:v>
                      </c:pt>
                      <c:pt idx="1405">
                        <c:v>-3.2</c:v>
                      </c:pt>
                      <c:pt idx="1406">
                        <c:v>-3.2</c:v>
                      </c:pt>
                      <c:pt idx="1407">
                        <c:v>-3.3</c:v>
                      </c:pt>
                      <c:pt idx="1408">
                        <c:v>-3.4</c:v>
                      </c:pt>
                      <c:pt idx="1409">
                        <c:v>-3.5</c:v>
                      </c:pt>
                      <c:pt idx="1410">
                        <c:v>-3.6</c:v>
                      </c:pt>
                      <c:pt idx="1411">
                        <c:v>-3.7</c:v>
                      </c:pt>
                      <c:pt idx="1412">
                        <c:v>-3.8</c:v>
                      </c:pt>
                      <c:pt idx="1413">
                        <c:v>-3.9</c:v>
                      </c:pt>
                      <c:pt idx="1414">
                        <c:v>-4</c:v>
                      </c:pt>
                      <c:pt idx="1415">
                        <c:v>-4.0999999999999996</c:v>
                      </c:pt>
                      <c:pt idx="1416">
                        <c:v>-4.0999999999999996</c:v>
                      </c:pt>
                      <c:pt idx="1417">
                        <c:v>-4.2</c:v>
                      </c:pt>
                      <c:pt idx="1418">
                        <c:v>-4.2</c:v>
                      </c:pt>
                      <c:pt idx="1419">
                        <c:v>-4.2</c:v>
                      </c:pt>
                      <c:pt idx="1420">
                        <c:v>-4.3</c:v>
                      </c:pt>
                      <c:pt idx="1421">
                        <c:v>-4.4000000000000004</c:v>
                      </c:pt>
                      <c:pt idx="1422">
                        <c:v>-4.4000000000000004</c:v>
                      </c:pt>
                      <c:pt idx="1423">
                        <c:v>-4.4000000000000004</c:v>
                      </c:pt>
                      <c:pt idx="1424">
                        <c:v>-4.5</c:v>
                      </c:pt>
                      <c:pt idx="1425">
                        <c:v>-4.5</c:v>
                      </c:pt>
                      <c:pt idx="1426">
                        <c:v>-4.5</c:v>
                      </c:pt>
                      <c:pt idx="1427">
                        <c:v>-4.5999999999999996</c:v>
                      </c:pt>
                      <c:pt idx="1428">
                        <c:v>-4.5999999999999996</c:v>
                      </c:pt>
                      <c:pt idx="1429">
                        <c:v>-4.5999999999999996</c:v>
                      </c:pt>
                      <c:pt idx="1430">
                        <c:v>-4.7</c:v>
                      </c:pt>
                      <c:pt idx="1431">
                        <c:v>-4.5999999999999996</c:v>
                      </c:pt>
                      <c:pt idx="1432">
                        <c:v>-4.7</c:v>
                      </c:pt>
                      <c:pt idx="1433">
                        <c:v>-4.7</c:v>
                      </c:pt>
                      <c:pt idx="1434">
                        <c:v>-4.9000000000000004</c:v>
                      </c:pt>
                      <c:pt idx="1435">
                        <c:v>-4.9000000000000004</c:v>
                      </c:pt>
                      <c:pt idx="1436">
                        <c:v>-4.9000000000000004</c:v>
                      </c:pt>
                      <c:pt idx="1437">
                        <c:v>-4.9000000000000004</c:v>
                      </c:pt>
                      <c:pt idx="1438">
                        <c:v>-5</c:v>
                      </c:pt>
                      <c:pt idx="1439">
                        <c:v>-5.0999999999999996</c:v>
                      </c:pt>
                      <c:pt idx="1440">
                        <c:v>-5</c:v>
                      </c:pt>
                      <c:pt idx="1441">
                        <c:v>-5.2</c:v>
                      </c:pt>
                      <c:pt idx="1442">
                        <c:v>-5.0999999999999996</c:v>
                      </c:pt>
                      <c:pt idx="1443">
                        <c:v>-5.0999999999999996</c:v>
                      </c:pt>
                      <c:pt idx="1444">
                        <c:v>-5.2</c:v>
                      </c:pt>
                      <c:pt idx="1445">
                        <c:v>-5.2</c:v>
                      </c:pt>
                      <c:pt idx="1446">
                        <c:v>-5.2</c:v>
                      </c:pt>
                      <c:pt idx="1447">
                        <c:v>-5.2</c:v>
                      </c:pt>
                      <c:pt idx="1448">
                        <c:v>-5.3</c:v>
                      </c:pt>
                      <c:pt idx="1449">
                        <c:v>-5.3</c:v>
                      </c:pt>
                      <c:pt idx="1450">
                        <c:v>-5.3</c:v>
                      </c:pt>
                      <c:pt idx="1451">
                        <c:v>-5.4</c:v>
                      </c:pt>
                      <c:pt idx="1452">
                        <c:v>-5.4</c:v>
                      </c:pt>
                      <c:pt idx="1453">
                        <c:v>-5.3</c:v>
                      </c:pt>
                      <c:pt idx="1454">
                        <c:v>-5.4</c:v>
                      </c:pt>
                      <c:pt idx="1455">
                        <c:v>-5.4</c:v>
                      </c:pt>
                      <c:pt idx="1456">
                        <c:v>-5.5</c:v>
                      </c:pt>
                      <c:pt idx="1457">
                        <c:v>-5.5</c:v>
                      </c:pt>
                      <c:pt idx="1458">
                        <c:v>-5.5</c:v>
                      </c:pt>
                      <c:pt idx="1459">
                        <c:v>-5.5</c:v>
                      </c:pt>
                      <c:pt idx="1460">
                        <c:v>-5.6</c:v>
                      </c:pt>
                      <c:pt idx="1461">
                        <c:v>-5.6</c:v>
                      </c:pt>
                      <c:pt idx="1462">
                        <c:v>-5.7</c:v>
                      </c:pt>
                      <c:pt idx="1463">
                        <c:v>-5.7</c:v>
                      </c:pt>
                      <c:pt idx="1464">
                        <c:v>-5.6</c:v>
                      </c:pt>
                      <c:pt idx="1465">
                        <c:v>-5.7</c:v>
                      </c:pt>
                      <c:pt idx="1466">
                        <c:v>-5.8</c:v>
                      </c:pt>
                      <c:pt idx="1467">
                        <c:v>-5.8</c:v>
                      </c:pt>
                      <c:pt idx="1468">
                        <c:v>-5.8</c:v>
                      </c:pt>
                      <c:pt idx="1469">
                        <c:v>-5.8</c:v>
                      </c:pt>
                      <c:pt idx="1470">
                        <c:v>-5.8</c:v>
                      </c:pt>
                      <c:pt idx="1471">
                        <c:v>-5.8</c:v>
                      </c:pt>
                      <c:pt idx="1472">
                        <c:v>-5.9</c:v>
                      </c:pt>
                      <c:pt idx="1473">
                        <c:v>-5.9</c:v>
                      </c:pt>
                      <c:pt idx="1474">
                        <c:v>-5.9</c:v>
                      </c:pt>
                      <c:pt idx="1475">
                        <c:v>-6</c:v>
                      </c:pt>
                      <c:pt idx="1476">
                        <c:v>-6</c:v>
                      </c:pt>
                      <c:pt idx="1477">
                        <c:v>-6</c:v>
                      </c:pt>
                      <c:pt idx="1478">
                        <c:v>-6</c:v>
                      </c:pt>
                      <c:pt idx="1479">
                        <c:v>-6</c:v>
                      </c:pt>
                      <c:pt idx="1480">
                        <c:v>-6.1</c:v>
                      </c:pt>
                      <c:pt idx="1481">
                        <c:v>-6.1</c:v>
                      </c:pt>
                      <c:pt idx="1482">
                        <c:v>-6.1</c:v>
                      </c:pt>
                      <c:pt idx="1483">
                        <c:v>-6.1</c:v>
                      </c:pt>
                      <c:pt idx="1484">
                        <c:v>-6.1</c:v>
                      </c:pt>
                      <c:pt idx="1485">
                        <c:v>-6.1</c:v>
                      </c:pt>
                      <c:pt idx="1486">
                        <c:v>-6.2</c:v>
                      </c:pt>
                      <c:pt idx="1487">
                        <c:v>-6.3</c:v>
                      </c:pt>
                      <c:pt idx="1488">
                        <c:v>-6.3</c:v>
                      </c:pt>
                      <c:pt idx="1489">
                        <c:v>-6.2</c:v>
                      </c:pt>
                      <c:pt idx="1490">
                        <c:v>-6.2</c:v>
                      </c:pt>
                      <c:pt idx="1491">
                        <c:v>-6.2</c:v>
                      </c:pt>
                      <c:pt idx="1492">
                        <c:v>-6.3</c:v>
                      </c:pt>
                      <c:pt idx="1493">
                        <c:v>-6.2</c:v>
                      </c:pt>
                      <c:pt idx="1494">
                        <c:v>-6.2</c:v>
                      </c:pt>
                      <c:pt idx="1495">
                        <c:v>-6.3</c:v>
                      </c:pt>
                      <c:pt idx="1496">
                        <c:v>-6.2</c:v>
                      </c:pt>
                      <c:pt idx="1497">
                        <c:v>-6.2</c:v>
                      </c:pt>
                      <c:pt idx="1498">
                        <c:v>-6.3</c:v>
                      </c:pt>
                      <c:pt idx="1499">
                        <c:v>-6.3</c:v>
                      </c:pt>
                      <c:pt idx="1500">
                        <c:v>-6.3</c:v>
                      </c:pt>
                      <c:pt idx="1501">
                        <c:v>-6.3</c:v>
                      </c:pt>
                      <c:pt idx="1502">
                        <c:v>-6.2</c:v>
                      </c:pt>
                      <c:pt idx="1503">
                        <c:v>-6.3</c:v>
                      </c:pt>
                      <c:pt idx="1504">
                        <c:v>-6.3</c:v>
                      </c:pt>
                      <c:pt idx="1505">
                        <c:v>-6.3</c:v>
                      </c:pt>
                      <c:pt idx="1506">
                        <c:v>-6.3</c:v>
                      </c:pt>
                      <c:pt idx="1507">
                        <c:v>-6.3</c:v>
                      </c:pt>
                      <c:pt idx="1508">
                        <c:v>-6.4</c:v>
                      </c:pt>
                      <c:pt idx="1509">
                        <c:v>-6.4</c:v>
                      </c:pt>
                      <c:pt idx="1510">
                        <c:v>-6.4</c:v>
                      </c:pt>
                      <c:pt idx="1511">
                        <c:v>-6.4</c:v>
                      </c:pt>
                      <c:pt idx="1512">
                        <c:v>-6.3</c:v>
                      </c:pt>
                      <c:pt idx="1513">
                        <c:v>-6.4</c:v>
                      </c:pt>
                      <c:pt idx="1514">
                        <c:v>-6.4</c:v>
                      </c:pt>
                      <c:pt idx="1515">
                        <c:v>-6.5</c:v>
                      </c:pt>
                      <c:pt idx="1516">
                        <c:v>-6.5</c:v>
                      </c:pt>
                      <c:pt idx="1517">
                        <c:v>-6.5</c:v>
                      </c:pt>
                      <c:pt idx="1518">
                        <c:v>-6.5</c:v>
                      </c:pt>
                      <c:pt idx="1519">
                        <c:v>-6.5</c:v>
                      </c:pt>
                      <c:pt idx="1520">
                        <c:v>-6.5</c:v>
                      </c:pt>
                      <c:pt idx="1521">
                        <c:v>-6.5</c:v>
                      </c:pt>
                      <c:pt idx="1522">
                        <c:v>-6.6</c:v>
                      </c:pt>
                      <c:pt idx="1523">
                        <c:v>-6.6</c:v>
                      </c:pt>
                      <c:pt idx="1524">
                        <c:v>-6.6</c:v>
                      </c:pt>
                      <c:pt idx="1525">
                        <c:v>-6.6</c:v>
                      </c:pt>
                      <c:pt idx="1526">
                        <c:v>-6.7</c:v>
                      </c:pt>
                      <c:pt idx="1527">
                        <c:v>-6.7</c:v>
                      </c:pt>
                      <c:pt idx="1528">
                        <c:v>-6.6</c:v>
                      </c:pt>
                      <c:pt idx="1529">
                        <c:v>-6.7</c:v>
                      </c:pt>
                      <c:pt idx="1530">
                        <c:v>-6.7</c:v>
                      </c:pt>
                      <c:pt idx="1531">
                        <c:v>-6.7</c:v>
                      </c:pt>
                      <c:pt idx="1532">
                        <c:v>-6.7</c:v>
                      </c:pt>
                      <c:pt idx="1533">
                        <c:v>-6.8</c:v>
                      </c:pt>
                      <c:pt idx="1534">
                        <c:v>-6.8</c:v>
                      </c:pt>
                      <c:pt idx="1535">
                        <c:v>-6.8</c:v>
                      </c:pt>
                      <c:pt idx="1536">
                        <c:v>-6.9</c:v>
                      </c:pt>
                      <c:pt idx="1537">
                        <c:v>-6.9</c:v>
                      </c:pt>
                      <c:pt idx="1538">
                        <c:v>-6.8</c:v>
                      </c:pt>
                      <c:pt idx="1539">
                        <c:v>-6.9</c:v>
                      </c:pt>
                      <c:pt idx="1540">
                        <c:v>-6.9</c:v>
                      </c:pt>
                      <c:pt idx="1541">
                        <c:v>-6.9</c:v>
                      </c:pt>
                      <c:pt idx="1542">
                        <c:v>-6.9</c:v>
                      </c:pt>
                      <c:pt idx="1543">
                        <c:v>-6.9</c:v>
                      </c:pt>
                      <c:pt idx="1544">
                        <c:v>-7</c:v>
                      </c:pt>
                      <c:pt idx="1545">
                        <c:v>-7</c:v>
                      </c:pt>
                      <c:pt idx="1546">
                        <c:v>-7</c:v>
                      </c:pt>
                      <c:pt idx="1547">
                        <c:v>-7</c:v>
                      </c:pt>
                      <c:pt idx="1548">
                        <c:v>-7</c:v>
                      </c:pt>
                      <c:pt idx="1549">
                        <c:v>-7</c:v>
                      </c:pt>
                      <c:pt idx="1550">
                        <c:v>-7</c:v>
                      </c:pt>
                      <c:pt idx="1551">
                        <c:v>-7</c:v>
                      </c:pt>
                      <c:pt idx="1552">
                        <c:v>-7</c:v>
                      </c:pt>
                      <c:pt idx="1553">
                        <c:v>-7.1</c:v>
                      </c:pt>
                      <c:pt idx="1554">
                        <c:v>-7.1</c:v>
                      </c:pt>
                      <c:pt idx="1555">
                        <c:v>-7.1</c:v>
                      </c:pt>
                      <c:pt idx="1556">
                        <c:v>-7.1</c:v>
                      </c:pt>
                      <c:pt idx="1557">
                        <c:v>-7.1</c:v>
                      </c:pt>
                      <c:pt idx="1558">
                        <c:v>-7.2</c:v>
                      </c:pt>
                      <c:pt idx="1559">
                        <c:v>-7.2</c:v>
                      </c:pt>
                      <c:pt idx="1560">
                        <c:v>-7.2</c:v>
                      </c:pt>
                      <c:pt idx="1561">
                        <c:v>-7.2</c:v>
                      </c:pt>
                      <c:pt idx="1562">
                        <c:v>-7.2</c:v>
                      </c:pt>
                      <c:pt idx="1563">
                        <c:v>-7.3</c:v>
                      </c:pt>
                      <c:pt idx="1564">
                        <c:v>-7.3</c:v>
                      </c:pt>
                      <c:pt idx="1565">
                        <c:v>-7.3</c:v>
                      </c:pt>
                      <c:pt idx="1566">
                        <c:v>-7.3</c:v>
                      </c:pt>
                      <c:pt idx="1567">
                        <c:v>-7.3</c:v>
                      </c:pt>
                      <c:pt idx="1568">
                        <c:v>-7.3</c:v>
                      </c:pt>
                      <c:pt idx="1569">
                        <c:v>-7.3</c:v>
                      </c:pt>
                      <c:pt idx="1570">
                        <c:v>-7.4</c:v>
                      </c:pt>
                      <c:pt idx="1571">
                        <c:v>-7.3</c:v>
                      </c:pt>
                      <c:pt idx="1572">
                        <c:v>-7.4</c:v>
                      </c:pt>
                      <c:pt idx="1573">
                        <c:v>-7.4</c:v>
                      </c:pt>
                      <c:pt idx="1574">
                        <c:v>-7.5</c:v>
                      </c:pt>
                      <c:pt idx="1575">
                        <c:v>-7.4</c:v>
                      </c:pt>
                      <c:pt idx="1576">
                        <c:v>-7.4</c:v>
                      </c:pt>
                      <c:pt idx="1577">
                        <c:v>-7.5</c:v>
                      </c:pt>
                      <c:pt idx="1578">
                        <c:v>-7.4</c:v>
                      </c:pt>
                      <c:pt idx="1579">
                        <c:v>-7.5</c:v>
                      </c:pt>
                      <c:pt idx="1580">
                        <c:v>-7.5</c:v>
                      </c:pt>
                      <c:pt idx="1581">
                        <c:v>-7.5</c:v>
                      </c:pt>
                      <c:pt idx="1582">
                        <c:v>-7.5</c:v>
                      </c:pt>
                      <c:pt idx="1583">
                        <c:v>-7.5</c:v>
                      </c:pt>
                      <c:pt idx="1584">
                        <c:v>-7.5</c:v>
                      </c:pt>
                      <c:pt idx="1585">
                        <c:v>-7.6</c:v>
                      </c:pt>
                      <c:pt idx="1586">
                        <c:v>-7.6</c:v>
                      </c:pt>
                      <c:pt idx="1587">
                        <c:v>-7.6</c:v>
                      </c:pt>
                      <c:pt idx="1588">
                        <c:v>-7.6</c:v>
                      </c:pt>
                      <c:pt idx="1589">
                        <c:v>-7.7</c:v>
                      </c:pt>
                      <c:pt idx="1590">
                        <c:v>-7.6</c:v>
                      </c:pt>
                      <c:pt idx="1591">
                        <c:v>-7.7</c:v>
                      </c:pt>
                      <c:pt idx="1592">
                        <c:v>-7.7</c:v>
                      </c:pt>
                      <c:pt idx="1593">
                        <c:v>-7.7</c:v>
                      </c:pt>
                      <c:pt idx="1594">
                        <c:v>-7.7</c:v>
                      </c:pt>
                      <c:pt idx="1595">
                        <c:v>-7.7</c:v>
                      </c:pt>
                      <c:pt idx="1596">
                        <c:v>-7.7</c:v>
                      </c:pt>
                      <c:pt idx="1597">
                        <c:v>-7.7</c:v>
                      </c:pt>
                      <c:pt idx="1598">
                        <c:v>-7.8</c:v>
                      </c:pt>
                      <c:pt idx="1599">
                        <c:v>-7.7</c:v>
                      </c:pt>
                      <c:pt idx="1600">
                        <c:v>-7.8</c:v>
                      </c:pt>
                      <c:pt idx="1601">
                        <c:v>-7.8</c:v>
                      </c:pt>
                      <c:pt idx="1602">
                        <c:v>-7.8</c:v>
                      </c:pt>
                      <c:pt idx="1603">
                        <c:v>-7.8</c:v>
                      </c:pt>
                      <c:pt idx="1604">
                        <c:v>-7.8</c:v>
                      </c:pt>
                      <c:pt idx="1605">
                        <c:v>-7.8</c:v>
                      </c:pt>
                      <c:pt idx="1606">
                        <c:v>-7.8</c:v>
                      </c:pt>
                      <c:pt idx="1607">
                        <c:v>-7.9</c:v>
                      </c:pt>
                      <c:pt idx="1608">
                        <c:v>-7.8</c:v>
                      </c:pt>
                      <c:pt idx="1609">
                        <c:v>-8</c:v>
                      </c:pt>
                      <c:pt idx="1610">
                        <c:v>-7.9</c:v>
                      </c:pt>
                      <c:pt idx="1611">
                        <c:v>-7.9</c:v>
                      </c:pt>
                      <c:pt idx="1612">
                        <c:v>-7.9</c:v>
                      </c:pt>
                      <c:pt idx="1613">
                        <c:v>-8</c:v>
                      </c:pt>
                      <c:pt idx="1614">
                        <c:v>-8</c:v>
                      </c:pt>
                      <c:pt idx="1615">
                        <c:v>-8</c:v>
                      </c:pt>
                      <c:pt idx="1616">
                        <c:v>-8</c:v>
                      </c:pt>
                      <c:pt idx="1617">
                        <c:v>-8</c:v>
                      </c:pt>
                      <c:pt idx="1618">
                        <c:v>-8.1</c:v>
                      </c:pt>
                      <c:pt idx="1619">
                        <c:v>-8</c:v>
                      </c:pt>
                      <c:pt idx="1620">
                        <c:v>-8.1</c:v>
                      </c:pt>
                      <c:pt idx="1621">
                        <c:v>-8.1</c:v>
                      </c:pt>
                      <c:pt idx="1622">
                        <c:v>-8.1</c:v>
                      </c:pt>
                      <c:pt idx="1623">
                        <c:v>-8.1</c:v>
                      </c:pt>
                      <c:pt idx="1624">
                        <c:v>-8.1999999999999993</c:v>
                      </c:pt>
                      <c:pt idx="1625">
                        <c:v>-8.1999999999999993</c:v>
                      </c:pt>
                      <c:pt idx="1626">
                        <c:v>-8.1999999999999993</c:v>
                      </c:pt>
                      <c:pt idx="1627">
                        <c:v>-8.1999999999999993</c:v>
                      </c:pt>
                      <c:pt idx="1628">
                        <c:v>-8.1999999999999993</c:v>
                      </c:pt>
                      <c:pt idx="1629">
                        <c:v>-8.3000000000000007</c:v>
                      </c:pt>
                      <c:pt idx="1630">
                        <c:v>-8.3000000000000007</c:v>
                      </c:pt>
                      <c:pt idx="1631">
                        <c:v>-8.1999999999999993</c:v>
                      </c:pt>
                      <c:pt idx="1632">
                        <c:v>-8.3000000000000007</c:v>
                      </c:pt>
                      <c:pt idx="1633">
                        <c:v>-8.3000000000000007</c:v>
                      </c:pt>
                      <c:pt idx="1634">
                        <c:v>-8.4</c:v>
                      </c:pt>
                      <c:pt idx="1635">
                        <c:v>-8.3000000000000007</c:v>
                      </c:pt>
                      <c:pt idx="1636">
                        <c:v>-8.3000000000000007</c:v>
                      </c:pt>
                      <c:pt idx="1637">
                        <c:v>-8.3000000000000007</c:v>
                      </c:pt>
                      <c:pt idx="1638">
                        <c:v>-8.4</c:v>
                      </c:pt>
                      <c:pt idx="1639">
                        <c:v>-8.3000000000000007</c:v>
                      </c:pt>
                      <c:pt idx="1640">
                        <c:v>-8.4</c:v>
                      </c:pt>
                      <c:pt idx="1641">
                        <c:v>-8.4</c:v>
                      </c:pt>
                      <c:pt idx="1642">
                        <c:v>-8.4</c:v>
                      </c:pt>
                      <c:pt idx="1643">
                        <c:v>-8.4</c:v>
                      </c:pt>
                      <c:pt idx="1644">
                        <c:v>-8.4</c:v>
                      </c:pt>
                      <c:pt idx="1645">
                        <c:v>-8.4</c:v>
                      </c:pt>
                      <c:pt idx="1646">
                        <c:v>-8.4</c:v>
                      </c:pt>
                      <c:pt idx="1647">
                        <c:v>-8.4</c:v>
                      </c:pt>
                      <c:pt idx="1648">
                        <c:v>-8.5</c:v>
                      </c:pt>
                      <c:pt idx="1649">
                        <c:v>-8.5</c:v>
                      </c:pt>
                      <c:pt idx="1650">
                        <c:v>-8.5</c:v>
                      </c:pt>
                      <c:pt idx="1651">
                        <c:v>-8.5</c:v>
                      </c:pt>
                      <c:pt idx="1652">
                        <c:v>-8.6</c:v>
                      </c:pt>
                      <c:pt idx="1653">
                        <c:v>-8.5</c:v>
                      </c:pt>
                      <c:pt idx="1654">
                        <c:v>-8.5</c:v>
                      </c:pt>
                      <c:pt idx="1655">
                        <c:v>-8.5</c:v>
                      </c:pt>
                      <c:pt idx="1656">
                        <c:v>-8.6</c:v>
                      </c:pt>
                      <c:pt idx="1657">
                        <c:v>-8.6</c:v>
                      </c:pt>
                      <c:pt idx="1658">
                        <c:v>-8.6</c:v>
                      </c:pt>
                      <c:pt idx="1659">
                        <c:v>-8.6</c:v>
                      </c:pt>
                      <c:pt idx="1660">
                        <c:v>-8.6</c:v>
                      </c:pt>
                      <c:pt idx="1661">
                        <c:v>-8.6999999999999993</c:v>
                      </c:pt>
                      <c:pt idx="1662">
                        <c:v>-8.6999999999999993</c:v>
                      </c:pt>
                      <c:pt idx="1663">
                        <c:v>-8.6999999999999993</c:v>
                      </c:pt>
                      <c:pt idx="1664">
                        <c:v>-8.6999999999999993</c:v>
                      </c:pt>
                      <c:pt idx="1665">
                        <c:v>-8.6999999999999993</c:v>
                      </c:pt>
                      <c:pt idx="1666">
                        <c:v>-8.8000000000000007</c:v>
                      </c:pt>
                      <c:pt idx="1667">
                        <c:v>-8.6999999999999993</c:v>
                      </c:pt>
                      <c:pt idx="1668">
                        <c:v>-8.6999999999999993</c:v>
                      </c:pt>
                      <c:pt idx="1669">
                        <c:v>-8.8000000000000007</c:v>
                      </c:pt>
                      <c:pt idx="1670">
                        <c:v>-8.8000000000000007</c:v>
                      </c:pt>
                      <c:pt idx="1671">
                        <c:v>-8.8000000000000007</c:v>
                      </c:pt>
                      <c:pt idx="1672">
                        <c:v>-8.9</c:v>
                      </c:pt>
                      <c:pt idx="1673">
                        <c:v>-8.9</c:v>
                      </c:pt>
                      <c:pt idx="1674">
                        <c:v>-8.9</c:v>
                      </c:pt>
                      <c:pt idx="1675">
                        <c:v>-8.9</c:v>
                      </c:pt>
                      <c:pt idx="1676">
                        <c:v>-8.9</c:v>
                      </c:pt>
                      <c:pt idx="1677">
                        <c:v>-8.9</c:v>
                      </c:pt>
                      <c:pt idx="1678">
                        <c:v>-8.9</c:v>
                      </c:pt>
                      <c:pt idx="1679">
                        <c:v>-9</c:v>
                      </c:pt>
                      <c:pt idx="1680">
                        <c:v>-8.9</c:v>
                      </c:pt>
                      <c:pt idx="1681">
                        <c:v>-9</c:v>
                      </c:pt>
                      <c:pt idx="1682">
                        <c:v>-9</c:v>
                      </c:pt>
                      <c:pt idx="1683">
                        <c:v>-9</c:v>
                      </c:pt>
                      <c:pt idx="1684">
                        <c:v>-9</c:v>
                      </c:pt>
                      <c:pt idx="1685">
                        <c:v>-9</c:v>
                      </c:pt>
                      <c:pt idx="1686">
                        <c:v>-8.9</c:v>
                      </c:pt>
                      <c:pt idx="1687">
                        <c:v>-9.1</c:v>
                      </c:pt>
                      <c:pt idx="1688">
                        <c:v>-9</c:v>
                      </c:pt>
                      <c:pt idx="1689">
                        <c:v>-9</c:v>
                      </c:pt>
                      <c:pt idx="1690">
                        <c:v>-9.1</c:v>
                      </c:pt>
                      <c:pt idx="1691">
                        <c:v>-9.1</c:v>
                      </c:pt>
                      <c:pt idx="1692">
                        <c:v>-9</c:v>
                      </c:pt>
                      <c:pt idx="1693">
                        <c:v>-9.1</c:v>
                      </c:pt>
                      <c:pt idx="1694">
                        <c:v>-9.1</c:v>
                      </c:pt>
                      <c:pt idx="1695">
                        <c:v>-9.1</c:v>
                      </c:pt>
                      <c:pt idx="1696">
                        <c:v>-9.1999999999999993</c:v>
                      </c:pt>
                      <c:pt idx="1697">
                        <c:v>-9.1</c:v>
                      </c:pt>
                      <c:pt idx="1698">
                        <c:v>-9.1</c:v>
                      </c:pt>
                      <c:pt idx="1699">
                        <c:v>-9.1999999999999993</c:v>
                      </c:pt>
                      <c:pt idx="1700">
                        <c:v>-9.1999999999999993</c:v>
                      </c:pt>
                      <c:pt idx="1701">
                        <c:v>-9.1999999999999993</c:v>
                      </c:pt>
                      <c:pt idx="1702">
                        <c:v>-9.1999999999999993</c:v>
                      </c:pt>
                      <c:pt idx="1703">
                        <c:v>-9.1999999999999993</c:v>
                      </c:pt>
                      <c:pt idx="1704">
                        <c:v>-9.3000000000000007</c:v>
                      </c:pt>
                      <c:pt idx="1705">
                        <c:v>-9.3000000000000007</c:v>
                      </c:pt>
                      <c:pt idx="1706">
                        <c:v>-9.3000000000000007</c:v>
                      </c:pt>
                      <c:pt idx="1707">
                        <c:v>-9.3000000000000007</c:v>
                      </c:pt>
                      <c:pt idx="1708">
                        <c:v>-9.4</c:v>
                      </c:pt>
                      <c:pt idx="1709">
                        <c:v>-9.4</c:v>
                      </c:pt>
                      <c:pt idx="1710">
                        <c:v>-9.3000000000000007</c:v>
                      </c:pt>
                      <c:pt idx="1711">
                        <c:v>-9.4</c:v>
                      </c:pt>
                      <c:pt idx="1712">
                        <c:v>-9.3000000000000007</c:v>
                      </c:pt>
                      <c:pt idx="1713">
                        <c:v>-9.4</c:v>
                      </c:pt>
                      <c:pt idx="1714">
                        <c:v>-9.4</c:v>
                      </c:pt>
                      <c:pt idx="1715">
                        <c:v>-9.4</c:v>
                      </c:pt>
                      <c:pt idx="1716">
                        <c:v>-9.4</c:v>
                      </c:pt>
                      <c:pt idx="1717">
                        <c:v>-9.3000000000000007</c:v>
                      </c:pt>
                      <c:pt idx="1718">
                        <c:v>-9.4</c:v>
                      </c:pt>
                      <c:pt idx="1719">
                        <c:v>-9.4</c:v>
                      </c:pt>
                      <c:pt idx="1720">
                        <c:v>-9.5</c:v>
                      </c:pt>
                      <c:pt idx="1721">
                        <c:v>-9.5</c:v>
                      </c:pt>
                      <c:pt idx="1722">
                        <c:v>-9.5</c:v>
                      </c:pt>
                      <c:pt idx="1723">
                        <c:v>-9.4</c:v>
                      </c:pt>
                      <c:pt idx="1724">
                        <c:v>-9.5</c:v>
                      </c:pt>
                      <c:pt idx="1725">
                        <c:v>-9.5</c:v>
                      </c:pt>
                      <c:pt idx="1726">
                        <c:v>-9.5</c:v>
                      </c:pt>
                      <c:pt idx="1727">
                        <c:v>-9.6</c:v>
                      </c:pt>
                      <c:pt idx="1728">
                        <c:v>-9.5</c:v>
                      </c:pt>
                      <c:pt idx="1729">
                        <c:v>-9.6</c:v>
                      </c:pt>
                      <c:pt idx="1730">
                        <c:v>-9.6</c:v>
                      </c:pt>
                      <c:pt idx="1731">
                        <c:v>-9.5</c:v>
                      </c:pt>
                      <c:pt idx="1732">
                        <c:v>-9.5</c:v>
                      </c:pt>
                      <c:pt idx="1733">
                        <c:v>-9.5</c:v>
                      </c:pt>
                      <c:pt idx="1734">
                        <c:v>-9.6</c:v>
                      </c:pt>
                      <c:pt idx="1735">
                        <c:v>-9.6</c:v>
                      </c:pt>
                      <c:pt idx="1736">
                        <c:v>-9.6</c:v>
                      </c:pt>
                      <c:pt idx="1737">
                        <c:v>-9.6</c:v>
                      </c:pt>
                      <c:pt idx="1738">
                        <c:v>-9.6999999999999993</c:v>
                      </c:pt>
                      <c:pt idx="1739">
                        <c:v>-9.6999999999999993</c:v>
                      </c:pt>
                      <c:pt idx="1740">
                        <c:v>-9.6999999999999993</c:v>
                      </c:pt>
                      <c:pt idx="1741">
                        <c:v>-9.6999999999999993</c:v>
                      </c:pt>
                      <c:pt idx="1742">
                        <c:v>-9.6999999999999993</c:v>
                      </c:pt>
                      <c:pt idx="1743">
                        <c:v>-9.6999999999999993</c:v>
                      </c:pt>
                      <c:pt idx="1744">
                        <c:v>-9.8000000000000007</c:v>
                      </c:pt>
                      <c:pt idx="1745">
                        <c:v>-9.8000000000000007</c:v>
                      </c:pt>
                      <c:pt idx="1746">
                        <c:v>-9.8000000000000007</c:v>
                      </c:pt>
                      <c:pt idx="1747">
                        <c:v>-9.8000000000000007</c:v>
                      </c:pt>
                      <c:pt idx="1748">
                        <c:v>-9.8000000000000007</c:v>
                      </c:pt>
                      <c:pt idx="1749">
                        <c:v>-9.8000000000000007</c:v>
                      </c:pt>
                      <c:pt idx="1750">
                        <c:v>-9.8000000000000007</c:v>
                      </c:pt>
                      <c:pt idx="1751">
                        <c:v>-9.9</c:v>
                      </c:pt>
                      <c:pt idx="1752">
                        <c:v>-9.8000000000000007</c:v>
                      </c:pt>
                      <c:pt idx="1753">
                        <c:v>-9.8000000000000007</c:v>
                      </c:pt>
                      <c:pt idx="1754">
                        <c:v>-9.8000000000000007</c:v>
                      </c:pt>
                      <c:pt idx="1755">
                        <c:v>-9.8000000000000007</c:v>
                      </c:pt>
                      <c:pt idx="1756">
                        <c:v>-9.8000000000000007</c:v>
                      </c:pt>
                      <c:pt idx="1757">
                        <c:v>-9.8000000000000007</c:v>
                      </c:pt>
                      <c:pt idx="1758">
                        <c:v>-9.8000000000000007</c:v>
                      </c:pt>
                      <c:pt idx="1759">
                        <c:v>-9.9</c:v>
                      </c:pt>
                      <c:pt idx="1760">
                        <c:v>-9.9</c:v>
                      </c:pt>
                      <c:pt idx="1761">
                        <c:v>-9.9</c:v>
                      </c:pt>
                      <c:pt idx="1762">
                        <c:v>-9.9</c:v>
                      </c:pt>
                      <c:pt idx="1763">
                        <c:v>-9.9</c:v>
                      </c:pt>
                      <c:pt idx="1764">
                        <c:v>-9.9</c:v>
                      </c:pt>
                      <c:pt idx="1765">
                        <c:v>-9.9</c:v>
                      </c:pt>
                      <c:pt idx="1766">
                        <c:v>-9.9</c:v>
                      </c:pt>
                      <c:pt idx="1767">
                        <c:v>-10</c:v>
                      </c:pt>
                      <c:pt idx="1768">
                        <c:v>-10</c:v>
                      </c:pt>
                      <c:pt idx="1769">
                        <c:v>-10</c:v>
                      </c:pt>
                      <c:pt idx="1770">
                        <c:v>-10</c:v>
                      </c:pt>
                      <c:pt idx="1771">
                        <c:v>-10</c:v>
                      </c:pt>
                      <c:pt idx="1772">
                        <c:v>-10</c:v>
                      </c:pt>
                      <c:pt idx="1773">
                        <c:v>-10</c:v>
                      </c:pt>
                      <c:pt idx="1774">
                        <c:v>-10</c:v>
                      </c:pt>
                      <c:pt idx="1775">
                        <c:v>-10</c:v>
                      </c:pt>
                      <c:pt idx="1776">
                        <c:v>-10.1</c:v>
                      </c:pt>
                      <c:pt idx="1777">
                        <c:v>-10.1</c:v>
                      </c:pt>
                      <c:pt idx="1778">
                        <c:v>-10.1</c:v>
                      </c:pt>
                      <c:pt idx="1779">
                        <c:v>-10.1</c:v>
                      </c:pt>
                      <c:pt idx="1780">
                        <c:v>-10.1</c:v>
                      </c:pt>
                      <c:pt idx="1781">
                        <c:v>-10.1</c:v>
                      </c:pt>
                      <c:pt idx="1782">
                        <c:v>-10.1</c:v>
                      </c:pt>
                      <c:pt idx="1783">
                        <c:v>-10.1</c:v>
                      </c:pt>
                      <c:pt idx="1784">
                        <c:v>-10.1</c:v>
                      </c:pt>
                      <c:pt idx="1785">
                        <c:v>-10.3</c:v>
                      </c:pt>
                      <c:pt idx="1786">
                        <c:v>-10.3</c:v>
                      </c:pt>
                      <c:pt idx="1787">
                        <c:v>-10.3</c:v>
                      </c:pt>
                      <c:pt idx="1788">
                        <c:v>-10.3</c:v>
                      </c:pt>
                      <c:pt idx="1789">
                        <c:v>-10.3</c:v>
                      </c:pt>
                      <c:pt idx="1790">
                        <c:v>-10.3</c:v>
                      </c:pt>
                      <c:pt idx="1791">
                        <c:v>-10.4</c:v>
                      </c:pt>
                      <c:pt idx="1792">
                        <c:v>-10.4</c:v>
                      </c:pt>
                      <c:pt idx="1793">
                        <c:v>-10.4</c:v>
                      </c:pt>
                      <c:pt idx="1794">
                        <c:v>-10.4</c:v>
                      </c:pt>
                      <c:pt idx="1795">
                        <c:v>-10.4</c:v>
                      </c:pt>
                      <c:pt idx="1796">
                        <c:v>-10.5</c:v>
                      </c:pt>
                      <c:pt idx="1797">
                        <c:v>-10.4</c:v>
                      </c:pt>
                      <c:pt idx="1798">
                        <c:v>-10.4</c:v>
                      </c:pt>
                      <c:pt idx="1799">
                        <c:v>-10.5</c:v>
                      </c:pt>
                      <c:pt idx="1800">
                        <c:v>-10.5</c:v>
                      </c:pt>
                      <c:pt idx="1801">
                        <c:v>-10.5</c:v>
                      </c:pt>
                      <c:pt idx="1802">
                        <c:v>-10.6</c:v>
                      </c:pt>
                      <c:pt idx="1803">
                        <c:v>-10.6</c:v>
                      </c:pt>
                      <c:pt idx="1804">
                        <c:v>-10.6</c:v>
                      </c:pt>
                      <c:pt idx="1805">
                        <c:v>-10.6</c:v>
                      </c:pt>
                      <c:pt idx="1806">
                        <c:v>-10.6</c:v>
                      </c:pt>
                      <c:pt idx="1807">
                        <c:v>-10.6</c:v>
                      </c:pt>
                      <c:pt idx="1808">
                        <c:v>-10.6</c:v>
                      </c:pt>
                      <c:pt idx="1809">
                        <c:v>-10.7</c:v>
                      </c:pt>
                      <c:pt idx="1810">
                        <c:v>-10.6</c:v>
                      </c:pt>
                      <c:pt idx="1811">
                        <c:v>-10.6</c:v>
                      </c:pt>
                      <c:pt idx="1812">
                        <c:v>-10.6</c:v>
                      </c:pt>
                      <c:pt idx="1813">
                        <c:v>-10.6</c:v>
                      </c:pt>
                      <c:pt idx="1814">
                        <c:v>-10.6</c:v>
                      </c:pt>
                      <c:pt idx="1815">
                        <c:v>-10.7</c:v>
                      </c:pt>
                      <c:pt idx="1816">
                        <c:v>-10.7</c:v>
                      </c:pt>
                      <c:pt idx="1817">
                        <c:v>-10.7</c:v>
                      </c:pt>
                      <c:pt idx="1818">
                        <c:v>-10.7</c:v>
                      </c:pt>
                      <c:pt idx="1819">
                        <c:v>-10.7</c:v>
                      </c:pt>
                      <c:pt idx="1820">
                        <c:v>-10.7</c:v>
                      </c:pt>
                      <c:pt idx="1821">
                        <c:v>-10.6</c:v>
                      </c:pt>
                      <c:pt idx="1822">
                        <c:v>-10.6</c:v>
                      </c:pt>
                      <c:pt idx="1823">
                        <c:v>-10.7</c:v>
                      </c:pt>
                      <c:pt idx="1824">
                        <c:v>-10.7</c:v>
                      </c:pt>
                      <c:pt idx="1825">
                        <c:v>-10.7</c:v>
                      </c:pt>
                      <c:pt idx="1826">
                        <c:v>-10.8</c:v>
                      </c:pt>
                      <c:pt idx="1827">
                        <c:v>-10.7</c:v>
                      </c:pt>
                      <c:pt idx="1828">
                        <c:v>-10.7</c:v>
                      </c:pt>
                      <c:pt idx="1829">
                        <c:v>-10.7</c:v>
                      </c:pt>
                      <c:pt idx="1830">
                        <c:v>-10.7</c:v>
                      </c:pt>
                      <c:pt idx="1831">
                        <c:v>-10.8</c:v>
                      </c:pt>
                      <c:pt idx="1832">
                        <c:v>-10.8</c:v>
                      </c:pt>
                      <c:pt idx="1833">
                        <c:v>-10.9</c:v>
                      </c:pt>
                      <c:pt idx="1834">
                        <c:v>-11</c:v>
                      </c:pt>
                      <c:pt idx="1835">
                        <c:v>-10.9</c:v>
                      </c:pt>
                      <c:pt idx="1836">
                        <c:v>-10.9</c:v>
                      </c:pt>
                      <c:pt idx="1837">
                        <c:v>-10.9</c:v>
                      </c:pt>
                      <c:pt idx="1838">
                        <c:v>-10.9</c:v>
                      </c:pt>
                      <c:pt idx="1839">
                        <c:v>-10.9</c:v>
                      </c:pt>
                      <c:pt idx="1840">
                        <c:v>-11</c:v>
                      </c:pt>
                      <c:pt idx="1841">
                        <c:v>-11</c:v>
                      </c:pt>
                      <c:pt idx="1842">
                        <c:v>-11</c:v>
                      </c:pt>
                      <c:pt idx="1843">
                        <c:v>-11</c:v>
                      </c:pt>
                      <c:pt idx="1844">
                        <c:v>-11</c:v>
                      </c:pt>
                      <c:pt idx="1845">
                        <c:v>-11</c:v>
                      </c:pt>
                      <c:pt idx="1846">
                        <c:v>-11.1</c:v>
                      </c:pt>
                      <c:pt idx="1847">
                        <c:v>-11.1</c:v>
                      </c:pt>
                      <c:pt idx="1848">
                        <c:v>-11.1</c:v>
                      </c:pt>
                      <c:pt idx="1849">
                        <c:v>-11.1</c:v>
                      </c:pt>
                      <c:pt idx="1850">
                        <c:v>-11.2</c:v>
                      </c:pt>
                      <c:pt idx="1851">
                        <c:v>-11.2</c:v>
                      </c:pt>
                      <c:pt idx="1852">
                        <c:v>-11.1</c:v>
                      </c:pt>
                      <c:pt idx="1853">
                        <c:v>-11.2</c:v>
                      </c:pt>
                      <c:pt idx="1854">
                        <c:v>-11.1</c:v>
                      </c:pt>
                      <c:pt idx="1855">
                        <c:v>-11.1</c:v>
                      </c:pt>
                      <c:pt idx="1856">
                        <c:v>-11.1</c:v>
                      </c:pt>
                      <c:pt idx="1857">
                        <c:v>-11.2</c:v>
                      </c:pt>
                      <c:pt idx="1858">
                        <c:v>-11.2</c:v>
                      </c:pt>
                      <c:pt idx="1859">
                        <c:v>-11.1</c:v>
                      </c:pt>
                      <c:pt idx="1860">
                        <c:v>-11.2</c:v>
                      </c:pt>
                      <c:pt idx="1861">
                        <c:v>-11.2</c:v>
                      </c:pt>
                      <c:pt idx="1862">
                        <c:v>-11.2</c:v>
                      </c:pt>
                      <c:pt idx="1863">
                        <c:v>-11.2</c:v>
                      </c:pt>
                      <c:pt idx="1864">
                        <c:v>-11.2</c:v>
                      </c:pt>
                      <c:pt idx="1865">
                        <c:v>-11.3</c:v>
                      </c:pt>
                      <c:pt idx="1866">
                        <c:v>-11.3</c:v>
                      </c:pt>
                      <c:pt idx="1867">
                        <c:v>-11.2</c:v>
                      </c:pt>
                      <c:pt idx="1868">
                        <c:v>-11.3</c:v>
                      </c:pt>
                      <c:pt idx="1869">
                        <c:v>-11.2</c:v>
                      </c:pt>
                      <c:pt idx="1870">
                        <c:v>-11.3</c:v>
                      </c:pt>
                      <c:pt idx="1871">
                        <c:v>-11.4</c:v>
                      </c:pt>
                      <c:pt idx="1872">
                        <c:v>-11.4</c:v>
                      </c:pt>
                      <c:pt idx="1873">
                        <c:v>-11.6</c:v>
                      </c:pt>
                      <c:pt idx="1874">
                        <c:v>-11.7</c:v>
                      </c:pt>
                      <c:pt idx="1875">
                        <c:v>-12.1</c:v>
                      </c:pt>
                      <c:pt idx="1876">
                        <c:v>-12.5</c:v>
                      </c:pt>
                      <c:pt idx="1877">
                        <c:v>-13</c:v>
                      </c:pt>
                      <c:pt idx="1878">
                        <c:v>-14</c:v>
                      </c:pt>
                      <c:pt idx="1879">
                        <c:v>-14.5</c:v>
                      </c:pt>
                      <c:pt idx="1880">
                        <c:v>-14.4</c:v>
                      </c:pt>
                      <c:pt idx="1881">
                        <c:v>-14.1</c:v>
                      </c:pt>
                      <c:pt idx="1882">
                        <c:v>-14</c:v>
                      </c:pt>
                      <c:pt idx="1883">
                        <c:v>-14.1</c:v>
                      </c:pt>
                      <c:pt idx="1884">
                        <c:v>-13.9</c:v>
                      </c:pt>
                      <c:pt idx="1885">
                        <c:v>-15.1</c:v>
                      </c:pt>
                      <c:pt idx="1886">
                        <c:v>-16.600000000000001</c:v>
                      </c:pt>
                      <c:pt idx="1887">
                        <c:v>-18</c:v>
                      </c:pt>
                      <c:pt idx="1888">
                        <c:v>-18.2</c:v>
                      </c:pt>
                      <c:pt idx="1889">
                        <c:v>-21</c:v>
                      </c:pt>
                      <c:pt idx="1890">
                        <c:v>-22.5</c:v>
                      </c:pt>
                      <c:pt idx="1891">
                        <c:v>-19.7</c:v>
                      </c:pt>
                      <c:pt idx="1892">
                        <c:v>-20.2</c:v>
                      </c:pt>
                      <c:pt idx="1893">
                        <c:v>-18.600000000000001</c:v>
                      </c:pt>
                      <c:pt idx="1894">
                        <c:v>-14.9</c:v>
                      </c:pt>
                      <c:pt idx="1895">
                        <c:v>-7.1</c:v>
                      </c:pt>
                      <c:pt idx="1896">
                        <c:v>-2.6</c:v>
                      </c:pt>
                      <c:pt idx="1897">
                        <c:v>1.4</c:v>
                      </c:pt>
                      <c:pt idx="1898">
                        <c:v>4.0999999999999996</c:v>
                      </c:pt>
                      <c:pt idx="1899">
                        <c:v>6.2</c:v>
                      </c:pt>
                      <c:pt idx="1900">
                        <c:v>7.6</c:v>
                      </c:pt>
                      <c:pt idx="1901">
                        <c:v>8.6</c:v>
                      </c:pt>
                      <c:pt idx="1902">
                        <c:v>9.1</c:v>
                      </c:pt>
                      <c:pt idx="1903">
                        <c:v>9.6999999999999993</c:v>
                      </c:pt>
                      <c:pt idx="1904">
                        <c:v>9.5</c:v>
                      </c:pt>
                      <c:pt idx="1905">
                        <c:v>9.6999999999999993</c:v>
                      </c:pt>
                      <c:pt idx="1906">
                        <c:v>9.5</c:v>
                      </c:pt>
                      <c:pt idx="1907">
                        <c:v>8.8000000000000007</c:v>
                      </c:pt>
                      <c:pt idx="1908">
                        <c:v>9.4</c:v>
                      </c:pt>
                      <c:pt idx="1909">
                        <c:v>10.3</c:v>
                      </c:pt>
                      <c:pt idx="1910">
                        <c:v>11</c:v>
                      </c:pt>
                      <c:pt idx="1911">
                        <c:v>11</c:v>
                      </c:pt>
                      <c:pt idx="1912">
                        <c:v>10</c:v>
                      </c:pt>
                      <c:pt idx="1913">
                        <c:v>11.3</c:v>
                      </c:pt>
                      <c:pt idx="1914">
                        <c:v>11.5</c:v>
                      </c:pt>
                      <c:pt idx="1915">
                        <c:v>12.8</c:v>
                      </c:pt>
                      <c:pt idx="1916">
                        <c:v>13.3</c:v>
                      </c:pt>
                      <c:pt idx="1917">
                        <c:v>14.6</c:v>
                      </c:pt>
                      <c:pt idx="1918">
                        <c:v>13.8</c:v>
                      </c:pt>
                      <c:pt idx="1919">
                        <c:v>11.2</c:v>
                      </c:pt>
                      <c:pt idx="1920">
                        <c:v>9.3000000000000007</c:v>
                      </c:pt>
                      <c:pt idx="1921">
                        <c:v>9.4</c:v>
                      </c:pt>
                      <c:pt idx="1922">
                        <c:v>8.5</c:v>
                      </c:pt>
                      <c:pt idx="1923">
                        <c:v>9</c:v>
                      </c:pt>
                      <c:pt idx="1924">
                        <c:v>9.6</c:v>
                      </c:pt>
                      <c:pt idx="1925">
                        <c:v>10.4</c:v>
                      </c:pt>
                      <c:pt idx="1926">
                        <c:v>10</c:v>
                      </c:pt>
                      <c:pt idx="1927">
                        <c:v>9.8000000000000007</c:v>
                      </c:pt>
                      <c:pt idx="1928">
                        <c:v>9.8000000000000007</c:v>
                      </c:pt>
                      <c:pt idx="1929">
                        <c:v>9.1</c:v>
                      </c:pt>
                      <c:pt idx="1930">
                        <c:v>8.3000000000000007</c:v>
                      </c:pt>
                      <c:pt idx="1931">
                        <c:v>8.5</c:v>
                      </c:pt>
                      <c:pt idx="1932">
                        <c:v>8.9</c:v>
                      </c:pt>
                      <c:pt idx="1933">
                        <c:v>10</c:v>
                      </c:pt>
                      <c:pt idx="1934">
                        <c:v>12.8</c:v>
                      </c:pt>
                      <c:pt idx="1935">
                        <c:v>13.5</c:v>
                      </c:pt>
                      <c:pt idx="1936">
                        <c:v>14</c:v>
                      </c:pt>
                      <c:pt idx="1937">
                        <c:v>14.4</c:v>
                      </c:pt>
                      <c:pt idx="1938">
                        <c:v>13.3</c:v>
                      </c:pt>
                      <c:pt idx="1939">
                        <c:v>12</c:v>
                      </c:pt>
                      <c:pt idx="1940">
                        <c:v>10.199999999999999</c:v>
                      </c:pt>
                      <c:pt idx="1941">
                        <c:v>8.8000000000000007</c:v>
                      </c:pt>
                      <c:pt idx="1942">
                        <c:v>7.2</c:v>
                      </c:pt>
                      <c:pt idx="1943">
                        <c:v>7.6</c:v>
                      </c:pt>
                      <c:pt idx="1944">
                        <c:v>10.3</c:v>
                      </c:pt>
                      <c:pt idx="1945">
                        <c:v>9.9</c:v>
                      </c:pt>
                      <c:pt idx="1946">
                        <c:v>10.4</c:v>
                      </c:pt>
                      <c:pt idx="1947">
                        <c:v>10.1</c:v>
                      </c:pt>
                      <c:pt idx="1948">
                        <c:v>9.8000000000000007</c:v>
                      </c:pt>
                      <c:pt idx="1949">
                        <c:v>8.5</c:v>
                      </c:pt>
                      <c:pt idx="1950">
                        <c:v>7.5</c:v>
                      </c:pt>
                      <c:pt idx="1951">
                        <c:v>6.2</c:v>
                      </c:pt>
                      <c:pt idx="1952">
                        <c:v>4.8</c:v>
                      </c:pt>
                      <c:pt idx="1953">
                        <c:v>4.7</c:v>
                      </c:pt>
                      <c:pt idx="1954">
                        <c:v>4.8</c:v>
                      </c:pt>
                      <c:pt idx="1955">
                        <c:v>4.9000000000000004</c:v>
                      </c:pt>
                      <c:pt idx="1956">
                        <c:v>5.0999999999999996</c:v>
                      </c:pt>
                      <c:pt idx="1957">
                        <c:v>5.5</c:v>
                      </c:pt>
                      <c:pt idx="1958">
                        <c:v>6.5</c:v>
                      </c:pt>
                      <c:pt idx="1959">
                        <c:v>5.6</c:v>
                      </c:pt>
                      <c:pt idx="1960">
                        <c:v>5.6</c:v>
                      </c:pt>
                      <c:pt idx="1961">
                        <c:v>6.2</c:v>
                      </c:pt>
                      <c:pt idx="1962">
                        <c:v>6.9</c:v>
                      </c:pt>
                      <c:pt idx="1963">
                        <c:v>8.1</c:v>
                      </c:pt>
                      <c:pt idx="1964">
                        <c:v>9</c:v>
                      </c:pt>
                      <c:pt idx="1965">
                        <c:v>8.6</c:v>
                      </c:pt>
                      <c:pt idx="1966">
                        <c:v>6.5</c:v>
                      </c:pt>
                      <c:pt idx="1967">
                        <c:v>6.2</c:v>
                      </c:pt>
                      <c:pt idx="1968">
                        <c:v>10.199999999999999</c:v>
                      </c:pt>
                      <c:pt idx="1969">
                        <c:v>12.2</c:v>
                      </c:pt>
                      <c:pt idx="1970">
                        <c:v>12</c:v>
                      </c:pt>
                      <c:pt idx="1971">
                        <c:v>11.7</c:v>
                      </c:pt>
                      <c:pt idx="1972">
                        <c:v>9.6999999999999993</c:v>
                      </c:pt>
                      <c:pt idx="1973">
                        <c:v>8.1999999999999993</c:v>
                      </c:pt>
                      <c:pt idx="1974">
                        <c:v>6.6</c:v>
                      </c:pt>
                      <c:pt idx="1975">
                        <c:v>6.5</c:v>
                      </c:pt>
                      <c:pt idx="1976">
                        <c:v>6.6</c:v>
                      </c:pt>
                      <c:pt idx="1977">
                        <c:v>7.3</c:v>
                      </c:pt>
                      <c:pt idx="1978">
                        <c:v>9.8000000000000007</c:v>
                      </c:pt>
                      <c:pt idx="1979">
                        <c:v>8.4</c:v>
                      </c:pt>
                      <c:pt idx="1980">
                        <c:v>6.4</c:v>
                      </c:pt>
                      <c:pt idx="1981">
                        <c:v>5.7</c:v>
                      </c:pt>
                      <c:pt idx="1982">
                        <c:v>6.9</c:v>
                      </c:pt>
                      <c:pt idx="1983">
                        <c:v>8</c:v>
                      </c:pt>
                      <c:pt idx="1984">
                        <c:v>9.3000000000000007</c:v>
                      </c:pt>
                      <c:pt idx="1985">
                        <c:v>9.9</c:v>
                      </c:pt>
                      <c:pt idx="1986">
                        <c:v>10.8</c:v>
                      </c:pt>
                      <c:pt idx="1987">
                        <c:v>8.5</c:v>
                      </c:pt>
                      <c:pt idx="1988">
                        <c:v>8.5</c:v>
                      </c:pt>
                      <c:pt idx="1989">
                        <c:v>8.9</c:v>
                      </c:pt>
                      <c:pt idx="1990">
                        <c:v>9.1</c:v>
                      </c:pt>
                      <c:pt idx="1991">
                        <c:v>9.4</c:v>
                      </c:pt>
                      <c:pt idx="1992">
                        <c:v>8.1999999999999993</c:v>
                      </c:pt>
                      <c:pt idx="1993">
                        <c:v>9.3000000000000007</c:v>
                      </c:pt>
                      <c:pt idx="1994">
                        <c:v>10.6</c:v>
                      </c:pt>
                      <c:pt idx="1995">
                        <c:v>11.4</c:v>
                      </c:pt>
                      <c:pt idx="1996">
                        <c:v>12.9</c:v>
                      </c:pt>
                      <c:pt idx="1997">
                        <c:v>13.5</c:v>
                      </c:pt>
                      <c:pt idx="1998">
                        <c:v>13.9</c:v>
                      </c:pt>
                      <c:pt idx="1999">
                        <c:v>14</c:v>
                      </c:pt>
                      <c:pt idx="2000">
                        <c:v>12.8</c:v>
                      </c:pt>
                      <c:pt idx="2001">
                        <c:v>13.6</c:v>
                      </c:pt>
                      <c:pt idx="2002">
                        <c:v>13.8</c:v>
                      </c:pt>
                      <c:pt idx="2003">
                        <c:v>14</c:v>
                      </c:pt>
                      <c:pt idx="2004">
                        <c:v>14.4</c:v>
                      </c:pt>
                      <c:pt idx="2005">
                        <c:v>15.1</c:v>
                      </c:pt>
                      <c:pt idx="2006">
                        <c:v>15.7</c:v>
                      </c:pt>
                      <c:pt idx="2007">
                        <c:v>15</c:v>
                      </c:pt>
                      <c:pt idx="2008">
                        <c:v>12.6</c:v>
                      </c:pt>
                      <c:pt idx="2009">
                        <c:v>11.5</c:v>
                      </c:pt>
                      <c:pt idx="2010">
                        <c:v>9.8000000000000007</c:v>
                      </c:pt>
                      <c:pt idx="2011">
                        <c:v>10.199999999999999</c:v>
                      </c:pt>
                      <c:pt idx="2012">
                        <c:v>10.199999999999999</c:v>
                      </c:pt>
                      <c:pt idx="2013">
                        <c:v>11.1</c:v>
                      </c:pt>
                      <c:pt idx="2014">
                        <c:v>10.6</c:v>
                      </c:pt>
                      <c:pt idx="2015">
                        <c:v>7.3</c:v>
                      </c:pt>
                      <c:pt idx="2016">
                        <c:v>5.7</c:v>
                      </c:pt>
                      <c:pt idx="2017">
                        <c:v>7.1</c:v>
                      </c:pt>
                      <c:pt idx="2018">
                        <c:v>8</c:v>
                      </c:pt>
                      <c:pt idx="2019">
                        <c:v>8</c:v>
                      </c:pt>
                      <c:pt idx="2020">
                        <c:v>6.6</c:v>
                      </c:pt>
                      <c:pt idx="2021">
                        <c:v>6.4</c:v>
                      </c:pt>
                      <c:pt idx="2022">
                        <c:v>8.8000000000000007</c:v>
                      </c:pt>
                      <c:pt idx="2023">
                        <c:v>8.4</c:v>
                      </c:pt>
                      <c:pt idx="2024">
                        <c:v>9.1</c:v>
                      </c:pt>
                      <c:pt idx="2025">
                        <c:v>9.9</c:v>
                      </c:pt>
                      <c:pt idx="2026">
                        <c:v>8.1999999999999993</c:v>
                      </c:pt>
                      <c:pt idx="2027">
                        <c:v>8.5</c:v>
                      </c:pt>
                      <c:pt idx="2028">
                        <c:v>8.4</c:v>
                      </c:pt>
                      <c:pt idx="2029">
                        <c:v>7.6</c:v>
                      </c:pt>
                      <c:pt idx="2030">
                        <c:v>8.6</c:v>
                      </c:pt>
                      <c:pt idx="2031">
                        <c:v>8.1</c:v>
                      </c:pt>
                      <c:pt idx="2032">
                        <c:v>10</c:v>
                      </c:pt>
                      <c:pt idx="2033">
                        <c:v>12.2</c:v>
                      </c:pt>
                      <c:pt idx="2034">
                        <c:v>11.7</c:v>
                      </c:pt>
                      <c:pt idx="2035">
                        <c:v>11.6</c:v>
                      </c:pt>
                      <c:pt idx="2036">
                        <c:v>10.199999999999999</c:v>
                      </c:pt>
                      <c:pt idx="2037">
                        <c:v>5.2</c:v>
                      </c:pt>
                      <c:pt idx="2038">
                        <c:v>3.3</c:v>
                      </c:pt>
                      <c:pt idx="2039">
                        <c:v>3.3</c:v>
                      </c:pt>
                      <c:pt idx="2040">
                        <c:v>4.4000000000000004</c:v>
                      </c:pt>
                      <c:pt idx="2041">
                        <c:v>4.2</c:v>
                      </c:pt>
                      <c:pt idx="2042">
                        <c:v>3.6</c:v>
                      </c:pt>
                      <c:pt idx="2043">
                        <c:v>3.1</c:v>
                      </c:pt>
                      <c:pt idx="2044">
                        <c:v>2.8</c:v>
                      </c:pt>
                      <c:pt idx="2045">
                        <c:v>2.7</c:v>
                      </c:pt>
                      <c:pt idx="2046">
                        <c:v>2.2999999999999998</c:v>
                      </c:pt>
                      <c:pt idx="2047">
                        <c:v>2</c:v>
                      </c:pt>
                      <c:pt idx="2048">
                        <c:v>1.6</c:v>
                      </c:pt>
                      <c:pt idx="2049">
                        <c:v>2.1</c:v>
                      </c:pt>
                      <c:pt idx="2050">
                        <c:v>2.2999999999999998</c:v>
                      </c:pt>
                      <c:pt idx="2051">
                        <c:v>2.6</c:v>
                      </c:pt>
                      <c:pt idx="2052">
                        <c:v>2.8</c:v>
                      </c:pt>
                      <c:pt idx="2053">
                        <c:v>3.2</c:v>
                      </c:pt>
                      <c:pt idx="2054">
                        <c:v>3.2</c:v>
                      </c:pt>
                      <c:pt idx="2055">
                        <c:v>3.4</c:v>
                      </c:pt>
                      <c:pt idx="2056">
                        <c:v>3.7</c:v>
                      </c:pt>
                      <c:pt idx="2057">
                        <c:v>3.9</c:v>
                      </c:pt>
                      <c:pt idx="2058">
                        <c:v>4</c:v>
                      </c:pt>
                      <c:pt idx="2059">
                        <c:v>4</c:v>
                      </c:pt>
                      <c:pt idx="2060">
                        <c:v>4.0999999999999996</c:v>
                      </c:pt>
                      <c:pt idx="2061">
                        <c:v>4</c:v>
                      </c:pt>
                      <c:pt idx="2062">
                        <c:v>3.9</c:v>
                      </c:pt>
                      <c:pt idx="2063">
                        <c:v>3.8</c:v>
                      </c:pt>
                      <c:pt idx="2064">
                        <c:v>3.8</c:v>
                      </c:pt>
                      <c:pt idx="2065">
                        <c:v>3.8</c:v>
                      </c:pt>
                      <c:pt idx="2066">
                        <c:v>3.8</c:v>
                      </c:pt>
                      <c:pt idx="2067">
                        <c:v>3.7</c:v>
                      </c:pt>
                      <c:pt idx="2068">
                        <c:v>3.7</c:v>
                      </c:pt>
                      <c:pt idx="2069">
                        <c:v>3.6</c:v>
                      </c:pt>
                      <c:pt idx="2070">
                        <c:v>3.5</c:v>
                      </c:pt>
                      <c:pt idx="2071">
                        <c:v>3.4</c:v>
                      </c:pt>
                      <c:pt idx="2072">
                        <c:v>3.4</c:v>
                      </c:pt>
                      <c:pt idx="2073">
                        <c:v>3.4</c:v>
                      </c:pt>
                      <c:pt idx="2074">
                        <c:v>3.2</c:v>
                      </c:pt>
                      <c:pt idx="2075">
                        <c:v>3.2</c:v>
                      </c:pt>
                      <c:pt idx="2076">
                        <c:v>3.1</c:v>
                      </c:pt>
                      <c:pt idx="2077">
                        <c:v>3.1</c:v>
                      </c:pt>
                      <c:pt idx="2078">
                        <c:v>3.1</c:v>
                      </c:pt>
                      <c:pt idx="2079">
                        <c:v>3</c:v>
                      </c:pt>
                      <c:pt idx="2080">
                        <c:v>3</c:v>
                      </c:pt>
                      <c:pt idx="2081">
                        <c:v>2.9</c:v>
                      </c:pt>
                      <c:pt idx="2082">
                        <c:v>2.9</c:v>
                      </c:pt>
                      <c:pt idx="2083">
                        <c:v>2.8</c:v>
                      </c:pt>
                      <c:pt idx="2084">
                        <c:v>2.8</c:v>
                      </c:pt>
                      <c:pt idx="2085">
                        <c:v>2.8</c:v>
                      </c:pt>
                      <c:pt idx="2086">
                        <c:v>2.7</c:v>
                      </c:pt>
                      <c:pt idx="2087">
                        <c:v>2.7</c:v>
                      </c:pt>
                      <c:pt idx="2088">
                        <c:v>2.7</c:v>
                      </c:pt>
                      <c:pt idx="2089">
                        <c:v>2.6</c:v>
                      </c:pt>
                      <c:pt idx="2090">
                        <c:v>2.6</c:v>
                      </c:pt>
                      <c:pt idx="2091">
                        <c:v>2.5</c:v>
                      </c:pt>
                      <c:pt idx="2092">
                        <c:v>2.6</c:v>
                      </c:pt>
                      <c:pt idx="2093">
                        <c:v>2.5</c:v>
                      </c:pt>
                      <c:pt idx="2094">
                        <c:v>2.5</c:v>
                      </c:pt>
                      <c:pt idx="2095">
                        <c:v>2.5</c:v>
                      </c:pt>
                      <c:pt idx="2096">
                        <c:v>2.4</c:v>
                      </c:pt>
                      <c:pt idx="2097">
                        <c:v>2.4</c:v>
                      </c:pt>
                      <c:pt idx="2098">
                        <c:v>2.4</c:v>
                      </c:pt>
                      <c:pt idx="2099">
                        <c:v>2.2999999999999998</c:v>
                      </c:pt>
                      <c:pt idx="2100">
                        <c:v>2.2999999999999998</c:v>
                      </c:pt>
                      <c:pt idx="2101">
                        <c:v>2.2999999999999998</c:v>
                      </c:pt>
                      <c:pt idx="2102">
                        <c:v>2.2999999999999998</c:v>
                      </c:pt>
                      <c:pt idx="2103">
                        <c:v>2.2999999999999998</c:v>
                      </c:pt>
                      <c:pt idx="2104">
                        <c:v>2.2999999999999998</c:v>
                      </c:pt>
                      <c:pt idx="2105">
                        <c:v>2.2000000000000002</c:v>
                      </c:pt>
                      <c:pt idx="2106">
                        <c:v>2.2999999999999998</c:v>
                      </c:pt>
                      <c:pt idx="2107">
                        <c:v>2.2000000000000002</c:v>
                      </c:pt>
                      <c:pt idx="2108">
                        <c:v>2.2000000000000002</c:v>
                      </c:pt>
                      <c:pt idx="2109">
                        <c:v>2.2000000000000002</c:v>
                      </c:pt>
                      <c:pt idx="2110">
                        <c:v>2.2000000000000002</c:v>
                      </c:pt>
                      <c:pt idx="2111">
                        <c:v>2.2000000000000002</c:v>
                      </c:pt>
                      <c:pt idx="2112">
                        <c:v>2.2000000000000002</c:v>
                      </c:pt>
                      <c:pt idx="2113">
                        <c:v>2.2000000000000002</c:v>
                      </c:pt>
                      <c:pt idx="2114">
                        <c:v>2.1</c:v>
                      </c:pt>
                      <c:pt idx="2115">
                        <c:v>2.1</c:v>
                      </c:pt>
                      <c:pt idx="2116">
                        <c:v>2.1</c:v>
                      </c:pt>
                      <c:pt idx="2117">
                        <c:v>2.1</c:v>
                      </c:pt>
                      <c:pt idx="2118">
                        <c:v>2</c:v>
                      </c:pt>
                      <c:pt idx="2119">
                        <c:v>2</c:v>
                      </c:pt>
                      <c:pt idx="2120">
                        <c:v>1.9</c:v>
                      </c:pt>
                      <c:pt idx="2121">
                        <c:v>2</c:v>
                      </c:pt>
                      <c:pt idx="2122">
                        <c:v>2</c:v>
                      </c:pt>
                      <c:pt idx="2123">
                        <c:v>2</c:v>
                      </c:pt>
                      <c:pt idx="2124">
                        <c:v>2</c:v>
                      </c:pt>
                      <c:pt idx="2125">
                        <c:v>2</c:v>
                      </c:pt>
                      <c:pt idx="2126">
                        <c:v>2</c:v>
                      </c:pt>
                      <c:pt idx="2127">
                        <c:v>2</c:v>
                      </c:pt>
                      <c:pt idx="2128">
                        <c:v>2</c:v>
                      </c:pt>
                      <c:pt idx="2129">
                        <c:v>2</c:v>
                      </c:pt>
                      <c:pt idx="2130">
                        <c:v>1.9</c:v>
                      </c:pt>
                      <c:pt idx="2131">
                        <c:v>2</c:v>
                      </c:pt>
                      <c:pt idx="2132">
                        <c:v>1.9</c:v>
                      </c:pt>
                      <c:pt idx="2133">
                        <c:v>1.9</c:v>
                      </c:pt>
                      <c:pt idx="2134">
                        <c:v>1.9</c:v>
                      </c:pt>
                      <c:pt idx="2135">
                        <c:v>1.8</c:v>
                      </c:pt>
                      <c:pt idx="2136">
                        <c:v>1.9</c:v>
                      </c:pt>
                      <c:pt idx="2137">
                        <c:v>1.9</c:v>
                      </c:pt>
                      <c:pt idx="2138">
                        <c:v>1.8</c:v>
                      </c:pt>
                      <c:pt idx="2139">
                        <c:v>1.9</c:v>
                      </c:pt>
                      <c:pt idx="2140">
                        <c:v>1.9</c:v>
                      </c:pt>
                      <c:pt idx="2141">
                        <c:v>1.8</c:v>
                      </c:pt>
                      <c:pt idx="2142">
                        <c:v>1.8</c:v>
                      </c:pt>
                      <c:pt idx="2143">
                        <c:v>1.8</c:v>
                      </c:pt>
                      <c:pt idx="2144">
                        <c:v>1.8</c:v>
                      </c:pt>
                      <c:pt idx="2145">
                        <c:v>1.8</c:v>
                      </c:pt>
                      <c:pt idx="2146">
                        <c:v>1.8</c:v>
                      </c:pt>
                      <c:pt idx="2147">
                        <c:v>1.7</c:v>
                      </c:pt>
                      <c:pt idx="2148">
                        <c:v>1.7</c:v>
                      </c:pt>
                      <c:pt idx="2149">
                        <c:v>1.7</c:v>
                      </c:pt>
                      <c:pt idx="2150">
                        <c:v>1.7</c:v>
                      </c:pt>
                      <c:pt idx="2151">
                        <c:v>1.7</c:v>
                      </c:pt>
                      <c:pt idx="2152">
                        <c:v>1.7</c:v>
                      </c:pt>
                      <c:pt idx="2153">
                        <c:v>1.7</c:v>
                      </c:pt>
                      <c:pt idx="2154">
                        <c:v>1.7</c:v>
                      </c:pt>
                      <c:pt idx="2155">
                        <c:v>1.7</c:v>
                      </c:pt>
                      <c:pt idx="2156">
                        <c:v>1.7</c:v>
                      </c:pt>
                      <c:pt idx="2157">
                        <c:v>1.7</c:v>
                      </c:pt>
                      <c:pt idx="2158">
                        <c:v>1.7</c:v>
                      </c:pt>
                      <c:pt idx="2159">
                        <c:v>1.7</c:v>
                      </c:pt>
                      <c:pt idx="2160">
                        <c:v>1.6</c:v>
                      </c:pt>
                      <c:pt idx="2161">
                        <c:v>1.6</c:v>
                      </c:pt>
                      <c:pt idx="2162">
                        <c:v>1.6</c:v>
                      </c:pt>
                      <c:pt idx="2163">
                        <c:v>1.6</c:v>
                      </c:pt>
                      <c:pt idx="2164">
                        <c:v>1.6</c:v>
                      </c:pt>
                      <c:pt idx="2165">
                        <c:v>1.6</c:v>
                      </c:pt>
                      <c:pt idx="2166">
                        <c:v>1.5</c:v>
                      </c:pt>
                      <c:pt idx="2167">
                        <c:v>1.5</c:v>
                      </c:pt>
                      <c:pt idx="2168">
                        <c:v>1.5</c:v>
                      </c:pt>
                      <c:pt idx="2169">
                        <c:v>1.5</c:v>
                      </c:pt>
                      <c:pt idx="2170">
                        <c:v>1.5</c:v>
                      </c:pt>
                      <c:pt idx="2171">
                        <c:v>1.5</c:v>
                      </c:pt>
                      <c:pt idx="2172">
                        <c:v>1.5</c:v>
                      </c:pt>
                      <c:pt idx="2173">
                        <c:v>1.5</c:v>
                      </c:pt>
                      <c:pt idx="2174">
                        <c:v>1.5</c:v>
                      </c:pt>
                      <c:pt idx="2175">
                        <c:v>1.6</c:v>
                      </c:pt>
                      <c:pt idx="2176">
                        <c:v>1.5</c:v>
                      </c:pt>
                      <c:pt idx="2177">
                        <c:v>1.6</c:v>
                      </c:pt>
                      <c:pt idx="2178">
                        <c:v>1.5</c:v>
                      </c:pt>
                      <c:pt idx="2179">
                        <c:v>1.6</c:v>
                      </c:pt>
                      <c:pt idx="2180">
                        <c:v>1.5</c:v>
                      </c:pt>
                      <c:pt idx="2181">
                        <c:v>1.6</c:v>
                      </c:pt>
                      <c:pt idx="2182">
                        <c:v>1.6</c:v>
                      </c:pt>
                      <c:pt idx="2183">
                        <c:v>1.5</c:v>
                      </c:pt>
                      <c:pt idx="2184">
                        <c:v>1.5</c:v>
                      </c:pt>
                      <c:pt idx="2185">
                        <c:v>1.5</c:v>
                      </c:pt>
                      <c:pt idx="2186">
                        <c:v>1.5</c:v>
                      </c:pt>
                      <c:pt idx="2187">
                        <c:v>1.5</c:v>
                      </c:pt>
                      <c:pt idx="2188">
                        <c:v>1.5</c:v>
                      </c:pt>
                      <c:pt idx="2189">
                        <c:v>1.5</c:v>
                      </c:pt>
                      <c:pt idx="2190">
                        <c:v>1.6</c:v>
                      </c:pt>
                      <c:pt idx="2191">
                        <c:v>1.4</c:v>
                      </c:pt>
                      <c:pt idx="2192">
                        <c:v>1.4</c:v>
                      </c:pt>
                      <c:pt idx="2193">
                        <c:v>1.5</c:v>
                      </c:pt>
                      <c:pt idx="2194">
                        <c:v>1.5</c:v>
                      </c:pt>
                      <c:pt idx="2195">
                        <c:v>1.5</c:v>
                      </c:pt>
                      <c:pt idx="2196">
                        <c:v>1.4</c:v>
                      </c:pt>
                      <c:pt idx="2197">
                        <c:v>1.5</c:v>
                      </c:pt>
                      <c:pt idx="2198">
                        <c:v>1.5</c:v>
                      </c:pt>
                      <c:pt idx="2199">
                        <c:v>1.4</c:v>
                      </c:pt>
                      <c:pt idx="2200">
                        <c:v>1.3</c:v>
                      </c:pt>
                      <c:pt idx="2201">
                        <c:v>1.4</c:v>
                      </c:pt>
                      <c:pt idx="2202">
                        <c:v>1.4</c:v>
                      </c:pt>
                      <c:pt idx="2203">
                        <c:v>1.4</c:v>
                      </c:pt>
                      <c:pt idx="2204">
                        <c:v>1.5</c:v>
                      </c:pt>
                      <c:pt idx="2205">
                        <c:v>1.4</c:v>
                      </c:pt>
                      <c:pt idx="2206">
                        <c:v>1.4</c:v>
                      </c:pt>
                      <c:pt idx="2207">
                        <c:v>1.4</c:v>
                      </c:pt>
                      <c:pt idx="2208">
                        <c:v>1.4</c:v>
                      </c:pt>
                      <c:pt idx="2209">
                        <c:v>1.4</c:v>
                      </c:pt>
                      <c:pt idx="2210">
                        <c:v>1.3</c:v>
                      </c:pt>
                      <c:pt idx="2211">
                        <c:v>1.4</c:v>
                      </c:pt>
                      <c:pt idx="2212">
                        <c:v>1.3</c:v>
                      </c:pt>
                      <c:pt idx="2213">
                        <c:v>1.4</c:v>
                      </c:pt>
                      <c:pt idx="2214">
                        <c:v>1.4</c:v>
                      </c:pt>
                      <c:pt idx="2215">
                        <c:v>1.4</c:v>
                      </c:pt>
                      <c:pt idx="2216">
                        <c:v>1.4</c:v>
                      </c:pt>
                      <c:pt idx="2217">
                        <c:v>1.4</c:v>
                      </c:pt>
                      <c:pt idx="2218">
                        <c:v>1.3</c:v>
                      </c:pt>
                      <c:pt idx="2219">
                        <c:v>1.4</c:v>
                      </c:pt>
                      <c:pt idx="2220">
                        <c:v>1.4</c:v>
                      </c:pt>
                      <c:pt idx="2221">
                        <c:v>1.4</c:v>
                      </c:pt>
                      <c:pt idx="2222">
                        <c:v>1.3</c:v>
                      </c:pt>
                      <c:pt idx="2223">
                        <c:v>1.4</c:v>
                      </c:pt>
                      <c:pt idx="2224">
                        <c:v>1.3</c:v>
                      </c:pt>
                      <c:pt idx="2225">
                        <c:v>1.3</c:v>
                      </c:pt>
                      <c:pt idx="2226">
                        <c:v>1.3</c:v>
                      </c:pt>
                      <c:pt idx="2227">
                        <c:v>1.3</c:v>
                      </c:pt>
                      <c:pt idx="2228">
                        <c:v>1.3</c:v>
                      </c:pt>
                      <c:pt idx="2229">
                        <c:v>1.3</c:v>
                      </c:pt>
                      <c:pt idx="2230">
                        <c:v>1.3</c:v>
                      </c:pt>
                      <c:pt idx="2231">
                        <c:v>1.3</c:v>
                      </c:pt>
                      <c:pt idx="2232">
                        <c:v>1.2</c:v>
                      </c:pt>
                      <c:pt idx="2233">
                        <c:v>1.2</c:v>
                      </c:pt>
                      <c:pt idx="2234">
                        <c:v>1.2</c:v>
                      </c:pt>
                      <c:pt idx="2235">
                        <c:v>1.3</c:v>
                      </c:pt>
                      <c:pt idx="2236">
                        <c:v>1.3</c:v>
                      </c:pt>
                      <c:pt idx="2237">
                        <c:v>1.2</c:v>
                      </c:pt>
                      <c:pt idx="2238">
                        <c:v>1.3</c:v>
                      </c:pt>
                      <c:pt idx="2239">
                        <c:v>1.3</c:v>
                      </c:pt>
                      <c:pt idx="2240">
                        <c:v>1.2</c:v>
                      </c:pt>
                      <c:pt idx="2241">
                        <c:v>1.2</c:v>
                      </c:pt>
                      <c:pt idx="2242">
                        <c:v>1.2</c:v>
                      </c:pt>
                      <c:pt idx="2243">
                        <c:v>1.2</c:v>
                      </c:pt>
                      <c:pt idx="2244">
                        <c:v>1.2</c:v>
                      </c:pt>
                      <c:pt idx="2245">
                        <c:v>1.3</c:v>
                      </c:pt>
                      <c:pt idx="2246">
                        <c:v>1.2</c:v>
                      </c:pt>
                      <c:pt idx="2247">
                        <c:v>1.2</c:v>
                      </c:pt>
                      <c:pt idx="2248">
                        <c:v>1.2</c:v>
                      </c:pt>
                      <c:pt idx="2249">
                        <c:v>1.2</c:v>
                      </c:pt>
                      <c:pt idx="2250">
                        <c:v>1.2</c:v>
                      </c:pt>
                      <c:pt idx="2251">
                        <c:v>1.2</c:v>
                      </c:pt>
                      <c:pt idx="2252">
                        <c:v>1.2</c:v>
                      </c:pt>
                      <c:pt idx="2253">
                        <c:v>1.2</c:v>
                      </c:pt>
                      <c:pt idx="2254">
                        <c:v>1.1000000000000001</c:v>
                      </c:pt>
                      <c:pt idx="2255">
                        <c:v>1.1000000000000001</c:v>
                      </c:pt>
                      <c:pt idx="2256">
                        <c:v>1.1000000000000001</c:v>
                      </c:pt>
                      <c:pt idx="2257">
                        <c:v>1.1000000000000001</c:v>
                      </c:pt>
                      <c:pt idx="2258">
                        <c:v>1.1000000000000001</c:v>
                      </c:pt>
                      <c:pt idx="2259">
                        <c:v>1</c:v>
                      </c:pt>
                      <c:pt idx="2260">
                        <c:v>1.1000000000000001</c:v>
                      </c:pt>
                      <c:pt idx="2261">
                        <c:v>1.1000000000000001</c:v>
                      </c:pt>
                      <c:pt idx="2262">
                        <c:v>1.1000000000000001</c:v>
                      </c:pt>
                      <c:pt idx="2263">
                        <c:v>1</c:v>
                      </c:pt>
                      <c:pt idx="2264">
                        <c:v>0.9</c:v>
                      </c:pt>
                      <c:pt idx="2265">
                        <c:v>1</c:v>
                      </c:pt>
                      <c:pt idx="2266">
                        <c:v>1</c:v>
                      </c:pt>
                      <c:pt idx="2267">
                        <c:v>1</c:v>
                      </c:pt>
                      <c:pt idx="2268">
                        <c:v>1</c:v>
                      </c:pt>
                      <c:pt idx="2269">
                        <c:v>1</c:v>
                      </c:pt>
                      <c:pt idx="2270">
                        <c:v>1</c:v>
                      </c:pt>
                      <c:pt idx="2271">
                        <c:v>0.9</c:v>
                      </c:pt>
                      <c:pt idx="2272">
                        <c:v>1</c:v>
                      </c:pt>
                      <c:pt idx="2273">
                        <c:v>1</c:v>
                      </c:pt>
                      <c:pt idx="2274">
                        <c:v>1</c:v>
                      </c:pt>
                      <c:pt idx="2275">
                        <c:v>0.9</c:v>
                      </c:pt>
                      <c:pt idx="2276">
                        <c:v>0.9</c:v>
                      </c:pt>
                      <c:pt idx="2277">
                        <c:v>0.9</c:v>
                      </c:pt>
                      <c:pt idx="2278">
                        <c:v>0.9</c:v>
                      </c:pt>
                      <c:pt idx="2279">
                        <c:v>1</c:v>
                      </c:pt>
                      <c:pt idx="2280">
                        <c:v>1</c:v>
                      </c:pt>
                      <c:pt idx="2281">
                        <c:v>1</c:v>
                      </c:pt>
                      <c:pt idx="2282">
                        <c:v>1</c:v>
                      </c:pt>
                      <c:pt idx="2283">
                        <c:v>0.9</c:v>
                      </c:pt>
                      <c:pt idx="2284">
                        <c:v>1</c:v>
                      </c:pt>
                      <c:pt idx="2285">
                        <c:v>1</c:v>
                      </c:pt>
                      <c:pt idx="2286">
                        <c:v>0.9</c:v>
                      </c:pt>
                      <c:pt idx="2287">
                        <c:v>0.9</c:v>
                      </c:pt>
                      <c:pt idx="2288">
                        <c:v>1</c:v>
                      </c:pt>
                      <c:pt idx="2289">
                        <c:v>1</c:v>
                      </c:pt>
                      <c:pt idx="2290">
                        <c:v>0.9</c:v>
                      </c:pt>
                      <c:pt idx="2291">
                        <c:v>0.9</c:v>
                      </c:pt>
                      <c:pt idx="2292">
                        <c:v>0.9</c:v>
                      </c:pt>
                      <c:pt idx="2293">
                        <c:v>0.9</c:v>
                      </c:pt>
                      <c:pt idx="2294">
                        <c:v>0.8</c:v>
                      </c:pt>
                      <c:pt idx="2295">
                        <c:v>0.8</c:v>
                      </c:pt>
                      <c:pt idx="2296">
                        <c:v>0.8</c:v>
                      </c:pt>
                      <c:pt idx="2297">
                        <c:v>0.9</c:v>
                      </c:pt>
                      <c:pt idx="2298">
                        <c:v>0.9</c:v>
                      </c:pt>
                      <c:pt idx="2299">
                        <c:v>0.9</c:v>
                      </c:pt>
                      <c:pt idx="2300">
                        <c:v>0.8</c:v>
                      </c:pt>
                      <c:pt idx="2301">
                        <c:v>0.8</c:v>
                      </c:pt>
                      <c:pt idx="2302">
                        <c:v>0.9</c:v>
                      </c:pt>
                      <c:pt idx="2303">
                        <c:v>0.9</c:v>
                      </c:pt>
                      <c:pt idx="2304">
                        <c:v>0.8</c:v>
                      </c:pt>
                      <c:pt idx="2305">
                        <c:v>0.9</c:v>
                      </c:pt>
                      <c:pt idx="2306">
                        <c:v>0.8</c:v>
                      </c:pt>
                      <c:pt idx="2307">
                        <c:v>0.8</c:v>
                      </c:pt>
                      <c:pt idx="2308">
                        <c:v>0.8</c:v>
                      </c:pt>
                      <c:pt idx="2309">
                        <c:v>0.8</c:v>
                      </c:pt>
                      <c:pt idx="2310">
                        <c:v>0.8</c:v>
                      </c:pt>
                      <c:pt idx="2311">
                        <c:v>0.7</c:v>
                      </c:pt>
                      <c:pt idx="2312">
                        <c:v>0.7</c:v>
                      </c:pt>
                      <c:pt idx="2313">
                        <c:v>0.8</c:v>
                      </c:pt>
                      <c:pt idx="2314">
                        <c:v>0.8</c:v>
                      </c:pt>
                      <c:pt idx="2315">
                        <c:v>0.8</c:v>
                      </c:pt>
                      <c:pt idx="2316">
                        <c:v>0.8</c:v>
                      </c:pt>
                      <c:pt idx="2317">
                        <c:v>0.8</c:v>
                      </c:pt>
                      <c:pt idx="2318">
                        <c:v>0.8</c:v>
                      </c:pt>
                      <c:pt idx="2319">
                        <c:v>0.8</c:v>
                      </c:pt>
                      <c:pt idx="2320">
                        <c:v>0.7</c:v>
                      </c:pt>
                      <c:pt idx="2321">
                        <c:v>0.8</c:v>
                      </c:pt>
                    </c:numCache>
                  </c:numRef>
                </c:yVal>
                <c:smooth val="0"/>
              </c15:ser>
            </c15:filteredScatterSeries>
            <c15:filteredScatterSeries>
              <c15:ser>
                <c:idx val="3"/>
                <c:order val="3"/>
                <c:tx>
                  <c:strRef>
                    <c:extLst xmlns:c15="http://schemas.microsoft.com/office/drawing/2012/chart">
                      <c:ext xmlns:c15="http://schemas.microsoft.com/office/drawing/2012/chart" uri="{02D57815-91ED-43cb-92C2-25804820EDAC}">
                        <c15:formulaRef>
                          <c15:sqref>'Raw Data'!$F$20</c15:sqref>
                        </c15:formulaRef>
                      </c:ext>
                    </c:extLst>
                    <c:strCache>
                      <c:ptCount val="1"/>
                    </c:strCache>
                  </c:strRef>
                </c:tx>
                <c:spPr>
                  <a:ln w="19050" cap="rnd">
                    <a:solidFill>
                      <a:schemeClr val="accent4"/>
                    </a:solidFill>
                    <a:round/>
                  </a:ln>
                  <a:effectLst/>
                </c:spPr>
                <c:marker>
                  <c:symbol val="none"/>
                </c:marker>
                <c:xVal>
                  <c:numRef>
                    <c:extLst xmlns:c15="http://schemas.microsoft.com/office/drawing/2012/chart">
                      <c:ext xmlns:c15="http://schemas.microsoft.com/office/drawing/2012/chart" uri="{02D57815-91ED-43cb-92C2-25804820EDAC}">
                        <c15:formulaRef>
                          <c15:sqref>'Raw Data'!$B$22:$B$2887</c15:sqref>
                        </c15:formulaRef>
                      </c:ext>
                    </c:extLst>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extLst xmlns:c15="http://schemas.microsoft.com/office/drawing/2012/chart">
                      <c:ext xmlns:c15="http://schemas.microsoft.com/office/drawing/2012/chart" uri="{02D57815-91ED-43cb-92C2-25804820EDAC}">
                        <c15:formulaRef>
                          <c15:sqref>'Raw Data'!$F$22:$F$2887</c15:sqref>
                        </c15:formulaRef>
                      </c:ext>
                    </c:extLst>
                    <c:numCache>
                      <c:formatCode>0.0</c:formatCode>
                      <c:ptCount val="2866"/>
                      <c:pt idx="0">
                        <c:v>897.5</c:v>
                      </c:pt>
                      <c:pt idx="1">
                        <c:v>897.4</c:v>
                      </c:pt>
                      <c:pt idx="2">
                        <c:v>898</c:v>
                      </c:pt>
                      <c:pt idx="3">
                        <c:v>898.6</c:v>
                      </c:pt>
                      <c:pt idx="4">
                        <c:v>898.9</c:v>
                      </c:pt>
                      <c:pt idx="5">
                        <c:v>899.1</c:v>
                      </c:pt>
                      <c:pt idx="6">
                        <c:v>898.5</c:v>
                      </c:pt>
                      <c:pt idx="7">
                        <c:v>897.8</c:v>
                      </c:pt>
                      <c:pt idx="8">
                        <c:v>897.4</c:v>
                      </c:pt>
                      <c:pt idx="9">
                        <c:v>897.2</c:v>
                      </c:pt>
                      <c:pt idx="10">
                        <c:v>897.8</c:v>
                      </c:pt>
                      <c:pt idx="11">
                        <c:v>898.4</c:v>
                      </c:pt>
                      <c:pt idx="12">
                        <c:v>898.8</c:v>
                      </c:pt>
                      <c:pt idx="13">
                        <c:v>898.8</c:v>
                      </c:pt>
                      <c:pt idx="14">
                        <c:v>898.1</c:v>
                      </c:pt>
                      <c:pt idx="15">
                        <c:v>897.6</c:v>
                      </c:pt>
                      <c:pt idx="16">
                        <c:v>897.4</c:v>
                      </c:pt>
                      <c:pt idx="17">
                        <c:v>897.3</c:v>
                      </c:pt>
                      <c:pt idx="18">
                        <c:v>897.9</c:v>
                      </c:pt>
                      <c:pt idx="19">
                        <c:v>898.2</c:v>
                      </c:pt>
                      <c:pt idx="20">
                        <c:v>898.5</c:v>
                      </c:pt>
                      <c:pt idx="21">
                        <c:v>898.2</c:v>
                      </c:pt>
                      <c:pt idx="22">
                        <c:v>897.1</c:v>
                      </c:pt>
                      <c:pt idx="23">
                        <c:v>896.4</c:v>
                      </c:pt>
                      <c:pt idx="24">
                        <c:v>895.8</c:v>
                      </c:pt>
                      <c:pt idx="25">
                        <c:v>895.3</c:v>
                      </c:pt>
                      <c:pt idx="26">
                        <c:v>895.7</c:v>
                      </c:pt>
                      <c:pt idx="27">
                        <c:v>895.5</c:v>
                      </c:pt>
                      <c:pt idx="28">
                        <c:v>895.5</c:v>
                      </c:pt>
                      <c:pt idx="29">
                        <c:v>895.4</c:v>
                      </c:pt>
                      <c:pt idx="30">
                        <c:v>894.4</c:v>
                      </c:pt>
                      <c:pt idx="31">
                        <c:v>892.4</c:v>
                      </c:pt>
                      <c:pt idx="32">
                        <c:v>891.3</c:v>
                      </c:pt>
                      <c:pt idx="33">
                        <c:v>891.3</c:v>
                      </c:pt>
                      <c:pt idx="34">
                        <c:v>889.4</c:v>
                      </c:pt>
                      <c:pt idx="35">
                        <c:v>887.5</c:v>
                      </c:pt>
                      <c:pt idx="36">
                        <c:v>882.6</c:v>
                      </c:pt>
                      <c:pt idx="37">
                        <c:v>861.7</c:v>
                      </c:pt>
                      <c:pt idx="38">
                        <c:v>835.1</c:v>
                      </c:pt>
                      <c:pt idx="39">
                        <c:v>822.1</c:v>
                      </c:pt>
                      <c:pt idx="40">
                        <c:v>813.7</c:v>
                      </c:pt>
                      <c:pt idx="41">
                        <c:v>805.1</c:v>
                      </c:pt>
                      <c:pt idx="42">
                        <c:v>792.5</c:v>
                      </c:pt>
                      <c:pt idx="43">
                        <c:v>783.1</c:v>
                      </c:pt>
                      <c:pt idx="44">
                        <c:v>775.1</c:v>
                      </c:pt>
                      <c:pt idx="45">
                        <c:v>767.6</c:v>
                      </c:pt>
                      <c:pt idx="46">
                        <c:v>753.9</c:v>
                      </c:pt>
                      <c:pt idx="47">
                        <c:v>746.7</c:v>
                      </c:pt>
                      <c:pt idx="48">
                        <c:v>742.2</c:v>
                      </c:pt>
                      <c:pt idx="49">
                        <c:v>740.4</c:v>
                      </c:pt>
                      <c:pt idx="50">
                        <c:v>732.8</c:v>
                      </c:pt>
                      <c:pt idx="51">
                        <c:v>715.3</c:v>
                      </c:pt>
                      <c:pt idx="52">
                        <c:v>690.7</c:v>
                      </c:pt>
                      <c:pt idx="53">
                        <c:v>664.4</c:v>
                      </c:pt>
                      <c:pt idx="54">
                        <c:v>638.4</c:v>
                      </c:pt>
                      <c:pt idx="55">
                        <c:v>608.70000000000005</c:v>
                      </c:pt>
                      <c:pt idx="56">
                        <c:v>592.5</c:v>
                      </c:pt>
                      <c:pt idx="57">
                        <c:v>586.4</c:v>
                      </c:pt>
                      <c:pt idx="58">
                        <c:v>589.70000000000005</c:v>
                      </c:pt>
                      <c:pt idx="59">
                        <c:v>609.70000000000005</c:v>
                      </c:pt>
                      <c:pt idx="60">
                        <c:v>632.20000000000005</c:v>
                      </c:pt>
                      <c:pt idx="61">
                        <c:v>655.9</c:v>
                      </c:pt>
                      <c:pt idx="62">
                        <c:v>679.1</c:v>
                      </c:pt>
                      <c:pt idx="63">
                        <c:v>706.9</c:v>
                      </c:pt>
                      <c:pt idx="64">
                        <c:v>725</c:v>
                      </c:pt>
                      <c:pt idx="65">
                        <c:v>741.3</c:v>
                      </c:pt>
                      <c:pt idx="66">
                        <c:v>757.6</c:v>
                      </c:pt>
                      <c:pt idx="67">
                        <c:v>787.1</c:v>
                      </c:pt>
                      <c:pt idx="68">
                        <c:v>818.7</c:v>
                      </c:pt>
                      <c:pt idx="69">
                        <c:v>860.9</c:v>
                      </c:pt>
                      <c:pt idx="70">
                        <c:v>919.7</c:v>
                      </c:pt>
                      <c:pt idx="71">
                        <c:v>984.6</c:v>
                      </c:pt>
                      <c:pt idx="72">
                        <c:v>1085.7</c:v>
                      </c:pt>
                      <c:pt idx="73">
                        <c:v>1171.9000000000001</c:v>
                      </c:pt>
                      <c:pt idx="74">
                        <c:v>1283.9000000000001</c:v>
                      </c:pt>
                      <c:pt idx="75">
                        <c:v>1408.1</c:v>
                      </c:pt>
                      <c:pt idx="76">
                        <c:v>1588.4</c:v>
                      </c:pt>
                      <c:pt idx="77">
                        <c:v>1699.5</c:v>
                      </c:pt>
                      <c:pt idx="78">
                        <c:v>1789.4</c:v>
                      </c:pt>
                      <c:pt idx="79">
                        <c:v>1872.8</c:v>
                      </c:pt>
                      <c:pt idx="80">
                        <c:v>1999</c:v>
                      </c:pt>
                      <c:pt idx="81">
                        <c:v>2088.3000000000002</c:v>
                      </c:pt>
                      <c:pt idx="82">
                        <c:v>2164.4</c:v>
                      </c:pt>
                      <c:pt idx="83">
                        <c:v>2216.1999999999998</c:v>
                      </c:pt>
                      <c:pt idx="84">
                        <c:v>2254.6</c:v>
                      </c:pt>
                      <c:pt idx="85">
                        <c:v>2271.8000000000002</c:v>
                      </c:pt>
                      <c:pt idx="86">
                        <c:v>2278.4</c:v>
                      </c:pt>
                      <c:pt idx="87">
                        <c:v>2290.6</c:v>
                      </c:pt>
                      <c:pt idx="88">
                        <c:v>2315.9</c:v>
                      </c:pt>
                      <c:pt idx="89">
                        <c:v>2346.6999999999998</c:v>
                      </c:pt>
                      <c:pt idx="90">
                        <c:v>2371.9</c:v>
                      </c:pt>
                      <c:pt idx="91">
                        <c:v>2401.1</c:v>
                      </c:pt>
                      <c:pt idx="92">
                        <c:v>2433.1999999999998</c:v>
                      </c:pt>
                      <c:pt idx="93">
                        <c:v>2485.6</c:v>
                      </c:pt>
                      <c:pt idx="94">
                        <c:v>2557.9</c:v>
                      </c:pt>
                      <c:pt idx="95">
                        <c:v>2654.5</c:v>
                      </c:pt>
                      <c:pt idx="96">
                        <c:v>2747.1</c:v>
                      </c:pt>
                      <c:pt idx="97">
                        <c:v>2773.9</c:v>
                      </c:pt>
                      <c:pt idx="98">
                        <c:v>2767</c:v>
                      </c:pt>
                      <c:pt idx="99">
                        <c:v>2775.7</c:v>
                      </c:pt>
                      <c:pt idx="100">
                        <c:v>2809.9</c:v>
                      </c:pt>
                      <c:pt idx="101">
                        <c:v>2825.4</c:v>
                      </c:pt>
                      <c:pt idx="102">
                        <c:v>2839.3</c:v>
                      </c:pt>
                      <c:pt idx="103">
                        <c:v>2881.9</c:v>
                      </c:pt>
                      <c:pt idx="104">
                        <c:v>3000.5</c:v>
                      </c:pt>
                      <c:pt idx="105">
                        <c:v>3255.5</c:v>
                      </c:pt>
                      <c:pt idx="106">
                        <c:v>3847</c:v>
                      </c:pt>
                      <c:pt idx="107">
                        <c:v>4927.1000000000004</c:v>
                      </c:pt>
                      <c:pt idx="108">
                        <c:v>4933.8</c:v>
                      </c:pt>
                      <c:pt idx="109">
                        <c:v>4589.8</c:v>
                      </c:pt>
                      <c:pt idx="110">
                        <c:v>4085.8</c:v>
                      </c:pt>
                      <c:pt idx="111">
                        <c:v>3738.6</c:v>
                      </c:pt>
                      <c:pt idx="112">
                        <c:v>3361</c:v>
                      </c:pt>
                      <c:pt idx="113">
                        <c:v>2966.4</c:v>
                      </c:pt>
                      <c:pt idx="114">
                        <c:v>2656</c:v>
                      </c:pt>
                      <c:pt idx="115">
                        <c:v>2291</c:v>
                      </c:pt>
                      <c:pt idx="116">
                        <c:v>2015.4</c:v>
                      </c:pt>
                      <c:pt idx="117">
                        <c:v>1784.8</c:v>
                      </c:pt>
                      <c:pt idx="118">
                        <c:v>1624.5</c:v>
                      </c:pt>
                      <c:pt idx="119">
                        <c:v>1564.2</c:v>
                      </c:pt>
                      <c:pt idx="120">
                        <c:v>1561.1</c:v>
                      </c:pt>
                      <c:pt idx="121">
                        <c:v>1815.5</c:v>
                      </c:pt>
                      <c:pt idx="122">
                        <c:v>2198</c:v>
                      </c:pt>
                      <c:pt idx="123">
                        <c:v>2214.8000000000002</c:v>
                      </c:pt>
                      <c:pt idx="124">
                        <c:v>2012.8</c:v>
                      </c:pt>
                      <c:pt idx="125">
                        <c:v>1891.9</c:v>
                      </c:pt>
                      <c:pt idx="126">
                        <c:v>1849.9</c:v>
                      </c:pt>
                      <c:pt idx="127">
                        <c:v>1875</c:v>
                      </c:pt>
                      <c:pt idx="128">
                        <c:v>1893.1</c:v>
                      </c:pt>
                      <c:pt idx="129">
                        <c:v>1950.8</c:v>
                      </c:pt>
                      <c:pt idx="130">
                        <c:v>1968.8</c:v>
                      </c:pt>
                      <c:pt idx="131">
                        <c:v>2028.1</c:v>
                      </c:pt>
                      <c:pt idx="132">
                        <c:v>1953.1</c:v>
                      </c:pt>
                      <c:pt idx="133">
                        <c:v>1695.4</c:v>
                      </c:pt>
                      <c:pt idx="134">
                        <c:v>1464.8</c:v>
                      </c:pt>
                      <c:pt idx="135">
                        <c:v>1276.2</c:v>
                      </c:pt>
                      <c:pt idx="136">
                        <c:v>1106.3</c:v>
                      </c:pt>
                      <c:pt idx="137">
                        <c:v>990.4</c:v>
                      </c:pt>
                      <c:pt idx="138">
                        <c:v>795.7</c:v>
                      </c:pt>
                      <c:pt idx="139">
                        <c:v>680.8</c:v>
                      </c:pt>
                      <c:pt idx="140">
                        <c:v>739.8</c:v>
                      </c:pt>
                      <c:pt idx="141">
                        <c:v>970.7</c:v>
                      </c:pt>
                      <c:pt idx="142">
                        <c:v>1188.2</c:v>
                      </c:pt>
                      <c:pt idx="143">
                        <c:v>1293.8</c:v>
                      </c:pt>
                      <c:pt idx="144">
                        <c:v>1365.9</c:v>
                      </c:pt>
                      <c:pt idx="145">
                        <c:v>1143.9000000000001</c:v>
                      </c:pt>
                      <c:pt idx="146">
                        <c:v>1072.2</c:v>
                      </c:pt>
                      <c:pt idx="147">
                        <c:v>1323.9</c:v>
                      </c:pt>
                      <c:pt idx="148">
                        <c:v>4039.6</c:v>
                      </c:pt>
                      <c:pt idx="149">
                        <c:v>3849.2</c:v>
                      </c:pt>
                      <c:pt idx="150">
                        <c:v>2971.9</c:v>
                      </c:pt>
                      <c:pt idx="151">
                        <c:v>2546.5</c:v>
                      </c:pt>
                      <c:pt idx="152">
                        <c:v>2312.3000000000002</c:v>
                      </c:pt>
                      <c:pt idx="153">
                        <c:v>1596.7</c:v>
                      </c:pt>
                      <c:pt idx="154">
                        <c:v>104.6</c:v>
                      </c:pt>
                      <c:pt idx="155">
                        <c:v>-1459.1</c:v>
                      </c:pt>
                      <c:pt idx="156">
                        <c:v>-2333.1999999999998</c:v>
                      </c:pt>
                      <c:pt idx="157">
                        <c:v>-2657.7</c:v>
                      </c:pt>
                      <c:pt idx="158">
                        <c:v>-2523.1999999999998</c:v>
                      </c:pt>
                      <c:pt idx="159">
                        <c:v>-2189.3000000000002</c:v>
                      </c:pt>
                      <c:pt idx="160">
                        <c:v>-1840</c:v>
                      </c:pt>
                      <c:pt idx="161">
                        <c:v>-1632.3</c:v>
                      </c:pt>
                      <c:pt idx="162">
                        <c:v>-1513.4</c:v>
                      </c:pt>
                      <c:pt idx="163">
                        <c:v>-1433.6</c:v>
                      </c:pt>
                      <c:pt idx="164">
                        <c:v>-1403.8</c:v>
                      </c:pt>
                      <c:pt idx="165">
                        <c:v>-1388.2</c:v>
                      </c:pt>
                      <c:pt idx="166">
                        <c:v>-1377.3</c:v>
                      </c:pt>
                      <c:pt idx="167">
                        <c:v>-1370.3</c:v>
                      </c:pt>
                      <c:pt idx="168">
                        <c:v>-1367.8</c:v>
                      </c:pt>
                      <c:pt idx="169">
                        <c:v>-1366.5</c:v>
                      </c:pt>
                      <c:pt idx="170">
                        <c:v>-1367.1</c:v>
                      </c:pt>
                      <c:pt idx="171">
                        <c:v>-1368.3</c:v>
                      </c:pt>
                      <c:pt idx="172">
                        <c:v>-1368.9</c:v>
                      </c:pt>
                      <c:pt idx="173">
                        <c:v>-1369.2</c:v>
                      </c:pt>
                      <c:pt idx="174">
                        <c:v>-1367.9</c:v>
                      </c:pt>
                      <c:pt idx="175">
                        <c:v>-1366.6</c:v>
                      </c:pt>
                      <c:pt idx="176">
                        <c:v>-1366.3</c:v>
                      </c:pt>
                      <c:pt idx="177">
                        <c:v>-1366.3</c:v>
                      </c:pt>
                      <c:pt idx="178">
                        <c:v>-1367.8</c:v>
                      </c:pt>
                      <c:pt idx="179">
                        <c:v>-1369.3</c:v>
                      </c:pt>
                      <c:pt idx="180">
                        <c:v>-1370.4</c:v>
                      </c:pt>
                      <c:pt idx="181">
                        <c:v>-1370.9</c:v>
                      </c:pt>
                      <c:pt idx="182">
                        <c:v>-1371.3</c:v>
                      </c:pt>
                      <c:pt idx="183">
                        <c:v>-1371.6</c:v>
                      </c:pt>
                      <c:pt idx="184">
                        <c:v>-1371.9</c:v>
                      </c:pt>
                      <c:pt idx="185">
                        <c:v>-1372.1</c:v>
                      </c:pt>
                      <c:pt idx="186">
                        <c:v>-1372.3</c:v>
                      </c:pt>
                      <c:pt idx="187">
                        <c:v>-1372.6</c:v>
                      </c:pt>
                      <c:pt idx="188">
                        <c:v>-1372.9</c:v>
                      </c:pt>
                      <c:pt idx="189">
                        <c:v>-1373.2</c:v>
                      </c:pt>
                      <c:pt idx="190">
                        <c:v>-1373.5</c:v>
                      </c:pt>
                      <c:pt idx="191">
                        <c:v>-1373.9</c:v>
                      </c:pt>
                      <c:pt idx="192">
                        <c:v>-1374.1</c:v>
                      </c:pt>
                      <c:pt idx="193">
                        <c:v>-1374.1</c:v>
                      </c:pt>
                      <c:pt idx="194">
                        <c:v>-1372.9</c:v>
                      </c:pt>
                      <c:pt idx="195">
                        <c:v>-1372.1</c:v>
                      </c:pt>
                      <c:pt idx="196">
                        <c:v>-1371.8</c:v>
                      </c:pt>
                      <c:pt idx="197">
                        <c:v>-1372.1</c:v>
                      </c:pt>
                      <c:pt idx="198">
                        <c:v>-1373.9</c:v>
                      </c:pt>
                      <c:pt idx="199">
                        <c:v>-1375.3</c:v>
                      </c:pt>
                      <c:pt idx="200">
                        <c:v>-1376.2</c:v>
                      </c:pt>
                      <c:pt idx="201">
                        <c:v>-1376.8</c:v>
                      </c:pt>
                      <c:pt idx="202">
                        <c:v>-1377.4</c:v>
                      </c:pt>
                      <c:pt idx="203">
                        <c:v>-1377.8</c:v>
                      </c:pt>
                      <c:pt idx="204">
                        <c:v>-1378.2</c:v>
                      </c:pt>
                      <c:pt idx="205">
                        <c:v>-1378.5</c:v>
                      </c:pt>
                      <c:pt idx="206">
                        <c:v>-1377.1</c:v>
                      </c:pt>
                      <c:pt idx="207">
                        <c:v>-1376.2</c:v>
                      </c:pt>
                      <c:pt idx="208">
                        <c:v>-1375.9</c:v>
                      </c:pt>
                      <c:pt idx="209">
                        <c:v>-1375.9</c:v>
                      </c:pt>
                      <c:pt idx="210">
                        <c:v>-1377.9</c:v>
                      </c:pt>
                      <c:pt idx="211">
                        <c:v>-1379.2</c:v>
                      </c:pt>
                      <c:pt idx="212">
                        <c:v>-1380.1</c:v>
                      </c:pt>
                      <c:pt idx="213">
                        <c:v>-1380.7</c:v>
                      </c:pt>
                      <c:pt idx="214">
                        <c:v>-1381.1</c:v>
                      </c:pt>
                      <c:pt idx="215">
                        <c:v>-1381.7</c:v>
                      </c:pt>
                      <c:pt idx="216">
                        <c:v>-1382.1</c:v>
                      </c:pt>
                      <c:pt idx="217">
                        <c:v>-1382.5</c:v>
                      </c:pt>
                      <c:pt idx="218">
                        <c:v>-1382.9</c:v>
                      </c:pt>
                      <c:pt idx="219">
                        <c:v>-1383.3</c:v>
                      </c:pt>
                      <c:pt idx="220">
                        <c:v>-1383.7</c:v>
                      </c:pt>
                      <c:pt idx="221">
                        <c:v>-1384.1</c:v>
                      </c:pt>
                      <c:pt idx="222">
                        <c:v>-1382.8</c:v>
                      </c:pt>
                      <c:pt idx="223">
                        <c:v>-1381.9</c:v>
                      </c:pt>
                      <c:pt idx="224">
                        <c:v>-1381.5</c:v>
                      </c:pt>
                      <c:pt idx="225">
                        <c:v>-1381.5</c:v>
                      </c:pt>
                      <c:pt idx="226">
                        <c:v>-1383.1</c:v>
                      </c:pt>
                      <c:pt idx="227">
                        <c:v>-1384.6</c:v>
                      </c:pt>
                      <c:pt idx="228">
                        <c:v>-1385.9</c:v>
                      </c:pt>
                      <c:pt idx="229">
                        <c:v>-1386.5</c:v>
                      </c:pt>
                      <c:pt idx="230">
                        <c:v>-1385.6</c:v>
                      </c:pt>
                      <c:pt idx="231">
                        <c:v>-1384.6</c:v>
                      </c:pt>
                      <c:pt idx="232">
                        <c:v>-1384.2</c:v>
                      </c:pt>
                      <c:pt idx="233">
                        <c:v>-1384.3</c:v>
                      </c:pt>
                      <c:pt idx="234">
                        <c:v>-1385.8</c:v>
                      </c:pt>
                      <c:pt idx="235">
                        <c:v>-1387.2</c:v>
                      </c:pt>
                      <c:pt idx="236">
                        <c:v>-1388.5</c:v>
                      </c:pt>
                      <c:pt idx="237">
                        <c:v>-1389.1</c:v>
                      </c:pt>
                      <c:pt idx="238">
                        <c:v>-1389.7</c:v>
                      </c:pt>
                      <c:pt idx="239">
                        <c:v>-1390.1</c:v>
                      </c:pt>
                      <c:pt idx="240">
                        <c:v>-1390.4</c:v>
                      </c:pt>
                      <c:pt idx="241">
                        <c:v>-1390.4</c:v>
                      </c:pt>
                      <c:pt idx="242">
                        <c:v>-1389.1</c:v>
                      </c:pt>
                      <c:pt idx="243">
                        <c:v>-1388.4</c:v>
                      </c:pt>
                      <c:pt idx="244">
                        <c:v>-1388</c:v>
                      </c:pt>
                      <c:pt idx="245">
                        <c:v>-1388.4</c:v>
                      </c:pt>
                      <c:pt idx="246">
                        <c:v>-1390.2</c:v>
                      </c:pt>
                      <c:pt idx="247">
                        <c:v>-1391.5</c:v>
                      </c:pt>
                      <c:pt idx="248">
                        <c:v>-1392.5</c:v>
                      </c:pt>
                      <c:pt idx="249">
                        <c:v>-1393.1</c:v>
                      </c:pt>
                      <c:pt idx="250">
                        <c:v>-1393.7</c:v>
                      </c:pt>
                      <c:pt idx="251">
                        <c:v>-1394.1</c:v>
                      </c:pt>
                      <c:pt idx="252">
                        <c:v>-1394.6</c:v>
                      </c:pt>
                      <c:pt idx="253">
                        <c:v>-1394.9</c:v>
                      </c:pt>
                      <c:pt idx="254">
                        <c:v>-1395.3</c:v>
                      </c:pt>
                      <c:pt idx="255">
                        <c:v>-1395.7</c:v>
                      </c:pt>
                      <c:pt idx="256">
                        <c:v>-1396</c:v>
                      </c:pt>
                      <c:pt idx="257">
                        <c:v>-1396.3</c:v>
                      </c:pt>
                      <c:pt idx="258">
                        <c:v>-1395.2</c:v>
                      </c:pt>
                      <c:pt idx="259">
                        <c:v>-1394.1</c:v>
                      </c:pt>
                      <c:pt idx="260">
                        <c:v>-1393.8</c:v>
                      </c:pt>
                      <c:pt idx="261">
                        <c:v>-1393.8</c:v>
                      </c:pt>
                      <c:pt idx="262">
                        <c:v>-1395.4</c:v>
                      </c:pt>
                      <c:pt idx="263">
                        <c:v>-1396.9</c:v>
                      </c:pt>
                      <c:pt idx="264">
                        <c:v>-1398.1</c:v>
                      </c:pt>
                      <c:pt idx="265">
                        <c:v>-1398.5</c:v>
                      </c:pt>
                      <c:pt idx="266">
                        <c:v>-1397.4</c:v>
                      </c:pt>
                      <c:pt idx="267">
                        <c:v>-1396.5</c:v>
                      </c:pt>
                      <c:pt idx="268">
                        <c:v>-1396.1</c:v>
                      </c:pt>
                      <c:pt idx="269">
                        <c:v>-1396.5</c:v>
                      </c:pt>
                      <c:pt idx="270">
                        <c:v>-1398.2</c:v>
                      </c:pt>
                      <c:pt idx="271">
                        <c:v>-1399.5</c:v>
                      </c:pt>
                      <c:pt idx="272">
                        <c:v>-1400.5</c:v>
                      </c:pt>
                      <c:pt idx="273">
                        <c:v>-1401</c:v>
                      </c:pt>
                      <c:pt idx="274">
                        <c:v>-1399.8</c:v>
                      </c:pt>
                      <c:pt idx="275">
                        <c:v>-1399.1</c:v>
                      </c:pt>
                      <c:pt idx="276">
                        <c:v>-1398.8</c:v>
                      </c:pt>
                      <c:pt idx="277">
                        <c:v>-1399.3</c:v>
                      </c:pt>
                      <c:pt idx="278">
                        <c:v>-1401</c:v>
                      </c:pt>
                      <c:pt idx="279">
                        <c:v>-1402.3</c:v>
                      </c:pt>
                      <c:pt idx="280">
                        <c:v>-1403.2</c:v>
                      </c:pt>
                      <c:pt idx="281">
                        <c:v>-1403.7</c:v>
                      </c:pt>
                      <c:pt idx="282">
                        <c:v>-1402.5</c:v>
                      </c:pt>
                      <c:pt idx="283">
                        <c:v>-1401.8</c:v>
                      </c:pt>
                      <c:pt idx="284">
                        <c:v>-1401.6</c:v>
                      </c:pt>
                      <c:pt idx="285">
                        <c:v>-1402</c:v>
                      </c:pt>
                      <c:pt idx="286">
                        <c:v>-1403.8</c:v>
                      </c:pt>
                      <c:pt idx="287">
                        <c:v>-1405.2</c:v>
                      </c:pt>
                      <c:pt idx="288">
                        <c:v>-1406.1</c:v>
                      </c:pt>
                      <c:pt idx="289">
                        <c:v>-1406.8</c:v>
                      </c:pt>
                      <c:pt idx="290">
                        <c:v>-1405.6</c:v>
                      </c:pt>
                      <c:pt idx="291">
                        <c:v>-1404.8</c:v>
                      </c:pt>
                      <c:pt idx="292">
                        <c:v>-1404.6</c:v>
                      </c:pt>
                      <c:pt idx="293">
                        <c:v>-1404.5</c:v>
                      </c:pt>
                      <c:pt idx="294">
                        <c:v>-1406.6</c:v>
                      </c:pt>
                      <c:pt idx="295">
                        <c:v>-1407.8</c:v>
                      </c:pt>
                      <c:pt idx="296">
                        <c:v>-1408.8</c:v>
                      </c:pt>
                      <c:pt idx="297">
                        <c:v>-1409.3</c:v>
                      </c:pt>
                      <c:pt idx="298">
                        <c:v>-1408.1</c:v>
                      </c:pt>
                      <c:pt idx="299">
                        <c:v>-1407.3</c:v>
                      </c:pt>
                      <c:pt idx="300">
                        <c:v>-1407.1</c:v>
                      </c:pt>
                      <c:pt idx="301">
                        <c:v>-1407.1</c:v>
                      </c:pt>
                      <c:pt idx="302">
                        <c:v>-1408.7</c:v>
                      </c:pt>
                      <c:pt idx="303">
                        <c:v>-1410.5</c:v>
                      </c:pt>
                      <c:pt idx="304">
                        <c:v>-1411.3</c:v>
                      </c:pt>
                      <c:pt idx="305">
                        <c:v>-1411.9</c:v>
                      </c:pt>
                      <c:pt idx="306">
                        <c:v>-1411</c:v>
                      </c:pt>
                      <c:pt idx="307">
                        <c:v>-1409.9</c:v>
                      </c:pt>
                      <c:pt idx="308">
                        <c:v>-1409.6</c:v>
                      </c:pt>
                      <c:pt idx="309">
                        <c:v>-1409.8</c:v>
                      </c:pt>
                      <c:pt idx="310">
                        <c:v>-1411.4</c:v>
                      </c:pt>
                      <c:pt idx="311">
                        <c:v>-1413.3</c:v>
                      </c:pt>
                      <c:pt idx="312">
                        <c:v>-1414.1</c:v>
                      </c:pt>
                      <c:pt idx="313">
                        <c:v>-1414.8</c:v>
                      </c:pt>
                      <c:pt idx="314">
                        <c:v>-1413.9</c:v>
                      </c:pt>
                      <c:pt idx="315">
                        <c:v>-1412.8</c:v>
                      </c:pt>
                      <c:pt idx="316">
                        <c:v>-1412.6</c:v>
                      </c:pt>
                      <c:pt idx="317">
                        <c:v>-1412.5</c:v>
                      </c:pt>
                      <c:pt idx="318">
                        <c:v>-1414.2</c:v>
                      </c:pt>
                      <c:pt idx="319">
                        <c:v>-1415.7</c:v>
                      </c:pt>
                      <c:pt idx="320">
                        <c:v>-1416.9</c:v>
                      </c:pt>
                      <c:pt idx="321">
                        <c:v>-1417.5</c:v>
                      </c:pt>
                      <c:pt idx="322">
                        <c:v>-1416.6</c:v>
                      </c:pt>
                      <c:pt idx="323">
                        <c:v>-1415.7</c:v>
                      </c:pt>
                      <c:pt idx="324">
                        <c:v>-1415.2</c:v>
                      </c:pt>
                      <c:pt idx="325">
                        <c:v>-1415.2</c:v>
                      </c:pt>
                      <c:pt idx="326">
                        <c:v>-1416.9</c:v>
                      </c:pt>
                      <c:pt idx="327">
                        <c:v>-1418.4</c:v>
                      </c:pt>
                      <c:pt idx="328">
                        <c:v>-1419.2</c:v>
                      </c:pt>
                      <c:pt idx="329">
                        <c:v>-1419.7</c:v>
                      </c:pt>
                      <c:pt idx="330">
                        <c:v>-1418.6</c:v>
                      </c:pt>
                      <c:pt idx="331">
                        <c:v>-1418</c:v>
                      </c:pt>
                      <c:pt idx="332">
                        <c:v>-1417.9</c:v>
                      </c:pt>
                      <c:pt idx="333">
                        <c:v>-1418.2</c:v>
                      </c:pt>
                      <c:pt idx="334">
                        <c:v>-1420.1</c:v>
                      </c:pt>
                      <c:pt idx="335">
                        <c:v>-1421.4</c:v>
                      </c:pt>
                      <c:pt idx="336">
                        <c:v>-1422.3</c:v>
                      </c:pt>
                      <c:pt idx="337">
                        <c:v>-1422.7</c:v>
                      </c:pt>
                      <c:pt idx="338">
                        <c:v>-1421.5</c:v>
                      </c:pt>
                      <c:pt idx="339">
                        <c:v>-1420.8</c:v>
                      </c:pt>
                      <c:pt idx="340">
                        <c:v>-1420.6</c:v>
                      </c:pt>
                      <c:pt idx="341">
                        <c:v>-1420.9</c:v>
                      </c:pt>
                      <c:pt idx="342">
                        <c:v>-1422.6</c:v>
                      </c:pt>
                      <c:pt idx="343">
                        <c:v>-1423.8</c:v>
                      </c:pt>
                      <c:pt idx="344">
                        <c:v>-1424.7</c:v>
                      </c:pt>
                      <c:pt idx="345">
                        <c:v>-1425</c:v>
                      </c:pt>
                      <c:pt idx="346">
                        <c:v>-1423.8</c:v>
                      </c:pt>
                      <c:pt idx="347">
                        <c:v>-1423.1</c:v>
                      </c:pt>
                      <c:pt idx="348">
                        <c:v>-1422.9</c:v>
                      </c:pt>
                      <c:pt idx="349">
                        <c:v>-1423.3</c:v>
                      </c:pt>
                      <c:pt idx="350">
                        <c:v>-1425.2</c:v>
                      </c:pt>
                      <c:pt idx="351">
                        <c:v>-1426.6</c:v>
                      </c:pt>
                      <c:pt idx="352">
                        <c:v>-1427.4</c:v>
                      </c:pt>
                      <c:pt idx="353">
                        <c:v>-1428</c:v>
                      </c:pt>
                      <c:pt idx="354">
                        <c:v>-1426.7</c:v>
                      </c:pt>
                      <c:pt idx="355">
                        <c:v>-1425.9</c:v>
                      </c:pt>
                      <c:pt idx="356">
                        <c:v>-1425.7</c:v>
                      </c:pt>
                      <c:pt idx="357">
                        <c:v>-1425.7</c:v>
                      </c:pt>
                      <c:pt idx="358">
                        <c:v>-1427.8</c:v>
                      </c:pt>
                      <c:pt idx="359">
                        <c:v>-1429.2</c:v>
                      </c:pt>
                      <c:pt idx="360">
                        <c:v>-1430.1</c:v>
                      </c:pt>
                      <c:pt idx="361">
                        <c:v>-1430.7</c:v>
                      </c:pt>
                      <c:pt idx="362">
                        <c:v>-1429.3</c:v>
                      </c:pt>
                      <c:pt idx="363">
                        <c:v>-1428.5</c:v>
                      </c:pt>
                      <c:pt idx="364">
                        <c:v>-1428.2</c:v>
                      </c:pt>
                      <c:pt idx="365">
                        <c:v>-1428.2</c:v>
                      </c:pt>
                      <c:pt idx="366">
                        <c:v>-1429.9</c:v>
                      </c:pt>
                      <c:pt idx="367">
                        <c:v>-1431.9</c:v>
                      </c:pt>
                      <c:pt idx="368">
                        <c:v>-1432.8</c:v>
                      </c:pt>
                      <c:pt idx="369">
                        <c:v>-1433.3</c:v>
                      </c:pt>
                      <c:pt idx="370">
                        <c:v>-1432.4</c:v>
                      </c:pt>
                      <c:pt idx="371">
                        <c:v>-1431.3</c:v>
                      </c:pt>
                      <c:pt idx="372">
                        <c:v>-1430.9</c:v>
                      </c:pt>
                      <c:pt idx="373">
                        <c:v>-1430.8</c:v>
                      </c:pt>
                      <c:pt idx="374">
                        <c:v>-1432.4</c:v>
                      </c:pt>
                      <c:pt idx="375">
                        <c:v>-1434.4</c:v>
                      </c:pt>
                      <c:pt idx="376">
                        <c:v>-1435.4</c:v>
                      </c:pt>
                      <c:pt idx="377">
                        <c:v>-1436.1</c:v>
                      </c:pt>
                      <c:pt idx="378">
                        <c:v>-1435.1</c:v>
                      </c:pt>
                      <c:pt idx="379">
                        <c:v>-1434</c:v>
                      </c:pt>
                      <c:pt idx="380">
                        <c:v>-1433.7</c:v>
                      </c:pt>
                      <c:pt idx="381">
                        <c:v>-1433.7</c:v>
                      </c:pt>
                      <c:pt idx="382">
                        <c:v>-1435.3</c:v>
                      </c:pt>
                      <c:pt idx="383">
                        <c:v>-1436.8</c:v>
                      </c:pt>
                      <c:pt idx="384">
                        <c:v>-1438.2</c:v>
                      </c:pt>
                      <c:pt idx="385">
                        <c:v>-1438.9</c:v>
                      </c:pt>
                      <c:pt idx="386">
                        <c:v>-1438.2</c:v>
                      </c:pt>
                      <c:pt idx="387">
                        <c:v>-1437.3</c:v>
                      </c:pt>
                      <c:pt idx="388">
                        <c:v>-1437</c:v>
                      </c:pt>
                      <c:pt idx="389">
                        <c:v>-1437.2</c:v>
                      </c:pt>
                      <c:pt idx="390">
                        <c:v>-1438.9</c:v>
                      </c:pt>
                      <c:pt idx="391">
                        <c:v>-1440.1</c:v>
                      </c:pt>
                      <c:pt idx="392">
                        <c:v>-1441</c:v>
                      </c:pt>
                      <c:pt idx="393">
                        <c:v>-1441.3</c:v>
                      </c:pt>
                      <c:pt idx="394">
                        <c:v>-1440.1</c:v>
                      </c:pt>
                      <c:pt idx="395">
                        <c:v>-1439.3</c:v>
                      </c:pt>
                      <c:pt idx="396">
                        <c:v>-1439</c:v>
                      </c:pt>
                      <c:pt idx="397">
                        <c:v>-1439.3</c:v>
                      </c:pt>
                      <c:pt idx="398">
                        <c:v>-1441</c:v>
                      </c:pt>
                      <c:pt idx="399">
                        <c:v>-1442.3</c:v>
                      </c:pt>
                      <c:pt idx="400">
                        <c:v>-1443.2</c:v>
                      </c:pt>
                      <c:pt idx="401">
                        <c:v>-1443.6</c:v>
                      </c:pt>
                      <c:pt idx="402">
                        <c:v>-1442.4</c:v>
                      </c:pt>
                      <c:pt idx="403">
                        <c:v>-1441.7</c:v>
                      </c:pt>
                      <c:pt idx="404">
                        <c:v>-1441.5</c:v>
                      </c:pt>
                      <c:pt idx="405">
                        <c:v>-1441.4</c:v>
                      </c:pt>
                      <c:pt idx="406">
                        <c:v>-1443.6</c:v>
                      </c:pt>
                      <c:pt idx="407">
                        <c:v>-1444.9</c:v>
                      </c:pt>
                      <c:pt idx="408">
                        <c:v>-1445.8</c:v>
                      </c:pt>
                      <c:pt idx="409">
                        <c:v>-1446.4</c:v>
                      </c:pt>
                      <c:pt idx="410">
                        <c:v>-1445</c:v>
                      </c:pt>
                      <c:pt idx="411">
                        <c:v>-1444.2</c:v>
                      </c:pt>
                      <c:pt idx="412">
                        <c:v>-1444</c:v>
                      </c:pt>
                      <c:pt idx="413">
                        <c:v>-1444</c:v>
                      </c:pt>
                      <c:pt idx="414">
                        <c:v>-1446.3</c:v>
                      </c:pt>
                      <c:pt idx="415">
                        <c:v>-1447.6</c:v>
                      </c:pt>
                      <c:pt idx="416">
                        <c:v>-1448.5</c:v>
                      </c:pt>
                      <c:pt idx="417">
                        <c:v>-1449.2</c:v>
                      </c:pt>
                      <c:pt idx="418">
                        <c:v>-1447.9</c:v>
                      </c:pt>
                      <c:pt idx="419">
                        <c:v>-1447.2</c:v>
                      </c:pt>
                      <c:pt idx="420">
                        <c:v>-1446.9</c:v>
                      </c:pt>
                      <c:pt idx="421">
                        <c:v>-1447</c:v>
                      </c:pt>
                      <c:pt idx="422">
                        <c:v>-1448.6</c:v>
                      </c:pt>
                      <c:pt idx="423">
                        <c:v>-1450.4</c:v>
                      </c:pt>
                      <c:pt idx="424">
                        <c:v>-1451.2</c:v>
                      </c:pt>
                      <c:pt idx="425">
                        <c:v>-1451.8</c:v>
                      </c:pt>
                      <c:pt idx="426">
                        <c:v>-1450.8</c:v>
                      </c:pt>
                      <c:pt idx="427">
                        <c:v>-1449.7</c:v>
                      </c:pt>
                      <c:pt idx="428">
                        <c:v>-1449.4</c:v>
                      </c:pt>
                      <c:pt idx="429">
                        <c:v>-1449.4</c:v>
                      </c:pt>
                      <c:pt idx="430">
                        <c:v>-1450.9</c:v>
                      </c:pt>
                      <c:pt idx="431">
                        <c:v>-1452.3</c:v>
                      </c:pt>
                      <c:pt idx="432">
                        <c:v>-1453.6</c:v>
                      </c:pt>
                      <c:pt idx="433">
                        <c:v>-1454.1</c:v>
                      </c:pt>
                      <c:pt idx="434">
                        <c:v>-1453.1</c:v>
                      </c:pt>
                      <c:pt idx="435">
                        <c:v>-1452.1</c:v>
                      </c:pt>
                      <c:pt idx="436">
                        <c:v>-1451.8</c:v>
                      </c:pt>
                      <c:pt idx="437">
                        <c:v>-1451.7</c:v>
                      </c:pt>
                      <c:pt idx="438">
                        <c:v>-1453.3</c:v>
                      </c:pt>
                      <c:pt idx="439">
                        <c:v>-1454.9</c:v>
                      </c:pt>
                      <c:pt idx="440">
                        <c:v>-1456.1</c:v>
                      </c:pt>
                      <c:pt idx="441">
                        <c:v>-1456.7</c:v>
                      </c:pt>
                      <c:pt idx="442">
                        <c:v>-1455.8</c:v>
                      </c:pt>
                      <c:pt idx="443">
                        <c:v>-1454.8</c:v>
                      </c:pt>
                      <c:pt idx="444">
                        <c:v>-1454.3</c:v>
                      </c:pt>
                      <c:pt idx="445">
                        <c:v>-1454.3</c:v>
                      </c:pt>
                      <c:pt idx="446">
                        <c:v>-1455.8</c:v>
                      </c:pt>
                      <c:pt idx="447">
                        <c:v>-1457.3</c:v>
                      </c:pt>
                      <c:pt idx="448">
                        <c:v>-1458.3</c:v>
                      </c:pt>
                      <c:pt idx="449">
                        <c:v>-1458.9</c:v>
                      </c:pt>
                      <c:pt idx="450">
                        <c:v>-1457.8</c:v>
                      </c:pt>
                      <c:pt idx="451">
                        <c:v>-1457.1</c:v>
                      </c:pt>
                      <c:pt idx="452">
                        <c:v>-1456.7</c:v>
                      </c:pt>
                      <c:pt idx="453">
                        <c:v>-1457</c:v>
                      </c:pt>
                      <c:pt idx="454">
                        <c:v>-1458.9</c:v>
                      </c:pt>
                      <c:pt idx="455">
                        <c:v>-1460.2</c:v>
                      </c:pt>
                      <c:pt idx="456">
                        <c:v>-1461</c:v>
                      </c:pt>
                      <c:pt idx="457">
                        <c:v>-1461.4</c:v>
                      </c:pt>
                      <c:pt idx="458">
                        <c:v>-1460.3</c:v>
                      </c:pt>
                      <c:pt idx="459">
                        <c:v>-1459.6</c:v>
                      </c:pt>
                      <c:pt idx="460">
                        <c:v>-1459.4</c:v>
                      </c:pt>
                      <c:pt idx="461">
                        <c:v>-1459.3</c:v>
                      </c:pt>
                      <c:pt idx="462">
                        <c:v>-1461.5</c:v>
                      </c:pt>
                      <c:pt idx="463">
                        <c:v>-1462.8</c:v>
                      </c:pt>
                      <c:pt idx="464">
                        <c:v>-1463.7</c:v>
                      </c:pt>
                      <c:pt idx="465">
                        <c:v>-1464.2</c:v>
                      </c:pt>
                      <c:pt idx="466">
                        <c:v>-1463.2</c:v>
                      </c:pt>
                      <c:pt idx="467">
                        <c:v>-1462</c:v>
                      </c:pt>
                      <c:pt idx="468">
                        <c:v>-1461.8</c:v>
                      </c:pt>
                      <c:pt idx="469">
                        <c:v>-1461.7</c:v>
                      </c:pt>
                      <c:pt idx="470">
                        <c:v>-1463.4</c:v>
                      </c:pt>
                      <c:pt idx="471">
                        <c:v>-1465.4</c:v>
                      </c:pt>
                      <c:pt idx="472">
                        <c:v>-1466.3</c:v>
                      </c:pt>
                      <c:pt idx="473">
                        <c:v>-1466.9</c:v>
                      </c:pt>
                      <c:pt idx="474">
                        <c:v>-1465.8</c:v>
                      </c:pt>
                      <c:pt idx="475">
                        <c:v>-1464.9</c:v>
                      </c:pt>
                      <c:pt idx="476">
                        <c:v>-1464.4</c:v>
                      </c:pt>
                      <c:pt idx="477">
                        <c:v>-1464.4</c:v>
                      </c:pt>
                      <c:pt idx="478">
                        <c:v>-1466.1</c:v>
                      </c:pt>
                      <c:pt idx="479">
                        <c:v>-1467.7</c:v>
                      </c:pt>
                      <c:pt idx="480">
                        <c:v>-1468.6</c:v>
                      </c:pt>
                      <c:pt idx="481">
                        <c:v>-1469.4</c:v>
                      </c:pt>
                      <c:pt idx="482">
                        <c:v>-1469.8</c:v>
                      </c:pt>
                      <c:pt idx="483">
                        <c:v>-1470.3</c:v>
                      </c:pt>
                      <c:pt idx="484">
                        <c:v>-1470.6</c:v>
                      </c:pt>
                      <c:pt idx="485">
                        <c:v>-1470.7</c:v>
                      </c:pt>
                      <c:pt idx="486">
                        <c:v>-1469.4</c:v>
                      </c:pt>
                      <c:pt idx="487">
                        <c:v>-1468.5</c:v>
                      </c:pt>
                      <c:pt idx="488">
                        <c:v>-1468.2</c:v>
                      </c:pt>
                      <c:pt idx="489">
                        <c:v>-1468.4</c:v>
                      </c:pt>
                      <c:pt idx="490">
                        <c:v>-1470.3</c:v>
                      </c:pt>
                      <c:pt idx="491">
                        <c:v>-1471.6</c:v>
                      </c:pt>
                      <c:pt idx="492">
                        <c:v>-1472.6</c:v>
                      </c:pt>
                      <c:pt idx="493">
                        <c:v>-1473.2</c:v>
                      </c:pt>
                      <c:pt idx="494">
                        <c:v>-1471.8</c:v>
                      </c:pt>
                      <c:pt idx="495">
                        <c:v>-1471.1</c:v>
                      </c:pt>
                      <c:pt idx="496">
                        <c:v>-1470.7</c:v>
                      </c:pt>
                      <c:pt idx="497">
                        <c:v>-1470.6</c:v>
                      </c:pt>
                      <c:pt idx="498">
                        <c:v>-1472.2</c:v>
                      </c:pt>
                      <c:pt idx="499">
                        <c:v>-1474.2</c:v>
                      </c:pt>
                      <c:pt idx="500">
                        <c:v>-1475.1</c:v>
                      </c:pt>
                      <c:pt idx="501">
                        <c:v>-1475.8</c:v>
                      </c:pt>
                      <c:pt idx="502">
                        <c:v>-1474.7</c:v>
                      </c:pt>
                      <c:pt idx="503">
                        <c:v>-1473.7</c:v>
                      </c:pt>
                      <c:pt idx="504">
                        <c:v>-1473.4</c:v>
                      </c:pt>
                      <c:pt idx="505">
                        <c:v>-1473.3</c:v>
                      </c:pt>
                      <c:pt idx="506">
                        <c:v>-1474.9</c:v>
                      </c:pt>
                      <c:pt idx="507">
                        <c:v>-1476.6</c:v>
                      </c:pt>
                      <c:pt idx="508">
                        <c:v>-1477.8</c:v>
                      </c:pt>
                      <c:pt idx="509">
                        <c:v>-1478.5</c:v>
                      </c:pt>
                      <c:pt idx="510">
                        <c:v>-1477.4</c:v>
                      </c:pt>
                      <c:pt idx="511">
                        <c:v>-1476.5</c:v>
                      </c:pt>
                      <c:pt idx="512">
                        <c:v>-1476</c:v>
                      </c:pt>
                      <c:pt idx="513">
                        <c:v>-1476.4</c:v>
                      </c:pt>
                      <c:pt idx="514">
                        <c:v>-1478.1</c:v>
                      </c:pt>
                      <c:pt idx="515">
                        <c:v>-1479.4</c:v>
                      </c:pt>
                      <c:pt idx="516">
                        <c:v>-1480.4</c:v>
                      </c:pt>
                      <c:pt idx="517">
                        <c:v>-1481</c:v>
                      </c:pt>
                      <c:pt idx="518">
                        <c:v>-1479.5</c:v>
                      </c:pt>
                      <c:pt idx="519">
                        <c:v>-1478.8</c:v>
                      </c:pt>
                      <c:pt idx="520">
                        <c:v>-1478.5</c:v>
                      </c:pt>
                      <c:pt idx="521">
                        <c:v>-1478.5</c:v>
                      </c:pt>
                      <c:pt idx="522">
                        <c:v>-1480.6</c:v>
                      </c:pt>
                      <c:pt idx="523">
                        <c:v>-1481.9</c:v>
                      </c:pt>
                      <c:pt idx="524">
                        <c:v>-1482.8</c:v>
                      </c:pt>
                      <c:pt idx="525">
                        <c:v>-1483.4</c:v>
                      </c:pt>
                      <c:pt idx="526">
                        <c:v>-1482.4</c:v>
                      </c:pt>
                      <c:pt idx="527">
                        <c:v>-1481.2</c:v>
                      </c:pt>
                      <c:pt idx="528">
                        <c:v>-1480.9</c:v>
                      </c:pt>
                      <c:pt idx="529">
                        <c:v>-1480.9</c:v>
                      </c:pt>
                      <c:pt idx="530">
                        <c:v>-1482.6</c:v>
                      </c:pt>
                      <c:pt idx="531">
                        <c:v>-1484.2</c:v>
                      </c:pt>
                      <c:pt idx="532">
                        <c:v>-1485.5</c:v>
                      </c:pt>
                      <c:pt idx="533">
                        <c:v>-1486.1</c:v>
                      </c:pt>
                      <c:pt idx="534">
                        <c:v>-1485</c:v>
                      </c:pt>
                      <c:pt idx="535">
                        <c:v>-1484.1</c:v>
                      </c:pt>
                      <c:pt idx="536">
                        <c:v>-1483.7</c:v>
                      </c:pt>
                      <c:pt idx="537">
                        <c:v>-1484.1</c:v>
                      </c:pt>
                      <c:pt idx="538">
                        <c:v>-1485.9</c:v>
                      </c:pt>
                      <c:pt idx="539">
                        <c:v>-1487.3</c:v>
                      </c:pt>
                      <c:pt idx="540">
                        <c:v>-1488.2</c:v>
                      </c:pt>
                      <c:pt idx="541">
                        <c:v>-1488.8</c:v>
                      </c:pt>
                      <c:pt idx="542">
                        <c:v>-1487.6</c:v>
                      </c:pt>
                      <c:pt idx="543">
                        <c:v>-1487</c:v>
                      </c:pt>
                      <c:pt idx="544">
                        <c:v>-1486.8</c:v>
                      </c:pt>
                      <c:pt idx="545">
                        <c:v>-1486.9</c:v>
                      </c:pt>
                      <c:pt idx="546">
                        <c:v>-1489.2</c:v>
                      </c:pt>
                      <c:pt idx="547">
                        <c:v>-1490.5</c:v>
                      </c:pt>
                      <c:pt idx="548">
                        <c:v>-1491.3</c:v>
                      </c:pt>
                      <c:pt idx="549">
                        <c:v>-1491.9</c:v>
                      </c:pt>
                      <c:pt idx="550">
                        <c:v>-1490.8</c:v>
                      </c:pt>
                      <c:pt idx="551">
                        <c:v>-1489.6</c:v>
                      </c:pt>
                      <c:pt idx="552">
                        <c:v>-1489.2</c:v>
                      </c:pt>
                      <c:pt idx="553">
                        <c:v>-1489.1</c:v>
                      </c:pt>
                      <c:pt idx="554">
                        <c:v>-1490.6</c:v>
                      </c:pt>
                      <c:pt idx="555">
                        <c:v>-1492.6</c:v>
                      </c:pt>
                      <c:pt idx="556">
                        <c:v>-1493.5</c:v>
                      </c:pt>
                      <c:pt idx="557">
                        <c:v>-1494.1</c:v>
                      </c:pt>
                      <c:pt idx="558">
                        <c:v>-1493</c:v>
                      </c:pt>
                      <c:pt idx="559">
                        <c:v>-1492.1</c:v>
                      </c:pt>
                      <c:pt idx="560">
                        <c:v>-1491.5</c:v>
                      </c:pt>
                      <c:pt idx="561">
                        <c:v>-1491.6</c:v>
                      </c:pt>
                      <c:pt idx="562">
                        <c:v>-1493.2</c:v>
                      </c:pt>
                      <c:pt idx="563">
                        <c:v>-1494.8</c:v>
                      </c:pt>
                      <c:pt idx="564">
                        <c:v>-1495.8</c:v>
                      </c:pt>
                      <c:pt idx="565">
                        <c:v>-1496.6</c:v>
                      </c:pt>
                      <c:pt idx="566">
                        <c:v>-1497.1</c:v>
                      </c:pt>
                      <c:pt idx="567">
                        <c:v>-1497.5</c:v>
                      </c:pt>
                      <c:pt idx="568">
                        <c:v>-1497.8</c:v>
                      </c:pt>
                      <c:pt idx="569">
                        <c:v>-1498.2</c:v>
                      </c:pt>
                      <c:pt idx="570">
                        <c:v>-1498.4</c:v>
                      </c:pt>
                      <c:pt idx="571">
                        <c:v>-1498.7</c:v>
                      </c:pt>
                      <c:pt idx="572">
                        <c:v>-1499</c:v>
                      </c:pt>
                      <c:pt idx="573">
                        <c:v>-1499.4</c:v>
                      </c:pt>
                      <c:pt idx="574">
                        <c:v>-1499.8</c:v>
                      </c:pt>
                      <c:pt idx="575">
                        <c:v>-1500.1</c:v>
                      </c:pt>
                      <c:pt idx="576">
                        <c:v>-1500.4</c:v>
                      </c:pt>
                      <c:pt idx="577">
                        <c:v>-1500.7</c:v>
                      </c:pt>
                      <c:pt idx="578">
                        <c:v>-1500.9</c:v>
                      </c:pt>
                      <c:pt idx="579">
                        <c:v>-1501.2</c:v>
                      </c:pt>
                      <c:pt idx="580">
                        <c:v>-1501.6</c:v>
                      </c:pt>
                      <c:pt idx="581">
                        <c:v>-1501.9</c:v>
                      </c:pt>
                      <c:pt idx="582">
                        <c:v>-1502.1</c:v>
                      </c:pt>
                      <c:pt idx="583">
                        <c:v>-1502.4</c:v>
                      </c:pt>
                      <c:pt idx="584">
                        <c:v>-1502.9</c:v>
                      </c:pt>
                      <c:pt idx="585">
                        <c:v>-1503.2</c:v>
                      </c:pt>
                      <c:pt idx="586">
                        <c:v>-1503.5</c:v>
                      </c:pt>
                      <c:pt idx="587">
                        <c:v>-1503.9</c:v>
                      </c:pt>
                      <c:pt idx="588">
                        <c:v>-1504</c:v>
                      </c:pt>
                      <c:pt idx="589">
                        <c:v>-1504.5</c:v>
                      </c:pt>
                      <c:pt idx="590">
                        <c:v>-1504.8</c:v>
                      </c:pt>
                      <c:pt idx="591">
                        <c:v>-1505</c:v>
                      </c:pt>
                      <c:pt idx="592">
                        <c:v>-1505.3</c:v>
                      </c:pt>
                      <c:pt idx="593">
                        <c:v>-1505.6</c:v>
                      </c:pt>
                      <c:pt idx="594">
                        <c:v>-1505.8</c:v>
                      </c:pt>
                      <c:pt idx="595">
                        <c:v>-1506.2</c:v>
                      </c:pt>
                      <c:pt idx="596">
                        <c:v>-1506.5</c:v>
                      </c:pt>
                      <c:pt idx="597">
                        <c:v>-1506.8</c:v>
                      </c:pt>
                      <c:pt idx="598">
                        <c:v>-1507.2</c:v>
                      </c:pt>
                      <c:pt idx="599">
                        <c:v>-1507.5</c:v>
                      </c:pt>
                      <c:pt idx="600">
                        <c:v>-1508</c:v>
                      </c:pt>
                      <c:pt idx="601">
                        <c:v>-1508.2</c:v>
                      </c:pt>
                      <c:pt idx="602">
                        <c:v>-1508.4</c:v>
                      </c:pt>
                      <c:pt idx="603">
                        <c:v>-1508.7</c:v>
                      </c:pt>
                      <c:pt idx="604">
                        <c:v>-1509.1</c:v>
                      </c:pt>
                      <c:pt idx="605">
                        <c:v>-1509.5</c:v>
                      </c:pt>
                      <c:pt idx="606">
                        <c:v>-1509.7</c:v>
                      </c:pt>
                      <c:pt idx="607">
                        <c:v>-1510.1</c:v>
                      </c:pt>
                      <c:pt idx="608">
                        <c:v>-1510.4</c:v>
                      </c:pt>
                      <c:pt idx="609">
                        <c:v>-1510.8</c:v>
                      </c:pt>
                      <c:pt idx="610">
                        <c:v>-1511.1</c:v>
                      </c:pt>
                      <c:pt idx="611">
                        <c:v>-1511.4</c:v>
                      </c:pt>
                      <c:pt idx="612">
                        <c:v>-1511.6</c:v>
                      </c:pt>
                      <c:pt idx="613">
                        <c:v>-1511.9</c:v>
                      </c:pt>
                      <c:pt idx="614">
                        <c:v>-1512.4</c:v>
                      </c:pt>
                      <c:pt idx="615">
                        <c:v>-1512.6</c:v>
                      </c:pt>
                      <c:pt idx="616">
                        <c:v>-1512.9</c:v>
                      </c:pt>
                      <c:pt idx="617">
                        <c:v>-1513.1</c:v>
                      </c:pt>
                      <c:pt idx="618">
                        <c:v>-1513.5</c:v>
                      </c:pt>
                      <c:pt idx="619">
                        <c:v>-1513.8</c:v>
                      </c:pt>
                      <c:pt idx="620">
                        <c:v>-1514.1</c:v>
                      </c:pt>
                      <c:pt idx="621">
                        <c:v>-1514.4</c:v>
                      </c:pt>
                      <c:pt idx="622">
                        <c:v>-1514.7</c:v>
                      </c:pt>
                      <c:pt idx="623">
                        <c:v>-1515</c:v>
                      </c:pt>
                      <c:pt idx="624">
                        <c:v>-1515.3</c:v>
                      </c:pt>
                      <c:pt idx="625">
                        <c:v>-1515.6</c:v>
                      </c:pt>
                      <c:pt idx="626">
                        <c:v>-1515.9</c:v>
                      </c:pt>
                      <c:pt idx="627">
                        <c:v>-1516.2</c:v>
                      </c:pt>
                      <c:pt idx="628">
                        <c:v>-1516.5</c:v>
                      </c:pt>
                      <c:pt idx="629">
                        <c:v>-1516.9</c:v>
                      </c:pt>
                      <c:pt idx="630">
                        <c:v>-1517.3</c:v>
                      </c:pt>
                      <c:pt idx="631">
                        <c:v>-1517.5</c:v>
                      </c:pt>
                      <c:pt idx="632">
                        <c:v>-1517.7</c:v>
                      </c:pt>
                      <c:pt idx="633">
                        <c:v>-1518</c:v>
                      </c:pt>
                      <c:pt idx="634">
                        <c:v>-1518.4</c:v>
                      </c:pt>
                      <c:pt idx="635">
                        <c:v>-1518.7</c:v>
                      </c:pt>
                      <c:pt idx="636">
                        <c:v>-1519</c:v>
                      </c:pt>
                      <c:pt idx="637">
                        <c:v>-1519.4</c:v>
                      </c:pt>
                      <c:pt idx="638">
                        <c:v>-1519.5</c:v>
                      </c:pt>
                      <c:pt idx="639">
                        <c:v>-1519.9</c:v>
                      </c:pt>
                      <c:pt idx="640">
                        <c:v>-1520.3</c:v>
                      </c:pt>
                      <c:pt idx="641">
                        <c:v>-1520.6</c:v>
                      </c:pt>
                      <c:pt idx="642">
                        <c:v>-1520.9</c:v>
                      </c:pt>
                      <c:pt idx="643">
                        <c:v>-1521.2</c:v>
                      </c:pt>
                      <c:pt idx="644">
                        <c:v>-1521.6</c:v>
                      </c:pt>
                      <c:pt idx="645">
                        <c:v>-1521.9</c:v>
                      </c:pt>
                      <c:pt idx="646">
                        <c:v>-1522.1</c:v>
                      </c:pt>
                      <c:pt idx="647">
                        <c:v>-1522.5</c:v>
                      </c:pt>
                      <c:pt idx="648">
                        <c:v>-1522.8</c:v>
                      </c:pt>
                      <c:pt idx="649">
                        <c:v>-1523.1</c:v>
                      </c:pt>
                      <c:pt idx="650">
                        <c:v>-1523.3</c:v>
                      </c:pt>
                      <c:pt idx="651">
                        <c:v>-1523.6</c:v>
                      </c:pt>
                      <c:pt idx="652">
                        <c:v>-1524.1</c:v>
                      </c:pt>
                      <c:pt idx="653">
                        <c:v>-1524.3</c:v>
                      </c:pt>
                      <c:pt idx="654">
                        <c:v>-1524.7</c:v>
                      </c:pt>
                      <c:pt idx="655">
                        <c:v>-1525</c:v>
                      </c:pt>
                      <c:pt idx="656">
                        <c:v>-1525.3</c:v>
                      </c:pt>
                      <c:pt idx="657">
                        <c:v>-1525.7</c:v>
                      </c:pt>
                      <c:pt idx="658">
                        <c:v>-1526</c:v>
                      </c:pt>
                      <c:pt idx="659">
                        <c:v>-1526.3</c:v>
                      </c:pt>
                      <c:pt idx="660">
                        <c:v>-1526.6</c:v>
                      </c:pt>
                      <c:pt idx="661">
                        <c:v>-1527.1</c:v>
                      </c:pt>
                      <c:pt idx="662">
                        <c:v>-1527.3</c:v>
                      </c:pt>
                      <c:pt idx="663">
                        <c:v>-1527.5</c:v>
                      </c:pt>
                      <c:pt idx="664">
                        <c:v>-1527.8</c:v>
                      </c:pt>
                      <c:pt idx="665">
                        <c:v>-1528</c:v>
                      </c:pt>
                      <c:pt idx="666">
                        <c:v>-1528.4</c:v>
                      </c:pt>
                      <c:pt idx="667">
                        <c:v>-1528.7</c:v>
                      </c:pt>
                      <c:pt idx="668">
                        <c:v>-1529</c:v>
                      </c:pt>
                      <c:pt idx="669">
                        <c:v>-1529.3</c:v>
                      </c:pt>
                      <c:pt idx="670">
                        <c:v>-1529.5</c:v>
                      </c:pt>
                      <c:pt idx="671">
                        <c:v>-1529.8</c:v>
                      </c:pt>
                      <c:pt idx="672">
                        <c:v>-1530.2</c:v>
                      </c:pt>
                      <c:pt idx="673">
                        <c:v>-1530.5</c:v>
                      </c:pt>
                      <c:pt idx="674">
                        <c:v>-1530.9</c:v>
                      </c:pt>
                      <c:pt idx="675">
                        <c:v>-1531.2</c:v>
                      </c:pt>
                      <c:pt idx="676">
                        <c:v>-1531.5</c:v>
                      </c:pt>
                      <c:pt idx="677">
                        <c:v>-1531.8</c:v>
                      </c:pt>
                      <c:pt idx="678">
                        <c:v>-1532.1</c:v>
                      </c:pt>
                      <c:pt idx="679">
                        <c:v>-1532.5</c:v>
                      </c:pt>
                      <c:pt idx="680">
                        <c:v>-1532.8</c:v>
                      </c:pt>
                      <c:pt idx="681">
                        <c:v>-1533.1</c:v>
                      </c:pt>
                      <c:pt idx="682">
                        <c:v>-1533.3</c:v>
                      </c:pt>
                      <c:pt idx="683">
                        <c:v>-1533.6</c:v>
                      </c:pt>
                      <c:pt idx="684">
                        <c:v>-1533.9</c:v>
                      </c:pt>
                      <c:pt idx="685">
                        <c:v>-1534.2</c:v>
                      </c:pt>
                      <c:pt idx="686">
                        <c:v>-1534.6</c:v>
                      </c:pt>
                      <c:pt idx="687">
                        <c:v>-1534.8</c:v>
                      </c:pt>
                      <c:pt idx="688">
                        <c:v>-1535.1</c:v>
                      </c:pt>
                      <c:pt idx="689">
                        <c:v>-1535.4</c:v>
                      </c:pt>
                      <c:pt idx="690">
                        <c:v>-1535.7</c:v>
                      </c:pt>
                      <c:pt idx="691">
                        <c:v>-1536.2</c:v>
                      </c:pt>
                      <c:pt idx="692">
                        <c:v>-1536.5</c:v>
                      </c:pt>
                      <c:pt idx="693">
                        <c:v>-1536.9</c:v>
                      </c:pt>
                      <c:pt idx="694">
                        <c:v>-1537.2</c:v>
                      </c:pt>
                      <c:pt idx="695">
                        <c:v>-1537.5</c:v>
                      </c:pt>
                      <c:pt idx="696">
                        <c:v>-1538</c:v>
                      </c:pt>
                      <c:pt idx="697">
                        <c:v>-1538.1</c:v>
                      </c:pt>
                      <c:pt idx="698">
                        <c:v>-1538.4</c:v>
                      </c:pt>
                      <c:pt idx="699">
                        <c:v>-1538.6</c:v>
                      </c:pt>
                      <c:pt idx="700">
                        <c:v>-1539</c:v>
                      </c:pt>
                      <c:pt idx="701">
                        <c:v>-1539.3</c:v>
                      </c:pt>
                      <c:pt idx="702">
                        <c:v>-1539.6</c:v>
                      </c:pt>
                      <c:pt idx="703">
                        <c:v>-1539.9</c:v>
                      </c:pt>
                      <c:pt idx="704">
                        <c:v>-1540.3</c:v>
                      </c:pt>
                      <c:pt idx="705">
                        <c:v>-1540.5</c:v>
                      </c:pt>
                      <c:pt idx="706">
                        <c:v>-1540.6</c:v>
                      </c:pt>
                      <c:pt idx="707">
                        <c:v>-1541</c:v>
                      </c:pt>
                      <c:pt idx="708">
                        <c:v>-1541.4</c:v>
                      </c:pt>
                      <c:pt idx="709">
                        <c:v>-1541.8</c:v>
                      </c:pt>
                      <c:pt idx="710">
                        <c:v>-1542</c:v>
                      </c:pt>
                      <c:pt idx="711">
                        <c:v>-1542.3</c:v>
                      </c:pt>
                      <c:pt idx="712">
                        <c:v>-1542.5</c:v>
                      </c:pt>
                      <c:pt idx="713">
                        <c:v>-1542.9</c:v>
                      </c:pt>
                      <c:pt idx="714">
                        <c:v>-1543.2</c:v>
                      </c:pt>
                      <c:pt idx="715">
                        <c:v>-1543.6</c:v>
                      </c:pt>
                      <c:pt idx="716">
                        <c:v>-1543.9</c:v>
                      </c:pt>
                      <c:pt idx="717">
                        <c:v>-1544.2</c:v>
                      </c:pt>
                      <c:pt idx="718">
                        <c:v>-1544.5</c:v>
                      </c:pt>
                      <c:pt idx="719">
                        <c:v>-1544.8</c:v>
                      </c:pt>
                      <c:pt idx="720">
                        <c:v>-1545.1</c:v>
                      </c:pt>
                      <c:pt idx="721">
                        <c:v>-1545.5</c:v>
                      </c:pt>
                      <c:pt idx="722">
                        <c:v>-1545.8</c:v>
                      </c:pt>
                      <c:pt idx="723">
                        <c:v>-1546.1</c:v>
                      </c:pt>
                      <c:pt idx="724">
                        <c:v>-1546.3</c:v>
                      </c:pt>
                      <c:pt idx="725">
                        <c:v>-1546.6</c:v>
                      </c:pt>
                      <c:pt idx="726">
                        <c:v>-1547</c:v>
                      </c:pt>
                      <c:pt idx="727">
                        <c:v>-1547.3</c:v>
                      </c:pt>
                      <c:pt idx="728">
                        <c:v>-1547.6</c:v>
                      </c:pt>
                      <c:pt idx="729">
                        <c:v>-1548</c:v>
                      </c:pt>
                      <c:pt idx="730">
                        <c:v>-1546.3</c:v>
                      </c:pt>
                      <c:pt idx="731">
                        <c:v>-1545.3</c:v>
                      </c:pt>
                      <c:pt idx="732">
                        <c:v>-1545</c:v>
                      </c:pt>
                      <c:pt idx="733">
                        <c:v>-1544.9</c:v>
                      </c:pt>
                      <c:pt idx="734">
                        <c:v>-1547.1</c:v>
                      </c:pt>
                      <c:pt idx="735">
                        <c:v>-1548.4</c:v>
                      </c:pt>
                      <c:pt idx="736">
                        <c:v>-1549.2</c:v>
                      </c:pt>
                      <c:pt idx="737">
                        <c:v>-1549.9</c:v>
                      </c:pt>
                      <c:pt idx="738">
                        <c:v>-1548.9</c:v>
                      </c:pt>
                      <c:pt idx="739">
                        <c:v>-1547.6</c:v>
                      </c:pt>
                      <c:pt idx="740">
                        <c:v>-1547.3</c:v>
                      </c:pt>
                      <c:pt idx="741">
                        <c:v>-1547.2</c:v>
                      </c:pt>
                      <c:pt idx="742">
                        <c:v>-1548.9</c:v>
                      </c:pt>
                      <c:pt idx="743">
                        <c:v>-1550.9</c:v>
                      </c:pt>
                      <c:pt idx="744">
                        <c:v>-1551.8</c:v>
                      </c:pt>
                      <c:pt idx="745">
                        <c:v>-1552.4</c:v>
                      </c:pt>
                      <c:pt idx="746">
                        <c:v>-1552.8</c:v>
                      </c:pt>
                      <c:pt idx="747">
                        <c:v>-1553.2</c:v>
                      </c:pt>
                      <c:pt idx="748">
                        <c:v>-1553.8</c:v>
                      </c:pt>
                      <c:pt idx="749">
                        <c:v>-1554</c:v>
                      </c:pt>
                      <c:pt idx="750">
                        <c:v>-1554.3</c:v>
                      </c:pt>
                      <c:pt idx="751">
                        <c:v>-1554.6</c:v>
                      </c:pt>
                      <c:pt idx="752">
                        <c:v>-1554.9</c:v>
                      </c:pt>
                      <c:pt idx="753">
                        <c:v>-1555.1</c:v>
                      </c:pt>
                      <c:pt idx="754">
                        <c:v>-1555.4</c:v>
                      </c:pt>
                      <c:pt idx="755">
                        <c:v>-1555.8</c:v>
                      </c:pt>
                      <c:pt idx="756">
                        <c:v>-1556</c:v>
                      </c:pt>
                      <c:pt idx="757">
                        <c:v>-1556.1</c:v>
                      </c:pt>
                      <c:pt idx="758">
                        <c:v>-1554.7</c:v>
                      </c:pt>
                      <c:pt idx="759">
                        <c:v>-1553.7</c:v>
                      </c:pt>
                      <c:pt idx="760">
                        <c:v>-1553.4</c:v>
                      </c:pt>
                      <c:pt idx="761">
                        <c:v>-1553.8</c:v>
                      </c:pt>
                      <c:pt idx="762">
                        <c:v>-1555.7</c:v>
                      </c:pt>
                      <c:pt idx="763">
                        <c:v>-1557</c:v>
                      </c:pt>
                      <c:pt idx="764">
                        <c:v>-1557.8</c:v>
                      </c:pt>
                      <c:pt idx="765">
                        <c:v>-1558.6</c:v>
                      </c:pt>
                      <c:pt idx="766">
                        <c:v>-1557</c:v>
                      </c:pt>
                      <c:pt idx="767">
                        <c:v>-1556.1</c:v>
                      </c:pt>
                      <c:pt idx="768">
                        <c:v>-1555.8</c:v>
                      </c:pt>
                      <c:pt idx="769">
                        <c:v>-1555.7</c:v>
                      </c:pt>
                      <c:pt idx="770">
                        <c:v>-1557.3</c:v>
                      </c:pt>
                      <c:pt idx="771">
                        <c:v>-1559.2</c:v>
                      </c:pt>
                      <c:pt idx="772">
                        <c:v>-1560.2</c:v>
                      </c:pt>
                      <c:pt idx="773">
                        <c:v>-1560.8</c:v>
                      </c:pt>
                      <c:pt idx="774">
                        <c:v>-1559.7</c:v>
                      </c:pt>
                      <c:pt idx="775">
                        <c:v>-1558.7</c:v>
                      </c:pt>
                      <c:pt idx="776">
                        <c:v>-1558.2</c:v>
                      </c:pt>
                      <c:pt idx="777">
                        <c:v>-1558.2</c:v>
                      </c:pt>
                      <c:pt idx="778">
                        <c:v>-1559.8</c:v>
                      </c:pt>
                      <c:pt idx="779">
                        <c:v>-1561.4</c:v>
                      </c:pt>
                      <c:pt idx="780">
                        <c:v>-1562.7</c:v>
                      </c:pt>
                      <c:pt idx="781">
                        <c:v>-1563.2</c:v>
                      </c:pt>
                      <c:pt idx="782">
                        <c:v>-1563.7</c:v>
                      </c:pt>
                      <c:pt idx="783">
                        <c:v>-1564</c:v>
                      </c:pt>
                      <c:pt idx="784">
                        <c:v>-1564.4</c:v>
                      </c:pt>
                      <c:pt idx="785">
                        <c:v>-1564.8</c:v>
                      </c:pt>
                      <c:pt idx="786">
                        <c:v>-1565.1</c:v>
                      </c:pt>
                      <c:pt idx="787">
                        <c:v>-1565.4</c:v>
                      </c:pt>
                      <c:pt idx="788">
                        <c:v>-1565.7</c:v>
                      </c:pt>
                      <c:pt idx="789">
                        <c:v>-1566.1</c:v>
                      </c:pt>
                      <c:pt idx="790">
                        <c:v>-1566.4</c:v>
                      </c:pt>
                      <c:pt idx="791">
                        <c:v>-1566.6</c:v>
                      </c:pt>
                      <c:pt idx="792">
                        <c:v>-1567</c:v>
                      </c:pt>
                      <c:pt idx="793">
                        <c:v>-1567.3</c:v>
                      </c:pt>
                      <c:pt idx="794">
                        <c:v>-1567.7</c:v>
                      </c:pt>
                      <c:pt idx="795">
                        <c:v>-1567.9</c:v>
                      </c:pt>
                      <c:pt idx="796">
                        <c:v>-1568.3</c:v>
                      </c:pt>
                      <c:pt idx="797">
                        <c:v>-1568.5</c:v>
                      </c:pt>
                      <c:pt idx="798">
                        <c:v>-1568.9</c:v>
                      </c:pt>
                      <c:pt idx="799">
                        <c:v>-1569.2</c:v>
                      </c:pt>
                      <c:pt idx="800">
                        <c:v>-1569.5</c:v>
                      </c:pt>
                      <c:pt idx="801">
                        <c:v>-1569.9</c:v>
                      </c:pt>
                      <c:pt idx="802">
                        <c:v>-1570.1</c:v>
                      </c:pt>
                      <c:pt idx="803">
                        <c:v>-1570.4</c:v>
                      </c:pt>
                      <c:pt idx="804">
                        <c:v>-1570.7</c:v>
                      </c:pt>
                      <c:pt idx="805">
                        <c:v>-1570.9</c:v>
                      </c:pt>
                      <c:pt idx="806">
                        <c:v>-1569.6</c:v>
                      </c:pt>
                      <c:pt idx="807">
                        <c:v>-1568.5</c:v>
                      </c:pt>
                      <c:pt idx="808">
                        <c:v>-1568</c:v>
                      </c:pt>
                      <c:pt idx="809">
                        <c:v>-1568.2</c:v>
                      </c:pt>
                      <c:pt idx="810">
                        <c:v>-1570.1</c:v>
                      </c:pt>
                      <c:pt idx="811">
                        <c:v>-1571.5</c:v>
                      </c:pt>
                      <c:pt idx="812">
                        <c:v>-1572.4</c:v>
                      </c:pt>
                      <c:pt idx="813">
                        <c:v>-1572.8</c:v>
                      </c:pt>
                      <c:pt idx="814">
                        <c:v>-1571.4</c:v>
                      </c:pt>
                      <c:pt idx="815">
                        <c:v>-1570.6</c:v>
                      </c:pt>
                      <c:pt idx="816">
                        <c:v>-1570.1</c:v>
                      </c:pt>
                      <c:pt idx="817">
                        <c:v>-1570.4</c:v>
                      </c:pt>
                      <c:pt idx="818">
                        <c:v>-1572.3</c:v>
                      </c:pt>
                      <c:pt idx="819">
                        <c:v>-1573.7</c:v>
                      </c:pt>
                      <c:pt idx="820">
                        <c:v>-1574.5</c:v>
                      </c:pt>
                      <c:pt idx="821">
                        <c:v>-1575.1</c:v>
                      </c:pt>
                      <c:pt idx="822">
                        <c:v>-1575.7</c:v>
                      </c:pt>
                      <c:pt idx="823">
                        <c:v>-1576.1</c:v>
                      </c:pt>
                      <c:pt idx="824">
                        <c:v>-1576.3</c:v>
                      </c:pt>
                      <c:pt idx="825">
                        <c:v>-1576.7</c:v>
                      </c:pt>
                      <c:pt idx="826">
                        <c:v>-1577</c:v>
                      </c:pt>
                      <c:pt idx="827">
                        <c:v>-1577.3</c:v>
                      </c:pt>
                      <c:pt idx="828">
                        <c:v>-1577.8</c:v>
                      </c:pt>
                      <c:pt idx="829">
                        <c:v>-1578.1</c:v>
                      </c:pt>
                      <c:pt idx="830">
                        <c:v>-1578.3</c:v>
                      </c:pt>
                      <c:pt idx="831">
                        <c:v>-1578.5</c:v>
                      </c:pt>
                      <c:pt idx="832">
                        <c:v>-1578.8</c:v>
                      </c:pt>
                      <c:pt idx="833">
                        <c:v>-1579.3</c:v>
                      </c:pt>
                      <c:pt idx="834">
                        <c:v>-1579.6</c:v>
                      </c:pt>
                      <c:pt idx="835">
                        <c:v>-1579.8</c:v>
                      </c:pt>
                      <c:pt idx="836">
                        <c:v>-1580.1</c:v>
                      </c:pt>
                      <c:pt idx="837">
                        <c:v>-1580.3</c:v>
                      </c:pt>
                      <c:pt idx="838">
                        <c:v>-1580.7</c:v>
                      </c:pt>
                      <c:pt idx="839">
                        <c:v>-1581</c:v>
                      </c:pt>
                      <c:pt idx="840">
                        <c:v>-1581.3</c:v>
                      </c:pt>
                      <c:pt idx="841">
                        <c:v>-1581.5</c:v>
                      </c:pt>
                      <c:pt idx="842">
                        <c:v>-1581.9</c:v>
                      </c:pt>
                      <c:pt idx="843">
                        <c:v>-1582.3</c:v>
                      </c:pt>
                      <c:pt idx="844">
                        <c:v>-1582.7</c:v>
                      </c:pt>
                      <c:pt idx="845">
                        <c:v>-1583</c:v>
                      </c:pt>
                      <c:pt idx="846">
                        <c:v>-1583.3</c:v>
                      </c:pt>
                      <c:pt idx="847">
                        <c:v>-1583.6</c:v>
                      </c:pt>
                      <c:pt idx="848">
                        <c:v>-1583.8</c:v>
                      </c:pt>
                      <c:pt idx="849">
                        <c:v>-1584.1</c:v>
                      </c:pt>
                      <c:pt idx="850">
                        <c:v>-1584.3</c:v>
                      </c:pt>
                      <c:pt idx="851">
                        <c:v>-1584.6</c:v>
                      </c:pt>
                      <c:pt idx="852">
                        <c:v>-1584.9</c:v>
                      </c:pt>
                      <c:pt idx="853">
                        <c:v>-1585.2</c:v>
                      </c:pt>
                      <c:pt idx="854">
                        <c:v>-1585.4</c:v>
                      </c:pt>
                      <c:pt idx="855">
                        <c:v>-1585.7</c:v>
                      </c:pt>
                      <c:pt idx="856">
                        <c:v>-1586.1</c:v>
                      </c:pt>
                      <c:pt idx="857">
                        <c:v>-1586.4</c:v>
                      </c:pt>
                      <c:pt idx="858">
                        <c:v>-1586.6</c:v>
                      </c:pt>
                      <c:pt idx="859">
                        <c:v>-1586.9</c:v>
                      </c:pt>
                      <c:pt idx="860">
                        <c:v>-1587.2</c:v>
                      </c:pt>
                      <c:pt idx="861">
                        <c:v>-1587.6</c:v>
                      </c:pt>
                      <c:pt idx="862">
                        <c:v>-1587.8</c:v>
                      </c:pt>
                      <c:pt idx="863">
                        <c:v>-1588.1</c:v>
                      </c:pt>
                      <c:pt idx="864">
                        <c:v>-1588.3</c:v>
                      </c:pt>
                      <c:pt idx="865">
                        <c:v>-1588.7</c:v>
                      </c:pt>
                      <c:pt idx="866">
                        <c:v>-1589</c:v>
                      </c:pt>
                      <c:pt idx="867">
                        <c:v>-1589.3</c:v>
                      </c:pt>
                      <c:pt idx="868">
                        <c:v>-1589.6</c:v>
                      </c:pt>
                      <c:pt idx="869">
                        <c:v>-1589.9</c:v>
                      </c:pt>
                      <c:pt idx="870">
                        <c:v>-1590.2</c:v>
                      </c:pt>
                      <c:pt idx="871">
                        <c:v>-1590.5</c:v>
                      </c:pt>
                      <c:pt idx="872">
                        <c:v>-1590.7</c:v>
                      </c:pt>
                      <c:pt idx="873">
                        <c:v>-1590.9</c:v>
                      </c:pt>
                      <c:pt idx="874">
                        <c:v>-1591.2</c:v>
                      </c:pt>
                      <c:pt idx="875">
                        <c:v>-1591.7</c:v>
                      </c:pt>
                      <c:pt idx="876">
                        <c:v>-1591.9</c:v>
                      </c:pt>
                      <c:pt idx="877">
                        <c:v>-1592.1</c:v>
                      </c:pt>
                      <c:pt idx="878">
                        <c:v>-1592.3</c:v>
                      </c:pt>
                      <c:pt idx="879">
                        <c:v>-1592.6</c:v>
                      </c:pt>
                      <c:pt idx="880">
                        <c:v>-1592.9</c:v>
                      </c:pt>
                      <c:pt idx="881">
                        <c:v>-1593.2</c:v>
                      </c:pt>
                      <c:pt idx="882">
                        <c:v>-1593.5</c:v>
                      </c:pt>
                      <c:pt idx="883">
                        <c:v>-1593.8</c:v>
                      </c:pt>
                      <c:pt idx="884">
                        <c:v>-1594.1</c:v>
                      </c:pt>
                      <c:pt idx="885">
                        <c:v>-1594.4</c:v>
                      </c:pt>
                      <c:pt idx="886">
                        <c:v>-1594.6</c:v>
                      </c:pt>
                      <c:pt idx="887">
                        <c:v>-1595</c:v>
                      </c:pt>
                      <c:pt idx="888">
                        <c:v>-1595.2</c:v>
                      </c:pt>
                      <c:pt idx="889">
                        <c:v>-1595.6</c:v>
                      </c:pt>
                      <c:pt idx="890">
                        <c:v>-1595.8</c:v>
                      </c:pt>
                      <c:pt idx="891">
                        <c:v>-1596.1</c:v>
                      </c:pt>
                      <c:pt idx="892">
                        <c:v>-1596.3</c:v>
                      </c:pt>
                      <c:pt idx="893">
                        <c:v>-1596.6</c:v>
                      </c:pt>
                      <c:pt idx="894">
                        <c:v>-1597</c:v>
                      </c:pt>
                      <c:pt idx="895">
                        <c:v>-1597.4</c:v>
                      </c:pt>
                      <c:pt idx="896">
                        <c:v>-1597.7</c:v>
                      </c:pt>
                      <c:pt idx="897">
                        <c:v>-1597.9</c:v>
                      </c:pt>
                      <c:pt idx="898">
                        <c:v>-1598.2</c:v>
                      </c:pt>
                      <c:pt idx="899">
                        <c:v>-1598.5</c:v>
                      </c:pt>
                      <c:pt idx="900">
                        <c:v>-1598.8</c:v>
                      </c:pt>
                      <c:pt idx="901">
                        <c:v>-1599</c:v>
                      </c:pt>
                      <c:pt idx="902">
                        <c:v>-1599.3</c:v>
                      </c:pt>
                      <c:pt idx="903">
                        <c:v>-1599.6</c:v>
                      </c:pt>
                      <c:pt idx="904">
                        <c:v>-1599.9</c:v>
                      </c:pt>
                      <c:pt idx="905">
                        <c:v>-1600.1</c:v>
                      </c:pt>
                      <c:pt idx="906">
                        <c:v>-1600.5</c:v>
                      </c:pt>
                      <c:pt idx="907">
                        <c:v>-1600.8</c:v>
                      </c:pt>
                      <c:pt idx="908">
                        <c:v>-1601</c:v>
                      </c:pt>
                      <c:pt idx="909">
                        <c:v>-1601.3</c:v>
                      </c:pt>
                      <c:pt idx="910">
                        <c:v>-1601.6</c:v>
                      </c:pt>
                      <c:pt idx="911">
                        <c:v>-1601.8</c:v>
                      </c:pt>
                      <c:pt idx="912">
                        <c:v>-1602.1</c:v>
                      </c:pt>
                      <c:pt idx="913">
                        <c:v>-1602.4</c:v>
                      </c:pt>
                      <c:pt idx="914">
                        <c:v>-1602.7</c:v>
                      </c:pt>
                      <c:pt idx="915">
                        <c:v>-1603</c:v>
                      </c:pt>
                      <c:pt idx="916">
                        <c:v>-1603.3</c:v>
                      </c:pt>
                      <c:pt idx="917">
                        <c:v>-1603.7</c:v>
                      </c:pt>
                      <c:pt idx="918">
                        <c:v>-1603.9</c:v>
                      </c:pt>
                      <c:pt idx="919">
                        <c:v>-1604.2</c:v>
                      </c:pt>
                      <c:pt idx="920">
                        <c:v>-1604.5</c:v>
                      </c:pt>
                      <c:pt idx="921">
                        <c:v>-1604.8</c:v>
                      </c:pt>
                      <c:pt idx="922">
                        <c:v>-1605.1</c:v>
                      </c:pt>
                      <c:pt idx="923">
                        <c:v>-1605.4</c:v>
                      </c:pt>
                      <c:pt idx="924">
                        <c:v>-1605.7</c:v>
                      </c:pt>
                      <c:pt idx="925">
                        <c:v>-1605.9</c:v>
                      </c:pt>
                      <c:pt idx="926">
                        <c:v>-1606.3</c:v>
                      </c:pt>
                      <c:pt idx="927">
                        <c:v>-1606.5</c:v>
                      </c:pt>
                      <c:pt idx="928">
                        <c:v>-1606.8</c:v>
                      </c:pt>
                      <c:pt idx="929">
                        <c:v>-1607</c:v>
                      </c:pt>
                      <c:pt idx="930">
                        <c:v>-1607.4</c:v>
                      </c:pt>
                      <c:pt idx="931">
                        <c:v>-1607.8</c:v>
                      </c:pt>
                      <c:pt idx="932">
                        <c:v>-1608.1</c:v>
                      </c:pt>
                      <c:pt idx="933">
                        <c:v>-1608.5</c:v>
                      </c:pt>
                      <c:pt idx="934">
                        <c:v>-1608.8</c:v>
                      </c:pt>
                      <c:pt idx="935">
                        <c:v>-1609.2</c:v>
                      </c:pt>
                      <c:pt idx="936">
                        <c:v>-1609.5</c:v>
                      </c:pt>
                      <c:pt idx="937">
                        <c:v>-1609.7</c:v>
                      </c:pt>
                      <c:pt idx="938">
                        <c:v>-1610</c:v>
                      </c:pt>
                      <c:pt idx="939">
                        <c:v>-1610.3</c:v>
                      </c:pt>
                      <c:pt idx="940">
                        <c:v>-1610.5</c:v>
                      </c:pt>
                      <c:pt idx="941">
                        <c:v>-1610.7</c:v>
                      </c:pt>
                      <c:pt idx="942">
                        <c:v>-1611</c:v>
                      </c:pt>
                      <c:pt idx="943">
                        <c:v>-1611.3</c:v>
                      </c:pt>
                      <c:pt idx="944">
                        <c:v>-1611.5</c:v>
                      </c:pt>
                      <c:pt idx="945">
                        <c:v>-1611.9</c:v>
                      </c:pt>
                      <c:pt idx="946">
                        <c:v>-1612.2</c:v>
                      </c:pt>
                      <c:pt idx="947">
                        <c:v>-1612.4</c:v>
                      </c:pt>
                      <c:pt idx="948">
                        <c:v>-1612.8</c:v>
                      </c:pt>
                      <c:pt idx="949">
                        <c:v>-1613.2</c:v>
                      </c:pt>
                      <c:pt idx="950">
                        <c:v>-1613.6</c:v>
                      </c:pt>
                      <c:pt idx="951">
                        <c:v>-1613.9</c:v>
                      </c:pt>
                      <c:pt idx="952">
                        <c:v>-1614.2</c:v>
                      </c:pt>
                      <c:pt idx="953">
                        <c:v>-1614.5</c:v>
                      </c:pt>
                      <c:pt idx="954">
                        <c:v>-1614.8</c:v>
                      </c:pt>
                      <c:pt idx="955">
                        <c:v>-1615</c:v>
                      </c:pt>
                      <c:pt idx="956">
                        <c:v>-1615.2</c:v>
                      </c:pt>
                      <c:pt idx="957">
                        <c:v>-1615.5</c:v>
                      </c:pt>
                      <c:pt idx="958">
                        <c:v>-1615.9</c:v>
                      </c:pt>
                      <c:pt idx="959">
                        <c:v>-1616.2</c:v>
                      </c:pt>
                      <c:pt idx="960">
                        <c:v>-1616.6</c:v>
                      </c:pt>
                      <c:pt idx="961">
                        <c:v>-1616.9</c:v>
                      </c:pt>
                      <c:pt idx="962">
                        <c:v>-1617.2</c:v>
                      </c:pt>
                      <c:pt idx="963">
                        <c:v>-1617.5</c:v>
                      </c:pt>
                      <c:pt idx="964">
                        <c:v>-1617.9</c:v>
                      </c:pt>
                      <c:pt idx="965">
                        <c:v>-1617.9</c:v>
                      </c:pt>
                      <c:pt idx="966">
                        <c:v>-1618.1</c:v>
                      </c:pt>
                      <c:pt idx="967">
                        <c:v>-1618.4</c:v>
                      </c:pt>
                      <c:pt idx="968">
                        <c:v>-1618.8</c:v>
                      </c:pt>
                      <c:pt idx="969">
                        <c:v>-1619.2</c:v>
                      </c:pt>
                      <c:pt idx="970">
                        <c:v>-1619.5</c:v>
                      </c:pt>
                      <c:pt idx="971">
                        <c:v>-1619.7</c:v>
                      </c:pt>
                      <c:pt idx="972">
                        <c:v>-1620</c:v>
                      </c:pt>
                      <c:pt idx="973">
                        <c:v>-1620.3</c:v>
                      </c:pt>
                      <c:pt idx="974">
                        <c:v>-1620.6</c:v>
                      </c:pt>
                      <c:pt idx="975">
                        <c:v>-1620.9</c:v>
                      </c:pt>
                      <c:pt idx="976">
                        <c:v>-1621.1</c:v>
                      </c:pt>
                      <c:pt idx="977">
                        <c:v>-1621.4</c:v>
                      </c:pt>
                      <c:pt idx="978">
                        <c:v>-1621.8</c:v>
                      </c:pt>
                      <c:pt idx="979">
                        <c:v>-1622.1</c:v>
                      </c:pt>
                      <c:pt idx="980">
                        <c:v>-1622.4</c:v>
                      </c:pt>
                      <c:pt idx="981">
                        <c:v>-1622.7</c:v>
                      </c:pt>
                      <c:pt idx="982">
                        <c:v>-1623</c:v>
                      </c:pt>
                      <c:pt idx="983">
                        <c:v>-1623.3</c:v>
                      </c:pt>
                      <c:pt idx="984">
                        <c:v>-1623.4</c:v>
                      </c:pt>
                      <c:pt idx="985">
                        <c:v>-1623.7</c:v>
                      </c:pt>
                      <c:pt idx="986">
                        <c:v>-1624</c:v>
                      </c:pt>
                      <c:pt idx="987">
                        <c:v>-1624.2</c:v>
                      </c:pt>
                      <c:pt idx="988">
                        <c:v>-1624.5</c:v>
                      </c:pt>
                      <c:pt idx="989">
                        <c:v>-1624.7</c:v>
                      </c:pt>
                      <c:pt idx="990">
                        <c:v>-1624.9</c:v>
                      </c:pt>
                      <c:pt idx="991">
                        <c:v>-1625.2</c:v>
                      </c:pt>
                      <c:pt idx="992">
                        <c:v>-1625.4</c:v>
                      </c:pt>
                      <c:pt idx="993">
                        <c:v>-1625.7</c:v>
                      </c:pt>
                      <c:pt idx="994">
                        <c:v>-1626</c:v>
                      </c:pt>
                      <c:pt idx="995">
                        <c:v>-1626.3</c:v>
                      </c:pt>
                      <c:pt idx="996">
                        <c:v>-1626.7</c:v>
                      </c:pt>
                      <c:pt idx="997">
                        <c:v>-1627.1</c:v>
                      </c:pt>
                      <c:pt idx="998">
                        <c:v>-1627.3</c:v>
                      </c:pt>
                      <c:pt idx="999">
                        <c:v>-1627.6</c:v>
                      </c:pt>
                      <c:pt idx="1000">
                        <c:v>-1627.9</c:v>
                      </c:pt>
                      <c:pt idx="1001">
                        <c:v>-1628.1</c:v>
                      </c:pt>
                      <c:pt idx="1002">
                        <c:v>-1628.4</c:v>
                      </c:pt>
                      <c:pt idx="1003">
                        <c:v>-1628.7</c:v>
                      </c:pt>
                      <c:pt idx="1004">
                        <c:v>-1628.9</c:v>
                      </c:pt>
                      <c:pt idx="1005">
                        <c:v>-1629.2</c:v>
                      </c:pt>
                      <c:pt idx="1006">
                        <c:v>-1629.5</c:v>
                      </c:pt>
                      <c:pt idx="1007">
                        <c:v>-1629.7</c:v>
                      </c:pt>
                      <c:pt idx="1008">
                        <c:v>-1630.1</c:v>
                      </c:pt>
                      <c:pt idx="1009">
                        <c:v>-1630.3</c:v>
                      </c:pt>
                      <c:pt idx="1010">
                        <c:v>-1630.7</c:v>
                      </c:pt>
                      <c:pt idx="1011">
                        <c:v>-1631</c:v>
                      </c:pt>
                      <c:pt idx="1012">
                        <c:v>-1631.3</c:v>
                      </c:pt>
                      <c:pt idx="1013">
                        <c:v>-1631.5</c:v>
                      </c:pt>
                      <c:pt idx="1014">
                        <c:v>-1631.8</c:v>
                      </c:pt>
                      <c:pt idx="1015">
                        <c:v>-1632.1</c:v>
                      </c:pt>
                      <c:pt idx="1016">
                        <c:v>-1632.4</c:v>
                      </c:pt>
                      <c:pt idx="1017">
                        <c:v>-1632.6</c:v>
                      </c:pt>
                      <c:pt idx="1018">
                        <c:v>-1632.9</c:v>
                      </c:pt>
                      <c:pt idx="1019">
                        <c:v>-1633.2</c:v>
                      </c:pt>
                      <c:pt idx="1020">
                        <c:v>-1633.5</c:v>
                      </c:pt>
                      <c:pt idx="1021">
                        <c:v>-1633.7</c:v>
                      </c:pt>
                      <c:pt idx="1022">
                        <c:v>-1634</c:v>
                      </c:pt>
                      <c:pt idx="1023">
                        <c:v>-1634.3</c:v>
                      </c:pt>
                      <c:pt idx="1024">
                        <c:v>-1634.6</c:v>
                      </c:pt>
                      <c:pt idx="1025">
                        <c:v>-1634.9</c:v>
                      </c:pt>
                      <c:pt idx="1026">
                        <c:v>-1635.2</c:v>
                      </c:pt>
                      <c:pt idx="1027">
                        <c:v>-1635.4</c:v>
                      </c:pt>
                      <c:pt idx="1028">
                        <c:v>-1635.7</c:v>
                      </c:pt>
                      <c:pt idx="1029">
                        <c:v>-1635.9</c:v>
                      </c:pt>
                      <c:pt idx="1030">
                        <c:v>-1636.2</c:v>
                      </c:pt>
                      <c:pt idx="1031">
                        <c:v>-1636.6</c:v>
                      </c:pt>
                      <c:pt idx="1032">
                        <c:v>-1636.9</c:v>
                      </c:pt>
                      <c:pt idx="1033">
                        <c:v>-1637.2</c:v>
                      </c:pt>
                      <c:pt idx="1034">
                        <c:v>-1637.5</c:v>
                      </c:pt>
                      <c:pt idx="1035">
                        <c:v>-1637.8</c:v>
                      </c:pt>
                      <c:pt idx="1036">
                        <c:v>-1638.1</c:v>
                      </c:pt>
                      <c:pt idx="1037">
                        <c:v>-1638.3</c:v>
                      </c:pt>
                      <c:pt idx="1038">
                        <c:v>-1638.6</c:v>
                      </c:pt>
                      <c:pt idx="1039">
                        <c:v>-1639</c:v>
                      </c:pt>
                      <c:pt idx="1040">
                        <c:v>-1639.1</c:v>
                      </c:pt>
                      <c:pt idx="1041">
                        <c:v>-1639.5</c:v>
                      </c:pt>
                      <c:pt idx="1042">
                        <c:v>-1639.7</c:v>
                      </c:pt>
                      <c:pt idx="1043">
                        <c:v>-1639.9</c:v>
                      </c:pt>
                      <c:pt idx="1044">
                        <c:v>-1640.3</c:v>
                      </c:pt>
                      <c:pt idx="1045">
                        <c:v>-1640.6</c:v>
                      </c:pt>
                      <c:pt idx="1046">
                        <c:v>-1640.9</c:v>
                      </c:pt>
                      <c:pt idx="1047">
                        <c:v>-1641.2</c:v>
                      </c:pt>
                      <c:pt idx="1048">
                        <c:v>-1641.5</c:v>
                      </c:pt>
                      <c:pt idx="1049">
                        <c:v>-1641.8</c:v>
                      </c:pt>
                      <c:pt idx="1050">
                        <c:v>-1642.1</c:v>
                      </c:pt>
                      <c:pt idx="1051">
                        <c:v>-1642.4</c:v>
                      </c:pt>
                      <c:pt idx="1052">
                        <c:v>-1642.6</c:v>
                      </c:pt>
                      <c:pt idx="1053">
                        <c:v>-1642.9</c:v>
                      </c:pt>
                      <c:pt idx="1054">
                        <c:v>-1643.1</c:v>
                      </c:pt>
                      <c:pt idx="1055">
                        <c:v>-1643.4</c:v>
                      </c:pt>
                      <c:pt idx="1056">
                        <c:v>-1643.6</c:v>
                      </c:pt>
                      <c:pt idx="1057">
                        <c:v>-1643.9</c:v>
                      </c:pt>
                      <c:pt idx="1058">
                        <c:v>-1644.2</c:v>
                      </c:pt>
                      <c:pt idx="1059">
                        <c:v>-1644.5</c:v>
                      </c:pt>
                      <c:pt idx="1060">
                        <c:v>-1644.8</c:v>
                      </c:pt>
                      <c:pt idx="1061">
                        <c:v>-1645.1</c:v>
                      </c:pt>
                      <c:pt idx="1062">
                        <c:v>-1645.3</c:v>
                      </c:pt>
                      <c:pt idx="1063">
                        <c:v>-1645.7</c:v>
                      </c:pt>
                      <c:pt idx="1064">
                        <c:v>-1645.9</c:v>
                      </c:pt>
                      <c:pt idx="1065">
                        <c:v>-1646.3</c:v>
                      </c:pt>
                      <c:pt idx="1066">
                        <c:v>-1646.6</c:v>
                      </c:pt>
                      <c:pt idx="1067">
                        <c:v>-1646.8</c:v>
                      </c:pt>
                      <c:pt idx="1068">
                        <c:v>-1647.1</c:v>
                      </c:pt>
                      <c:pt idx="1069">
                        <c:v>-1647.3</c:v>
                      </c:pt>
                      <c:pt idx="1070">
                        <c:v>-1647.5</c:v>
                      </c:pt>
                      <c:pt idx="1071">
                        <c:v>-1647.7</c:v>
                      </c:pt>
                      <c:pt idx="1072">
                        <c:v>-1647.9</c:v>
                      </c:pt>
                      <c:pt idx="1073">
                        <c:v>-1648.2</c:v>
                      </c:pt>
                      <c:pt idx="1074">
                        <c:v>-1648.6</c:v>
                      </c:pt>
                      <c:pt idx="1075">
                        <c:v>-1648.9</c:v>
                      </c:pt>
                      <c:pt idx="1076">
                        <c:v>-1649.2</c:v>
                      </c:pt>
                      <c:pt idx="1077">
                        <c:v>-1649.6</c:v>
                      </c:pt>
                      <c:pt idx="1078">
                        <c:v>-1649.9</c:v>
                      </c:pt>
                      <c:pt idx="1079">
                        <c:v>-1650.1</c:v>
                      </c:pt>
                      <c:pt idx="1080">
                        <c:v>-1650.3</c:v>
                      </c:pt>
                      <c:pt idx="1081">
                        <c:v>-1650.6</c:v>
                      </c:pt>
                      <c:pt idx="1082">
                        <c:v>-1651</c:v>
                      </c:pt>
                      <c:pt idx="1083">
                        <c:v>-1651.2</c:v>
                      </c:pt>
                      <c:pt idx="1084">
                        <c:v>-1651.5</c:v>
                      </c:pt>
                      <c:pt idx="1085">
                        <c:v>-1651.8</c:v>
                      </c:pt>
                      <c:pt idx="1086">
                        <c:v>-1652</c:v>
                      </c:pt>
                      <c:pt idx="1087">
                        <c:v>-1652.3</c:v>
                      </c:pt>
                      <c:pt idx="1088">
                        <c:v>-1652.6</c:v>
                      </c:pt>
                      <c:pt idx="1089">
                        <c:v>-1652.7</c:v>
                      </c:pt>
                      <c:pt idx="1090">
                        <c:v>-1653</c:v>
                      </c:pt>
                      <c:pt idx="1091">
                        <c:v>-1653.3</c:v>
                      </c:pt>
                      <c:pt idx="1092">
                        <c:v>-1653.6</c:v>
                      </c:pt>
                      <c:pt idx="1093">
                        <c:v>-1653.8</c:v>
                      </c:pt>
                      <c:pt idx="1094">
                        <c:v>-1654</c:v>
                      </c:pt>
                      <c:pt idx="1095">
                        <c:v>-1654.3</c:v>
                      </c:pt>
                      <c:pt idx="1096">
                        <c:v>-1654.6</c:v>
                      </c:pt>
                      <c:pt idx="1097">
                        <c:v>-1654.8</c:v>
                      </c:pt>
                      <c:pt idx="1098">
                        <c:v>-1655.1</c:v>
                      </c:pt>
                      <c:pt idx="1099">
                        <c:v>-1655.4</c:v>
                      </c:pt>
                      <c:pt idx="1100">
                        <c:v>-1655.7</c:v>
                      </c:pt>
                      <c:pt idx="1101">
                        <c:v>-1656</c:v>
                      </c:pt>
                      <c:pt idx="1102">
                        <c:v>-1656.3</c:v>
                      </c:pt>
                      <c:pt idx="1103">
                        <c:v>-1656.6</c:v>
                      </c:pt>
                      <c:pt idx="1104">
                        <c:v>-1656.8</c:v>
                      </c:pt>
                      <c:pt idx="1105">
                        <c:v>-1657.2</c:v>
                      </c:pt>
                      <c:pt idx="1106">
                        <c:v>-1657.4</c:v>
                      </c:pt>
                      <c:pt idx="1107">
                        <c:v>-1657.6</c:v>
                      </c:pt>
                      <c:pt idx="1108">
                        <c:v>-1657.9</c:v>
                      </c:pt>
                      <c:pt idx="1109">
                        <c:v>-1658.1</c:v>
                      </c:pt>
                      <c:pt idx="1110">
                        <c:v>-1658.6</c:v>
                      </c:pt>
                      <c:pt idx="1111">
                        <c:v>-1658.9</c:v>
                      </c:pt>
                      <c:pt idx="1112">
                        <c:v>-1659.1</c:v>
                      </c:pt>
                      <c:pt idx="1113">
                        <c:v>-1659.4</c:v>
                      </c:pt>
                      <c:pt idx="1114">
                        <c:v>-1659.7</c:v>
                      </c:pt>
                      <c:pt idx="1115">
                        <c:v>-1660</c:v>
                      </c:pt>
                      <c:pt idx="1116">
                        <c:v>-1660.3</c:v>
                      </c:pt>
                      <c:pt idx="1117">
                        <c:v>-1660.5</c:v>
                      </c:pt>
                      <c:pt idx="1118">
                        <c:v>-1660.9</c:v>
                      </c:pt>
                      <c:pt idx="1119">
                        <c:v>-1661.1</c:v>
                      </c:pt>
                      <c:pt idx="1120">
                        <c:v>-1661.4</c:v>
                      </c:pt>
                      <c:pt idx="1121">
                        <c:v>-1661.7</c:v>
                      </c:pt>
                      <c:pt idx="1122">
                        <c:v>-1662.1</c:v>
                      </c:pt>
                      <c:pt idx="1123">
                        <c:v>-1662.2</c:v>
                      </c:pt>
                      <c:pt idx="1124">
                        <c:v>-1662.6</c:v>
                      </c:pt>
                      <c:pt idx="1125">
                        <c:v>-1662.8</c:v>
                      </c:pt>
                      <c:pt idx="1126">
                        <c:v>-1663.2</c:v>
                      </c:pt>
                      <c:pt idx="1127">
                        <c:v>-1663.3</c:v>
                      </c:pt>
                      <c:pt idx="1128">
                        <c:v>-1663.5</c:v>
                      </c:pt>
                      <c:pt idx="1129">
                        <c:v>-1663.8</c:v>
                      </c:pt>
                      <c:pt idx="1130">
                        <c:v>-1664.2</c:v>
                      </c:pt>
                      <c:pt idx="1131">
                        <c:v>-1664.5</c:v>
                      </c:pt>
                      <c:pt idx="1132">
                        <c:v>-1664.8</c:v>
                      </c:pt>
                      <c:pt idx="1133">
                        <c:v>-1665.1</c:v>
                      </c:pt>
                      <c:pt idx="1134">
                        <c:v>-1665.3</c:v>
                      </c:pt>
                      <c:pt idx="1135">
                        <c:v>-1665.6</c:v>
                      </c:pt>
                      <c:pt idx="1136">
                        <c:v>-1665.8</c:v>
                      </c:pt>
                      <c:pt idx="1137">
                        <c:v>-1666</c:v>
                      </c:pt>
                      <c:pt idx="1138">
                        <c:v>-1666.4</c:v>
                      </c:pt>
                      <c:pt idx="1139">
                        <c:v>-1666.7</c:v>
                      </c:pt>
                      <c:pt idx="1140">
                        <c:v>-1667</c:v>
                      </c:pt>
                      <c:pt idx="1141">
                        <c:v>-1667.3</c:v>
                      </c:pt>
                      <c:pt idx="1142">
                        <c:v>-1667.6</c:v>
                      </c:pt>
                      <c:pt idx="1143">
                        <c:v>-1667.8</c:v>
                      </c:pt>
                      <c:pt idx="1144">
                        <c:v>-1668.1</c:v>
                      </c:pt>
                      <c:pt idx="1145">
                        <c:v>-1668.3</c:v>
                      </c:pt>
                      <c:pt idx="1146">
                        <c:v>-1668.6</c:v>
                      </c:pt>
                      <c:pt idx="1147">
                        <c:v>-1668.9</c:v>
                      </c:pt>
                      <c:pt idx="1148">
                        <c:v>-1669.2</c:v>
                      </c:pt>
                      <c:pt idx="1149">
                        <c:v>-1669.6</c:v>
                      </c:pt>
                      <c:pt idx="1150">
                        <c:v>-1669.8</c:v>
                      </c:pt>
                      <c:pt idx="1151">
                        <c:v>-1670.2</c:v>
                      </c:pt>
                      <c:pt idx="1152">
                        <c:v>-1670.4</c:v>
                      </c:pt>
                      <c:pt idx="1153">
                        <c:v>-1670.8</c:v>
                      </c:pt>
                      <c:pt idx="1154">
                        <c:v>-1671.1</c:v>
                      </c:pt>
                      <c:pt idx="1155">
                        <c:v>-1671.2</c:v>
                      </c:pt>
                      <c:pt idx="1156">
                        <c:v>-1671.5</c:v>
                      </c:pt>
                      <c:pt idx="1157">
                        <c:v>-1671.8</c:v>
                      </c:pt>
                      <c:pt idx="1158">
                        <c:v>-1672.2</c:v>
                      </c:pt>
                      <c:pt idx="1159">
                        <c:v>-1672.4</c:v>
                      </c:pt>
                      <c:pt idx="1160">
                        <c:v>-1672.7</c:v>
                      </c:pt>
                      <c:pt idx="1161">
                        <c:v>-1673</c:v>
                      </c:pt>
                      <c:pt idx="1162">
                        <c:v>-1673.4</c:v>
                      </c:pt>
                      <c:pt idx="1163">
                        <c:v>-1673.7</c:v>
                      </c:pt>
                      <c:pt idx="1164">
                        <c:v>-1674</c:v>
                      </c:pt>
                      <c:pt idx="1165">
                        <c:v>-1674.3</c:v>
                      </c:pt>
                      <c:pt idx="1166">
                        <c:v>-1674.6</c:v>
                      </c:pt>
                      <c:pt idx="1167">
                        <c:v>-1674.8</c:v>
                      </c:pt>
                      <c:pt idx="1168">
                        <c:v>-1675.1</c:v>
                      </c:pt>
                      <c:pt idx="1169">
                        <c:v>-1675.3</c:v>
                      </c:pt>
                      <c:pt idx="1170">
                        <c:v>-1675.6</c:v>
                      </c:pt>
                      <c:pt idx="1171">
                        <c:v>-1675.8</c:v>
                      </c:pt>
                      <c:pt idx="1172">
                        <c:v>-1676</c:v>
                      </c:pt>
                      <c:pt idx="1173">
                        <c:v>-1676.5</c:v>
                      </c:pt>
                      <c:pt idx="1174">
                        <c:v>-1676.8</c:v>
                      </c:pt>
                      <c:pt idx="1175">
                        <c:v>-1677</c:v>
                      </c:pt>
                      <c:pt idx="1176">
                        <c:v>-1677.3</c:v>
                      </c:pt>
                      <c:pt idx="1177">
                        <c:v>-1677.6</c:v>
                      </c:pt>
                      <c:pt idx="1178">
                        <c:v>-1677.8</c:v>
                      </c:pt>
                      <c:pt idx="1179">
                        <c:v>-1678</c:v>
                      </c:pt>
                      <c:pt idx="1180">
                        <c:v>-1678.3</c:v>
                      </c:pt>
                      <c:pt idx="1181">
                        <c:v>-1678.7</c:v>
                      </c:pt>
                      <c:pt idx="1182">
                        <c:v>-1679.1</c:v>
                      </c:pt>
                      <c:pt idx="1183">
                        <c:v>-1679.3</c:v>
                      </c:pt>
                      <c:pt idx="1184">
                        <c:v>-1679.6</c:v>
                      </c:pt>
                      <c:pt idx="1185">
                        <c:v>-1679.7</c:v>
                      </c:pt>
                      <c:pt idx="1186">
                        <c:v>-1680.1</c:v>
                      </c:pt>
                      <c:pt idx="1187">
                        <c:v>-1680.3</c:v>
                      </c:pt>
                      <c:pt idx="1188">
                        <c:v>-1680.7</c:v>
                      </c:pt>
                      <c:pt idx="1189">
                        <c:v>-1680.8</c:v>
                      </c:pt>
                      <c:pt idx="1190">
                        <c:v>-1681.2</c:v>
                      </c:pt>
                      <c:pt idx="1191">
                        <c:v>-1681.3</c:v>
                      </c:pt>
                      <c:pt idx="1192">
                        <c:v>-1681.6</c:v>
                      </c:pt>
                      <c:pt idx="1193">
                        <c:v>-1681.8</c:v>
                      </c:pt>
                      <c:pt idx="1194">
                        <c:v>-1682.2</c:v>
                      </c:pt>
                      <c:pt idx="1195">
                        <c:v>-1682.4</c:v>
                      </c:pt>
                      <c:pt idx="1196">
                        <c:v>-1682.7</c:v>
                      </c:pt>
                      <c:pt idx="1197">
                        <c:v>-1682.9</c:v>
                      </c:pt>
                      <c:pt idx="1198">
                        <c:v>-1683.4</c:v>
                      </c:pt>
                      <c:pt idx="1199">
                        <c:v>-1683.7</c:v>
                      </c:pt>
                      <c:pt idx="1200">
                        <c:v>-1683.9</c:v>
                      </c:pt>
                      <c:pt idx="1201">
                        <c:v>-1684.2</c:v>
                      </c:pt>
                      <c:pt idx="1202">
                        <c:v>-1684.5</c:v>
                      </c:pt>
                      <c:pt idx="1203">
                        <c:v>-1684.8</c:v>
                      </c:pt>
                      <c:pt idx="1204">
                        <c:v>-1685</c:v>
                      </c:pt>
                      <c:pt idx="1205">
                        <c:v>-1685.2</c:v>
                      </c:pt>
                      <c:pt idx="1206">
                        <c:v>-1685.6</c:v>
                      </c:pt>
                      <c:pt idx="1207">
                        <c:v>-1685.8</c:v>
                      </c:pt>
                      <c:pt idx="1208">
                        <c:v>-1686.1</c:v>
                      </c:pt>
                      <c:pt idx="1209">
                        <c:v>-1686.2</c:v>
                      </c:pt>
                      <c:pt idx="1210">
                        <c:v>-1686.6</c:v>
                      </c:pt>
                      <c:pt idx="1211">
                        <c:v>-1686.8</c:v>
                      </c:pt>
                      <c:pt idx="1212">
                        <c:v>-1687.1</c:v>
                      </c:pt>
                      <c:pt idx="1213">
                        <c:v>-1687.3</c:v>
                      </c:pt>
                      <c:pt idx="1214">
                        <c:v>-1687.6</c:v>
                      </c:pt>
                      <c:pt idx="1215">
                        <c:v>-1687.9</c:v>
                      </c:pt>
                      <c:pt idx="1216">
                        <c:v>-1688.1</c:v>
                      </c:pt>
                      <c:pt idx="1217">
                        <c:v>-1688.3</c:v>
                      </c:pt>
                      <c:pt idx="1218">
                        <c:v>-1688.8</c:v>
                      </c:pt>
                      <c:pt idx="1219">
                        <c:v>-1689.1</c:v>
                      </c:pt>
                      <c:pt idx="1220">
                        <c:v>-1689.3</c:v>
                      </c:pt>
                      <c:pt idx="1221">
                        <c:v>-1689.6</c:v>
                      </c:pt>
                      <c:pt idx="1222">
                        <c:v>-1689.9</c:v>
                      </c:pt>
                      <c:pt idx="1223">
                        <c:v>-1690.2</c:v>
                      </c:pt>
                      <c:pt idx="1224">
                        <c:v>-1690.4</c:v>
                      </c:pt>
                      <c:pt idx="1225">
                        <c:v>-1690.6</c:v>
                      </c:pt>
                      <c:pt idx="1226">
                        <c:v>-1690.9</c:v>
                      </c:pt>
                      <c:pt idx="1227">
                        <c:v>-1691.1</c:v>
                      </c:pt>
                      <c:pt idx="1228">
                        <c:v>-1691.4</c:v>
                      </c:pt>
                      <c:pt idx="1229">
                        <c:v>-1691.7</c:v>
                      </c:pt>
                      <c:pt idx="1230">
                        <c:v>-1691.9</c:v>
                      </c:pt>
                      <c:pt idx="1231">
                        <c:v>-1692.1</c:v>
                      </c:pt>
                      <c:pt idx="1232">
                        <c:v>-1692.3</c:v>
                      </c:pt>
                      <c:pt idx="1233">
                        <c:v>-1692.7</c:v>
                      </c:pt>
                      <c:pt idx="1234">
                        <c:v>-1693</c:v>
                      </c:pt>
                      <c:pt idx="1235">
                        <c:v>-1693.3</c:v>
                      </c:pt>
                      <c:pt idx="1236">
                        <c:v>-1693.5</c:v>
                      </c:pt>
                      <c:pt idx="1237">
                        <c:v>-1693.9</c:v>
                      </c:pt>
                      <c:pt idx="1238">
                        <c:v>-1694.4</c:v>
                      </c:pt>
                      <c:pt idx="1239">
                        <c:v>-1694.6</c:v>
                      </c:pt>
                      <c:pt idx="1240">
                        <c:v>-1694.8</c:v>
                      </c:pt>
                      <c:pt idx="1241">
                        <c:v>-1695.1</c:v>
                      </c:pt>
                      <c:pt idx="1242">
                        <c:v>-1695.4</c:v>
                      </c:pt>
                      <c:pt idx="1243">
                        <c:v>-1695.8</c:v>
                      </c:pt>
                      <c:pt idx="1244">
                        <c:v>-1696.1</c:v>
                      </c:pt>
                    </c:numCache>
                  </c:numRef>
                </c:yVal>
                <c:smooth val="0"/>
              </c15:ser>
            </c15:filteredScatterSeries>
            <c15:filteredScatterSeries>
              <c15:ser>
                <c:idx val="5"/>
                <c:order val="5"/>
                <c:tx>
                  <c:strRef>
                    <c:extLst xmlns:c15="http://schemas.microsoft.com/office/drawing/2012/chart">
                      <c:ext xmlns:c15="http://schemas.microsoft.com/office/drawing/2012/chart" uri="{02D57815-91ED-43cb-92C2-25804820EDAC}">
                        <c15:formulaRef>
                          <c15:sqref>'Raw Data'!$H$20</c15:sqref>
                        </c15:formulaRef>
                      </c:ext>
                    </c:extLst>
                    <c:strCache>
                      <c:ptCount val="1"/>
                    </c:strCache>
                  </c:strRef>
                </c:tx>
                <c:spPr>
                  <a:ln w="19050" cap="rnd">
                    <a:solidFill>
                      <a:schemeClr val="accent6"/>
                    </a:solidFill>
                    <a:round/>
                  </a:ln>
                  <a:effectLst/>
                </c:spPr>
                <c:marker>
                  <c:symbol val="none"/>
                </c:marker>
                <c:xVal>
                  <c:numRef>
                    <c:extLst xmlns:c15="http://schemas.microsoft.com/office/drawing/2012/chart">
                      <c:ext xmlns:c15="http://schemas.microsoft.com/office/drawing/2012/chart" uri="{02D57815-91ED-43cb-92C2-25804820EDAC}">
                        <c15:formulaRef>
                          <c15:sqref>'Raw Data'!$B$22:$B$2887</c15:sqref>
                        </c15:formulaRef>
                      </c:ext>
                    </c:extLst>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extLst xmlns:c15="http://schemas.microsoft.com/office/drawing/2012/chart">
                      <c:ext xmlns:c15="http://schemas.microsoft.com/office/drawing/2012/chart" uri="{02D57815-91ED-43cb-92C2-25804820EDAC}">
                        <c15:formulaRef>
                          <c15:sqref>'Raw Data'!$H$22:$H$2887</c15:sqref>
                        </c15:formulaRef>
                      </c:ext>
                    </c:extLst>
                    <c:numCache>
                      <c:formatCode>0.0</c:formatCode>
                      <c:ptCount val="2866"/>
                      <c:pt idx="0">
                        <c:v>373</c:v>
                      </c:pt>
                      <c:pt idx="1">
                        <c:v>372.7</c:v>
                      </c:pt>
                      <c:pt idx="2">
                        <c:v>372.4</c:v>
                      </c:pt>
                      <c:pt idx="3">
                        <c:v>372.3</c:v>
                      </c:pt>
                      <c:pt idx="4">
                        <c:v>372.6</c:v>
                      </c:pt>
                      <c:pt idx="5">
                        <c:v>372.9</c:v>
                      </c:pt>
                      <c:pt idx="6">
                        <c:v>373</c:v>
                      </c:pt>
                      <c:pt idx="7">
                        <c:v>373.1</c:v>
                      </c:pt>
                      <c:pt idx="8">
                        <c:v>372.7</c:v>
                      </c:pt>
                      <c:pt idx="9">
                        <c:v>372.5</c:v>
                      </c:pt>
                      <c:pt idx="10">
                        <c:v>372.3</c:v>
                      </c:pt>
                      <c:pt idx="11">
                        <c:v>372.2</c:v>
                      </c:pt>
                      <c:pt idx="12">
                        <c:v>372.6</c:v>
                      </c:pt>
                      <c:pt idx="13">
                        <c:v>372.7</c:v>
                      </c:pt>
                      <c:pt idx="14">
                        <c:v>372.8</c:v>
                      </c:pt>
                      <c:pt idx="15">
                        <c:v>372.8</c:v>
                      </c:pt>
                      <c:pt idx="16">
                        <c:v>372.4</c:v>
                      </c:pt>
                      <c:pt idx="17">
                        <c:v>372.1</c:v>
                      </c:pt>
                      <c:pt idx="18">
                        <c:v>371.8</c:v>
                      </c:pt>
                      <c:pt idx="19">
                        <c:v>371.6</c:v>
                      </c:pt>
                      <c:pt idx="20">
                        <c:v>371.3</c:v>
                      </c:pt>
                      <c:pt idx="21">
                        <c:v>370.4</c:v>
                      </c:pt>
                      <c:pt idx="22">
                        <c:v>369.7</c:v>
                      </c:pt>
                      <c:pt idx="23">
                        <c:v>368.4</c:v>
                      </c:pt>
                      <c:pt idx="24">
                        <c:v>365.8</c:v>
                      </c:pt>
                      <c:pt idx="25">
                        <c:v>364.6</c:v>
                      </c:pt>
                      <c:pt idx="26">
                        <c:v>359.9</c:v>
                      </c:pt>
                      <c:pt idx="27">
                        <c:v>345.7</c:v>
                      </c:pt>
                      <c:pt idx="28">
                        <c:v>334.5</c:v>
                      </c:pt>
                      <c:pt idx="29">
                        <c:v>324.89999999999998</c:v>
                      </c:pt>
                      <c:pt idx="30">
                        <c:v>317.3</c:v>
                      </c:pt>
                      <c:pt idx="31">
                        <c:v>309.10000000000002</c:v>
                      </c:pt>
                      <c:pt idx="32">
                        <c:v>301.3</c:v>
                      </c:pt>
                      <c:pt idx="33">
                        <c:v>294.3</c:v>
                      </c:pt>
                      <c:pt idx="34">
                        <c:v>289.10000000000002</c:v>
                      </c:pt>
                      <c:pt idx="35">
                        <c:v>280.8</c:v>
                      </c:pt>
                      <c:pt idx="36">
                        <c:v>273.7</c:v>
                      </c:pt>
                      <c:pt idx="37">
                        <c:v>267.3</c:v>
                      </c:pt>
                      <c:pt idx="38">
                        <c:v>262.89999999999998</c:v>
                      </c:pt>
                      <c:pt idx="39">
                        <c:v>259.2</c:v>
                      </c:pt>
                      <c:pt idx="40">
                        <c:v>254.1</c:v>
                      </c:pt>
                      <c:pt idx="41">
                        <c:v>242</c:v>
                      </c:pt>
                      <c:pt idx="42">
                        <c:v>225.6</c:v>
                      </c:pt>
                      <c:pt idx="43">
                        <c:v>210.7</c:v>
                      </c:pt>
                      <c:pt idx="44">
                        <c:v>190.9</c:v>
                      </c:pt>
                      <c:pt idx="45">
                        <c:v>173.9</c:v>
                      </c:pt>
                      <c:pt idx="46">
                        <c:v>147.80000000000001</c:v>
                      </c:pt>
                      <c:pt idx="47">
                        <c:v>125</c:v>
                      </c:pt>
                      <c:pt idx="48">
                        <c:v>96.7</c:v>
                      </c:pt>
                      <c:pt idx="49">
                        <c:v>66.5</c:v>
                      </c:pt>
                      <c:pt idx="50">
                        <c:v>28.8</c:v>
                      </c:pt>
                      <c:pt idx="51">
                        <c:v>-25.2</c:v>
                      </c:pt>
                      <c:pt idx="52">
                        <c:v>-69.2</c:v>
                      </c:pt>
                      <c:pt idx="53">
                        <c:v>-116.1</c:v>
                      </c:pt>
                      <c:pt idx="54">
                        <c:v>-166.4</c:v>
                      </c:pt>
                      <c:pt idx="55">
                        <c:v>-233.7</c:v>
                      </c:pt>
                      <c:pt idx="56">
                        <c:v>-294.8</c:v>
                      </c:pt>
                      <c:pt idx="57">
                        <c:v>-360.4</c:v>
                      </c:pt>
                      <c:pt idx="58">
                        <c:v>-431.8</c:v>
                      </c:pt>
                      <c:pt idx="59">
                        <c:v>-530.4</c:v>
                      </c:pt>
                      <c:pt idx="60">
                        <c:v>-601.70000000000005</c:v>
                      </c:pt>
                      <c:pt idx="61">
                        <c:v>-665.9</c:v>
                      </c:pt>
                      <c:pt idx="62">
                        <c:v>-724.7</c:v>
                      </c:pt>
                      <c:pt idx="63">
                        <c:v>-798</c:v>
                      </c:pt>
                      <c:pt idx="64">
                        <c:v>-856</c:v>
                      </c:pt>
                      <c:pt idx="65">
                        <c:v>-916.5</c:v>
                      </c:pt>
                      <c:pt idx="66">
                        <c:v>-985.4</c:v>
                      </c:pt>
                      <c:pt idx="67">
                        <c:v>-1066.0999999999999</c:v>
                      </c:pt>
                      <c:pt idx="68">
                        <c:v>-1196.5</c:v>
                      </c:pt>
                      <c:pt idx="69">
                        <c:v>-1294.7</c:v>
                      </c:pt>
                      <c:pt idx="70">
                        <c:v>-1394.5</c:v>
                      </c:pt>
                      <c:pt idx="71">
                        <c:v>-1486.5</c:v>
                      </c:pt>
                      <c:pt idx="72">
                        <c:v>-1615.6</c:v>
                      </c:pt>
                      <c:pt idx="73">
                        <c:v>-1711.3</c:v>
                      </c:pt>
                      <c:pt idx="74">
                        <c:v>-1794.9</c:v>
                      </c:pt>
                      <c:pt idx="75">
                        <c:v>-1857.5</c:v>
                      </c:pt>
                      <c:pt idx="76">
                        <c:v>-1915.7</c:v>
                      </c:pt>
                      <c:pt idx="77">
                        <c:v>-2013.3</c:v>
                      </c:pt>
                      <c:pt idx="78">
                        <c:v>-2100.8000000000002</c:v>
                      </c:pt>
                      <c:pt idx="79">
                        <c:v>-2182.6</c:v>
                      </c:pt>
                      <c:pt idx="80">
                        <c:v>-2269.9</c:v>
                      </c:pt>
                      <c:pt idx="81">
                        <c:v>-2350.4</c:v>
                      </c:pt>
                      <c:pt idx="82">
                        <c:v>-2442.1</c:v>
                      </c:pt>
                      <c:pt idx="83">
                        <c:v>-2486.6999999999998</c:v>
                      </c:pt>
                      <c:pt idx="84">
                        <c:v>-2533.6999999999998</c:v>
                      </c:pt>
                      <c:pt idx="85">
                        <c:v>-2597.4</c:v>
                      </c:pt>
                      <c:pt idx="86">
                        <c:v>-2687.2</c:v>
                      </c:pt>
                      <c:pt idx="87">
                        <c:v>-2864.5</c:v>
                      </c:pt>
                      <c:pt idx="88">
                        <c:v>-3014.3</c:v>
                      </c:pt>
                      <c:pt idx="89">
                        <c:v>-3136.1</c:v>
                      </c:pt>
                      <c:pt idx="90">
                        <c:v>-3235.8</c:v>
                      </c:pt>
                      <c:pt idx="91">
                        <c:v>-3365.6</c:v>
                      </c:pt>
                      <c:pt idx="92">
                        <c:v>-3470.6</c:v>
                      </c:pt>
                      <c:pt idx="93">
                        <c:v>-3564.8</c:v>
                      </c:pt>
                      <c:pt idx="94">
                        <c:v>-3570.7</c:v>
                      </c:pt>
                      <c:pt idx="95">
                        <c:v>-3543.3</c:v>
                      </c:pt>
                      <c:pt idx="96">
                        <c:v>-3553.8</c:v>
                      </c:pt>
                      <c:pt idx="97">
                        <c:v>-3604.6</c:v>
                      </c:pt>
                      <c:pt idx="98">
                        <c:v>-3674.2</c:v>
                      </c:pt>
                      <c:pt idx="99">
                        <c:v>-3749.7</c:v>
                      </c:pt>
                      <c:pt idx="100">
                        <c:v>-3806.6</c:v>
                      </c:pt>
                      <c:pt idx="101">
                        <c:v>-3837.8</c:v>
                      </c:pt>
                      <c:pt idx="102">
                        <c:v>-3941.1</c:v>
                      </c:pt>
                      <c:pt idx="103">
                        <c:v>-4088.8</c:v>
                      </c:pt>
                      <c:pt idx="104">
                        <c:v>-4284.7</c:v>
                      </c:pt>
                      <c:pt idx="105">
                        <c:v>-4412.5</c:v>
                      </c:pt>
                      <c:pt idx="106">
                        <c:v>-4531.8999999999996</c:v>
                      </c:pt>
                      <c:pt idx="107">
                        <c:v>-4645</c:v>
                      </c:pt>
                      <c:pt idx="108">
                        <c:v>-4766.8999999999996</c:v>
                      </c:pt>
                      <c:pt idx="109">
                        <c:v>-4926.3</c:v>
                      </c:pt>
                      <c:pt idx="110">
                        <c:v>-5052.6000000000004</c:v>
                      </c:pt>
                      <c:pt idx="111">
                        <c:v>-5172.3999999999996</c:v>
                      </c:pt>
                      <c:pt idx="112">
                        <c:v>-5310.7</c:v>
                      </c:pt>
                      <c:pt idx="113">
                        <c:v>-5447.5</c:v>
                      </c:pt>
                      <c:pt idx="114">
                        <c:v>-5605.8</c:v>
                      </c:pt>
                      <c:pt idx="115">
                        <c:v>-5699.7</c:v>
                      </c:pt>
                      <c:pt idx="116">
                        <c:v>-5790.7</c:v>
                      </c:pt>
                      <c:pt idx="117">
                        <c:v>-5874.5</c:v>
                      </c:pt>
                      <c:pt idx="118">
                        <c:v>-5885.5</c:v>
                      </c:pt>
                      <c:pt idx="119">
                        <c:v>-5872.3</c:v>
                      </c:pt>
                      <c:pt idx="120">
                        <c:v>-6025.8</c:v>
                      </c:pt>
                      <c:pt idx="121">
                        <c:v>-6217.6</c:v>
                      </c:pt>
                      <c:pt idx="122">
                        <c:v>-6352</c:v>
                      </c:pt>
                      <c:pt idx="123">
                        <c:v>-6463.8</c:v>
                      </c:pt>
                      <c:pt idx="124">
                        <c:v>-6519.8</c:v>
                      </c:pt>
                      <c:pt idx="125">
                        <c:v>-6554.9</c:v>
                      </c:pt>
                      <c:pt idx="126">
                        <c:v>-6576.8</c:v>
                      </c:pt>
                      <c:pt idx="127">
                        <c:v>-6593.5</c:v>
                      </c:pt>
                      <c:pt idx="128">
                        <c:v>-6600.2</c:v>
                      </c:pt>
                      <c:pt idx="129">
                        <c:v>-6606.1</c:v>
                      </c:pt>
                      <c:pt idx="130">
                        <c:v>-6610.8</c:v>
                      </c:pt>
                      <c:pt idx="131">
                        <c:v>-6613.5</c:v>
                      </c:pt>
                      <c:pt idx="132">
                        <c:v>-6622.6</c:v>
                      </c:pt>
                      <c:pt idx="133">
                        <c:v>-6627.1</c:v>
                      </c:pt>
                      <c:pt idx="134">
                        <c:v>-6629.5</c:v>
                      </c:pt>
                      <c:pt idx="135">
                        <c:v>-6631.1</c:v>
                      </c:pt>
                      <c:pt idx="136">
                        <c:v>-6626.5</c:v>
                      </c:pt>
                      <c:pt idx="137">
                        <c:v>-6623.1</c:v>
                      </c:pt>
                      <c:pt idx="138">
                        <c:v>-6620.5</c:v>
                      </c:pt>
                      <c:pt idx="139">
                        <c:v>-6618.4</c:v>
                      </c:pt>
                      <c:pt idx="140">
                        <c:v>-6621.3</c:v>
                      </c:pt>
                      <c:pt idx="141">
                        <c:v>-6625</c:v>
                      </c:pt>
                      <c:pt idx="142">
                        <c:v>-6626.3</c:v>
                      </c:pt>
                      <c:pt idx="143">
                        <c:v>-6626.5</c:v>
                      </c:pt>
                      <c:pt idx="144">
                        <c:v>-6621.5</c:v>
                      </c:pt>
                      <c:pt idx="145">
                        <c:v>-6615.5</c:v>
                      </c:pt>
                      <c:pt idx="146">
                        <c:v>-6612.9</c:v>
                      </c:pt>
                      <c:pt idx="147">
                        <c:v>-6611.3</c:v>
                      </c:pt>
                      <c:pt idx="148">
                        <c:v>-6614.9</c:v>
                      </c:pt>
                      <c:pt idx="149">
                        <c:v>-6618.4</c:v>
                      </c:pt>
                      <c:pt idx="150">
                        <c:v>-6620.2</c:v>
                      </c:pt>
                      <c:pt idx="151">
                        <c:v>-6620.5</c:v>
                      </c:pt>
                      <c:pt idx="152">
                        <c:v>-6615.6</c:v>
                      </c:pt>
                      <c:pt idx="153">
                        <c:v>-6610.7</c:v>
                      </c:pt>
                      <c:pt idx="154">
                        <c:v>-6607.5</c:v>
                      </c:pt>
                      <c:pt idx="155">
                        <c:v>-6605.9</c:v>
                      </c:pt>
                      <c:pt idx="156">
                        <c:v>-6610.1</c:v>
                      </c:pt>
                      <c:pt idx="157">
                        <c:v>-6612.9</c:v>
                      </c:pt>
                      <c:pt idx="158">
                        <c:v>-6614.3</c:v>
                      </c:pt>
                      <c:pt idx="159">
                        <c:v>-6614</c:v>
                      </c:pt>
                      <c:pt idx="160">
                        <c:v>-6608.5</c:v>
                      </c:pt>
                      <c:pt idx="161">
                        <c:v>-6604.5</c:v>
                      </c:pt>
                      <c:pt idx="162">
                        <c:v>-6602.3</c:v>
                      </c:pt>
                      <c:pt idx="163">
                        <c:v>-6600.5</c:v>
                      </c:pt>
                      <c:pt idx="164">
                        <c:v>-6605.5</c:v>
                      </c:pt>
                      <c:pt idx="165">
                        <c:v>-6608.3</c:v>
                      </c:pt>
                      <c:pt idx="166">
                        <c:v>-6609.7</c:v>
                      </c:pt>
                      <c:pt idx="167">
                        <c:v>-6610.3</c:v>
                      </c:pt>
                      <c:pt idx="168">
                        <c:v>-6603.7</c:v>
                      </c:pt>
                      <c:pt idx="169">
                        <c:v>-6599.6</c:v>
                      </c:pt>
                      <c:pt idx="170">
                        <c:v>-6596.9</c:v>
                      </c:pt>
                      <c:pt idx="171">
                        <c:v>-6595.2</c:v>
                      </c:pt>
                      <c:pt idx="172">
                        <c:v>-6598.8</c:v>
                      </c:pt>
                      <c:pt idx="173">
                        <c:v>-6602.9</c:v>
                      </c:pt>
                      <c:pt idx="174">
                        <c:v>-6604.2</c:v>
                      </c:pt>
                      <c:pt idx="175">
                        <c:v>-6604.6</c:v>
                      </c:pt>
                      <c:pt idx="176">
                        <c:v>-6600</c:v>
                      </c:pt>
                      <c:pt idx="177">
                        <c:v>-6594.2</c:v>
                      </c:pt>
                      <c:pt idx="178">
                        <c:v>-6591.7</c:v>
                      </c:pt>
                      <c:pt idx="179">
                        <c:v>-6590.1</c:v>
                      </c:pt>
                      <c:pt idx="180">
                        <c:v>-6593.8</c:v>
                      </c:pt>
                      <c:pt idx="181">
                        <c:v>-6597.5</c:v>
                      </c:pt>
                      <c:pt idx="182">
                        <c:v>-6600.4</c:v>
                      </c:pt>
                      <c:pt idx="183">
                        <c:v>-6601.1</c:v>
                      </c:pt>
                      <c:pt idx="184">
                        <c:v>-6596.2</c:v>
                      </c:pt>
                      <c:pt idx="185">
                        <c:v>-6591.1</c:v>
                      </c:pt>
                      <c:pt idx="186">
                        <c:v>-6587.5</c:v>
                      </c:pt>
                      <c:pt idx="187">
                        <c:v>-6585.8</c:v>
                      </c:pt>
                      <c:pt idx="188">
                        <c:v>-6589.5</c:v>
                      </c:pt>
                      <c:pt idx="189">
                        <c:v>-6592.8</c:v>
                      </c:pt>
                      <c:pt idx="190">
                        <c:v>-6594.6</c:v>
                      </c:pt>
                      <c:pt idx="191">
                        <c:v>-6594.4</c:v>
                      </c:pt>
                      <c:pt idx="192">
                        <c:v>-6589.1</c:v>
                      </c:pt>
                      <c:pt idx="193">
                        <c:v>-6584.8</c:v>
                      </c:pt>
                      <c:pt idx="194">
                        <c:v>-6582.3</c:v>
                      </c:pt>
                      <c:pt idx="195">
                        <c:v>-6581.8</c:v>
                      </c:pt>
                      <c:pt idx="196">
                        <c:v>-6586.5</c:v>
                      </c:pt>
                      <c:pt idx="197">
                        <c:v>-6589.2</c:v>
                      </c:pt>
                      <c:pt idx="198">
                        <c:v>-6590.5</c:v>
                      </c:pt>
                      <c:pt idx="199">
                        <c:v>-6590.9</c:v>
                      </c:pt>
                      <c:pt idx="200">
                        <c:v>-6584.1</c:v>
                      </c:pt>
                      <c:pt idx="201">
                        <c:v>-6580</c:v>
                      </c:pt>
                      <c:pt idx="202">
                        <c:v>-6577.4</c:v>
                      </c:pt>
                      <c:pt idx="203">
                        <c:v>-6576.1</c:v>
                      </c:pt>
                      <c:pt idx="204">
                        <c:v>-6580</c:v>
                      </c:pt>
                      <c:pt idx="205">
                        <c:v>-6584.2</c:v>
                      </c:pt>
                      <c:pt idx="206">
                        <c:v>-6585.4</c:v>
                      </c:pt>
                      <c:pt idx="207">
                        <c:v>-6585.6</c:v>
                      </c:pt>
                      <c:pt idx="208">
                        <c:v>-6581</c:v>
                      </c:pt>
                      <c:pt idx="209">
                        <c:v>-6575.1</c:v>
                      </c:pt>
                      <c:pt idx="210">
                        <c:v>-6572.4</c:v>
                      </c:pt>
                      <c:pt idx="211">
                        <c:v>-6571.1</c:v>
                      </c:pt>
                      <c:pt idx="212">
                        <c:v>-6574.9</c:v>
                      </c:pt>
                      <c:pt idx="213">
                        <c:v>-6578.7</c:v>
                      </c:pt>
                      <c:pt idx="214">
                        <c:v>-6581.3</c:v>
                      </c:pt>
                      <c:pt idx="215">
                        <c:v>-6582.2</c:v>
                      </c:pt>
                      <c:pt idx="216">
                        <c:v>-6577.5</c:v>
                      </c:pt>
                      <c:pt idx="217">
                        <c:v>-6572.6</c:v>
                      </c:pt>
                      <c:pt idx="218">
                        <c:v>-6569</c:v>
                      </c:pt>
                      <c:pt idx="219">
                        <c:v>-6567.7</c:v>
                      </c:pt>
                      <c:pt idx="220">
                        <c:v>-6571.6</c:v>
                      </c:pt>
                      <c:pt idx="221">
                        <c:v>-6575.1</c:v>
                      </c:pt>
                      <c:pt idx="222">
                        <c:v>-6577.1</c:v>
                      </c:pt>
                      <c:pt idx="223">
                        <c:v>-6576.9</c:v>
                      </c:pt>
                      <c:pt idx="224">
                        <c:v>-6571.6</c:v>
                      </c:pt>
                      <c:pt idx="225">
                        <c:v>-6567.4</c:v>
                      </c:pt>
                      <c:pt idx="226">
                        <c:v>-6565.2</c:v>
                      </c:pt>
                      <c:pt idx="227">
                        <c:v>-6564.2</c:v>
                      </c:pt>
                      <c:pt idx="228">
                        <c:v>-6568.3</c:v>
                      </c:pt>
                      <c:pt idx="229">
                        <c:v>-6571.4</c:v>
                      </c:pt>
                      <c:pt idx="230">
                        <c:v>-6572.7</c:v>
                      </c:pt>
                      <c:pt idx="231">
                        <c:v>-6573.1</c:v>
                      </c:pt>
                      <c:pt idx="232">
                        <c:v>-6566.4</c:v>
                      </c:pt>
                      <c:pt idx="233">
                        <c:v>-6562.5</c:v>
                      </c:pt>
                      <c:pt idx="234">
                        <c:v>-6559.9</c:v>
                      </c:pt>
                      <c:pt idx="235">
                        <c:v>-6558.3</c:v>
                      </c:pt>
                      <c:pt idx="236">
                        <c:v>-6562</c:v>
                      </c:pt>
                      <c:pt idx="237">
                        <c:v>-6566.3</c:v>
                      </c:pt>
                      <c:pt idx="238">
                        <c:v>-6567.7</c:v>
                      </c:pt>
                      <c:pt idx="239">
                        <c:v>-6568.2</c:v>
                      </c:pt>
                      <c:pt idx="240">
                        <c:v>-6563.7</c:v>
                      </c:pt>
                      <c:pt idx="241">
                        <c:v>-6558.2</c:v>
                      </c:pt>
                      <c:pt idx="242">
                        <c:v>-6555.8</c:v>
                      </c:pt>
                      <c:pt idx="243">
                        <c:v>-6554.3</c:v>
                      </c:pt>
                      <c:pt idx="244">
                        <c:v>-6557.9</c:v>
                      </c:pt>
                      <c:pt idx="245">
                        <c:v>-6561.4</c:v>
                      </c:pt>
                      <c:pt idx="246">
                        <c:v>-6563.7</c:v>
                      </c:pt>
                      <c:pt idx="247">
                        <c:v>-6564.3</c:v>
                      </c:pt>
                      <c:pt idx="248">
                        <c:v>-6559.4</c:v>
                      </c:pt>
                      <c:pt idx="249">
                        <c:v>-6554.8</c:v>
                      </c:pt>
                      <c:pt idx="250">
                        <c:v>-6551</c:v>
                      </c:pt>
                      <c:pt idx="251">
                        <c:v>-6549.6</c:v>
                      </c:pt>
                      <c:pt idx="252">
                        <c:v>-6553.6</c:v>
                      </c:pt>
                      <c:pt idx="253">
                        <c:v>-6557.1</c:v>
                      </c:pt>
                      <c:pt idx="254">
                        <c:v>-6558.7</c:v>
                      </c:pt>
                      <c:pt idx="255">
                        <c:v>-6558.3</c:v>
                      </c:pt>
                      <c:pt idx="256">
                        <c:v>-6553.1</c:v>
                      </c:pt>
                      <c:pt idx="257">
                        <c:v>-6549.4</c:v>
                      </c:pt>
                      <c:pt idx="258">
                        <c:v>-6546.9</c:v>
                      </c:pt>
                      <c:pt idx="259">
                        <c:v>-6546</c:v>
                      </c:pt>
                      <c:pt idx="260">
                        <c:v>-6550.6</c:v>
                      </c:pt>
                      <c:pt idx="261">
                        <c:v>-6553.4</c:v>
                      </c:pt>
                      <c:pt idx="262">
                        <c:v>-6554.7</c:v>
                      </c:pt>
                      <c:pt idx="263">
                        <c:v>-6555.3</c:v>
                      </c:pt>
                      <c:pt idx="264">
                        <c:v>-6548.8</c:v>
                      </c:pt>
                      <c:pt idx="265">
                        <c:v>-6544.8</c:v>
                      </c:pt>
                      <c:pt idx="266">
                        <c:v>-6542.5</c:v>
                      </c:pt>
                      <c:pt idx="267">
                        <c:v>-6541.4</c:v>
                      </c:pt>
                      <c:pt idx="268">
                        <c:v>-6546.4</c:v>
                      </c:pt>
                      <c:pt idx="269">
                        <c:v>-6549.3</c:v>
                      </c:pt>
                      <c:pt idx="270">
                        <c:v>-6550.6</c:v>
                      </c:pt>
                      <c:pt idx="271">
                        <c:v>-6551.1</c:v>
                      </c:pt>
                      <c:pt idx="272">
                        <c:v>-6546.1</c:v>
                      </c:pt>
                      <c:pt idx="273">
                        <c:v>-6540.4</c:v>
                      </c:pt>
                      <c:pt idx="274">
                        <c:v>-6537.8</c:v>
                      </c:pt>
                      <c:pt idx="275">
                        <c:v>-6536.2</c:v>
                      </c:pt>
                      <c:pt idx="276">
                        <c:v>-6540</c:v>
                      </c:pt>
                      <c:pt idx="277">
                        <c:v>-6544.2</c:v>
                      </c:pt>
                      <c:pt idx="278">
                        <c:v>-6546.9</c:v>
                      </c:pt>
                      <c:pt idx="279">
                        <c:v>-6547.6</c:v>
                      </c:pt>
                      <c:pt idx="280">
                        <c:v>-6543.2</c:v>
                      </c:pt>
                      <c:pt idx="281">
                        <c:v>-6538.3</c:v>
                      </c:pt>
                      <c:pt idx="282">
                        <c:v>-6535</c:v>
                      </c:pt>
                      <c:pt idx="283">
                        <c:v>-6533.5</c:v>
                      </c:pt>
                      <c:pt idx="284">
                        <c:v>-6537.4</c:v>
                      </c:pt>
                      <c:pt idx="285">
                        <c:v>-6540.7</c:v>
                      </c:pt>
                      <c:pt idx="286">
                        <c:v>-6542.7</c:v>
                      </c:pt>
                      <c:pt idx="287">
                        <c:v>-6542.2</c:v>
                      </c:pt>
                      <c:pt idx="288">
                        <c:v>-6536.6</c:v>
                      </c:pt>
                      <c:pt idx="289">
                        <c:v>-6532.7</c:v>
                      </c:pt>
                      <c:pt idx="290">
                        <c:v>-6530</c:v>
                      </c:pt>
                      <c:pt idx="291">
                        <c:v>-6529.3</c:v>
                      </c:pt>
                      <c:pt idx="292">
                        <c:v>-6534</c:v>
                      </c:pt>
                      <c:pt idx="293">
                        <c:v>-6537</c:v>
                      </c:pt>
                      <c:pt idx="294">
                        <c:v>-6538.3</c:v>
                      </c:pt>
                      <c:pt idx="295">
                        <c:v>-6538.8</c:v>
                      </c:pt>
                      <c:pt idx="296">
                        <c:v>-6532.2</c:v>
                      </c:pt>
                      <c:pt idx="297">
                        <c:v>-6528.2</c:v>
                      </c:pt>
                      <c:pt idx="298">
                        <c:v>-6525.7</c:v>
                      </c:pt>
                      <c:pt idx="299">
                        <c:v>-6523.9</c:v>
                      </c:pt>
                      <c:pt idx="300">
                        <c:v>-6529</c:v>
                      </c:pt>
                      <c:pt idx="301">
                        <c:v>-6531.9</c:v>
                      </c:pt>
                      <c:pt idx="302">
                        <c:v>-6533.3</c:v>
                      </c:pt>
                      <c:pt idx="303">
                        <c:v>-6533.7</c:v>
                      </c:pt>
                      <c:pt idx="304">
                        <c:v>-6529.1</c:v>
                      </c:pt>
                      <c:pt idx="305">
                        <c:v>-6523.4</c:v>
                      </c:pt>
                      <c:pt idx="306">
                        <c:v>-6521.1</c:v>
                      </c:pt>
                      <c:pt idx="307">
                        <c:v>-6519.8</c:v>
                      </c:pt>
                      <c:pt idx="308">
                        <c:v>-6523.3</c:v>
                      </c:pt>
                      <c:pt idx="309">
                        <c:v>-6526.8</c:v>
                      </c:pt>
                      <c:pt idx="310">
                        <c:v>-6529</c:v>
                      </c:pt>
                      <c:pt idx="311">
                        <c:v>-6529.6</c:v>
                      </c:pt>
                      <c:pt idx="312">
                        <c:v>-6525</c:v>
                      </c:pt>
                      <c:pt idx="313">
                        <c:v>-6520.6</c:v>
                      </c:pt>
                      <c:pt idx="314">
                        <c:v>-6517</c:v>
                      </c:pt>
                      <c:pt idx="315">
                        <c:v>-6515.5</c:v>
                      </c:pt>
                      <c:pt idx="316">
                        <c:v>-6519.2</c:v>
                      </c:pt>
                      <c:pt idx="317">
                        <c:v>-6523.3</c:v>
                      </c:pt>
                      <c:pt idx="318">
                        <c:v>-6525.5</c:v>
                      </c:pt>
                      <c:pt idx="319">
                        <c:v>-6525.7</c:v>
                      </c:pt>
                      <c:pt idx="320">
                        <c:v>-6521.1</c:v>
                      </c:pt>
                      <c:pt idx="321">
                        <c:v>-6517.6</c:v>
                      </c:pt>
                      <c:pt idx="322">
                        <c:v>-6515.3</c:v>
                      </c:pt>
                      <c:pt idx="323">
                        <c:v>-6514.3</c:v>
                      </c:pt>
                      <c:pt idx="324">
                        <c:v>-6518.6</c:v>
                      </c:pt>
                      <c:pt idx="325">
                        <c:v>-6521.1</c:v>
                      </c:pt>
                      <c:pt idx="326">
                        <c:v>-6522.2</c:v>
                      </c:pt>
                      <c:pt idx="327">
                        <c:v>-6522.6</c:v>
                      </c:pt>
                      <c:pt idx="328">
                        <c:v>-6516.3</c:v>
                      </c:pt>
                      <c:pt idx="329">
                        <c:v>-6512.1</c:v>
                      </c:pt>
                      <c:pt idx="330">
                        <c:v>-6509.4</c:v>
                      </c:pt>
                      <c:pt idx="331">
                        <c:v>-6507.7</c:v>
                      </c:pt>
                      <c:pt idx="332">
                        <c:v>-6512.8</c:v>
                      </c:pt>
                      <c:pt idx="333">
                        <c:v>-6515.7</c:v>
                      </c:pt>
                      <c:pt idx="334">
                        <c:v>-6517.5</c:v>
                      </c:pt>
                      <c:pt idx="335">
                        <c:v>-6518.1</c:v>
                      </c:pt>
                      <c:pt idx="336">
                        <c:v>-6513.6</c:v>
                      </c:pt>
                      <c:pt idx="337">
                        <c:v>-6508</c:v>
                      </c:pt>
                      <c:pt idx="338">
                        <c:v>-6505.4</c:v>
                      </c:pt>
                      <c:pt idx="339">
                        <c:v>-6504.2</c:v>
                      </c:pt>
                      <c:pt idx="340">
                        <c:v>-6507.9</c:v>
                      </c:pt>
                      <c:pt idx="341">
                        <c:v>-6511.2</c:v>
                      </c:pt>
                      <c:pt idx="342">
                        <c:v>-6513.3</c:v>
                      </c:pt>
                      <c:pt idx="343">
                        <c:v>-6513.9</c:v>
                      </c:pt>
                      <c:pt idx="344">
                        <c:v>-6509.1</c:v>
                      </c:pt>
                      <c:pt idx="345">
                        <c:v>-6504.9</c:v>
                      </c:pt>
                      <c:pt idx="346">
                        <c:v>-6501.2</c:v>
                      </c:pt>
                      <c:pt idx="347">
                        <c:v>-6499.6</c:v>
                      </c:pt>
                      <c:pt idx="348">
                        <c:v>-6503.4</c:v>
                      </c:pt>
                      <c:pt idx="349">
                        <c:v>-6506.9</c:v>
                      </c:pt>
                      <c:pt idx="350">
                        <c:v>-6508.8</c:v>
                      </c:pt>
                      <c:pt idx="351">
                        <c:v>-6508.2</c:v>
                      </c:pt>
                      <c:pt idx="352">
                        <c:v>-6502.9</c:v>
                      </c:pt>
                      <c:pt idx="353">
                        <c:v>-6499.1</c:v>
                      </c:pt>
                      <c:pt idx="354">
                        <c:v>-6496.9</c:v>
                      </c:pt>
                      <c:pt idx="355">
                        <c:v>-6496.3</c:v>
                      </c:pt>
                      <c:pt idx="356">
                        <c:v>-6500.7</c:v>
                      </c:pt>
                      <c:pt idx="357">
                        <c:v>-6503.5</c:v>
                      </c:pt>
                      <c:pt idx="358">
                        <c:v>-6504.9</c:v>
                      </c:pt>
                      <c:pt idx="359">
                        <c:v>-6505.6</c:v>
                      </c:pt>
                      <c:pt idx="360">
                        <c:v>-6499.7</c:v>
                      </c:pt>
                      <c:pt idx="361">
                        <c:v>-6496.2</c:v>
                      </c:pt>
                      <c:pt idx="362">
                        <c:v>-6494.3</c:v>
                      </c:pt>
                      <c:pt idx="363">
                        <c:v>-6493.4</c:v>
                      </c:pt>
                      <c:pt idx="364">
                        <c:v>-6497.1</c:v>
                      </c:pt>
                      <c:pt idx="365">
                        <c:v>-6501.3</c:v>
                      </c:pt>
                      <c:pt idx="366">
                        <c:v>-6502.5</c:v>
                      </c:pt>
                      <c:pt idx="367">
                        <c:v>-6502.8</c:v>
                      </c:pt>
                      <c:pt idx="368">
                        <c:v>-6498.2</c:v>
                      </c:pt>
                      <c:pt idx="369">
                        <c:v>-6492.8</c:v>
                      </c:pt>
                      <c:pt idx="370">
                        <c:v>-6490.2</c:v>
                      </c:pt>
                      <c:pt idx="371">
                        <c:v>-6488.5</c:v>
                      </c:pt>
                      <c:pt idx="372">
                        <c:v>-6492.3</c:v>
                      </c:pt>
                      <c:pt idx="373">
                        <c:v>-6495.5</c:v>
                      </c:pt>
                      <c:pt idx="374">
                        <c:v>-6497.6</c:v>
                      </c:pt>
                      <c:pt idx="375">
                        <c:v>-6498</c:v>
                      </c:pt>
                      <c:pt idx="376">
                        <c:v>-6493.5</c:v>
                      </c:pt>
                      <c:pt idx="377">
                        <c:v>-6489.3</c:v>
                      </c:pt>
                      <c:pt idx="378">
                        <c:v>-6486.2</c:v>
                      </c:pt>
                      <c:pt idx="379">
                        <c:v>-6484.6</c:v>
                      </c:pt>
                      <c:pt idx="380">
                        <c:v>-6488</c:v>
                      </c:pt>
                      <c:pt idx="381">
                        <c:v>-6491.3</c:v>
                      </c:pt>
                      <c:pt idx="382">
                        <c:v>-6493.2</c:v>
                      </c:pt>
                      <c:pt idx="383">
                        <c:v>-6493</c:v>
                      </c:pt>
                      <c:pt idx="384">
                        <c:v>-6487.8</c:v>
                      </c:pt>
                      <c:pt idx="385">
                        <c:v>-6483.9</c:v>
                      </c:pt>
                      <c:pt idx="386">
                        <c:v>-6481.4</c:v>
                      </c:pt>
                      <c:pt idx="387">
                        <c:v>-6480.5</c:v>
                      </c:pt>
                      <c:pt idx="388">
                        <c:v>-6485.5</c:v>
                      </c:pt>
                      <c:pt idx="389">
                        <c:v>-6488.3</c:v>
                      </c:pt>
                      <c:pt idx="390">
                        <c:v>-6489.7</c:v>
                      </c:pt>
                      <c:pt idx="391">
                        <c:v>-6489.9</c:v>
                      </c:pt>
                      <c:pt idx="392">
                        <c:v>-6483.5</c:v>
                      </c:pt>
                      <c:pt idx="393">
                        <c:v>-6479.7</c:v>
                      </c:pt>
                      <c:pt idx="394">
                        <c:v>-6477.3</c:v>
                      </c:pt>
                      <c:pt idx="395">
                        <c:v>-6476.1</c:v>
                      </c:pt>
                      <c:pt idx="396">
                        <c:v>-6479.8</c:v>
                      </c:pt>
                      <c:pt idx="397">
                        <c:v>-6484.1</c:v>
                      </c:pt>
                      <c:pt idx="398">
                        <c:v>-6485.5</c:v>
                      </c:pt>
                      <c:pt idx="399">
                        <c:v>-6485.8</c:v>
                      </c:pt>
                      <c:pt idx="400">
                        <c:v>-6481</c:v>
                      </c:pt>
                      <c:pt idx="401">
                        <c:v>-6475.3</c:v>
                      </c:pt>
                      <c:pt idx="402">
                        <c:v>-6473</c:v>
                      </c:pt>
                      <c:pt idx="403">
                        <c:v>-6471.6</c:v>
                      </c:pt>
                      <c:pt idx="404">
                        <c:v>-6475.2</c:v>
                      </c:pt>
                      <c:pt idx="405">
                        <c:v>-6478.7</c:v>
                      </c:pt>
                      <c:pt idx="406">
                        <c:v>-6480.9</c:v>
                      </c:pt>
                      <c:pt idx="407">
                        <c:v>-6481.8</c:v>
                      </c:pt>
                      <c:pt idx="408">
                        <c:v>-6477.5</c:v>
                      </c:pt>
                      <c:pt idx="409">
                        <c:v>-6473.2</c:v>
                      </c:pt>
                      <c:pt idx="410">
                        <c:v>-6470.6</c:v>
                      </c:pt>
                      <c:pt idx="411">
                        <c:v>-6469.7</c:v>
                      </c:pt>
                      <c:pt idx="412">
                        <c:v>-6474</c:v>
                      </c:pt>
                      <c:pt idx="413">
                        <c:v>-6476.6</c:v>
                      </c:pt>
                      <c:pt idx="414">
                        <c:v>-6478</c:v>
                      </c:pt>
                      <c:pt idx="415">
                        <c:v>-6477.7</c:v>
                      </c:pt>
                      <c:pt idx="416">
                        <c:v>-6472.2</c:v>
                      </c:pt>
                      <c:pt idx="417">
                        <c:v>-6468.4</c:v>
                      </c:pt>
                      <c:pt idx="418">
                        <c:v>-6466.1</c:v>
                      </c:pt>
                      <c:pt idx="419">
                        <c:v>-6465.3</c:v>
                      </c:pt>
                      <c:pt idx="420">
                        <c:v>-6470</c:v>
                      </c:pt>
                      <c:pt idx="421">
                        <c:v>-6473.1</c:v>
                      </c:pt>
                      <c:pt idx="422">
                        <c:v>-6474.3</c:v>
                      </c:pt>
                      <c:pt idx="423">
                        <c:v>-6473.7</c:v>
                      </c:pt>
                      <c:pt idx="424">
                        <c:v>-6468.6</c:v>
                      </c:pt>
                      <c:pt idx="425">
                        <c:v>-6464.5</c:v>
                      </c:pt>
                      <c:pt idx="426">
                        <c:v>-6462.1</c:v>
                      </c:pt>
                      <c:pt idx="427">
                        <c:v>-6460.6</c:v>
                      </c:pt>
                      <c:pt idx="428">
                        <c:v>-6465.3</c:v>
                      </c:pt>
                      <c:pt idx="429">
                        <c:v>-6468.6</c:v>
                      </c:pt>
                      <c:pt idx="430">
                        <c:v>-6470</c:v>
                      </c:pt>
                      <c:pt idx="431">
                        <c:v>-6470.7</c:v>
                      </c:pt>
                      <c:pt idx="432">
                        <c:v>-6466.2</c:v>
                      </c:pt>
                      <c:pt idx="433">
                        <c:v>-6460.7</c:v>
                      </c:pt>
                      <c:pt idx="434">
                        <c:v>-6458.8</c:v>
                      </c:pt>
                      <c:pt idx="435">
                        <c:v>-6457.6</c:v>
                      </c:pt>
                      <c:pt idx="436">
                        <c:v>-6461.2</c:v>
                      </c:pt>
                      <c:pt idx="437">
                        <c:v>-6464.7</c:v>
                      </c:pt>
                      <c:pt idx="438">
                        <c:v>-6466.7</c:v>
                      </c:pt>
                      <c:pt idx="439">
                        <c:v>-6467</c:v>
                      </c:pt>
                      <c:pt idx="440">
                        <c:v>-6462.1</c:v>
                      </c:pt>
                      <c:pt idx="441">
                        <c:v>-6457.2</c:v>
                      </c:pt>
                      <c:pt idx="442">
                        <c:v>-6453.8</c:v>
                      </c:pt>
                      <c:pt idx="443">
                        <c:v>-6452.2</c:v>
                      </c:pt>
                      <c:pt idx="444">
                        <c:v>-6455.9</c:v>
                      </c:pt>
                      <c:pt idx="445">
                        <c:v>-6459.3</c:v>
                      </c:pt>
                      <c:pt idx="446">
                        <c:v>-6461.2</c:v>
                      </c:pt>
                      <c:pt idx="447">
                        <c:v>-6461.1</c:v>
                      </c:pt>
                      <c:pt idx="448">
                        <c:v>-6455.9</c:v>
                      </c:pt>
                      <c:pt idx="449">
                        <c:v>-6452.1</c:v>
                      </c:pt>
                      <c:pt idx="450">
                        <c:v>-6449.6</c:v>
                      </c:pt>
                      <c:pt idx="451">
                        <c:v>-6449.2</c:v>
                      </c:pt>
                      <c:pt idx="452">
                        <c:v>-6453.6</c:v>
                      </c:pt>
                      <c:pt idx="453">
                        <c:v>-6456.8</c:v>
                      </c:pt>
                      <c:pt idx="454">
                        <c:v>-6458.5</c:v>
                      </c:pt>
                      <c:pt idx="455">
                        <c:v>-6458</c:v>
                      </c:pt>
                      <c:pt idx="456">
                        <c:v>-6452.6</c:v>
                      </c:pt>
                      <c:pt idx="457">
                        <c:v>-6448.8</c:v>
                      </c:pt>
                      <c:pt idx="458">
                        <c:v>-6446.6</c:v>
                      </c:pt>
                      <c:pt idx="459">
                        <c:v>-6445.2</c:v>
                      </c:pt>
                      <c:pt idx="460">
                        <c:v>-6450.2</c:v>
                      </c:pt>
                      <c:pt idx="461">
                        <c:v>-6453</c:v>
                      </c:pt>
                      <c:pt idx="462">
                        <c:v>-6454.3</c:v>
                      </c:pt>
                      <c:pt idx="463">
                        <c:v>-6454.8</c:v>
                      </c:pt>
                      <c:pt idx="464">
                        <c:v>-6450.1</c:v>
                      </c:pt>
                      <c:pt idx="465">
                        <c:v>-6444.5</c:v>
                      </c:pt>
                      <c:pt idx="466">
                        <c:v>-6442.1</c:v>
                      </c:pt>
                      <c:pt idx="467">
                        <c:v>-6440.8</c:v>
                      </c:pt>
                      <c:pt idx="468">
                        <c:v>-6444.5</c:v>
                      </c:pt>
                      <c:pt idx="469">
                        <c:v>-6448.3</c:v>
                      </c:pt>
                      <c:pt idx="470">
                        <c:v>-6450.7</c:v>
                      </c:pt>
                      <c:pt idx="471">
                        <c:v>-6451.4</c:v>
                      </c:pt>
                      <c:pt idx="472">
                        <c:v>-6446.6</c:v>
                      </c:pt>
                      <c:pt idx="473">
                        <c:v>-6442.4</c:v>
                      </c:pt>
                      <c:pt idx="474">
                        <c:v>-6438.9</c:v>
                      </c:pt>
                      <c:pt idx="475">
                        <c:v>-6437.2</c:v>
                      </c:pt>
                      <c:pt idx="476">
                        <c:v>-6441.1</c:v>
                      </c:pt>
                      <c:pt idx="477">
                        <c:v>-6444.4</c:v>
                      </c:pt>
                      <c:pt idx="478">
                        <c:v>-6446.2</c:v>
                      </c:pt>
                      <c:pt idx="479">
                        <c:v>-6446.1</c:v>
                      </c:pt>
                      <c:pt idx="480">
                        <c:v>-6440.8</c:v>
                      </c:pt>
                      <c:pt idx="481">
                        <c:v>-6437.4</c:v>
                      </c:pt>
                      <c:pt idx="482">
                        <c:v>-6435.4</c:v>
                      </c:pt>
                      <c:pt idx="483">
                        <c:v>-6434.6</c:v>
                      </c:pt>
                      <c:pt idx="484">
                        <c:v>-6438.9</c:v>
                      </c:pt>
                      <c:pt idx="485">
                        <c:v>-6441.8</c:v>
                      </c:pt>
                      <c:pt idx="486">
                        <c:v>-6443.3</c:v>
                      </c:pt>
                      <c:pt idx="487">
                        <c:v>-6443.8</c:v>
                      </c:pt>
                      <c:pt idx="488">
                        <c:v>-6437.5</c:v>
                      </c:pt>
                      <c:pt idx="489">
                        <c:v>-6433.8</c:v>
                      </c:pt>
                      <c:pt idx="490">
                        <c:v>-6431.2</c:v>
                      </c:pt>
                      <c:pt idx="491">
                        <c:v>-6429.6</c:v>
                      </c:pt>
                      <c:pt idx="492">
                        <c:v>-6433.3</c:v>
                      </c:pt>
                      <c:pt idx="493">
                        <c:v>-6437.4</c:v>
                      </c:pt>
                      <c:pt idx="494">
                        <c:v>-6438.6</c:v>
                      </c:pt>
                      <c:pt idx="495">
                        <c:v>-6439.1</c:v>
                      </c:pt>
                      <c:pt idx="496">
                        <c:v>-6434.5</c:v>
                      </c:pt>
                      <c:pt idx="497">
                        <c:v>-6429</c:v>
                      </c:pt>
                      <c:pt idx="498">
                        <c:v>-6426.7</c:v>
                      </c:pt>
                      <c:pt idx="499">
                        <c:v>-6425.3</c:v>
                      </c:pt>
                      <c:pt idx="500">
                        <c:v>-6429.4</c:v>
                      </c:pt>
                      <c:pt idx="501">
                        <c:v>-6432.9</c:v>
                      </c:pt>
                      <c:pt idx="502">
                        <c:v>-6435</c:v>
                      </c:pt>
                      <c:pt idx="503">
                        <c:v>-6435.5</c:v>
                      </c:pt>
                      <c:pt idx="504">
                        <c:v>-6430.8</c:v>
                      </c:pt>
                      <c:pt idx="505">
                        <c:v>-6426.3</c:v>
                      </c:pt>
                      <c:pt idx="506">
                        <c:v>-6423</c:v>
                      </c:pt>
                      <c:pt idx="507">
                        <c:v>-6421.4</c:v>
                      </c:pt>
                      <c:pt idx="508">
                        <c:v>-6425</c:v>
                      </c:pt>
                      <c:pt idx="509">
                        <c:v>-6428.5</c:v>
                      </c:pt>
                      <c:pt idx="510">
                        <c:v>-6430.4</c:v>
                      </c:pt>
                      <c:pt idx="511">
                        <c:v>-6430.3</c:v>
                      </c:pt>
                      <c:pt idx="512">
                        <c:v>-6425.1</c:v>
                      </c:pt>
                      <c:pt idx="513">
                        <c:v>-6421.6</c:v>
                      </c:pt>
                      <c:pt idx="514">
                        <c:v>-6419.6</c:v>
                      </c:pt>
                      <c:pt idx="515">
                        <c:v>-6418.8</c:v>
                      </c:pt>
                      <c:pt idx="516">
                        <c:v>-6423.3</c:v>
                      </c:pt>
                      <c:pt idx="517">
                        <c:v>-6426.2</c:v>
                      </c:pt>
                      <c:pt idx="518">
                        <c:v>-6427.8</c:v>
                      </c:pt>
                      <c:pt idx="519">
                        <c:v>-6428.1</c:v>
                      </c:pt>
                      <c:pt idx="520">
                        <c:v>-6422.1</c:v>
                      </c:pt>
                      <c:pt idx="521">
                        <c:v>-6418.5</c:v>
                      </c:pt>
                      <c:pt idx="522">
                        <c:v>-6416.4</c:v>
                      </c:pt>
                      <c:pt idx="523">
                        <c:v>-6415.3</c:v>
                      </c:pt>
                      <c:pt idx="524">
                        <c:v>-6419</c:v>
                      </c:pt>
                      <c:pt idx="525">
                        <c:v>-6423.2</c:v>
                      </c:pt>
                      <c:pt idx="526">
                        <c:v>-6424.6</c:v>
                      </c:pt>
                      <c:pt idx="527">
                        <c:v>-6425.4</c:v>
                      </c:pt>
                      <c:pt idx="528">
                        <c:v>-6420.8</c:v>
                      </c:pt>
                      <c:pt idx="529">
                        <c:v>-6415.5</c:v>
                      </c:pt>
                      <c:pt idx="530">
                        <c:v>-6413.3</c:v>
                      </c:pt>
                      <c:pt idx="531">
                        <c:v>-6412</c:v>
                      </c:pt>
                      <c:pt idx="532">
                        <c:v>-6415.8</c:v>
                      </c:pt>
                      <c:pt idx="533">
                        <c:v>-6420.1</c:v>
                      </c:pt>
                      <c:pt idx="534">
                        <c:v>-6422.7</c:v>
                      </c:pt>
                      <c:pt idx="535">
                        <c:v>-6423.3</c:v>
                      </c:pt>
                      <c:pt idx="536">
                        <c:v>-6419.1</c:v>
                      </c:pt>
                      <c:pt idx="537">
                        <c:v>-6415.1</c:v>
                      </c:pt>
                      <c:pt idx="538">
                        <c:v>-6411.3</c:v>
                      </c:pt>
                      <c:pt idx="539">
                        <c:v>-6409.5</c:v>
                      </c:pt>
                      <c:pt idx="540">
                        <c:v>-6412.9</c:v>
                      </c:pt>
                      <c:pt idx="541">
                        <c:v>-6416.3</c:v>
                      </c:pt>
                      <c:pt idx="542">
                        <c:v>-6418.3</c:v>
                      </c:pt>
                      <c:pt idx="543">
                        <c:v>-6418</c:v>
                      </c:pt>
                      <c:pt idx="544">
                        <c:v>-6412.7</c:v>
                      </c:pt>
                      <c:pt idx="545">
                        <c:v>-6408.7</c:v>
                      </c:pt>
                      <c:pt idx="546">
                        <c:v>-6407.2</c:v>
                      </c:pt>
                      <c:pt idx="547">
                        <c:v>-6407.4</c:v>
                      </c:pt>
                      <c:pt idx="548">
                        <c:v>-6413.3</c:v>
                      </c:pt>
                      <c:pt idx="549">
                        <c:v>-6416.8</c:v>
                      </c:pt>
                      <c:pt idx="550">
                        <c:v>-6417.9</c:v>
                      </c:pt>
                      <c:pt idx="551">
                        <c:v>-6418.2</c:v>
                      </c:pt>
                      <c:pt idx="552">
                        <c:v>-6412</c:v>
                      </c:pt>
                      <c:pt idx="553">
                        <c:v>-6407.4</c:v>
                      </c:pt>
                      <c:pt idx="554">
                        <c:v>-6403.4</c:v>
                      </c:pt>
                      <c:pt idx="555">
                        <c:v>-6400.6</c:v>
                      </c:pt>
                      <c:pt idx="556">
                        <c:v>-6402.8</c:v>
                      </c:pt>
                      <c:pt idx="557">
                        <c:v>-6402.4</c:v>
                      </c:pt>
                      <c:pt idx="558">
                        <c:v>-6402.7</c:v>
                      </c:pt>
                      <c:pt idx="559">
                        <c:v>-6403.1</c:v>
                      </c:pt>
                      <c:pt idx="560">
                        <c:v>-6396.8</c:v>
                      </c:pt>
                      <c:pt idx="561">
                        <c:v>-6388.2</c:v>
                      </c:pt>
                      <c:pt idx="562">
                        <c:v>-6367.3</c:v>
                      </c:pt>
                      <c:pt idx="563">
                        <c:v>-6346.4</c:v>
                      </c:pt>
                      <c:pt idx="564">
                        <c:v>-6326.8</c:v>
                      </c:pt>
                      <c:pt idx="565">
                        <c:v>-6304.6</c:v>
                      </c:pt>
                      <c:pt idx="566">
                        <c:v>-6286.5</c:v>
                      </c:pt>
                      <c:pt idx="567">
                        <c:v>-6272.9</c:v>
                      </c:pt>
                      <c:pt idx="568">
                        <c:v>-6254.3</c:v>
                      </c:pt>
                      <c:pt idx="569">
                        <c:v>-6163.6</c:v>
                      </c:pt>
                      <c:pt idx="570">
                        <c:v>-5532.7</c:v>
                      </c:pt>
                      <c:pt idx="571">
                        <c:v>-4342.8999999999996</c:v>
                      </c:pt>
                      <c:pt idx="572">
                        <c:v>-3426.3</c:v>
                      </c:pt>
                      <c:pt idx="573">
                        <c:v>-2664.2</c:v>
                      </c:pt>
                      <c:pt idx="574">
                        <c:v>-2073.8000000000002</c:v>
                      </c:pt>
                      <c:pt idx="575">
                        <c:v>-1524.5</c:v>
                      </c:pt>
                      <c:pt idx="576">
                        <c:v>-1222.5999999999999</c:v>
                      </c:pt>
                      <c:pt idx="577">
                        <c:v>-999.2</c:v>
                      </c:pt>
                      <c:pt idx="578">
                        <c:v>-826.8</c:v>
                      </c:pt>
                      <c:pt idx="579">
                        <c:v>-661.3</c:v>
                      </c:pt>
                      <c:pt idx="580">
                        <c:v>-562.20000000000005</c:v>
                      </c:pt>
                      <c:pt idx="581">
                        <c:v>-482.8</c:v>
                      </c:pt>
                      <c:pt idx="582">
                        <c:v>-417.5</c:v>
                      </c:pt>
                      <c:pt idx="583">
                        <c:v>-351.3</c:v>
                      </c:pt>
                      <c:pt idx="584">
                        <c:v>-310.8</c:v>
                      </c:pt>
                      <c:pt idx="585">
                        <c:v>-275.60000000000002</c:v>
                      </c:pt>
                      <c:pt idx="586">
                        <c:v>-243.1</c:v>
                      </c:pt>
                      <c:pt idx="587">
                        <c:v>-199.6</c:v>
                      </c:pt>
                      <c:pt idx="588">
                        <c:v>-159.9</c:v>
                      </c:pt>
                      <c:pt idx="589">
                        <c:v>-117.3</c:v>
                      </c:pt>
                      <c:pt idx="590">
                        <c:v>-74.400000000000006</c:v>
                      </c:pt>
                      <c:pt idx="591">
                        <c:v>-21.4</c:v>
                      </c:pt>
                      <c:pt idx="592">
                        <c:v>14.4</c:v>
                      </c:pt>
                      <c:pt idx="593">
                        <c:v>43.8</c:v>
                      </c:pt>
                      <c:pt idx="594">
                        <c:v>66.3</c:v>
                      </c:pt>
                      <c:pt idx="595">
                        <c:v>88.3</c:v>
                      </c:pt>
                      <c:pt idx="596">
                        <c:v>102.9</c:v>
                      </c:pt>
                      <c:pt idx="597">
                        <c:v>115.6</c:v>
                      </c:pt>
                      <c:pt idx="598">
                        <c:v>125.9</c:v>
                      </c:pt>
                      <c:pt idx="599">
                        <c:v>136.9</c:v>
                      </c:pt>
                      <c:pt idx="600">
                        <c:v>143.30000000000001</c:v>
                      </c:pt>
                      <c:pt idx="601">
                        <c:v>147.19999999999999</c:v>
                      </c:pt>
                      <c:pt idx="602">
                        <c:v>148.30000000000001</c:v>
                      </c:pt>
                      <c:pt idx="603">
                        <c:v>145.80000000000001</c:v>
                      </c:pt>
                      <c:pt idx="604">
                        <c:v>143</c:v>
                      </c:pt>
                      <c:pt idx="605">
                        <c:v>140</c:v>
                      </c:pt>
                      <c:pt idx="606">
                        <c:v>138.30000000000001</c:v>
                      </c:pt>
                      <c:pt idx="607">
                        <c:v>138.19999999999999</c:v>
                      </c:pt>
                      <c:pt idx="608">
                        <c:v>141.1</c:v>
                      </c:pt>
                      <c:pt idx="609">
                        <c:v>144.6</c:v>
                      </c:pt>
                      <c:pt idx="610">
                        <c:v>149</c:v>
                      </c:pt>
                      <c:pt idx="611">
                        <c:v>154.6</c:v>
                      </c:pt>
                      <c:pt idx="612">
                        <c:v>159.19999999999999</c:v>
                      </c:pt>
                      <c:pt idx="613">
                        <c:v>163.1</c:v>
                      </c:pt>
                      <c:pt idx="614">
                        <c:v>165.6</c:v>
                      </c:pt>
                      <c:pt idx="615">
                        <c:v>166.7</c:v>
                      </c:pt>
                      <c:pt idx="616">
                        <c:v>166.2</c:v>
                      </c:pt>
                      <c:pt idx="617">
                        <c:v>165.3</c:v>
                      </c:pt>
                      <c:pt idx="618">
                        <c:v>164.2</c:v>
                      </c:pt>
                      <c:pt idx="619">
                        <c:v>163.4</c:v>
                      </c:pt>
                      <c:pt idx="620">
                        <c:v>162.30000000000001</c:v>
                      </c:pt>
                      <c:pt idx="621">
                        <c:v>161.4</c:v>
                      </c:pt>
                      <c:pt idx="622">
                        <c:v>160.5</c:v>
                      </c:pt>
                      <c:pt idx="623">
                        <c:v>159.5</c:v>
                      </c:pt>
                      <c:pt idx="624">
                        <c:v>157.6</c:v>
                      </c:pt>
                      <c:pt idx="625">
                        <c:v>156.4</c:v>
                      </c:pt>
                      <c:pt idx="626">
                        <c:v>156.19999999999999</c:v>
                      </c:pt>
                      <c:pt idx="627">
                        <c:v>156.30000000000001</c:v>
                      </c:pt>
                      <c:pt idx="628">
                        <c:v>156.5</c:v>
                      </c:pt>
                      <c:pt idx="629">
                        <c:v>156.69999999999999</c:v>
                      </c:pt>
                      <c:pt idx="630">
                        <c:v>157</c:v>
                      </c:pt>
                      <c:pt idx="631">
                        <c:v>156.80000000000001</c:v>
                      </c:pt>
                      <c:pt idx="632">
                        <c:v>156.19999999999999</c:v>
                      </c:pt>
                      <c:pt idx="633">
                        <c:v>155.30000000000001</c:v>
                      </c:pt>
                      <c:pt idx="634">
                        <c:v>154.5</c:v>
                      </c:pt>
                      <c:pt idx="635">
                        <c:v>153.80000000000001</c:v>
                      </c:pt>
                      <c:pt idx="636">
                        <c:v>153.1</c:v>
                      </c:pt>
                      <c:pt idx="637">
                        <c:v>152</c:v>
                      </c:pt>
                      <c:pt idx="638">
                        <c:v>151</c:v>
                      </c:pt>
                      <c:pt idx="639">
                        <c:v>150</c:v>
                      </c:pt>
                      <c:pt idx="640">
                        <c:v>149.1</c:v>
                      </c:pt>
                      <c:pt idx="641">
                        <c:v>148.4</c:v>
                      </c:pt>
                      <c:pt idx="642">
                        <c:v>147.5</c:v>
                      </c:pt>
                      <c:pt idx="643">
                        <c:v>147</c:v>
                      </c:pt>
                      <c:pt idx="644">
                        <c:v>146.4</c:v>
                      </c:pt>
                      <c:pt idx="645">
                        <c:v>146.1</c:v>
                      </c:pt>
                      <c:pt idx="646">
                        <c:v>146</c:v>
                      </c:pt>
                      <c:pt idx="647">
                        <c:v>144.9</c:v>
                      </c:pt>
                      <c:pt idx="648">
                        <c:v>143.69999999999999</c:v>
                      </c:pt>
                      <c:pt idx="649">
                        <c:v>142.4</c:v>
                      </c:pt>
                      <c:pt idx="650">
                        <c:v>141.4</c:v>
                      </c:pt>
                      <c:pt idx="651">
                        <c:v>140.5</c:v>
                      </c:pt>
                      <c:pt idx="652">
                        <c:v>139.69999999999999</c:v>
                      </c:pt>
                      <c:pt idx="653">
                        <c:v>139.1</c:v>
                      </c:pt>
                      <c:pt idx="654">
                        <c:v>139</c:v>
                      </c:pt>
                      <c:pt idx="655">
                        <c:v>138.6</c:v>
                      </c:pt>
                      <c:pt idx="656">
                        <c:v>137.6</c:v>
                      </c:pt>
                      <c:pt idx="657">
                        <c:v>137.30000000000001</c:v>
                      </c:pt>
                      <c:pt idx="658">
                        <c:v>137.1</c:v>
                      </c:pt>
                      <c:pt idx="659">
                        <c:v>136.69999999999999</c:v>
                      </c:pt>
                      <c:pt idx="660">
                        <c:v>136</c:v>
                      </c:pt>
                      <c:pt idx="661">
                        <c:v>135.9</c:v>
                      </c:pt>
                      <c:pt idx="662">
                        <c:v>135.9</c:v>
                      </c:pt>
                      <c:pt idx="663">
                        <c:v>135.30000000000001</c:v>
                      </c:pt>
                      <c:pt idx="664">
                        <c:v>134.6</c:v>
                      </c:pt>
                      <c:pt idx="665">
                        <c:v>134.19999999999999</c:v>
                      </c:pt>
                      <c:pt idx="666">
                        <c:v>134.4</c:v>
                      </c:pt>
                      <c:pt idx="667">
                        <c:v>134.5</c:v>
                      </c:pt>
                      <c:pt idx="668">
                        <c:v>134.19999999999999</c:v>
                      </c:pt>
                      <c:pt idx="669">
                        <c:v>133.69999999999999</c:v>
                      </c:pt>
                      <c:pt idx="670">
                        <c:v>133.19999999999999</c:v>
                      </c:pt>
                      <c:pt idx="671">
                        <c:v>132.19999999999999</c:v>
                      </c:pt>
                      <c:pt idx="672">
                        <c:v>131.80000000000001</c:v>
                      </c:pt>
                      <c:pt idx="673">
                        <c:v>131.69999999999999</c:v>
                      </c:pt>
                      <c:pt idx="674">
                        <c:v>131.19999999999999</c:v>
                      </c:pt>
                      <c:pt idx="675">
                        <c:v>130.30000000000001</c:v>
                      </c:pt>
                      <c:pt idx="676">
                        <c:v>129.4</c:v>
                      </c:pt>
                      <c:pt idx="677">
                        <c:v>128.6</c:v>
                      </c:pt>
                      <c:pt idx="678">
                        <c:v>127.8</c:v>
                      </c:pt>
                      <c:pt idx="679">
                        <c:v>127.1</c:v>
                      </c:pt>
                      <c:pt idx="680">
                        <c:v>126.6</c:v>
                      </c:pt>
                      <c:pt idx="681">
                        <c:v>126</c:v>
                      </c:pt>
                      <c:pt idx="682">
                        <c:v>125.2</c:v>
                      </c:pt>
                      <c:pt idx="683">
                        <c:v>124.3</c:v>
                      </c:pt>
                      <c:pt idx="684">
                        <c:v>123.6</c:v>
                      </c:pt>
                      <c:pt idx="685">
                        <c:v>123.2</c:v>
                      </c:pt>
                      <c:pt idx="686">
                        <c:v>122.8</c:v>
                      </c:pt>
                      <c:pt idx="687">
                        <c:v>122.1</c:v>
                      </c:pt>
                      <c:pt idx="688">
                        <c:v>121.4</c:v>
                      </c:pt>
                      <c:pt idx="689">
                        <c:v>120.5</c:v>
                      </c:pt>
                      <c:pt idx="690">
                        <c:v>119.6</c:v>
                      </c:pt>
                      <c:pt idx="691">
                        <c:v>119</c:v>
                      </c:pt>
                      <c:pt idx="692">
                        <c:v>118.5</c:v>
                      </c:pt>
                      <c:pt idx="693">
                        <c:v>118.2</c:v>
                      </c:pt>
                      <c:pt idx="694">
                        <c:v>117.9</c:v>
                      </c:pt>
                      <c:pt idx="695">
                        <c:v>117.1</c:v>
                      </c:pt>
                      <c:pt idx="696">
                        <c:v>116.8</c:v>
                      </c:pt>
                      <c:pt idx="697">
                        <c:v>116.3</c:v>
                      </c:pt>
                      <c:pt idx="698">
                        <c:v>116</c:v>
                      </c:pt>
                      <c:pt idx="699">
                        <c:v>115.7</c:v>
                      </c:pt>
                      <c:pt idx="700">
                        <c:v>113.5</c:v>
                      </c:pt>
                      <c:pt idx="701">
                        <c:v>111.8</c:v>
                      </c:pt>
                      <c:pt idx="702">
                        <c:v>111.1</c:v>
                      </c:pt>
                      <c:pt idx="703">
                        <c:v>111.2</c:v>
                      </c:pt>
                      <c:pt idx="704">
                        <c:v>110.8</c:v>
                      </c:pt>
                      <c:pt idx="705">
                        <c:v>110.4</c:v>
                      </c:pt>
                      <c:pt idx="706">
                        <c:v>110.1</c:v>
                      </c:pt>
                      <c:pt idx="707">
                        <c:v>109.5</c:v>
                      </c:pt>
                      <c:pt idx="708">
                        <c:v>110.2</c:v>
                      </c:pt>
                      <c:pt idx="709">
                        <c:v>110.3</c:v>
                      </c:pt>
                      <c:pt idx="710">
                        <c:v>110.2</c:v>
                      </c:pt>
                      <c:pt idx="711">
                        <c:v>110.3</c:v>
                      </c:pt>
                      <c:pt idx="712">
                        <c:v>110.3</c:v>
                      </c:pt>
                      <c:pt idx="713">
                        <c:v>109.5</c:v>
                      </c:pt>
                      <c:pt idx="714">
                        <c:v>109</c:v>
                      </c:pt>
                      <c:pt idx="715">
                        <c:v>108.9</c:v>
                      </c:pt>
                      <c:pt idx="716">
                        <c:v>109</c:v>
                      </c:pt>
                      <c:pt idx="717">
                        <c:v>109.1</c:v>
                      </c:pt>
                      <c:pt idx="718">
                        <c:v>109</c:v>
                      </c:pt>
                      <c:pt idx="719">
                        <c:v>109.1</c:v>
                      </c:pt>
                      <c:pt idx="720">
                        <c:v>108.8</c:v>
                      </c:pt>
                      <c:pt idx="721">
                        <c:v>108.3</c:v>
                      </c:pt>
                      <c:pt idx="722">
                        <c:v>107.7</c:v>
                      </c:pt>
                      <c:pt idx="723">
                        <c:v>107.4</c:v>
                      </c:pt>
                      <c:pt idx="724">
                        <c:v>107.2</c:v>
                      </c:pt>
                      <c:pt idx="725">
                        <c:v>106.9</c:v>
                      </c:pt>
                      <c:pt idx="726">
                        <c:v>106.6</c:v>
                      </c:pt>
                      <c:pt idx="727">
                        <c:v>106.3</c:v>
                      </c:pt>
                      <c:pt idx="728">
                        <c:v>106</c:v>
                      </c:pt>
                      <c:pt idx="729">
                        <c:v>105.6</c:v>
                      </c:pt>
                      <c:pt idx="730">
                        <c:v>105.3</c:v>
                      </c:pt>
                      <c:pt idx="731">
                        <c:v>105</c:v>
                      </c:pt>
                      <c:pt idx="732">
                        <c:v>104.8</c:v>
                      </c:pt>
                      <c:pt idx="733">
                        <c:v>104.6</c:v>
                      </c:pt>
                      <c:pt idx="734">
                        <c:v>104.3</c:v>
                      </c:pt>
                      <c:pt idx="735">
                        <c:v>104.1</c:v>
                      </c:pt>
                      <c:pt idx="736">
                        <c:v>103.8</c:v>
                      </c:pt>
                      <c:pt idx="737">
                        <c:v>103.6</c:v>
                      </c:pt>
                      <c:pt idx="738">
                        <c:v>103.3</c:v>
                      </c:pt>
                      <c:pt idx="739">
                        <c:v>103</c:v>
                      </c:pt>
                      <c:pt idx="740">
                        <c:v>102.8</c:v>
                      </c:pt>
                      <c:pt idx="741">
                        <c:v>102.6</c:v>
                      </c:pt>
                      <c:pt idx="742">
                        <c:v>102.5</c:v>
                      </c:pt>
                      <c:pt idx="743">
                        <c:v>102.1</c:v>
                      </c:pt>
                      <c:pt idx="744">
                        <c:v>101.9</c:v>
                      </c:pt>
                      <c:pt idx="745">
                        <c:v>101.6</c:v>
                      </c:pt>
                      <c:pt idx="746">
                        <c:v>101.4</c:v>
                      </c:pt>
                      <c:pt idx="747">
                        <c:v>101.1</c:v>
                      </c:pt>
                      <c:pt idx="748">
                        <c:v>101</c:v>
                      </c:pt>
                      <c:pt idx="749">
                        <c:v>100.8</c:v>
                      </c:pt>
                      <c:pt idx="750">
                        <c:v>100.6</c:v>
                      </c:pt>
                      <c:pt idx="751">
                        <c:v>100.4</c:v>
                      </c:pt>
                      <c:pt idx="752">
                        <c:v>100.1</c:v>
                      </c:pt>
                      <c:pt idx="753">
                        <c:v>99.9</c:v>
                      </c:pt>
                      <c:pt idx="754">
                        <c:v>99.7</c:v>
                      </c:pt>
                      <c:pt idx="755">
                        <c:v>99.5</c:v>
                      </c:pt>
                      <c:pt idx="756">
                        <c:v>99.4</c:v>
                      </c:pt>
                      <c:pt idx="757">
                        <c:v>99.3</c:v>
                      </c:pt>
                      <c:pt idx="758">
                        <c:v>99.2</c:v>
                      </c:pt>
                      <c:pt idx="759">
                        <c:v>99</c:v>
                      </c:pt>
                      <c:pt idx="760">
                        <c:v>98.9</c:v>
                      </c:pt>
                      <c:pt idx="761">
                        <c:v>98.6</c:v>
                      </c:pt>
                      <c:pt idx="762">
                        <c:v>98.4</c:v>
                      </c:pt>
                      <c:pt idx="763">
                        <c:v>98.4</c:v>
                      </c:pt>
                      <c:pt idx="764">
                        <c:v>98.3</c:v>
                      </c:pt>
                      <c:pt idx="765">
                        <c:v>98.2</c:v>
                      </c:pt>
                      <c:pt idx="766">
                        <c:v>98.1</c:v>
                      </c:pt>
                      <c:pt idx="767">
                        <c:v>98</c:v>
                      </c:pt>
                      <c:pt idx="768">
                        <c:v>97.7</c:v>
                      </c:pt>
                      <c:pt idx="769">
                        <c:v>97.5</c:v>
                      </c:pt>
                      <c:pt idx="770">
                        <c:v>97.4</c:v>
                      </c:pt>
                      <c:pt idx="771">
                        <c:v>97.2</c:v>
                      </c:pt>
                      <c:pt idx="772">
                        <c:v>97.3</c:v>
                      </c:pt>
                      <c:pt idx="773">
                        <c:v>97.1</c:v>
                      </c:pt>
                      <c:pt idx="774">
                        <c:v>97</c:v>
                      </c:pt>
                      <c:pt idx="775">
                        <c:v>96.9</c:v>
                      </c:pt>
                      <c:pt idx="776">
                        <c:v>96.7</c:v>
                      </c:pt>
                      <c:pt idx="777">
                        <c:v>96.5</c:v>
                      </c:pt>
                      <c:pt idx="778">
                        <c:v>96.5</c:v>
                      </c:pt>
                      <c:pt idx="779">
                        <c:v>96.3</c:v>
                      </c:pt>
                      <c:pt idx="780">
                        <c:v>96.2</c:v>
                      </c:pt>
                      <c:pt idx="781">
                        <c:v>96.2</c:v>
                      </c:pt>
                      <c:pt idx="782">
                        <c:v>96.1</c:v>
                      </c:pt>
                      <c:pt idx="783">
                        <c:v>96</c:v>
                      </c:pt>
                      <c:pt idx="784">
                        <c:v>95.7</c:v>
                      </c:pt>
                      <c:pt idx="785">
                        <c:v>95.6</c:v>
                      </c:pt>
                      <c:pt idx="786">
                        <c:v>95.4</c:v>
                      </c:pt>
                      <c:pt idx="787">
                        <c:v>95.3</c:v>
                      </c:pt>
                      <c:pt idx="788">
                        <c:v>95.2</c:v>
                      </c:pt>
                      <c:pt idx="789">
                        <c:v>95.2</c:v>
                      </c:pt>
                      <c:pt idx="790">
                        <c:v>95.2</c:v>
                      </c:pt>
                      <c:pt idx="791">
                        <c:v>95.1</c:v>
                      </c:pt>
                      <c:pt idx="792">
                        <c:v>94.9</c:v>
                      </c:pt>
                      <c:pt idx="793">
                        <c:v>94.7</c:v>
                      </c:pt>
                      <c:pt idx="794">
                        <c:v>94.7</c:v>
                      </c:pt>
                      <c:pt idx="795">
                        <c:v>94.6</c:v>
                      </c:pt>
                      <c:pt idx="796">
                        <c:v>94.6</c:v>
                      </c:pt>
                      <c:pt idx="797">
                        <c:v>94.6</c:v>
                      </c:pt>
                      <c:pt idx="798">
                        <c:v>94.5</c:v>
                      </c:pt>
                      <c:pt idx="799">
                        <c:v>94.4</c:v>
                      </c:pt>
                      <c:pt idx="800">
                        <c:v>94.3</c:v>
                      </c:pt>
                      <c:pt idx="801">
                        <c:v>94.2</c:v>
                      </c:pt>
                      <c:pt idx="802">
                        <c:v>94.1</c:v>
                      </c:pt>
                      <c:pt idx="803">
                        <c:v>94</c:v>
                      </c:pt>
                      <c:pt idx="804">
                        <c:v>94</c:v>
                      </c:pt>
                      <c:pt idx="805">
                        <c:v>94</c:v>
                      </c:pt>
                      <c:pt idx="806">
                        <c:v>93.8</c:v>
                      </c:pt>
                      <c:pt idx="807">
                        <c:v>93.7</c:v>
                      </c:pt>
                      <c:pt idx="808">
                        <c:v>93.6</c:v>
                      </c:pt>
                      <c:pt idx="809">
                        <c:v>93.4</c:v>
                      </c:pt>
                      <c:pt idx="810">
                        <c:v>93.3</c:v>
                      </c:pt>
                      <c:pt idx="811">
                        <c:v>93.3</c:v>
                      </c:pt>
                      <c:pt idx="812">
                        <c:v>93.3</c:v>
                      </c:pt>
                      <c:pt idx="813">
                        <c:v>93.2</c:v>
                      </c:pt>
                      <c:pt idx="814">
                        <c:v>93.2</c:v>
                      </c:pt>
                      <c:pt idx="815">
                        <c:v>93.1</c:v>
                      </c:pt>
                      <c:pt idx="816">
                        <c:v>93</c:v>
                      </c:pt>
                      <c:pt idx="817">
                        <c:v>92.9</c:v>
                      </c:pt>
                      <c:pt idx="818">
                        <c:v>92.9</c:v>
                      </c:pt>
                      <c:pt idx="819">
                        <c:v>92.8</c:v>
                      </c:pt>
                      <c:pt idx="820">
                        <c:v>92.8</c:v>
                      </c:pt>
                      <c:pt idx="821">
                        <c:v>92.8</c:v>
                      </c:pt>
                      <c:pt idx="822">
                        <c:v>92.8</c:v>
                      </c:pt>
                      <c:pt idx="823">
                        <c:v>92.7</c:v>
                      </c:pt>
                      <c:pt idx="824">
                        <c:v>92.7</c:v>
                      </c:pt>
                      <c:pt idx="825">
                        <c:v>92.6</c:v>
                      </c:pt>
                      <c:pt idx="826">
                        <c:v>92.4</c:v>
                      </c:pt>
                      <c:pt idx="827">
                        <c:v>92.4</c:v>
                      </c:pt>
                      <c:pt idx="828">
                        <c:v>92.4</c:v>
                      </c:pt>
                      <c:pt idx="829">
                        <c:v>92.4</c:v>
                      </c:pt>
                      <c:pt idx="830">
                        <c:v>92.4</c:v>
                      </c:pt>
                      <c:pt idx="831">
                        <c:v>92.3</c:v>
                      </c:pt>
                      <c:pt idx="832">
                        <c:v>92.2</c:v>
                      </c:pt>
                      <c:pt idx="833">
                        <c:v>92.1</c:v>
                      </c:pt>
                      <c:pt idx="834">
                        <c:v>92</c:v>
                      </c:pt>
                      <c:pt idx="835">
                        <c:v>92</c:v>
                      </c:pt>
                      <c:pt idx="836">
                        <c:v>92</c:v>
                      </c:pt>
                      <c:pt idx="837">
                        <c:v>92</c:v>
                      </c:pt>
                      <c:pt idx="838">
                        <c:v>91.9</c:v>
                      </c:pt>
                      <c:pt idx="839">
                        <c:v>91.8</c:v>
                      </c:pt>
                      <c:pt idx="840">
                        <c:v>91.8</c:v>
                      </c:pt>
                      <c:pt idx="841">
                        <c:v>91.7</c:v>
                      </c:pt>
                      <c:pt idx="842">
                        <c:v>91.6</c:v>
                      </c:pt>
                      <c:pt idx="843">
                        <c:v>91.5</c:v>
                      </c:pt>
                      <c:pt idx="844">
                        <c:v>91.5</c:v>
                      </c:pt>
                      <c:pt idx="845">
                        <c:v>91.4</c:v>
                      </c:pt>
                      <c:pt idx="846">
                        <c:v>91.4</c:v>
                      </c:pt>
                      <c:pt idx="847">
                        <c:v>91.4</c:v>
                      </c:pt>
                      <c:pt idx="848">
                        <c:v>91.3</c:v>
                      </c:pt>
                      <c:pt idx="849">
                        <c:v>91.2</c:v>
                      </c:pt>
                      <c:pt idx="850">
                        <c:v>91.1</c:v>
                      </c:pt>
                      <c:pt idx="851">
                        <c:v>91</c:v>
                      </c:pt>
                      <c:pt idx="852">
                        <c:v>91</c:v>
                      </c:pt>
                      <c:pt idx="853">
                        <c:v>90.9</c:v>
                      </c:pt>
                      <c:pt idx="854">
                        <c:v>91</c:v>
                      </c:pt>
                      <c:pt idx="855">
                        <c:v>90.9</c:v>
                      </c:pt>
                      <c:pt idx="856">
                        <c:v>90.8</c:v>
                      </c:pt>
                      <c:pt idx="857">
                        <c:v>90.8</c:v>
                      </c:pt>
                      <c:pt idx="858">
                        <c:v>90.7</c:v>
                      </c:pt>
                      <c:pt idx="859">
                        <c:v>90.6</c:v>
                      </c:pt>
                      <c:pt idx="860">
                        <c:v>90.6</c:v>
                      </c:pt>
                      <c:pt idx="861">
                        <c:v>90.5</c:v>
                      </c:pt>
                      <c:pt idx="862">
                        <c:v>90.6</c:v>
                      </c:pt>
                      <c:pt idx="863">
                        <c:v>90.5</c:v>
                      </c:pt>
                      <c:pt idx="864">
                        <c:v>90.3</c:v>
                      </c:pt>
                      <c:pt idx="865">
                        <c:v>90.3</c:v>
                      </c:pt>
                      <c:pt idx="866">
                        <c:v>90.3</c:v>
                      </c:pt>
                      <c:pt idx="867">
                        <c:v>90.2</c:v>
                      </c:pt>
                      <c:pt idx="868">
                        <c:v>90.1</c:v>
                      </c:pt>
                      <c:pt idx="869">
                        <c:v>90.2</c:v>
                      </c:pt>
                      <c:pt idx="870">
                        <c:v>90.1</c:v>
                      </c:pt>
                      <c:pt idx="871">
                        <c:v>90</c:v>
                      </c:pt>
                      <c:pt idx="872">
                        <c:v>90</c:v>
                      </c:pt>
                      <c:pt idx="873">
                        <c:v>89.8</c:v>
                      </c:pt>
                      <c:pt idx="874">
                        <c:v>89.8</c:v>
                      </c:pt>
                      <c:pt idx="875">
                        <c:v>89.7</c:v>
                      </c:pt>
                      <c:pt idx="876">
                        <c:v>89.7</c:v>
                      </c:pt>
                      <c:pt idx="877">
                        <c:v>89.7</c:v>
                      </c:pt>
                      <c:pt idx="878">
                        <c:v>89.6</c:v>
                      </c:pt>
                      <c:pt idx="879">
                        <c:v>89.6</c:v>
                      </c:pt>
                      <c:pt idx="880">
                        <c:v>89.6</c:v>
                      </c:pt>
                      <c:pt idx="881">
                        <c:v>89.5</c:v>
                      </c:pt>
                      <c:pt idx="882">
                        <c:v>89.4</c:v>
                      </c:pt>
                      <c:pt idx="883">
                        <c:v>89.4</c:v>
                      </c:pt>
                      <c:pt idx="884">
                        <c:v>89.4</c:v>
                      </c:pt>
                      <c:pt idx="885">
                        <c:v>89.3</c:v>
                      </c:pt>
                      <c:pt idx="886">
                        <c:v>89.3</c:v>
                      </c:pt>
                      <c:pt idx="887">
                        <c:v>89.2</c:v>
                      </c:pt>
                      <c:pt idx="888">
                        <c:v>89.2</c:v>
                      </c:pt>
                      <c:pt idx="889">
                        <c:v>89</c:v>
                      </c:pt>
                      <c:pt idx="890">
                        <c:v>89</c:v>
                      </c:pt>
                      <c:pt idx="891">
                        <c:v>88.9</c:v>
                      </c:pt>
                      <c:pt idx="892">
                        <c:v>89</c:v>
                      </c:pt>
                      <c:pt idx="893">
                        <c:v>89</c:v>
                      </c:pt>
                      <c:pt idx="894">
                        <c:v>88.9</c:v>
                      </c:pt>
                      <c:pt idx="895">
                        <c:v>88.9</c:v>
                      </c:pt>
                      <c:pt idx="896">
                        <c:v>88.8</c:v>
                      </c:pt>
                      <c:pt idx="897">
                        <c:v>88.7</c:v>
                      </c:pt>
                      <c:pt idx="898">
                        <c:v>88.6</c:v>
                      </c:pt>
                      <c:pt idx="899">
                        <c:v>88.6</c:v>
                      </c:pt>
                      <c:pt idx="900">
                        <c:v>88.6</c:v>
                      </c:pt>
                      <c:pt idx="901">
                        <c:v>88.6</c:v>
                      </c:pt>
                      <c:pt idx="902">
                        <c:v>88.5</c:v>
                      </c:pt>
                      <c:pt idx="903">
                        <c:v>88.5</c:v>
                      </c:pt>
                      <c:pt idx="904">
                        <c:v>88.4</c:v>
                      </c:pt>
                      <c:pt idx="905">
                        <c:v>88.3</c:v>
                      </c:pt>
                      <c:pt idx="906">
                        <c:v>88.3</c:v>
                      </c:pt>
                      <c:pt idx="907">
                        <c:v>88.3</c:v>
                      </c:pt>
                      <c:pt idx="908">
                        <c:v>88.2</c:v>
                      </c:pt>
                      <c:pt idx="909">
                        <c:v>88.1</c:v>
                      </c:pt>
                      <c:pt idx="910">
                        <c:v>88</c:v>
                      </c:pt>
                      <c:pt idx="911">
                        <c:v>88.1</c:v>
                      </c:pt>
                      <c:pt idx="912">
                        <c:v>87.9</c:v>
                      </c:pt>
                      <c:pt idx="913">
                        <c:v>87.9</c:v>
                      </c:pt>
                      <c:pt idx="914">
                        <c:v>87.8</c:v>
                      </c:pt>
                      <c:pt idx="915">
                        <c:v>87.8</c:v>
                      </c:pt>
                      <c:pt idx="916">
                        <c:v>87.8</c:v>
                      </c:pt>
                      <c:pt idx="917">
                        <c:v>87.8</c:v>
                      </c:pt>
                      <c:pt idx="918">
                        <c:v>87.8</c:v>
                      </c:pt>
                      <c:pt idx="919">
                        <c:v>87.7</c:v>
                      </c:pt>
                      <c:pt idx="920">
                        <c:v>87.6</c:v>
                      </c:pt>
                      <c:pt idx="921">
                        <c:v>87.5</c:v>
                      </c:pt>
                      <c:pt idx="922">
                        <c:v>87.4</c:v>
                      </c:pt>
                      <c:pt idx="923">
                        <c:v>87.4</c:v>
                      </c:pt>
                      <c:pt idx="924">
                        <c:v>87.4</c:v>
                      </c:pt>
                      <c:pt idx="925">
                        <c:v>87.4</c:v>
                      </c:pt>
                      <c:pt idx="926">
                        <c:v>87.4</c:v>
                      </c:pt>
                      <c:pt idx="927">
                        <c:v>87.3</c:v>
                      </c:pt>
                      <c:pt idx="928">
                        <c:v>87.2</c:v>
                      </c:pt>
                      <c:pt idx="929">
                        <c:v>87.2</c:v>
                      </c:pt>
                      <c:pt idx="930">
                        <c:v>87.1</c:v>
                      </c:pt>
                      <c:pt idx="931">
                        <c:v>87</c:v>
                      </c:pt>
                      <c:pt idx="932">
                        <c:v>87.1</c:v>
                      </c:pt>
                      <c:pt idx="933">
                        <c:v>87.1</c:v>
                      </c:pt>
                      <c:pt idx="934">
                        <c:v>87.1</c:v>
                      </c:pt>
                      <c:pt idx="935">
                        <c:v>87</c:v>
                      </c:pt>
                      <c:pt idx="936">
                        <c:v>86.8</c:v>
                      </c:pt>
                      <c:pt idx="937">
                        <c:v>86.7</c:v>
                      </c:pt>
                      <c:pt idx="938">
                        <c:v>86.7</c:v>
                      </c:pt>
                      <c:pt idx="939">
                        <c:v>86.6</c:v>
                      </c:pt>
                      <c:pt idx="940">
                        <c:v>86.6</c:v>
                      </c:pt>
                      <c:pt idx="941">
                        <c:v>86.5</c:v>
                      </c:pt>
                      <c:pt idx="942">
                        <c:v>86.5</c:v>
                      </c:pt>
                      <c:pt idx="943">
                        <c:v>86.5</c:v>
                      </c:pt>
                      <c:pt idx="944">
                        <c:v>86.5</c:v>
                      </c:pt>
                      <c:pt idx="945">
                        <c:v>86.5</c:v>
                      </c:pt>
                      <c:pt idx="946">
                        <c:v>86.4</c:v>
                      </c:pt>
                      <c:pt idx="947">
                        <c:v>86.3</c:v>
                      </c:pt>
                      <c:pt idx="948">
                        <c:v>86.4</c:v>
                      </c:pt>
                      <c:pt idx="949">
                        <c:v>86.3</c:v>
                      </c:pt>
                      <c:pt idx="950">
                        <c:v>86.4</c:v>
                      </c:pt>
                      <c:pt idx="951">
                        <c:v>86.3</c:v>
                      </c:pt>
                      <c:pt idx="952">
                        <c:v>86.2</c:v>
                      </c:pt>
                      <c:pt idx="953">
                        <c:v>86.1</c:v>
                      </c:pt>
                      <c:pt idx="954">
                        <c:v>86</c:v>
                      </c:pt>
                      <c:pt idx="955">
                        <c:v>85.8</c:v>
                      </c:pt>
                      <c:pt idx="956">
                        <c:v>85.9</c:v>
                      </c:pt>
                      <c:pt idx="957">
                        <c:v>85.9</c:v>
                      </c:pt>
                      <c:pt idx="958">
                        <c:v>85.9</c:v>
                      </c:pt>
                      <c:pt idx="959">
                        <c:v>85.9</c:v>
                      </c:pt>
                      <c:pt idx="960">
                        <c:v>85.8</c:v>
                      </c:pt>
                      <c:pt idx="961">
                        <c:v>85.6</c:v>
                      </c:pt>
                      <c:pt idx="962">
                        <c:v>85.7</c:v>
                      </c:pt>
                      <c:pt idx="963">
                        <c:v>85.6</c:v>
                      </c:pt>
                      <c:pt idx="964">
                        <c:v>85.6</c:v>
                      </c:pt>
                      <c:pt idx="965">
                        <c:v>85.5</c:v>
                      </c:pt>
                      <c:pt idx="966">
                        <c:v>85.5</c:v>
                      </c:pt>
                      <c:pt idx="967">
                        <c:v>85.5</c:v>
                      </c:pt>
                      <c:pt idx="968">
                        <c:v>85.4</c:v>
                      </c:pt>
                      <c:pt idx="969">
                        <c:v>85.4</c:v>
                      </c:pt>
                      <c:pt idx="970">
                        <c:v>85.3</c:v>
                      </c:pt>
                      <c:pt idx="971">
                        <c:v>85.2</c:v>
                      </c:pt>
                      <c:pt idx="972">
                        <c:v>85.3</c:v>
                      </c:pt>
                      <c:pt idx="973">
                        <c:v>85.3</c:v>
                      </c:pt>
                      <c:pt idx="974">
                        <c:v>85.2</c:v>
                      </c:pt>
                      <c:pt idx="975">
                        <c:v>85.2</c:v>
                      </c:pt>
                      <c:pt idx="976">
                        <c:v>85.1</c:v>
                      </c:pt>
                      <c:pt idx="977">
                        <c:v>85</c:v>
                      </c:pt>
                      <c:pt idx="978">
                        <c:v>84.9</c:v>
                      </c:pt>
                      <c:pt idx="979">
                        <c:v>84.9</c:v>
                      </c:pt>
                      <c:pt idx="980">
                        <c:v>84.9</c:v>
                      </c:pt>
                      <c:pt idx="981">
                        <c:v>84.9</c:v>
                      </c:pt>
                      <c:pt idx="982">
                        <c:v>85</c:v>
                      </c:pt>
                      <c:pt idx="983">
                        <c:v>85</c:v>
                      </c:pt>
                      <c:pt idx="984">
                        <c:v>84.9</c:v>
                      </c:pt>
                      <c:pt idx="985">
                        <c:v>84.9</c:v>
                      </c:pt>
                      <c:pt idx="986">
                        <c:v>84.8</c:v>
                      </c:pt>
                      <c:pt idx="987">
                        <c:v>84.7</c:v>
                      </c:pt>
                      <c:pt idx="988">
                        <c:v>84.7</c:v>
                      </c:pt>
                      <c:pt idx="989">
                        <c:v>84.7</c:v>
                      </c:pt>
                      <c:pt idx="990">
                        <c:v>84.6</c:v>
                      </c:pt>
                      <c:pt idx="991">
                        <c:v>84.6</c:v>
                      </c:pt>
                      <c:pt idx="992">
                        <c:v>84.5</c:v>
                      </c:pt>
                      <c:pt idx="993">
                        <c:v>84.5</c:v>
                      </c:pt>
                      <c:pt idx="994">
                        <c:v>84.4</c:v>
                      </c:pt>
                      <c:pt idx="995">
                        <c:v>84.4</c:v>
                      </c:pt>
                      <c:pt idx="996">
                        <c:v>84.4</c:v>
                      </c:pt>
                      <c:pt idx="997">
                        <c:v>84.4</c:v>
                      </c:pt>
                      <c:pt idx="998">
                        <c:v>84.4</c:v>
                      </c:pt>
                      <c:pt idx="999">
                        <c:v>84.3</c:v>
                      </c:pt>
                      <c:pt idx="1000">
                        <c:v>84.2</c:v>
                      </c:pt>
                      <c:pt idx="1001">
                        <c:v>84.2</c:v>
                      </c:pt>
                      <c:pt idx="1002">
                        <c:v>84.1</c:v>
                      </c:pt>
                      <c:pt idx="1003">
                        <c:v>84.1</c:v>
                      </c:pt>
                      <c:pt idx="1004">
                        <c:v>84</c:v>
                      </c:pt>
                      <c:pt idx="1005">
                        <c:v>84.1</c:v>
                      </c:pt>
                      <c:pt idx="1006">
                        <c:v>84.1</c:v>
                      </c:pt>
                      <c:pt idx="1007">
                        <c:v>84</c:v>
                      </c:pt>
                      <c:pt idx="1008">
                        <c:v>83.9</c:v>
                      </c:pt>
                      <c:pt idx="1009">
                        <c:v>83.9</c:v>
                      </c:pt>
                      <c:pt idx="1010">
                        <c:v>83.8</c:v>
                      </c:pt>
                      <c:pt idx="1011">
                        <c:v>83.7</c:v>
                      </c:pt>
                      <c:pt idx="1012">
                        <c:v>83.6</c:v>
                      </c:pt>
                      <c:pt idx="1013">
                        <c:v>83.6</c:v>
                      </c:pt>
                      <c:pt idx="1014">
                        <c:v>83.5</c:v>
                      </c:pt>
                      <c:pt idx="1015">
                        <c:v>83.5</c:v>
                      </c:pt>
                      <c:pt idx="1016">
                        <c:v>83.4</c:v>
                      </c:pt>
                      <c:pt idx="1017">
                        <c:v>83.4</c:v>
                      </c:pt>
                      <c:pt idx="1018">
                        <c:v>83.3</c:v>
                      </c:pt>
                      <c:pt idx="1019">
                        <c:v>83.3</c:v>
                      </c:pt>
                      <c:pt idx="1020">
                        <c:v>83.3</c:v>
                      </c:pt>
                      <c:pt idx="1021">
                        <c:v>83.3</c:v>
                      </c:pt>
                      <c:pt idx="1022">
                        <c:v>83.3</c:v>
                      </c:pt>
                      <c:pt idx="1023">
                        <c:v>83.3</c:v>
                      </c:pt>
                      <c:pt idx="1024">
                        <c:v>83.2</c:v>
                      </c:pt>
                      <c:pt idx="1025">
                        <c:v>83.1</c:v>
                      </c:pt>
                      <c:pt idx="1026">
                        <c:v>83</c:v>
                      </c:pt>
                      <c:pt idx="1027">
                        <c:v>83</c:v>
                      </c:pt>
                      <c:pt idx="1028">
                        <c:v>83</c:v>
                      </c:pt>
                      <c:pt idx="1029">
                        <c:v>83.1</c:v>
                      </c:pt>
                      <c:pt idx="1030">
                        <c:v>83</c:v>
                      </c:pt>
                      <c:pt idx="1031">
                        <c:v>83</c:v>
                      </c:pt>
                      <c:pt idx="1032">
                        <c:v>82.9</c:v>
                      </c:pt>
                      <c:pt idx="1033">
                        <c:v>82.9</c:v>
                      </c:pt>
                      <c:pt idx="1034">
                        <c:v>82.8</c:v>
                      </c:pt>
                      <c:pt idx="1035">
                        <c:v>82.7</c:v>
                      </c:pt>
                      <c:pt idx="1036">
                        <c:v>82.8</c:v>
                      </c:pt>
                      <c:pt idx="1037">
                        <c:v>82.7</c:v>
                      </c:pt>
                      <c:pt idx="1038">
                        <c:v>82.7</c:v>
                      </c:pt>
                      <c:pt idx="1039">
                        <c:v>82.7</c:v>
                      </c:pt>
                      <c:pt idx="1040">
                        <c:v>82.6</c:v>
                      </c:pt>
                      <c:pt idx="1041">
                        <c:v>82.5</c:v>
                      </c:pt>
                      <c:pt idx="1042">
                        <c:v>82.4</c:v>
                      </c:pt>
                      <c:pt idx="1043">
                        <c:v>82.4</c:v>
                      </c:pt>
                      <c:pt idx="1044">
                        <c:v>82.4</c:v>
                      </c:pt>
                      <c:pt idx="1045">
                        <c:v>82.4</c:v>
                      </c:pt>
                      <c:pt idx="1046">
                        <c:v>82.3</c:v>
                      </c:pt>
                      <c:pt idx="1047">
                        <c:v>82.3</c:v>
                      </c:pt>
                      <c:pt idx="1048">
                        <c:v>82.2</c:v>
                      </c:pt>
                      <c:pt idx="1049">
                        <c:v>82</c:v>
                      </c:pt>
                      <c:pt idx="1050">
                        <c:v>82</c:v>
                      </c:pt>
                      <c:pt idx="1051">
                        <c:v>81.900000000000006</c:v>
                      </c:pt>
                      <c:pt idx="1052">
                        <c:v>81.8</c:v>
                      </c:pt>
                      <c:pt idx="1053">
                        <c:v>81.8</c:v>
                      </c:pt>
                      <c:pt idx="1054">
                        <c:v>81.900000000000006</c:v>
                      </c:pt>
                      <c:pt idx="1055">
                        <c:v>81.8</c:v>
                      </c:pt>
                      <c:pt idx="1056">
                        <c:v>81.8</c:v>
                      </c:pt>
                      <c:pt idx="1057">
                        <c:v>81.7</c:v>
                      </c:pt>
                      <c:pt idx="1058">
                        <c:v>81.7</c:v>
                      </c:pt>
                      <c:pt idx="1059">
                        <c:v>81.5</c:v>
                      </c:pt>
                      <c:pt idx="1060">
                        <c:v>81.3</c:v>
                      </c:pt>
                      <c:pt idx="1061">
                        <c:v>81.3</c:v>
                      </c:pt>
                      <c:pt idx="1062">
                        <c:v>81.2</c:v>
                      </c:pt>
                      <c:pt idx="1063">
                        <c:v>81.099999999999994</c:v>
                      </c:pt>
                      <c:pt idx="1064">
                        <c:v>81</c:v>
                      </c:pt>
                      <c:pt idx="1065">
                        <c:v>81</c:v>
                      </c:pt>
                      <c:pt idx="1066">
                        <c:v>81</c:v>
                      </c:pt>
                      <c:pt idx="1067">
                        <c:v>80.900000000000006</c:v>
                      </c:pt>
                      <c:pt idx="1068">
                        <c:v>80.900000000000006</c:v>
                      </c:pt>
                      <c:pt idx="1069">
                        <c:v>80.599999999999994</c:v>
                      </c:pt>
                      <c:pt idx="1070">
                        <c:v>80.599999999999994</c:v>
                      </c:pt>
                      <c:pt idx="1071">
                        <c:v>80.5</c:v>
                      </c:pt>
                      <c:pt idx="1072">
                        <c:v>80.400000000000006</c:v>
                      </c:pt>
                      <c:pt idx="1073">
                        <c:v>80.3</c:v>
                      </c:pt>
                      <c:pt idx="1074">
                        <c:v>80.3</c:v>
                      </c:pt>
                      <c:pt idx="1075">
                        <c:v>80.2</c:v>
                      </c:pt>
                      <c:pt idx="1076">
                        <c:v>80.2</c:v>
                      </c:pt>
                      <c:pt idx="1077">
                        <c:v>80.2</c:v>
                      </c:pt>
                      <c:pt idx="1078">
                        <c:v>80.3</c:v>
                      </c:pt>
                      <c:pt idx="1079">
                        <c:v>80.2</c:v>
                      </c:pt>
                      <c:pt idx="1080">
                        <c:v>80.2</c:v>
                      </c:pt>
                      <c:pt idx="1081">
                        <c:v>80.2</c:v>
                      </c:pt>
                      <c:pt idx="1082">
                        <c:v>80.2</c:v>
                      </c:pt>
                      <c:pt idx="1083">
                        <c:v>80.2</c:v>
                      </c:pt>
                      <c:pt idx="1084">
                        <c:v>80.2</c:v>
                      </c:pt>
                      <c:pt idx="1085">
                        <c:v>80.2</c:v>
                      </c:pt>
                      <c:pt idx="1086">
                        <c:v>80.2</c:v>
                      </c:pt>
                      <c:pt idx="1087">
                        <c:v>80.099999999999994</c:v>
                      </c:pt>
                      <c:pt idx="1088">
                        <c:v>80.099999999999994</c:v>
                      </c:pt>
                      <c:pt idx="1089">
                        <c:v>80</c:v>
                      </c:pt>
                      <c:pt idx="1090">
                        <c:v>79.900000000000006</c:v>
                      </c:pt>
                      <c:pt idx="1091">
                        <c:v>79.900000000000006</c:v>
                      </c:pt>
                      <c:pt idx="1092">
                        <c:v>79.900000000000006</c:v>
                      </c:pt>
                      <c:pt idx="1093">
                        <c:v>79.900000000000006</c:v>
                      </c:pt>
                      <c:pt idx="1094">
                        <c:v>79.900000000000006</c:v>
                      </c:pt>
                      <c:pt idx="1095">
                        <c:v>79.900000000000006</c:v>
                      </c:pt>
                      <c:pt idx="1096">
                        <c:v>79.8</c:v>
                      </c:pt>
                      <c:pt idx="1097">
                        <c:v>79.8</c:v>
                      </c:pt>
                      <c:pt idx="1098">
                        <c:v>79.7</c:v>
                      </c:pt>
                      <c:pt idx="1099">
                        <c:v>79.599999999999994</c:v>
                      </c:pt>
                      <c:pt idx="1100">
                        <c:v>79.7</c:v>
                      </c:pt>
                      <c:pt idx="1101">
                        <c:v>79.7</c:v>
                      </c:pt>
                      <c:pt idx="1102">
                        <c:v>79.7</c:v>
                      </c:pt>
                      <c:pt idx="1103">
                        <c:v>79.7</c:v>
                      </c:pt>
                      <c:pt idx="1104">
                        <c:v>79.5</c:v>
                      </c:pt>
                      <c:pt idx="1105">
                        <c:v>79.5</c:v>
                      </c:pt>
                      <c:pt idx="1106">
                        <c:v>79.400000000000006</c:v>
                      </c:pt>
                      <c:pt idx="1107">
                        <c:v>79.400000000000006</c:v>
                      </c:pt>
                      <c:pt idx="1108">
                        <c:v>79.400000000000006</c:v>
                      </c:pt>
                      <c:pt idx="1109">
                        <c:v>79.400000000000006</c:v>
                      </c:pt>
                      <c:pt idx="1110">
                        <c:v>79.400000000000006</c:v>
                      </c:pt>
                      <c:pt idx="1111">
                        <c:v>79.3</c:v>
                      </c:pt>
                      <c:pt idx="1112">
                        <c:v>79.2</c:v>
                      </c:pt>
                      <c:pt idx="1113">
                        <c:v>79.2</c:v>
                      </c:pt>
                      <c:pt idx="1114">
                        <c:v>79.099999999999994</c:v>
                      </c:pt>
                      <c:pt idx="1115">
                        <c:v>79.099999999999994</c:v>
                      </c:pt>
                      <c:pt idx="1116">
                        <c:v>79.099999999999994</c:v>
                      </c:pt>
                      <c:pt idx="1117">
                        <c:v>79.099999999999994</c:v>
                      </c:pt>
                      <c:pt idx="1118">
                        <c:v>79.099999999999994</c:v>
                      </c:pt>
                      <c:pt idx="1119">
                        <c:v>79</c:v>
                      </c:pt>
                      <c:pt idx="1120">
                        <c:v>79</c:v>
                      </c:pt>
                      <c:pt idx="1121">
                        <c:v>78.900000000000006</c:v>
                      </c:pt>
                      <c:pt idx="1122">
                        <c:v>78.900000000000006</c:v>
                      </c:pt>
                      <c:pt idx="1123">
                        <c:v>78.900000000000006</c:v>
                      </c:pt>
                      <c:pt idx="1124">
                        <c:v>78.900000000000006</c:v>
                      </c:pt>
                      <c:pt idx="1125">
                        <c:v>78.8</c:v>
                      </c:pt>
                      <c:pt idx="1126">
                        <c:v>78.8</c:v>
                      </c:pt>
                      <c:pt idx="1127">
                        <c:v>78.8</c:v>
                      </c:pt>
                      <c:pt idx="1128">
                        <c:v>78.7</c:v>
                      </c:pt>
                      <c:pt idx="1129">
                        <c:v>78.599999999999994</c:v>
                      </c:pt>
                      <c:pt idx="1130">
                        <c:v>78.5</c:v>
                      </c:pt>
                      <c:pt idx="1131">
                        <c:v>78.5</c:v>
                      </c:pt>
                      <c:pt idx="1132">
                        <c:v>78.5</c:v>
                      </c:pt>
                      <c:pt idx="1133">
                        <c:v>78.5</c:v>
                      </c:pt>
                      <c:pt idx="1134">
                        <c:v>78.5</c:v>
                      </c:pt>
                      <c:pt idx="1135">
                        <c:v>78.5</c:v>
                      </c:pt>
                      <c:pt idx="1136">
                        <c:v>78.400000000000006</c:v>
                      </c:pt>
                      <c:pt idx="1137">
                        <c:v>78.400000000000006</c:v>
                      </c:pt>
                      <c:pt idx="1138">
                        <c:v>78.400000000000006</c:v>
                      </c:pt>
                      <c:pt idx="1139">
                        <c:v>78.3</c:v>
                      </c:pt>
                      <c:pt idx="1140">
                        <c:v>78.3</c:v>
                      </c:pt>
                      <c:pt idx="1141">
                        <c:v>78.3</c:v>
                      </c:pt>
                      <c:pt idx="1142">
                        <c:v>78.3</c:v>
                      </c:pt>
                      <c:pt idx="1143">
                        <c:v>78.3</c:v>
                      </c:pt>
                      <c:pt idx="1144">
                        <c:v>78.2</c:v>
                      </c:pt>
                      <c:pt idx="1145">
                        <c:v>78.2</c:v>
                      </c:pt>
                      <c:pt idx="1146">
                        <c:v>78.099999999999994</c:v>
                      </c:pt>
                      <c:pt idx="1147">
                        <c:v>78</c:v>
                      </c:pt>
                      <c:pt idx="1148">
                        <c:v>78.099999999999994</c:v>
                      </c:pt>
                      <c:pt idx="1149">
                        <c:v>78</c:v>
                      </c:pt>
                      <c:pt idx="1150">
                        <c:v>78</c:v>
                      </c:pt>
                      <c:pt idx="1151">
                        <c:v>78</c:v>
                      </c:pt>
                      <c:pt idx="1152">
                        <c:v>77.900000000000006</c:v>
                      </c:pt>
                      <c:pt idx="1153">
                        <c:v>77.900000000000006</c:v>
                      </c:pt>
                      <c:pt idx="1154">
                        <c:v>77.8</c:v>
                      </c:pt>
                      <c:pt idx="1155">
                        <c:v>77.8</c:v>
                      </c:pt>
                      <c:pt idx="1156">
                        <c:v>77.900000000000006</c:v>
                      </c:pt>
                      <c:pt idx="1157">
                        <c:v>77.900000000000006</c:v>
                      </c:pt>
                      <c:pt idx="1158">
                        <c:v>77.8</c:v>
                      </c:pt>
                      <c:pt idx="1159">
                        <c:v>77.7</c:v>
                      </c:pt>
                      <c:pt idx="1160">
                        <c:v>77.599999999999994</c:v>
                      </c:pt>
                      <c:pt idx="1161">
                        <c:v>77.599999999999994</c:v>
                      </c:pt>
                      <c:pt idx="1162">
                        <c:v>77.5</c:v>
                      </c:pt>
                      <c:pt idx="1163">
                        <c:v>77.5</c:v>
                      </c:pt>
                      <c:pt idx="1164">
                        <c:v>77.5</c:v>
                      </c:pt>
                      <c:pt idx="1165">
                        <c:v>77.5</c:v>
                      </c:pt>
                      <c:pt idx="1166">
                        <c:v>77.5</c:v>
                      </c:pt>
                      <c:pt idx="1167">
                        <c:v>77.400000000000006</c:v>
                      </c:pt>
                      <c:pt idx="1168">
                        <c:v>77.400000000000006</c:v>
                      </c:pt>
                      <c:pt idx="1169">
                        <c:v>77.3</c:v>
                      </c:pt>
                      <c:pt idx="1170">
                        <c:v>77.3</c:v>
                      </c:pt>
                      <c:pt idx="1171">
                        <c:v>77.3</c:v>
                      </c:pt>
                      <c:pt idx="1172">
                        <c:v>77.2</c:v>
                      </c:pt>
                      <c:pt idx="1173">
                        <c:v>77.3</c:v>
                      </c:pt>
                      <c:pt idx="1174">
                        <c:v>77.2</c:v>
                      </c:pt>
                      <c:pt idx="1175">
                        <c:v>77.2</c:v>
                      </c:pt>
                      <c:pt idx="1176">
                        <c:v>77.2</c:v>
                      </c:pt>
                      <c:pt idx="1177">
                        <c:v>77.099999999999994</c:v>
                      </c:pt>
                      <c:pt idx="1178">
                        <c:v>77</c:v>
                      </c:pt>
                      <c:pt idx="1179">
                        <c:v>77</c:v>
                      </c:pt>
                      <c:pt idx="1180">
                        <c:v>77</c:v>
                      </c:pt>
                      <c:pt idx="1181">
                        <c:v>77</c:v>
                      </c:pt>
                      <c:pt idx="1182">
                        <c:v>77</c:v>
                      </c:pt>
                      <c:pt idx="1183">
                        <c:v>77</c:v>
                      </c:pt>
                      <c:pt idx="1184">
                        <c:v>77</c:v>
                      </c:pt>
                      <c:pt idx="1185">
                        <c:v>76.900000000000006</c:v>
                      </c:pt>
                      <c:pt idx="1186">
                        <c:v>76.900000000000006</c:v>
                      </c:pt>
                      <c:pt idx="1187">
                        <c:v>76.8</c:v>
                      </c:pt>
                      <c:pt idx="1188">
                        <c:v>76.8</c:v>
                      </c:pt>
                      <c:pt idx="1189">
                        <c:v>76.8</c:v>
                      </c:pt>
                      <c:pt idx="1190">
                        <c:v>76.8</c:v>
                      </c:pt>
                      <c:pt idx="1191">
                        <c:v>76.7</c:v>
                      </c:pt>
                      <c:pt idx="1192">
                        <c:v>76.7</c:v>
                      </c:pt>
                      <c:pt idx="1193">
                        <c:v>76.599999999999994</c:v>
                      </c:pt>
                      <c:pt idx="1194">
                        <c:v>76.599999999999994</c:v>
                      </c:pt>
                      <c:pt idx="1195">
                        <c:v>76.5</c:v>
                      </c:pt>
                      <c:pt idx="1196">
                        <c:v>76.599999999999994</c:v>
                      </c:pt>
                      <c:pt idx="1197">
                        <c:v>76.5</c:v>
                      </c:pt>
                      <c:pt idx="1198">
                        <c:v>76.5</c:v>
                      </c:pt>
                      <c:pt idx="1199">
                        <c:v>76.5</c:v>
                      </c:pt>
                      <c:pt idx="1200">
                        <c:v>76.400000000000006</c:v>
                      </c:pt>
                      <c:pt idx="1201">
                        <c:v>76.3</c:v>
                      </c:pt>
                      <c:pt idx="1202">
                        <c:v>76.3</c:v>
                      </c:pt>
                      <c:pt idx="1203">
                        <c:v>76.2</c:v>
                      </c:pt>
                      <c:pt idx="1204">
                        <c:v>76.2</c:v>
                      </c:pt>
                      <c:pt idx="1205">
                        <c:v>76.2</c:v>
                      </c:pt>
                      <c:pt idx="1206">
                        <c:v>76.2</c:v>
                      </c:pt>
                      <c:pt idx="1207">
                        <c:v>76.2</c:v>
                      </c:pt>
                      <c:pt idx="1208">
                        <c:v>76.2</c:v>
                      </c:pt>
                      <c:pt idx="1209">
                        <c:v>76</c:v>
                      </c:pt>
                      <c:pt idx="1210">
                        <c:v>76</c:v>
                      </c:pt>
                      <c:pt idx="1211">
                        <c:v>75.900000000000006</c:v>
                      </c:pt>
                      <c:pt idx="1212">
                        <c:v>76</c:v>
                      </c:pt>
                      <c:pt idx="1213">
                        <c:v>75.900000000000006</c:v>
                      </c:pt>
                      <c:pt idx="1214">
                        <c:v>75.900000000000006</c:v>
                      </c:pt>
                      <c:pt idx="1215">
                        <c:v>75.900000000000006</c:v>
                      </c:pt>
                      <c:pt idx="1216">
                        <c:v>75.8</c:v>
                      </c:pt>
                      <c:pt idx="1217">
                        <c:v>75.8</c:v>
                      </c:pt>
                      <c:pt idx="1218">
                        <c:v>75.7</c:v>
                      </c:pt>
                      <c:pt idx="1219">
                        <c:v>75.7</c:v>
                      </c:pt>
                      <c:pt idx="1220">
                        <c:v>75.8</c:v>
                      </c:pt>
                      <c:pt idx="1221">
                        <c:v>75.7</c:v>
                      </c:pt>
                      <c:pt idx="1222">
                        <c:v>75.7</c:v>
                      </c:pt>
                      <c:pt idx="1223">
                        <c:v>75.7</c:v>
                      </c:pt>
                      <c:pt idx="1224">
                        <c:v>75.599999999999994</c:v>
                      </c:pt>
                      <c:pt idx="1225">
                        <c:v>75.599999999999994</c:v>
                      </c:pt>
                      <c:pt idx="1226">
                        <c:v>75.5</c:v>
                      </c:pt>
                      <c:pt idx="1227">
                        <c:v>75.400000000000006</c:v>
                      </c:pt>
                      <c:pt idx="1228">
                        <c:v>75.5</c:v>
                      </c:pt>
                      <c:pt idx="1229">
                        <c:v>75.400000000000006</c:v>
                      </c:pt>
                      <c:pt idx="1230">
                        <c:v>75.400000000000006</c:v>
                      </c:pt>
                      <c:pt idx="1231">
                        <c:v>75.400000000000006</c:v>
                      </c:pt>
                      <c:pt idx="1232">
                        <c:v>75.400000000000006</c:v>
                      </c:pt>
                      <c:pt idx="1233">
                        <c:v>75.3</c:v>
                      </c:pt>
                      <c:pt idx="1234">
                        <c:v>75.2</c:v>
                      </c:pt>
                      <c:pt idx="1235">
                        <c:v>75.2</c:v>
                      </c:pt>
                      <c:pt idx="1236">
                        <c:v>75.2</c:v>
                      </c:pt>
                      <c:pt idx="1237">
                        <c:v>75.2</c:v>
                      </c:pt>
                      <c:pt idx="1238">
                        <c:v>75.2</c:v>
                      </c:pt>
                      <c:pt idx="1239">
                        <c:v>75.2</c:v>
                      </c:pt>
                      <c:pt idx="1240">
                        <c:v>75.2</c:v>
                      </c:pt>
                      <c:pt idx="1241">
                        <c:v>75.099999999999994</c:v>
                      </c:pt>
                      <c:pt idx="1242">
                        <c:v>75.099999999999994</c:v>
                      </c:pt>
                      <c:pt idx="1243">
                        <c:v>75</c:v>
                      </c:pt>
                      <c:pt idx="1244">
                        <c:v>75</c:v>
                      </c:pt>
                      <c:pt idx="1245">
                        <c:v>75.099999999999994</c:v>
                      </c:pt>
                      <c:pt idx="1246">
                        <c:v>75</c:v>
                      </c:pt>
                      <c:pt idx="1247">
                        <c:v>75</c:v>
                      </c:pt>
                      <c:pt idx="1248">
                        <c:v>74.900000000000006</c:v>
                      </c:pt>
                      <c:pt idx="1249">
                        <c:v>74.900000000000006</c:v>
                      </c:pt>
                      <c:pt idx="1250">
                        <c:v>74.8</c:v>
                      </c:pt>
                      <c:pt idx="1251">
                        <c:v>74.7</c:v>
                      </c:pt>
                      <c:pt idx="1252">
                        <c:v>74.8</c:v>
                      </c:pt>
                      <c:pt idx="1253">
                        <c:v>74.7</c:v>
                      </c:pt>
                      <c:pt idx="1254">
                        <c:v>74.7</c:v>
                      </c:pt>
                      <c:pt idx="1255">
                        <c:v>74.7</c:v>
                      </c:pt>
                      <c:pt idx="1256">
                        <c:v>74.599999999999994</c:v>
                      </c:pt>
                      <c:pt idx="1257">
                        <c:v>74.599999999999994</c:v>
                      </c:pt>
                      <c:pt idx="1258">
                        <c:v>74.5</c:v>
                      </c:pt>
                      <c:pt idx="1259">
                        <c:v>74.5</c:v>
                      </c:pt>
                      <c:pt idx="1260">
                        <c:v>74.400000000000006</c:v>
                      </c:pt>
                      <c:pt idx="1261">
                        <c:v>74.400000000000006</c:v>
                      </c:pt>
                      <c:pt idx="1262">
                        <c:v>74.3</c:v>
                      </c:pt>
                      <c:pt idx="1263">
                        <c:v>74.400000000000006</c:v>
                      </c:pt>
                      <c:pt idx="1264">
                        <c:v>74.3</c:v>
                      </c:pt>
                      <c:pt idx="1265">
                        <c:v>74.3</c:v>
                      </c:pt>
                      <c:pt idx="1266">
                        <c:v>74.2</c:v>
                      </c:pt>
                      <c:pt idx="1267">
                        <c:v>74.2</c:v>
                      </c:pt>
                      <c:pt idx="1268">
                        <c:v>74.099999999999994</c:v>
                      </c:pt>
                      <c:pt idx="1269">
                        <c:v>73.900000000000006</c:v>
                      </c:pt>
                      <c:pt idx="1270">
                        <c:v>74</c:v>
                      </c:pt>
                      <c:pt idx="1271">
                        <c:v>73.8</c:v>
                      </c:pt>
                      <c:pt idx="1272">
                        <c:v>73.8</c:v>
                      </c:pt>
                      <c:pt idx="1273">
                        <c:v>73.900000000000006</c:v>
                      </c:pt>
                      <c:pt idx="1274">
                        <c:v>73.8</c:v>
                      </c:pt>
                      <c:pt idx="1275">
                        <c:v>73.900000000000006</c:v>
                      </c:pt>
                      <c:pt idx="1276">
                        <c:v>73.8</c:v>
                      </c:pt>
                      <c:pt idx="1277">
                        <c:v>73.8</c:v>
                      </c:pt>
                      <c:pt idx="1278">
                        <c:v>73.8</c:v>
                      </c:pt>
                      <c:pt idx="1279">
                        <c:v>73.8</c:v>
                      </c:pt>
                      <c:pt idx="1280">
                        <c:v>73.8</c:v>
                      </c:pt>
                      <c:pt idx="1281">
                        <c:v>73.7</c:v>
                      </c:pt>
                      <c:pt idx="1282">
                        <c:v>73.7</c:v>
                      </c:pt>
                      <c:pt idx="1283">
                        <c:v>73.7</c:v>
                      </c:pt>
                      <c:pt idx="1284">
                        <c:v>73.7</c:v>
                      </c:pt>
                      <c:pt idx="1285">
                        <c:v>73.599999999999994</c:v>
                      </c:pt>
                      <c:pt idx="1286">
                        <c:v>73.599999999999994</c:v>
                      </c:pt>
                      <c:pt idx="1287">
                        <c:v>73.599999999999994</c:v>
                      </c:pt>
                      <c:pt idx="1288">
                        <c:v>73.599999999999994</c:v>
                      </c:pt>
                      <c:pt idx="1289">
                        <c:v>73.599999999999994</c:v>
                      </c:pt>
                      <c:pt idx="1290">
                        <c:v>73.5</c:v>
                      </c:pt>
                      <c:pt idx="1291">
                        <c:v>73.5</c:v>
                      </c:pt>
                      <c:pt idx="1292">
                        <c:v>73.5</c:v>
                      </c:pt>
                      <c:pt idx="1293">
                        <c:v>73.5</c:v>
                      </c:pt>
                      <c:pt idx="1294">
                        <c:v>73.400000000000006</c:v>
                      </c:pt>
                      <c:pt idx="1295">
                        <c:v>73.400000000000006</c:v>
                      </c:pt>
                      <c:pt idx="1296">
                        <c:v>73.5</c:v>
                      </c:pt>
                      <c:pt idx="1297">
                        <c:v>73.5</c:v>
                      </c:pt>
                      <c:pt idx="1298">
                        <c:v>73.5</c:v>
                      </c:pt>
                      <c:pt idx="1299">
                        <c:v>73.400000000000006</c:v>
                      </c:pt>
                      <c:pt idx="1300">
                        <c:v>73.400000000000006</c:v>
                      </c:pt>
                      <c:pt idx="1301">
                        <c:v>73.2</c:v>
                      </c:pt>
                      <c:pt idx="1302">
                        <c:v>73.2</c:v>
                      </c:pt>
                      <c:pt idx="1303">
                        <c:v>73.099999999999994</c:v>
                      </c:pt>
                      <c:pt idx="1304">
                        <c:v>73.2</c:v>
                      </c:pt>
                      <c:pt idx="1305">
                        <c:v>73.099999999999994</c:v>
                      </c:pt>
                      <c:pt idx="1306">
                        <c:v>73.099999999999994</c:v>
                      </c:pt>
                      <c:pt idx="1307">
                        <c:v>73.099999999999994</c:v>
                      </c:pt>
                      <c:pt idx="1308">
                        <c:v>73</c:v>
                      </c:pt>
                      <c:pt idx="1309">
                        <c:v>72.900000000000006</c:v>
                      </c:pt>
                      <c:pt idx="1310">
                        <c:v>72.900000000000006</c:v>
                      </c:pt>
                      <c:pt idx="1311">
                        <c:v>72.900000000000006</c:v>
                      </c:pt>
                      <c:pt idx="1312">
                        <c:v>72.900000000000006</c:v>
                      </c:pt>
                      <c:pt idx="1313">
                        <c:v>72.900000000000006</c:v>
                      </c:pt>
                      <c:pt idx="1314">
                        <c:v>72.8</c:v>
                      </c:pt>
                      <c:pt idx="1315">
                        <c:v>72.900000000000006</c:v>
                      </c:pt>
                      <c:pt idx="1316">
                        <c:v>72.8</c:v>
                      </c:pt>
                      <c:pt idx="1317">
                        <c:v>72.7</c:v>
                      </c:pt>
                      <c:pt idx="1318">
                        <c:v>72.599999999999994</c:v>
                      </c:pt>
                      <c:pt idx="1319">
                        <c:v>72.599999999999994</c:v>
                      </c:pt>
                      <c:pt idx="1320">
                        <c:v>72.599999999999994</c:v>
                      </c:pt>
                      <c:pt idx="1321">
                        <c:v>72.599999999999994</c:v>
                      </c:pt>
                      <c:pt idx="1322">
                        <c:v>72.5</c:v>
                      </c:pt>
                      <c:pt idx="1323">
                        <c:v>72.5</c:v>
                      </c:pt>
                      <c:pt idx="1324">
                        <c:v>72.5</c:v>
                      </c:pt>
                      <c:pt idx="1325">
                        <c:v>72.400000000000006</c:v>
                      </c:pt>
                      <c:pt idx="1326">
                        <c:v>72.3</c:v>
                      </c:pt>
                      <c:pt idx="1327">
                        <c:v>72.3</c:v>
                      </c:pt>
                      <c:pt idx="1328">
                        <c:v>72.2</c:v>
                      </c:pt>
                      <c:pt idx="1329">
                        <c:v>72.3</c:v>
                      </c:pt>
                      <c:pt idx="1330">
                        <c:v>72.3</c:v>
                      </c:pt>
                      <c:pt idx="1331">
                        <c:v>72.2</c:v>
                      </c:pt>
                      <c:pt idx="1332">
                        <c:v>72.2</c:v>
                      </c:pt>
                      <c:pt idx="1333">
                        <c:v>72.2</c:v>
                      </c:pt>
                      <c:pt idx="1334">
                        <c:v>72.2</c:v>
                      </c:pt>
                      <c:pt idx="1335">
                        <c:v>72.099999999999994</c:v>
                      </c:pt>
                      <c:pt idx="1336">
                        <c:v>72.099999999999994</c:v>
                      </c:pt>
                      <c:pt idx="1337">
                        <c:v>72.2</c:v>
                      </c:pt>
                      <c:pt idx="1338">
                        <c:v>72.099999999999994</c:v>
                      </c:pt>
                      <c:pt idx="1339">
                        <c:v>72</c:v>
                      </c:pt>
                      <c:pt idx="1340">
                        <c:v>72</c:v>
                      </c:pt>
                      <c:pt idx="1341">
                        <c:v>71.900000000000006</c:v>
                      </c:pt>
                      <c:pt idx="1342">
                        <c:v>71.8</c:v>
                      </c:pt>
                      <c:pt idx="1343">
                        <c:v>71.8</c:v>
                      </c:pt>
                      <c:pt idx="1344">
                        <c:v>71.900000000000006</c:v>
                      </c:pt>
                      <c:pt idx="1345">
                        <c:v>71.8</c:v>
                      </c:pt>
                      <c:pt idx="1346">
                        <c:v>71.8</c:v>
                      </c:pt>
                      <c:pt idx="1347">
                        <c:v>71.8</c:v>
                      </c:pt>
                      <c:pt idx="1348">
                        <c:v>71.7</c:v>
                      </c:pt>
                      <c:pt idx="1349">
                        <c:v>71.599999999999994</c:v>
                      </c:pt>
                      <c:pt idx="1350">
                        <c:v>71.599999999999994</c:v>
                      </c:pt>
                      <c:pt idx="1351">
                        <c:v>71.599999999999994</c:v>
                      </c:pt>
                      <c:pt idx="1352">
                        <c:v>71.599999999999994</c:v>
                      </c:pt>
                      <c:pt idx="1353">
                        <c:v>71.599999999999994</c:v>
                      </c:pt>
                      <c:pt idx="1354">
                        <c:v>71.5</c:v>
                      </c:pt>
                      <c:pt idx="1355">
                        <c:v>71.5</c:v>
                      </c:pt>
                      <c:pt idx="1356">
                        <c:v>71.400000000000006</c:v>
                      </c:pt>
                      <c:pt idx="1357">
                        <c:v>71.400000000000006</c:v>
                      </c:pt>
                      <c:pt idx="1358">
                        <c:v>71.3</c:v>
                      </c:pt>
                      <c:pt idx="1359">
                        <c:v>71.3</c:v>
                      </c:pt>
                      <c:pt idx="1360">
                        <c:v>71.3</c:v>
                      </c:pt>
                      <c:pt idx="1361">
                        <c:v>71.3</c:v>
                      </c:pt>
                      <c:pt idx="1362">
                        <c:v>71.3</c:v>
                      </c:pt>
                      <c:pt idx="1363">
                        <c:v>71.3</c:v>
                      </c:pt>
                      <c:pt idx="1364">
                        <c:v>71.2</c:v>
                      </c:pt>
                      <c:pt idx="1365">
                        <c:v>71.2</c:v>
                      </c:pt>
                      <c:pt idx="1366">
                        <c:v>71.2</c:v>
                      </c:pt>
                      <c:pt idx="1367">
                        <c:v>71.099999999999994</c:v>
                      </c:pt>
                      <c:pt idx="1368">
                        <c:v>71</c:v>
                      </c:pt>
                      <c:pt idx="1369">
                        <c:v>70.900000000000006</c:v>
                      </c:pt>
                      <c:pt idx="1370">
                        <c:v>70.8</c:v>
                      </c:pt>
                      <c:pt idx="1371">
                        <c:v>70.8</c:v>
                      </c:pt>
                      <c:pt idx="1372">
                        <c:v>70.8</c:v>
                      </c:pt>
                      <c:pt idx="1373">
                        <c:v>70.599999999999994</c:v>
                      </c:pt>
                      <c:pt idx="1374">
                        <c:v>70.7</c:v>
                      </c:pt>
                      <c:pt idx="1375">
                        <c:v>70.7</c:v>
                      </c:pt>
                      <c:pt idx="1376">
                        <c:v>70.900000000000006</c:v>
                      </c:pt>
                      <c:pt idx="1377">
                        <c:v>70.900000000000006</c:v>
                      </c:pt>
                      <c:pt idx="1378">
                        <c:v>71</c:v>
                      </c:pt>
                      <c:pt idx="1379">
                        <c:v>70.900000000000006</c:v>
                      </c:pt>
                      <c:pt idx="1380">
                        <c:v>70.900000000000006</c:v>
                      </c:pt>
                      <c:pt idx="1381">
                        <c:v>70.8</c:v>
                      </c:pt>
                      <c:pt idx="1382">
                        <c:v>70.7</c:v>
                      </c:pt>
                      <c:pt idx="1383">
                        <c:v>70.7</c:v>
                      </c:pt>
                      <c:pt idx="1384">
                        <c:v>70.7</c:v>
                      </c:pt>
                      <c:pt idx="1385">
                        <c:v>70.599999999999994</c:v>
                      </c:pt>
                      <c:pt idx="1386">
                        <c:v>70.599999999999994</c:v>
                      </c:pt>
                      <c:pt idx="1387">
                        <c:v>70.5</c:v>
                      </c:pt>
                      <c:pt idx="1388">
                        <c:v>70.5</c:v>
                      </c:pt>
                      <c:pt idx="1389">
                        <c:v>70.5</c:v>
                      </c:pt>
                      <c:pt idx="1390">
                        <c:v>70.5</c:v>
                      </c:pt>
                      <c:pt idx="1391">
                        <c:v>70.599999999999994</c:v>
                      </c:pt>
                      <c:pt idx="1392">
                        <c:v>70.599999999999994</c:v>
                      </c:pt>
                      <c:pt idx="1393">
                        <c:v>70.7</c:v>
                      </c:pt>
                      <c:pt idx="1394">
                        <c:v>70.7</c:v>
                      </c:pt>
                      <c:pt idx="1395">
                        <c:v>70.8</c:v>
                      </c:pt>
                      <c:pt idx="1396">
                        <c:v>70.599999999999994</c:v>
                      </c:pt>
                      <c:pt idx="1397">
                        <c:v>70.599999999999994</c:v>
                      </c:pt>
                      <c:pt idx="1398">
                        <c:v>70.5</c:v>
                      </c:pt>
                      <c:pt idx="1399">
                        <c:v>70.5</c:v>
                      </c:pt>
                      <c:pt idx="1400">
                        <c:v>70.5</c:v>
                      </c:pt>
                      <c:pt idx="1401">
                        <c:v>70.5</c:v>
                      </c:pt>
                      <c:pt idx="1402">
                        <c:v>70.5</c:v>
                      </c:pt>
                      <c:pt idx="1403">
                        <c:v>70.5</c:v>
                      </c:pt>
                      <c:pt idx="1404">
                        <c:v>70.400000000000006</c:v>
                      </c:pt>
                      <c:pt idx="1405">
                        <c:v>70.400000000000006</c:v>
                      </c:pt>
                      <c:pt idx="1406">
                        <c:v>70.3</c:v>
                      </c:pt>
                      <c:pt idx="1407">
                        <c:v>70.3</c:v>
                      </c:pt>
                      <c:pt idx="1408">
                        <c:v>70.400000000000006</c:v>
                      </c:pt>
                      <c:pt idx="1409">
                        <c:v>70.400000000000006</c:v>
                      </c:pt>
                      <c:pt idx="1410">
                        <c:v>70.3</c:v>
                      </c:pt>
                      <c:pt idx="1411">
                        <c:v>70.3</c:v>
                      </c:pt>
                      <c:pt idx="1412">
                        <c:v>70.2</c:v>
                      </c:pt>
                      <c:pt idx="1413">
                        <c:v>70.2</c:v>
                      </c:pt>
                      <c:pt idx="1414">
                        <c:v>70.2</c:v>
                      </c:pt>
                      <c:pt idx="1415">
                        <c:v>70.099999999999994</c:v>
                      </c:pt>
                      <c:pt idx="1416">
                        <c:v>70.099999999999994</c:v>
                      </c:pt>
                      <c:pt idx="1417">
                        <c:v>70</c:v>
                      </c:pt>
                      <c:pt idx="1418">
                        <c:v>69.900000000000006</c:v>
                      </c:pt>
                      <c:pt idx="1419">
                        <c:v>70</c:v>
                      </c:pt>
                      <c:pt idx="1420">
                        <c:v>70</c:v>
                      </c:pt>
                      <c:pt idx="1421">
                        <c:v>69.8</c:v>
                      </c:pt>
                      <c:pt idx="1422">
                        <c:v>69.900000000000006</c:v>
                      </c:pt>
                      <c:pt idx="1423">
                        <c:v>69.8</c:v>
                      </c:pt>
                      <c:pt idx="1424">
                        <c:v>69.900000000000006</c:v>
                      </c:pt>
                      <c:pt idx="1425">
                        <c:v>69.900000000000006</c:v>
                      </c:pt>
                      <c:pt idx="1426">
                        <c:v>69.8</c:v>
                      </c:pt>
                      <c:pt idx="1427">
                        <c:v>69.8</c:v>
                      </c:pt>
                      <c:pt idx="1428">
                        <c:v>69.7</c:v>
                      </c:pt>
                      <c:pt idx="1429">
                        <c:v>69.7</c:v>
                      </c:pt>
                      <c:pt idx="1430">
                        <c:v>69.599999999999994</c:v>
                      </c:pt>
                      <c:pt idx="1431">
                        <c:v>69.599999999999994</c:v>
                      </c:pt>
                      <c:pt idx="1432">
                        <c:v>69.7</c:v>
                      </c:pt>
                      <c:pt idx="1433">
                        <c:v>69.7</c:v>
                      </c:pt>
                      <c:pt idx="1434">
                        <c:v>69.7</c:v>
                      </c:pt>
                      <c:pt idx="1435">
                        <c:v>69.599999999999994</c:v>
                      </c:pt>
                      <c:pt idx="1436">
                        <c:v>69.599999999999994</c:v>
                      </c:pt>
                      <c:pt idx="1437">
                        <c:v>69.5</c:v>
                      </c:pt>
                      <c:pt idx="1438">
                        <c:v>69.400000000000006</c:v>
                      </c:pt>
                      <c:pt idx="1439">
                        <c:v>69.400000000000006</c:v>
                      </c:pt>
                      <c:pt idx="1440">
                        <c:v>69.3</c:v>
                      </c:pt>
                      <c:pt idx="1441">
                        <c:v>69.3</c:v>
                      </c:pt>
                      <c:pt idx="1442">
                        <c:v>69.3</c:v>
                      </c:pt>
                      <c:pt idx="1443">
                        <c:v>69.2</c:v>
                      </c:pt>
                      <c:pt idx="1444">
                        <c:v>69.2</c:v>
                      </c:pt>
                      <c:pt idx="1445">
                        <c:v>69</c:v>
                      </c:pt>
                      <c:pt idx="1446">
                        <c:v>68.8</c:v>
                      </c:pt>
                      <c:pt idx="1447">
                        <c:v>68.8</c:v>
                      </c:pt>
                      <c:pt idx="1448">
                        <c:v>68.8</c:v>
                      </c:pt>
                      <c:pt idx="1449">
                        <c:v>68.8</c:v>
                      </c:pt>
                      <c:pt idx="1450">
                        <c:v>68.8</c:v>
                      </c:pt>
                      <c:pt idx="1451">
                        <c:v>68.8</c:v>
                      </c:pt>
                      <c:pt idx="1452">
                        <c:v>68.900000000000006</c:v>
                      </c:pt>
                      <c:pt idx="1453">
                        <c:v>68.900000000000006</c:v>
                      </c:pt>
                      <c:pt idx="1454">
                        <c:v>68.8</c:v>
                      </c:pt>
                      <c:pt idx="1455">
                        <c:v>68.8</c:v>
                      </c:pt>
                      <c:pt idx="1456">
                        <c:v>68.8</c:v>
                      </c:pt>
                      <c:pt idx="1457">
                        <c:v>68.7</c:v>
                      </c:pt>
                      <c:pt idx="1458">
                        <c:v>68.7</c:v>
                      </c:pt>
                      <c:pt idx="1459">
                        <c:v>68.599999999999994</c:v>
                      </c:pt>
                      <c:pt idx="1460">
                        <c:v>68.5</c:v>
                      </c:pt>
                      <c:pt idx="1461">
                        <c:v>68.2</c:v>
                      </c:pt>
                      <c:pt idx="1462">
                        <c:v>68.099999999999994</c:v>
                      </c:pt>
                      <c:pt idx="1463">
                        <c:v>68.099999999999994</c:v>
                      </c:pt>
                      <c:pt idx="1464">
                        <c:v>68.2</c:v>
                      </c:pt>
                      <c:pt idx="1465">
                        <c:v>68.2</c:v>
                      </c:pt>
                      <c:pt idx="1466">
                        <c:v>68.3</c:v>
                      </c:pt>
                      <c:pt idx="1467">
                        <c:v>68.3</c:v>
                      </c:pt>
                      <c:pt idx="1468">
                        <c:v>68.3</c:v>
                      </c:pt>
                      <c:pt idx="1469">
                        <c:v>68.2</c:v>
                      </c:pt>
                      <c:pt idx="1470">
                        <c:v>68.099999999999994</c:v>
                      </c:pt>
                      <c:pt idx="1471">
                        <c:v>68.2</c:v>
                      </c:pt>
                      <c:pt idx="1472">
                        <c:v>68.2</c:v>
                      </c:pt>
                      <c:pt idx="1473">
                        <c:v>68.099999999999994</c:v>
                      </c:pt>
                      <c:pt idx="1474">
                        <c:v>68.2</c:v>
                      </c:pt>
                      <c:pt idx="1475">
                        <c:v>68.2</c:v>
                      </c:pt>
                      <c:pt idx="1476">
                        <c:v>68.099999999999994</c:v>
                      </c:pt>
                      <c:pt idx="1477">
                        <c:v>68.099999999999994</c:v>
                      </c:pt>
                      <c:pt idx="1478">
                        <c:v>68</c:v>
                      </c:pt>
                      <c:pt idx="1479">
                        <c:v>67.900000000000006</c:v>
                      </c:pt>
                      <c:pt idx="1480">
                        <c:v>67.900000000000006</c:v>
                      </c:pt>
                      <c:pt idx="1481">
                        <c:v>67.8</c:v>
                      </c:pt>
                      <c:pt idx="1482">
                        <c:v>67.7</c:v>
                      </c:pt>
                      <c:pt idx="1483">
                        <c:v>67.7</c:v>
                      </c:pt>
                      <c:pt idx="1484">
                        <c:v>67.7</c:v>
                      </c:pt>
                      <c:pt idx="1485">
                        <c:v>67.599999999999994</c:v>
                      </c:pt>
                      <c:pt idx="1486">
                        <c:v>67.5</c:v>
                      </c:pt>
                      <c:pt idx="1487">
                        <c:v>67.5</c:v>
                      </c:pt>
                      <c:pt idx="1488">
                        <c:v>67.5</c:v>
                      </c:pt>
                      <c:pt idx="1489">
                        <c:v>67.599999999999994</c:v>
                      </c:pt>
                      <c:pt idx="1490">
                        <c:v>67.599999999999994</c:v>
                      </c:pt>
                      <c:pt idx="1491">
                        <c:v>67.7</c:v>
                      </c:pt>
                      <c:pt idx="1492">
                        <c:v>67.599999999999994</c:v>
                      </c:pt>
                      <c:pt idx="1493">
                        <c:v>67.5</c:v>
                      </c:pt>
                      <c:pt idx="1494">
                        <c:v>67.5</c:v>
                      </c:pt>
                      <c:pt idx="1495">
                        <c:v>67.400000000000006</c:v>
                      </c:pt>
                      <c:pt idx="1496">
                        <c:v>67.5</c:v>
                      </c:pt>
                      <c:pt idx="1497">
                        <c:v>67.5</c:v>
                      </c:pt>
                      <c:pt idx="1498">
                        <c:v>67.5</c:v>
                      </c:pt>
                      <c:pt idx="1499">
                        <c:v>67.5</c:v>
                      </c:pt>
                      <c:pt idx="1500">
                        <c:v>67.5</c:v>
                      </c:pt>
                      <c:pt idx="1501">
                        <c:v>67.400000000000006</c:v>
                      </c:pt>
                      <c:pt idx="1502">
                        <c:v>67.3</c:v>
                      </c:pt>
                      <c:pt idx="1503">
                        <c:v>67.400000000000006</c:v>
                      </c:pt>
                      <c:pt idx="1504">
                        <c:v>67.3</c:v>
                      </c:pt>
                      <c:pt idx="1505">
                        <c:v>67.3</c:v>
                      </c:pt>
                      <c:pt idx="1506">
                        <c:v>67.3</c:v>
                      </c:pt>
                      <c:pt idx="1507">
                        <c:v>67.3</c:v>
                      </c:pt>
                      <c:pt idx="1508">
                        <c:v>67.2</c:v>
                      </c:pt>
                      <c:pt idx="1509">
                        <c:v>67.2</c:v>
                      </c:pt>
                      <c:pt idx="1510">
                        <c:v>67.2</c:v>
                      </c:pt>
                      <c:pt idx="1511">
                        <c:v>67.099999999999994</c:v>
                      </c:pt>
                      <c:pt idx="1512">
                        <c:v>67.099999999999994</c:v>
                      </c:pt>
                      <c:pt idx="1513">
                        <c:v>67.099999999999994</c:v>
                      </c:pt>
                      <c:pt idx="1514">
                        <c:v>67.099999999999994</c:v>
                      </c:pt>
                      <c:pt idx="1515">
                        <c:v>67.099999999999994</c:v>
                      </c:pt>
                      <c:pt idx="1516">
                        <c:v>67.099999999999994</c:v>
                      </c:pt>
                      <c:pt idx="1517">
                        <c:v>67.099999999999994</c:v>
                      </c:pt>
                      <c:pt idx="1518">
                        <c:v>67</c:v>
                      </c:pt>
                      <c:pt idx="1519">
                        <c:v>67</c:v>
                      </c:pt>
                      <c:pt idx="1520">
                        <c:v>67</c:v>
                      </c:pt>
                      <c:pt idx="1521">
                        <c:v>67</c:v>
                      </c:pt>
                      <c:pt idx="1522">
                        <c:v>67.099999999999994</c:v>
                      </c:pt>
                      <c:pt idx="1523">
                        <c:v>67</c:v>
                      </c:pt>
                      <c:pt idx="1524">
                        <c:v>66.900000000000006</c:v>
                      </c:pt>
                      <c:pt idx="1525">
                        <c:v>66.900000000000006</c:v>
                      </c:pt>
                      <c:pt idx="1526">
                        <c:v>66.8</c:v>
                      </c:pt>
                      <c:pt idx="1527">
                        <c:v>66.8</c:v>
                      </c:pt>
                      <c:pt idx="1528">
                        <c:v>66.8</c:v>
                      </c:pt>
                      <c:pt idx="1529">
                        <c:v>66.8</c:v>
                      </c:pt>
                      <c:pt idx="1530">
                        <c:v>66.7</c:v>
                      </c:pt>
                      <c:pt idx="1531">
                        <c:v>66.7</c:v>
                      </c:pt>
                      <c:pt idx="1532">
                        <c:v>66.7</c:v>
                      </c:pt>
                      <c:pt idx="1533">
                        <c:v>66.599999999999994</c:v>
                      </c:pt>
                      <c:pt idx="1534">
                        <c:v>66.599999999999994</c:v>
                      </c:pt>
                      <c:pt idx="1535">
                        <c:v>66.599999999999994</c:v>
                      </c:pt>
                      <c:pt idx="1536">
                        <c:v>66.5</c:v>
                      </c:pt>
                      <c:pt idx="1537">
                        <c:v>66.599999999999994</c:v>
                      </c:pt>
                      <c:pt idx="1538">
                        <c:v>66.5</c:v>
                      </c:pt>
                      <c:pt idx="1539">
                        <c:v>66.599999999999994</c:v>
                      </c:pt>
                      <c:pt idx="1540">
                        <c:v>66.599999999999994</c:v>
                      </c:pt>
                      <c:pt idx="1541">
                        <c:v>66.400000000000006</c:v>
                      </c:pt>
                      <c:pt idx="1542">
                        <c:v>66.400000000000006</c:v>
                      </c:pt>
                      <c:pt idx="1543">
                        <c:v>66.400000000000006</c:v>
                      </c:pt>
                      <c:pt idx="1544">
                        <c:v>66.400000000000006</c:v>
                      </c:pt>
                      <c:pt idx="1545">
                        <c:v>66.3</c:v>
                      </c:pt>
                      <c:pt idx="1546">
                        <c:v>66.3</c:v>
                      </c:pt>
                      <c:pt idx="1547">
                        <c:v>66.3</c:v>
                      </c:pt>
                      <c:pt idx="1548">
                        <c:v>66.3</c:v>
                      </c:pt>
                      <c:pt idx="1549">
                        <c:v>66.2</c:v>
                      </c:pt>
                      <c:pt idx="1550">
                        <c:v>66.2</c:v>
                      </c:pt>
                      <c:pt idx="1551">
                        <c:v>66.099999999999994</c:v>
                      </c:pt>
                      <c:pt idx="1552">
                        <c:v>66.099999999999994</c:v>
                      </c:pt>
                      <c:pt idx="1553">
                        <c:v>66.2</c:v>
                      </c:pt>
                      <c:pt idx="1554">
                        <c:v>66.099999999999994</c:v>
                      </c:pt>
                      <c:pt idx="1555">
                        <c:v>66</c:v>
                      </c:pt>
                      <c:pt idx="1556">
                        <c:v>65.900000000000006</c:v>
                      </c:pt>
                      <c:pt idx="1557">
                        <c:v>65.900000000000006</c:v>
                      </c:pt>
                      <c:pt idx="1558">
                        <c:v>65.8</c:v>
                      </c:pt>
                      <c:pt idx="1559">
                        <c:v>65.8</c:v>
                      </c:pt>
                      <c:pt idx="1560">
                        <c:v>65.8</c:v>
                      </c:pt>
                      <c:pt idx="1561">
                        <c:v>65.8</c:v>
                      </c:pt>
                      <c:pt idx="1562">
                        <c:v>65.8</c:v>
                      </c:pt>
                      <c:pt idx="1563">
                        <c:v>65.8</c:v>
                      </c:pt>
                      <c:pt idx="1564">
                        <c:v>65.8</c:v>
                      </c:pt>
                      <c:pt idx="1565">
                        <c:v>65.7</c:v>
                      </c:pt>
                      <c:pt idx="1566">
                        <c:v>65.599999999999994</c:v>
                      </c:pt>
                      <c:pt idx="1567">
                        <c:v>65.7</c:v>
                      </c:pt>
                      <c:pt idx="1568">
                        <c:v>65.7</c:v>
                      </c:pt>
                      <c:pt idx="1569">
                        <c:v>65.7</c:v>
                      </c:pt>
                      <c:pt idx="1570">
                        <c:v>65.7</c:v>
                      </c:pt>
                      <c:pt idx="1571">
                        <c:v>65.7</c:v>
                      </c:pt>
                      <c:pt idx="1572">
                        <c:v>65.599999999999994</c:v>
                      </c:pt>
                      <c:pt idx="1573">
                        <c:v>65.5</c:v>
                      </c:pt>
                      <c:pt idx="1574">
                        <c:v>65.5</c:v>
                      </c:pt>
                      <c:pt idx="1575">
                        <c:v>65.5</c:v>
                      </c:pt>
                      <c:pt idx="1576">
                        <c:v>65.5</c:v>
                      </c:pt>
                      <c:pt idx="1577">
                        <c:v>65.5</c:v>
                      </c:pt>
                      <c:pt idx="1578">
                        <c:v>65.5</c:v>
                      </c:pt>
                      <c:pt idx="1579">
                        <c:v>65.5</c:v>
                      </c:pt>
                      <c:pt idx="1580">
                        <c:v>65.400000000000006</c:v>
                      </c:pt>
                      <c:pt idx="1581">
                        <c:v>65.400000000000006</c:v>
                      </c:pt>
                      <c:pt idx="1582">
                        <c:v>65.3</c:v>
                      </c:pt>
                      <c:pt idx="1583">
                        <c:v>65.3</c:v>
                      </c:pt>
                      <c:pt idx="1584">
                        <c:v>65.3</c:v>
                      </c:pt>
                      <c:pt idx="1585">
                        <c:v>65.400000000000006</c:v>
                      </c:pt>
                      <c:pt idx="1586">
                        <c:v>65.3</c:v>
                      </c:pt>
                      <c:pt idx="1587">
                        <c:v>65.2</c:v>
                      </c:pt>
                      <c:pt idx="1588">
                        <c:v>65.2</c:v>
                      </c:pt>
                      <c:pt idx="1589">
                        <c:v>65.099999999999994</c:v>
                      </c:pt>
                      <c:pt idx="1590">
                        <c:v>65.099999999999994</c:v>
                      </c:pt>
                      <c:pt idx="1591">
                        <c:v>65.099999999999994</c:v>
                      </c:pt>
                      <c:pt idx="1592">
                        <c:v>65.099999999999994</c:v>
                      </c:pt>
                      <c:pt idx="1593">
                        <c:v>65.099999999999994</c:v>
                      </c:pt>
                      <c:pt idx="1594">
                        <c:v>65.099999999999994</c:v>
                      </c:pt>
                      <c:pt idx="1595">
                        <c:v>65</c:v>
                      </c:pt>
                      <c:pt idx="1596">
                        <c:v>65</c:v>
                      </c:pt>
                      <c:pt idx="1597">
                        <c:v>65</c:v>
                      </c:pt>
                      <c:pt idx="1598">
                        <c:v>64.8</c:v>
                      </c:pt>
                      <c:pt idx="1599">
                        <c:v>64.900000000000006</c:v>
                      </c:pt>
                      <c:pt idx="1600">
                        <c:v>64.8</c:v>
                      </c:pt>
                      <c:pt idx="1601">
                        <c:v>64.900000000000006</c:v>
                      </c:pt>
                      <c:pt idx="1602">
                        <c:v>64.8</c:v>
                      </c:pt>
                      <c:pt idx="1603">
                        <c:v>64.8</c:v>
                      </c:pt>
                      <c:pt idx="1604">
                        <c:v>64.900000000000006</c:v>
                      </c:pt>
                      <c:pt idx="1605">
                        <c:v>64.8</c:v>
                      </c:pt>
                      <c:pt idx="1606">
                        <c:v>64.7</c:v>
                      </c:pt>
                      <c:pt idx="1607">
                        <c:v>64.7</c:v>
                      </c:pt>
                      <c:pt idx="1608">
                        <c:v>64.7</c:v>
                      </c:pt>
                      <c:pt idx="1609">
                        <c:v>64.7</c:v>
                      </c:pt>
                      <c:pt idx="1610">
                        <c:v>64.599999999999994</c:v>
                      </c:pt>
                      <c:pt idx="1611">
                        <c:v>64.599999999999994</c:v>
                      </c:pt>
                      <c:pt idx="1612">
                        <c:v>64.599999999999994</c:v>
                      </c:pt>
                      <c:pt idx="1613">
                        <c:v>64.599999999999994</c:v>
                      </c:pt>
                      <c:pt idx="1614">
                        <c:v>64.5</c:v>
                      </c:pt>
                      <c:pt idx="1615">
                        <c:v>64.5</c:v>
                      </c:pt>
                      <c:pt idx="1616">
                        <c:v>64.5</c:v>
                      </c:pt>
                      <c:pt idx="1617">
                        <c:v>64.5</c:v>
                      </c:pt>
                      <c:pt idx="1618">
                        <c:v>64.5</c:v>
                      </c:pt>
                      <c:pt idx="1619">
                        <c:v>64.5</c:v>
                      </c:pt>
                      <c:pt idx="1620">
                        <c:v>64.400000000000006</c:v>
                      </c:pt>
                      <c:pt idx="1621">
                        <c:v>64.400000000000006</c:v>
                      </c:pt>
                      <c:pt idx="1622">
                        <c:v>64.3</c:v>
                      </c:pt>
                      <c:pt idx="1623">
                        <c:v>64.3</c:v>
                      </c:pt>
                      <c:pt idx="1624">
                        <c:v>64.3</c:v>
                      </c:pt>
                      <c:pt idx="1625">
                        <c:v>64.2</c:v>
                      </c:pt>
                      <c:pt idx="1626">
                        <c:v>64.099999999999994</c:v>
                      </c:pt>
                      <c:pt idx="1627">
                        <c:v>63.8</c:v>
                      </c:pt>
                      <c:pt idx="1628">
                        <c:v>63.5</c:v>
                      </c:pt>
                      <c:pt idx="1629">
                        <c:v>62.4</c:v>
                      </c:pt>
                      <c:pt idx="1630">
                        <c:v>61.9</c:v>
                      </c:pt>
                      <c:pt idx="1631">
                        <c:v>61.5</c:v>
                      </c:pt>
                      <c:pt idx="1632">
                        <c:v>60.5</c:v>
                      </c:pt>
                      <c:pt idx="1633">
                        <c:v>58.9</c:v>
                      </c:pt>
                      <c:pt idx="1634">
                        <c:v>58.1</c:v>
                      </c:pt>
                      <c:pt idx="1635">
                        <c:v>57.8</c:v>
                      </c:pt>
                      <c:pt idx="1636">
                        <c:v>58.2</c:v>
                      </c:pt>
                      <c:pt idx="1637">
                        <c:v>58.7</c:v>
                      </c:pt>
                      <c:pt idx="1638">
                        <c:v>59</c:v>
                      </c:pt>
                      <c:pt idx="1639">
                        <c:v>58.8</c:v>
                      </c:pt>
                      <c:pt idx="1640">
                        <c:v>57.8</c:v>
                      </c:pt>
                      <c:pt idx="1641">
                        <c:v>57.6</c:v>
                      </c:pt>
                      <c:pt idx="1642">
                        <c:v>57.8</c:v>
                      </c:pt>
                      <c:pt idx="1643">
                        <c:v>56.6</c:v>
                      </c:pt>
                      <c:pt idx="1644">
                        <c:v>51.9</c:v>
                      </c:pt>
                      <c:pt idx="1645">
                        <c:v>52.8</c:v>
                      </c:pt>
                      <c:pt idx="1646">
                        <c:v>56.8</c:v>
                      </c:pt>
                      <c:pt idx="1647">
                        <c:v>60</c:v>
                      </c:pt>
                      <c:pt idx="1648">
                        <c:v>62.5</c:v>
                      </c:pt>
                      <c:pt idx="1649">
                        <c:v>64</c:v>
                      </c:pt>
                      <c:pt idx="1650">
                        <c:v>65.599999999999994</c:v>
                      </c:pt>
                      <c:pt idx="1651">
                        <c:v>66.900000000000006</c:v>
                      </c:pt>
                      <c:pt idx="1652">
                        <c:v>67.599999999999994</c:v>
                      </c:pt>
                      <c:pt idx="1653">
                        <c:v>68.099999999999994</c:v>
                      </c:pt>
                      <c:pt idx="1654">
                        <c:v>68.400000000000006</c:v>
                      </c:pt>
                      <c:pt idx="1655">
                        <c:v>68.900000000000006</c:v>
                      </c:pt>
                      <c:pt idx="1656">
                        <c:v>69.099999999999994</c:v>
                      </c:pt>
                      <c:pt idx="1657">
                        <c:v>68.7</c:v>
                      </c:pt>
                      <c:pt idx="1658">
                        <c:v>68.599999999999994</c:v>
                      </c:pt>
                      <c:pt idx="1659">
                        <c:v>68.5</c:v>
                      </c:pt>
                      <c:pt idx="1660">
                        <c:v>68.3</c:v>
                      </c:pt>
                      <c:pt idx="1661">
                        <c:v>68.400000000000006</c:v>
                      </c:pt>
                      <c:pt idx="1662">
                        <c:v>68.5</c:v>
                      </c:pt>
                      <c:pt idx="1663">
                        <c:v>68.7</c:v>
                      </c:pt>
                      <c:pt idx="1664">
                        <c:v>68.7</c:v>
                      </c:pt>
                      <c:pt idx="1665">
                        <c:v>68.7</c:v>
                      </c:pt>
                      <c:pt idx="1666">
                        <c:v>68.8</c:v>
                      </c:pt>
                      <c:pt idx="1667">
                        <c:v>68.7</c:v>
                      </c:pt>
                      <c:pt idx="1668">
                        <c:v>68.599999999999994</c:v>
                      </c:pt>
                      <c:pt idx="1669">
                        <c:v>68.7</c:v>
                      </c:pt>
                      <c:pt idx="1670">
                        <c:v>68.7</c:v>
                      </c:pt>
                      <c:pt idx="1671">
                        <c:v>68.5</c:v>
                      </c:pt>
                      <c:pt idx="1672">
                        <c:v>68.2</c:v>
                      </c:pt>
                      <c:pt idx="1673">
                        <c:v>68</c:v>
                      </c:pt>
                      <c:pt idx="1674">
                        <c:v>67.900000000000006</c:v>
                      </c:pt>
                      <c:pt idx="1675">
                        <c:v>67.400000000000006</c:v>
                      </c:pt>
                      <c:pt idx="1676">
                        <c:v>67.3</c:v>
                      </c:pt>
                      <c:pt idx="1677">
                        <c:v>67.2</c:v>
                      </c:pt>
                      <c:pt idx="1678">
                        <c:v>67.3</c:v>
                      </c:pt>
                      <c:pt idx="1679">
                        <c:v>67.599999999999994</c:v>
                      </c:pt>
                      <c:pt idx="1680">
                        <c:v>67.7</c:v>
                      </c:pt>
                      <c:pt idx="1681">
                        <c:v>67.7</c:v>
                      </c:pt>
                      <c:pt idx="1682">
                        <c:v>67.5</c:v>
                      </c:pt>
                      <c:pt idx="1683">
                        <c:v>67.3</c:v>
                      </c:pt>
                      <c:pt idx="1684">
                        <c:v>66.8</c:v>
                      </c:pt>
                      <c:pt idx="1685">
                        <c:v>66.400000000000006</c:v>
                      </c:pt>
                      <c:pt idx="1686">
                        <c:v>66.2</c:v>
                      </c:pt>
                      <c:pt idx="1687">
                        <c:v>65.599999999999994</c:v>
                      </c:pt>
                      <c:pt idx="1688">
                        <c:v>65.400000000000006</c:v>
                      </c:pt>
                      <c:pt idx="1689">
                        <c:v>65.3</c:v>
                      </c:pt>
                      <c:pt idx="1690">
                        <c:v>65.099999999999994</c:v>
                      </c:pt>
                      <c:pt idx="1691">
                        <c:v>65.2</c:v>
                      </c:pt>
                      <c:pt idx="1692">
                        <c:v>65</c:v>
                      </c:pt>
                      <c:pt idx="1693">
                        <c:v>64.7</c:v>
                      </c:pt>
                      <c:pt idx="1694">
                        <c:v>64.5</c:v>
                      </c:pt>
                      <c:pt idx="1695">
                        <c:v>64.2</c:v>
                      </c:pt>
                      <c:pt idx="1696">
                        <c:v>64.2</c:v>
                      </c:pt>
                      <c:pt idx="1697">
                        <c:v>64.099999999999994</c:v>
                      </c:pt>
                      <c:pt idx="1698">
                        <c:v>63.7</c:v>
                      </c:pt>
                      <c:pt idx="1699">
                        <c:v>63.8</c:v>
                      </c:pt>
                      <c:pt idx="1700">
                        <c:v>63.6</c:v>
                      </c:pt>
                      <c:pt idx="1701">
                        <c:v>63.4</c:v>
                      </c:pt>
                      <c:pt idx="1702">
                        <c:v>63.4</c:v>
                      </c:pt>
                      <c:pt idx="1703">
                        <c:v>63.6</c:v>
                      </c:pt>
                      <c:pt idx="1704">
                        <c:v>63.5</c:v>
                      </c:pt>
                      <c:pt idx="1705">
                        <c:v>63</c:v>
                      </c:pt>
                      <c:pt idx="1706">
                        <c:v>63</c:v>
                      </c:pt>
                      <c:pt idx="1707">
                        <c:v>63.1</c:v>
                      </c:pt>
                      <c:pt idx="1708">
                        <c:v>62.6</c:v>
                      </c:pt>
                      <c:pt idx="1709">
                        <c:v>62.5</c:v>
                      </c:pt>
                      <c:pt idx="1710">
                        <c:v>62.4</c:v>
                      </c:pt>
                      <c:pt idx="1711">
                        <c:v>62.6</c:v>
                      </c:pt>
                      <c:pt idx="1712">
                        <c:v>62.9</c:v>
                      </c:pt>
                      <c:pt idx="1713">
                        <c:v>62.8</c:v>
                      </c:pt>
                      <c:pt idx="1714">
                        <c:v>63.2</c:v>
                      </c:pt>
                      <c:pt idx="1715">
                        <c:v>63.2</c:v>
                      </c:pt>
                      <c:pt idx="1716">
                        <c:v>63</c:v>
                      </c:pt>
                      <c:pt idx="1717">
                        <c:v>62.9</c:v>
                      </c:pt>
                      <c:pt idx="1718">
                        <c:v>62.9</c:v>
                      </c:pt>
                      <c:pt idx="1719">
                        <c:v>62.8</c:v>
                      </c:pt>
                      <c:pt idx="1720">
                        <c:v>62.3</c:v>
                      </c:pt>
                      <c:pt idx="1721">
                        <c:v>61.8</c:v>
                      </c:pt>
                      <c:pt idx="1722">
                        <c:v>61.4</c:v>
                      </c:pt>
                      <c:pt idx="1723">
                        <c:v>61</c:v>
                      </c:pt>
                      <c:pt idx="1724">
                        <c:v>60.9</c:v>
                      </c:pt>
                      <c:pt idx="1725">
                        <c:v>60.9</c:v>
                      </c:pt>
                      <c:pt idx="1726">
                        <c:v>60.7</c:v>
                      </c:pt>
                      <c:pt idx="1727">
                        <c:v>60.4</c:v>
                      </c:pt>
                      <c:pt idx="1728">
                        <c:v>59.9</c:v>
                      </c:pt>
                      <c:pt idx="1729">
                        <c:v>59.5</c:v>
                      </c:pt>
                      <c:pt idx="1730">
                        <c:v>59.5</c:v>
                      </c:pt>
                      <c:pt idx="1731">
                        <c:v>59.2</c:v>
                      </c:pt>
                      <c:pt idx="1732">
                        <c:v>59</c:v>
                      </c:pt>
                      <c:pt idx="1733">
                        <c:v>58.9</c:v>
                      </c:pt>
                      <c:pt idx="1734">
                        <c:v>59.2</c:v>
                      </c:pt>
                      <c:pt idx="1735">
                        <c:v>59</c:v>
                      </c:pt>
                      <c:pt idx="1736">
                        <c:v>58.8</c:v>
                      </c:pt>
                      <c:pt idx="1737">
                        <c:v>58.8</c:v>
                      </c:pt>
                      <c:pt idx="1738">
                        <c:v>59</c:v>
                      </c:pt>
                      <c:pt idx="1739">
                        <c:v>58.9</c:v>
                      </c:pt>
                      <c:pt idx="1740">
                        <c:v>58.7</c:v>
                      </c:pt>
                      <c:pt idx="1741">
                        <c:v>58.6</c:v>
                      </c:pt>
                      <c:pt idx="1742">
                        <c:v>58.5</c:v>
                      </c:pt>
                      <c:pt idx="1743">
                        <c:v>58.4</c:v>
                      </c:pt>
                      <c:pt idx="1744">
                        <c:v>58.2</c:v>
                      </c:pt>
                      <c:pt idx="1745">
                        <c:v>58.2</c:v>
                      </c:pt>
                      <c:pt idx="1746">
                        <c:v>58</c:v>
                      </c:pt>
                      <c:pt idx="1747">
                        <c:v>57.5</c:v>
                      </c:pt>
                      <c:pt idx="1748">
                        <c:v>57.5</c:v>
                      </c:pt>
                      <c:pt idx="1749">
                        <c:v>57.4</c:v>
                      </c:pt>
                      <c:pt idx="1750">
                        <c:v>57.5</c:v>
                      </c:pt>
                      <c:pt idx="1751">
                        <c:v>57.2</c:v>
                      </c:pt>
                      <c:pt idx="1752">
                        <c:v>56.9</c:v>
                      </c:pt>
                      <c:pt idx="1753">
                        <c:v>56.9</c:v>
                      </c:pt>
                      <c:pt idx="1754">
                        <c:v>56.9</c:v>
                      </c:pt>
                      <c:pt idx="1755">
                        <c:v>56.2</c:v>
                      </c:pt>
                      <c:pt idx="1756">
                        <c:v>55.9</c:v>
                      </c:pt>
                      <c:pt idx="1757">
                        <c:v>55.8</c:v>
                      </c:pt>
                      <c:pt idx="1758">
                        <c:v>55.6</c:v>
                      </c:pt>
                      <c:pt idx="1759">
                        <c:v>55.5</c:v>
                      </c:pt>
                      <c:pt idx="1760">
                        <c:v>55.5</c:v>
                      </c:pt>
                      <c:pt idx="1761">
                        <c:v>55.5</c:v>
                      </c:pt>
                      <c:pt idx="1762">
                        <c:v>55.3</c:v>
                      </c:pt>
                      <c:pt idx="1763">
                        <c:v>54.8</c:v>
                      </c:pt>
                      <c:pt idx="1764">
                        <c:v>54.7</c:v>
                      </c:pt>
                      <c:pt idx="1765">
                        <c:v>54.5</c:v>
                      </c:pt>
                      <c:pt idx="1766">
                        <c:v>54.4</c:v>
                      </c:pt>
                      <c:pt idx="1767">
                        <c:v>53.8</c:v>
                      </c:pt>
                      <c:pt idx="1768">
                        <c:v>54.8</c:v>
                      </c:pt>
                      <c:pt idx="1769">
                        <c:v>55.5</c:v>
                      </c:pt>
                      <c:pt idx="1770">
                        <c:v>55.3</c:v>
                      </c:pt>
                      <c:pt idx="1771">
                        <c:v>53.7</c:v>
                      </c:pt>
                      <c:pt idx="1772">
                        <c:v>52.4</c:v>
                      </c:pt>
                      <c:pt idx="1773">
                        <c:v>51.7</c:v>
                      </c:pt>
                      <c:pt idx="1774">
                        <c:v>51.2</c:v>
                      </c:pt>
                      <c:pt idx="1775">
                        <c:v>50.7</c:v>
                      </c:pt>
                      <c:pt idx="1776">
                        <c:v>50.7</c:v>
                      </c:pt>
                      <c:pt idx="1777">
                        <c:v>51.6</c:v>
                      </c:pt>
                      <c:pt idx="1778">
                        <c:v>51.9</c:v>
                      </c:pt>
                      <c:pt idx="1779">
                        <c:v>52.2</c:v>
                      </c:pt>
                      <c:pt idx="1780">
                        <c:v>52.5</c:v>
                      </c:pt>
                      <c:pt idx="1781">
                        <c:v>52.8</c:v>
                      </c:pt>
                      <c:pt idx="1782">
                        <c:v>52.7</c:v>
                      </c:pt>
                      <c:pt idx="1783">
                        <c:v>52.6</c:v>
                      </c:pt>
                      <c:pt idx="1784">
                        <c:v>53</c:v>
                      </c:pt>
                      <c:pt idx="1785">
                        <c:v>53.3</c:v>
                      </c:pt>
                      <c:pt idx="1786">
                        <c:v>53.6</c:v>
                      </c:pt>
                      <c:pt idx="1787">
                        <c:v>53.6</c:v>
                      </c:pt>
                      <c:pt idx="1788">
                        <c:v>53.6</c:v>
                      </c:pt>
                      <c:pt idx="1789">
                        <c:v>53.5</c:v>
                      </c:pt>
                      <c:pt idx="1790">
                        <c:v>53.2</c:v>
                      </c:pt>
                      <c:pt idx="1791">
                        <c:v>52.8</c:v>
                      </c:pt>
                      <c:pt idx="1792">
                        <c:v>52.6</c:v>
                      </c:pt>
                      <c:pt idx="1793">
                        <c:v>52.4</c:v>
                      </c:pt>
                      <c:pt idx="1794">
                        <c:v>52.3</c:v>
                      </c:pt>
                      <c:pt idx="1795">
                        <c:v>52.3</c:v>
                      </c:pt>
                      <c:pt idx="1796">
                        <c:v>52.2</c:v>
                      </c:pt>
                      <c:pt idx="1797">
                        <c:v>52.1</c:v>
                      </c:pt>
                      <c:pt idx="1798">
                        <c:v>52.1</c:v>
                      </c:pt>
                      <c:pt idx="1799">
                        <c:v>52</c:v>
                      </c:pt>
                      <c:pt idx="1800">
                        <c:v>51.9</c:v>
                      </c:pt>
                      <c:pt idx="1801">
                        <c:v>51.9</c:v>
                      </c:pt>
                      <c:pt idx="1802">
                        <c:v>51.9</c:v>
                      </c:pt>
                      <c:pt idx="1803">
                        <c:v>51.8</c:v>
                      </c:pt>
                      <c:pt idx="1804">
                        <c:v>51.7</c:v>
                      </c:pt>
                      <c:pt idx="1805">
                        <c:v>51.7</c:v>
                      </c:pt>
                      <c:pt idx="1806">
                        <c:v>51.6</c:v>
                      </c:pt>
                      <c:pt idx="1807">
                        <c:v>51.6</c:v>
                      </c:pt>
                      <c:pt idx="1808">
                        <c:v>51.5</c:v>
                      </c:pt>
                      <c:pt idx="1809">
                        <c:v>51.5</c:v>
                      </c:pt>
                      <c:pt idx="1810">
                        <c:v>51.5</c:v>
                      </c:pt>
                      <c:pt idx="1811">
                        <c:v>51.4</c:v>
                      </c:pt>
                      <c:pt idx="1812">
                        <c:v>51.3</c:v>
                      </c:pt>
                      <c:pt idx="1813">
                        <c:v>51.3</c:v>
                      </c:pt>
                      <c:pt idx="1814">
                        <c:v>51.2</c:v>
                      </c:pt>
                      <c:pt idx="1815">
                        <c:v>51.2</c:v>
                      </c:pt>
                      <c:pt idx="1816">
                        <c:v>51.1</c:v>
                      </c:pt>
                      <c:pt idx="1817">
                        <c:v>51</c:v>
                      </c:pt>
                      <c:pt idx="1818">
                        <c:v>51</c:v>
                      </c:pt>
                      <c:pt idx="1819">
                        <c:v>51</c:v>
                      </c:pt>
                      <c:pt idx="1820">
                        <c:v>50.9</c:v>
                      </c:pt>
                      <c:pt idx="1821">
                        <c:v>50.9</c:v>
                      </c:pt>
                      <c:pt idx="1822">
                        <c:v>50.8</c:v>
                      </c:pt>
                      <c:pt idx="1823">
                        <c:v>50.7</c:v>
                      </c:pt>
                      <c:pt idx="1824">
                        <c:v>50.7</c:v>
                      </c:pt>
                      <c:pt idx="1825">
                        <c:v>50.6</c:v>
                      </c:pt>
                      <c:pt idx="1826">
                        <c:v>50.6</c:v>
                      </c:pt>
                      <c:pt idx="1827">
                        <c:v>50.5</c:v>
                      </c:pt>
                      <c:pt idx="1828">
                        <c:v>50.4</c:v>
                      </c:pt>
                      <c:pt idx="1829">
                        <c:v>50.3</c:v>
                      </c:pt>
                      <c:pt idx="1830">
                        <c:v>50.2</c:v>
                      </c:pt>
                      <c:pt idx="1831">
                        <c:v>50.1</c:v>
                      </c:pt>
                      <c:pt idx="1832">
                        <c:v>50.1</c:v>
                      </c:pt>
                      <c:pt idx="1833">
                        <c:v>50</c:v>
                      </c:pt>
                      <c:pt idx="1834">
                        <c:v>49.9</c:v>
                      </c:pt>
                      <c:pt idx="1835">
                        <c:v>49.8</c:v>
                      </c:pt>
                      <c:pt idx="1836">
                        <c:v>49.7</c:v>
                      </c:pt>
                      <c:pt idx="1837">
                        <c:v>49.6</c:v>
                      </c:pt>
                      <c:pt idx="1838">
                        <c:v>49.4</c:v>
                      </c:pt>
                      <c:pt idx="1839">
                        <c:v>49.4</c:v>
                      </c:pt>
                      <c:pt idx="1840">
                        <c:v>49.4</c:v>
                      </c:pt>
                      <c:pt idx="1841">
                        <c:v>49.3</c:v>
                      </c:pt>
                      <c:pt idx="1842">
                        <c:v>49.3</c:v>
                      </c:pt>
                      <c:pt idx="1843">
                        <c:v>49.2</c:v>
                      </c:pt>
                      <c:pt idx="1844">
                        <c:v>49.1</c:v>
                      </c:pt>
                      <c:pt idx="1845">
                        <c:v>49.1</c:v>
                      </c:pt>
                      <c:pt idx="1846">
                        <c:v>49</c:v>
                      </c:pt>
                      <c:pt idx="1847">
                        <c:v>49</c:v>
                      </c:pt>
                      <c:pt idx="1848">
                        <c:v>48.9</c:v>
                      </c:pt>
                      <c:pt idx="1849">
                        <c:v>48.9</c:v>
                      </c:pt>
                      <c:pt idx="1850">
                        <c:v>48.9</c:v>
                      </c:pt>
                      <c:pt idx="1851">
                        <c:v>48.8</c:v>
                      </c:pt>
                      <c:pt idx="1852">
                        <c:v>48.7</c:v>
                      </c:pt>
                      <c:pt idx="1853">
                        <c:v>48.6</c:v>
                      </c:pt>
                      <c:pt idx="1854">
                        <c:v>48.6</c:v>
                      </c:pt>
                      <c:pt idx="1855">
                        <c:v>48.5</c:v>
                      </c:pt>
                      <c:pt idx="1856">
                        <c:v>48.5</c:v>
                      </c:pt>
                      <c:pt idx="1857">
                        <c:v>48.5</c:v>
                      </c:pt>
                      <c:pt idx="1858">
                        <c:v>48.5</c:v>
                      </c:pt>
                      <c:pt idx="1859">
                        <c:v>48.5</c:v>
                      </c:pt>
                      <c:pt idx="1860">
                        <c:v>48.4</c:v>
                      </c:pt>
                      <c:pt idx="1861">
                        <c:v>48.2</c:v>
                      </c:pt>
                      <c:pt idx="1862">
                        <c:v>48.2</c:v>
                      </c:pt>
                      <c:pt idx="1863">
                        <c:v>48.2</c:v>
                      </c:pt>
                      <c:pt idx="1864">
                        <c:v>48.1</c:v>
                      </c:pt>
                      <c:pt idx="1865">
                        <c:v>48.1</c:v>
                      </c:pt>
                      <c:pt idx="1866">
                        <c:v>48.1</c:v>
                      </c:pt>
                      <c:pt idx="1867">
                        <c:v>48.1</c:v>
                      </c:pt>
                      <c:pt idx="1868">
                        <c:v>48.1</c:v>
                      </c:pt>
                      <c:pt idx="1869">
                        <c:v>48</c:v>
                      </c:pt>
                      <c:pt idx="1870">
                        <c:v>47.9</c:v>
                      </c:pt>
                      <c:pt idx="1871">
                        <c:v>47.8</c:v>
                      </c:pt>
                      <c:pt idx="1872">
                        <c:v>47.8</c:v>
                      </c:pt>
                      <c:pt idx="1873">
                        <c:v>47.8</c:v>
                      </c:pt>
                      <c:pt idx="1874">
                        <c:v>47.7</c:v>
                      </c:pt>
                      <c:pt idx="1875">
                        <c:v>47.6</c:v>
                      </c:pt>
                      <c:pt idx="1876">
                        <c:v>47.6</c:v>
                      </c:pt>
                      <c:pt idx="1877">
                        <c:v>47.6</c:v>
                      </c:pt>
                      <c:pt idx="1878">
                        <c:v>47.6</c:v>
                      </c:pt>
                      <c:pt idx="1879">
                        <c:v>47.5</c:v>
                      </c:pt>
                      <c:pt idx="1880">
                        <c:v>47.4</c:v>
                      </c:pt>
                      <c:pt idx="1881">
                        <c:v>47.4</c:v>
                      </c:pt>
                      <c:pt idx="1882">
                        <c:v>47.4</c:v>
                      </c:pt>
                      <c:pt idx="1883">
                        <c:v>47.3</c:v>
                      </c:pt>
                      <c:pt idx="1884">
                        <c:v>47.3</c:v>
                      </c:pt>
                      <c:pt idx="1885">
                        <c:v>47.3</c:v>
                      </c:pt>
                      <c:pt idx="1886">
                        <c:v>47.2</c:v>
                      </c:pt>
                      <c:pt idx="1887">
                        <c:v>47.2</c:v>
                      </c:pt>
                      <c:pt idx="1888">
                        <c:v>47.2</c:v>
                      </c:pt>
                      <c:pt idx="1889">
                        <c:v>47.1</c:v>
                      </c:pt>
                      <c:pt idx="1890">
                        <c:v>47.1</c:v>
                      </c:pt>
                      <c:pt idx="1891">
                        <c:v>47.1</c:v>
                      </c:pt>
                      <c:pt idx="1892">
                        <c:v>47.1</c:v>
                      </c:pt>
                      <c:pt idx="1893">
                        <c:v>47</c:v>
                      </c:pt>
                      <c:pt idx="1894">
                        <c:v>47</c:v>
                      </c:pt>
                      <c:pt idx="1895">
                        <c:v>46.9</c:v>
                      </c:pt>
                      <c:pt idx="1896">
                        <c:v>46.9</c:v>
                      </c:pt>
                      <c:pt idx="1897">
                        <c:v>46.8</c:v>
                      </c:pt>
                      <c:pt idx="1898">
                        <c:v>46.8</c:v>
                      </c:pt>
                      <c:pt idx="1899">
                        <c:v>46.7</c:v>
                      </c:pt>
                      <c:pt idx="1900">
                        <c:v>46.7</c:v>
                      </c:pt>
                      <c:pt idx="1901">
                        <c:v>46.7</c:v>
                      </c:pt>
                      <c:pt idx="1902">
                        <c:v>46.7</c:v>
                      </c:pt>
                      <c:pt idx="1903">
                        <c:v>46.7</c:v>
                      </c:pt>
                      <c:pt idx="1904">
                        <c:v>46.6</c:v>
                      </c:pt>
                      <c:pt idx="1905">
                        <c:v>46.6</c:v>
                      </c:pt>
                      <c:pt idx="1906">
                        <c:v>46.6</c:v>
                      </c:pt>
                      <c:pt idx="1907">
                        <c:v>46.5</c:v>
                      </c:pt>
                      <c:pt idx="1908">
                        <c:v>46.5</c:v>
                      </c:pt>
                      <c:pt idx="1909">
                        <c:v>46.5</c:v>
                      </c:pt>
                      <c:pt idx="1910">
                        <c:v>46.4</c:v>
                      </c:pt>
                      <c:pt idx="1911">
                        <c:v>46.4</c:v>
                      </c:pt>
                      <c:pt idx="1912">
                        <c:v>46.4</c:v>
                      </c:pt>
                      <c:pt idx="1913">
                        <c:v>46.4</c:v>
                      </c:pt>
                      <c:pt idx="1914">
                        <c:v>46.3</c:v>
                      </c:pt>
                      <c:pt idx="1915">
                        <c:v>46.3</c:v>
                      </c:pt>
                      <c:pt idx="1916">
                        <c:v>46.3</c:v>
                      </c:pt>
                      <c:pt idx="1917">
                        <c:v>46.2</c:v>
                      </c:pt>
                      <c:pt idx="1918">
                        <c:v>46.2</c:v>
                      </c:pt>
                      <c:pt idx="1919">
                        <c:v>46.2</c:v>
                      </c:pt>
                      <c:pt idx="1920">
                        <c:v>46.2</c:v>
                      </c:pt>
                      <c:pt idx="1921">
                        <c:v>46.1</c:v>
                      </c:pt>
                      <c:pt idx="1922">
                        <c:v>46</c:v>
                      </c:pt>
                      <c:pt idx="1923">
                        <c:v>46</c:v>
                      </c:pt>
                      <c:pt idx="1924">
                        <c:v>46</c:v>
                      </c:pt>
                      <c:pt idx="1925">
                        <c:v>46</c:v>
                      </c:pt>
                      <c:pt idx="1926">
                        <c:v>45.9</c:v>
                      </c:pt>
                      <c:pt idx="1927">
                        <c:v>45.9</c:v>
                      </c:pt>
                      <c:pt idx="1928">
                        <c:v>45.9</c:v>
                      </c:pt>
                      <c:pt idx="1929">
                        <c:v>45.8</c:v>
                      </c:pt>
                      <c:pt idx="1930">
                        <c:v>45.8</c:v>
                      </c:pt>
                      <c:pt idx="1931">
                        <c:v>45.8</c:v>
                      </c:pt>
                      <c:pt idx="1932">
                        <c:v>45.8</c:v>
                      </c:pt>
                      <c:pt idx="1933">
                        <c:v>45.8</c:v>
                      </c:pt>
                      <c:pt idx="1934">
                        <c:v>45.8</c:v>
                      </c:pt>
                      <c:pt idx="1935">
                        <c:v>45.7</c:v>
                      </c:pt>
                      <c:pt idx="1936">
                        <c:v>45.7</c:v>
                      </c:pt>
                      <c:pt idx="1937">
                        <c:v>45.6</c:v>
                      </c:pt>
                      <c:pt idx="1938">
                        <c:v>45.6</c:v>
                      </c:pt>
                      <c:pt idx="1939">
                        <c:v>45.6</c:v>
                      </c:pt>
                      <c:pt idx="1940">
                        <c:v>45.6</c:v>
                      </c:pt>
                      <c:pt idx="1941">
                        <c:v>45.6</c:v>
                      </c:pt>
                      <c:pt idx="1942">
                        <c:v>45.5</c:v>
                      </c:pt>
                      <c:pt idx="1943">
                        <c:v>45.4</c:v>
                      </c:pt>
                      <c:pt idx="1944">
                        <c:v>45.5</c:v>
                      </c:pt>
                      <c:pt idx="1945">
                        <c:v>45.4</c:v>
                      </c:pt>
                      <c:pt idx="1946">
                        <c:v>45.4</c:v>
                      </c:pt>
                      <c:pt idx="1947">
                        <c:v>45.4</c:v>
                      </c:pt>
                      <c:pt idx="1948">
                        <c:v>45.4</c:v>
                      </c:pt>
                      <c:pt idx="1949">
                        <c:v>45.3</c:v>
                      </c:pt>
                      <c:pt idx="1950">
                        <c:v>45.3</c:v>
                      </c:pt>
                      <c:pt idx="1951">
                        <c:v>45.3</c:v>
                      </c:pt>
                      <c:pt idx="1952">
                        <c:v>45.3</c:v>
                      </c:pt>
                      <c:pt idx="1953">
                        <c:v>45.2</c:v>
                      </c:pt>
                      <c:pt idx="1954">
                        <c:v>45.2</c:v>
                      </c:pt>
                      <c:pt idx="1955">
                        <c:v>45.1</c:v>
                      </c:pt>
                      <c:pt idx="1956">
                        <c:v>45.1</c:v>
                      </c:pt>
                      <c:pt idx="1957">
                        <c:v>45.1</c:v>
                      </c:pt>
                      <c:pt idx="1958">
                        <c:v>45.1</c:v>
                      </c:pt>
                      <c:pt idx="1959">
                        <c:v>45</c:v>
                      </c:pt>
                      <c:pt idx="1960">
                        <c:v>45</c:v>
                      </c:pt>
                      <c:pt idx="1961">
                        <c:v>44.9</c:v>
                      </c:pt>
                      <c:pt idx="1962">
                        <c:v>44.9</c:v>
                      </c:pt>
                      <c:pt idx="1963">
                        <c:v>44.9</c:v>
                      </c:pt>
                      <c:pt idx="1964">
                        <c:v>44.9</c:v>
                      </c:pt>
                      <c:pt idx="1965">
                        <c:v>44.9</c:v>
                      </c:pt>
                      <c:pt idx="1966">
                        <c:v>44.9</c:v>
                      </c:pt>
                      <c:pt idx="1967">
                        <c:v>44.9</c:v>
                      </c:pt>
                      <c:pt idx="1968">
                        <c:v>44.8</c:v>
                      </c:pt>
                      <c:pt idx="1969">
                        <c:v>44.8</c:v>
                      </c:pt>
                      <c:pt idx="1970">
                        <c:v>44.8</c:v>
                      </c:pt>
                      <c:pt idx="1971">
                        <c:v>44.8</c:v>
                      </c:pt>
                      <c:pt idx="1972">
                        <c:v>44.8</c:v>
                      </c:pt>
                      <c:pt idx="1973">
                        <c:v>44.8</c:v>
                      </c:pt>
                      <c:pt idx="1974">
                        <c:v>44.7</c:v>
                      </c:pt>
                      <c:pt idx="1975">
                        <c:v>44.7</c:v>
                      </c:pt>
                      <c:pt idx="1976">
                        <c:v>44.5</c:v>
                      </c:pt>
                      <c:pt idx="1977">
                        <c:v>44.5</c:v>
                      </c:pt>
                      <c:pt idx="1978">
                        <c:v>44.4</c:v>
                      </c:pt>
                      <c:pt idx="1979">
                        <c:v>44.4</c:v>
                      </c:pt>
                      <c:pt idx="1980">
                        <c:v>44.4</c:v>
                      </c:pt>
                      <c:pt idx="1981">
                        <c:v>44.4</c:v>
                      </c:pt>
                      <c:pt idx="1982">
                        <c:v>44.4</c:v>
                      </c:pt>
                      <c:pt idx="1983">
                        <c:v>44.4</c:v>
                      </c:pt>
                      <c:pt idx="1984">
                        <c:v>44.4</c:v>
                      </c:pt>
                      <c:pt idx="1985">
                        <c:v>44.3</c:v>
                      </c:pt>
                      <c:pt idx="1986">
                        <c:v>44.3</c:v>
                      </c:pt>
                      <c:pt idx="1987">
                        <c:v>44.3</c:v>
                      </c:pt>
                      <c:pt idx="1988">
                        <c:v>44.3</c:v>
                      </c:pt>
                      <c:pt idx="1989">
                        <c:v>44.3</c:v>
                      </c:pt>
                      <c:pt idx="1990">
                        <c:v>44.2</c:v>
                      </c:pt>
                      <c:pt idx="1991">
                        <c:v>44.2</c:v>
                      </c:pt>
                      <c:pt idx="1992">
                        <c:v>44.1</c:v>
                      </c:pt>
                      <c:pt idx="1993">
                        <c:v>44.1</c:v>
                      </c:pt>
                      <c:pt idx="1994">
                        <c:v>44.1</c:v>
                      </c:pt>
                      <c:pt idx="1995">
                        <c:v>44.1</c:v>
                      </c:pt>
                      <c:pt idx="1996">
                        <c:v>44</c:v>
                      </c:pt>
                      <c:pt idx="1997">
                        <c:v>44</c:v>
                      </c:pt>
                      <c:pt idx="1998">
                        <c:v>44</c:v>
                      </c:pt>
                      <c:pt idx="1999">
                        <c:v>44</c:v>
                      </c:pt>
                      <c:pt idx="2000">
                        <c:v>43.9</c:v>
                      </c:pt>
                      <c:pt idx="2001">
                        <c:v>43.9</c:v>
                      </c:pt>
                      <c:pt idx="2002">
                        <c:v>43.8</c:v>
                      </c:pt>
                      <c:pt idx="2003">
                        <c:v>43.8</c:v>
                      </c:pt>
                      <c:pt idx="2004">
                        <c:v>43.8</c:v>
                      </c:pt>
                      <c:pt idx="2005">
                        <c:v>43.8</c:v>
                      </c:pt>
                      <c:pt idx="2006">
                        <c:v>43.8</c:v>
                      </c:pt>
                      <c:pt idx="2007">
                        <c:v>43.7</c:v>
                      </c:pt>
                      <c:pt idx="2008">
                        <c:v>43.6</c:v>
                      </c:pt>
                      <c:pt idx="2009">
                        <c:v>43.6</c:v>
                      </c:pt>
                      <c:pt idx="2010">
                        <c:v>43.6</c:v>
                      </c:pt>
                      <c:pt idx="2011">
                        <c:v>43.5</c:v>
                      </c:pt>
                      <c:pt idx="2012">
                        <c:v>43.6</c:v>
                      </c:pt>
                      <c:pt idx="2013">
                        <c:v>43.6</c:v>
                      </c:pt>
                      <c:pt idx="2014">
                        <c:v>43.6</c:v>
                      </c:pt>
                      <c:pt idx="2015">
                        <c:v>43.5</c:v>
                      </c:pt>
                      <c:pt idx="2016">
                        <c:v>43.5</c:v>
                      </c:pt>
                      <c:pt idx="2017">
                        <c:v>43.5</c:v>
                      </c:pt>
                      <c:pt idx="2018">
                        <c:v>43.4</c:v>
                      </c:pt>
                      <c:pt idx="2019">
                        <c:v>43.4</c:v>
                      </c:pt>
                      <c:pt idx="2020">
                        <c:v>43.5</c:v>
                      </c:pt>
                      <c:pt idx="2021">
                        <c:v>43.5</c:v>
                      </c:pt>
                      <c:pt idx="2022">
                        <c:v>43.5</c:v>
                      </c:pt>
                      <c:pt idx="2023">
                        <c:v>43.4</c:v>
                      </c:pt>
                      <c:pt idx="2024">
                        <c:v>43.4</c:v>
                      </c:pt>
                      <c:pt idx="2025">
                        <c:v>43.4</c:v>
                      </c:pt>
                      <c:pt idx="2026">
                        <c:v>43.3</c:v>
                      </c:pt>
                      <c:pt idx="2027">
                        <c:v>43.3</c:v>
                      </c:pt>
                      <c:pt idx="2028">
                        <c:v>43.3</c:v>
                      </c:pt>
                      <c:pt idx="2029">
                        <c:v>43.3</c:v>
                      </c:pt>
                      <c:pt idx="2030">
                        <c:v>43.4</c:v>
                      </c:pt>
                      <c:pt idx="2031">
                        <c:v>43.3</c:v>
                      </c:pt>
                      <c:pt idx="2032">
                        <c:v>43.2</c:v>
                      </c:pt>
                      <c:pt idx="2033">
                        <c:v>43.2</c:v>
                      </c:pt>
                      <c:pt idx="2034">
                        <c:v>43.2</c:v>
                      </c:pt>
                      <c:pt idx="2035">
                        <c:v>43.2</c:v>
                      </c:pt>
                      <c:pt idx="2036">
                        <c:v>43.2</c:v>
                      </c:pt>
                      <c:pt idx="2037">
                        <c:v>43.2</c:v>
                      </c:pt>
                      <c:pt idx="2038">
                        <c:v>43.1</c:v>
                      </c:pt>
                      <c:pt idx="2039">
                        <c:v>43.1</c:v>
                      </c:pt>
                      <c:pt idx="2040">
                        <c:v>43.1</c:v>
                      </c:pt>
                      <c:pt idx="2041">
                        <c:v>43.1</c:v>
                      </c:pt>
                      <c:pt idx="2042">
                        <c:v>43.1</c:v>
                      </c:pt>
                      <c:pt idx="2043">
                        <c:v>43</c:v>
                      </c:pt>
                      <c:pt idx="2044">
                        <c:v>43</c:v>
                      </c:pt>
                      <c:pt idx="2045">
                        <c:v>43</c:v>
                      </c:pt>
                      <c:pt idx="2046">
                        <c:v>43</c:v>
                      </c:pt>
                      <c:pt idx="2047">
                        <c:v>43</c:v>
                      </c:pt>
                      <c:pt idx="2048">
                        <c:v>42.9</c:v>
                      </c:pt>
                      <c:pt idx="2049">
                        <c:v>42.9</c:v>
                      </c:pt>
                      <c:pt idx="2050">
                        <c:v>42.9</c:v>
                      </c:pt>
                      <c:pt idx="2051">
                        <c:v>42.8</c:v>
                      </c:pt>
                      <c:pt idx="2052">
                        <c:v>42.9</c:v>
                      </c:pt>
                      <c:pt idx="2053">
                        <c:v>42.9</c:v>
                      </c:pt>
                      <c:pt idx="2054">
                        <c:v>42.8</c:v>
                      </c:pt>
                      <c:pt idx="2055">
                        <c:v>42.9</c:v>
                      </c:pt>
                      <c:pt idx="2056">
                        <c:v>42.9</c:v>
                      </c:pt>
                      <c:pt idx="2057">
                        <c:v>42.7</c:v>
                      </c:pt>
                      <c:pt idx="2058">
                        <c:v>42.7</c:v>
                      </c:pt>
                      <c:pt idx="2059">
                        <c:v>42.7</c:v>
                      </c:pt>
                      <c:pt idx="2060">
                        <c:v>42.6</c:v>
                      </c:pt>
                      <c:pt idx="2061">
                        <c:v>42.6</c:v>
                      </c:pt>
                      <c:pt idx="2062">
                        <c:v>42.6</c:v>
                      </c:pt>
                      <c:pt idx="2063">
                        <c:v>42.5</c:v>
                      </c:pt>
                      <c:pt idx="2064">
                        <c:v>42.6</c:v>
                      </c:pt>
                      <c:pt idx="2065">
                        <c:v>42.4</c:v>
                      </c:pt>
                      <c:pt idx="2066">
                        <c:v>42.5</c:v>
                      </c:pt>
                      <c:pt idx="2067">
                        <c:v>42.5</c:v>
                      </c:pt>
                      <c:pt idx="2068">
                        <c:v>42.4</c:v>
                      </c:pt>
                      <c:pt idx="2069">
                        <c:v>42.4</c:v>
                      </c:pt>
                      <c:pt idx="2070">
                        <c:v>42.5</c:v>
                      </c:pt>
                      <c:pt idx="2071">
                        <c:v>42.4</c:v>
                      </c:pt>
                      <c:pt idx="2072">
                        <c:v>42.4</c:v>
                      </c:pt>
                      <c:pt idx="2073">
                        <c:v>42.4</c:v>
                      </c:pt>
                      <c:pt idx="2074">
                        <c:v>42.4</c:v>
                      </c:pt>
                      <c:pt idx="2075">
                        <c:v>42.3</c:v>
                      </c:pt>
                      <c:pt idx="2076">
                        <c:v>42.4</c:v>
                      </c:pt>
                      <c:pt idx="2077">
                        <c:v>42.3</c:v>
                      </c:pt>
                      <c:pt idx="2078">
                        <c:v>42.3</c:v>
                      </c:pt>
                      <c:pt idx="2079">
                        <c:v>42.3</c:v>
                      </c:pt>
                      <c:pt idx="2080">
                        <c:v>42.3</c:v>
                      </c:pt>
                      <c:pt idx="2081">
                        <c:v>42.2</c:v>
                      </c:pt>
                      <c:pt idx="2082">
                        <c:v>42.1</c:v>
                      </c:pt>
                      <c:pt idx="2083">
                        <c:v>42.2</c:v>
                      </c:pt>
                      <c:pt idx="2084">
                        <c:v>42.2</c:v>
                      </c:pt>
                      <c:pt idx="2085">
                        <c:v>42.2</c:v>
                      </c:pt>
                      <c:pt idx="2086">
                        <c:v>42.2</c:v>
                      </c:pt>
                      <c:pt idx="2087">
                        <c:v>42.2</c:v>
                      </c:pt>
                      <c:pt idx="2088">
                        <c:v>42.1</c:v>
                      </c:pt>
                      <c:pt idx="2089">
                        <c:v>42.1</c:v>
                      </c:pt>
                      <c:pt idx="2090">
                        <c:v>42.1</c:v>
                      </c:pt>
                      <c:pt idx="2091">
                        <c:v>42.1</c:v>
                      </c:pt>
                      <c:pt idx="2092">
                        <c:v>42</c:v>
                      </c:pt>
                      <c:pt idx="2093">
                        <c:v>42</c:v>
                      </c:pt>
                      <c:pt idx="2094">
                        <c:v>42</c:v>
                      </c:pt>
                      <c:pt idx="2095">
                        <c:v>42</c:v>
                      </c:pt>
                      <c:pt idx="2096">
                        <c:v>41.9</c:v>
                      </c:pt>
                      <c:pt idx="2097">
                        <c:v>41.9</c:v>
                      </c:pt>
                      <c:pt idx="2098">
                        <c:v>41.9</c:v>
                      </c:pt>
                      <c:pt idx="2099">
                        <c:v>41.9</c:v>
                      </c:pt>
                      <c:pt idx="2100">
                        <c:v>41.9</c:v>
                      </c:pt>
                      <c:pt idx="2101">
                        <c:v>41.9</c:v>
                      </c:pt>
                      <c:pt idx="2102">
                        <c:v>41.8</c:v>
                      </c:pt>
                      <c:pt idx="2103">
                        <c:v>41.8</c:v>
                      </c:pt>
                      <c:pt idx="2104">
                        <c:v>41.8</c:v>
                      </c:pt>
                      <c:pt idx="2105">
                        <c:v>41.8</c:v>
                      </c:pt>
                      <c:pt idx="2106">
                        <c:v>41.7</c:v>
                      </c:pt>
                      <c:pt idx="2107">
                        <c:v>41.7</c:v>
                      </c:pt>
                      <c:pt idx="2108">
                        <c:v>41.7</c:v>
                      </c:pt>
                      <c:pt idx="2109">
                        <c:v>41.7</c:v>
                      </c:pt>
                      <c:pt idx="2110">
                        <c:v>41.7</c:v>
                      </c:pt>
                      <c:pt idx="2111">
                        <c:v>41.7</c:v>
                      </c:pt>
                      <c:pt idx="2112">
                        <c:v>41.6</c:v>
                      </c:pt>
                      <c:pt idx="2113">
                        <c:v>41.6</c:v>
                      </c:pt>
                      <c:pt idx="2114">
                        <c:v>41.6</c:v>
                      </c:pt>
                      <c:pt idx="2115">
                        <c:v>41.6</c:v>
                      </c:pt>
                      <c:pt idx="2116">
                        <c:v>41.6</c:v>
                      </c:pt>
                      <c:pt idx="2117">
                        <c:v>41.5</c:v>
                      </c:pt>
                      <c:pt idx="2118">
                        <c:v>41.5</c:v>
                      </c:pt>
                      <c:pt idx="2119">
                        <c:v>41.5</c:v>
                      </c:pt>
                      <c:pt idx="2120">
                        <c:v>41.4</c:v>
                      </c:pt>
                      <c:pt idx="2121">
                        <c:v>41.4</c:v>
                      </c:pt>
                      <c:pt idx="2122">
                        <c:v>41.4</c:v>
                      </c:pt>
                      <c:pt idx="2123">
                        <c:v>41.4</c:v>
                      </c:pt>
                      <c:pt idx="2124">
                        <c:v>41.3</c:v>
                      </c:pt>
                      <c:pt idx="2125">
                        <c:v>41.3</c:v>
                      </c:pt>
                      <c:pt idx="2126">
                        <c:v>41.3</c:v>
                      </c:pt>
                      <c:pt idx="2127">
                        <c:v>41.3</c:v>
                      </c:pt>
                      <c:pt idx="2128">
                        <c:v>41.3</c:v>
                      </c:pt>
                      <c:pt idx="2129">
                        <c:v>41.3</c:v>
                      </c:pt>
                      <c:pt idx="2130">
                        <c:v>41.2</c:v>
                      </c:pt>
                      <c:pt idx="2131">
                        <c:v>41.2</c:v>
                      </c:pt>
                      <c:pt idx="2132">
                        <c:v>41.3</c:v>
                      </c:pt>
                      <c:pt idx="2133">
                        <c:v>41.2</c:v>
                      </c:pt>
                      <c:pt idx="2134">
                        <c:v>41.2</c:v>
                      </c:pt>
                      <c:pt idx="2135">
                        <c:v>41.2</c:v>
                      </c:pt>
                      <c:pt idx="2136">
                        <c:v>41.2</c:v>
                      </c:pt>
                      <c:pt idx="2137">
                        <c:v>41.1</c:v>
                      </c:pt>
                      <c:pt idx="2138">
                        <c:v>41.1</c:v>
                      </c:pt>
                      <c:pt idx="2139">
                        <c:v>41.1</c:v>
                      </c:pt>
                      <c:pt idx="2140">
                        <c:v>41.1</c:v>
                      </c:pt>
                      <c:pt idx="2141">
                        <c:v>41</c:v>
                      </c:pt>
                      <c:pt idx="2142">
                        <c:v>41.1</c:v>
                      </c:pt>
                      <c:pt idx="2143">
                        <c:v>41</c:v>
                      </c:pt>
                      <c:pt idx="2144">
                        <c:v>40.9</c:v>
                      </c:pt>
                      <c:pt idx="2145">
                        <c:v>41</c:v>
                      </c:pt>
                      <c:pt idx="2146">
                        <c:v>41</c:v>
                      </c:pt>
                      <c:pt idx="2147">
                        <c:v>41</c:v>
                      </c:pt>
                      <c:pt idx="2148">
                        <c:v>40.9</c:v>
                      </c:pt>
                      <c:pt idx="2149">
                        <c:v>40.9</c:v>
                      </c:pt>
                      <c:pt idx="2150">
                        <c:v>40.9</c:v>
                      </c:pt>
                      <c:pt idx="2151">
                        <c:v>40.9</c:v>
                      </c:pt>
                      <c:pt idx="2152">
                        <c:v>40.9</c:v>
                      </c:pt>
                      <c:pt idx="2153">
                        <c:v>40.9</c:v>
                      </c:pt>
                      <c:pt idx="2154">
                        <c:v>40.799999999999997</c:v>
                      </c:pt>
                      <c:pt idx="2155">
                        <c:v>40.799999999999997</c:v>
                      </c:pt>
                      <c:pt idx="2156">
                        <c:v>40.799999999999997</c:v>
                      </c:pt>
                      <c:pt idx="2157">
                        <c:v>40.9</c:v>
                      </c:pt>
                      <c:pt idx="2158">
                        <c:v>40.799999999999997</c:v>
                      </c:pt>
                      <c:pt idx="2159">
                        <c:v>40.799999999999997</c:v>
                      </c:pt>
                      <c:pt idx="2160">
                        <c:v>40.799999999999997</c:v>
                      </c:pt>
                      <c:pt idx="2161">
                        <c:v>40.700000000000003</c:v>
                      </c:pt>
                      <c:pt idx="2162">
                        <c:v>40.700000000000003</c:v>
                      </c:pt>
                      <c:pt idx="2163">
                        <c:v>40.700000000000003</c:v>
                      </c:pt>
                      <c:pt idx="2164">
                        <c:v>40.700000000000003</c:v>
                      </c:pt>
                      <c:pt idx="2165">
                        <c:v>40.700000000000003</c:v>
                      </c:pt>
                      <c:pt idx="2166">
                        <c:v>40.700000000000003</c:v>
                      </c:pt>
                      <c:pt idx="2167">
                        <c:v>40.700000000000003</c:v>
                      </c:pt>
                      <c:pt idx="2168">
                        <c:v>40.700000000000003</c:v>
                      </c:pt>
                      <c:pt idx="2169">
                        <c:v>40.6</c:v>
                      </c:pt>
                      <c:pt idx="2170">
                        <c:v>40.6</c:v>
                      </c:pt>
                      <c:pt idx="2171">
                        <c:v>40.6</c:v>
                      </c:pt>
                      <c:pt idx="2172">
                        <c:v>40.6</c:v>
                      </c:pt>
                      <c:pt idx="2173">
                        <c:v>40.6</c:v>
                      </c:pt>
                      <c:pt idx="2174">
                        <c:v>40.6</c:v>
                      </c:pt>
                      <c:pt idx="2175">
                        <c:v>40.6</c:v>
                      </c:pt>
                      <c:pt idx="2176">
                        <c:v>40.6</c:v>
                      </c:pt>
                      <c:pt idx="2177">
                        <c:v>40.6</c:v>
                      </c:pt>
                      <c:pt idx="2178">
                        <c:v>40.5</c:v>
                      </c:pt>
                      <c:pt idx="2179">
                        <c:v>40.5</c:v>
                      </c:pt>
                      <c:pt idx="2180">
                        <c:v>40.5</c:v>
                      </c:pt>
                      <c:pt idx="2181">
                        <c:v>40.5</c:v>
                      </c:pt>
                      <c:pt idx="2182">
                        <c:v>40.5</c:v>
                      </c:pt>
                      <c:pt idx="2183">
                        <c:v>40.5</c:v>
                      </c:pt>
                      <c:pt idx="2184">
                        <c:v>40.4</c:v>
                      </c:pt>
                      <c:pt idx="2185">
                        <c:v>40.200000000000003</c:v>
                      </c:pt>
                      <c:pt idx="2186">
                        <c:v>40.1</c:v>
                      </c:pt>
                      <c:pt idx="2187">
                        <c:v>40.200000000000003</c:v>
                      </c:pt>
                      <c:pt idx="2188">
                        <c:v>40.200000000000003</c:v>
                      </c:pt>
                      <c:pt idx="2189">
                        <c:v>40.299999999999997</c:v>
                      </c:pt>
                      <c:pt idx="2190">
                        <c:v>40.200000000000003</c:v>
                      </c:pt>
                      <c:pt idx="2191">
                        <c:v>40.1</c:v>
                      </c:pt>
                      <c:pt idx="2192">
                        <c:v>40.1</c:v>
                      </c:pt>
                      <c:pt idx="2193">
                        <c:v>40.1</c:v>
                      </c:pt>
                      <c:pt idx="2194">
                        <c:v>40</c:v>
                      </c:pt>
                      <c:pt idx="2195">
                        <c:v>40</c:v>
                      </c:pt>
                      <c:pt idx="2196">
                        <c:v>40</c:v>
                      </c:pt>
                      <c:pt idx="2197">
                        <c:v>39.9</c:v>
                      </c:pt>
                      <c:pt idx="2198">
                        <c:v>39.9</c:v>
                      </c:pt>
                      <c:pt idx="2199">
                        <c:v>39.9</c:v>
                      </c:pt>
                      <c:pt idx="2200">
                        <c:v>39.799999999999997</c:v>
                      </c:pt>
                      <c:pt idx="2201">
                        <c:v>39.799999999999997</c:v>
                      </c:pt>
                      <c:pt idx="2202">
                        <c:v>39.700000000000003</c:v>
                      </c:pt>
                      <c:pt idx="2203">
                        <c:v>39.6</c:v>
                      </c:pt>
                      <c:pt idx="2204">
                        <c:v>39.700000000000003</c:v>
                      </c:pt>
                      <c:pt idx="2205">
                        <c:v>39.6</c:v>
                      </c:pt>
                      <c:pt idx="2206">
                        <c:v>39.6</c:v>
                      </c:pt>
                      <c:pt idx="2207">
                        <c:v>39.6</c:v>
                      </c:pt>
                      <c:pt idx="2208">
                        <c:v>39.4</c:v>
                      </c:pt>
                      <c:pt idx="2209">
                        <c:v>39.4</c:v>
                      </c:pt>
                      <c:pt idx="2210">
                        <c:v>39.4</c:v>
                      </c:pt>
                      <c:pt idx="2211">
                        <c:v>39.4</c:v>
                      </c:pt>
                      <c:pt idx="2212">
                        <c:v>39.5</c:v>
                      </c:pt>
                      <c:pt idx="2213">
                        <c:v>39.4</c:v>
                      </c:pt>
                      <c:pt idx="2214">
                        <c:v>39.5</c:v>
                      </c:pt>
                      <c:pt idx="2215">
                        <c:v>39.4</c:v>
                      </c:pt>
                      <c:pt idx="2216">
                        <c:v>39.4</c:v>
                      </c:pt>
                      <c:pt idx="2217">
                        <c:v>39.299999999999997</c:v>
                      </c:pt>
                      <c:pt idx="2218">
                        <c:v>39.299999999999997</c:v>
                      </c:pt>
                      <c:pt idx="2219">
                        <c:v>39.200000000000003</c:v>
                      </c:pt>
                      <c:pt idx="2220">
                        <c:v>39.200000000000003</c:v>
                      </c:pt>
                      <c:pt idx="2221">
                        <c:v>39.200000000000003</c:v>
                      </c:pt>
                      <c:pt idx="2222">
                        <c:v>39.200000000000003</c:v>
                      </c:pt>
                      <c:pt idx="2223">
                        <c:v>39.200000000000003</c:v>
                      </c:pt>
                      <c:pt idx="2224">
                        <c:v>39.1</c:v>
                      </c:pt>
                      <c:pt idx="2225">
                        <c:v>39</c:v>
                      </c:pt>
                      <c:pt idx="2226">
                        <c:v>38.799999999999997</c:v>
                      </c:pt>
                      <c:pt idx="2227">
                        <c:v>38.9</c:v>
                      </c:pt>
                      <c:pt idx="2228">
                        <c:v>38.9</c:v>
                      </c:pt>
                      <c:pt idx="2229">
                        <c:v>38.799999999999997</c:v>
                      </c:pt>
                      <c:pt idx="2230">
                        <c:v>38.9</c:v>
                      </c:pt>
                      <c:pt idx="2231">
                        <c:v>38.799999999999997</c:v>
                      </c:pt>
                      <c:pt idx="2232">
                        <c:v>38.799999999999997</c:v>
                      </c:pt>
                      <c:pt idx="2233">
                        <c:v>38.799999999999997</c:v>
                      </c:pt>
                      <c:pt idx="2234">
                        <c:v>38.799999999999997</c:v>
                      </c:pt>
                      <c:pt idx="2235">
                        <c:v>38.799999999999997</c:v>
                      </c:pt>
                      <c:pt idx="2236">
                        <c:v>38.9</c:v>
                      </c:pt>
                      <c:pt idx="2237">
                        <c:v>38.9</c:v>
                      </c:pt>
                      <c:pt idx="2238">
                        <c:v>38.9</c:v>
                      </c:pt>
                      <c:pt idx="2239">
                        <c:v>39</c:v>
                      </c:pt>
                      <c:pt idx="2240">
                        <c:v>38.9</c:v>
                      </c:pt>
                      <c:pt idx="2241">
                        <c:v>38.9</c:v>
                      </c:pt>
                      <c:pt idx="2242">
                        <c:v>38.9</c:v>
                      </c:pt>
                      <c:pt idx="2243">
                        <c:v>38.9</c:v>
                      </c:pt>
                      <c:pt idx="2244">
                        <c:v>38.9</c:v>
                      </c:pt>
                      <c:pt idx="2245">
                        <c:v>38.799999999999997</c:v>
                      </c:pt>
                      <c:pt idx="2246">
                        <c:v>38.9</c:v>
                      </c:pt>
                      <c:pt idx="2247">
                        <c:v>38.9</c:v>
                      </c:pt>
                      <c:pt idx="2248">
                        <c:v>38.9</c:v>
                      </c:pt>
                      <c:pt idx="2249">
                        <c:v>38.9</c:v>
                      </c:pt>
                      <c:pt idx="2250">
                        <c:v>38.700000000000003</c:v>
                      </c:pt>
                      <c:pt idx="2251">
                        <c:v>38.799999999999997</c:v>
                      </c:pt>
                      <c:pt idx="2252">
                        <c:v>38.799999999999997</c:v>
                      </c:pt>
                      <c:pt idx="2253">
                        <c:v>38.700000000000003</c:v>
                      </c:pt>
                      <c:pt idx="2254">
                        <c:v>38.799999999999997</c:v>
                      </c:pt>
                      <c:pt idx="2255">
                        <c:v>38.799999999999997</c:v>
                      </c:pt>
                      <c:pt idx="2256">
                        <c:v>38.799999999999997</c:v>
                      </c:pt>
                      <c:pt idx="2257">
                        <c:v>38.700000000000003</c:v>
                      </c:pt>
                      <c:pt idx="2258">
                        <c:v>38.700000000000003</c:v>
                      </c:pt>
                      <c:pt idx="2259">
                        <c:v>38.700000000000003</c:v>
                      </c:pt>
                      <c:pt idx="2260">
                        <c:v>38.700000000000003</c:v>
                      </c:pt>
                      <c:pt idx="2261">
                        <c:v>38.700000000000003</c:v>
                      </c:pt>
                      <c:pt idx="2262">
                        <c:v>38.700000000000003</c:v>
                      </c:pt>
                      <c:pt idx="2263">
                        <c:v>38.700000000000003</c:v>
                      </c:pt>
                      <c:pt idx="2264">
                        <c:v>38.700000000000003</c:v>
                      </c:pt>
                      <c:pt idx="2265">
                        <c:v>38.700000000000003</c:v>
                      </c:pt>
                      <c:pt idx="2266">
                        <c:v>38.6</c:v>
                      </c:pt>
                      <c:pt idx="2267">
                        <c:v>38.6</c:v>
                      </c:pt>
                      <c:pt idx="2268">
                        <c:v>38.700000000000003</c:v>
                      </c:pt>
                      <c:pt idx="2269">
                        <c:v>38.700000000000003</c:v>
                      </c:pt>
                      <c:pt idx="2270">
                        <c:v>38.6</c:v>
                      </c:pt>
                      <c:pt idx="2271">
                        <c:v>38.6</c:v>
                      </c:pt>
                      <c:pt idx="2272">
                        <c:v>38.6</c:v>
                      </c:pt>
                      <c:pt idx="2273">
                        <c:v>38.5</c:v>
                      </c:pt>
                      <c:pt idx="2274">
                        <c:v>38.6</c:v>
                      </c:pt>
                      <c:pt idx="2275">
                        <c:v>38.5</c:v>
                      </c:pt>
                      <c:pt idx="2276">
                        <c:v>38.6</c:v>
                      </c:pt>
                      <c:pt idx="2277">
                        <c:v>38.5</c:v>
                      </c:pt>
                      <c:pt idx="2278">
                        <c:v>38.5</c:v>
                      </c:pt>
                      <c:pt idx="2279">
                        <c:v>38.5</c:v>
                      </c:pt>
                      <c:pt idx="2280">
                        <c:v>38.5</c:v>
                      </c:pt>
                      <c:pt idx="2281">
                        <c:v>38.4</c:v>
                      </c:pt>
                      <c:pt idx="2282">
                        <c:v>38.4</c:v>
                      </c:pt>
                      <c:pt idx="2283">
                        <c:v>38.299999999999997</c:v>
                      </c:pt>
                      <c:pt idx="2284">
                        <c:v>38.4</c:v>
                      </c:pt>
                      <c:pt idx="2285">
                        <c:v>38.4</c:v>
                      </c:pt>
                      <c:pt idx="2286">
                        <c:v>38.299999999999997</c:v>
                      </c:pt>
                      <c:pt idx="2287">
                        <c:v>38.299999999999997</c:v>
                      </c:pt>
                      <c:pt idx="2288">
                        <c:v>38.4</c:v>
                      </c:pt>
                      <c:pt idx="2289">
                        <c:v>38.299999999999997</c:v>
                      </c:pt>
                      <c:pt idx="2290">
                        <c:v>38.200000000000003</c:v>
                      </c:pt>
                      <c:pt idx="2291">
                        <c:v>38.200000000000003</c:v>
                      </c:pt>
                      <c:pt idx="2292">
                        <c:v>38.299999999999997</c:v>
                      </c:pt>
                      <c:pt idx="2293">
                        <c:v>38.200000000000003</c:v>
                      </c:pt>
                      <c:pt idx="2294">
                        <c:v>38.200000000000003</c:v>
                      </c:pt>
                      <c:pt idx="2295">
                        <c:v>38.299999999999997</c:v>
                      </c:pt>
                      <c:pt idx="2296">
                        <c:v>38.200000000000003</c:v>
                      </c:pt>
                      <c:pt idx="2297">
                        <c:v>38.200000000000003</c:v>
                      </c:pt>
                      <c:pt idx="2298">
                        <c:v>38.200000000000003</c:v>
                      </c:pt>
                      <c:pt idx="2299">
                        <c:v>38.1</c:v>
                      </c:pt>
                      <c:pt idx="2300">
                        <c:v>38.1</c:v>
                      </c:pt>
                      <c:pt idx="2301">
                        <c:v>38.1</c:v>
                      </c:pt>
                      <c:pt idx="2302">
                        <c:v>38.1</c:v>
                      </c:pt>
                      <c:pt idx="2303">
                        <c:v>38.200000000000003</c:v>
                      </c:pt>
                      <c:pt idx="2304">
                        <c:v>38.1</c:v>
                      </c:pt>
                      <c:pt idx="2305">
                        <c:v>38</c:v>
                      </c:pt>
                      <c:pt idx="2306">
                        <c:v>38</c:v>
                      </c:pt>
                      <c:pt idx="2307">
                        <c:v>38</c:v>
                      </c:pt>
                      <c:pt idx="2308">
                        <c:v>38</c:v>
                      </c:pt>
                      <c:pt idx="2309">
                        <c:v>38</c:v>
                      </c:pt>
                      <c:pt idx="2310">
                        <c:v>38</c:v>
                      </c:pt>
                      <c:pt idx="2311">
                        <c:v>38</c:v>
                      </c:pt>
                      <c:pt idx="2312">
                        <c:v>38</c:v>
                      </c:pt>
                      <c:pt idx="2313">
                        <c:v>37.9</c:v>
                      </c:pt>
                      <c:pt idx="2314">
                        <c:v>37.9</c:v>
                      </c:pt>
                      <c:pt idx="2315">
                        <c:v>37.799999999999997</c:v>
                      </c:pt>
                      <c:pt idx="2316">
                        <c:v>37.799999999999997</c:v>
                      </c:pt>
                      <c:pt idx="2317">
                        <c:v>37.799999999999997</c:v>
                      </c:pt>
                      <c:pt idx="2318">
                        <c:v>37.9</c:v>
                      </c:pt>
                      <c:pt idx="2319">
                        <c:v>37.9</c:v>
                      </c:pt>
                      <c:pt idx="2320">
                        <c:v>37.9</c:v>
                      </c:pt>
                      <c:pt idx="2321">
                        <c:v>37.799999999999997</c:v>
                      </c:pt>
                      <c:pt idx="2322">
                        <c:v>37.799999999999997</c:v>
                      </c:pt>
                      <c:pt idx="2323">
                        <c:v>37.799999999999997</c:v>
                      </c:pt>
                      <c:pt idx="2324">
                        <c:v>37.799999999999997</c:v>
                      </c:pt>
                      <c:pt idx="2325">
                        <c:v>37.799999999999997</c:v>
                      </c:pt>
                      <c:pt idx="2326">
                        <c:v>37.799999999999997</c:v>
                      </c:pt>
                      <c:pt idx="2327">
                        <c:v>37.700000000000003</c:v>
                      </c:pt>
                      <c:pt idx="2328">
                        <c:v>37.799999999999997</c:v>
                      </c:pt>
                      <c:pt idx="2329">
                        <c:v>37.700000000000003</c:v>
                      </c:pt>
                      <c:pt idx="2330">
                        <c:v>37.700000000000003</c:v>
                      </c:pt>
                      <c:pt idx="2331">
                        <c:v>37.6</c:v>
                      </c:pt>
                      <c:pt idx="2332">
                        <c:v>37.6</c:v>
                      </c:pt>
                      <c:pt idx="2333">
                        <c:v>37.6</c:v>
                      </c:pt>
                      <c:pt idx="2334">
                        <c:v>37.700000000000003</c:v>
                      </c:pt>
                      <c:pt idx="2335">
                        <c:v>37.6</c:v>
                      </c:pt>
                      <c:pt idx="2336">
                        <c:v>37.6</c:v>
                      </c:pt>
                      <c:pt idx="2337">
                        <c:v>37.6</c:v>
                      </c:pt>
                      <c:pt idx="2338">
                        <c:v>37.5</c:v>
                      </c:pt>
                      <c:pt idx="2339">
                        <c:v>37.6</c:v>
                      </c:pt>
                      <c:pt idx="2340">
                        <c:v>37.6</c:v>
                      </c:pt>
                      <c:pt idx="2341">
                        <c:v>37.5</c:v>
                      </c:pt>
                      <c:pt idx="2342">
                        <c:v>37.5</c:v>
                      </c:pt>
                      <c:pt idx="2343">
                        <c:v>37.4</c:v>
                      </c:pt>
                      <c:pt idx="2344">
                        <c:v>37.4</c:v>
                      </c:pt>
                      <c:pt idx="2345">
                        <c:v>37.4</c:v>
                      </c:pt>
                      <c:pt idx="2346">
                        <c:v>37.5</c:v>
                      </c:pt>
                      <c:pt idx="2347">
                        <c:v>37.299999999999997</c:v>
                      </c:pt>
                      <c:pt idx="2348">
                        <c:v>37.299999999999997</c:v>
                      </c:pt>
                      <c:pt idx="2349">
                        <c:v>37.4</c:v>
                      </c:pt>
                      <c:pt idx="2350">
                        <c:v>37.299999999999997</c:v>
                      </c:pt>
                      <c:pt idx="2351">
                        <c:v>37.4</c:v>
                      </c:pt>
                      <c:pt idx="2352">
                        <c:v>37.299999999999997</c:v>
                      </c:pt>
                      <c:pt idx="2353">
                        <c:v>37.299999999999997</c:v>
                      </c:pt>
                      <c:pt idx="2354">
                        <c:v>37.299999999999997</c:v>
                      </c:pt>
                      <c:pt idx="2355">
                        <c:v>37.4</c:v>
                      </c:pt>
                      <c:pt idx="2356">
                        <c:v>37.299999999999997</c:v>
                      </c:pt>
                      <c:pt idx="2357">
                        <c:v>37.4</c:v>
                      </c:pt>
                      <c:pt idx="2358">
                        <c:v>37.299999999999997</c:v>
                      </c:pt>
                      <c:pt idx="2359">
                        <c:v>37.299999999999997</c:v>
                      </c:pt>
                      <c:pt idx="2360">
                        <c:v>37.4</c:v>
                      </c:pt>
                      <c:pt idx="2361">
                        <c:v>37.299999999999997</c:v>
                      </c:pt>
                      <c:pt idx="2362">
                        <c:v>37.299999999999997</c:v>
                      </c:pt>
                      <c:pt idx="2363">
                        <c:v>37.299999999999997</c:v>
                      </c:pt>
                      <c:pt idx="2364">
                        <c:v>37.200000000000003</c:v>
                      </c:pt>
                      <c:pt idx="2365">
                        <c:v>37.200000000000003</c:v>
                      </c:pt>
                      <c:pt idx="2366">
                        <c:v>37.200000000000003</c:v>
                      </c:pt>
                      <c:pt idx="2367">
                        <c:v>37.200000000000003</c:v>
                      </c:pt>
                      <c:pt idx="2368">
                        <c:v>37.299999999999997</c:v>
                      </c:pt>
                      <c:pt idx="2369">
                        <c:v>37.1</c:v>
                      </c:pt>
                      <c:pt idx="2370">
                        <c:v>37.1</c:v>
                      </c:pt>
                      <c:pt idx="2371">
                        <c:v>37.200000000000003</c:v>
                      </c:pt>
                      <c:pt idx="2372">
                        <c:v>37.200000000000003</c:v>
                      </c:pt>
                      <c:pt idx="2373">
                        <c:v>37.200000000000003</c:v>
                      </c:pt>
                      <c:pt idx="2374">
                        <c:v>37.299999999999997</c:v>
                      </c:pt>
                      <c:pt idx="2375">
                        <c:v>37.200000000000003</c:v>
                      </c:pt>
                      <c:pt idx="2376">
                        <c:v>37.200000000000003</c:v>
                      </c:pt>
                      <c:pt idx="2377">
                        <c:v>37.1</c:v>
                      </c:pt>
                      <c:pt idx="2378">
                        <c:v>37.200000000000003</c:v>
                      </c:pt>
                      <c:pt idx="2379">
                        <c:v>37.1</c:v>
                      </c:pt>
                      <c:pt idx="2380">
                        <c:v>37</c:v>
                      </c:pt>
                      <c:pt idx="2381">
                        <c:v>37</c:v>
                      </c:pt>
                      <c:pt idx="2382">
                        <c:v>37.1</c:v>
                      </c:pt>
                      <c:pt idx="2383">
                        <c:v>37</c:v>
                      </c:pt>
                      <c:pt idx="2384">
                        <c:v>37</c:v>
                      </c:pt>
                      <c:pt idx="2385">
                        <c:v>37</c:v>
                      </c:pt>
                      <c:pt idx="2386">
                        <c:v>37</c:v>
                      </c:pt>
                      <c:pt idx="2387">
                        <c:v>37</c:v>
                      </c:pt>
                      <c:pt idx="2388">
                        <c:v>37</c:v>
                      </c:pt>
                      <c:pt idx="2389">
                        <c:v>37</c:v>
                      </c:pt>
                      <c:pt idx="2390">
                        <c:v>37</c:v>
                      </c:pt>
                      <c:pt idx="2391">
                        <c:v>36.9</c:v>
                      </c:pt>
                      <c:pt idx="2392">
                        <c:v>36.799999999999997</c:v>
                      </c:pt>
                      <c:pt idx="2393">
                        <c:v>36.799999999999997</c:v>
                      </c:pt>
                      <c:pt idx="2394">
                        <c:v>36.799999999999997</c:v>
                      </c:pt>
                      <c:pt idx="2395">
                        <c:v>36.700000000000003</c:v>
                      </c:pt>
                      <c:pt idx="2396">
                        <c:v>36.700000000000003</c:v>
                      </c:pt>
                      <c:pt idx="2397">
                        <c:v>36.700000000000003</c:v>
                      </c:pt>
                      <c:pt idx="2398">
                        <c:v>36.700000000000003</c:v>
                      </c:pt>
                      <c:pt idx="2399">
                        <c:v>36.6</c:v>
                      </c:pt>
                      <c:pt idx="2400">
                        <c:v>36.6</c:v>
                      </c:pt>
                      <c:pt idx="2401">
                        <c:v>36.5</c:v>
                      </c:pt>
                      <c:pt idx="2402">
                        <c:v>36.4</c:v>
                      </c:pt>
                      <c:pt idx="2403">
                        <c:v>36.299999999999997</c:v>
                      </c:pt>
                      <c:pt idx="2404">
                        <c:v>36.200000000000003</c:v>
                      </c:pt>
                      <c:pt idx="2405">
                        <c:v>36</c:v>
                      </c:pt>
                      <c:pt idx="2406">
                        <c:v>34.799999999999997</c:v>
                      </c:pt>
                      <c:pt idx="2407">
                        <c:v>34</c:v>
                      </c:pt>
                      <c:pt idx="2408">
                        <c:v>33.200000000000003</c:v>
                      </c:pt>
                      <c:pt idx="2409">
                        <c:v>30.8</c:v>
                      </c:pt>
                      <c:pt idx="2410">
                        <c:v>29.4</c:v>
                      </c:pt>
                      <c:pt idx="2411">
                        <c:v>29.9</c:v>
                      </c:pt>
                      <c:pt idx="2412">
                        <c:v>30.2</c:v>
                      </c:pt>
                      <c:pt idx="2413">
                        <c:v>30</c:v>
                      </c:pt>
                      <c:pt idx="2414">
                        <c:v>29.2</c:v>
                      </c:pt>
                      <c:pt idx="2415">
                        <c:v>29</c:v>
                      </c:pt>
                      <c:pt idx="2416">
                        <c:v>28.7</c:v>
                      </c:pt>
                      <c:pt idx="2417">
                        <c:v>22.9</c:v>
                      </c:pt>
                      <c:pt idx="2418">
                        <c:v>20.6</c:v>
                      </c:pt>
                      <c:pt idx="2419">
                        <c:v>23.7</c:v>
                      </c:pt>
                      <c:pt idx="2420">
                        <c:v>26.5</c:v>
                      </c:pt>
                      <c:pt idx="2421">
                        <c:v>28.8</c:v>
                      </c:pt>
                      <c:pt idx="2422">
                        <c:v>30.4</c:v>
                      </c:pt>
                      <c:pt idx="2423">
                        <c:v>31.6</c:v>
                      </c:pt>
                      <c:pt idx="2424">
                        <c:v>32.4</c:v>
                      </c:pt>
                      <c:pt idx="2425">
                        <c:v>32.9</c:v>
                      </c:pt>
                      <c:pt idx="2426">
                        <c:v>33.299999999999997</c:v>
                      </c:pt>
                      <c:pt idx="2427">
                        <c:v>33.799999999999997</c:v>
                      </c:pt>
                      <c:pt idx="2428">
                        <c:v>34.5</c:v>
                      </c:pt>
                      <c:pt idx="2429">
                        <c:v>35.5</c:v>
                      </c:pt>
                      <c:pt idx="2430">
                        <c:v>36.5</c:v>
                      </c:pt>
                      <c:pt idx="2431">
                        <c:v>37.200000000000003</c:v>
                      </c:pt>
                      <c:pt idx="2432">
                        <c:v>37.9</c:v>
                      </c:pt>
                      <c:pt idx="2433">
                        <c:v>38.6</c:v>
                      </c:pt>
                      <c:pt idx="2434">
                        <c:v>39.1</c:v>
                      </c:pt>
                      <c:pt idx="2435">
                        <c:v>39.5</c:v>
                      </c:pt>
                      <c:pt idx="2436">
                        <c:v>40</c:v>
                      </c:pt>
                      <c:pt idx="2437">
                        <c:v>41</c:v>
                      </c:pt>
                      <c:pt idx="2438">
                        <c:v>41.3</c:v>
                      </c:pt>
                      <c:pt idx="2439">
                        <c:v>41.6</c:v>
                      </c:pt>
                      <c:pt idx="2440">
                        <c:v>41.6</c:v>
                      </c:pt>
                      <c:pt idx="2441">
                        <c:v>41.7</c:v>
                      </c:pt>
                      <c:pt idx="2442">
                        <c:v>41.9</c:v>
                      </c:pt>
                      <c:pt idx="2443">
                        <c:v>42.5</c:v>
                      </c:pt>
                      <c:pt idx="2444">
                        <c:v>42.2</c:v>
                      </c:pt>
                      <c:pt idx="2445">
                        <c:v>41.8</c:v>
                      </c:pt>
                      <c:pt idx="2446">
                        <c:v>41</c:v>
                      </c:pt>
                      <c:pt idx="2447">
                        <c:v>40.4</c:v>
                      </c:pt>
                      <c:pt idx="2448">
                        <c:v>40.4</c:v>
                      </c:pt>
                      <c:pt idx="2449">
                        <c:v>40.4</c:v>
                      </c:pt>
                      <c:pt idx="2450">
                        <c:v>40.200000000000003</c:v>
                      </c:pt>
                      <c:pt idx="2451">
                        <c:v>39.799999999999997</c:v>
                      </c:pt>
                      <c:pt idx="2452">
                        <c:v>39.6</c:v>
                      </c:pt>
                      <c:pt idx="2453">
                        <c:v>39.5</c:v>
                      </c:pt>
                      <c:pt idx="2454">
                        <c:v>39.700000000000003</c:v>
                      </c:pt>
                      <c:pt idx="2455">
                        <c:v>39.200000000000003</c:v>
                      </c:pt>
                      <c:pt idx="2456">
                        <c:v>39</c:v>
                      </c:pt>
                      <c:pt idx="2457">
                        <c:v>38.700000000000003</c:v>
                      </c:pt>
                      <c:pt idx="2458">
                        <c:v>38.4</c:v>
                      </c:pt>
                      <c:pt idx="2459">
                        <c:v>37.9</c:v>
                      </c:pt>
                      <c:pt idx="2460">
                        <c:v>37.200000000000003</c:v>
                      </c:pt>
                      <c:pt idx="2461">
                        <c:v>36.799999999999997</c:v>
                      </c:pt>
                      <c:pt idx="2462">
                        <c:v>36.799999999999997</c:v>
                      </c:pt>
                      <c:pt idx="2463">
                        <c:v>35.9</c:v>
                      </c:pt>
                      <c:pt idx="2464">
                        <c:v>35.5</c:v>
                      </c:pt>
                      <c:pt idx="2465">
                        <c:v>35.200000000000003</c:v>
                      </c:pt>
                      <c:pt idx="2466">
                        <c:v>35.200000000000003</c:v>
                      </c:pt>
                      <c:pt idx="2467">
                        <c:v>35.1</c:v>
                      </c:pt>
                      <c:pt idx="2468">
                        <c:v>34.4</c:v>
                      </c:pt>
                      <c:pt idx="2469">
                        <c:v>33.700000000000003</c:v>
                      </c:pt>
                      <c:pt idx="2470">
                        <c:v>33.299999999999997</c:v>
                      </c:pt>
                      <c:pt idx="2471">
                        <c:v>32.5</c:v>
                      </c:pt>
                      <c:pt idx="2472">
                        <c:v>31.2</c:v>
                      </c:pt>
                      <c:pt idx="2473">
                        <c:v>30.4</c:v>
                      </c:pt>
                      <c:pt idx="2474">
                        <c:v>29.6</c:v>
                      </c:pt>
                      <c:pt idx="2475">
                        <c:v>28.9</c:v>
                      </c:pt>
                      <c:pt idx="2476">
                        <c:v>28.4</c:v>
                      </c:pt>
                      <c:pt idx="2477">
                        <c:v>27.6</c:v>
                      </c:pt>
                      <c:pt idx="2478">
                        <c:v>27.3</c:v>
                      </c:pt>
                      <c:pt idx="2479">
                        <c:v>27.2</c:v>
                      </c:pt>
                      <c:pt idx="2480">
                        <c:v>27.2</c:v>
                      </c:pt>
                      <c:pt idx="2481">
                        <c:v>27</c:v>
                      </c:pt>
                      <c:pt idx="2482">
                        <c:v>26.9</c:v>
                      </c:pt>
                      <c:pt idx="2483">
                        <c:v>26.7</c:v>
                      </c:pt>
                      <c:pt idx="2484">
                        <c:v>26.4</c:v>
                      </c:pt>
                      <c:pt idx="2485">
                        <c:v>25.9</c:v>
                      </c:pt>
                      <c:pt idx="2486">
                        <c:v>25</c:v>
                      </c:pt>
                      <c:pt idx="2487">
                        <c:v>24.8</c:v>
                      </c:pt>
                      <c:pt idx="2488">
                        <c:v>24.8</c:v>
                      </c:pt>
                      <c:pt idx="2489">
                        <c:v>24.5</c:v>
                      </c:pt>
                      <c:pt idx="2490">
                        <c:v>23.6</c:v>
                      </c:pt>
                      <c:pt idx="2491">
                        <c:v>23.9</c:v>
                      </c:pt>
                      <c:pt idx="2492">
                        <c:v>24.4</c:v>
                      </c:pt>
                      <c:pt idx="2493">
                        <c:v>25.3</c:v>
                      </c:pt>
                      <c:pt idx="2494">
                        <c:v>26</c:v>
                      </c:pt>
                      <c:pt idx="2495">
                        <c:v>26.6</c:v>
                      </c:pt>
                      <c:pt idx="2496">
                        <c:v>26.8</c:v>
                      </c:pt>
                      <c:pt idx="2497">
                        <c:v>26.7</c:v>
                      </c:pt>
                      <c:pt idx="2498">
                        <c:v>26.5</c:v>
                      </c:pt>
                      <c:pt idx="2499">
                        <c:v>25.8</c:v>
                      </c:pt>
                      <c:pt idx="2500">
                        <c:v>25.6</c:v>
                      </c:pt>
                      <c:pt idx="2501">
                        <c:v>25.5</c:v>
                      </c:pt>
                      <c:pt idx="2502">
                        <c:v>24.8</c:v>
                      </c:pt>
                      <c:pt idx="2503">
                        <c:v>23.9</c:v>
                      </c:pt>
                      <c:pt idx="2504">
                        <c:v>23.3</c:v>
                      </c:pt>
                      <c:pt idx="2505">
                        <c:v>22.8</c:v>
                      </c:pt>
                      <c:pt idx="2506">
                        <c:v>22.2</c:v>
                      </c:pt>
                      <c:pt idx="2507">
                        <c:v>21.7</c:v>
                      </c:pt>
                      <c:pt idx="2508">
                        <c:v>20.8</c:v>
                      </c:pt>
                      <c:pt idx="2509">
                        <c:v>19.899999999999999</c:v>
                      </c:pt>
                      <c:pt idx="2510">
                        <c:v>19.100000000000001</c:v>
                      </c:pt>
                      <c:pt idx="2511">
                        <c:v>18.600000000000001</c:v>
                      </c:pt>
                      <c:pt idx="2512">
                        <c:v>18.100000000000001</c:v>
                      </c:pt>
                      <c:pt idx="2513">
                        <c:v>17.7</c:v>
                      </c:pt>
                      <c:pt idx="2514">
                        <c:v>17.399999999999999</c:v>
                      </c:pt>
                      <c:pt idx="2515">
                        <c:v>17.100000000000001</c:v>
                      </c:pt>
                      <c:pt idx="2516">
                        <c:v>16.8</c:v>
                      </c:pt>
                      <c:pt idx="2517">
                        <c:v>16.600000000000001</c:v>
                      </c:pt>
                      <c:pt idx="2518">
                        <c:v>16.3</c:v>
                      </c:pt>
                      <c:pt idx="2519">
                        <c:v>16.100000000000001</c:v>
                      </c:pt>
                      <c:pt idx="2520">
                        <c:v>15.9</c:v>
                      </c:pt>
                      <c:pt idx="2521">
                        <c:v>15.6</c:v>
                      </c:pt>
                      <c:pt idx="2522">
                        <c:v>15</c:v>
                      </c:pt>
                      <c:pt idx="2523">
                        <c:v>14.7</c:v>
                      </c:pt>
                      <c:pt idx="2524">
                        <c:v>14.4</c:v>
                      </c:pt>
                      <c:pt idx="2525">
                        <c:v>14.3</c:v>
                      </c:pt>
                      <c:pt idx="2526">
                        <c:v>14.8</c:v>
                      </c:pt>
                      <c:pt idx="2527">
                        <c:v>15</c:v>
                      </c:pt>
                      <c:pt idx="2528">
                        <c:v>15.3</c:v>
                      </c:pt>
                      <c:pt idx="2529">
                        <c:v>15.3</c:v>
                      </c:pt>
                      <c:pt idx="2530">
                        <c:v>15.3</c:v>
                      </c:pt>
                      <c:pt idx="2531">
                        <c:v>15.4</c:v>
                      </c:pt>
                      <c:pt idx="2532">
                        <c:v>15.3</c:v>
                      </c:pt>
                      <c:pt idx="2533">
                        <c:v>15.3</c:v>
                      </c:pt>
                      <c:pt idx="2534">
                        <c:v>15.3</c:v>
                      </c:pt>
                      <c:pt idx="2535">
                        <c:v>15.1</c:v>
                      </c:pt>
                      <c:pt idx="2536">
                        <c:v>15</c:v>
                      </c:pt>
                      <c:pt idx="2537">
                        <c:v>14.6</c:v>
                      </c:pt>
                      <c:pt idx="2538">
                        <c:v>14.3</c:v>
                      </c:pt>
                      <c:pt idx="2539">
                        <c:v>14.1</c:v>
                      </c:pt>
                      <c:pt idx="2540">
                        <c:v>14</c:v>
                      </c:pt>
                      <c:pt idx="2541">
                        <c:v>13.9</c:v>
                      </c:pt>
                      <c:pt idx="2542">
                        <c:v>14.3</c:v>
                      </c:pt>
                      <c:pt idx="2543">
                        <c:v>14.5</c:v>
                      </c:pt>
                      <c:pt idx="2544">
                        <c:v>14.5</c:v>
                      </c:pt>
                      <c:pt idx="2545">
                        <c:v>14.8</c:v>
                      </c:pt>
                      <c:pt idx="2546">
                        <c:v>15.2</c:v>
                      </c:pt>
                      <c:pt idx="2547">
                        <c:v>15.7</c:v>
                      </c:pt>
                      <c:pt idx="2548">
                        <c:v>16.5</c:v>
                      </c:pt>
                      <c:pt idx="2549">
                        <c:v>16.8</c:v>
                      </c:pt>
                      <c:pt idx="2550">
                        <c:v>17.2</c:v>
                      </c:pt>
                      <c:pt idx="2551">
                        <c:v>17.7</c:v>
                      </c:pt>
                      <c:pt idx="2552">
                        <c:v>18</c:v>
                      </c:pt>
                      <c:pt idx="2553">
                        <c:v>18.100000000000001</c:v>
                      </c:pt>
                      <c:pt idx="2554">
                        <c:v>18.2</c:v>
                      </c:pt>
                      <c:pt idx="2555">
                        <c:v>18.3</c:v>
                      </c:pt>
                      <c:pt idx="2556">
                        <c:v>18.399999999999999</c:v>
                      </c:pt>
                      <c:pt idx="2557">
                        <c:v>18.600000000000001</c:v>
                      </c:pt>
                      <c:pt idx="2558">
                        <c:v>17.899999999999999</c:v>
                      </c:pt>
                      <c:pt idx="2559">
                        <c:v>17.3</c:v>
                      </c:pt>
                      <c:pt idx="2560">
                        <c:v>16.7</c:v>
                      </c:pt>
                      <c:pt idx="2561">
                        <c:v>15.1</c:v>
                      </c:pt>
                      <c:pt idx="2562">
                        <c:v>14.5</c:v>
                      </c:pt>
                      <c:pt idx="2563">
                        <c:v>14.1</c:v>
                      </c:pt>
                      <c:pt idx="2564">
                        <c:v>13.8</c:v>
                      </c:pt>
                      <c:pt idx="2565">
                        <c:v>14</c:v>
                      </c:pt>
                      <c:pt idx="2566">
                        <c:v>14.5</c:v>
                      </c:pt>
                      <c:pt idx="2567">
                        <c:v>14.7</c:v>
                      </c:pt>
                      <c:pt idx="2568">
                        <c:v>15.3</c:v>
                      </c:pt>
                      <c:pt idx="2569">
                        <c:v>15.5</c:v>
                      </c:pt>
                      <c:pt idx="2570">
                        <c:v>15.3</c:v>
                      </c:pt>
                      <c:pt idx="2571">
                        <c:v>14.7</c:v>
                      </c:pt>
                      <c:pt idx="2572">
                        <c:v>13.9</c:v>
                      </c:pt>
                      <c:pt idx="2573">
                        <c:v>13.3</c:v>
                      </c:pt>
                      <c:pt idx="2574">
                        <c:v>12.8</c:v>
                      </c:pt>
                      <c:pt idx="2575">
                        <c:v>12.2</c:v>
                      </c:pt>
                      <c:pt idx="2576">
                        <c:v>11.6</c:v>
                      </c:pt>
                      <c:pt idx="2577">
                        <c:v>11</c:v>
                      </c:pt>
                      <c:pt idx="2578">
                        <c:v>10.199999999999999</c:v>
                      </c:pt>
                      <c:pt idx="2579">
                        <c:v>9.8000000000000007</c:v>
                      </c:pt>
                      <c:pt idx="2580">
                        <c:v>10</c:v>
                      </c:pt>
                      <c:pt idx="2581">
                        <c:v>10.3</c:v>
                      </c:pt>
                      <c:pt idx="2582">
                        <c:v>10.6</c:v>
                      </c:pt>
                      <c:pt idx="2583">
                        <c:v>11.3</c:v>
                      </c:pt>
                      <c:pt idx="2584">
                        <c:v>11.7</c:v>
                      </c:pt>
                      <c:pt idx="2585">
                        <c:v>12.5</c:v>
                      </c:pt>
                      <c:pt idx="2586">
                        <c:v>13.1</c:v>
                      </c:pt>
                      <c:pt idx="2587">
                        <c:v>13.5</c:v>
                      </c:pt>
                      <c:pt idx="2588">
                        <c:v>14.5</c:v>
                      </c:pt>
                      <c:pt idx="2589">
                        <c:v>14.9</c:v>
                      </c:pt>
                      <c:pt idx="2590">
                        <c:v>15</c:v>
                      </c:pt>
                      <c:pt idx="2591">
                        <c:v>15.2</c:v>
                      </c:pt>
                      <c:pt idx="2592">
                        <c:v>15.3</c:v>
                      </c:pt>
                      <c:pt idx="2593">
                        <c:v>15.1</c:v>
                      </c:pt>
                      <c:pt idx="2594">
                        <c:v>14.9</c:v>
                      </c:pt>
                      <c:pt idx="2595">
                        <c:v>14.4</c:v>
                      </c:pt>
                      <c:pt idx="2596">
                        <c:v>13.7</c:v>
                      </c:pt>
                      <c:pt idx="2597">
                        <c:v>13.2</c:v>
                      </c:pt>
                      <c:pt idx="2598">
                        <c:v>12.7</c:v>
                      </c:pt>
                      <c:pt idx="2599">
                        <c:v>12.3</c:v>
                      </c:pt>
                      <c:pt idx="2600">
                        <c:v>11.9</c:v>
                      </c:pt>
                      <c:pt idx="2601">
                        <c:v>11.4</c:v>
                      </c:pt>
                      <c:pt idx="2602">
                        <c:v>11</c:v>
                      </c:pt>
                      <c:pt idx="2603">
                        <c:v>10.6</c:v>
                      </c:pt>
                      <c:pt idx="2604">
                        <c:v>10.199999999999999</c:v>
                      </c:pt>
                      <c:pt idx="2605">
                        <c:v>10</c:v>
                      </c:pt>
                      <c:pt idx="2606">
                        <c:v>9.9</c:v>
                      </c:pt>
                      <c:pt idx="2607">
                        <c:v>9.5</c:v>
                      </c:pt>
                      <c:pt idx="2608">
                        <c:v>9</c:v>
                      </c:pt>
                      <c:pt idx="2609">
                        <c:v>8.6</c:v>
                      </c:pt>
                      <c:pt idx="2610">
                        <c:v>8.3000000000000007</c:v>
                      </c:pt>
                      <c:pt idx="2611">
                        <c:v>8</c:v>
                      </c:pt>
                      <c:pt idx="2612">
                        <c:v>7.6</c:v>
                      </c:pt>
                      <c:pt idx="2613">
                        <c:v>7.3</c:v>
                      </c:pt>
                      <c:pt idx="2614">
                        <c:v>7</c:v>
                      </c:pt>
                      <c:pt idx="2615">
                        <c:v>6.4</c:v>
                      </c:pt>
                      <c:pt idx="2616">
                        <c:v>5.7</c:v>
                      </c:pt>
                      <c:pt idx="2617">
                        <c:v>5.2</c:v>
                      </c:pt>
                      <c:pt idx="2618">
                        <c:v>4.8</c:v>
                      </c:pt>
                      <c:pt idx="2619">
                        <c:v>4.8</c:v>
                      </c:pt>
                      <c:pt idx="2620">
                        <c:v>5</c:v>
                      </c:pt>
                      <c:pt idx="2621">
                        <c:v>5.0999999999999996</c:v>
                      </c:pt>
                      <c:pt idx="2622">
                        <c:v>5.3</c:v>
                      </c:pt>
                      <c:pt idx="2623">
                        <c:v>5.6</c:v>
                      </c:pt>
                      <c:pt idx="2624">
                        <c:v>5.8</c:v>
                      </c:pt>
                      <c:pt idx="2625">
                        <c:v>6.2</c:v>
                      </c:pt>
                      <c:pt idx="2626">
                        <c:v>7.1</c:v>
                      </c:pt>
                      <c:pt idx="2627">
                        <c:v>8.1</c:v>
                      </c:pt>
                      <c:pt idx="2628">
                        <c:v>9.4</c:v>
                      </c:pt>
                      <c:pt idx="2629">
                        <c:v>10</c:v>
                      </c:pt>
                      <c:pt idx="2630">
                        <c:v>10</c:v>
                      </c:pt>
                      <c:pt idx="2631">
                        <c:v>9.9</c:v>
                      </c:pt>
                      <c:pt idx="2632">
                        <c:v>9.8000000000000007</c:v>
                      </c:pt>
                      <c:pt idx="2633">
                        <c:v>9.1999999999999993</c:v>
                      </c:pt>
                      <c:pt idx="2634">
                        <c:v>8.8000000000000007</c:v>
                      </c:pt>
                      <c:pt idx="2635">
                        <c:v>8.5</c:v>
                      </c:pt>
                      <c:pt idx="2636">
                        <c:v>8.1</c:v>
                      </c:pt>
                      <c:pt idx="2637">
                        <c:v>7.3</c:v>
                      </c:pt>
                      <c:pt idx="2638">
                        <c:v>6.9</c:v>
                      </c:pt>
                      <c:pt idx="2639">
                        <c:v>7.7</c:v>
                      </c:pt>
                      <c:pt idx="2640">
                        <c:v>7.9</c:v>
                      </c:pt>
                      <c:pt idx="2641">
                        <c:v>8.1</c:v>
                      </c:pt>
                      <c:pt idx="2642">
                        <c:v>8.3000000000000007</c:v>
                      </c:pt>
                      <c:pt idx="2643">
                        <c:v>8.8000000000000007</c:v>
                      </c:pt>
                      <c:pt idx="2644">
                        <c:v>8.8000000000000007</c:v>
                      </c:pt>
                      <c:pt idx="2645">
                        <c:v>9</c:v>
                      </c:pt>
                      <c:pt idx="2646">
                        <c:v>9.5</c:v>
                      </c:pt>
                      <c:pt idx="2647">
                        <c:v>9.9</c:v>
                      </c:pt>
                      <c:pt idx="2648">
                        <c:v>10.1</c:v>
                      </c:pt>
                      <c:pt idx="2649">
                        <c:v>10.199999999999999</c:v>
                      </c:pt>
                      <c:pt idx="2650">
                        <c:v>10.1</c:v>
                      </c:pt>
                      <c:pt idx="2651">
                        <c:v>9.6999999999999993</c:v>
                      </c:pt>
                      <c:pt idx="2652">
                        <c:v>9.4</c:v>
                      </c:pt>
                      <c:pt idx="2653">
                        <c:v>9.1999999999999993</c:v>
                      </c:pt>
                      <c:pt idx="2654">
                        <c:v>9.1</c:v>
                      </c:pt>
                      <c:pt idx="2655">
                        <c:v>9.1</c:v>
                      </c:pt>
                      <c:pt idx="2656">
                        <c:v>9</c:v>
                      </c:pt>
                      <c:pt idx="2657">
                        <c:v>8.9</c:v>
                      </c:pt>
                      <c:pt idx="2658">
                        <c:v>8.9</c:v>
                      </c:pt>
                      <c:pt idx="2659">
                        <c:v>8.6999999999999993</c:v>
                      </c:pt>
                      <c:pt idx="2660">
                        <c:v>8.6</c:v>
                      </c:pt>
                      <c:pt idx="2661">
                        <c:v>8.6</c:v>
                      </c:pt>
                      <c:pt idx="2662">
                        <c:v>8.6</c:v>
                      </c:pt>
                      <c:pt idx="2663">
                        <c:v>8.5</c:v>
                      </c:pt>
                      <c:pt idx="2664">
                        <c:v>8.4</c:v>
                      </c:pt>
                      <c:pt idx="2665">
                        <c:v>8.4</c:v>
                      </c:pt>
                      <c:pt idx="2666">
                        <c:v>8.3000000000000007</c:v>
                      </c:pt>
                      <c:pt idx="2667">
                        <c:v>8.3000000000000007</c:v>
                      </c:pt>
                      <c:pt idx="2668">
                        <c:v>8.1999999999999993</c:v>
                      </c:pt>
                      <c:pt idx="2669">
                        <c:v>8.1</c:v>
                      </c:pt>
                      <c:pt idx="2670">
                        <c:v>8.1</c:v>
                      </c:pt>
                      <c:pt idx="2671">
                        <c:v>8.1</c:v>
                      </c:pt>
                      <c:pt idx="2672">
                        <c:v>8</c:v>
                      </c:pt>
                      <c:pt idx="2673">
                        <c:v>8</c:v>
                      </c:pt>
                      <c:pt idx="2674">
                        <c:v>7.9</c:v>
                      </c:pt>
                      <c:pt idx="2675">
                        <c:v>7.9</c:v>
                      </c:pt>
                      <c:pt idx="2676">
                        <c:v>7.9</c:v>
                      </c:pt>
                      <c:pt idx="2677">
                        <c:v>7.7</c:v>
                      </c:pt>
                      <c:pt idx="2678">
                        <c:v>7.7</c:v>
                      </c:pt>
                      <c:pt idx="2679">
                        <c:v>7.6</c:v>
                      </c:pt>
                      <c:pt idx="2680">
                        <c:v>7.6</c:v>
                      </c:pt>
                      <c:pt idx="2681">
                        <c:v>7.5</c:v>
                      </c:pt>
                      <c:pt idx="2682">
                        <c:v>7.5</c:v>
                      </c:pt>
                      <c:pt idx="2683">
                        <c:v>7.5</c:v>
                      </c:pt>
                      <c:pt idx="2684">
                        <c:v>7.5</c:v>
                      </c:pt>
                      <c:pt idx="2685">
                        <c:v>7.4</c:v>
                      </c:pt>
                      <c:pt idx="2686">
                        <c:v>7.3</c:v>
                      </c:pt>
                      <c:pt idx="2687">
                        <c:v>7.4</c:v>
                      </c:pt>
                      <c:pt idx="2688">
                        <c:v>7.4</c:v>
                      </c:pt>
                      <c:pt idx="2689">
                        <c:v>7.3</c:v>
                      </c:pt>
                      <c:pt idx="2690">
                        <c:v>7.3</c:v>
                      </c:pt>
                      <c:pt idx="2691">
                        <c:v>7.3</c:v>
                      </c:pt>
                      <c:pt idx="2692">
                        <c:v>7.2</c:v>
                      </c:pt>
                      <c:pt idx="2693">
                        <c:v>7.1</c:v>
                      </c:pt>
                      <c:pt idx="2694">
                        <c:v>7.2</c:v>
                      </c:pt>
                      <c:pt idx="2695">
                        <c:v>7.2</c:v>
                      </c:pt>
                      <c:pt idx="2696">
                        <c:v>7.1</c:v>
                      </c:pt>
                      <c:pt idx="2697">
                        <c:v>7.1</c:v>
                      </c:pt>
                      <c:pt idx="2698">
                        <c:v>7.2</c:v>
                      </c:pt>
                      <c:pt idx="2699">
                        <c:v>7</c:v>
                      </c:pt>
                      <c:pt idx="2700">
                        <c:v>6.9</c:v>
                      </c:pt>
                      <c:pt idx="2701">
                        <c:v>6.9</c:v>
                      </c:pt>
                      <c:pt idx="2702">
                        <c:v>6.9</c:v>
                      </c:pt>
                      <c:pt idx="2703">
                        <c:v>6.9</c:v>
                      </c:pt>
                      <c:pt idx="2704">
                        <c:v>6.9</c:v>
                      </c:pt>
                      <c:pt idx="2705">
                        <c:v>6.9</c:v>
                      </c:pt>
                      <c:pt idx="2706">
                        <c:v>6.9</c:v>
                      </c:pt>
                      <c:pt idx="2707">
                        <c:v>6.9</c:v>
                      </c:pt>
                      <c:pt idx="2708">
                        <c:v>6.8</c:v>
                      </c:pt>
                      <c:pt idx="2709">
                        <c:v>6.8</c:v>
                      </c:pt>
                      <c:pt idx="2710">
                        <c:v>6.8</c:v>
                      </c:pt>
                      <c:pt idx="2711">
                        <c:v>6.8</c:v>
                      </c:pt>
                      <c:pt idx="2712">
                        <c:v>6.8</c:v>
                      </c:pt>
                      <c:pt idx="2713">
                        <c:v>6.9</c:v>
                      </c:pt>
                      <c:pt idx="2714">
                        <c:v>6.9</c:v>
                      </c:pt>
                      <c:pt idx="2715">
                        <c:v>6.8</c:v>
                      </c:pt>
                      <c:pt idx="2716">
                        <c:v>6.8</c:v>
                      </c:pt>
                      <c:pt idx="2717">
                        <c:v>6.8</c:v>
                      </c:pt>
                      <c:pt idx="2718">
                        <c:v>6.9</c:v>
                      </c:pt>
                      <c:pt idx="2719">
                        <c:v>6.9</c:v>
                      </c:pt>
                      <c:pt idx="2720">
                        <c:v>6.9</c:v>
                      </c:pt>
                      <c:pt idx="2721">
                        <c:v>6.9</c:v>
                      </c:pt>
                      <c:pt idx="2722">
                        <c:v>6.8</c:v>
                      </c:pt>
                      <c:pt idx="2723">
                        <c:v>6.8</c:v>
                      </c:pt>
                      <c:pt idx="2724">
                        <c:v>6.8</c:v>
                      </c:pt>
                      <c:pt idx="2725">
                        <c:v>6.8</c:v>
                      </c:pt>
                      <c:pt idx="2726">
                        <c:v>6.7</c:v>
                      </c:pt>
                      <c:pt idx="2727">
                        <c:v>6.7</c:v>
                      </c:pt>
                      <c:pt idx="2728">
                        <c:v>6.7</c:v>
                      </c:pt>
                      <c:pt idx="2729">
                        <c:v>6.7</c:v>
                      </c:pt>
                      <c:pt idx="2730">
                        <c:v>6.8</c:v>
                      </c:pt>
                      <c:pt idx="2731">
                        <c:v>6.7</c:v>
                      </c:pt>
                      <c:pt idx="2732">
                        <c:v>6.7</c:v>
                      </c:pt>
                      <c:pt idx="2733">
                        <c:v>6.7</c:v>
                      </c:pt>
                      <c:pt idx="2734">
                        <c:v>6.8</c:v>
                      </c:pt>
                      <c:pt idx="2735">
                        <c:v>6.7</c:v>
                      </c:pt>
                      <c:pt idx="2736">
                        <c:v>6.7</c:v>
                      </c:pt>
                      <c:pt idx="2737">
                        <c:v>6.7</c:v>
                      </c:pt>
                      <c:pt idx="2738">
                        <c:v>6.7</c:v>
                      </c:pt>
                      <c:pt idx="2739">
                        <c:v>6.7</c:v>
                      </c:pt>
                      <c:pt idx="2740">
                        <c:v>6.6</c:v>
                      </c:pt>
                      <c:pt idx="2741">
                        <c:v>6.6</c:v>
                      </c:pt>
                      <c:pt idx="2742">
                        <c:v>6.6</c:v>
                      </c:pt>
                      <c:pt idx="2743">
                        <c:v>6.6</c:v>
                      </c:pt>
                      <c:pt idx="2744">
                        <c:v>6.6</c:v>
                      </c:pt>
                      <c:pt idx="2745">
                        <c:v>6.6</c:v>
                      </c:pt>
                      <c:pt idx="2746">
                        <c:v>6.6</c:v>
                      </c:pt>
                      <c:pt idx="2747">
                        <c:v>6.6</c:v>
                      </c:pt>
                      <c:pt idx="2748">
                        <c:v>6.5</c:v>
                      </c:pt>
                      <c:pt idx="2749">
                        <c:v>6.5</c:v>
                      </c:pt>
                      <c:pt idx="2750">
                        <c:v>6.5</c:v>
                      </c:pt>
                      <c:pt idx="2751">
                        <c:v>6.5</c:v>
                      </c:pt>
                      <c:pt idx="2752">
                        <c:v>6.5</c:v>
                      </c:pt>
                      <c:pt idx="2753">
                        <c:v>6.5</c:v>
                      </c:pt>
                      <c:pt idx="2754">
                        <c:v>6.5</c:v>
                      </c:pt>
                      <c:pt idx="2755">
                        <c:v>6.5</c:v>
                      </c:pt>
                      <c:pt idx="2756">
                        <c:v>6.5</c:v>
                      </c:pt>
                      <c:pt idx="2757">
                        <c:v>6.5</c:v>
                      </c:pt>
                      <c:pt idx="2758">
                        <c:v>6.5</c:v>
                      </c:pt>
                      <c:pt idx="2759">
                        <c:v>6.4</c:v>
                      </c:pt>
                      <c:pt idx="2760">
                        <c:v>6.4</c:v>
                      </c:pt>
                      <c:pt idx="2761">
                        <c:v>6.4</c:v>
                      </c:pt>
                      <c:pt idx="2762">
                        <c:v>6.3</c:v>
                      </c:pt>
                      <c:pt idx="2763">
                        <c:v>6.4</c:v>
                      </c:pt>
                      <c:pt idx="2764">
                        <c:v>6.3</c:v>
                      </c:pt>
                      <c:pt idx="2765">
                        <c:v>6.2</c:v>
                      </c:pt>
                      <c:pt idx="2766">
                        <c:v>6.3</c:v>
                      </c:pt>
                      <c:pt idx="2767">
                        <c:v>6.3</c:v>
                      </c:pt>
                      <c:pt idx="2768">
                        <c:v>6.3</c:v>
                      </c:pt>
                      <c:pt idx="2769">
                        <c:v>6.3</c:v>
                      </c:pt>
                      <c:pt idx="2770">
                        <c:v>6.3</c:v>
                      </c:pt>
                      <c:pt idx="2771">
                        <c:v>6.3</c:v>
                      </c:pt>
                      <c:pt idx="2772">
                        <c:v>6.3</c:v>
                      </c:pt>
                      <c:pt idx="2773">
                        <c:v>6.3</c:v>
                      </c:pt>
                      <c:pt idx="2774">
                        <c:v>6.3</c:v>
                      </c:pt>
                      <c:pt idx="2775">
                        <c:v>6.3</c:v>
                      </c:pt>
                      <c:pt idx="2776">
                        <c:v>6.3</c:v>
                      </c:pt>
                      <c:pt idx="2777">
                        <c:v>6.3</c:v>
                      </c:pt>
                      <c:pt idx="2778">
                        <c:v>6.3</c:v>
                      </c:pt>
                      <c:pt idx="2779">
                        <c:v>6.3</c:v>
                      </c:pt>
                      <c:pt idx="2780">
                        <c:v>6.2</c:v>
                      </c:pt>
                      <c:pt idx="2781">
                        <c:v>6.2</c:v>
                      </c:pt>
                      <c:pt idx="2782">
                        <c:v>6.3</c:v>
                      </c:pt>
                      <c:pt idx="2783">
                        <c:v>6.2</c:v>
                      </c:pt>
                      <c:pt idx="2784">
                        <c:v>6.2</c:v>
                      </c:pt>
                      <c:pt idx="2785">
                        <c:v>6.2</c:v>
                      </c:pt>
                      <c:pt idx="2786">
                        <c:v>6.2</c:v>
                      </c:pt>
                      <c:pt idx="2787">
                        <c:v>6.2</c:v>
                      </c:pt>
                      <c:pt idx="2788">
                        <c:v>6.2</c:v>
                      </c:pt>
                      <c:pt idx="2789">
                        <c:v>6.2</c:v>
                      </c:pt>
                      <c:pt idx="2790">
                        <c:v>6.2</c:v>
                      </c:pt>
                      <c:pt idx="2791">
                        <c:v>6.2</c:v>
                      </c:pt>
                      <c:pt idx="2792">
                        <c:v>6.1</c:v>
                      </c:pt>
                      <c:pt idx="2793">
                        <c:v>6.2</c:v>
                      </c:pt>
                      <c:pt idx="2794">
                        <c:v>6.2</c:v>
                      </c:pt>
                      <c:pt idx="2795">
                        <c:v>6.2</c:v>
                      </c:pt>
                      <c:pt idx="2796">
                        <c:v>6.2</c:v>
                      </c:pt>
                      <c:pt idx="2797">
                        <c:v>6.2</c:v>
                      </c:pt>
                      <c:pt idx="2798">
                        <c:v>6.1</c:v>
                      </c:pt>
                      <c:pt idx="2799">
                        <c:v>6.2</c:v>
                      </c:pt>
                      <c:pt idx="2800">
                        <c:v>6.1</c:v>
                      </c:pt>
                      <c:pt idx="2801">
                        <c:v>6.1</c:v>
                      </c:pt>
                      <c:pt idx="2802">
                        <c:v>6</c:v>
                      </c:pt>
                      <c:pt idx="2803">
                        <c:v>6.1</c:v>
                      </c:pt>
                      <c:pt idx="2804">
                        <c:v>6</c:v>
                      </c:pt>
                      <c:pt idx="2805">
                        <c:v>6</c:v>
                      </c:pt>
                      <c:pt idx="2806">
                        <c:v>6</c:v>
                      </c:pt>
                      <c:pt idx="2807">
                        <c:v>6</c:v>
                      </c:pt>
                      <c:pt idx="2808">
                        <c:v>6.1</c:v>
                      </c:pt>
                      <c:pt idx="2809">
                        <c:v>6.1</c:v>
                      </c:pt>
                      <c:pt idx="2810">
                        <c:v>6.1</c:v>
                      </c:pt>
                      <c:pt idx="2811">
                        <c:v>6.1</c:v>
                      </c:pt>
                      <c:pt idx="2812">
                        <c:v>6.1</c:v>
                      </c:pt>
                      <c:pt idx="2813">
                        <c:v>6.1</c:v>
                      </c:pt>
                      <c:pt idx="2814">
                        <c:v>6.1</c:v>
                      </c:pt>
                      <c:pt idx="2815">
                        <c:v>6.1</c:v>
                      </c:pt>
                      <c:pt idx="2816">
                        <c:v>6.1</c:v>
                      </c:pt>
                      <c:pt idx="2817">
                        <c:v>6.1</c:v>
                      </c:pt>
                      <c:pt idx="2818">
                        <c:v>6</c:v>
                      </c:pt>
                      <c:pt idx="2819">
                        <c:v>6.1</c:v>
                      </c:pt>
                      <c:pt idx="2820">
                        <c:v>6</c:v>
                      </c:pt>
                      <c:pt idx="2821">
                        <c:v>6</c:v>
                      </c:pt>
                      <c:pt idx="2822">
                        <c:v>6</c:v>
                      </c:pt>
                      <c:pt idx="2823">
                        <c:v>6.1</c:v>
                      </c:pt>
                      <c:pt idx="2824">
                        <c:v>6.1</c:v>
                      </c:pt>
                      <c:pt idx="2825">
                        <c:v>6</c:v>
                      </c:pt>
                      <c:pt idx="2826">
                        <c:v>6</c:v>
                      </c:pt>
                      <c:pt idx="2827">
                        <c:v>6</c:v>
                      </c:pt>
                      <c:pt idx="2828">
                        <c:v>6</c:v>
                      </c:pt>
                      <c:pt idx="2829">
                        <c:v>6</c:v>
                      </c:pt>
                      <c:pt idx="2830">
                        <c:v>6</c:v>
                      </c:pt>
                      <c:pt idx="2831">
                        <c:v>6</c:v>
                      </c:pt>
                      <c:pt idx="2832">
                        <c:v>6</c:v>
                      </c:pt>
                      <c:pt idx="2833">
                        <c:v>6</c:v>
                      </c:pt>
                      <c:pt idx="2834">
                        <c:v>5.9</c:v>
                      </c:pt>
                      <c:pt idx="2835">
                        <c:v>5.9</c:v>
                      </c:pt>
                      <c:pt idx="2836">
                        <c:v>5.9</c:v>
                      </c:pt>
                      <c:pt idx="2837">
                        <c:v>5.9</c:v>
                      </c:pt>
                      <c:pt idx="2838">
                        <c:v>5.9</c:v>
                      </c:pt>
                      <c:pt idx="2839">
                        <c:v>6</c:v>
                      </c:pt>
                      <c:pt idx="2840">
                        <c:v>5.9</c:v>
                      </c:pt>
                      <c:pt idx="2841">
                        <c:v>5.8</c:v>
                      </c:pt>
                      <c:pt idx="2842">
                        <c:v>5.9</c:v>
                      </c:pt>
                      <c:pt idx="2843">
                        <c:v>5.8</c:v>
                      </c:pt>
                      <c:pt idx="2844">
                        <c:v>5.9</c:v>
                      </c:pt>
                      <c:pt idx="2845">
                        <c:v>5.8</c:v>
                      </c:pt>
                      <c:pt idx="2846">
                        <c:v>5.8</c:v>
                      </c:pt>
                      <c:pt idx="2847">
                        <c:v>5.8</c:v>
                      </c:pt>
                      <c:pt idx="2848">
                        <c:v>5.8</c:v>
                      </c:pt>
                      <c:pt idx="2849">
                        <c:v>5.8</c:v>
                      </c:pt>
                      <c:pt idx="2850">
                        <c:v>5.9</c:v>
                      </c:pt>
                      <c:pt idx="2851">
                        <c:v>5.8</c:v>
                      </c:pt>
                      <c:pt idx="2852">
                        <c:v>5.8</c:v>
                      </c:pt>
                      <c:pt idx="2853">
                        <c:v>5.8</c:v>
                      </c:pt>
                      <c:pt idx="2854">
                        <c:v>5.8</c:v>
                      </c:pt>
                      <c:pt idx="2855">
                        <c:v>5.7</c:v>
                      </c:pt>
                      <c:pt idx="2856">
                        <c:v>5.8</c:v>
                      </c:pt>
                      <c:pt idx="2857">
                        <c:v>5.8</c:v>
                      </c:pt>
                      <c:pt idx="2858">
                        <c:v>5.7</c:v>
                      </c:pt>
                      <c:pt idx="2859">
                        <c:v>5.7</c:v>
                      </c:pt>
                      <c:pt idx="2860">
                        <c:v>5.7</c:v>
                      </c:pt>
                      <c:pt idx="2861">
                        <c:v>5.7</c:v>
                      </c:pt>
                      <c:pt idx="2862">
                        <c:v>5.7</c:v>
                      </c:pt>
                      <c:pt idx="2863">
                        <c:v>5.7</c:v>
                      </c:pt>
                      <c:pt idx="2864">
                        <c:v>5.7</c:v>
                      </c:pt>
                      <c:pt idx="2865">
                        <c:v>5.7</c:v>
                      </c:pt>
                    </c:numCache>
                  </c:numRef>
                </c:yVal>
                <c:smooth val="0"/>
              </c15:ser>
            </c15:filteredScatterSeries>
            <c15:filteredScatterSeries>
              <c15:ser>
                <c:idx val="6"/>
                <c:order val="6"/>
                <c:tx>
                  <c:strRef>
                    <c:extLst xmlns:c15="http://schemas.microsoft.com/office/drawing/2012/chart">
                      <c:ext xmlns:c15="http://schemas.microsoft.com/office/drawing/2012/chart" uri="{02D57815-91ED-43cb-92C2-25804820EDAC}">
                        <c15:formulaRef>
                          <c15:sqref>'Raw Data'!$I$20</c15:sqref>
                        </c15:formulaRef>
                      </c:ext>
                    </c:extLst>
                    <c:strCache>
                      <c:ptCount val="1"/>
                    </c:strCache>
                  </c:strRef>
                </c:tx>
                <c:spPr>
                  <a:ln w="19050" cap="rnd">
                    <a:solidFill>
                      <a:schemeClr val="accent1">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'Raw Data'!$B$22:$B$2887</c15:sqref>
                        </c15:formulaRef>
                      </c:ext>
                    </c:extLst>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extLst xmlns:c15="http://schemas.microsoft.com/office/drawing/2012/chart">
                      <c:ext xmlns:c15="http://schemas.microsoft.com/office/drawing/2012/chart" uri="{02D57815-91ED-43cb-92C2-25804820EDAC}">
                        <c15:formulaRef>
                          <c15:sqref>'Raw Data'!$I$22:$I$2887</c15:sqref>
                        </c15:formulaRef>
                      </c:ext>
                    </c:extLst>
                    <c:numCache>
                      <c:formatCode>0.0</c:formatCode>
                      <c:ptCount val="2866"/>
                      <c:pt idx="0">
                        <c:v>493.2</c:v>
                      </c:pt>
                      <c:pt idx="1">
                        <c:v>492.8</c:v>
                      </c:pt>
                      <c:pt idx="2">
                        <c:v>492.5</c:v>
                      </c:pt>
                      <c:pt idx="3">
                        <c:v>492.2</c:v>
                      </c:pt>
                      <c:pt idx="4">
                        <c:v>492.1</c:v>
                      </c:pt>
                      <c:pt idx="5">
                        <c:v>492.5</c:v>
                      </c:pt>
                      <c:pt idx="6">
                        <c:v>492.8</c:v>
                      </c:pt>
                      <c:pt idx="7">
                        <c:v>492.9</c:v>
                      </c:pt>
                      <c:pt idx="8">
                        <c:v>493</c:v>
                      </c:pt>
                      <c:pt idx="9">
                        <c:v>492.6</c:v>
                      </c:pt>
                      <c:pt idx="10">
                        <c:v>492.1</c:v>
                      </c:pt>
                      <c:pt idx="11">
                        <c:v>491.9</c:v>
                      </c:pt>
                      <c:pt idx="12">
                        <c:v>491.8</c:v>
                      </c:pt>
                      <c:pt idx="13">
                        <c:v>492</c:v>
                      </c:pt>
                      <c:pt idx="14">
                        <c:v>492.1</c:v>
                      </c:pt>
                      <c:pt idx="15">
                        <c:v>492</c:v>
                      </c:pt>
                      <c:pt idx="16">
                        <c:v>492.1</c:v>
                      </c:pt>
                      <c:pt idx="17">
                        <c:v>491.6</c:v>
                      </c:pt>
                      <c:pt idx="18">
                        <c:v>490.8</c:v>
                      </c:pt>
                      <c:pt idx="19">
                        <c:v>489.9</c:v>
                      </c:pt>
                      <c:pt idx="20">
                        <c:v>489.3</c:v>
                      </c:pt>
                      <c:pt idx="21">
                        <c:v>488.1</c:v>
                      </c:pt>
                      <c:pt idx="22">
                        <c:v>487.3</c:v>
                      </c:pt>
                      <c:pt idx="23">
                        <c:v>487.3</c:v>
                      </c:pt>
                      <c:pt idx="24">
                        <c:v>486.1</c:v>
                      </c:pt>
                      <c:pt idx="25">
                        <c:v>484.2</c:v>
                      </c:pt>
                      <c:pt idx="26">
                        <c:v>483.1</c:v>
                      </c:pt>
                      <c:pt idx="27">
                        <c:v>482.5</c:v>
                      </c:pt>
                      <c:pt idx="28">
                        <c:v>477.9</c:v>
                      </c:pt>
                      <c:pt idx="29">
                        <c:v>460.4</c:v>
                      </c:pt>
                      <c:pt idx="30">
                        <c:v>444.2</c:v>
                      </c:pt>
                      <c:pt idx="31">
                        <c:v>426.6</c:v>
                      </c:pt>
                      <c:pt idx="32">
                        <c:v>408.4</c:v>
                      </c:pt>
                      <c:pt idx="33">
                        <c:v>397.6</c:v>
                      </c:pt>
                      <c:pt idx="34">
                        <c:v>389.4</c:v>
                      </c:pt>
                      <c:pt idx="35">
                        <c:v>382.3</c:v>
                      </c:pt>
                      <c:pt idx="36">
                        <c:v>378.1</c:v>
                      </c:pt>
                      <c:pt idx="37">
                        <c:v>377.6</c:v>
                      </c:pt>
                      <c:pt idx="38">
                        <c:v>375.9</c:v>
                      </c:pt>
                      <c:pt idx="39">
                        <c:v>373.4</c:v>
                      </c:pt>
                      <c:pt idx="40">
                        <c:v>354.3</c:v>
                      </c:pt>
                      <c:pt idx="41">
                        <c:v>333.5</c:v>
                      </c:pt>
                      <c:pt idx="42">
                        <c:v>313.39999999999998</c:v>
                      </c:pt>
                      <c:pt idx="43">
                        <c:v>296.3</c:v>
                      </c:pt>
                      <c:pt idx="44">
                        <c:v>280.8</c:v>
                      </c:pt>
                      <c:pt idx="45">
                        <c:v>272.60000000000002</c:v>
                      </c:pt>
                      <c:pt idx="46">
                        <c:v>269.60000000000002</c:v>
                      </c:pt>
                      <c:pt idx="47">
                        <c:v>265.3</c:v>
                      </c:pt>
                      <c:pt idx="48">
                        <c:v>259.89999999999998</c:v>
                      </c:pt>
                      <c:pt idx="49">
                        <c:v>248.8</c:v>
                      </c:pt>
                      <c:pt idx="50">
                        <c:v>236.6</c:v>
                      </c:pt>
                      <c:pt idx="51">
                        <c:v>226.2</c:v>
                      </c:pt>
                      <c:pt idx="52">
                        <c:v>217</c:v>
                      </c:pt>
                      <c:pt idx="53">
                        <c:v>210.7</c:v>
                      </c:pt>
                      <c:pt idx="54">
                        <c:v>204.9</c:v>
                      </c:pt>
                      <c:pt idx="55">
                        <c:v>197.8</c:v>
                      </c:pt>
                      <c:pt idx="56">
                        <c:v>190.7</c:v>
                      </c:pt>
                      <c:pt idx="57">
                        <c:v>181.7</c:v>
                      </c:pt>
                      <c:pt idx="58">
                        <c:v>166.8</c:v>
                      </c:pt>
                      <c:pt idx="59">
                        <c:v>155</c:v>
                      </c:pt>
                      <c:pt idx="60">
                        <c:v>140.19999999999999</c:v>
                      </c:pt>
                      <c:pt idx="61">
                        <c:v>119</c:v>
                      </c:pt>
                      <c:pt idx="62">
                        <c:v>88.5</c:v>
                      </c:pt>
                      <c:pt idx="63">
                        <c:v>49.8</c:v>
                      </c:pt>
                      <c:pt idx="64">
                        <c:v>25.6</c:v>
                      </c:pt>
                      <c:pt idx="65">
                        <c:v>1.1000000000000001</c:v>
                      </c:pt>
                      <c:pt idx="66">
                        <c:v>-16.2</c:v>
                      </c:pt>
                      <c:pt idx="67">
                        <c:v>-28.4</c:v>
                      </c:pt>
                      <c:pt idx="68">
                        <c:v>-28.6</c:v>
                      </c:pt>
                      <c:pt idx="69">
                        <c:v>-20.6</c:v>
                      </c:pt>
                      <c:pt idx="70">
                        <c:v>-7.2</c:v>
                      </c:pt>
                      <c:pt idx="71">
                        <c:v>13.7</c:v>
                      </c:pt>
                      <c:pt idx="72">
                        <c:v>31.3</c:v>
                      </c:pt>
                      <c:pt idx="73">
                        <c:v>48.9</c:v>
                      </c:pt>
                      <c:pt idx="74">
                        <c:v>62.9</c:v>
                      </c:pt>
                      <c:pt idx="75">
                        <c:v>71</c:v>
                      </c:pt>
                      <c:pt idx="76">
                        <c:v>66.099999999999994</c:v>
                      </c:pt>
                      <c:pt idx="77">
                        <c:v>52.4</c:v>
                      </c:pt>
                      <c:pt idx="78">
                        <c:v>29.7</c:v>
                      </c:pt>
                      <c:pt idx="79">
                        <c:v>7.8</c:v>
                      </c:pt>
                      <c:pt idx="80">
                        <c:v>-12.3</c:v>
                      </c:pt>
                      <c:pt idx="81">
                        <c:v>-20.3</c:v>
                      </c:pt>
                      <c:pt idx="82">
                        <c:v>-20.5</c:v>
                      </c:pt>
                      <c:pt idx="83">
                        <c:v>-10.1</c:v>
                      </c:pt>
                      <c:pt idx="84">
                        <c:v>19.2</c:v>
                      </c:pt>
                      <c:pt idx="85">
                        <c:v>43.8</c:v>
                      </c:pt>
                      <c:pt idx="86">
                        <c:v>63.1</c:v>
                      </c:pt>
                      <c:pt idx="87">
                        <c:v>69</c:v>
                      </c:pt>
                      <c:pt idx="88">
                        <c:v>56.8</c:v>
                      </c:pt>
                      <c:pt idx="89">
                        <c:v>38.9</c:v>
                      </c:pt>
                      <c:pt idx="90">
                        <c:v>19.5</c:v>
                      </c:pt>
                      <c:pt idx="91">
                        <c:v>2.9</c:v>
                      </c:pt>
                      <c:pt idx="92">
                        <c:v>-9.3000000000000007</c:v>
                      </c:pt>
                      <c:pt idx="93">
                        <c:v>-13.8</c:v>
                      </c:pt>
                      <c:pt idx="94">
                        <c:v>-5</c:v>
                      </c:pt>
                      <c:pt idx="95">
                        <c:v>6</c:v>
                      </c:pt>
                      <c:pt idx="96">
                        <c:v>11.1</c:v>
                      </c:pt>
                      <c:pt idx="97">
                        <c:v>-3.1</c:v>
                      </c:pt>
                      <c:pt idx="98">
                        <c:v>-25</c:v>
                      </c:pt>
                      <c:pt idx="99">
                        <c:v>-46.2</c:v>
                      </c:pt>
                      <c:pt idx="100">
                        <c:v>-64.900000000000006</c:v>
                      </c:pt>
                      <c:pt idx="101">
                        <c:v>-85.8</c:v>
                      </c:pt>
                      <c:pt idx="102">
                        <c:v>-111.5</c:v>
                      </c:pt>
                      <c:pt idx="103">
                        <c:v>-117.9</c:v>
                      </c:pt>
                      <c:pt idx="104">
                        <c:v>-112.6</c:v>
                      </c:pt>
                      <c:pt idx="105">
                        <c:v>-104.7</c:v>
                      </c:pt>
                      <c:pt idx="106">
                        <c:v>-84.6</c:v>
                      </c:pt>
                      <c:pt idx="107">
                        <c:v>-63.1</c:v>
                      </c:pt>
                      <c:pt idx="108">
                        <c:v>-47.7</c:v>
                      </c:pt>
                      <c:pt idx="109">
                        <c:v>-46.9</c:v>
                      </c:pt>
                      <c:pt idx="110">
                        <c:v>-75.400000000000006</c:v>
                      </c:pt>
                      <c:pt idx="111">
                        <c:v>-105.6</c:v>
                      </c:pt>
                      <c:pt idx="112">
                        <c:v>-136.6</c:v>
                      </c:pt>
                      <c:pt idx="113">
                        <c:v>-164.9</c:v>
                      </c:pt>
                      <c:pt idx="114">
                        <c:v>-178.3</c:v>
                      </c:pt>
                      <c:pt idx="115">
                        <c:v>-179.2</c:v>
                      </c:pt>
                      <c:pt idx="116">
                        <c:v>-173.3</c:v>
                      </c:pt>
                      <c:pt idx="117">
                        <c:v>-168</c:v>
                      </c:pt>
                      <c:pt idx="118">
                        <c:v>-168.7</c:v>
                      </c:pt>
                      <c:pt idx="119">
                        <c:v>-175.6</c:v>
                      </c:pt>
                      <c:pt idx="120">
                        <c:v>-184.1</c:v>
                      </c:pt>
                      <c:pt idx="121">
                        <c:v>-204.5</c:v>
                      </c:pt>
                      <c:pt idx="122">
                        <c:v>-233.1</c:v>
                      </c:pt>
                      <c:pt idx="123">
                        <c:v>-275.8</c:v>
                      </c:pt>
                      <c:pt idx="124">
                        <c:v>-301.10000000000002</c:v>
                      </c:pt>
                      <c:pt idx="125">
                        <c:v>-318.2</c:v>
                      </c:pt>
                      <c:pt idx="126">
                        <c:v>-324.39999999999998</c:v>
                      </c:pt>
                      <c:pt idx="127">
                        <c:v>-319.3</c:v>
                      </c:pt>
                      <c:pt idx="128">
                        <c:v>-300.39999999999998</c:v>
                      </c:pt>
                      <c:pt idx="129">
                        <c:v>-281.5</c:v>
                      </c:pt>
                      <c:pt idx="130">
                        <c:v>-263</c:v>
                      </c:pt>
                      <c:pt idx="131">
                        <c:v>-247.1</c:v>
                      </c:pt>
                      <c:pt idx="132">
                        <c:v>-237.2</c:v>
                      </c:pt>
                      <c:pt idx="133">
                        <c:v>-244.3</c:v>
                      </c:pt>
                      <c:pt idx="134">
                        <c:v>-256.10000000000002</c:v>
                      </c:pt>
                      <c:pt idx="135">
                        <c:v>-263.5</c:v>
                      </c:pt>
                      <c:pt idx="136">
                        <c:v>-261.3</c:v>
                      </c:pt>
                      <c:pt idx="137">
                        <c:v>-246.9</c:v>
                      </c:pt>
                      <c:pt idx="138">
                        <c:v>-223.9</c:v>
                      </c:pt>
                      <c:pt idx="139">
                        <c:v>-200.3</c:v>
                      </c:pt>
                      <c:pt idx="140">
                        <c:v>-180.1</c:v>
                      </c:pt>
                      <c:pt idx="141">
                        <c:v>-170.5</c:v>
                      </c:pt>
                      <c:pt idx="142">
                        <c:v>-164.9</c:v>
                      </c:pt>
                      <c:pt idx="143">
                        <c:v>-167</c:v>
                      </c:pt>
                      <c:pt idx="144">
                        <c:v>-170</c:v>
                      </c:pt>
                      <c:pt idx="145">
                        <c:v>-180.2</c:v>
                      </c:pt>
                      <c:pt idx="146">
                        <c:v>-190.7</c:v>
                      </c:pt>
                      <c:pt idx="147">
                        <c:v>-196.6</c:v>
                      </c:pt>
                      <c:pt idx="148">
                        <c:v>-195.5</c:v>
                      </c:pt>
                      <c:pt idx="149">
                        <c:v>-197.4</c:v>
                      </c:pt>
                      <c:pt idx="150">
                        <c:v>-200.2</c:v>
                      </c:pt>
                      <c:pt idx="151">
                        <c:v>-211.1</c:v>
                      </c:pt>
                      <c:pt idx="152">
                        <c:v>-222</c:v>
                      </c:pt>
                      <c:pt idx="153">
                        <c:v>-232.1</c:v>
                      </c:pt>
                      <c:pt idx="154">
                        <c:v>-233.7</c:v>
                      </c:pt>
                      <c:pt idx="155">
                        <c:v>-224</c:v>
                      </c:pt>
                      <c:pt idx="156">
                        <c:v>-209.9</c:v>
                      </c:pt>
                      <c:pt idx="157">
                        <c:v>-203.3</c:v>
                      </c:pt>
                      <c:pt idx="158">
                        <c:v>-218.8</c:v>
                      </c:pt>
                      <c:pt idx="159">
                        <c:v>-227.4</c:v>
                      </c:pt>
                      <c:pt idx="160">
                        <c:v>-190.4</c:v>
                      </c:pt>
                      <c:pt idx="161">
                        <c:v>-136.30000000000001</c:v>
                      </c:pt>
                      <c:pt idx="162">
                        <c:v>-91.2</c:v>
                      </c:pt>
                      <c:pt idx="163">
                        <c:v>-75</c:v>
                      </c:pt>
                      <c:pt idx="164">
                        <c:v>-65.7</c:v>
                      </c:pt>
                      <c:pt idx="165">
                        <c:v>-61</c:v>
                      </c:pt>
                      <c:pt idx="166">
                        <c:v>-58.7</c:v>
                      </c:pt>
                      <c:pt idx="167">
                        <c:v>-57.6</c:v>
                      </c:pt>
                      <c:pt idx="168">
                        <c:v>-57.7</c:v>
                      </c:pt>
                      <c:pt idx="169">
                        <c:v>-58.6</c:v>
                      </c:pt>
                      <c:pt idx="170">
                        <c:v>-59.3</c:v>
                      </c:pt>
                      <c:pt idx="171">
                        <c:v>-58.8</c:v>
                      </c:pt>
                      <c:pt idx="172">
                        <c:v>-58.4</c:v>
                      </c:pt>
                      <c:pt idx="173">
                        <c:v>-58.6</c:v>
                      </c:pt>
                      <c:pt idx="174">
                        <c:v>-59</c:v>
                      </c:pt>
                      <c:pt idx="175">
                        <c:v>-59.4</c:v>
                      </c:pt>
                      <c:pt idx="176">
                        <c:v>-59.7</c:v>
                      </c:pt>
                      <c:pt idx="177">
                        <c:v>-59.6</c:v>
                      </c:pt>
                      <c:pt idx="178">
                        <c:v>-59.4</c:v>
                      </c:pt>
                      <c:pt idx="179">
                        <c:v>-59.7</c:v>
                      </c:pt>
                      <c:pt idx="180">
                        <c:v>-59.7</c:v>
                      </c:pt>
                      <c:pt idx="181">
                        <c:v>-59</c:v>
                      </c:pt>
                      <c:pt idx="182">
                        <c:v>-58.1</c:v>
                      </c:pt>
                      <c:pt idx="183">
                        <c:v>-57</c:v>
                      </c:pt>
                      <c:pt idx="184">
                        <c:v>-56.2</c:v>
                      </c:pt>
                      <c:pt idx="185">
                        <c:v>-55.7</c:v>
                      </c:pt>
                      <c:pt idx="186">
                        <c:v>-55.4</c:v>
                      </c:pt>
                      <c:pt idx="187">
                        <c:v>-55.2</c:v>
                      </c:pt>
                      <c:pt idx="188">
                        <c:v>-55.1</c:v>
                      </c:pt>
                      <c:pt idx="189">
                        <c:v>-55.1</c:v>
                      </c:pt>
                      <c:pt idx="190">
                        <c:v>-55</c:v>
                      </c:pt>
                      <c:pt idx="191">
                        <c:v>-55.1</c:v>
                      </c:pt>
                      <c:pt idx="192">
                        <c:v>-55.1</c:v>
                      </c:pt>
                      <c:pt idx="193">
                        <c:v>-54.9</c:v>
                      </c:pt>
                      <c:pt idx="194">
                        <c:v>-54.8</c:v>
                      </c:pt>
                      <c:pt idx="195">
                        <c:v>-54.8</c:v>
                      </c:pt>
                      <c:pt idx="196">
                        <c:v>-54.8</c:v>
                      </c:pt>
                      <c:pt idx="197">
                        <c:v>-54.8</c:v>
                      </c:pt>
                      <c:pt idx="198">
                        <c:v>-54.8</c:v>
                      </c:pt>
                      <c:pt idx="199">
                        <c:v>-54.7</c:v>
                      </c:pt>
                      <c:pt idx="200">
                        <c:v>-54.7</c:v>
                      </c:pt>
                      <c:pt idx="201">
                        <c:v>-54.6</c:v>
                      </c:pt>
                      <c:pt idx="202">
                        <c:v>-54.6</c:v>
                      </c:pt>
                      <c:pt idx="203">
                        <c:v>-54.8</c:v>
                      </c:pt>
                      <c:pt idx="204">
                        <c:v>-55</c:v>
                      </c:pt>
                      <c:pt idx="205">
                        <c:v>-55.2</c:v>
                      </c:pt>
                      <c:pt idx="206">
                        <c:v>-55.2</c:v>
                      </c:pt>
                      <c:pt idx="207">
                        <c:v>-55.1</c:v>
                      </c:pt>
                      <c:pt idx="208">
                        <c:v>-54.9</c:v>
                      </c:pt>
                      <c:pt idx="209">
                        <c:v>-54.7</c:v>
                      </c:pt>
                      <c:pt idx="210">
                        <c:v>-54.5</c:v>
                      </c:pt>
                      <c:pt idx="211">
                        <c:v>-54.3</c:v>
                      </c:pt>
                      <c:pt idx="212">
                        <c:v>-54.3</c:v>
                      </c:pt>
                      <c:pt idx="213">
                        <c:v>-54.2</c:v>
                      </c:pt>
                      <c:pt idx="214">
                        <c:v>-54.3</c:v>
                      </c:pt>
                      <c:pt idx="215">
                        <c:v>-54.6</c:v>
                      </c:pt>
                      <c:pt idx="216">
                        <c:v>-54.7</c:v>
                      </c:pt>
                      <c:pt idx="217">
                        <c:v>-54.8</c:v>
                      </c:pt>
                      <c:pt idx="218">
                        <c:v>-54.7</c:v>
                      </c:pt>
                      <c:pt idx="219">
                        <c:v>-54.8</c:v>
                      </c:pt>
                      <c:pt idx="220">
                        <c:v>-54.8</c:v>
                      </c:pt>
                      <c:pt idx="221">
                        <c:v>-54.8</c:v>
                      </c:pt>
                      <c:pt idx="222">
                        <c:v>-54.9</c:v>
                      </c:pt>
                      <c:pt idx="223">
                        <c:v>-54.9</c:v>
                      </c:pt>
                      <c:pt idx="224">
                        <c:v>-54.8</c:v>
                      </c:pt>
                      <c:pt idx="225">
                        <c:v>-54.8</c:v>
                      </c:pt>
                      <c:pt idx="226">
                        <c:v>-54.7</c:v>
                      </c:pt>
                      <c:pt idx="227">
                        <c:v>-54.8</c:v>
                      </c:pt>
                      <c:pt idx="228">
                        <c:v>-54.8</c:v>
                      </c:pt>
                      <c:pt idx="229">
                        <c:v>-54.7</c:v>
                      </c:pt>
                      <c:pt idx="230">
                        <c:v>-54.8</c:v>
                      </c:pt>
                      <c:pt idx="231">
                        <c:v>-54.8</c:v>
                      </c:pt>
                      <c:pt idx="232">
                        <c:v>-54.8</c:v>
                      </c:pt>
                      <c:pt idx="233">
                        <c:v>-54.8</c:v>
                      </c:pt>
                      <c:pt idx="234">
                        <c:v>-54.7</c:v>
                      </c:pt>
                      <c:pt idx="235">
                        <c:v>-54.7</c:v>
                      </c:pt>
                      <c:pt idx="236">
                        <c:v>-54.7</c:v>
                      </c:pt>
                      <c:pt idx="237">
                        <c:v>-54.8</c:v>
                      </c:pt>
                      <c:pt idx="238">
                        <c:v>-54.8</c:v>
                      </c:pt>
                      <c:pt idx="239">
                        <c:v>-54.9</c:v>
                      </c:pt>
                      <c:pt idx="240">
                        <c:v>-54.9</c:v>
                      </c:pt>
                      <c:pt idx="241">
                        <c:v>-54.8</c:v>
                      </c:pt>
                      <c:pt idx="242">
                        <c:v>-54.7</c:v>
                      </c:pt>
                      <c:pt idx="243">
                        <c:v>-54.8</c:v>
                      </c:pt>
                      <c:pt idx="244">
                        <c:v>-54.8</c:v>
                      </c:pt>
                      <c:pt idx="245">
                        <c:v>-54.8</c:v>
                      </c:pt>
                      <c:pt idx="246">
                        <c:v>-54.9</c:v>
                      </c:pt>
                      <c:pt idx="247">
                        <c:v>-54.9</c:v>
                      </c:pt>
                      <c:pt idx="248">
                        <c:v>-54.9</c:v>
                      </c:pt>
                      <c:pt idx="249">
                        <c:v>-54.9</c:v>
                      </c:pt>
                      <c:pt idx="250">
                        <c:v>-54.8</c:v>
                      </c:pt>
                      <c:pt idx="251">
                        <c:v>-54.8</c:v>
                      </c:pt>
                      <c:pt idx="252">
                        <c:v>-54.8</c:v>
                      </c:pt>
                      <c:pt idx="253">
                        <c:v>-54.9</c:v>
                      </c:pt>
                      <c:pt idx="254">
                        <c:v>-54.9</c:v>
                      </c:pt>
                      <c:pt idx="255">
                        <c:v>-54.9</c:v>
                      </c:pt>
                      <c:pt idx="256">
                        <c:v>-54.9</c:v>
                      </c:pt>
                      <c:pt idx="257">
                        <c:v>-54.9</c:v>
                      </c:pt>
                      <c:pt idx="258">
                        <c:v>-54.9</c:v>
                      </c:pt>
                      <c:pt idx="259">
                        <c:v>-54.8</c:v>
                      </c:pt>
                      <c:pt idx="260">
                        <c:v>-54.9</c:v>
                      </c:pt>
                      <c:pt idx="261">
                        <c:v>-54.9</c:v>
                      </c:pt>
                      <c:pt idx="262">
                        <c:v>-55</c:v>
                      </c:pt>
                      <c:pt idx="263">
                        <c:v>-55</c:v>
                      </c:pt>
                      <c:pt idx="264">
                        <c:v>-55</c:v>
                      </c:pt>
                      <c:pt idx="265">
                        <c:v>-55</c:v>
                      </c:pt>
                      <c:pt idx="266">
                        <c:v>-55</c:v>
                      </c:pt>
                      <c:pt idx="267">
                        <c:v>-55</c:v>
                      </c:pt>
                      <c:pt idx="268">
                        <c:v>-54.9</c:v>
                      </c:pt>
                      <c:pt idx="269">
                        <c:v>-55</c:v>
                      </c:pt>
                      <c:pt idx="270">
                        <c:v>-55</c:v>
                      </c:pt>
                      <c:pt idx="271">
                        <c:v>-55.1</c:v>
                      </c:pt>
                      <c:pt idx="272">
                        <c:v>-55.1</c:v>
                      </c:pt>
                      <c:pt idx="273">
                        <c:v>-55.1</c:v>
                      </c:pt>
                      <c:pt idx="274">
                        <c:v>-55</c:v>
                      </c:pt>
                      <c:pt idx="275">
                        <c:v>-55.1</c:v>
                      </c:pt>
                      <c:pt idx="276">
                        <c:v>-55</c:v>
                      </c:pt>
                      <c:pt idx="277">
                        <c:v>-55</c:v>
                      </c:pt>
                      <c:pt idx="278">
                        <c:v>-55</c:v>
                      </c:pt>
                      <c:pt idx="279">
                        <c:v>-55.1</c:v>
                      </c:pt>
                      <c:pt idx="280">
                        <c:v>-55</c:v>
                      </c:pt>
                      <c:pt idx="281">
                        <c:v>-55</c:v>
                      </c:pt>
                      <c:pt idx="282">
                        <c:v>-54.8</c:v>
                      </c:pt>
                      <c:pt idx="283">
                        <c:v>-54.9</c:v>
                      </c:pt>
                      <c:pt idx="284">
                        <c:v>-55</c:v>
                      </c:pt>
                      <c:pt idx="285">
                        <c:v>-55</c:v>
                      </c:pt>
                      <c:pt idx="286">
                        <c:v>-55</c:v>
                      </c:pt>
                      <c:pt idx="287">
                        <c:v>-55</c:v>
                      </c:pt>
                      <c:pt idx="288">
                        <c:v>-54.9</c:v>
                      </c:pt>
                      <c:pt idx="289">
                        <c:v>-54.9</c:v>
                      </c:pt>
                      <c:pt idx="290">
                        <c:v>-54.9</c:v>
                      </c:pt>
                      <c:pt idx="291">
                        <c:v>-54.9</c:v>
                      </c:pt>
                      <c:pt idx="292">
                        <c:v>-54.9</c:v>
                      </c:pt>
                      <c:pt idx="293">
                        <c:v>-55</c:v>
                      </c:pt>
                      <c:pt idx="294">
                        <c:v>-55</c:v>
                      </c:pt>
                      <c:pt idx="295">
                        <c:v>-55.1</c:v>
                      </c:pt>
                      <c:pt idx="296">
                        <c:v>-55.1</c:v>
                      </c:pt>
                      <c:pt idx="297">
                        <c:v>-55</c:v>
                      </c:pt>
                      <c:pt idx="298">
                        <c:v>-55</c:v>
                      </c:pt>
                      <c:pt idx="299">
                        <c:v>-55</c:v>
                      </c:pt>
                      <c:pt idx="300">
                        <c:v>-55</c:v>
                      </c:pt>
                      <c:pt idx="301">
                        <c:v>-55</c:v>
                      </c:pt>
                      <c:pt idx="302">
                        <c:v>-55</c:v>
                      </c:pt>
                      <c:pt idx="303">
                        <c:v>-55.1</c:v>
                      </c:pt>
                      <c:pt idx="304">
                        <c:v>-55</c:v>
                      </c:pt>
                      <c:pt idx="305">
                        <c:v>-55.1</c:v>
                      </c:pt>
                      <c:pt idx="306">
                        <c:v>-55</c:v>
                      </c:pt>
                      <c:pt idx="307">
                        <c:v>-55</c:v>
                      </c:pt>
                      <c:pt idx="308">
                        <c:v>-55</c:v>
                      </c:pt>
                      <c:pt idx="309">
                        <c:v>-55</c:v>
                      </c:pt>
                      <c:pt idx="310">
                        <c:v>-55.1</c:v>
                      </c:pt>
                      <c:pt idx="311">
                        <c:v>-55.1</c:v>
                      </c:pt>
                      <c:pt idx="312">
                        <c:v>-55.2</c:v>
                      </c:pt>
                      <c:pt idx="313">
                        <c:v>-55.2</c:v>
                      </c:pt>
                      <c:pt idx="314">
                        <c:v>-55.1</c:v>
                      </c:pt>
                      <c:pt idx="315">
                        <c:v>-55.1</c:v>
                      </c:pt>
                      <c:pt idx="316">
                        <c:v>-55.1</c:v>
                      </c:pt>
                      <c:pt idx="317">
                        <c:v>-55.2</c:v>
                      </c:pt>
                      <c:pt idx="318">
                        <c:v>-55.3</c:v>
                      </c:pt>
                      <c:pt idx="319">
                        <c:v>-55.3</c:v>
                      </c:pt>
                      <c:pt idx="320">
                        <c:v>-55.3</c:v>
                      </c:pt>
                      <c:pt idx="321">
                        <c:v>-55.4</c:v>
                      </c:pt>
                      <c:pt idx="322">
                        <c:v>-55.2</c:v>
                      </c:pt>
                      <c:pt idx="323">
                        <c:v>-55.3</c:v>
                      </c:pt>
                      <c:pt idx="324">
                        <c:v>-55.3</c:v>
                      </c:pt>
                      <c:pt idx="325">
                        <c:v>-55.3</c:v>
                      </c:pt>
                      <c:pt idx="326">
                        <c:v>-55.4</c:v>
                      </c:pt>
                      <c:pt idx="327">
                        <c:v>-55.5</c:v>
                      </c:pt>
                      <c:pt idx="328">
                        <c:v>-55.5</c:v>
                      </c:pt>
                      <c:pt idx="329">
                        <c:v>-55.4</c:v>
                      </c:pt>
                      <c:pt idx="330">
                        <c:v>-55.4</c:v>
                      </c:pt>
                      <c:pt idx="331">
                        <c:v>-55.4</c:v>
                      </c:pt>
                      <c:pt idx="332">
                        <c:v>-55.5</c:v>
                      </c:pt>
                      <c:pt idx="333">
                        <c:v>-55.5</c:v>
                      </c:pt>
                      <c:pt idx="334">
                        <c:v>-55.6</c:v>
                      </c:pt>
                      <c:pt idx="335">
                        <c:v>-55.6</c:v>
                      </c:pt>
                      <c:pt idx="336">
                        <c:v>-55.7</c:v>
                      </c:pt>
                      <c:pt idx="337">
                        <c:v>-55.6</c:v>
                      </c:pt>
                      <c:pt idx="338">
                        <c:v>-55.6</c:v>
                      </c:pt>
                      <c:pt idx="339">
                        <c:v>-55.6</c:v>
                      </c:pt>
                      <c:pt idx="340">
                        <c:v>-55.6</c:v>
                      </c:pt>
                      <c:pt idx="341">
                        <c:v>-55.6</c:v>
                      </c:pt>
                      <c:pt idx="342">
                        <c:v>-55.6</c:v>
                      </c:pt>
                      <c:pt idx="343">
                        <c:v>-55.7</c:v>
                      </c:pt>
                      <c:pt idx="344">
                        <c:v>-55.6</c:v>
                      </c:pt>
                      <c:pt idx="345">
                        <c:v>-55.7</c:v>
                      </c:pt>
                      <c:pt idx="346">
                        <c:v>-55.6</c:v>
                      </c:pt>
                      <c:pt idx="347">
                        <c:v>-55.6</c:v>
                      </c:pt>
                      <c:pt idx="348">
                        <c:v>-55.6</c:v>
                      </c:pt>
                      <c:pt idx="349">
                        <c:v>-55.7</c:v>
                      </c:pt>
                      <c:pt idx="350">
                        <c:v>-55.8</c:v>
                      </c:pt>
                      <c:pt idx="351">
                        <c:v>-55.7</c:v>
                      </c:pt>
                      <c:pt idx="352">
                        <c:v>-55.7</c:v>
                      </c:pt>
                      <c:pt idx="353">
                        <c:v>-55.7</c:v>
                      </c:pt>
                      <c:pt idx="354">
                        <c:v>-55.6</c:v>
                      </c:pt>
                      <c:pt idx="355">
                        <c:v>-55.7</c:v>
                      </c:pt>
                      <c:pt idx="356">
                        <c:v>-55.7</c:v>
                      </c:pt>
                      <c:pt idx="357">
                        <c:v>-55.7</c:v>
                      </c:pt>
                      <c:pt idx="358">
                        <c:v>-55.8</c:v>
                      </c:pt>
                      <c:pt idx="359">
                        <c:v>-55.8</c:v>
                      </c:pt>
                      <c:pt idx="360">
                        <c:v>-55.8</c:v>
                      </c:pt>
                      <c:pt idx="361">
                        <c:v>-55.8</c:v>
                      </c:pt>
                      <c:pt idx="362">
                        <c:v>-55.8</c:v>
                      </c:pt>
                      <c:pt idx="363">
                        <c:v>-55.7</c:v>
                      </c:pt>
                      <c:pt idx="364">
                        <c:v>-55.8</c:v>
                      </c:pt>
                      <c:pt idx="365">
                        <c:v>-55.8</c:v>
                      </c:pt>
                      <c:pt idx="366">
                        <c:v>-55.9</c:v>
                      </c:pt>
                      <c:pt idx="367">
                        <c:v>-56</c:v>
                      </c:pt>
                      <c:pt idx="368">
                        <c:v>-56</c:v>
                      </c:pt>
                      <c:pt idx="369">
                        <c:v>-55.9</c:v>
                      </c:pt>
                      <c:pt idx="370">
                        <c:v>-56</c:v>
                      </c:pt>
                      <c:pt idx="371">
                        <c:v>-56.1</c:v>
                      </c:pt>
                      <c:pt idx="372">
                        <c:v>-56.1</c:v>
                      </c:pt>
                      <c:pt idx="373">
                        <c:v>-56.2</c:v>
                      </c:pt>
                      <c:pt idx="374">
                        <c:v>-56.3</c:v>
                      </c:pt>
                      <c:pt idx="375">
                        <c:v>-56.3</c:v>
                      </c:pt>
                      <c:pt idx="376">
                        <c:v>-56.3</c:v>
                      </c:pt>
                      <c:pt idx="377">
                        <c:v>-56.3</c:v>
                      </c:pt>
                      <c:pt idx="378">
                        <c:v>-56.3</c:v>
                      </c:pt>
                      <c:pt idx="379">
                        <c:v>-56.3</c:v>
                      </c:pt>
                      <c:pt idx="380">
                        <c:v>-56.3</c:v>
                      </c:pt>
                      <c:pt idx="381">
                        <c:v>-56.4</c:v>
                      </c:pt>
                      <c:pt idx="382">
                        <c:v>-56.4</c:v>
                      </c:pt>
                      <c:pt idx="383">
                        <c:v>-56.5</c:v>
                      </c:pt>
                      <c:pt idx="384">
                        <c:v>-56.5</c:v>
                      </c:pt>
                      <c:pt idx="385">
                        <c:v>-56.7</c:v>
                      </c:pt>
                      <c:pt idx="386">
                        <c:v>-56.7</c:v>
                      </c:pt>
                      <c:pt idx="387">
                        <c:v>-56.7</c:v>
                      </c:pt>
                      <c:pt idx="388">
                        <c:v>-56.7</c:v>
                      </c:pt>
                      <c:pt idx="389">
                        <c:v>-56.8</c:v>
                      </c:pt>
                      <c:pt idx="390">
                        <c:v>-56.8</c:v>
                      </c:pt>
                      <c:pt idx="391">
                        <c:v>-56.8</c:v>
                      </c:pt>
                      <c:pt idx="392">
                        <c:v>-56.8</c:v>
                      </c:pt>
                      <c:pt idx="393">
                        <c:v>-56.8</c:v>
                      </c:pt>
                      <c:pt idx="394">
                        <c:v>-56.8</c:v>
                      </c:pt>
                      <c:pt idx="395">
                        <c:v>-56.8</c:v>
                      </c:pt>
                      <c:pt idx="396">
                        <c:v>-56.8</c:v>
                      </c:pt>
                      <c:pt idx="397">
                        <c:v>-56.8</c:v>
                      </c:pt>
                      <c:pt idx="398">
                        <c:v>-56.9</c:v>
                      </c:pt>
                      <c:pt idx="399">
                        <c:v>-56.9</c:v>
                      </c:pt>
                      <c:pt idx="400">
                        <c:v>-56.9</c:v>
                      </c:pt>
                      <c:pt idx="401">
                        <c:v>-56.9</c:v>
                      </c:pt>
                      <c:pt idx="402">
                        <c:v>-56.8</c:v>
                      </c:pt>
                      <c:pt idx="403">
                        <c:v>-56.8</c:v>
                      </c:pt>
                      <c:pt idx="404">
                        <c:v>-56.8</c:v>
                      </c:pt>
                      <c:pt idx="405">
                        <c:v>-56.8</c:v>
                      </c:pt>
                      <c:pt idx="406">
                        <c:v>-56.9</c:v>
                      </c:pt>
                      <c:pt idx="407">
                        <c:v>-56.9</c:v>
                      </c:pt>
                      <c:pt idx="408">
                        <c:v>-56.9</c:v>
                      </c:pt>
                      <c:pt idx="409">
                        <c:v>-56.9</c:v>
                      </c:pt>
                      <c:pt idx="410">
                        <c:v>-56.8</c:v>
                      </c:pt>
                      <c:pt idx="411">
                        <c:v>-56.8</c:v>
                      </c:pt>
                      <c:pt idx="412">
                        <c:v>-56.8</c:v>
                      </c:pt>
                      <c:pt idx="413">
                        <c:v>-56.8</c:v>
                      </c:pt>
                      <c:pt idx="414">
                        <c:v>-56.9</c:v>
                      </c:pt>
                      <c:pt idx="415">
                        <c:v>-56.9</c:v>
                      </c:pt>
                      <c:pt idx="416">
                        <c:v>-57</c:v>
                      </c:pt>
                      <c:pt idx="417">
                        <c:v>-56.9</c:v>
                      </c:pt>
                      <c:pt idx="418">
                        <c:v>-56.9</c:v>
                      </c:pt>
                      <c:pt idx="419">
                        <c:v>-56.9</c:v>
                      </c:pt>
                      <c:pt idx="420">
                        <c:v>-56.9</c:v>
                      </c:pt>
                      <c:pt idx="421">
                        <c:v>-57</c:v>
                      </c:pt>
                      <c:pt idx="422">
                        <c:v>-57.1</c:v>
                      </c:pt>
                      <c:pt idx="423">
                        <c:v>-57.1</c:v>
                      </c:pt>
                      <c:pt idx="424">
                        <c:v>-57.1</c:v>
                      </c:pt>
                      <c:pt idx="425">
                        <c:v>-57</c:v>
                      </c:pt>
                      <c:pt idx="426">
                        <c:v>-57</c:v>
                      </c:pt>
                      <c:pt idx="427">
                        <c:v>-57</c:v>
                      </c:pt>
                      <c:pt idx="428">
                        <c:v>-57</c:v>
                      </c:pt>
                      <c:pt idx="429">
                        <c:v>-57.1</c:v>
                      </c:pt>
                      <c:pt idx="430">
                        <c:v>-57.2</c:v>
                      </c:pt>
                      <c:pt idx="431">
                        <c:v>-57.2</c:v>
                      </c:pt>
                      <c:pt idx="432">
                        <c:v>-57.3</c:v>
                      </c:pt>
                      <c:pt idx="433">
                        <c:v>-57.2</c:v>
                      </c:pt>
                      <c:pt idx="434">
                        <c:v>-57.2</c:v>
                      </c:pt>
                      <c:pt idx="435">
                        <c:v>-57.1</c:v>
                      </c:pt>
                      <c:pt idx="436">
                        <c:v>-57.1</c:v>
                      </c:pt>
                      <c:pt idx="437">
                        <c:v>-57.2</c:v>
                      </c:pt>
                      <c:pt idx="438">
                        <c:v>-57.3</c:v>
                      </c:pt>
                      <c:pt idx="439">
                        <c:v>-57.3</c:v>
                      </c:pt>
                      <c:pt idx="440">
                        <c:v>-57.3</c:v>
                      </c:pt>
                      <c:pt idx="441">
                        <c:v>-57.2</c:v>
                      </c:pt>
                      <c:pt idx="442">
                        <c:v>-57.2</c:v>
                      </c:pt>
                      <c:pt idx="443">
                        <c:v>-57.1</c:v>
                      </c:pt>
                      <c:pt idx="444">
                        <c:v>-57.2</c:v>
                      </c:pt>
                      <c:pt idx="445">
                        <c:v>-57.4</c:v>
                      </c:pt>
                      <c:pt idx="446">
                        <c:v>-57.4</c:v>
                      </c:pt>
                      <c:pt idx="447">
                        <c:v>-57.4</c:v>
                      </c:pt>
                      <c:pt idx="448">
                        <c:v>-57.4</c:v>
                      </c:pt>
                      <c:pt idx="449">
                        <c:v>-57.4</c:v>
                      </c:pt>
                      <c:pt idx="450">
                        <c:v>-57.4</c:v>
                      </c:pt>
                      <c:pt idx="451">
                        <c:v>-57.4</c:v>
                      </c:pt>
                      <c:pt idx="452">
                        <c:v>-57.3</c:v>
                      </c:pt>
                      <c:pt idx="453">
                        <c:v>-57.4</c:v>
                      </c:pt>
                      <c:pt idx="454">
                        <c:v>-57.5</c:v>
                      </c:pt>
                      <c:pt idx="455">
                        <c:v>-57.5</c:v>
                      </c:pt>
                      <c:pt idx="456">
                        <c:v>-57.5</c:v>
                      </c:pt>
                      <c:pt idx="457">
                        <c:v>-57.5</c:v>
                      </c:pt>
                      <c:pt idx="458">
                        <c:v>-57.5</c:v>
                      </c:pt>
                      <c:pt idx="459">
                        <c:v>-57.5</c:v>
                      </c:pt>
                      <c:pt idx="460">
                        <c:v>-57.5</c:v>
                      </c:pt>
                      <c:pt idx="461">
                        <c:v>-57.5</c:v>
                      </c:pt>
                      <c:pt idx="462">
                        <c:v>-57.6</c:v>
                      </c:pt>
                      <c:pt idx="463">
                        <c:v>-57.7</c:v>
                      </c:pt>
                      <c:pt idx="464">
                        <c:v>-57.6</c:v>
                      </c:pt>
                      <c:pt idx="465">
                        <c:v>-57.6</c:v>
                      </c:pt>
                      <c:pt idx="466">
                        <c:v>-57.5</c:v>
                      </c:pt>
                      <c:pt idx="467">
                        <c:v>-57.6</c:v>
                      </c:pt>
                      <c:pt idx="468">
                        <c:v>-57.6</c:v>
                      </c:pt>
                      <c:pt idx="469">
                        <c:v>-57.7</c:v>
                      </c:pt>
                      <c:pt idx="470">
                        <c:v>-57.7</c:v>
                      </c:pt>
                      <c:pt idx="471">
                        <c:v>-57.7</c:v>
                      </c:pt>
                      <c:pt idx="472">
                        <c:v>-57.7</c:v>
                      </c:pt>
                      <c:pt idx="473">
                        <c:v>-57.7</c:v>
                      </c:pt>
                      <c:pt idx="474">
                        <c:v>-57.7</c:v>
                      </c:pt>
                      <c:pt idx="475">
                        <c:v>-57.6</c:v>
                      </c:pt>
                      <c:pt idx="476">
                        <c:v>-57.8</c:v>
                      </c:pt>
                      <c:pt idx="477">
                        <c:v>-57.8</c:v>
                      </c:pt>
                      <c:pt idx="478">
                        <c:v>-57.9</c:v>
                      </c:pt>
                      <c:pt idx="479">
                        <c:v>-57.9</c:v>
                      </c:pt>
                      <c:pt idx="480">
                        <c:v>-57.9</c:v>
                      </c:pt>
                      <c:pt idx="481">
                        <c:v>-57.8</c:v>
                      </c:pt>
                      <c:pt idx="482">
                        <c:v>-57.8</c:v>
                      </c:pt>
                      <c:pt idx="483">
                        <c:v>-57.8</c:v>
                      </c:pt>
                      <c:pt idx="484">
                        <c:v>-57.8</c:v>
                      </c:pt>
                      <c:pt idx="485">
                        <c:v>-57.9</c:v>
                      </c:pt>
                      <c:pt idx="486">
                        <c:v>-57.9</c:v>
                      </c:pt>
                      <c:pt idx="487">
                        <c:v>-58</c:v>
                      </c:pt>
                      <c:pt idx="488">
                        <c:v>-58</c:v>
                      </c:pt>
                      <c:pt idx="489">
                        <c:v>-58</c:v>
                      </c:pt>
                      <c:pt idx="490">
                        <c:v>-57.9</c:v>
                      </c:pt>
                      <c:pt idx="491">
                        <c:v>-57.9</c:v>
                      </c:pt>
                      <c:pt idx="492">
                        <c:v>-58</c:v>
                      </c:pt>
                      <c:pt idx="493">
                        <c:v>-58</c:v>
                      </c:pt>
                      <c:pt idx="494">
                        <c:v>-58.1</c:v>
                      </c:pt>
                      <c:pt idx="495">
                        <c:v>-58.1</c:v>
                      </c:pt>
                      <c:pt idx="496">
                        <c:v>-58.2</c:v>
                      </c:pt>
                      <c:pt idx="497">
                        <c:v>-58.1</c:v>
                      </c:pt>
                      <c:pt idx="498">
                        <c:v>-58</c:v>
                      </c:pt>
                      <c:pt idx="499">
                        <c:v>-58.1</c:v>
                      </c:pt>
                      <c:pt idx="500">
                        <c:v>-58.1</c:v>
                      </c:pt>
                      <c:pt idx="501">
                        <c:v>-58.1</c:v>
                      </c:pt>
                      <c:pt idx="502">
                        <c:v>-58.2</c:v>
                      </c:pt>
                      <c:pt idx="503">
                        <c:v>-58.3</c:v>
                      </c:pt>
                      <c:pt idx="504">
                        <c:v>-58.2</c:v>
                      </c:pt>
                      <c:pt idx="505">
                        <c:v>-58.2</c:v>
                      </c:pt>
                      <c:pt idx="506">
                        <c:v>-58.2</c:v>
                      </c:pt>
                      <c:pt idx="507">
                        <c:v>-58.2</c:v>
                      </c:pt>
                      <c:pt idx="508">
                        <c:v>-58.2</c:v>
                      </c:pt>
                      <c:pt idx="509">
                        <c:v>-58.2</c:v>
                      </c:pt>
                      <c:pt idx="510">
                        <c:v>-58.3</c:v>
                      </c:pt>
                      <c:pt idx="511">
                        <c:v>-58.3</c:v>
                      </c:pt>
                      <c:pt idx="512">
                        <c:v>-58.3</c:v>
                      </c:pt>
                      <c:pt idx="513">
                        <c:v>-58.4</c:v>
                      </c:pt>
                      <c:pt idx="514">
                        <c:v>-58.2</c:v>
                      </c:pt>
                      <c:pt idx="515">
                        <c:v>-58.3</c:v>
                      </c:pt>
                      <c:pt idx="516">
                        <c:v>-58.3</c:v>
                      </c:pt>
                      <c:pt idx="517">
                        <c:v>-58.3</c:v>
                      </c:pt>
                      <c:pt idx="518">
                        <c:v>-58.4</c:v>
                      </c:pt>
                      <c:pt idx="519">
                        <c:v>-58.4</c:v>
                      </c:pt>
                      <c:pt idx="520">
                        <c:v>-58.5</c:v>
                      </c:pt>
                      <c:pt idx="521">
                        <c:v>-58.5</c:v>
                      </c:pt>
                      <c:pt idx="522">
                        <c:v>-58.5</c:v>
                      </c:pt>
                      <c:pt idx="523">
                        <c:v>-58.4</c:v>
                      </c:pt>
                      <c:pt idx="524">
                        <c:v>-58.5</c:v>
                      </c:pt>
                      <c:pt idx="525">
                        <c:v>-58.6</c:v>
                      </c:pt>
                      <c:pt idx="526">
                        <c:v>-58.5</c:v>
                      </c:pt>
                      <c:pt idx="527">
                        <c:v>-58.6</c:v>
                      </c:pt>
                      <c:pt idx="528">
                        <c:v>-58.6</c:v>
                      </c:pt>
                      <c:pt idx="529">
                        <c:v>-58.6</c:v>
                      </c:pt>
                      <c:pt idx="530">
                        <c:v>-58.5</c:v>
                      </c:pt>
                      <c:pt idx="531">
                        <c:v>-58.5</c:v>
                      </c:pt>
                      <c:pt idx="532">
                        <c:v>-58.6</c:v>
                      </c:pt>
                      <c:pt idx="533">
                        <c:v>-58.6</c:v>
                      </c:pt>
                      <c:pt idx="534">
                        <c:v>-58.6</c:v>
                      </c:pt>
                      <c:pt idx="535">
                        <c:v>-58.7</c:v>
                      </c:pt>
                      <c:pt idx="536">
                        <c:v>-58.8</c:v>
                      </c:pt>
                      <c:pt idx="537">
                        <c:v>-58.7</c:v>
                      </c:pt>
                      <c:pt idx="538">
                        <c:v>-58.6</c:v>
                      </c:pt>
                      <c:pt idx="539">
                        <c:v>-58.7</c:v>
                      </c:pt>
                      <c:pt idx="540">
                        <c:v>-58.7</c:v>
                      </c:pt>
                      <c:pt idx="541">
                        <c:v>-58.8</c:v>
                      </c:pt>
                      <c:pt idx="542">
                        <c:v>-58.9</c:v>
                      </c:pt>
                      <c:pt idx="543">
                        <c:v>-58.9</c:v>
                      </c:pt>
                      <c:pt idx="544">
                        <c:v>-58.9</c:v>
                      </c:pt>
                      <c:pt idx="545">
                        <c:v>-58.8</c:v>
                      </c:pt>
                      <c:pt idx="546">
                        <c:v>-58.8</c:v>
                      </c:pt>
                      <c:pt idx="547">
                        <c:v>-58.8</c:v>
                      </c:pt>
                      <c:pt idx="548">
                        <c:v>-58.8</c:v>
                      </c:pt>
                      <c:pt idx="549">
                        <c:v>-58.8</c:v>
                      </c:pt>
                      <c:pt idx="550">
                        <c:v>-59</c:v>
                      </c:pt>
                      <c:pt idx="551">
                        <c:v>-59</c:v>
                      </c:pt>
                      <c:pt idx="552">
                        <c:v>-59</c:v>
                      </c:pt>
                      <c:pt idx="553">
                        <c:v>-59</c:v>
                      </c:pt>
                      <c:pt idx="554">
                        <c:v>-58.9</c:v>
                      </c:pt>
                      <c:pt idx="555">
                        <c:v>-58.9</c:v>
                      </c:pt>
                      <c:pt idx="556">
                        <c:v>-58.8</c:v>
                      </c:pt>
                      <c:pt idx="557">
                        <c:v>-59</c:v>
                      </c:pt>
                      <c:pt idx="558">
                        <c:v>-59</c:v>
                      </c:pt>
                      <c:pt idx="559">
                        <c:v>-59.1</c:v>
                      </c:pt>
                      <c:pt idx="560">
                        <c:v>-59.1</c:v>
                      </c:pt>
                      <c:pt idx="561">
                        <c:v>-59.1</c:v>
                      </c:pt>
                      <c:pt idx="562">
                        <c:v>-59</c:v>
                      </c:pt>
                      <c:pt idx="563">
                        <c:v>-59</c:v>
                      </c:pt>
                      <c:pt idx="564">
                        <c:v>-59</c:v>
                      </c:pt>
                      <c:pt idx="565">
                        <c:v>-59</c:v>
                      </c:pt>
                      <c:pt idx="566">
                        <c:v>-59.1</c:v>
                      </c:pt>
                      <c:pt idx="567">
                        <c:v>-59.2</c:v>
                      </c:pt>
                      <c:pt idx="568">
                        <c:v>-59.2</c:v>
                      </c:pt>
                      <c:pt idx="569">
                        <c:v>-59.2</c:v>
                      </c:pt>
                      <c:pt idx="570">
                        <c:v>-59.2</c:v>
                      </c:pt>
                      <c:pt idx="571">
                        <c:v>-59.2</c:v>
                      </c:pt>
                      <c:pt idx="572">
                        <c:v>-59.1</c:v>
                      </c:pt>
                      <c:pt idx="573">
                        <c:v>-59.2</c:v>
                      </c:pt>
                      <c:pt idx="574">
                        <c:v>-59.3</c:v>
                      </c:pt>
                      <c:pt idx="575">
                        <c:v>-59.3</c:v>
                      </c:pt>
                      <c:pt idx="576">
                        <c:v>-59.3</c:v>
                      </c:pt>
                      <c:pt idx="577">
                        <c:v>-59.3</c:v>
                      </c:pt>
                      <c:pt idx="578">
                        <c:v>-59.3</c:v>
                      </c:pt>
                      <c:pt idx="579">
                        <c:v>-59.3</c:v>
                      </c:pt>
                      <c:pt idx="580">
                        <c:v>-59.3</c:v>
                      </c:pt>
                      <c:pt idx="581">
                        <c:v>-59.3</c:v>
                      </c:pt>
                      <c:pt idx="582">
                        <c:v>-59.4</c:v>
                      </c:pt>
                      <c:pt idx="583">
                        <c:v>-59.5</c:v>
                      </c:pt>
                      <c:pt idx="584">
                        <c:v>-59.5</c:v>
                      </c:pt>
                      <c:pt idx="585">
                        <c:v>-59.5</c:v>
                      </c:pt>
                      <c:pt idx="586">
                        <c:v>-59.4</c:v>
                      </c:pt>
                      <c:pt idx="587">
                        <c:v>-59.4</c:v>
                      </c:pt>
                      <c:pt idx="588">
                        <c:v>-59.4</c:v>
                      </c:pt>
                      <c:pt idx="589">
                        <c:v>-59.5</c:v>
                      </c:pt>
                      <c:pt idx="590">
                        <c:v>-59.6</c:v>
                      </c:pt>
                      <c:pt idx="591">
                        <c:v>-59.6</c:v>
                      </c:pt>
                      <c:pt idx="592">
                        <c:v>-59.6</c:v>
                      </c:pt>
                      <c:pt idx="593">
                        <c:v>-59.6</c:v>
                      </c:pt>
                      <c:pt idx="594">
                        <c:v>-59.6</c:v>
                      </c:pt>
                      <c:pt idx="595">
                        <c:v>-59.6</c:v>
                      </c:pt>
                      <c:pt idx="596">
                        <c:v>-59.7</c:v>
                      </c:pt>
                      <c:pt idx="597">
                        <c:v>-59.7</c:v>
                      </c:pt>
                      <c:pt idx="598">
                        <c:v>-59.8</c:v>
                      </c:pt>
                      <c:pt idx="599">
                        <c:v>-59.8</c:v>
                      </c:pt>
                      <c:pt idx="600">
                        <c:v>-59.8</c:v>
                      </c:pt>
                      <c:pt idx="601">
                        <c:v>-59.8</c:v>
                      </c:pt>
                      <c:pt idx="602">
                        <c:v>-59.8</c:v>
                      </c:pt>
                      <c:pt idx="603">
                        <c:v>-59.8</c:v>
                      </c:pt>
                      <c:pt idx="604">
                        <c:v>-59.8</c:v>
                      </c:pt>
                      <c:pt idx="605">
                        <c:v>-59.7</c:v>
                      </c:pt>
                      <c:pt idx="606">
                        <c:v>-59.8</c:v>
                      </c:pt>
                      <c:pt idx="607">
                        <c:v>-59.8</c:v>
                      </c:pt>
                      <c:pt idx="608">
                        <c:v>-59.8</c:v>
                      </c:pt>
                      <c:pt idx="609">
                        <c:v>-59.8</c:v>
                      </c:pt>
                      <c:pt idx="610">
                        <c:v>-59.7</c:v>
                      </c:pt>
                      <c:pt idx="611">
                        <c:v>-59.8</c:v>
                      </c:pt>
                      <c:pt idx="612">
                        <c:v>-59.7</c:v>
                      </c:pt>
                      <c:pt idx="613">
                        <c:v>-59.8</c:v>
                      </c:pt>
                      <c:pt idx="614">
                        <c:v>-59.8</c:v>
                      </c:pt>
                      <c:pt idx="615">
                        <c:v>-59.9</c:v>
                      </c:pt>
                      <c:pt idx="616">
                        <c:v>-59.9</c:v>
                      </c:pt>
                      <c:pt idx="617">
                        <c:v>-59.9</c:v>
                      </c:pt>
                      <c:pt idx="618">
                        <c:v>-59.9</c:v>
                      </c:pt>
                      <c:pt idx="619">
                        <c:v>-59.9</c:v>
                      </c:pt>
                      <c:pt idx="620">
                        <c:v>-59.8</c:v>
                      </c:pt>
                      <c:pt idx="621">
                        <c:v>-59.9</c:v>
                      </c:pt>
                      <c:pt idx="622">
                        <c:v>-60</c:v>
                      </c:pt>
                      <c:pt idx="623">
                        <c:v>-60</c:v>
                      </c:pt>
                      <c:pt idx="624">
                        <c:v>-60</c:v>
                      </c:pt>
                      <c:pt idx="625">
                        <c:v>-60</c:v>
                      </c:pt>
                      <c:pt idx="626">
                        <c:v>-59.9</c:v>
                      </c:pt>
                      <c:pt idx="627">
                        <c:v>-60</c:v>
                      </c:pt>
                      <c:pt idx="628">
                        <c:v>-59.9</c:v>
                      </c:pt>
                      <c:pt idx="629">
                        <c:v>-60</c:v>
                      </c:pt>
                      <c:pt idx="630">
                        <c:v>-60.1</c:v>
                      </c:pt>
                      <c:pt idx="631">
                        <c:v>-60.1</c:v>
                      </c:pt>
                      <c:pt idx="632">
                        <c:v>-60.1</c:v>
                      </c:pt>
                      <c:pt idx="633">
                        <c:v>-60</c:v>
                      </c:pt>
                      <c:pt idx="634">
                        <c:v>-60</c:v>
                      </c:pt>
                      <c:pt idx="635">
                        <c:v>-60</c:v>
                      </c:pt>
                      <c:pt idx="636">
                        <c:v>-60</c:v>
                      </c:pt>
                      <c:pt idx="637">
                        <c:v>-60.1</c:v>
                      </c:pt>
                      <c:pt idx="638">
                        <c:v>-60.1</c:v>
                      </c:pt>
                      <c:pt idx="639">
                        <c:v>-60.3</c:v>
                      </c:pt>
                      <c:pt idx="640">
                        <c:v>-60.2</c:v>
                      </c:pt>
                      <c:pt idx="641">
                        <c:v>-60.1</c:v>
                      </c:pt>
                      <c:pt idx="642">
                        <c:v>-60.1</c:v>
                      </c:pt>
                      <c:pt idx="643">
                        <c:v>-60.2</c:v>
                      </c:pt>
                      <c:pt idx="644">
                        <c:v>-60.2</c:v>
                      </c:pt>
                      <c:pt idx="645">
                        <c:v>-60.3</c:v>
                      </c:pt>
                      <c:pt idx="646">
                        <c:v>-60.3</c:v>
                      </c:pt>
                      <c:pt idx="647">
                        <c:v>-60.3</c:v>
                      </c:pt>
                      <c:pt idx="648">
                        <c:v>-60.3</c:v>
                      </c:pt>
                      <c:pt idx="649">
                        <c:v>-60.2</c:v>
                      </c:pt>
                      <c:pt idx="650">
                        <c:v>-60.3</c:v>
                      </c:pt>
                      <c:pt idx="651">
                        <c:v>-60.2</c:v>
                      </c:pt>
                      <c:pt idx="652">
                        <c:v>-60.3</c:v>
                      </c:pt>
                      <c:pt idx="653">
                        <c:v>-60.4</c:v>
                      </c:pt>
                      <c:pt idx="654">
                        <c:v>-60.5</c:v>
                      </c:pt>
                      <c:pt idx="655">
                        <c:v>-60.5</c:v>
                      </c:pt>
                      <c:pt idx="656">
                        <c:v>-60.5</c:v>
                      </c:pt>
                      <c:pt idx="657">
                        <c:v>-60.5</c:v>
                      </c:pt>
                      <c:pt idx="658">
                        <c:v>-60.4</c:v>
                      </c:pt>
                      <c:pt idx="659">
                        <c:v>-60.4</c:v>
                      </c:pt>
                      <c:pt idx="660">
                        <c:v>-60.4</c:v>
                      </c:pt>
                      <c:pt idx="661">
                        <c:v>-60.4</c:v>
                      </c:pt>
                      <c:pt idx="662">
                        <c:v>-60.4</c:v>
                      </c:pt>
                      <c:pt idx="663">
                        <c:v>-60.5</c:v>
                      </c:pt>
                      <c:pt idx="664">
                        <c:v>-60.5</c:v>
                      </c:pt>
                      <c:pt idx="665">
                        <c:v>-60.5</c:v>
                      </c:pt>
                      <c:pt idx="666">
                        <c:v>-60.5</c:v>
                      </c:pt>
                      <c:pt idx="667">
                        <c:v>-60.5</c:v>
                      </c:pt>
                      <c:pt idx="668">
                        <c:v>-60.5</c:v>
                      </c:pt>
                      <c:pt idx="669">
                        <c:v>-60.5</c:v>
                      </c:pt>
                      <c:pt idx="670">
                        <c:v>-60.6</c:v>
                      </c:pt>
                      <c:pt idx="671">
                        <c:v>-60.6</c:v>
                      </c:pt>
                      <c:pt idx="672">
                        <c:v>-60.7</c:v>
                      </c:pt>
                      <c:pt idx="673">
                        <c:v>-60.6</c:v>
                      </c:pt>
                      <c:pt idx="674">
                        <c:v>-60.6</c:v>
                      </c:pt>
                      <c:pt idx="675">
                        <c:v>-60.5</c:v>
                      </c:pt>
                      <c:pt idx="676">
                        <c:v>-60.6</c:v>
                      </c:pt>
                      <c:pt idx="677">
                        <c:v>-60.6</c:v>
                      </c:pt>
                      <c:pt idx="678">
                        <c:v>-60.6</c:v>
                      </c:pt>
                      <c:pt idx="679">
                        <c:v>-60.7</c:v>
                      </c:pt>
                      <c:pt idx="680">
                        <c:v>-60.7</c:v>
                      </c:pt>
                      <c:pt idx="681">
                        <c:v>-60.7</c:v>
                      </c:pt>
                      <c:pt idx="682">
                        <c:v>-60.7</c:v>
                      </c:pt>
                      <c:pt idx="683">
                        <c:v>-60.7</c:v>
                      </c:pt>
                      <c:pt idx="684">
                        <c:v>-60.7</c:v>
                      </c:pt>
                      <c:pt idx="685">
                        <c:v>-60.7</c:v>
                      </c:pt>
                      <c:pt idx="686">
                        <c:v>-60.8</c:v>
                      </c:pt>
                      <c:pt idx="687">
                        <c:v>-60.8</c:v>
                      </c:pt>
                      <c:pt idx="688">
                        <c:v>-60.8</c:v>
                      </c:pt>
                      <c:pt idx="689">
                        <c:v>-60.8</c:v>
                      </c:pt>
                      <c:pt idx="690">
                        <c:v>-60.8</c:v>
                      </c:pt>
                      <c:pt idx="691">
                        <c:v>-60.7</c:v>
                      </c:pt>
                      <c:pt idx="692">
                        <c:v>-60.8</c:v>
                      </c:pt>
                      <c:pt idx="693">
                        <c:v>-60.8</c:v>
                      </c:pt>
                      <c:pt idx="694">
                        <c:v>-61</c:v>
                      </c:pt>
                      <c:pt idx="695">
                        <c:v>-60.9</c:v>
                      </c:pt>
                      <c:pt idx="696">
                        <c:v>-61</c:v>
                      </c:pt>
                      <c:pt idx="697">
                        <c:v>-60.9</c:v>
                      </c:pt>
                      <c:pt idx="698">
                        <c:v>-60.8</c:v>
                      </c:pt>
                      <c:pt idx="699">
                        <c:v>-60.8</c:v>
                      </c:pt>
                      <c:pt idx="700">
                        <c:v>-60.9</c:v>
                      </c:pt>
                      <c:pt idx="701">
                        <c:v>-61</c:v>
                      </c:pt>
                      <c:pt idx="702">
                        <c:v>-61</c:v>
                      </c:pt>
                      <c:pt idx="703">
                        <c:v>-61</c:v>
                      </c:pt>
                      <c:pt idx="704">
                        <c:v>-61</c:v>
                      </c:pt>
                      <c:pt idx="705">
                        <c:v>-61</c:v>
                      </c:pt>
                      <c:pt idx="706">
                        <c:v>-61</c:v>
                      </c:pt>
                      <c:pt idx="707">
                        <c:v>-61</c:v>
                      </c:pt>
                      <c:pt idx="708">
                        <c:v>-61</c:v>
                      </c:pt>
                      <c:pt idx="709">
                        <c:v>-61.1</c:v>
                      </c:pt>
                      <c:pt idx="710">
                        <c:v>-61.2</c:v>
                      </c:pt>
                      <c:pt idx="711">
                        <c:v>-61.2</c:v>
                      </c:pt>
                      <c:pt idx="712">
                        <c:v>-61.2</c:v>
                      </c:pt>
                      <c:pt idx="713">
                        <c:v>-61.1</c:v>
                      </c:pt>
                      <c:pt idx="714">
                        <c:v>-61.1</c:v>
                      </c:pt>
                      <c:pt idx="715">
                        <c:v>-61.1</c:v>
                      </c:pt>
                      <c:pt idx="716">
                        <c:v>-61.1</c:v>
                      </c:pt>
                      <c:pt idx="717">
                        <c:v>-61.1</c:v>
                      </c:pt>
                      <c:pt idx="718">
                        <c:v>-61.2</c:v>
                      </c:pt>
                      <c:pt idx="719">
                        <c:v>-61.3</c:v>
                      </c:pt>
                      <c:pt idx="720">
                        <c:v>-61.3</c:v>
                      </c:pt>
                      <c:pt idx="721">
                        <c:v>-61.3</c:v>
                      </c:pt>
                      <c:pt idx="722">
                        <c:v>-61.2</c:v>
                      </c:pt>
                      <c:pt idx="723">
                        <c:v>-61.2</c:v>
                      </c:pt>
                      <c:pt idx="724">
                        <c:v>-61.2</c:v>
                      </c:pt>
                      <c:pt idx="725">
                        <c:v>-61.3</c:v>
                      </c:pt>
                      <c:pt idx="726">
                        <c:v>-61.4</c:v>
                      </c:pt>
                      <c:pt idx="727">
                        <c:v>-61.4</c:v>
                      </c:pt>
                      <c:pt idx="728">
                        <c:v>-61.4</c:v>
                      </c:pt>
                      <c:pt idx="729">
                        <c:v>-61.4</c:v>
                      </c:pt>
                      <c:pt idx="730">
                        <c:v>-61.4</c:v>
                      </c:pt>
                      <c:pt idx="731">
                        <c:v>-61.4</c:v>
                      </c:pt>
                      <c:pt idx="732">
                        <c:v>-61.4</c:v>
                      </c:pt>
                      <c:pt idx="733">
                        <c:v>-61.5</c:v>
                      </c:pt>
                      <c:pt idx="734">
                        <c:v>-61.8</c:v>
                      </c:pt>
                      <c:pt idx="735">
                        <c:v>-61.9</c:v>
                      </c:pt>
                      <c:pt idx="736">
                        <c:v>-61.9</c:v>
                      </c:pt>
                    </c:numCache>
                  </c:numRef>
                </c:yVal>
                <c:smooth val="0"/>
              </c15:ser>
            </c15:filteredScatterSeries>
            <c15:filteredScatterSeries>
              <c15:ser>
                <c:idx val="9"/>
                <c:order val="9"/>
                <c:tx>
                  <c:strRef>
                    <c:extLst xmlns:c15="http://schemas.microsoft.com/office/drawing/2012/chart">
                      <c:ext xmlns:c15="http://schemas.microsoft.com/office/drawing/2012/chart" uri="{02D57815-91ED-43cb-92C2-25804820EDAC}">
                        <c15:formulaRef>
                          <c15:sqref>'Raw Data'!$L$20</c15:sqref>
                        </c15:formulaRef>
                      </c:ext>
                    </c:extLst>
                    <c:strCache>
                      <c:ptCount val="1"/>
                    </c:strCache>
                  </c:strRef>
                </c:tx>
                <c:spPr>
                  <a:ln w="19050" cap="rnd">
                    <a:solidFill>
                      <a:schemeClr val="accent4">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'Raw Data'!$B$22:$B$2887</c15:sqref>
                        </c15:formulaRef>
                      </c:ext>
                    </c:extLst>
                    <c:numCache>
                      <c:formatCode>0.00</c:formatCode>
                      <c:ptCount val="2866"/>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numCache>
                  </c:numRef>
                </c:xVal>
                <c:yVal>
                  <c:numRef>
                    <c:extLst xmlns:c15="http://schemas.microsoft.com/office/drawing/2012/chart">
                      <c:ext xmlns:c15="http://schemas.microsoft.com/office/drawing/2012/chart" uri="{02D57815-91ED-43cb-92C2-25804820EDAC}">
                        <c15:formulaRef>
                          <c15:sqref>'Raw Data'!$L$22:$L$2887</c15:sqref>
                        </c15:formulaRef>
                      </c:ext>
                    </c:extLst>
                    <c:numCache>
                      <c:formatCode>0.0</c:formatCode>
                      <c:ptCount val="2866"/>
                      <c:pt idx="0">
                        <c:v>141.30000000000001</c:v>
                      </c:pt>
                      <c:pt idx="1">
                        <c:v>141.4</c:v>
                      </c:pt>
                      <c:pt idx="2">
                        <c:v>141.30000000000001</c:v>
                      </c:pt>
                      <c:pt idx="3">
                        <c:v>141.19999999999999</c:v>
                      </c:pt>
                      <c:pt idx="4">
                        <c:v>141.19999999999999</c:v>
                      </c:pt>
                      <c:pt idx="5">
                        <c:v>141.1</c:v>
                      </c:pt>
                      <c:pt idx="6">
                        <c:v>140.69999999999999</c:v>
                      </c:pt>
                      <c:pt idx="7">
                        <c:v>140.5</c:v>
                      </c:pt>
                      <c:pt idx="8">
                        <c:v>139.80000000000001</c:v>
                      </c:pt>
                      <c:pt idx="9">
                        <c:v>139.1</c:v>
                      </c:pt>
                      <c:pt idx="10">
                        <c:v>138.1</c:v>
                      </c:pt>
                      <c:pt idx="11">
                        <c:v>137.19999999999999</c:v>
                      </c:pt>
                      <c:pt idx="12">
                        <c:v>137.1</c:v>
                      </c:pt>
                      <c:pt idx="13">
                        <c:v>137.30000000000001</c:v>
                      </c:pt>
                      <c:pt idx="14">
                        <c:v>137.4</c:v>
                      </c:pt>
                      <c:pt idx="15">
                        <c:v>137.6</c:v>
                      </c:pt>
                      <c:pt idx="16">
                        <c:v>137.6</c:v>
                      </c:pt>
                      <c:pt idx="17">
                        <c:v>137.69999999999999</c:v>
                      </c:pt>
                      <c:pt idx="18">
                        <c:v>138.19999999999999</c:v>
                      </c:pt>
                      <c:pt idx="19">
                        <c:v>138.4</c:v>
                      </c:pt>
                      <c:pt idx="20">
                        <c:v>138.5</c:v>
                      </c:pt>
                      <c:pt idx="21">
                        <c:v>138.30000000000001</c:v>
                      </c:pt>
                      <c:pt idx="22">
                        <c:v>137.30000000000001</c:v>
                      </c:pt>
                      <c:pt idx="23">
                        <c:v>136.4</c:v>
                      </c:pt>
                      <c:pt idx="24">
                        <c:v>129.19999999999999</c:v>
                      </c:pt>
                      <c:pt idx="25">
                        <c:v>122.3</c:v>
                      </c:pt>
                      <c:pt idx="26">
                        <c:v>113.3</c:v>
                      </c:pt>
                      <c:pt idx="27">
                        <c:v>109.8</c:v>
                      </c:pt>
                      <c:pt idx="28">
                        <c:v>108.3</c:v>
                      </c:pt>
                      <c:pt idx="29">
                        <c:v>106.4</c:v>
                      </c:pt>
                      <c:pt idx="30">
                        <c:v>105.6</c:v>
                      </c:pt>
                      <c:pt idx="31">
                        <c:v>105.7</c:v>
                      </c:pt>
                      <c:pt idx="32">
                        <c:v>105.7</c:v>
                      </c:pt>
                      <c:pt idx="33">
                        <c:v>105.9</c:v>
                      </c:pt>
                      <c:pt idx="34">
                        <c:v>106.1</c:v>
                      </c:pt>
                      <c:pt idx="35">
                        <c:v>105.7</c:v>
                      </c:pt>
                      <c:pt idx="36">
                        <c:v>104.6</c:v>
                      </c:pt>
                      <c:pt idx="37">
                        <c:v>104.3</c:v>
                      </c:pt>
                      <c:pt idx="38">
                        <c:v>104.2</c:v>
                      </c:pt>
                      <c:pt idx="39">
                        <c:v>106</c:v>
                      </c:pt>
                      <c:pt idx="40">
                        <c:v>117.5</c:v>
                      </c:pt>
                      <c:pt idx="41">
                        <c:v>136.4</c:v>
                      </c:pt>
                      <c:pt idx="42">
                        <c:v>154.6</c:v>
                      </c:pt>
                      <c:pt idx="43">
                        <c:v>181</c:v>
                      </c:pt>
                      <c:pt idx="44">
                        <c:v>217.4</c:v>
                      </c:pt>
                      <c:pt idx="45">
                        <c:v>253.8</c:v>
                      </c:pt>
                      <c:pt idx="46">
                        <c:v>296.7</c:v>
                      </c:pt>
                      <c:pt idx="47">
                        <c:v>332.5</c:v>
                      </c:pt>
                      <c:pt idx="48">
                        <c:v>359.2</c:v>
                      </c:pt>
                      <c:pt idx="49">
                        <c:v>399.3</c:v>
                      </c:pt>
                      <c:pt idx="50">
                        <c:v>439.3</c:v>
                      </c:pt>
                      <c:pt idx="51">
                        <c:v>482</c:v>
                      </c:pt>
                      <c:pt idx="52">
                        <c:v>518.1</c:v>
                      </c:pt>
                      <c:pt idx="53">
                        <c:v>565.70000000000005</c:v>
                      </c:pt>
                      <c:pt idx="54">
                        <c:v>601.70000000000005</c:v>
                      </c:pt>
                      <c:pt idx="55">
                        <c:v>631.70000000000005</c:v>
                      </c:pt>
                      <c:pt idx="56">
                        <c:v>645.20000000000005</c:v>
                      </c:pt>
                      <c:pt idx="57">
                        <c:v>648</c:v>
                      </c:pt>
                      <c:pt idx="58">
                        <c:v>650.6</c:v>
                      </c:pt>
                      <c:pt idx="59">
                        <c:v>643.9</c:v>
                      </c:pt>
                      <c:pt idx="60">
                        <c:v>612.1</c:v>
                      </c:pt>
                      <c:pt idx="61">
                        <c:v>550.70000000000005</c:v>
                      </c:pt>
                      <c:pt idx="62">
                        <c:v>467.5</c:v>
                      </c:pt>
                      <c:pt idx="63">
                        <c:v>429.6</c:v>
                      </c:pt>
                      <c:pt idx="64">
                        <c:v>398</c:v>
                      </c:pt>
                      <c:pt idx="65">
                        <c:v>352.7</c:v>
                      </c:pt>
                      <c:pt idx="66">
                        <c:v>268.89999999999998</c:v>
                      </c:pt>
                      <c:pt idx="67">
                        <c:v>182.9</c:v>
                      </c:pt>
                      <c:pt idx="68">
                        <c:v>137.9</c:v>
                      </c:pt>
                      <c:pt idx="69">
                        <c:v>120.9</c:v>
                      </c:pt>
                      <c:pt idx="70">
                        <c:v>72.3</c:v>
                      </c:pt>
                      <c:pt idx="71">
                        <c:v>40.5</c:v>
                      </c:pt>
                      <c:pt idx="72">
                        <c:v>34.5</c:v>
                      </c:pt>
                      <c:pt idx="73">
                        <c:v>33.700000000000003</c:v>
                      </c:pt>
                      <c:pt idx="74">
                        <c:v>22</c:v>
                      </c:pt>
                      <c:pt idx="75">
                        <c:v>-22.1</c:v>
                      </c:pt>
                      <c:pt idx="76">
                        <c:v>-88.4</c:v>
                      </c:pt>
                      <c:pt idx="77">
                        <c:v>-140.30000000000001</c:v>
                      </c:pt>
                      <c:pt idx="78">
                        <c:v>-181.2</c:v>
                      </c:pt>
                      <c:pt idx="79">
                        <c:v>-227.6</c:v>
                      </c:pt>
                      <c:pt idx="80">
                        <c:v>-284.5</c:v>
                      </c:pt>
                      <c:pt idx="81">
                        <c:v>-314.39999999999998</c:v>
                      </c:pt>
                      <c:pt idx="82">
                        <c:v>-337.4</c:v>
                      </c:pt>
                      <c:pt idx="83">
                        <c:v>-390.8</c:v>
                      </c:pt>
                      <c:pt idx="84">
                        <c:v>-498.8</c:v>
                      </c:pt>
                      <c:pt idx="85">
                        <c:v>-591.5</c:v>
                      </c:pt>
                      <c:pt idx="86">
                        <c:v>-645.9</c:v>
                      </c:pt>
                      <c:pt idx="87">
                        <c:v>-742.3</c:v>
                      </c:pt>
                      <c:pt idx="88">
                        <c:v>-799.4</c:v>
                      </c:pt>
                      <c:pt idx="89">
                        <c:v>-778.2</c:v>
                      </c:pt>
                      <c:pt idx="90">
                        <c:v>-722.5</c:v>
                      </c:pt>
                      <c:pt idx="91">
                        <c:v>-641.29999999999995</c:v>
                      </c:pt>
                      <c:pt idx="92">
                        <c:v>-528.29999999999995</c:v>
                      </c:pt>
                      <c:pt idx="93">
                        <c:v>-385.4</c:v>
                      </c:pt>
                      <c:pt idx="94">
                        <c:v>-329.6</c:v>
                      </c:pt>
                      <c:pt idx="95">
                        <c:v>-285.8</c:v>
                      </c:pt>
                      <c:pt idx="96">
                        <c:v>-251.2</c:v>
                      </c:pt>
                      <c:pt idx="97">
                        <c:v>-227</c:v>
                      </c:pt>
                      <c:pt idx="98">
                        <c:v>-208.4</c:v>
                      </c:pt>
                      <c:pt idx="99">
                        <c:v>-199.9</c:v>
                      </c:pt>
                      <c:pt idx="100">
                        <c:v>-195.4</c:v>
                      </c:pt>
                      <c:pt idx="101">
                        <c:v>-194</c:v>
                      </c:pt>
                      <c:pt idx="102">
                        <c:v>-193.7</c:v>
                      </c:pt>
                      <c:pt idx="103">
                        <c:v>-193.9</c:v>
                      </c:pt>
                      <c:pt idx="104">
                        <c:v>-193.6</c:v>
                      </c:pt>
                      <c:pt idx="105">
                        <c:v>-193</c:v>
                      </c:pt>
                      <c:pt idx="106">
                        <c:v>-192.4</c:v>
                      </c:pt>
                      <c:pt idx="107">
                        <c:v>-191.9</c:v>
                      </c:pt>
                      <c:pt idx="108">
                        <c:v>-191.7</c:v>
                      </c:pt>
                      <c:pt idx="109">
                        <c:v>-192</c:v>
                      </c:pt>
                      <c:pt idx="110">
                        <c:v>-193.4</c:v>
                      </c:pt>
                      <c:pt idx="111">
                        <c:v>-196</c:v>
                      </c:pt>
                      <c:pt idx="112">
                        <c:v>-197.8</c:v>
                      </c:pt>
                      <c:pt idx="113">
                        <c:v>-199</c:v>
                      </c:pt>
                      <c:pt idx="114">
                        <c:v>-199.5</c:v>
                      </c:pt>
                      <c:pt idx="115">
                        <c:v>-199.8</c:v>
                      </c:pt>
                      <c:pt idx="116">
                        <c:v>-199.9</c:v>
                      </c:pt>
                      <c:pt idx="117">
                        <c:v>-199.9</c:v>
                      </c:pt>
                      <c:pt idx="118">
                        <c:v>-200</c:v>
                      </c:pt>
                      <c:pt idx="119">
                        <c:v>-200.1</c:v>
                      </c:pt>
                      <c:pt idx="120">
                        <c:v>-200.2</c:v>
                      </c:pt>
                      <c:pt idx="121">
                        <c:v>-200.2</c:v>
                      </c:pt>
                      <c:pt idx="122">
                        <c:v>-200.2</c:v>
                      </c:pt>
                      <c:pt idx="123">
                        <c:v>-199.7</c:v>
                      </c:pt>
                      <c:pt idx="124">
                        <c:v>-199</c:v>
                      </c:pt>
                      <c:pt idx="125">
                        <c:v>-198.5</c:v>
                      </c:pt>
                      <c:pt idx="126">
                        <c:v>-198.3</c:v>
                      </c:pt>
                      <c:pt idx="127">
                        <c:v>-198.2</c:v>
                      </c:pt>
                      <c:pt idx="128">
                        <c:v>-198.1</c:v>
                      </c:pt>
                      <c:pt idx="129">
                        <c:v>-197.8</c:v>
                      </c:pt>
                      <c:pt idx="130">
                        <c:v>-197.4</c:v>
                      </c:pt>
                      <c:pt idx="131">
                        <c:v>-197.2</c:v>
                      </c:pt>
                      <c:pt idx="132">
                        <c:v>-196.9</c:v>
                      </c:pt>
                      <c:pt idx="133">
                        <c:v>-196.8</c:v>
                      </c:pt>
                      <c:pt idx="134">
                        <c:v>-196.7</c:v>
                      </c:pt>
                      <c:pt idx="135">
                        <c:v>-196.8</c:v>
                      </c:pt>
                      <c:pt idx="136">
                        <c:v>-196.9</c:v>
                      </c:pt>
                      <c:pt idx="137">
                        <c:v>-197</c:v>
                      </c:pt>
                      <c:pt idx="138">
                        <c:v>-197</c:v>
                      </c:pt>
                      <c:pt idx="139">
                        <c:v>-196.9</c:v>
                      </c:pt>
                      <c:pt idx="140">
                        <c:v>-196.7</c:v>
                      </c:pt>
                      <c:pt idx="141">
                        <c:v>-197.2</c:v>
                      </c:pt>
                      <c:pt idx="142">
                        <c:v>-197.8</c:v>
                      </c:pt>
                      <c:pt idx="143">
                        <c:v>-198.9</c:v>
                      </c:pt>
                      <c:pt idx="144">
                        <c:v>-199.9</c:v>
                      </c:pt>
                      <c:pt idx="145">
                        <c:v>-200.6</c:v>
                      </c:pt>
                      <c:pt idx="146">
                        <c:v>-200.3</c:v>
                      </c:pt>
                      <c:pt idx="147">
                        <c:v>-199.5</c:v>
                      </c:pt>
                      <c:pt idx="148">
                        <c:v>-196.9</c:v>
                      </c:pt>
                      <c:pt idx="149">
                        <c:v>-195.3</c:v>
                      </c:pt>
                      <c:pt idx="150">
                        <c:v>-194.2</c:v>
                      </c:pt>
                      <c:pt idx="151">
                        <c:v>-193.2</c:v>
                      </c:pt>
                      <c:pt idx="152">
                        <c:v>-192.1</c:v>
                      </c:pt>
                      <c:pt idx="153">
                        <c:v>-190.6</c:v>
                      </c:pt>
                      <c:pt idx="154">
                        <c:v>-189.8</c:v>
                      </c:pt>
                      <c:pt idx="155">
                        <c:v>-189.6</c:v>
                      </c:pt>
                      <c:pt idx="156">
                        <c:v>-189.2</c:v>
                      </c:pt>
                      <c:pt idx="157">
                        <c:v>-188.5</c:v>
                      </c:pt>
                      <c:pt idx="158">
                        <c:v>-187.6</c:v>
                      </c:pt>
                      <c:pt idx="159">
                        <c:v>-186.8</c:v>
                      </c:pt>
                      <c:pt idx="160">
                        <c:v>-186.5</c:v>
                      </c:pt>
                      <c:pt idx="161">
                        <c:v>-186.3</c:v>
                      </c:pt>
                      <c:pt idx="162">
                        <c:v>-185.1</c:v>
                      </c:pt>
                      <c:pt idx="163">
                        <c:v>-183.6</c:v>
                      </c:pt>
                      <c:pt idx="164">
                        <c:v>-182.5</c:v>
                      </c:pt>
                      <c:pt idx="165">
                        <c:v>-182.1</c:v>
                      </c:pt>
                      <c:pt idx="166">
                        <c:v>-182.5</c:v>
                      </c:pt>
                      <c:pt idx="167">
                        <c:v>-183</c:v>
                      </c:pt>
                      <c:pt idx="168">
                        <c:v>-183.5</c:v>
                      </c:pt>
                      <c:pt idx="169">
                        <c:v>-184.5</c:v>
                      </c:pt>
                      <c:pt idx="170">
                        <c:v>-185.3</c:v>
                      </c:pt>
                      <c:pt idx="171">
                        <c:v>-186</c:v>
                      </c:pt>
                      <c:pt idx="172">
                        <c:v>-186.2</c:v>
                      </c:pt>
                      <c:pt idx="173">
                        <c:v>-186.7</c:v>
                      </c:pt>
                      <c:pt idx="174">
                        <c:v>-187.3</c:v>
                      </c:pt>
                      <c:pt idx="175">
                        <c:v>-188.3</c:v>
                      </c:pt>
                      <c:pt idx="176">
                        <c:v>-189.4</c:v>
                      </c:pt>
                      <c:pt idx="177">
                        <c:v>-189.6</c:v>
                      </c:pt>
                      <c:pt idx="178">
                        <c:v>-189.7</c:v>
                      </c:pt>
                      <c:pt idx="179">
                        <c:v>-189.6</c:v>
                      </c:pt>
                      <c:pt idx="180">
                        <c:v>-190.1</c:v>
                      </c:pt>
                      <c:pt idx="181">
                        <c:v>-190.6</c:v>
                      </c:pt>
                      <c:pt idx="182">
                        <c:v>-190.8</c:v>
                      </c:pt>
                      <c:pt idx="183">
                        <c:v>-190.8</c:v>
                      </c:pt>
                      <c:pt idx="184">
                        <c:v>-190.8</c:v>
                      </c:pt>
                      <c:pt idx="185">
                        <c:v>-190.4</c:v>
                      </c:pt>
                      <c:pt idx="186">
                        <c:v>-190.1</c:v>
                      </c:pt>
                      <c:pt idx="187">
                        <c:v>-189.5</c:v>
                      </c:pt>
                      <c:pt idx="188">
                        <c:v>-188.6</c:v>
                      </c:pt>
                      <c:pt idx="189">
                        <c:v>-187.2</c:v>
                      </c:pt>
                      <c:pt idx="190">
                        <c:v>-185.5</c:v>
                      </c:pt>
                      <c:pt idx="191">
                        <c:v>-185.3</c:v>
                      </c:pt>
                      <c:pt idx="192">
                        <c:v>-185.1</c:v>
                      </c:pt>
                      <c:pt idx="193">
                        <c:v>-185.5</c:v>
                      </c:pt>
                      <c:pt idx="194">
                        <c:v>-186.1</c:v>
                      </c:pt>
                      <c:pt idx="195">
                        <c:v>-186.6</c:v>
                      </c:pt>
                      <c:pt idx="196">
                        <c:v>-186.3</c:v>
                      </c:pt>
                      <c:pt idx="197">
                        <c:v>-186.2</c:v>
                      </c:pt>
                      <c:pt idx="198">
                        <c:v>-185.5</c:v>
                      </c:pt>
                      <c:pt idx="199">
                        <c:v>-185.1</c:v>
                      </c:pt>
                      <c:pt idx="200">
                        <c:v>-185.9</c:v>
                      </c:pt>
                      <c:pt idx="201">
                        <c:v>-186.4</c:v>
                      </c:pt>
                      <c:pt idx="202">
                        <c:v>-186.7</c:v>
                      </c:pt>
                      <c:pt idx="203">
                        <c:v>-186.4</c:v>
                      </c:pt>
                      <c:pt idx="204">
                        <c:v>-186.2</c:v>
                      </c:pt>
                      <c:pt idx="205">
                        <c:v>-187</c:v>
                      </c:pt>
                      <c:pt idx="206">
                        <c:v>-189.6</c:v>
                      </c:pt>
                      <c:pt idx="207">
                        <c:v>-194.4</c:v>
                      </c:pt>
                      <c:pt idx="208">
                        <c:v>-196.1</c:v>
                      </c:pt>
                      <c:pt idx="209">
                        <c:v>-197.3</c:v>
                      </c:pt>
                      <c:pt idx="210">
                        <c:v>-197.6</c:v>
                      </c:pt>
                      <c:pt idx="211">
                        <c:v>-197.5</c:v>
                      </c:pt>
                      <c:pt idx="212">
                        <c:v>-197</c:v>
                      </c:pt>
                      <c:pt idx="213">
                        <c:v>-196.6</c:v>
                      </c:pt>
                      <c:pt idx="214">
                        <c:v>-196.1</c:v>
                      </c:pt>
                      <c:pt idx="215">
                        <c:v>-196.1</c:v>
                      </c:pt>
                      <c:pt idx="216">
                        <c:v>-195.9</c:v>
                      </c:pt>
                      <c:pt idx="217">
                        <c:v>-195.8</c:v>
                      </c:pt>
                      <c:pt idx="218">
                        <c:v>-195.6</c:v>
                      </c:pt>
                      <c:pt idx="219">
                        <c:v>-195.5</c:v>
                      </c:pt>
                      <c:pt idx="220">
                        <c:v>-195.3</c:v>
                      </c:pt>
                      <c:pt idx="221">
                        <c:v>-195.2</c:v>
                      </c:pt>
                      <c:pt idx="222">
                        <c:v>-195.1</c:v>
                      </c:pt>
                      <c:pt idx="223">
                        <c:v>-195.3</c:v>
                      </c:pt>
                      <c:pt idx="224">
                        <c:v>-195.5</c:v>
                      </c:pt>
                      <c:pt idx="225">
                        <c:v>-195.4</c:v>
                      </c:pt>
                      <c:pt idx="226">
                        <c:v>-195.4</c:v>
                      </c:pt>
                      <c:pt idx="227">
                        <c:v>-195.4</c:v>
                      </c:pt>
                      <c:pt idx="228">
                        <c:v>-195.4</c:v>
                      </c:pt>
                      <c:pt idx="229">
                        <c:v>-195.4</c:v>
                      </c:pt>
                      <c:pt idx="230">
                        <c:v>-195.5</c:v>
                      </c:pt>
                      <c:pt idx="231">
                        <c:v>-195.7</c:v>
                      </c:pt>
                      <c:pt idx="232">
                        <c:v>-195.9</c:v>
                      </c:pt>
                      <c:pt idx="233">
                        <c:v>-195.9</c:v>
                      </c:pt>
                      <c:pt idx="234">
                        <c:v>-196</c:v>
                      </c:pt>
                      <c:pt idx="235">
                        <c:v>-195.8</c:v>
                      </c:pt>
                      <c:pt idx="236">
                        <c:v>-195.7</c:v>
                      </c:pt>
                      <c:pt idx="237">
                        <c:v>-195.7</c:v>
                      </c:pt>
                      <c:pt idx="238">
                        <c:v>-195.6</c:v>
                      </c:pt>
                      <c:pt idx="239">
                        <c:v>-195.6</c:v>
                      </c:pt>
                      <c:pt idx="240">
                        <c:v>-195.6</c:v>
                      </c:pt>
                      <c:pt idx="241">
                        <c:v>-195.5</c:v>
                      </c:pt>
                      <c:pt idx="242">
                        <c:v>-195.5</c:v>
                      </c:pt>
                      <c:pt idx="243">
                        <c:v>-195.5</c:v>
                      </c:pt>
                      <c:pt idx="244">
                        <c:v>-195.4</c:v>
                      </c:pt>
                      <c:pt idx="245">
                        <c:v>-195.5</c:v>
                      </c:pt>
                      <c:pt idx="246">
                        <c:v>-195.5</c:v>
                      </c:pt>
                      <c:pt idx="247">
                        <c:v>-195.6</c:v>
                      </c:pt>
                      <c:pt idx="248">
                        <c:v>-195.7</c:v>
                      </c:pt>
                      <c:pt idx="249">
                        <c:v>-195.7</c:v>
                      </c:pt>
                      <c:pt idx="250">
                        <c:v>-195.7</c:v>
                      </c:pt>
                      <c:pt idx="251">
                        <c:v>-195.6</c:v>
                      </c:pt>
                      <c:pt idx="252">
                        <c:v>-195.5</c:v>
                      </c:pt>
                      <c:pt idx="253">
                        <c:v>-195.3</c:v>
                      </c:pt>
                      <c:pt idx="254">
                        <c:v>-195.3</c:v>
                      </c:pt>
                      <c:pt idx="255">
                        <c:v>-195.5</c:v>
                      </c:pt>
                      <c:pt idx="256">
                        <c:v>-195.5</c:v>
                      </c:pt>
                      <c:pt idx="257">
                        <c:v>-195.6</c:v>
                      </c:pt>
                      <c:pt idx="258">
                        <c:v>-195.6</c:v>
                      </c:pt>
                      <c:pt idx="259">
                        <c:v>-195.5</c:v>
                      </c:pt>
                      <c:pt idx="260">
                        <c:v>-195.4</c:v>
                      </c:pt>
                      <c:pt idx="261">
                        <c:v>-195.3</c:v>
                      </c:pt>
                      <c:pt idx="262">
                        <c:v>-195.2</c:v>
                      </c:pt>
                      <c:pt idx="263">
                        <c:v>-195.4</c:v>
                      </c:pt>
                      <c:pt idx="264">
                        <c:v>-195.5</c:v>
                      </c:pt>
                      <c:pt idx="265">
                        <c:v>-195.5</c:v>
                      </c:pt>
                      <c:pt idx="266">
                        <c:v>-195.5</c:v>
                      </c:pt>
                      <c:pt idx="267">
                        <c:v>-195.4</c:v>
                      </c:pt>
                      <c:pt idx="268">
                        <c:v>-195.3</c:v>
                      </c:pt>
                      <c:pt idx="269">
                        <c:v>-195.1</c:v>
                      </c:pt>
                      <c:pt idx="270">
                        <c:v>-195.1</c:v>
                      </c:pt>
                      <c:pt idx="271">
                        <c:v>-195.3</c:v>
                      </c:pt>
                      <c:pt idx="272">
                        <c:v>-195.4</c:v>
                      </c:pt>
                      <c:pt idx="273">
                        <c:v>-195.4</c:v>
                      </c:pt>
                      <c:pt idx="274">
                        <c:v>-195.4</c:v>
                      </c:pt>
                      <c:pt idx="275">
                        <c:v>-195.3</c:v>
                      </c:pt>
                      <c:pt idx="276">
                        <c:v>-195.1</c:v>
                      </c:pt>
                      <c:pt idx="277">
                        <c:v>-195</c:v>
                      </c:pt>
                      <c:pt idx="278">
                        <c:v>-195</c:v>
                      </c:pt>
                      <c:pt idx="279">
                        <c:v>-195.2</c:v>
                      </c:pt>
                      <c:pt idx="280">
                        <c:v>-195.3</c:v>
                      </c:pt>
                      <c:pt idx="281">
                        <c:v>-195.3</c:v>
                      </c:pt>
                      <c:pt idx="282">
                        <c:v>-195.3</c:v>
                      </c:pt>
                      <c:pt idx="283">
                        <c:v>-195.2</c:v>
                      </c:pt>
                      <c:pt idx="284">
                        <c:v>-195</c:v>
                      </c:pt>
                      <c:pt idx="285">
                        <c:v>-194.9</c:v>
                      </c:pt>
                      <c:pt idx="286">
                        <c:v>-194.9</c:v>
                      </c:pt>
                      <c:pt idx="287">
                        <c:v>-195</c:v>
                      </c:pt>
                      <c:pt idx="288">
                        <c:v>-195.2</c:v>
                      </c:pt>
                      <c:pt idx="289">
                        <c:v>-195.4</c:v>
                      </c:pt>
                      <c:pt idx="290">
                        <c:v>-195.4</c:v>
                      </c:pt>
                      <c:pt idx="291">
                        <c:v>-195.2</c:v>
                      </c:pt>
                      <c:pt idx="292">
                        <c:v>-195.1</c:v>
                      </c:pt>
                      <c:pt idx="293">
                        <c:v>-194.9</c:v>
                      </c:pt>
                      <c:pt idx="294">
                        <c:v>-194.8</c:v>
                      </c:pt>
                      <c:pt idx="295">
                        <c:v>-194.9</c:v>
                      </c:pt>
                      <c:pt idx="296">
                        <c:v>-195</c:v>
                      </c:pt>
                      <c:pt idx="297">
                        <c:v>-195</c:v>
                      </c:pt>
                      <c:pt idx="298">
                        <c:v>-195.1</c:v>
                      </c:pt>
                      <c:pt idx="299">
                        <c:v>-194.9</c:v>
                      </c:pt>
                      <c:pt idx="300">
                        <c:v>-194.9</c:v>
                      </c:pt>
                      <c:pt idx="301">
                        <c:v>-194.8</c:v>
                      </c:pt>
                      <c:pt idx="302">
                        <c:v>-194.8</c:v>
                      </c:pt>
                      <c:pt idx="303">
                        <c:v>-195</c:v>
                      </c:pt>
                      <c:pt idx="304">
                        <c:v>-195.1</c:v>
                      </c:pt>
                      <c:pt idx="305">
                        <c:v>-195.2</c:v>
                      </c:pt>
                      <c:pt idx="306">
                        <c:v>-195.1</c:v>
                      </c:pt>
                      <c:pt idx="307">
                        <c:v>-194.9</c:v>
                      </c:pt>
                      <c:pt idx="308">
                        <c:v>-194.8</c:v>
                      </c:pt>
                      <c:pt idx="309">
                        <c:v>-194.7</c:v>
                      </c:pt>
                      <c:pt idx="310">
                        <c:v>-194.6</c:v>
                      </c:pt>
                      <c:pt idx="311">
                        <c:v>-194.8</c:v>
                      </c:pt>
                      <c:pt idx="312">
                        <c:v>-194.9</c:v>
                      </c:pt>
                      <c:pt idx="313">
                        <c:v>-195</c:v>
                      </c:pt>
                      <c:pt idx="314">
                        <c:v>-195</c:v>
                      </c:pt>
                      <c:pt idx="315">
                        <c:v>-194.8</c:v>
                      </c:pt>
                      <c:pt idx="316">
                        <c:v>-194.7</c:v>
                      </c:pt>
                      <c:pt idx="317">
                        <c:v>-194.6</c:v>
                      </c:pt>
                      <c:pt idx="318">
                        <c:v>-194.6</c:v>
                      </c:pt>
                      <c:pt idx="319">
                        <c:v>-194.7</c:v>
                      </c:pt>
                      <c:pt idx="320">
                        <c:v>-194.9</c:v>
                      </c:pt>
                      <c:pt idx="321">
                        <c:v>-194.9</c:v>
                      </c:pt>
                      <c:pt idx="322">
                        <c:v>-194.9</c:v>
                      </c:pt>
                      <c:pt idx="323">
                        <c:v>-194.8</c:v>
                      </c:pt>
                      <c:pt idx="324">
                        <c:v>-194.6</c:v>
                      </c:pt>
                      <c:pt idx="325">
                        <c:v>-194.5</c:v>
                      </c:pt>
                      <c:pt idx="326">
                        <c:v>-194.5</c:v>
                      </c:pt>
                      <c:pt idx="327">
                        <c:v>-194.6</c:v>
                      </c:pt>
                      <c:pt idx="328">
                        <c:v>-194.7</c:v>
                      </c:pt>
                      <c:pt idx="329">
                        <c:v>-194.8</c:v>
                      </c:pt>
                      <c:pt idx="330">
                        <c:v>-194.9</c:v>
                      </c:pt>
                      <c:pt idx="331">
                        <c:v>-194.7</c:v>
                      </c:pt>
                      <c:pt idx="332">
                        <c:v>-194.5</c:v>
                      </c:pt>
                      <c:pt idx="333">
                        <c:v>-194.4</c:v>
                      </c:pt>
                      <c:pt idx="334">
                        <c:v>-194.4</c:v>
                      </c:pt>
                      <c:pt idx="335">
                        <c:v>-194.4</c:v>
                      </c:pt>
                      <c:pt idx="336">
                        <c:v>-194.6</c:v>
                      </c:pt>
                      <c:pt idx="337">
                        <c:v>-194.7</c:v>
                      </c:pt>
                      <c:pt idx="338">
                        <c:v>-194.7</c:v>
                      </c:pt>
                      <c:pt idx="339">
                        <c:v>-194.5</c:v>
                      </c:pt>
                      <c:pt idx="340">
                        <c:v>-194.4</c:v>
                      </c:pt>
                      <c:pt idx="341">
                        <c:v>-194.3</c:v>
                      </c:pt>
                      <c:pt idx="342">
                        <c:v>-194.4</c:v>
                      </c:pt>
                      <c:pt idx="343">
                        <c:v>-194.5</c:v>
                      </c:pt>
                      <c:pt idx="344">
                        <c:v>-194.6</c:v>
                      </c:pt>
                      <c:pt idx="345">
                        <c:v>-194.7</c:v>
                      </c:pt>
                      <c:pt idx="346">
                        <c:v>-194.6</c:v>
                      </c:pt>
                      <c:pt idx="347">
                        <c:v>-194.5</c:v>
                      </c:pt>
                      <c:pt idx="348">
                        <c:v>-194.4</c:v>
                      </c:pt>
                      <c:pt idx="349">
                        <c:v>-194.3</c:v>
                      </c:pt>
                      <c:pt idx="350">
                        <c:v>-194.3</c:v>
                      </c:pt>
                      <c:pt idx="351">
                        <c:v>-194.5</c:v>
                      </c:pt>
                      <c:pt idx="352">
                        <c:v>-194.5</c:v>
                      </c:pt>
                      <c:pt idx="353">
                        <c:v>-194.6</c:v>
                      </c:pt>
                      <c:pt idx="354">
                        <c:v>-194.6</c:v>
                      </c:pt>
                      <c:pt idx="355">
                        <c:v>-194.4</c:v>
                      </c:pt>
                      <c:pt idx="356">
                        <c:v>-194.4</c:v>
                      </c:pt>
                      <c:pt idx="357">
                        <c:v>-194.3</c:v>
                      </c:pt>
                      <c:pt idx="358">
                        <c:v>-194.2</c:v>
                      </c:pt>
                      <c:pt idx="359">
                        <c:v>-194.3</c:v>
                      </c:pt>
                      <c:pt idx="360">
                        <c:v>-194.4</c:v>
                      </c:pt>
                      <c:pt idx="361">
                        <c:v>-194.5</c:v>
                      </c:pt>
                      <c:pt idx="362">
                        <c:v>-194.4</c:v>
                      </c:pt>
                      <c:pt idx="363">
                        <c:v>-194.3</c:v>
                      </c:pt>
                      <c:pt idx="364">
                        <c:v>-194.1</c:v>
                      </c:pt>
                      <c:pt idx="365">
                        <c:v>-194.2</c:v>
                      </c:pt>
                      <c:pt idx="366">
                        <c:v>-194.1</c:v>
                      </c:pt>
                      <c:pt idx="367">
                        <c:v>-194.2</c:v>
                      </c:pt>
                      <c:pt idx="368">
                        <c:v>-194.4</c:v>
                      </c:pt>
                      <c:pt idx="369">
                        <c:v>-194.4</c:v>
                      </c:pt>
                      <c:pt idx="370">
                        <c:v>-194.5</c:v>
                      </c:pt>
                      <c:pt idx="371">
                        <c:v>-194.3</c:v>
                      </c:pt>
                      <c:pt idx="372">
                        <c:v>-194.2</c:v>
                      </c:pt>
                      <c:pt idx="373">
                        <c:v>-194.1</c:v>
                      </c:pt>
                      <c:pt idx="374">
                        <c:v>-194</c:v>
                      </c:pt>
                      <c:pt idx="375">
                        <c:v>-194.2</c:v>
                      </c:pt>
                      <c:pt idx="376">
                        <c:v>-194.3</c:v>
                      </c:pt>
                      <c:pt idx="377">
                        <c:v>-194.4</c:v>
                      </c:pt>
                      <c:pt idx="378">
                        <c:v>-194.4</c:v>
                      </c:pt>
                      <c:pt idx="379">
                        <c:v>-194.2</c:v>
                      </c:pt>
                      <c:pt idx="380">
                        <c:v>-194.1</c:v>
                      </c:pt>
                      <c:pt idx="381">
                        <c:v>-194</c:v>
                      </c:pt>
                      <c:pt idx="382">
                        <c:v>-194</c:v>
                      </c:pt>
                      <c:pt idx="383">
                        <c:v>-194.2</c:v>
                      </c:pt>
                      <c:pt idx="384">
                        <c:v>-194.2</c:v>
                      </c:pt>
                      <c:pt idx="385">
                        <c:v>-194.3</c:v>
                      </c:pt>
                      <c:pt idx="386">
                        <c:v>-194.3</c:v>
                      </c:pt>
                      <c:pt idx="387">
                        <c:v>-194.1</c:v>
                      </c:pt>
                      <c:pt idx="388">
                        <c:v>-194</c:v>
                      </c:pt>
                      <c:pt idx="389">
                        <c:v>-193.9</c:v>
                      </c:pt>
                      <c:pt idx="390">
                        <c:v>-193.8</c:v>
                      </c:pt>
                      <c:pt idx="391">
                        <c:v>-194.1</c:v>
                      </c:pt>
                      <c:pt idx="392">
                        <c:v>-194.1</c:v>
                      </c:pt>
                      <c:pt idx="393">
                        <c:v>-194.2</c:v>
                      </c:pt>
                      <c:pt idx="394">
                        <c:v>-194.2</c:v>
                      </c:pt>
                      <c:pt idx="395">
                        <c:v>-194</c:v>
                      </c:pt>
                      <c:pt idx="396">
                        <c:v>-193.9</c:v>
                      </c:pt>
                      <c:pt idx="397">
                        <c:v>-193.8</c:v>
                      </c:pt>
                      <c:pt idx="398">
                        <c:v>-193.8</c:v>
                      </c:pt>
                      <c:pt idx="399">
                        <c:v>-193.9</c:v>
                      </c:pt>
                      <c:pt idx="400">
                        <c:v>-194.1</c:v>
                      </c:pt>
                      <c:pt idx="401">
                        <c:v>-194.1</c:v>
                      </c:pt>
                      <c:pt idx="402">
                        <c:v>-194.1</c:v>
                      </c:pt>
                      <c:pt idx="403">
                        <c:v>-194</c:v>
                      </c:pt>
                      <c:pt idx="404">
                        <c:v>-193.8</c:v>
                      </c:pt>
                      <c:pt idx="405">
                        <c:v>-193.8</c:v>
                      </c:pt>
                      <c:pt idx="406">
                        <c:v>-193.7</c:v>
                      </c:pt>
                      <c:pt idx="407">
                        <c:v>-193.9</c:v>
                      </c:pt>
                      <c:pt idx="408">
                        <c:v>-194</c:v>
                      </c:pt>
                      <c:pt idx="409">
                        <c:v>-194.1</c:v>
                      </c:pt>
                      <c:pt idx="410">
                        <c:v>-194.1</c:v>
                      </c:pt>
                      <c:pt idx="411">
                        <c:v>-193.9</c:v>
                      </c:pt>
                      <c:pt idx="412">
                        <c:v>-193.8</c:v>
                      </c:pt>
                      <c:pt idx="413">
                        <c:v>-193.8</c:v>
                      </c:pt>
                      <c:pt idx="414">
                        <c:v>-193.7</c:v>
                      </c:pt>
                      <c:pt idx="415">
                        <c:v>-193.9</c:v>
                      </c:pt>
                      <c:pt idx="416">
                        <c:v>-193.9</c:v>
                      </c:pt>
                      <c:pt idx="417">
                        <c:v>-194.1</c:v>
                      </c:pt>
                      <c:pt idx="418">
                        <c:v>-194.1</c:v>
                      </c:pt>
                      <c:pt idx="419">
                        <c:v>-194</c:v>
                      </c:pt>
                      <c:pt idx="420">
                        <c:v>-193.9</c:v>
                      </c:pt>
                      <c:pt idx="421">
                        <c:v>-193.8</c:v>
                      </c:pt>
                      <c:pt idx="422">
                        <c:v>-193.8</c:v>
                      </c:pt>
                      <c:pt idx="423">
                        <c:v>-194</c:v>
                      </c:pt>
                      <c:pt idx="424">
                        <c:v>-194</c:v>
                      </c:pt>
                      <c:pt idx="425">
                        <c:v>-194.1</c:v>
                      </c:pt>
                      <c:pt idx="426">
                        <c:v>-194.2</c:v>
                      </c:pt>
                      <c:pt idx="427">
                        <c:v>-194</c:v>
                      </c:pt>
                      <c:pt idx="428">
                        <c:v>-193.8</c:v>
                      </c:pt>
                      <c:pt idx="429">
                        <c:v>-193.7</c:v>
                      </c:pt>
                      <c:pt idx="430">
                        <c:v>-193.7</c:v>
                      </c:pt>
                      <c:pt idx="431">
                        <c:v>-193.9</c:v>
                      </c:pt>
                      <c:pt idx="432">
                        <c:v>-194</c:v>
                      </c:pt>
                      <c:pt idx="433">
                        <c:v>-194</c:v>
                      </c:pt>
                      <c:pt idx="434">
                        <c:v>-194</c:v>
                      </c:pt>
                      <c:pt idx="435">
                        <c:v>-193.9</c:v>
                      </c:pt>
                      <c:pt idx="436">
                        <c:v>-193.8</c:v>
                      </c:pt>
                      <c:pt idx="437">
                        <c:v>-193.6</c:v>
                      </c:pt>
                      <c:pt idx="438">
                        <c:v>-193.6</c:v>
                      </c:pt>
                      <c:pt idx="439">
                        <c:v>-193.7</c:v>
                      </c:pt>
                      <c:pt idx="440">
                        <c:v>-193.9</c:v>
                      </c:pt>
                      <c:pt idx="441">
                        <c:v>-193.9</c:v>
                      </c:pt>
                      <c:pt idx="442">
                        <c:v>-193.9</c:v>
                      </c:pt>
                      <c:pt idx="443">
                        <c:v>-193.8</c:v>
                      </c:pt>
                      <c:pt idx="444">
                        <c:v>-193.7</c:v>
                      </c:pt>
                      <c:pt idx="445">
                        <c:v>-193.6</c:v>
                      </c:pt>
                      <c:pt idx="446">
                        <c:v>-193.5</c:v>
                      </c:pt>
                      <c:pt idx="447">
                        <c:v>-193.7</c:v>
                      </c:pt>
                      <c:pt idx="448">
                        <c:v>-193.8</c:v>
                      </c:pt>
                      <c:pt idx="449">
                        <c:v>-193.8</c:v>
                      </c:pt>
                      <c:pt idx="450">
                        <c:v>-193.8</c:v>
                      </c:pt>
                      <c:pt idx="451">
                        <c:v>-193.7</c:v>
                      </c:pt>
                      <c:pt idx="452">
                        <c:v>-193.6</c:v>
                      </c:pt>
                      <c:pt idx="453">
                        <c:v>-193.5</c:v>
                      </c:pt>
                      <c:pt idx="454">
                        <c:v>-193.5</c:v>
                      </c:pt>
                      <c:pt idx="455">
                        <c:v>-193.6</c:v>
                      </c:pt>
                      <c:pt idx="456">
                        <c:v>-193.7</c:v>
                      </c:pt>
                      <c:pt idx="457">
                        <c:v>-193.8</c:v>
                      </c:pt>
                      <c:pt idx="458">
                        <c:v>-193.9</c:v>
                      </c:pt>
                      <c:pt idx="459">
                        <c:v>-193.8</c:v>
                      </c:pt>
                      <c:pt idx="460">
                        <c:v>-193.7</c:v>
                      </c:pt>
                      <c:pt idx="461">
                        <c:v>-193.5</c:v>
                      </c:pt>
                      <c:pt idx="462">
                        <c:v>-193.6</c:v>
                      </c:pt>
                      <c:pt idx="463">
                        <c:v>-193.7</c:v>
                      </c:pt>
                      <c:pt idx="464">
                        <c:v>-193.8</c:v>
                      </c:pt>
                      <c:pt idx="465">
                        <c:v>-193.9</c:v>
                      </c:pt>
                      <c:pt idx="466">
                        <c:v>-193.9</c:v>
                      </c:pt>
                      <c:pt idx="467">
                        <c:v>-193.7</c:v>
                      </c:pt>
                      <c:pt idx="468">
                        <c:v>-193.6</c:v>
                      </c:pt>
                      <c:pt idx="469">
                        <c:v>-193.5</c:v>
                      </c:pt>
                      <c:pt idx="470">
                        <c:v>-193.4</c:v>
                      </c:pt>
                      <c:pt idx="471">
                        <c:v>-193.6</c:v>
                      </c:pt>
                      <c:pt idx="472">
                        <c:v>-193.7</c:v>
                      </c:pt>
                      <c:pt idx="473">
                        <c:v>-193.8</c:v>
                      </c:pt>
                      <c:pt idx="474">
                        <c:v>-193.8</c:v>
                      </c:pt>
                      <c:pt idx="475">
                        <c:v>-193.6</c:v>
                      </c:pt>
                      <c:pt idx="476">
                        <c:v>-193.5</c:v>
                      </c:pt>
                      <c:pt idx="477">
                        <c:v>-193.5</c:v>
                      </c:pt>
                      <c:pt idx="478">
                        <c:v>-193.5</c:v>
                      </c:pt>
                      <c:pt idx="479">
                        <c:v>-193.6</c:v>
                      </c:pt>
                      <c:pt idx="480">
                        <c:v>-193.8</c:v>
                      </c:pt>
                      <c:pt idx="481">
                        <c:v>-193.8</c:v>
                      </c:pt>
                      <c:pt idx="482">
                        <c:v>-193.8</c:v>
                      </c:pt>
                      <c:pt idx="483">
                        <c:v>-193.6</c:v>
                      </c:pt>
                      <c:pt idx="484">
                        <c:v>-193.6</c:v>
                      </c:pt>
                      <c:pt idx="485">
                        <c:v>-193.4</c:v>
                      </c:pt>
                      <c:pt idx="486">
                        <c:v>-193.4</c:v>
                      </c:pt>
                      <c:pt idx="487">
                        <c:v>-193.5</c:v>
                      </c:pt>
                      <c:pt idx="488">
                        <c:v>-193.7</c:v>
                      </c:pt>
                      <c:pt idx="489">
                        <c:v>-193.7</c:v>
                      </c:pt>
                      <c:pt idx="490">
                        <c:v>-193.7</c:v>
                      </c:pt>
                      <c:pt idx="491">
                        <c:v>-193.6</c:v>
                      </c:pt>
                      <c:pt idx="492">
                        <c:v>-193.4</c:v>
                      </c:pt>
                      <c:pt idx="493">
                        <c:v>-193.3</c:v>
                      </c:pt>
                      <c:pt idx="494">
                        <c:v>-193.2</c:v>
                      </c:pt>
                      <c:pt idx="495">
                        <c:v>-193.4</c:v>
                      </c:pt>
                      <c:pt idx="496">
                        <c:v>-193.6</c:v>
                      </c:pt>
                      <c:pt idx="497">
                        <c:v>-193.7</c:v>
                      </c:pt>
                      <c:pt idx="498">
                        <c:v>-193.7</c:v>
                      </c:pt>
                      <c:pt idx="499">
                        <c:v>-193.6</c:v>
                      </c:pt>
                      <c:pt idx="500">
                        <c:v>-193.5</c:v>
                      </c:pt>
                      <c:pt idx="501">
                        <c:v>-193.4</c:v>
                      </c:pt>
                      <c:pt idx="502">
                        <c:v>-193.4</c:v>
                      </c:pt>
                      <c:pt idx="503">
                        <c:v>-193.5</c:v>
                      </c:pt>
                      <c:pt idx="504">
                        <c:v>-193.6</c:v>
                      </c:pt>
                      <c:pt idx="505">
                        <c:v>-193.6</c:v>
                      </c:pt>
                      <c:pt idx="506">
                        <c:v>-193.7</c:v>
                      </c:pt>
                      <c:pt idx="507">
                        <c:v>-193.5</c:v>
                      </c:pt>
                      <c:pt idx="508">
                        <c:v>-193.3</c:v>
                      </c:pt>
                      <c:pt idx="509">
                        <c:v>-193.2</c:v>
                      </c:pt>
                      <c:pt idx="510">
                        <c:v>-193.2</c:v>
                      </c:pt>
                      <c:pt idx="511">
                        <c:v>-193.4</c:v>
                      </c:pt>
                      <c:pt idx="512">
                        <c:v>-193.4</c:v>
                      </c:pt>
                      <c:pt idx="513">
                        <c:v>-193.5</c:v>
                      </c:pt>
                      <c:pt idx="514">
                        <c:v>-193.4</c:v>
                      </c:pt>
                      <c:pt idx="515">
                        <c:v>-193.3</c:v>
                      </c:pt>
                      <c:pt idx="516">
                        <c:v>-193.1</c:v>
                      </c:pt>
                      <c:pt idx="517">
                        <c:v>-193.1</c:v>
                      </c:pt>
                      <c:pt idx="518">
                        <c:v>-193</c:v>
                      </c:pt>
                      <c:pt idx="519">
                        <c:v>-193.2</c:v>
                      </c:pt>
                      <c:pt idx="520">
                        <c:v>-193.3</c:v>
                      </c:pt>
                      <c:pt idx="521">
                        <c:v>-193.4</c:v>
                      </c:pt>
                      <c:pt idx="522">
                        <c:v>-193.4</c:v>
                      </c:pt>
                      <c:pt idx="523">
                        <c:v>-193.2</c:v>
                      </c:pt>
                      <c:pt idx="524">
                        <c:v>-193.1</c:v>
                      </c:pt>
                      <c:pt idx="525">
                        <c:v>-193</c:v>
                      </c:pt>
                      <c:pt idx="526">
                        <c:v>-193.1</c:v>
                      </c:pt>
                      <c:pt idx="527">
                        <c:v>-193.1</c:v>
                      </c:pt>
                      <c:pt idx="528">
                        <c:v>-193.3</c:v>
                      </c:pt>
                      <c:pt idx="529">
                        <c:v>-193.3</c:v>
                      </c:pt>
                      <c:pt idx="530">
                        <c:v>-193.3</c:v>
                      </c:pt>
                      <c:pt idx="531">
                        <c:v>-193.2</c:v>
                      </c:pt>
                      <c:pt idx="532">
                        <c:v>-193.1</c:v>
                      </c:pt>
                      <c:pt idx="533">
                        <c:v>-193</c:v>
                      </c:pt>
                      <c:pt idx="534">
                        <c:v>-192.9</c:v>
                      </c:pt>
                      <c:pt idx="535">
                        <c:v>-193.1</c:v>
                      </c:pt>
                      <c:pt idx="536">
                        <c:v>-193.2</c:v>
                      </c:pt>
                      <c:pt idx="537">
                        <c:v>-193.3</c:v>
                      </c:pt>
                      <c:pt idx="538">
                        <c:v>-193.3</c:v>
                      </c:pt>
                      <c:pt idx="539">
                        <c:v>-193.1</c:v>
                      </c:pt>
                      <c:pt idx="540">
                        <c:v>-193.1</c:v>
                      </c:pt>
                      <c:pt idx="541">
                        <c:v>-193</c:v>
                      </c:pt>
                      <c:pt idx="542">
                        <c:v>-193</c:v>
                      </c:pt>
                      <c:pt idx="543">
                        <c:v>-193.1</c:v>
                      </c:pt>
                      <c:pt idx="544">
                        <c:v>-193.3</c:v>
                      </c:pt>
                      <c:pt idx="545">
                        <c:v>-193.3</c:v>
                      </c:pt>
                      <c:pt idx="546">
                        <c:v>-193.3</c:v>
                      </c:pt>
                      <c:pt idx="547">
                        <c:v>-193.2</c:v>
                      </c:pt>
                      <c:pt idx="548">
                        <c:v>-193</c:v>
                      </c:pt>
                      <c:pt idx="549">
                        <c:v>-193</c:v>
                      </c:pt>
                      <c:pt idx="550">
                        <c:v>-193</c:v>
                      </c:pt>
                      <c:pt idx="551">
                        <c:v>-193.1</c:v>
                      </c:pt>
                      <c:pt idx="552">
                        <c:v>-193.2</c:v>
                      </c:pt>
                      <c:pt idx="553">
                        <c:v>-193.2</c:v>
                      </c:pt>
                      <c:pt idx="554">
                        <c:v>-193.3</c:v>
                      </c:pt>
                      <c:pt idx="555">
                        <c:v>-193.1</c:v>
                      </c:pt>
                      <c:pt idx="556">
                        <c:v>-193</c:v>
                      </c:pt>
                      <c:pt idx="557">
                        <c:v>-193</c:v>
                      </c:pt>
                      <c:pt idx="558">
                        <c:v>-192.9</c:v>
                      </c:pt>
                      <c:pt idx="559">
                        <c:v>-193.1</c:v>
                      </c:pt>
                      <c:pt idx="560">
                        <c:v>-193.1</c:v>
                      </c:pt>
                      <c:pt idx="561">
                        <c:v>-193.2</c:v>
                      </c:pt>
                      <c:pt idx="562">
                        <c:v>-193.3</c:v>
                      </c:pt>
                      <c:pt idx="563">
                        <c:v>-193.1</c:v>
                      </c:pt>
                      <c:pt idx="564">
                        <c:v>-193</c:v>
                      </c:pt>
                      <c:pt idx="565">
                        <c:v>-192.8</c:v>
                      </c:pt>
                    </c:numCache>
                  </c:numRef>
                </c:yVal>
                <c:smooth val="0"/>
              </c15:ser>
            </c15:filteredScatterSeries>
          </c:ext>
        </c:extLst>
      </c:scatterChart>
      <c:valAx>
        <c:axId val="196653608"/>
        <c:scaling>
          <c:orientation val="minMax"/>
          <c:max val="260"/>
          <c:min val="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US"/>
                  <a:t>Time (s)</a:t>
                </a:r>
              </a:p>
            </c:rich>
          </c:tx>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146276768"/>
        <c:crosses val="autoZero"/>
        <c:crossBetween val="midCat"/>
        <c:majorUnit val="20"/>
      </c:valAx>
      <c:valAx>
        <c:axId val="146276768"/>
        <c:scaling>
          <c:orientation val="minMax"/>
          <c:max val="500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US"/>
                  <a:t>Voltage (V)</a:t>
                </a:r>
              </a:p>
            </c:rich>
          </c:tx>
          <c:overlay val="0"/>
          <c:spPr>
            <a:noFill/>
            <a:ln>
              <a:noFill/>
            </a:ln>
            <a:effectLst/>
          </c:spPr>
          <c:txPr>
            <a:bodyPr rot="-54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196653608"/>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legend>
    <c:plotVisOnly val="0"/>
    <c:dispBlanksAs val="gap"/>
    <c:showDLblsOverMax val="0"/>
  </c:chart>
  <c:spPr>
    <a:noFill/>
    <a:ln>
      <a:noFill/>
    </a:ln>
    <a:effectLst/>
  </c:spPr>
  <c:txPr>
    <a:bodyPr/>
    <a:lstStyle/>
    <a:p>
      <a:pPr>
        <a:defRPr sz="1100">
          <a:latin typeface="Times New Roman" panose="02020603050405020304" pitchFamily="18" charset="0"/>
          <a:cs typeface="Times New Roman" panose="02020603050405020304" pitchFamily="18" charset="0"/>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US" sz="1800" b="1"/>
              <a:t>Charging with First Contact &amp; Discharging with Flappy Panel</a:t>
            </a:r>
          </a:p>
          <a:p>
            <a:pPr>
              <a:defRPr sz="1800" b="1"/>
            </a:pPr>
            <a:r>
              <a:rPr lang="en-US" sz="1800" b="1"/>
              <a:t>(Days 4 &amp; 5 Part A, Measured from ERM AR)</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scatterChart>
        <c:scatterStyle val="lineMarker"/>
        <c:varyColors val="0"/>
        <c:ser>
          <c:idx val="0"/>
          <c:order val="0"/>
          <c:tx>
            <c:strRef>
              <c:f>'[T1500170-v3 LHO Charge Exp Day 4 and 5.xlsx]Raw Data'!$C$15</c:f>
              <c:strCache>
                <c:ptCount val="1"/>
                <c:pt idx="0">
                  <c:v>4.1 A</c:v>
                </c:pt>
              </c:strCache>
            </c:strRef>
          </c:tx>
          <c:spPr>
            <a:ln w="19050" cap="rnd">
              <a:solidFill>
                <a:schemeClr val="accent1"/>
              </a:solidFill>
              <a:round/>
            </a:ln>
            <a:effectLst/>
          </c:spPr>
          <c:marker>
            <c:symbol val="none"/>
          </c:marker>
          <c:xVal>
            <c:numRef>
              <c:f>'[T1500170-v3 LHO Charge Exp Day 4 and 5.xlsx]Raw Data'!$B$18:$B$4644</c:f>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f>'[T1500170-v3 LHO Charge Exp Day 4 and 5.xlsx]Raw Data'!$C$18:$C$4644</c:f>
              <c:numCache>
                <c:formatCode>#,##0.0</c:formatCode>
                <c:ptCount val="4627"/>
                <c:pt idx="0">
                  <c:v>206.3</c:v>
                </c:pt>
                <c:pt idx="1">
                  <c:v>206.2</c:v>
                </c:pt>
                <c:pt idx="2">
                  <c:v>206.3</c:v>
                </c:pt>
                <c:pt idx="3">
                  <c:v>206.3</c:v>
                </c:pt>
                <c:pt idx="4">
                  <c:v>206.4</c:v>
                </c:pt>
                <c:pt idx="5">
                  <c:v>206.4</c:v>
                </c:pt>
                <c:pt idx="6">
                  <c:v>206.5</c:v>
                </c:pt>
                <c:pt idx="7">
                  <c:v>206.6</c:v>
                </c:pt>
                <c:pt idx="8">
                  <c:v>206.6</c:v>
                </c:pt>
                <c:pt idx="9">
                  <c:v>206.8</c:v>
                </c:pt>
                <c:pt idx="10">
                  <c:v>206.8</c:v>
                </c:pt>
                <c:pt idx="11">
                  <c:v>206.9</c:v>
                </c:pt>
                <c:pt idx="12">
                  <c:v>206.8</c:v>
                </c:pt>
                <c:pt idx="13">
                  <c:v>206.7</c:v>
                </c:pt>
                <c:pt idx="14">
                  <c:v>206.4</c:v>
                </c:pt>
                <c:pt idx="15">
                  <c:v>206.1</c:v>
                </c:pt>
                <c:pt idx="16">
                  <c:v>206.1</c:v>
                </c:pt>
                <c:pt idx="17">
                  <c:v>206.3</c:v>
                </c:pt>
                <c:pt idx="18">
                  <c:v>206.5</c:v>
                </c:pt>
                <c:pt idx="19">
                  <c:v>206.7</c:v>
                </c:pt>
                <c:pt idx="20">
                  <c:v>206.7</c:v>
                </c:pt>
                <c:pt idx="21">
                  <c:v>206.6</c:v>
                </c:pt>
                <c:pt idx="22">
                  <c:v>206.6</c:v>
                </c:pt>
                <c:pt idx="23">
                  <c:v>206.6</c:v>
                </c:pt>
                <c:pt idx="24">
                  <c:v>206.6</c:v>
                </c:pt>
                <c:pt idx="25">
                  <c:v>206.8</c:v>
                </c:pt>
                <c:pt idx="26">
                  <c:v>207.1</c:v>
                </c:pt>
                <c:pt idx="27">
                  <c:v>207.1</c:v>
                </c:pt>
                <c:pt idx="28">
                  <c:v>207</c:v>
                </c:pt>
                <c:pt idx="29">
                  <c:v>206.9</c:v>
                </c:pt>
                <c:pt idx="30">
                  <c:v>206.8</c:v>
                </c:pt>
                <c:pt idx="31">
                  <c:v>206.7</c:v>
                </c:pt>
                <c:pt idx="32">
                  <c:v>206.7</c:v>
                </c:pt>
                <c:pt idx="33">
                  <c:v>206.8</c:v>
                </c:pt>
                <c:pt idx="34">
                  <c:v>206.9</c:v>
                </c:pt>
                <c:pt idx="35">
                  <c:v>207</c:v>
                </c:pt>
                <c:pt idx="36">
                  <c:v>206.9</c:v>
                </c:pt>
                <c:pt idx="37">
                  <c:v>206.8</c:v>
                </c:pt>
                <c:pt idx="38">
                  <c:v>206.8</c:v>
                </c:pt>
                <c:pt idx="39">
                  <c:v>206.7</c:v>
                </c:pt>
                <c:pt idx="40">
                  <c:v>206.8</c:v>
                </c:pt>
                <c:pt idx="41">
                  <c:v>207</c:v>
                </c:pt>
                <c:pt idx="42">
                  <c:v>207.1</c:v>
                </c:pt>
                <c:pt idx="43">
                  <c:v>207.3</c:v>
                </c:pt>
                <c:pt idx="44">
                  <c:v>207.2</c:v>
                </c:pt>
                <c:pt idx="45">
                  <c:v>207.2</c:v>
                </c:pt>
                <c:pt idx="46">
                  <c:v>206.6</c:v>
                </c:pt>
                <c:pt idx="47">
                  <c:v>205.8</c:v>
                </c:pt>
                <c:pt idx="48">
                  <c:v>205.4</c:v>
                </c:pt>
                <c:pt idx="49">
                  <c:v>204</c:v>
                </c:pt>
                <c:pt idx="50">
                  <c:v>201.1</c:v>
                </c:pt>
                <c:pt idx="51">
                  <c:v>199.7</c:v>
                </c:pt>
                <c:pt idx="52">
                  <c:v>196.2</c:v>
                </c:pt>
                <c:pt idx="53">
                  <c:v>191.3</c:v>
                </c:pt>
                <c:pt idx="54">
                  <c:v>190.8</c:v>
                </c:pt>
                <c:pt idx="55">
                  <c:v>192.7</c:v>
                </c:pt>
                <c:pt idx="56">
                  <c:v>189.7</c:v>
                </c:pt>
                <c:pt idx="57">
                  <c:v>188.5</c:v>
                </c:pt>
                <c:pt idx="58">
                  <c:v>189.6</c:v>
                </c:pt>
                <c:pt idx="59">
                  <c:v>190.1</c:v>
                </c:pt>
                <c:pt idx="60">
                  <c:v>190.4</c:v>
                </c:pt>
                <c:pt idx="61">
                  <c:v>194.8</c:v>
                </c:pt>
                <c:pt idx="62">
                  <c:v>198.6</c:v>
                </c:pt>
                <c:pt idx="63">
                  <c:v>200.8</c:v>
                </c:pt>
                <c:pt idx="64">
                  <c:v>201.9</c:v>
                </c:pt>
                <c:pt idx="65">
                  <c:v>202.3</c:v>
                </c:pt>
                <c:pt idx="66">
                  <c:v>202.7</c:v>
                </c:pt>
                <c:pt idx="67">
                  <c:v>203</c:v>
                </c:pt>
                <c:pt idx="68">
                  <c:v>203.1</c:v>
                </c:pt>
                <c:pt idx="69">
                  <c:v>202.8</c:v>
                </c:pt>
                <c:pt idx="70">
                  <c:v>202.6</c:v>
                </c:pt>
                <c:pt idx="71">
                  <c:v>202.4</c:v>
                </c:pt>
                <c:pt idx="72">
                  <c:v>202.6</c:v>
                </c:pt>
                <c:pt idx="73">
                  <c:v>202.6</c:v>
                </c:pt>
                <c:pt idx="74">
                  <c:v>200.9</c:v>
                </c:pt>
                <c:pt idx="75">
                  <c:v>197.3</c:v>
                </c:pt>
                <c:pt idx="76">
                  <c:v>190.4</c:v>
                </c:pt>
                <c:pt idx="77">
                  <c:v>179.9</c:v>
                </c:pt>
                <c:pt idx="78">
                  <c:v>164.5</c:v>
                </c:pt>
                <c:pt idx="79">
                  <c:v>149.69999999999999</c:v>
                </c:pt>
                <c:pt idx="80">
                  <c:v>128.6</c:v>
                </c:pt>
                <c:pt idx="81">
                  <c:v>107.6</c:v>
                </c:pt>
                <c:pt idx="82">
                  <c:v>90.7</c:v>
                </c:pt>
                <c:pt idx="83">
                  <c:v>70.7</c:v>
                </c:pt>
                <c:pt idx="84">
                  <c:v>56.7</c:v>
                </c:pt>
                <c:pt idx="85">
                  <c:v>41.7</c:v>
                </c:pt>
                <c:pt idx="86">
                  <c:v>29.3</c:v>
                </c:pt>
                <c:pt idx="87">
                  <c:v>20.5</c:v>
                </c:pt>
                <c:pt idx="88">
                  <c:v>13.3</c:v>
                </c:pt>
                <c:pt idx="89">
                  <c:v>9.6999999999999993</c:v>
                </c:pt>
                <c:pt idx="90">
                  <c:v>7.2</c:v>
                </c:pt>
                <c:pt idx="91">
                  <c:v>5.9</c:v>
                </c:pt>
                <c:pt idx="92">
                  <c:v>6.3</c:v>
                </c:pt>
                <c:pt idx="93">
                  <c:v>7.2</c:v>
                </c:pt>
                <c:pt idx="94">
                  <c:v>7.8</c:v>
                </c:pt>
                <c:pt idx="95">
                  <c:v>8</c:v>
                </c:pt>
                <c:pt idx="96">
                  <c:v>8.1</c:v>
                </c:pt>
                <c:pt idx="97">
                  <c:v>8</c:v>
                </c:pt>
                <c:pt idx="98">
                  <c:v>7.8</c:v>
                </c:pt>
                <c:pt idx="99">
                  <c:v>7.9</c:v>
                </c:pt>
                <c:pt idx="100">
                  <c:v>8</c:v>
                </c:pt>
                <c:pt idx="101">
                  <c:v>7.5</c:v>
                </c:pt>
                <c:pt idx="102">
                  <c:v>6.8</c:v>
                </c:pt>
                <c:pt idx="103">
                  <c:v>6.6</c:v>
                </c:pt>
                <c:pt idx="104">
                  <c:v>5.7</c:v>
                </c:pt>
                <c:pt idx="105">
                  <c:v>5</c:v>
                </c:pt>
                <c:pt idx="106">
                  <c:v>4.5</c:v>
                </c:pt>
                <c:pt idx="107">
                  <c:v>4.2</c:v>
                </c:pt>
                <c:pt idx="108">
                  <c:v>3.7</c:v>
                </c:pt>
                <c:pt idx="109">
                  <c:v>3.3</c:v>
                </c:pt>
                <c:pt idx="110">
                  <c:v>3.4</c:v>
                </c:pt>
                <c:pt idx="111">
                  <c:v>3.3</c:v>
                </c:pt>
                <c:pt idx="112">
                  <c:v>3.4</c:v>
                </c:pt>
                <c:pt idx="113">
                  <c:v>3.3</c:v>
                </c:pt>
                <c:pt idx="114">
                  <c:v>3.4</c:v>
                </c:pt>
                <c:pt idx="115">
                  <c:v>3.5</c:v>
                </c:pt>
                <c:pt idx="116">
                  <c:v>3.7</c:v>
                </c:pt>
                <c:pt idx="117">
                  <c:v>3.8</c:v>
                </c:pt>
                <c:pt idx="118">
                  <c:v>3.9</c:v>
                </c:pt>
                <c:pt idx="119">
                  <c:v>4</c:v>
                </c:pt>
                <c:pt idx="120">
                  <c:v>3.9</c:v>
                </c:pt>
                <c:pt idx="121">
                  <c:v>3.8</c:v>
                </c:pt>
                <c:pt idx="122">
                  <c:v>3.8</c:v>
                </c:pt>
                <c:pt idx="123">
                  <c:v>4.2</c:v>
                </c:pt>
                <c:pt idx="124">
                  <c:v>4.4000000000000004</c:v>
                </c:pt>
                <c:pt idx="125">
                  <c:v>4.5999999999999996</c:v>
                </c:pt>
                <c:pt idx="126">
                  <c:v>5</c:v>
                </c:pt>
                <c:pt idx="127">
                  <c:v>5.6</c:v>
                </c:pt>
                <c:pt idx="128">
                  <c:v>6.4</c:v>
                </c:pt>
                <c:pt idx="129">
                  <c:v>6.4</c:v>
                </c:pt>
                <c:pt idx="130">
                  <c:v>6.1</c:v>
                </c:pt>
                <c:pt idx="131">
                  <c:v>5.6</c:v>
                </c:pt>
                <c:pt idx="132">
                  <c:v>5.2</c:v>
                </c:pt>
                <c:pt idx="133">
                  <c:v>5</c:v>
                </c:pt>
                <c:pt idx="134">
                  <c:v>4.9000000000000004</c:v>
                </c:pt>
                <c:pt idx="135">
                  <c:v>4.9000000000000004</c:v>
                </c:pt>
                <c:pt idx="136">
                  <c:v>5.0999999999999996</c:v>
                </c:pt>
                <c:pt idx="137">
                  <c:v>5.3</c:v>
                </c:pt>
                <c:pt idx="138">
                  <c:v>5.5</c:v>
                </c:pt>
                <c:pt idx="139">
                  <c:v>5.4</c:v>
                </c:pt>
                <c:pt idx="140">
                  <c:v>5.0999999999999996</c:v>
                </c:pt>
                <c:pt idx="141">
                  <c:v>5.0999999999999996</c:v>
                </c:pt>
                <c:pt idx="142">
                  <c:v>5</c:v>
                </c:pt>
                <c:pt idx="143">
                  <c:v>5.4</c:v>
                </c:pt>
                <c:pt idx="144">
                  <c:v>5.4</c:v>
                </c:pt>
                <c:pt idx="145">
                  <c:v>5.4</c:v>
                </c:pt>
                <c:pt idx="146">
                  <c:v>5</c:v>
                </c:pt>
                <c:pt idx="147">
                  <c:v>5.3</c:v>
                </c:pt>
                <c:pt idx="148">
                  <c:v>5.7</c:v>
                </c:pt>
                <c:pt idx="149">
                  <c:v>6.2</c:v>
                </c:pt>
                <c:pt idx="150">
                  <c:v>6.8</c:v>
                </c:pt>
                <c:pt idx="151">
                  <c:v>7.2</c:v>
                </c:pt>
                <c:pt idx="152">
                  <c:v>6.9</c:v>
                </c:pt>
                <c:pt idx="153">
                  <c:v>6.9</c:v>
                </c:pt>
                <c:pt idx="154">
                  <c:v>6.9</c:v>
                </c:pt>
                <c:pt idx="155">
                  <c:v>6.8</c:v>
                </c:pt>
                <c:pt idx="156">
                  <c:v>6.9</c:v>
                </c:pt>
                <c:pt idx="157">
                  <c:v>7.2</c:v>
                </c:pt>
                <c:pt idx="158">
                  <c:v>7.4</c:v>
                </c:pt>
                <c:pt idx="159">
                  <c:v>7.6</c:v>
                </c:pt>
                <c:pt idx="160">
                  <c:v>7.8</c:v>
                </c:pt>
                <c:pt idx="161">
                  <c:v>7.9</c:v>
                </c:pt>
                <c:pt idx="162">
                  <c:v>7.8</c:v>
                </c:pt>
                <c:pt idx="163">
                  <c:v>7.6</c:v>
                </c:pt>
                <c:pt idx="164">
                  <c:v>7.1</c:v>
                </c:pt>
                <c:pt idx="165">
                  <c:v>6.2</c:v>
                </c:pt>
                <c:pt idx="166">
                  <c:v>5.5</c:v>
                </c:pt>
                <c:pt idx="167">
                  <c:v>5.0999999999999996</c:v>
                </c:pt>
                <c:pt idx="168">
                  <c:v>4.7</c:v>
                </c:pt>
                <c:pt idx="169">
                  <c:v>4.5999999999999996</c:v>
                </c:pt>
                <c:pt idx="170">
                  <c:v>4.5</c:v>
                </c:pt>
                <c:pt idx="171">
                  <c:v>4.3</c:v>
                </c:pt>
                <c:pt idx="172">
                  <c:v>4.2</c:v>
                </c:pt>
                <c:pt idx="173">
                  <c:v>4.2</c:v>
                </c:pt>
                <c:pt idx="174">
                  <c:v>4.0999999999999996</c:v>
                </c:pt>
                <c:pt idx="175">
                  <c:v>4</c:v>
                </c:pt>
                <c:pt idx="176">
                  <c:v>3.9</c:v>
                </c:pt>
                <c:pt idx="177">
                  <c:v>3.8</c:v>
                </c:pt>
                <c:pt idx="178">
                  <c:v>3.8</c:v>
                </c:pt>
                <c:pt idx="179">
                  <c:v>3.8</c:v>
                </c:pt>
                <c:pt idx="180">
                  <c:v>4</c:v>
                </c:pt>
                <c:pt idx="181">
                  <c:v>3.9</c:v>
                </c:pt>
                <c:pt idx="182">
                  <c:v>3.8</c:v>
                </c:pt>
                <c:pt idx="183">
                  <c:v>3.6</c:v>
                </c:pt>
                <c:pt idx="184">
                  <c:v>3.5</c:v>
                </c:pt>
                <c:pt idx="185">
                  <c:v>3.5</c:v>
                </c:pt>
                <c:pt idx="186">
                  <c:v>3.4</c:v>
                </c:pt>
                <c:pt idx="187">
                  <c:v>3.4</c:v>
                </c:pt>
                <c:pt idx="188">
                  <c:v>3.3</c:v>
                </c:pt>
                <c:pt idx="189">
                  <c:v>3.4</c:v>
                </c:pt>
                <c:pt idx="190">
                  <c:v>3.2</c:v>
                </c:pt>
                <c:pt idx="191">
                  <c:v>2.7</c:v>
                </c:pt>
                <c:pt idx="192">
                  <c:v>2.7</c:v>
                </c:pt>
                <c:pt idx="193">
                  <c:v>2.6</c:v>
                </c:pt>
                <c:pt idx="194">
                  <c:v>3.1</c:v>
                </c:pt>
                <c:pt idx="195">
                  <c:v>3.4</c:v>
                </c:pt>
                <c:pt idx="196">
                  <c:v>3.7</c:v>
                </c:pt>
                <c:pt idx="197">
                  <c:v>3.9</c:v>
                </c:pt>
                <c:pt idx="198">
                  <c:v>4</c:v>
                </c:pt>
                <c:pt idx="199">
                  <c:v>4.0999999999999996</c:v>
                </c:pt>
                <c:pt idx="200">
                  <c:v>4</c:v>
                </c:pt>
                <c:pt idx="201">
                  <c:v>4.0999999999999996</c:v>
                </c:pt>
                <c:pt idx="202">
                  <c:v>3.9</c:v>
                </c:pt>
                <c:pt idx="203">
                  <c:v>4</c:v>
                </c:pt>
                <c:pt idx="204">
                  <c:v>4.0999999999999996</c:v>
                </c:pt>
                <c:pt idx="205">
                  <c:v>4.0999999999999996</c:v>
                </c:pt>
                <c:pt idx="206">
                  <c:v>4.0999999999999996</c:v>
                </c:pt>
                <c:pt idx="207">
                  <c:v>4.0999999999999996</c:v>
                </c:pt>
                <c:pt idx="208">
                  <c:v>4</c:v>
                </c:pt>
                <c:pt idx="209">
                  <c:v>4</c:v>
                </c:pt>
                <c:pt idx="210">
                  <c:v>4</c:v>
                </c:pt>
                <c:pt idx="211">
                  <c:v>4</c:v>
                </c:pt>
                <c:pt idx="212">
                  <c:v>4.0999999999999996</c:v>
                </c:pt>
                <c:pt idx="213">
                  <c:v>4.3</c:v>
                </c:pt>
                <c:pt idx="214">
                  <c:v>4.3</c:v>
                </c:pt>
                <c:pt idx="215">
                  <c:v>4.2</c:v>
                </c:pt>
                <c:pt idx="216">
                  <c:v>4.0999999999999996</c:v>
                </c:pt>
                <c:pt idx="217">
                  <c:v>3.9</c:v>
                </c:pt>
                <c:pt idx="218">
                  <c:v>3.8</c:v>
                </c:pt>
                <c:pt idx="219">
                  <c:v>3.7</c:v>
                </c:pt>
                <c:pt idx="220">
                  <c:v>3.8</c:v>
                </c:pt>
                <c:pt idx="221">
                  <c:v>3.7</c:v>
                </c:pt>
                <c:pt idx="222">
                  <c:v>3.7</c:v>
                </c:pt>
                <c:pt idx="223">
                  <c:v>3.8</c:v>
                </c:pt>
                <c:pt idx="224">
                  <c:v>3.6</c:v>
                </c:pt>
                <c:pt idx="225">
                  <c:v>3.7</c:v>
                </c:pt>
                <c:pt idx="226">
                  <c:v>3.8</c:v>
                </c:pt>
                <c:pt idx="227">
                  <c:v>3.8</c:v>
                </c:pt>
                <c:pt idx="228">
                  <c:v>3.7</c:v>
                </c:pt>
                <c:pt idx="229">
                  <c:v>3.7</c:v>
                </c:pt>
                <c:pt idx="230">
                  <c:v>3.7</c:v>
                </c:pt>
                <c:pt idx="231">
                  <c:v>3.7</c:v>
                </c:pt>
                <c:pt idx="232">
                  <c:v>3.6</c:v>
                </c:pt>
                <c:pt idx="233">
                  <c:v>3.7</c:v>
                </c:pt>
                <c:pt idx="234">
                  <c:v>3.8</c:v>
                </c:pt>
                <c:pt idx="235">
                  <c:v>3.7</c:v>
                </c:pt>
                <c:pt idx="236">
                  <c:v>3.7</c:v>
                </c:pt>
                <c:pt idx="237">
                  <c:v>3.2</c:v>
                </c:pt>
                <c:pt idx="238">
                  <c:v>3.1</c:v>
                </c:pt>
                <c:pt idx="239">
                  <c:v>2.8</c:v>
                </c:pt>
                <c:pt idx="240">
                  <c:v>2.4</c:v>
                </c:pt>
                <c:pt idx="241">
                  <c:v>2.1</c:v>
                </c:pt>
                <c:pt idx="242">
                  <c:v>1.9</c:v>
                </c:pt>
                <c:pt idx="243">
                  <c:v>1.8</c:v>
                </c:pt>
                <c:pt idx="244">
                  <c:v>1.9</c:v>
                </c:pt>
                <c:pt idx="245">
                  <c:v>1.7</c:v>
                </c:pt>
                <c:pt idx="246">
                  <c:v>1.6</c:v>
                </c:pt>
                <c:pt idx="247">
                  <c:v>1.6</c:v>
                </c:pt>
                <c:pt idx="248">
                  <c:v>1.7</c:v>
                </c:pt>
                <c:pt idx="249">
                  <c:v>1.7</c:v>
                </c:pt>
                <c:pt idx="250">
                  <c:v>1.7</c:v>
                </c:pt>
                <c:pt idx="251">
                  <c:v>1.8</c:v>
                </c:pt>
                <c:pt idx="252">
                  <c:v>1.7</c:v>
                </c:pt>
                <c:pt idx="253">
                  <c:v>1.5</c:v>
                </c:pt>
                <c:pt idx="254">
                  <c:v>1.2</c:v>
                </c:pt>
                <c:pt idx="255">
                  <c:v>1</c:v>
                </c:pt>
                <c:pt idx="256">
                  <c:v>1</c:v>
                </c:pt>
                <c:pt idx="257">
                  <c:v>1</c:v>
                </c:pt>
                <c:pt idx="258">
                  <c:v>1.1000000000000001</c:v>
                </c:pt>
                <c:pt idx="259">
                  <c:v>1.2</c:v>
                </c:pt>
                <c:pt idx="260">
                  <c:v>1.3</c:v>
                </c:pt>
                <c:pt idx="261">
                  <c:v>1.2</c:v>
                </c:pt>
                <c:pt idx="262">
                  <c:v>0.7</c:v>
                </c:pt>
                <c:pt idx="263">
                  <c:v>0.5</c:v>
                </c:pt>
                <c:pt idx="264">
                  <c:v>0.3</c:v>
                </c:pt>
                <c:pt idx="265">
                  <c:v>0.3</c:v>
                </c:pt>
                <c:pt idx="266">
                  <c:v>0.2</c:v>
                </c:pt>
                <c:pt idx="267">
                  <c:v>0.1</c:v>
                </c:pt>
                <c:pt idx="268">
                  <c:v>0</c:v>
                </c:pt>
                <c:pt idx="269">
                  <c:v>0</c:v>
                </c:pt>
                <c:pt idx="270">
                  <c:v>0</c:v>
                </c:pt>
                <c:pt idx="271">
                  <c:v>0</c:v>
                </c:pt>
                <c:pt idx="272">
                  <c:v>0</c:v>
                </c:pt>
                <c:pt idx="273">
                  <c:v>0</c:v>
                </c:pt>
                <c:pt idx="274">
                  <c:v>0</c:v>
                </c:pt>
                <c:pt idx="275">
                  <c:v>0</c:v>
                </c:pt>
                <c:pt idx="276">
                  <c:v>-0.1</c:v>
                </c:pt>
                <c:pt idx="277">
                  <c:v>-0.1</c:v>
                </c:pt>
                <c:pt idx="278">
                  <c:v>-0.1</c:v>
                </c:pt>
                <c:pt idx="279">
                  <c:v>-0.1</c:v>
                </c:pt>
                <c:pt idx="280">
                  <c:v>-0.2</c:v>
                </c:pt>
                <c:pt idx="281">
                  <c:v>-0.3</c:v>
                </c:pt>
                <c:pt idx="282">
                  <c:v>-0.4</c:v>
                </c:pt>
                <c:pt idx="283">
                  <c:v>-0.4</c:v>
                </c:pt>
                <c:pt idx="284">
                  <c:v>-0.4</c:v>
                </c:pt>
                <c:pt idx="285">
                  <c:v>-0.5</c:v>
                </c:pt>
                <c:pt idx="286">
                  <c:v>-0.5</c:v>
                </c:pt>
                <c:pt idx="287">
                  <c:v>-0.2</c:v>
                </c:pt>
                <c:pt idx="288">
                  <c:v>0</c:v>
                </c:pt>
                <c:pt idx="289">
                  <c:v>0.1</c:v>
                </c:pt>
                <c:pt idx="290">
                  <c:v>0</c:v>
                </c:pt>
                <c:pt idx="291">
                  <c:v>0</c:v>
                </c:pt>
                <c:pt idx="292">
                  <c:v>0</c:v>
                </c:pt>
                <c:pt idx="293">
                  <c:v>-0.3</c:v>
                </c:pt>
                <c:pt idx="294">
                  <c:v>-1.4</c:v>
                </c:pt>
                <c:pt idx="295">
                  <c:v>-1.8</c:v>
                </c:pt>
                <c:pt idx="296">
                  <c:v>-3.1</c:v>
                </c:pt>
                <c:pt idx="297">
                  <c:v>-3.5</c:v>
                </c:pt>
                <c:pt idx="298">
                  <c:v>-3</c:v>
                </c:pt>
                <c:pt idx="299">
                  <c:v>-1.8</c:v>
                </c:pt>
                <c:pt idx="300">
                  <c:v>-1.2</c:v>
                </c:pt>
                <c:pt idx="301">
                  <c:v>-0.6</c:v>
                </c:pt>
                <c:pt idx="302">
                  <c:v>-0.1</c:v>
                </c:pt>
                <c:pt idx="303">
                  <c:v>0.3</c:v>
                </c:pt>
                <c:pt idx="304">
                  <c:v>1</c:v>
                </c:pt>
                <c:pt idx="305">
                  <c:v>1.3</c:v>
                </c:pt>
                <c:pt idx="306">
                  <c:v>1.5</c:v>
                </c:pt>
                <c:pt idx="307">
                  <c:v>1.6</c:v>
                </c:pt>
                <c:pt idx="308">
                  <c:v>1.7</c:v>
                </c:pt>
                <c:pt idx="309">
                  <c:v>1.8</c:v>
                </c:pt>
                <c:pt idx="310">
                  <c:v>1.9</c:v>
                </c:pt>
                <c:pt idx="311">
                  <c:v>1.9</c:v>
                </c:pt>
                <c:pt idx="312">
                  <c:v>1.9</c:v>
                </c:pt>
                <c:pt idx="313">
                  <c:v>1.9</c:v>
                </c:pt>
                <c:pt idx="314">
                  <c:v>1.8</c:v>
                </c:pt>
                <c:pt idx="315">
                  <c:v>1.8</c:v>
                </c:pt>
                <c:pt idx="316">
                  <c:v>1.9</c:v>
                </c:pt>
                <c:pt idx="317">
                  <c:v>1.9</c:v>
                </c:pt>
                <c:pt idx="318">
                  <c:v>1.8</c:v>
                </c:pt>
                <c:pt idx="319">
                  <c:v>1.9</c:v>
                </c:pt>
                <c:pt idx="320">
                  <c:v>1.9</c:v>
                </c:pt>
                <c:pt idx="321">
                  <c:v>1.9</c:v>
                </c:pt>
                <c:pt idx="322">
                  <c:v>1.9</c:v>
                </c:pt>
                <c:pt idx="323">
                  <c:v>1.9</c:v>
                </c:pt>
                <c:pt idx="324">
                  <c:v>1.9</c:v>
                </c:pt>
                <c:pt idx="325">
                  <c:v>1.8</c:v>
                </c:pt>
                <c:pt idx="326">
                  <c:v>1.9</c:v>
                </c:pt>
                <c:pt idx="327">
                  <c:v>1.9</c:v>
                </c:pt>
                <c:pt idx="328">
                  <c:v>1.8</c:v>
                </c:pt>
                <c:pt idx="329">
                  <c:v>1.8</c:v>
                </c:pt>
                <c:pt idx="330">
                  <c:v>1.8</c:v>
                </c:pt>
                <c:pt idx="331">
                  <c:v>1.8</c:v>
                </c:pt>
                <c:pt idx="332">
                  <c:v>1.8</c:v>
                </c:pt>
                <c:pt idx="333">
                  <c:v>1.7</c:v>
                </c:pt>
                <c:pt idx="334">
                  <c:v>1.8</c:v>
                </c:pt>
                <c:pt idx="335">
                  <c:v>1.8</c:v>
                </c:pt>
                <c:pt idx="336">
                  <c:v>1.8</c:v>
                </c:pt>
                <c:pt idx="337">
                  <c:v>1.8</c:v>
                </c:pt>
                <c:pt idx="338">
                  <c:v>1.9</c:v>
                </c:pt>
                <c:pt idx="339">
                  <c:v>1.8</c:v>
                </c:pt>
                <c:pt idx="340">
                  <c:v>1.7</c:v>
                </c:pt>
                <c:pt idx="341">
                  <c:v>1.8</c:v>
                </c:pt>
                <c:pt idx="342">
                  <c:v>1.7</c:v>
                </c:pt>
                <c:pt idx="343">
                  <c:v>1.7</c:v>
                </c:pt>
                <c:pt idx="344">
                  <c:v>1.8</c:v>
                </c:pt>
                <c:pt idx="345">
                  <c:v>1.7</c:v>
                </c:pt>
                <c:pt idx="346">
                  <c:v>1.7</c:v>
                </c:pt>
                <c:pt idx="347">
                  <c:v>1.8</c:v>
                </c:pt>
                <c:pt idx="348">
                  <c:v>1.8</c:v>
                </c:pt>
                <c:pt idx="349">
                  <c:v>1.8</c:v>
                </c:pt>
                <c:pt idx="350">
                  <c:v>1.7</c:v>
                </c:pt>
                <c:pt idx="351">
                  <c:v>1.7</c:v>
                </c:pt>
                <c:pt idx="352">
                  <c:v>1.7</c:v>
                </c:pt>
                <c:pt idx="353">
                  <c:v>1.8</c:v>
                </c:pt>
                <c:pt idx="354">
                  <c:v>1.8</c:v>
                </c:pt>
                <c:pt idx="355">
                  <c:v>1.8</c:v>
                </c:pt>
                <c:pt idx="356">
                  <c:v>1.8</c:v>
                </c:pt>
                <c:pt idx="357">
                  <c:v>1.7</c:v>
                </c:pt>
                <c:pt idx="358">
                  <c:v>1.7</c:v>
                </c:pt>
                <c:pt idx="359">
                  <c:v>1.5</c:v>
                </c:pt>
                <c:pt idx="360">
                  <c:v>1.6</c:v>
                </c:pt>
                <c:pt idx="361">
                  <c:v>1.6</c:v>
                </c:pt>
                <c:pt idx="362">
                  <c:v>1.7</c:v>
                </c:pt>
                <c:pt idx="363">
                  <c:v>1.6</c:v>
                </c:pt>
                <c:pt idx="364">
                  <c:v>1.7</c:v>
                </c:pt>
                <c:pt idx="365">
                  <c:v>1.7</c:v>
                </c:pt>
                <c:pt idx="366">
                  <c:v>1.6</c:v>
                </c:pt>
                <c:pt idx="367">
                  <c:v>1.6</c:v>
                </c:pt>
                <c:pt idx="368">
                  <c:v>1.6</c:v>
                </c:pt>
                <c:pt idx="369">
                  <c:v>1.7</c:v>
                </c:pt>
                <c:pt idx="370">
                  <c:v>1.7</c:v>
                </c:pt>
                <c:pt idx="371">
                  <c:v>1.7</c:v>
                </c:pt>
                <c:pt idx="372">
                  <c:v>1.6</c:v>
                </c:pt>
                <c:pt idx="373">
                  <c:v>1.5</c:v>
                </c:pt>
                <c:pt idx="374">
                  <c:v>1.6</c:v>
                </c:pt>
                <c:pt idx="375">
                  <c:v>1.6</c:v>
                </c:pt>
                <c:pt idx="376">
                  <c:v>1.6</c:v>
                </c:pt>
                <c:pt idx="377">
                  <c:v>1.6</c:v>
                </c:pt>
                <c:pt idx="378">
                  <c:v>1.6</c:v>
                </c:pt>
                <c:pt idx="379">
                  <c:v>1.6</c:v>
                </c:pt>
                <c:pt idx="380">
                  <c:v>1.6</c:v>
                </c:pt>
                <c:pt idx="381">
                  <c:v>1.7</c:v>
                </c:pt>
                <c:pt idx="382">
                  <c:v>1.6</c:v>
                </c:pt>
                <c:pt idx="383">
                  <c:v>1.6</c:v>
                </c:pt>
                <c:pt idx="384">
                  <c:v>1.6</c:v>
                </c:pt>
                <c:pt idx="385">
                  <c:v>1.7</c:v>
                </c:pt>
                <c:pt idx="386">
                  <c:v>1.6</c:v>
                </c:pt>
                <c:pt idx="387">
                  <c:v>1.5</c:v>
                </c:pt>
                <c:pt idx="388">
                  <c:v>1.4</c:v>
                </c:pt>
                <c:pt idx="389">
                  <c:v>1.5</c:v>
                </c:pt>
                <c:pt idx="390">
                  <c:v>1.5</c:v>
                </c:pt>
                <c:pt idx="391">
                  <c:v>1.5</c:v>
                </c:pt>
                <c:pt idx="392">
                  <c:v>1.5</c:v>
                </c:pt>
                <c:pt idx="393">
                  <c:v>1.5</c:v>
                </c:pt>
                <c:pt idx="394">
                  <c:v>1.5</c:v>
                </c:pt>
                <c:pt idx="395">
                  <c:v>1.5</c:v>
                </c:pt>
                <c:pt idx="396">
                  <c:v>1.4</c:v>
                </c:pt>
                <c:pt idx="397">
                  <c:v>1.4</c:v>
                </c:pt>
                <c:pt idx="398">
                  <c:v>1.4</c:v>
                </c:pt>
                <c:pt idx="399">
                  <c:v>1.5</c:v>
                </c:pt>
                <c:pt idx="400">
                  <c:v>1.4</c:v>
                </c:pt>
                <c:pt idx="401">
                  <c:v>1.4</c:v>
                </c:pt>
                <c:pt idx="402">
                  <c:v>1.4</c:v>
                </c:pt>
                <c:pt idx="403">
                  <c:v>1.4</c:v>
                </c:pt>
                <c:pt idx="404">
                  <c:v>1.4</c:v>
                </c:pt>
                <c:pt idx="405">
                  <c:v>1.4</c:v>
                </c:pt>
                <c:pt idx="406">
                  <c:v>1.4</c:v>
                </c:pt>
                <c:pt idx="407">
                  <c:v>1.4</c:v>
                </c:pt>
                <c:pt idx="408">
                  <c:v>1.4</c:v>
                </c:pt>
                <c:pt idx="409">
                  <c:v>1.4</c:v>
                </c:pt>
                <c:pt idx="410">
                  <c:v>1.4</c:v>
                </c:pt>
                <c:pt idx="411">
                  <c:v>1.3</c:v>
                </c:pt>
                <c:pt idx="412">
                  <c:v>1.4</c:v>
                </c:pt>
                <c:pt idx="413">
                  <c:v>1.4</c:v>
                </c:pt>
                <c:pt idx="414">
                  <c:v>1.3</c:v>
                </c:pt>
                <c:pt idx="415">
                  <c:v>1.4</c:v>
                </c:pt>
                <c:pt idx="416">
                  <c:v>1.4</c:v>
                </c:pt>
                <c:pt idx="417">
                  <c:v>1.4</c:v>
                </c:pt>
                <c:pt idx="418">
                  <c:v>1.3</c:v>
                </c:pt>
                <c:pt idx="419">
                  <c:v>1.4</c:v>
                </c:pt>
                <c:pt idx="420">
                  <c:v>1.4</c:v>
                </c:pt>
                <c:pt idx="421">
                  <c:v>1.4</c:v>
                </c:pt>
                <c:pt idx="422">
                  <c:v>1.3</c:v>
                </c:pt>
                <c:pt idx="423">
                  <c:v>1.3</c:v>
                </c:pt>
                <c:pt idx="424">
                  <c:v>1.3</c:v>
                </c:pt>
                <c:pt idx="425">
                  <c:v>1.4</c:v>
                </c:pt>
                <c:pt idx="426">
                  <c:v>1.3</c:v>
                </c:pt>
                <c:pt idx="427">
                  <c:v>1.3</c:v>
                </c:pt>
                <c:pt idx="428">
                  <c:v>1.3</c:v>
                </c:pt>
                <c:pt idx="429">
                  <c:v>1.3</c:v>
                </c:pt>
                <c:pt idx="430">
                  <c:v>1.3</c:v>
                </c:pt>
                <c:pt idx="431">
                  <c:v>1.3</c:v>
                </c:pt>
                <c:pt idx="432">
                  <c:v>1.2</c:v>
                </c:pt>
                <c:pt idx="433">
                  <c:v>1.3</c:v>
                </c:pt>
                <c:pt idx="434">
                  <c:v>1.2</c:v>
                </c:pt>
                <c:pt idx="435">
                  <c:v>1.1000000000000001</c:v>
                </c:pt>
                <c:pt idx="436">
                  <c:v>1.1000000000000001</c:v>
                </c:pt>
                <c:pt idx="437">
                  <c:v>1</c:v>
                </c:pt>
                <c:pt idx="438">
                  <c:v>1</c:v>
                </c:pt>
                <c:pt idx="439">
                  <c:v>1.1000000000000001</c:v>
                </c:pt>
                <c:pt idx="440">
                  <c:v>1.1000000000000001</c:v>
                </c:pt>
                <c:pt idx="441">
                  <c:v>1.1000000000000001</c:v>
                </c:pt>
                <c:pt idx="442">
                  <c:v>1.1000000000000001</c:v>
                </c:pt>
                <c:pt idx="443">
                  <c:v>1.1000000000000001</c:v>
                </c:pt>
                <c:pt idx="444">
                  <c:v>1.1000000000000001</c:v>
                </c:pt>
                <c:pt idx="445">
                  <c:v>1</c:v>
                </c:pt>
                <c:pt idx="446">
                  <c:v>1</c:v>
                </c:pt>
                <c:pt idx="447">
                  <c:v>1.1000000000000001</c:v>
                </c:pt>
                <c:pt idx="448">
                  <c:v>1</c:v>
                </c:pt>
                <c:pt idx="449">
                  <c:v>0.9</c:v>
                </c:pt>
                <c:pt idx="450">
                  <c:v>0.9</c:v>
                </c:pt>
                <c:pt idx="451">
                  <c:v>0.8</c:v>
                </c:pt>
                <c:pt idx="452">
                  <c:v>0.4</c:v>
                </c:pt>
                <c:pt idx="453">
                  <c:v>0.1</c:v>
                </c:pt>
                <c:pt idx="454">
                  <c:v>0.1</c:v>
                </c:pt>
                <c:pt idx="455">
                  <c:v>0.3</c:v>
                </c:pt>
                <c:pt idx="456">
                  <c:v>0.4</c:v>
                </c:pt>
                <c:pt idx="457">
                  <c:v>0.6</c:v>
                </c:pt>
                <c:pt idx="458">
                  <c:v>0.7</c:v>
                </c:pt>
                <c:pt idx="459">
                  <c:v>0.8</c:v>
                </c:pt>
                <c:pt idx="460">
                  <c:v>0.9</c:v>
                </c:pt>
                <c:pt idx="461">
                  <c:v>1.1000000000000001</c:v>
                </c:pt>
                <c:pt idx="462">
                  <c:v>1.1000000000000001</c:v>
                </c:pt>
                <c:pt idx="463">
                  <c:v>1.2</c:v>
                </c:pt>
                <c:pt idx="464">
                  <c:v>1.1000000000000001</c:v>
                </c:pt>
                <c:pt idx="465">
                  <c:v>1</c:v>
                </c:pt>
                <c:pt idx="466">
                  <c:v>0.9</c:v>
                </c:pt>
                <c:pt idx="467">
                  <c:v>1</c:v>
                </c:pt>
                <c:pt idx="468">
                  <c:v>1</c:v>
                </c:pt>
                <c:pt idx="469">
                  <c:v>0.6</c:v>
                </c:pt>
                <c:pt idx="470">
                  <c:v>0.3</c:v>
                </c:pt>
                <c:pt idx="471">
                  <c:v>0.2</c:v>
                </c:pt>
                <c:pt idx="472">
                  <c:v>0.2</c:v>
                </c:pt>
                <c:pt idx="473">
                  <c:v>0.2</c:v>
                </c:pt>
                <c:pt idx="474">
                  <c:v>0.5</c:v>
                </c:pt>
                <c:pt idx="475">
                  <c:v>0.7</c:v>
                </c:pt>
                <c:pt idx="476">
                  <c:v>0.8</c:v>
                </c:pt>
                <c:pt idx="477">
                  <c:v>1</c:v>
                </c:pt>
                <c:pt idx="478">
                  <c:v>1.1000000000000001</c:v>
                </c:pt>
                <c:pt idx="479">
                  <c:v>1.1000000000000001</c:v>
                </c:pt>
                <c:pt idx="480">
                  <c:v>1.1000000000000001</c:v>
                </c:pt>
                <c:pt idx="481">
                  <c:v>1.2</c:v>
                </c:pt>
                <c:pt idx="482">
                  <c:v>1.2</c:v>
                </c:pt>
                <c:pt idx="483">
                  <c:v>1.1000000000000001</c:v>
                </c:pt>
                <c:pt idx="484">
                  <c:v>1.1000000000000001</c:v>
                </c:pt>
                <c:pt idx="485">
                  <c:v>1.1000000000000001</c:v>
                </c:pt>
                <c:pt idx="486">
                  <c:v>1.2</c:v>
                </c:pt>
                <c:pt idx="487">
                  <c:v>1.1000000000000001</c:v>
                </c:pt>
                <c:pt idx="488">
                  <c:v>1</c:v>
                </c:pt>
                <c:pt idx="489">
                  <c:v>1</c:v>
                </c:pt>
                <c:pt idx="490">
                  <c:v>1</c:v>
                </c:pt>
                <c:pt idx="491">
                  <c:v>1</c:v>
                </c:pt>
                <c:pt idx="492">
                  <c:v>1</c:v>
                </c:pt>
                <c:pt idx="493">
                  <c:v>1</c:v>
                </c:pt>
                <c:pt idx="494">
                  <c:v>1</c:v>
                </c:pt>
                <c:pt idx="495">
                  <c:v>1.1000000000000001</c:v>
                </c:pt>
                <c:pt idx="496">
                  <c:v>0.9</c:v>
                </c:pt>
                <c:pt idx="497">
                  <c:v>1.1000000000000001</c:v>
                </c:pt>
                <c:pt idx="498">
                  <c:v>1</c:v>
                </c:pt>
                <c:pt idx="499">
                  <c:v>1</c:v>
                </c:pt>
                <c:pt idx="500">
                  <c:v>1</c:v>
                </c:pt>
                <c:pt idx="501">
                  <c:v>1</c:v>
                </c:pt>
                <c:pt idx="502">
                  <c:v>1</c:v>
                </c:pt>
                <c:pt idx="503">
                  <c:v>1</c:v>
                </c:pt>
                <c:pt idx="504">
                  <c:v>1.1000000000000001</c:v>
                </c:pt>
                <c:pt idx="505">
                  <c:v>1</c:v>
                </c:pt>
                <c:pt idx="506">
                  <c:v>1</c:v>
                </c:pt>
                <c:pt idx="507">
                  <c:v>0.9</c:v>
                </c:pt>
                <c:pt idx="508">
                  <c:v>1</c:v>
                </c:pt>
                <c:pt idx="509">
                  <c:v>1</c:v>
                </c:pt>
                <c:pt idx="510">
                  <c:v>1</c:v>
                </c:pt>
                <c:pt idx="511">
                  <c:v>1.1000000000000001</c:v>
                </c:pt>
                <c:pt idx="512">
                  <c:v>1</c:v>
                </c:pt>
                <c:pt idx="513">
                  <c:v>1</c:v>
                </c:pt>
                <c:pt idx="514">
                  <c:v>1</c:v>
                </c:pt>
                <c:pt idx="515">
                  <c:v>1</c:v>
                </c:pt>
                <c:pt idx="516">
                  <c:v>1</c:v>
                </c:pt>
                <c:pt idx="517">
                  <c:v>1</c:v>
                </c:pt>
                <c:pt idx="518">
                  <c:v>1</c:v>
                </c:pt>
                <c:pt idx="519">
                  <c:v>1</c:v>
                </c:pt>
                <c:pt idx="520">
                  <c:v>1</c:v>
                </c:pt>
                <c:pt idx="521">
                  <c:v>0.9</c:v>
                </c:pt>
                <c:pt idx="522">
                  <c:v>0.9</c:v>
                </c:pt>
                <c:pt idx="523">
                  <c:v>0.9</c:v>
                </c:pt>
                <c:pt idx="524">
                  <c:v>1</c:v>
                </c:pt>
                <c:pt idx="525">
                  <c:v>0.9</c:v>
                </c:pt>
                <c:pt idx="526">
                  <c:v>0.8</c:v>
                </c:pt>
                <c:pt idx="527">
                  <c:v>0.8</c:v>
                </c:pt>
                <c:pt idx="528">
                  <c:v>0.8</c:v>
                </c:pt>
                <c:pt idx="529">
                  <c:v>0.8</c:v>
                </c:pt>
                <c:pt idx="530">
                  <c:v>0.7</c:v>
                </c:pt>
                <c:pt idx="531">
                  <c:v>0.7</c:v>
                </c:pt>
                <c:pt idx="532">
                  <c:v>0.7</c:v>
                </c:pt>
                <c:pt idx="533">
                  <c:v>0.6</c:v>
                </c:pt>
                <c:pt idx="534">
                  <c:v>0.4</c:v>
                </c:pt>
                <c:pt idx="535">
                  <c:v>0.2</c:v>
                </c:pt>
                <c:pt idx="536">
                  <c:v>0.1</c:v>
                </c:pt>
                <c:pt idx="537">
                  <c:v>0.1</c:v>
                </c:pt>
                <c:pt idx="538">
                  <c:v>0.1</c:v>
                </c:pt>
                <c:pt idx="539">
                  <c:v>0.4</c:v>
                </c:pt>
                <c:pt idx="540">
                  <c:v>0.5</c:v>
                </c:pt>
                <c:pt idx="541">
                  <c:v>0.6</c:v>
                </c:pt>
                <c:pt idx="542">
                  <c:v>0.7</c:v>
                </c:pt>
                <c:pt idx="543">
                  <c:v>0.7</c:v>
                </c:pt>
                <c:pt idx="544">
                  <c:v>0.7</c:v>
                </c:pt>
                <c:pt idx="545">
                  <c:v>0.7</c:v>
                </c:pt>
                <c:pt idx="546">
                  <c:v>0.6</c:v>
                </c:pt>
                <c:pt idx="547">
                  <c:v>0.7</c:v>
                </c:pt>
                <c:pt idx="548">
                  <c:v>0.7</c:v>
                </c:pt>
                <c:pt idx="549">
                  <c:v>0.7</c:v>
                </c:pt>
                <c:pt idx="550">
                  <c:v>0.7</c:v>
                </c:pt>
                <c:pt idx="551">
                  <c:v>0.7</c:v>
                </c:pt>
                <c:pt idx="552">
                  <c:v>0.7</c:v>
                </c:pt>
                <c:pt idx="553">
                  <c:v>0.7</c:v>
                </c:pt>
                <c:pt idx="554">
                  <c:v>0.7</c:v>
                </c:pt>
                <c:pt idx="555">
                  <c:v>0.7</c:v>
                </c:pt>
                <c:pt idx="556">
                  <c:v>0.7</c:v>
                </c:pt>
                <c:pt idx="557">
                  <c:v>0.7</c:v>
                </c:pt>
                <c:pt idx="558">
                  <c:v>0.7</c:v>
                </c:pt>
                <c:pt idx="559">
                  <c:v>0.7</c:v>
                </c:pt>
                <c:pt idx="560">
                  <c:v>0.7</c:v>
                </c:pt>
                <c:pt idx="561">
                  <c:v>0.7</c:v>
                </c:pt>
                <c:pt idx="562">
                  <c:v>0.7</c:v>
                </c:pt>
                <c:pt idx="563">
                  <c:v>0.8</c:v>
                </c:pt>
                <c:pt idx="564">
                  <c:v>0.8</c:v>
                </c:pt>
                <c:pt idx="565">
                  <c:v>0.8</c:v>
                </c:pt>
                <c:pt idx="566">
                  <c:v>0.7</c:v>
                </c:pt>
                <c:pt idx="567">
                  <c:v>0.7</c:v>
                </c:pt>
                <c:pt idx="568">
                  <c:v>0.7</c:v>
                </c:pt>
                <c:pt idx="569">
                  <c:v>0.7</c:v>
                </c:pt>
                <c:pt idx="570">
                  <c:v>0.7</c:v>
                </c:pt>
                <c:pt idx="571">
                  <c:v>0.6</c:v>
                </c:pt>
                <c:pt idx="572">
                  <c:v>0.7</c:v>
                </c:pt>
                <c:pt idx="573">
                  <c:v>0.6</c:v>
                </c:pt>
                <c:pt idx="574">
                  <c:v>0.6</c:v>
                </c:pt>
                <c:pt idx="575">
                  <c:v>0.6</c:v>
                </c:pt>
                <c:pt idx="576">
                  <c:v>0.5</c:v>
                </c:pt>
                <c:pt idx="577">
                  <c:v>0.2</c:v>
                </c:pt>
                <c:pt idx="578">
                  <c:v>0.1</c:v>
                </c:pt>
                <c:pt idx="579">
                  <c:v>0</c:v>
                </c:pt>
                <c:pt idx="580">
                  <c:v>0</c:v>
                </c:pt>
                <c:pt idx="581">
                  <c:v>-0.1</c:v>
                </c:pt>
                <c:pt idx="582">
                  <c:v>0</c:v>
                </c:pt>
                <c:pt idx="583">
                  <c:v>-0.1</c:v>
                </c:pt>
                <c:pt idx="584">
                  <c:v>0</c:v>
                </c:pt>
                <c:pt idx="585">
                  <c:v>0</c:v>
                </c:pt>
                <c:pt idx="586">
                  <c:v>0</c:v>
                </c:pt>
                <c:pt idx="587">
                  <c:v>0.1</c:v>
                </c:pt>
                <c:pt idx="588">
                  <c:v>0.1</c:v>
                </c:pt>
                <c:pt idx="589">
                  <c:v>0.1</c:v>
                </c:pt>
                <c:pt idx="590">
                  <c:v>0.1</c:v>
                </c:pt>
                <c:pt idx="591">
                  <c:v>0</c:v>
                </c:pt>
                <c:pt idx="592">
                  <c:v>0.2</c:v>
                </c:pt>
                <c:pt idx="593">
                  <c:v>0.3</c:v>
                </c:pt>
                <c:pt idx="594">
                  <c:v>0.3</c:v>
                </c:pt>
                <c:pt idx="595">
                  <c:v>0.4</c:v>
                </c:pt>
                <c:pt idx="596">
                  <c:v>0.3</c:v>
                </c:pt>
                <c:pt idx="597">
                  <c:v>0.4</c:v>
                </c:pt>
                <c:pt idx="598">
                  <c:v>0.5</c:v>
                </c:pt>
                <c:pt idx="599">
                  <c:v>0.6</c:v>
                </c:pt>
                <c:pt idx="600">
                  <c:v>0.7</c:v>
                </c:pt>
                <c:pt idx="601">
                  <c:v>0.7</c:v>
                </c:pt>
                <c:pt idx="602">
                  <c:v>0.7</c:v>
                </c:pt>
                <c:pt idx="603">
                  <c:v>0.7</c:v>
                </c:pt>
                <c:pt idx="604">
                  <c:v>0.6</c:v>
                </c:pt>
                <c:pt idx="605">
                  <c:v>0.6</c:v>
                </c:pt>
                <c:pt idx="606">
                  <c:v>0.6</c:v>
                </c:pt>
                <c:pt idx="607">
                  <c:v>0.6</c:v>
                </c:pt>
                <c:pt idx="608">
                  <c:v>0.7</c:v>
                </c:pt>
                <c:pt idx="609">
                  <c:v>0.7</c:v>
                </c:pt>
                <c:pt idx="610">
                  <c:v>0.7</c:v>
                </c:pt>
                <c:pt idx="611">
                  <c:v>0.7</c:v>
                </c:pt>
                <c:pt idx="612">
                  <c:v>0.9</c:v>
                </c:pt>
                <c:pt idx="613">
                  <c:v>0.8</c:v>
                </c:pt>
                <c:pt idx="614">
                  <c:v>0.8</c:v>
                </c:pt>
                <c:pt idx="615">
                  <c:v>0.7</c:v>
                </c:pt>
                <c:pt idx="616">
                  <c:v>0.8</c:v>
                </c:pt>
                <c:pt idx="617">
                  <c:v>0.8</c:v>
                </c:pt>
                <c:pt idx="618">
                  <c:v>0.8</c:v>
                </c:pt>
                <c:pt idx="619">
                  <c:v>0.8</c:v>
                </c:pt>
                <c:pt idx="620">
                  <c:v>0.9</c:v>
                </c:pt>
                <c:pt idx="621">
                  <c:v>0.7</c:v>
                </c:pt>
                <c:pt idx="622">
                  <c:v>0.7</c:v>
                </c:pt>
                <c:pt idx="623">
                  <c:v>0.7</c:v>
                </c:pt>
                <c:pt idx="624">
                  <c:v>0.7</c:v>
                </c:pt>
                <c:pt idx="625">
                  <c:v>0.6</c:v>
                </c:pt>
                <c:pt idx="626">
                  <c:v>0.6</c:v>
                </c:pt>
                <c:pt idx="627">
                  <c:v>0.7</c:v>
                </c:pt>
                <c:pt idx="628">
                  <c:v>0.6</c:v>
                </c:pt>
                <c:pt idx="629">
                  <c:v>0.6</c:v>
                </c:pt>
                <c:pt idx="630">
                  <c:v>0.6</c:v>
                </c:pt>
                <c:pt idx="631">
                  <c:v>0.7</c:v>
                </c:pt>
                <c:pt idx="632">
                  <c:v>0.5</c:v>
                </c:pt>
                <c:pt idx="633">
                  <c:v>0.3</c:v>
                </c:pt>
                <c:pt idx="634">
                  <c:v>0.2</c:v>
                </c:pt>
                <c:pt idx="635">
                  <c:v>0.1</c:v>
                </c:pt>
                <c:pt idx="636">
                  <c:v>0</c:v>
                </c:pt>
              </c:numCache>
            </c:numRef>
          </c:yVal>
          <c:smooth val="0"/>
        </c:ser>
        <c:ser>
          <c:idx val="2"/>
          <c:order val="1"/>
          <c:tx>
            <c:strRef>
              <c:f>'[T1500170-v3 LHO Charge Exp Day 4 and 5.xlsx]Raw Data'!$E$15</c:f>
              <c:strCache>
                <c:ptCount val="1"/>
                <c:pt idx="0">
                  <c:v>4.2 A</c:v>
                </c:pt>
              </c:strCache>
            </c:strRef>
          </c:tx>
          <c:spPr>
            <a:ln w="19050" cap="rnd">
              <a:solidFill>
                <a:schemeClr val="accent3"/>
              </a:solidFill>
              <a:round/>
            </a:ln>
            <a:effectLst/>
          </c:spPr>
          <c:marker>
            <c:symbol val="none"/>
          </c:marker>
          <c:xVal>
            <c:numRef>
              <c:f>'[T1500170-v3 LHO Charge Exp Day 4 and 5.xlsx]Raw Data'!$B$18:$B$4644</c:f>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f>'[T1500170-v3 LHO Charge Exp Day 4 and 5.xlsx]Raw Data'!$E$18:$E$4644</c:f>
              <c:numCache>
                <c:formatCode>#,##0.0</c:formatCode>
                <c:ptCount val="4627"/>
                <c:pt idx="0">
                  <c:v>2.4</c:v>
                </c:pt>
                <c:pt idx="1">
                  <c:v>2.4</c:v>
                </c:pt>
                <c:pt idx="2">
                  <c:v>2.2999999999999998</c:v>
                </c:pt>
                <c:pt idx="3">
                  <c:v>2.2999999999999998</c:v>
                </c:pt>
                <c:pt idx="4">
                  <c:v>2.2999999999999998</c:v>
                </c:pt>
                <c:pt idx="5">
                  <c:v>2.2999999999999998</c:v>
                </c:pt>
                <c:pt idx="6">
                  <c:v>2.2999999999999998</c:v>
                </c:pt>
                <c:pt idx="7">
                  <c:v>2.2999999999999998</c:v>
                </c:pt>
                <c:pt idx="8">
                  <c:v>2.4</c:v>
                </c:pt>
                <c:pt idx="9">
                  <c:v>2.2000000000000002</c:v>
                </c:pt>
                <c:pt idx="10">
                  <c:v>1.9</c:v>
                </c:pt>
                <c:pt idx="11">
                  <c:v>1.7</c:v>
                </c:pt>
                <c:pt idx="12">
                  <c:v>1.8</c:v>
                </c:pt>
                <c:pt idx="13">
                  <c:v>1.6</c:v>
                </c:pt>
                <c:pt idx="14">
                  <c:v>1.5</c:v>
                </c:pt>
                <c:pt idx="15">
                  <c:v>1.5</c:v>
                </c:pt>
                <c:pt idx="16">
                  <c:v>1.3</c:v>
                </c:pt>
                <c:pt idx="17">
                  <c:v>1.3</c:v>
                </c:pt>
                <c:pt idx="18">
                  <c:v>1.2</c:v>
                </c:pt>
                <c:pt idx="19">
                  <c:v>1.1000000000000001</c:v>
                </c:pt>
                <c:pt idx="20">
                  <c:v>0.4</c:v>
                </c:pt>
                <c:pt idx="21">
                  <c:v>0</c:v>
                </c:pt>
                <c:pt idx="22">
                  <c:v>-0.5</c:v>
                </c:pt>
                <c:pt idx="23">
                  <c:v>-2.2999999999999998</c:v>
                </c:pt>
                <c:pt idx="24">
                  <c:v>-4.2</c:v>
                </c:pt>
                <c:pt idx="25">
                  <c:v>-6.4</c:v>
                </c:pt>
                <c:pt idx="26">
                  <c:v>-12</c:v>
                </c:pt>
                <c:pt idx="27">
                  <c:v>-15.7</c:v>
                </c:pt>
                <c:pt idx="28">
                  <c:v>-20.5</c:v>
                </c:pt>
                <c:pt idx="29">
                  <c:v>-32.6</c:v>
                </c:pt>
                <c:pt idx="30">
                  <c:v>-23.8</c:v>
                </c:pt>
                <c:pt idx="31">
                  <c:v>-18.3</c:v>
                </c:pt>
                <c:pt idx="32">
                  <c:v>-15.5</c:v>
                </c:pt>
                <c:pt idx="33">
                  <c:v>-14.1</c:v>
                </c:pt>
                <c:pt idx="34">
                  <c:v>-12.9</c:v>
                </c:pt>
                <c:pt idx="35">
                  <c:v>-9.1</c:v>
                </c:pt>
                <c:pt idx="36">
                  <c:v>-6.9</c:v>
                </c:pt>
                <c:pt idx="37">
                  <c:v>-8</c:v>
                </c:pt>
                <c:pt idx="38">
                  <c:v>-9.8000000000000007</c:v>
                </c:pt>
                <c:pt idx="39">
                  <c:v>-8.6999999999999993</c:v>
                </c:pt>
                <c:pt idx="40">
                  <c:v>-7.3</c:v>
                </c:pt>
                <c:pt idx="41">
                  <c:v>-6.5</c:v>
                </c:pt>
                <c:pt idx="42">
                  <c:v>-4.8</c:v>
                </c:pt>
                <c:pt idx="43">
                  <c:v>-4</c:v>
                </c:pt>
                <c:pt idx="44">
                  <c:v>-3.7</c:v>
                </c:pt>
                <c:pt idx="45">
                  <c:v>-5.3</c:v>
                </c:pt>
                <c:pt idx="46">
                  <c:v>-6</c:v>
                </c:pt>
                <c:pt idx="47">
                  <c:v>-7.5</c:v>
                </c:pt>
                <c:pt idx="48">
                  <c:v>-9.8000000000000007</c:v>
                </c:pt>
                <c:pt idx="49">
                  <c:v>-11.5</c:v>
                </c:pt>
                <c:pt idx="50">
                  <c:v>-11.9</c:v>
                </c:pt>
                <c:pt idx="51">
                  <c:v>-12.6</c:v>
                </c:pt>
                <c:pt idx="52">
                  <c:v>-14.6</c:v>
                </c:pt>
                <c:pt idx="53">
                  <c:v>-14.9</c:v>
                </c:pt>
                <c:pt idx="54">
                  <c:v>-16.399999999999999</c:v>
                </c:pt>
                <c:pt idx="55">
                  <c:v>-17.600000000000001</c:v>
                </c:pt>
                <c:pt idx="56">
                  <c:v>-19.2</c:v>
                </c:pt>
                <c:pt idx="57">
                  <c:v>-20.9</c:v>
                </c:pt>
                <c:pt idx="58">
                  <c:v>-25</c:v>
                </c:pt>
                <c:pt idx="59">
                  <c:v>-27.6</c:v>
                </c:pt>
                <c:pt idx="60">
                  <c:v>-29.9</c:v>
                </c:pt>
                <c:pt idx="61">
                  <c:v>-35.1</c:v>
                </c:pt>
                <c:pt idx="62">
                  <c:v>-38.6</c:v>
                </c:pt>
                <c:pt idx="63">
                  <c:v>-42.2</c:v>
                </c:pt>
                <c:pt idx="64">
                  <c:v>-45</c:v>
                </c:pt>
                <c:pt idx="65">
                  <c:v>-49.2</c:v>
                </c:pt>
                <c:pt idx="66">
                  <c:v>-52.1</c:v>
                </c:pt>
                <c:pt idx="67">
                  <c:v>-54.8</c:v>
                </c:pt>
                <c:pt idx="68">
                  <c:v>-62.3</c:v>
                </c:pt>
                <c:pt idx="69">
                  <c:v>-72</c:v>
                </c:pt>
                <c:pt idx="70">
                  <c:v>-76.099999999999994</c:v>
                </c:pt>
                <c:pt idx="71">
                  <c:v>-75.900000000000006</c:v>
                </c:pt>
                <c:pt idx="72">
                  <c:v>-84</c:v>
                </c:pt>
                <c:pt idx="73">
                  <c:v>-97.8</c:v>
                </c:pt>
                <c:pt idx="74">
                  <c:v>-118.3</c:v>
                </c:pt>
                <c:pt idx="75">
                  <c:v>-142.9</c:v>
                </c:pt>
                <c:pt idx="76">
                  <c:v>-166.4</c:v>
                </c:pt>
                <c:pt idx="77">
                  <c:v>-171.2</c:v>
                </c:pt>
                <c:pt idx="78">
                  <c:v>-174.4</c:v>
                </c:pt>
                <c:pt idx="79">
                  <c:v>-179.3</c:v>
                </c:pt>
                <c:pt idx="80">
                  <c:v>-181.7</c:v>
                </c:pt>
                <c:pt idx="81">
                  <c:v>-177.9</c:v>
                </c:pt>
                <c:pt idx="82">
                  <c:v>-182.4</c:v>
                </c:pt>
                <c:pt idx="83">
                  <c:v>-182.2</c:v>
                </c:pt>
                <c:pt idx="84">
                  <c:v>-183.6</c:v>
                </c:pt>
                <c:pt idx="85">
                  <c:v>-161</c:v>
                </c:pt>
                <c:pt idx="86">
                  <c:v>-130.30000000000001</c:v>
                </c:pt>
                <c:pt idx="87">
                  <c:v>-124.7</c:v>
                </c:pt>
                <c:pt idx="88">
                  <c:v>-98.4</c:v>
                </c:pt>
                <c:pt idx="89">
                  <c:v>-108.8</c:v>
                </c:pt>
                <c:pt idx="90">
                  <c:v>-93.1</c:v>
                </c:pt>
                <c:pt idx="91">
                  <c:v>-90.2</c:v>
                </c:pt>
                <c:pt idx="92">
                  <c:v>-90.9</c:v>
                </c:pt>
                <c:pt idx="93">
                  <c:v>-97.4</c:v>
                </c:pt>
                <c:pt idx="94">
                  <c:v>-125.8</c:v>
                </c:pt>
                <c:pt idx="95">
                  <c:v>-130.69999999999999</c:v>
                </c:pt>
                <c:pt idx="96">
                  <c:v>-140.69999999999999</c:v>
                </c:pt>
                <c:pt idx="97">
                  <c:v>-139.69999999999999</c:v>
                </c:pt>
                <c:pt idx="98">
                  <c:v>-121.1</c:v>
                </c:pt>
                <c:pt idx="99">
                  <c:v>-113.1</c:v>
                </c:pt>
                <c:pt idx="100">
                  <c:v>-96.6</c:v>
                </c:pt>
                <c:pt idx="101">
                  <c:v>-100.3</c:v>
                </c:pt>
                <c:pt idx="102">
                  <c:v>-104.8</c:v>
                </c:pt>
                <c:pt idx="103">
                  <c:v>-124</c:v>
                </c:pt>
                <c:pt idx="104">
                  <c:v>-133.19999999999999</c:v>
                </c:pt>
                <c:pt idx="105">
                  <c:v>-84.7</c:v>
                </c:pt>
                <c:pt idx="106">
                  <c:v>-11</c:v>
                </c:pt>
                <c:pt idx="107">
                  <c:v>50.6</c:v>
                </c:pt>
                <c:pt idx="108">
                  <c:v>95.6</c:v>
                </c:pt>
                <c:pt idx="109">
                  <c:v>121</c:v>
                </c:pt>
                <c:pt idx="110">
                  <c:v>143.5</c:v>
                </c:pt>
                <c:pt idx="111">
                  <c:v>158.9</c:v>
                </c:pt>
                <c:pt idx="112">
                  <c:v>170.2</c:v>
                </c:pt>
                <c:pt idx="113">
                  <c:v>174.1</c:v>
                </c:pt>
                <c:pt idx="114">
                  <c:v>176.4</c:v>
                </c:pt>
                <c:pt idx="115">
                  <c:v>177.6</c:v>
                </c:pt>
                <c:pt idx="116">
                  <c:v>178.9</c:v>
                </c:pt>
                <c:pt idx="117">
                  <c:v>179.3</c:v>
                </c:pt>
                <c:pt idx="118">
                  <c:v>177.5</c:v>
                </c:pt>
                <c:pt idx="119">
                  <c:v>176.4</c:v>
                </c:pt>
                <c:pt idx="120">
                  <c:v>177.3</c:v>
                </c:pt>
                <c:pt idx="121">
                  <c:v>178.9</c:v>
                </c:pt>
                <c:pt idx="122">
                  <c:v>180.5</c:v>
                </c:pt>
                <c:pt idx="123">
                  <c:v>181.6</c:v>
                </c:pt>
                <c:pt idx="124">
                  <c:v>182.4</c:v>
                </c:pt>
                <c:pt idx="125">
                  <c:v>183</c:v>
                </c:pt>
                <c:pt idx="126">
                  <c:v>183.3</c:v>
                </c:pt>
                <c:pt idx="127">
                  <c:v>183.6</c:v>
                </c:pt>
                <c:pt idx="128">
                  <c:v>183.8</c:v>
                </c:pt>
                <c:pt idx="129">
                  <c:v>184.1</c:v>
                </c:pt>
                <c:pt idx="130">
                  <c:v>184.2</c:v>
                </c:pt>
                <c:pt idx="131">
                  <c:v>184.3</c:v>
                </c:pt>
                <c:pt idx="132">
                  <c:v>184.3</c:v>
                </c:pt>
                <c:pt idx="133">
                  <c:v>184.2</c:v>
                </c:pt>
                <c:pt idx="134">
                  <c:v>184.4</c:v>
                </c:pt>
                <c:pt idx="135">
                  <c:v>184.5</c:v>
                </c:pt>
                <c:pt idx="136">
                  <c:v>184.6</c:v>
                </c:pt>
                <c:pt idx="137">
                  <c:v>184.6</c:v>
                </c:pt>
                <c:pt idx="138">
                  <c:v>184.6</c:v>
                </c:pt>
                <c:pt idx="139">
                  <c:v>184.6</c:v>
                </c:pt>
                <c:pt idx="140">
                  <c:v>184.6</c:v>
                </c:pt>
                <c:pt idx="141">
                  <c:v>184.7</c:v>
                </c:pt>
                <c:pt idx="142">
                  <c:v>184.8</c:v>
                </c:pt>
                <c:pt idx="143">
                  <c:v>184.8</c:v>
                </c:pt>
                <c:pt idx="144">
                  <c:v>184.9</c:v>
                </c:pt>
                <c:pt idx="145">
                  <c:v>184.8</c:v>
                </c:pt>
                <c:pt idx="146">
                  <c:v>184.8</c:v>
                </c:pt>
                <c:pt idx="147">
                  <c:v>184.8</c:v>
                </c:pt>
                <c:pt idx="148">
                  <c:v>184.8</c:v>
                </c:pt>
                <c:pt idx="149">
                  <c:v>184.7</c:v>
                </c:pt>
                <c:pt idx="150">
                  <c:v>184.6</c:v>
                </c:pt>
                <c:pt idx="151">
                  <c:v>184.7</c:v>
                </c:pt>
                <c:pt idx="152">
                  <c:v>184.6</c:v>
                </c:pt>
                <c:pt idx="153">
                  <c:v>184.5</c:v>
                </c:pt>
                <c:pt idx="154">
                  <c:v>184.5</c:v>
                </c:pt>
                <c:pt idx="155">
                  <c:v>184.5</c:v>
                </c:pt>
                <c:pt idx="156">
                  <c:v>184.5</c:v>
                </c:pt>
                <c:pt idx="157">
                  <c:v>184.5</c:v>
                </c:pt>
                <c:pt idx="158">
                  <c:v>184.5</c:v>
                </c:pt>
                <c:pt idx="159">
                  <c:v>184.6</c:v>
                </c:pt>
                <c:pt idx="160">
                  <c:v>184.6</c:v>
                </c:pt>
                <c:pt idx="161">
                  <c:v>184.6</c:v>
                </c:pt>
                <c:pt idx="162">
                  <c:v>184.8</c:v>
                </c:pt>
                <c:pt idx="163">
                  <c:v>184.9</c:v>
                </c:pt>
                <c:pt idx="164">
                  <c:v>184.9</c:v>
                </c:pt>
                <c:pt idx="165">
                  <c:v>184.8</c:v>
                </c:pt>
                <c:pt idx="166">
                  <c:v>184.7</c:v>
                </c:pt>
                <c:pt idx="167">
                  <c:v>184.6</c:v>
                </c:pt>
                <c:pt idx="168">
                  <c:v>184.5</c:v>
                </c:pt>
                <c:pt idx="169">
                  <c:v>184.4</c:v>
                </c:pt>
                <c:pt idx="170">
                  <c:v>184.1</c:v>
                </c:pt>
                <c:pt idx="171">
                  <c:v>183.9</c:v>
                </c:pt>
                <c:pt idx="172">
                  <c:v>183.9</c:v>
                </c:pt>
                <c:pt idx="173">
                  <c:v>183</c:v>
                </c:pt>
                <c:pt idx="174">
                  <c:v>182.2</c:v>
                </c:pt>
                <c:pt idx="175">
                  <c:v>182.2</c:v>
                </c:pt>
                <c:pt idx="176">
                  <c:v>181.7</c:v>
                </c:pt>
                <c:pt idx="177">
                  <c:v>179.6</c:v>
                </c:pt>
                <c:pt idx="178">
                  <c:v>178.2</c:v>
                </c:pt>
                <c:pt idx="179">
                  <c:v>177.1</c:v>
                </c:pt>
                <c:pt idx="180">
                  <c:v>173.4</c:v>
                </c:pt>
                <c:pt idx="181">
                  <c:v>172.2</c:v>
                </c:pt>
                <c:pt idx="182">
                  <c:v>166.3</c:v>
                </c:pt>
                <c:pt idx="183">
                  <c:v>152.5</c:v>
                </c:pt>
                <c:pt idx="184">
                  <c:v>155</c:v>
                </c:pt>
                <c:pt idx="185">
                  <c:v>159.4</c:v>
                </c:pt>
                <c:pt idx="186">
                  <c:v>163.9</c:v>
                </c:pt>
                <c:pt idx="187">
                  <c:v>166.3</c:v>
                </c:pt>
                <c:pt idx="188">
                  <c:v>170.1</c:v>
                </c:pt>
                <c:pt idx="189">
                  <c:v>172.9</c:v>
                </c:pt>
                <c:pt idx="190">
                  <c:v>174.9</c:v>
                </c:pt>
                <c:pt idx="191">
                  <c:v>176.1</c:v>
                </c:pt>
                <c:pt idx="192">
                  <c:v>177.1</c:v>
                </c:pt>
                <c:pt idx="193">
                  <c:v>177.5</c:v>
                </c:pt>
                <c:pt idx="194">
                  <c:v>177.8</c:v>
                </c:pt>
                <c:pt idx="195">
                  <c:v>178.2</c:v>
                </c:pt>
                <c:pt idx="196">
                  <c:v>178.5</c:v>
                </c:pt>
                <c:pt idx="197">
                  <c:v>178.2</c:v>
                </c:pt>
                <c:pt idx="198">
                  <c:v>177.7</c:v>
                </c:pt>
                <c:pt idx="199">
                  <c:v>177.4</c:v>
                </c:pt>
                <c:pt idx="200">
                  <c:v>177.3</c:v>
                </c:pt>
                <c:pt idx="201">
                  <c:v>176.5</c:v>
                </c:pt>
                <c:pt idx="202">
                  <c:v>172.8</c:v>
                </c:pt>
                <c:pt idx="203">
                  <c:v>165.9</c:v>
                </c:pt>
                <c:pt idx="204">
                  <c:v>160.1</c:v>
                </c:pt>
                <c:pt idx="205">
                  <c:v>157.30000000000001</c:v>
                </c:pt>
                <c:pt idx="206">
                  <c:v>152.5</c:v>
                </c:pt>
                <c:pt idx="207">
                  <c:v>144</c:v>
                </c:pt>
                <c:pt idx="208">
                  <c:v>133.5</c:v>
                </c:pt>
                <c:pt idx="209">
                  <c:v>118.5</c:v>
                </c:pt>
                <c:pt idx="210">
                  <c:v>114.6</c:v>
                </c:pt>
                <c:pt idx="211">
                  <c:v>112.7</c:v>
                </c:pt>
                <c:pt idx="212">
                  <c:v>106.5</c:v>
                </c:pt>
                <c:pt idx="213">
                  <c:v>93</c:v>
                </c:pt>
                <c:pt idx="214">
                  <c:v>77.599999999999994</c:v>
                </c:pt>
                <c:pt idx="215">
                  <c:v>60.9</c:v>
                </c:pt>
                <c:pt idx="216">
                  <c:v>45.5</c:v>
                </c:pt>
                <c:pt idx="217">
                  <c:v>33.700000000000003</c:v>
                </c:pt>
                <c:pt idx="218">
                  <c:v>20.8</c:v>
                </c:pt>
                <c:pt idx="219">
                  <c:v>14.9</c:v>
                </c:pt>
                <c:pt idx="220">
                  <c:v>10.7</c:v>
                </c:pt>
                <c:pt idx="221">
                  <c:v>8.6</c:v>
                </c:pt>
                <c:pt idx="222">
                  <c:v>7.5</c:v>
                </c:pt>
                <c:pt idx="223">
                  <c:v>7.5</c:v>
                </c:pt>
                <c:pt idx="224">
                  <c:v>7</c:v>
                </c:pt>
                <c:pt idx="225">
                  <c:v>7.2</c:v>
                </c:pt>
                <c:pt idx="226">
                  <c:v>7</c:v>
                </c:pt>
                <c:pt idx="227">
                  <c:v>6.9</c:v>
                </c:pt>
                <c:pt idx="228">
                  <c:v>6.8</c:v>
                </c:pt>
                <c:pt idx="229">
                  <c:v>6.4</c:v>
                </c:pt>
                <c:pt idx="230">
                  <c:v>6.3</c:v>
                </c:pt>
                <c:pt idx="231">
                  <c:v>6.6</c:v>
                </c:pt>
                <c:pt idx="232">
                  <c:v>6.7</c:v>
                </c:pt>
                <c:pt idx="233">
                  <c:v>6.6</c:v>
                </c:pt>
                <c:pt idx="234">
                  <c:v>6.1</c:v>
                </c:pt>
                <c:pt idx="235">
                  <c:v>4.8</c:v>
                </c:pt>
                <c:pt idx="236">
                  <c:v>4.4000000000000004</c:v>
                </c:pt>
                <c:pt idx="237">
                  <c:v>4.5999999999999996</c:v>
                </c:pt>
                <c:pt idx="238">
                  <c:v>4.3</c:v>
                </c:pt>
                <c:pt idx="239">
                  <c:v>4.0999999999999996</c:v>
                </c:pt>
                <c:pt idx="240">
                  <c:v>4.3</c:v>
                </c:pt>
                <c:pt idx="241">
                  <c:v>4.5</c:v>
                </c:pt>
                <c:pt idx="242">
                  <c:v>4.4000000000000004</c:v>
                </c:pt>
                <c:pt idx="243">
                  <c:v>4</c:v>
                </c:pt>
                <c:pt idx="244">
                  <c:v>3.6</c:v>
                </c:pt>
                <c:pt idx="245">
                  <c:v>3.5</c:v>
                </c:pt>
                <c:pt idx="246">
                  <c:v>3.5</c:v>
                </c:pt>
                <c:pt idx="247">
                  <c:v>3.6</c:v>
                </c:pt>
                <c:pt idx="248">
                  <c:v>3.7</c:v>
                </c:pt>
                <c:pt idx="249">
                  <c:v>3.7</c:v>
                </c:pt>
                <c:pt idx="250">
                  <c:v>3.7</c:v>
                </c:pt>
                <c:pt idx="251">
                  <c:v>3.7</c:v>
                </c:pt>
                <c:pt idx="252">
                  <c:v>3.5</c:v>
                </c:pt>
                <c:pt idx="253">
                  <c:v>3.3</c:v>
                </c:pt>
                <c:pt idx="254">
                  <c:v>3.4</c:v>
                </c:pt>
                <c:pt idx="255">
                  <c:v>3.3</c:v>
                </c:pt>
                <c:pt idx="256">
                  <c:v>3.3</c:v>
                </c:pt>
                <c:pt idx="257">
                  <c:v>3.5</c:v>
                </c:pt>
                <c:pt idx="258">
                  <c:v>3.6</c:v>
                </c:pt>
                <c:pt idx="259">
                  <c:v>3.8</c:v>
                </c:pt>
                <c:pt idx="260">
                  <c:v>4</c:v>
                </c:pt>
                <c:pt idx="261">
                  <c:v>4.3</c:v>
                </c:pt>
                <c:pt idx="262">
                  <c:v>4.0999999999999996</c:v>
                </c:pt>
                <c:pt idx="263">
                  <c:v>4.0999999999999996</c:v>
                </c:pt>
                <c:pt idx="264">
                  <c:v>4.3</c:v>
                </c:pt>
                <c:pt idx="265">
                  <c:v>4.5</c:v>
                </c:pt>
                <c:pt idx="266">
                  <c:v>4.5999999999999996</c:v>
                </c:pt>
                <c:pt idx="267">
                  <c:v>4.7</c:v>
                </c:pt>
                <c:pt idx="268">
                  <c:v>4.5999999999999996</c:v>
                </c:pt>
                <c:pt idx="269">
                  <c:v>4.5999999999999996</c:v>
                </c:pt>
                <c:pt idx="270">
                  <c:v>4.5</c:v>
                </c:pt>
                <c:pt idx="271">
                  <c:v>4.3</c:v>
                </c:pt>
                <c:pt idx="272">
                  <c:v>4.8</c:v>
                </c:pt>
                <c:pt idx="273">
                  <c:v>5.7</c:v>
                </c:pt>
                <c:pt idx="274">
                  <c:v>6.2</c:v>
                </c:pt>
                <c:pt idx="275">
                  <c:v>6.5</c:v>
                </c:pt>
                <c:pt idx="276">
                  <c:v>6.7</c:v>
                </c:pt>
                <c:pt idx="277">
                  <c:v>6.5</c:v>
                </c:pt>
                <c:pt idx="278">
                  <c:v>6.3</c:v>
                </c:pt>
                <c:pt idx="279">
                  <c:v>6.1</c:v>
                </c:pt>
                <c:pt idx="280">
                  <c:v>5.7</c:v>
                </c:pt>
                <c:pt idx="281">
                  <c:v>6</c:v>
                </c:pt>
                <c:pt idx="282">
                  <c:v>6.1</c:v>
                </c:pt>
                <c:pt idx="283">
                  <c:v>6.2</c:v>
                </c:pt>
                <c:pt idx="284">
                  <c:v>6.1</c:v>
                </c:pt>
                <c:pt idx="285">
                  <c:v>6.2</c:v>
                </c:pt>
                <c:pt idx="286">
                  <c:v>6.5</c:v>
                </c:pt>
                <c:pt idx="287">
                  <c:v>6.4</c:v>
                </c:pt>
                <c:pt idx="288">
                  <c:v>5.9</c:v>
                </c:pt>
                <c:pt idx="289">
                  <c:v>5.5</c:v>
                </c:pt>
                <c:pt idx="290">
                  <c:v>5.2</c:v>
                </c:pt>
                <c:pt idx="291">
                  <c:v>4.9000000000000004</c:v>
                </c:pt>
                <c:pt idx="292">
                  <c:v>4.5999999999999996</c:v>
                </c:pt>
                <c:pt idx="293">
                  <c:v>4.5</c:v>
                </c:pt>
                <c:pt idx="294">
                  <c:v>4.5999999999999996</c:v>
                </c:pt>
                <c:pt idx="295">
                  <c:v>4.7</c:v>
                </c:pt>
                <c:pt idx="296">
                  <c:v>4.8</c:v>
                </c:pt>
                <c:pt idx="297">
                  <c:v>4.7</c:v>
                </c:pt>
                <c:pt idx="298">
                  <c:v>4.7</c:v>
                </c:pt>
                <c:pt idx="299">
                  <c:v>4.5</c:v>
                </c:pt>
                <c:pt idx="300">
                  <c:v>4.5</c:v>
                </c:pt>
                <c:pt idx="301">
                  <c:v>4.5</c:v>
                </c:pt>
                <c:pt idx="302">
                  <c:v>4.3</c:v>
                </c:pt>
                <c:pt idx="303">
                  <c:v>4.2</c:v>
                </c:pt>
                <c:pt idx="304">
                  <c:v>4.2</c:v>
                </c:pt>
                <c:pt idx="305">
                  <c:v>4.4000000000000004</c:v>
                </c:pt>
                <c:pt idx="306">
                  <c:v>4.5</c:v>
                </c:pt>
                <c:pt idx="307">
                  <c:v>4.7</c:v>
                </c:pt>
                <c:pt idx="308">
                  <c:v>4.8</c:v>
                </c:pt>
                <c:pt idx="309">
                  <c:v>5</c:v>
                </c:pt>
                <c:pt idx="310">
                  <c:v>5.2</c:v>
                </c:pt>
                <c:pt idx="311">
                  <c:v>5.8</c:v>
                </c:pt>
                <c:pt idx="312">
                  <c:v>6.1</c:v>
                </c:pt>
                <c:pt idx="313">
                  <c:v>6</c:v>
                </c:pt>
                <c:pt idx="314">
                  <c:v>5.9</c:v>
                </c:pt>
                <c:pt idx="315">
                  <c:v>5.7</c:v>
                </c:pt>
                <c:pt idx="316">
                  <c:v>5.6</c:v>
                </c:pt>
                <c:pt idx="317">
                  <c:v>5.4</c:v>
                </c:pt>
                <c:pt idx="318">
                  <c:v>5.3</c:v>
                </c:pt>
                <c:pt idx="319">
                  <c:v>5.0999999999999996</c:v>
                </c:pt>
                <c:pt idx="320">
                  <c:v>5.0999999999999996</c:v>
                </c:pt>
                <c:pt idx="321">
                  <c:v>5</c:v>
                </c:pt>
                <c:pt idx="322">
                  <c:v>5</c:v>
                </c:pt>
                <c:pt idx="323">
                  <c:v>5</c:v>
                </c:pt>
                <c:pt idx="324">
                  <c:v>4.9000000000000004</c:v>
                </c:pt>
                <c:pt idx="325">
                  <c:v>4.9000000000000004</c:v>
                </c:pt>
                <c:pt idx="326">
                  <c:v>4.8</c:v>
                </c:pt>
                <c:pt idx="327">
                  <c:v>4.8</c:v>
                </c:pt>
                <c:pt idx="328">
                  <c:v>4.8</c:v>
                </c:pt>
                <c:pt idx="329">
                  <c:v>5</c:v>
                </c:pt>
                <c:pt idx="330">
                  <c:v>4.9000000000000004</c:v>
                </c:pt>
                <c:pt idx="331">
                  <c:v>5.0999999999999996</c:v>
                </c:pt>
                <c:pt idx="332">
                  <c:v>5.0999999999999996</c:v>
                </c:pt>
                <c:pt idx="333">
                  <c:v>5.3</c:v>
                </c:pt>
                <c:pt idx="334">
                  <c:v>5.5</c:v>
                </c:pt>
                <c:pt idx="335">
                  <c:v>5.6</c:v>
                </c:pt>
                <c:pt idx="336">
                  <c:v>5.7</c:v>
                </c:pt>
                <c:pt idx="337">
                  <c:v>6</c:v>
                </c:pt>
                <c:pt idx="338">
                  <c:v>5.9</c:v>
                </c:pt>
                <c:pt idx="339">
                  <c:v>5.8</c:v>
                </c:pt>
                <c:pt idx="340">
                  <c:v>5.8</c:v>
                </c:pt>
                <c:pt idx="341">
                  <c:v>5.7</c:v>
                </c:pt>
                <c:pt idx="342">
                  <c:v>5.6</c:v>
                </c:pt>
                <c:pt idx="343">
                  <c:v>5.6</c:v>
                </c:pt>
                <c:pt idx="344">
                  <c:v>5.6</c:v>
                </c:pt>
                <c:pt idx="345">
                  <c:v>5.5</c:v>
                </c:pt>
                <c:pt idx="346">
                  <c:v>5.5</c:v>
                </c:pt>
                <c:pt idx="347">
                  <c:v>5.5</c:v>
                </c:pt>
                <c:pt idx="348">
                  <c:v>5.5</c:v>
                </c:pt>
                <c:pt idx="349">
                  <c:v>5.4</c:v>
                </c:pt>
                <c:pt idx="350">
                  <c:v>5.5</c:v>
                </c:pt>
                <c:pt idx="351">
                  <c:v>5.5</c:v>
                </c:pt>
                <c:pt idx="352">
                  <c:v>5.6</c:v>
                </c:pt>
                <c:pt idx="353">
                  <c:v>5.6</c:v>
                </c:pt>
                <c:pt idx="354">
                  <c:v>5.5</c:v>
                </c:pt>
                <c:pt idx="355">
                  <c:v>5.5</c:v>
                </c:pt>
                <c:pt idx="356">
                  <c:v>5.5</c:v>
                </c:pt>
                <c:pt idx="357">
                  <c:v>5.4</c:v>
                </c:pt>
                <c:pt idx="358">
                  <c:v>5.4</c:v>
                </c:pt>
                <c:pt idx="359">
                  <c:v>5.5</c:v>
                </c:pt>
                <c:pt idx="360">
                  <c:v>5.4</c:v>
                </c:pt>
                <c:pt idx="361">
                  <c:v>5.3</c:v>
                </c:pt>
                <c:pt idx="362">
                  <c:v>5.3</c:v>
                </c:pt>
                <c:pt idx="363">
                  <c:v>5.4</c:v>
                </c:pt>
                <c:pt idx="364">
                  <c:v>5.5</c:v>
                </c:pt>
                <c:pt idx="365">
                  <c:v>5.7</c:v>
                </c:pt>
                <c:pt idx="366">
                  <c:v>5.7</c:v>
                </c:pt>
                <c:pt idx="367">
                  <c:v>5.7</c:v>
                </c:pt>
                <c:pt idx="368">
                  <c:v>5.7</c:v>
                </c:pt>
                <c:pt idx="369">
                  <c:v>6</c:v>
                </c:pt>
                <c:pt idx="370">
                  <c:v>6.4</c:v>
                </c:pt>
                <c:pt idx="371">
                  <c:v>6.5</c:v>
                </c:pt>
                <c:pt idx="372">
                  <c:v>6.7</c:v>
                </c:pt>
                <c:pt idx="373">
                  <c:v>6.7</c:v>
                </c:pt>
                <c:pt idx="374">
                  <c:v>6.6</c:v>
                </c:pt>
                <c:pt idx="375">
                  <c:v>6.4</c:v>
                </c:pt>
                <c:pt idx="376">
                  <c:v>6.3</c:v>
                </c:pt>
                <c:pt idx="377">
                  <c:v>6.1</c:v>
                </c:pt>
                <c:pt idx="378">
                  <c:v>6.2</c:v>
                </c:pt>
                <c:pt idx="379">
                  <c:v>6.6</c:v>
                </c:pt>
                <c:pt idx="380">
                  <c:v>6.9</c:v>
                </c:pt>
                <c:pt idx="381">
                  <c:v>6.8</c:v>
                </c:pt>
                <c:pt idx="382">
                  <c:v>6.7</c:v>
                </c:pt>
                <c:pt idx="383">
                  <c:v>6.6</c:v>
                </c:pt>
                <c:pt idx="384">
                  <c:v>6.4</c:v>
                </c:pt>
                <c:pt idx="385">
                  <c:v>6.1</c:v>
                </c:pt>
                <c:pt idx="386">
                  <c:v>6.1</c:v>
                </c:pt>
                <c:pt idx="387">
                  <c:v>5.9</c:v>
                </c:pt>
                <c:pt idx="388">
                  <c:v>5.8</c:v>
                </c:pt>
                <c:pt idx="389">
                  <c:v>5.8</c:v>
                </c:pt>
                <c:pt idx="390">
                  <c:v>5.7</c:v>
                </c:pt>
                <c:pt idx="391">
                  <c:v>5.7</c:v>
                </c:pt>
                <c:pt idx="392">
                  <c:v>5.7</c:v>
                </c:pt>
                <c:pt idx="393">
                  <c:v>5.7</c:v>
                </c:pt>
                <c:pt idx="394">
                  <c:v>5.6</c:v>
                </c:pt>
                <c:pt idx="395">
                  <c:v>5.7</c:v>
                </c:pt>
                <c:pt idx="396">
                  <c:v>5.9</c:v>
                </c:pt>
                <c:pt idx="397">
                  <c:v>5.8</c:v>
                </c:pt>
                <c:pt idx="398">
                  <c:v>5.8</c:v>
                </c:pt>
                <c:pt idx="399">
                  <c:v>5.9</c:v>
                </c:pt>
                <c:pt idx="400">
                  <c:v>5.8</c:v>
                </c:pt>
                <c:pt idx="401">
                  <c:v>5.6</c:v>
                </c:pt>
                <c:pt idx="402">
                  <c:v>5.4</c:v>
                </c:pt>
                <c:pt idx="403">
                  <c:v>5.4</c:v>
                </c:pt>
                <c:pt idx="404">
                  <c:v>5.2</c:v>
                </c:pt>
                <c:pt idx="405">
                  <c:v>5.0999999999999996</c:v>
                </c:pt>
                <c:pt idx="406">
                  <c:v>5.0999999999999996</c:v>
                </c:pt>
                <c:pt idx="407">
                  <c:v>5</c:v>
                </c:pt>
                <c:pt idx="408">
                  <c:v>5.0999999999999996</c:v>
                </c:pt>
                <c:pt idx="409">
                  <c:v>5</c:v>
                </c:pt>
                <c:pt idx="410">
                  <c:v>5</c:v>
                </c:pt>
                <c:pt idx="411">
                  <c:v>5.0999999999999996</c:v>
                </c:pt>
                <c:pt idx="412">
                  <c:v>5.2</c:v>
                </c:pt>
                <c:pt idx="413">
                  <c:v>5.3</c:v>
                </c:pt>
                <c:pt idx="414">
                  <c:v>5.3</c:v>
                </c:pt>
                <c:pt idx="415">
                  <c:v>5.4</c:v>
                </c:pt>
                <c:pt idx="416">
                  <c:v>5.4</c:v>
                </c:pt>
                <c:pt idx="417">
                  <c:v>5.5</c:v>
                </c:pt>
                <c:pt idx="418">
                  <c:v>5.5</c:v>
                </c:pt>
                <c:pt idx="419">
                  <c:v>5.6</c:v>
                </c:pt>
                <c:pt idx="420">
                  <c:v>5.6</c:v>
                </c:pt>
                <c:pt idx="421">
                  <c:v>5.6</c:v>
                </c:pt>
                <c:pt idx="422">
                  <c:v>5.7</c:v>
                </c:pt>
                <c:pt idx="423">
                  <c:v>5.6</c:v>
                </c:pt>
                <c:pt idx="424">
                  <c:v>5.7</c:v>
                </c:pt>
                <c:pt idx="425">
                  <c:v>5.6</c:v>
                </c:pt>
                <c:pt idx="426">
                  <c:v>5.6</c:v>
                </c:pt>
                <c:pt idx="427">
                  <c:v>5.6</c:v>
                </c:pt>
                <c:pt idx="428">
                  <c:v>5.6</c:v>
                </c:pt>
                <c:pt idx="429">
                  <c:v>5.6</c:v>
                </c:pt>
                <c:pt idx="430">
                  <c:v>5.5</c:v>
                </c:pt>
                <c:pt idx="431">
                  <c:v>5.6</c:v>
                </c:pt>
                <c:pt idx="432">
                  <c:v>5.6</c:v>
                </c:pt>
                <c:pt idx="433">
                  <c:v>5.6</c:v>
                </c:pt>
                <c:pt idx="434">
                  <c:v>5.6</c:v>
                </c:pt>
                <c:pt idx="435">
                  <c:v>5.6</c:v>
                </c:pt>
                <c:pt idx="436">
                  <c:v>5.7</c:v>
                </c:pt>
                <c:pt idx="437">
                  <c:v>5.8</c:v>
                </c:pt>
                <c:pt idx="438">
                  <c:v>5.9</c:v>
                </c:pt>
                <c:pt idx="439">
                  <c:v>5.9</c:v>
                </c:pt>
                <c:pt idx="440">
                  <c:v>5.9</c:v>
                </c:pt>
                <c:pt idx="441">
                  <c:v>5.9</c:v>
                </c:pt>
                <c:pt idx="442">
                  <c:v>5.7</c:v>
                </c:pt>
                <c:pt idx="443">
                  <c:v>5.6</c:v>
                </c:pt>
                <c:pt idx="444">
                  <c:v>5.5</c:v>
                </c:pt>
                <c:pt idx="445">
                  <c:v>5.5</c:v>
                </c:pt>
                <c:pt idx="446">
                  <c:v>5.4</c:v>
                </c:pt>
                <c:pt idx="447">
                  <c:v>5.2</c:v>
                </c:pt>
                <c:pt idx="448">
                  <c:v>5.0999999999999996</c:v>
                </c:pt>
                <c:pt idx="449">
                  <c:v>4.9000000000000004</c:v>
                </c:pt>
                <c:pt idx="450">
                  <c:v>4.9000000000000004</c:v>
                </c:pt>
                <c:pt idx="451">
                  <c:v>5.4</c:v>
                </c:pt>
                <c:pt idx="452">
                  <c:v>6.1</c:v>
                </c:pt>
                <c:pt idx="453">
                  <c:v>6.4</c:v>
                </c:pt>
                <c:pt idx="454">
                  <c:v>6.2</c:v>
                </c:pt>
                <c:pt idx="455">
                  <c:v>6.2</c:v>
                </c:pt>
                <c:pt idx="456">
                  <c:v>6.4</c:v>
                </c:pt>
                <c:pt idx="457">
                  <c:v>6.3</c:v>
                </c:pt>
                <c:pt idx="458">
                  <c:v>6.3</c:v>
                </c:pt>
                <c:pt idx="459">
                  <c:v>6.6</c:v>
                </c:pt>
                <c:pt idx="460">
                  <c:v>6.7</c:v>
                </c:pt>
                <c:pt idx="461">
                  <c:v>6.7</c:v>
                </c:pt>
                <c:pt idx="462">
                  <c:v>6.5</c:v>
                </c:pt>
                <c:pt idx="463">
                  <c:v>6.5</c:v>
                </c:pt>
                <c:pt idx="464">
                  <c:v>6.3</c:v>
                </c:pt>
                <c:pt idx="465">
                  <c:v>6.2</c:v>
                </c:pt>
                <c:pt idx="466">
                  <c:v>6.1</c:v>
                </c:pt>
                <c:pt idx="467">
                  <c:v>6.1</c:v>
                </c:pt>
                <c:pt idx="468">
                  <c:v>6.1</c:v>
                </c:pt>
                <c:pt idx="469">
                  <c:v>6</c:v>
                </c:pt>
                <c:pt idx="470">
                  <c:v>6</c:v>
                </c:pt>
                <c:pt idx="471">
                  <c:v>5.9</c:v>
                </c:pt>
                <c:pt idx="472">
                  <c:v>5.8</c:v>
                </c:pt>
                <c:pt idx="473">
                  <c:v>5.9</c:v>
                </c:pt>
                <c:pt idx="474">
                  <c:v>5.9</c:v>
                </c:pt>
                <c:pt idx="475">
                  <c:v>5.8</c:v>
                </c:pt>
                <c:pt idx="476">
                  <c:v>5.8</c:v>
                </c:pt>
                <c:pt idx="477">
                  <c:v>5.9</c:v>
                </c:pt>
                <c:pt idx="478">
                  <c:v>6</c:v>
                </c:pt>
                <c:pt idx="479">
                  <c:v>5.9</c:v>
                </c:pt>
                <c:pt idx="480">
                  <c:v>5.9</c:v>
                </c:pt>
                <c:pt idx="481">
                  <c:v>5.9</c:v>
                </c:pt>
                <c:pt idx="482">
                  <c:v>5.9</c:v>
                </c:pt>
                <c:pt idx="483">
                  <c:v>6.1</c:v>
                </c:pt>
                <c:pt idx="484">
                  <c:v>6.6</c:v>
                </c:pt>
                <c:pt idx="485">
                  <c:v>6.9</c:v>
                </c:pt>
                <c:pt idx="486">
                  <c:v>6.7</c:v>
                </c:pt>
                <c:pt idx="487">
                  <c:v>6.3</c:v>
                </c:pt>
                <c:pt idx="488">
                  <c:v>5.9</c:v>
                </c:pt>
                <c:pt idx="489">
                  <c:v>5.6</c:v>
                </c:pt>
                <c:pt idx="490">
                  <c:v>5.3</c:v>
                </c:pt>
                <c:pt idx="491">
                  <c:v>5.0999999999999996</c:v>
                </c:pt>
                <c:pt idx="492">
                  <c:v>4.9000000000000004</c:v>
                </c:pt>
                <c:pt idx="493">
                  <c:v>4.5999999999999996</c:v>
                </c:pt>
                <c:pt idx="494">
                  <c:v>4.5999999999999996</c:v>
                </c:pt>
                <c:pt idx="495">
                  <c:v>4.5999999999999996</c:v>
                </c:pt>
                <c:pt idx="496">
                  <c:v>4.3</c:v>
                </c:pt>
                <c:pt idx="497">
                  <c:v>4</c:v>
                </c:pt>
                <c:pt idx="498">
                  <c:v>3.8</c:v>
                </c:pt>
                <c:pt idx="499">
                  <c:v>3.7</c:v>
                </c:pt>
                <c:pt idx="500">
                  <c:v>3.7</c:v>
                </c:pt>
                <c:pt idx="501">
                  <c:v>3.7</c:v>
                </c:pt>
                <c:pt idx="502">
                  <c:v>3.8</c:v>
                </c:pt>
                <c:pt idx="503">
                  <c:v>3.8</c:v>
                </c:pt>
                <c:pt idx="504">
                  <c:v>3.7</c:v>
                </c:pt>
                <c:pt idx="505">
                  <c:v>3.2</c:v>
                </c:pt>
                <c:pt idx="506">
                  <c:v>2.8</c:v>
                </c:pt>
                <c:pt idx="507">
                  <c:v>2.7</c:v>
                </c:pt>
                <c:pt idx="508">
                  <c:v>2.5</c:v>
                </c:pt>
                <c:pt idx="509">
                  <c:v>0.5</c:v>
                </c:pt>
                <c:pt idx="510">
                  <c:v>-0.2</c:v>
                </c:pt>
                <c:pt idx="511">
                  <c:v>-0.4</c:v>
                </c:pt>
                <c:pt idx="512">
                  <c:v>-0.7</c:v>
                </c:pt>
                <c:pt idx="513">
                  <c:v>-2.2000000000000002</c:v>
                </c:pt>
                <c:pt idx="514">
                  <c:v>-1.9</c:v>
                </c:pt>
                <c:pt idx="515">
                  <c:v>-1.4</c:v>
                </c:pt>
                <c:pt idx="516">
                  <c:v>-0.4</c:v>
                </c:pt>
                <c:pt idx="517">
                  <c:v>-0.4</c:v>
                </c:pt>
                <c:pt idx="518">
                  <c:v>0.4</c:v>
                </c:pt>
                <c:pt idx="519">
                  <c:v>1.9</c:v>
                </c:pt>
                <c:pt idx="520">
                  <c:v>2.8</c:v>
                </c:pt>
                <c:pt idx="521">
                  <c:v>3.3</c:v>
                </c:pt>
                <c:pt idx="522">
                  <c:v>3.7</c:v>
                </c:pt>
                <c:pt idx="523">
                  <c:v>4.4000000000000004</c:v>
                </c:pt>
                <c:pt idx="524">
                  <c:v>4.3</c:v>
                </c:pt>
                <c:pt idx="525">
                  <c:v>4.7</c:v>
                </c:pt>
                <c:pt idx="526">
                  <c:v>4.9000000000000004</c:v>
                </c:pt>
                <c:pt idx="527">
                  <c:v>5.0999999999999996</c:v>
                </c:pt>
                <c:pt idx="528">
                  <c:v>5.2</c:v>
                </c:pt>
                <c:pt idx="529">
                  <c:v>5.3</c:v>
                </c:pt>
                <c:pt idx="530">
                  <c:v>5.2</c:v>
                </c:pt>
                <c:pt idx="531">
                  <c:v>5.3</c:v>
                </c:pt>
                <c:pt idx="532">
                  <c:v>5.3</c:v>
                </c:pt>
                <c:pt idx="533">
                  <c:v>5.3</c:v>
                </c:pt>
                <c:pt idx="534">
                  <c:v>5.3</c:v>
                </c:pt>
                <c:pt idx="535">
                  <c:v>5.3</c:v>
                </c:pt>
                <c:pt idx="536">
                  <c:v>5.2</c:v>
                </c:pt>
                <c:pt idx="537">
                  <c:v>5.2</c:v>
                </c:pt>
                <c:pt idx="538">
                  <c:v>5.3</c:v>
                </c:pt>
                <c:pt idx="539">
                  <c:v>5.2</c:v>
                </c:pt>
                <c:pt idx="540">
                  <c:v>5.2</c:v>
                </c:pt>
                <c:pt idx="541">
                  <c:v>5.2</c:v>
                </c:pt>
                <c:pt idx="542">
                  <c:v>5.2</c:v>
                </c:pt>
                <c:pt idx="543">
                  <c:v>5.0999999999999996</c:v>
                </c:pt>
                <c:pt idx="544">
                  <c:v>5.0999999999999996</c:v>
                </c:pt>
                <c:pt idx="545">
                  <c:v>5</c:v>
                </c:pt>
                <c:pt idx="546">
                  <c:v>5</c:v>
                </c:pt>
                <c:pt idx="547">
                  <c:v>4.9000000000000004</c:v>
                </c:pt>
                <c:pt idx="548">
                  <c:v>4.9000000000000004</c:v>
                </c:pt>
                <c:pt idx="549">
                  <c:v>4.8</c:v>
                </c:pt>
                <c:pt idx="550">
                  <c:v>4.7</c:v>
                </c:pt>
                <c:pt idx="551">
                  <c:v>4.4000000000000004</c:v>
                </c:pt>
                <c:pt idx="552">
                  <c:v>4.4000000000000004</c:v>
                </c:pt>
                <c:pt idx="553">
                  <c:v>4.3</c:v>
                </c:pt>
                <c:pt idx="554">
                  <c:v>4.2</c:v>
                </c:pt>
                <c:pt idx="555">
                  <c:v>4.0999999999999996</c:v>
                </c:pt>
                <c:pt idx="556">
                  <c:v>4.0999999999999996</c:v>
                </c:pt>
                <c:pt idx="557">
                  <c:v>4.0999999999999996</c:v>
                </c:pt>
                <c:pt idx="558">
                  <c:v>4.0999999999999996</c:v>
                </c:pt>
                <c:pt idx="559">
                  <c:v>4.0999999999999996</c:v>
                </c:pt>
                <c:pt idx="560">
                  <c:v>4.2</c:v>
                </c:pt>
                <c:pt idx="561">
                  <c:v>4.2</c:v>
                </c:pt>
                <c:pt idx="562">
                  <c:v>4.0999999999999996</c:v>
                </c:pt>
                <c:pt idx="563">
                  <c:v>4.0999999999999996</c:v>
                </c:pt>
                <c:pt idx="564">
                  <c:v>4</c:v>
                </c:pt>
                <c:pt idx="565">
                  <c:v>4</c:v>
                </c:pt>
                <c:pt idx="566">
                  <c:v>4</c:v>
                </c:pt>
                <c:pt idx="567">
                  <c:v>4.0999999999999996</c:v>
                </c:pt>
                <c:pt idx="568">
                  <c:v>4</c:v>
                </c:pt>
                <c:pt idx="569">
                  <c:v>4</c:v>
                </c:pt>
                <c:pt idx="570">
                  <c:v>4</c:v>
                </c:pt>
                <c:pt idx="571">
                  <c:v>3.9</c:v>
                </c:pt>
                <c:pt idx="572">
                  <c:v>4</c:v>
                </c:pt>
                <c:pt idx="573">
                  <c:v>4</c:v>
                </c:pt>
                <c:pt idx="574">
                  <c:v>4</c:v>
                </c:pt>
                <c:pt idx="575">
                  <c:v>4</c:v>
                </c:pt>
                <c:pt idx="576">
                  <c:v>4</c:v>
                </c:pt>
                <c:pt idx="577">
                  <c:v>4</c:v>
                </c:pt>
                <c:pt idx="578">
                  <c:v>3.9</c:v>
                </c:pt>
                <c:pt idx="579">
                  <c:v>4</c:v>
                </c:pt>
                <c:pt idx="580">
                  <c:v>4</c:v>
                </c:pt>
                <c:pt idx="581">
                  <c:v>3.9</c:v>
                </c:pt>
                <c:pt idx="582">
                  <c:v>3.9</c:v>
                </c:pt>
                <c:pt idx="583">
                  <c:v>3.9</c:v>
                </c:pt>
                <c:pt idx="584">
                  <c:v>3.8</c:v>
                </c:pt>
                <c:pt idx="585">
                  <c:v>3.8</c:v>
                </c:pt>
                <c:pt idx="586">
                  <c:v>3.8</c:v>
                </c:pt>
                <c:pt idx="587">
                  <c:v>3.8</c:v>
                </c:pt>
                <c:pt idx="588">
                  <c:v>3.7</c:v>
                </c:pt>
                <c:pt idx="589">
                  <c:v>3.7</c:v>
                </c:pt>
                <c:pt idx="590">
                  <c:v>3.6</c:v>
                </c:pt>
                <c:pt idx="591">
                  <c:v>3.7</c:v>
                </c:pt>
                <c:pt idx="592">
                  <c:v>3.7</c:v>
                </c:pt>
                <c:pt idx="593">
                  <c:v>3.8</c:v>
                </c:pt>
                <c:pt idx="594">
                  <c:v>3.8</c:v>
                </c:pt>
                <c:pt idx="595">
                  <c:v>3.7</c:v>
                </c:pt>
                <c:pt idx="596">
                  <c:v>3.7</c:v>
                </c:pt>
                <c:pt idx="597">
                  <c:v>3.5</c:v>
                </c:pt>
                <c:pt idx="598">
                  <c:v>3.4</c:v>
                </c:pt>
                <c:pt idx="599">
                  <c:v>3.6</c:v>
                </c:pt>
                <c:pt idx="600">
                  <c:v>3.7</c:v>
                </c:pt>
                <c:pt idx="601">
                  <c:v>3.6</c:v>
                </c:pt>
                <c:pt idx="602">
                  <c:v>3.7</c:v>
                </c:pt>
                <c:pt idx="603">
                  <c:v>3.6</c:v>
                </c:pt>
                <c:pt idx="604">
                  <c:v>3.7</c:v>
                </c:pt>
                <c:pt idx="605">
                  <c:v>3.7</c:v>
                </c:pt>
                <c:pt idx="606">
                  <c:v>3.7</c:v>
                </c:pt>
                <c:pt idx="607">
                  <c:v>3.7</c:v>
                </c:pt>
                <c:pt idx="608">
                  <c:v>3.7</c:v>
                </c:pt>
                <c:pt idx="609">
                  <c:v>3.6</c:v>
                </c:pt>
                <c:pt idx="610">
                  <c:v>3.6</c:v>
                </c:pt>
                <c:pt idx="611">
                  <c:v>3.7</c:v>
                </c:pt>
                <c:pt idx="612">
                  <c:v>3.8</c:v>
                </c:pt>
                <c:pt idx="613">
                  <c:v>3.8</c:v>
                </c:pt>
                <c:pt idx="614">
                  <c:v>3.7</c:v>
                </c:pt>
                <c:pt idx="615">
                  <c:v>3.7</c:v>
                </c:pt>
                <c:pt idx="616">
                  <c:v>3.7</c:v>
                </c:pt>
                <c:pt idx="617">
                  <c:v>3.7</c:v>
                </c:pt>
                <c:pt idx="618">
                  <c:v>3.7</c:v>
                </c:pt>
                <c:pt idx="619">
                  <c:v>3.7</c:v>
                </c:pt>
                <c:pt idx="620">
                  <c:v>3.7</c:v>
                </c:pt>
                <c:pt idx="621">
                  <c:v>3.7</c:v>
                </c:pt>
                <c:pt idx="622">
                  <c:v>3.7</c:v>
                </c:pt>
                <c:pt idx="623">
                  <c:v>3.7</c:v>
                </c:pt>
                <c:pt idx="624">
                  <c:v>3.6</c:v>
                </c:pt>
                <c:pt idx="625">
                  <c:v>3.6</c:v>
                </c:pt>
                <c:pt idx="626">
                  <c:v>3.6</c:v>
                </c:pt>
                <c:pt idx="627">
                  <c:v>3.5</c:v>
                </c:pt>
                <c:pt idx="628">
                  <c:v>3.6</c:v>
                </c:pt>
                <c:pt idx="629">
                  <c:v>3.6</c:v>
                </c:pt>
                <c:pt idx="630">
                  <c:v>3.6</c:v>
                </c:pt>
                <c:pt idx="631">
                  <c:v>3.5</c:v>
                </c:pt>
                <c:pt idx="632">
                  <c:v>3.6</c:v>
                </c:pt>
                <c:pt idx="633">
                  <c:v>3.6</c:v>
                </c:pt>
                <c:pt idx="634">
                  <c:v>3.6</c:v>
                </c:pt>
                <c:pt idx="635">
                  <c:v>3.5</c:v>
                </c:pt>
                <c:pt idx="636">
                  <c:v>3.5</c:v>
                </c:pt>
                <c:pt idx="637">
                  <c:v>3.5</c:v>
                </c:pt>
                <c:pt idx="638">
                  <c:v>3.5</c:v>
                </c:pt>
                <c:pt idx="639">
                  <c:v>3.5</c:v>
                </c:pt>
                <c:pt idx="640">
                  <c:v>3.4</c:v>
                </c:pt>
                <c:pt idx="641">
                  <c:v>3.5</c:v>
                </c:pt>
                <c:pt idx="642">
                  <c:v>3.5</c:v>
                </c:pt>
                <c:pt idx="643">
                  <c:v>3.5</c:v>
                </c:pt>
                <c:pt idx="644">
                  <c:v>3.5</c:v>
                </c:pt>
                <c:pt idx="645">
                  <c:v>3.5</c:v>
                </c:pt>
                <c:pt idx="646">
                  <c:v>3.4</c:v>
                </c:pt>
                <c:pt idx="647">
                  <c:v>3.6</c:v>
                </c:pt>
                <c:pt idx="648">
                  <c:v>3.5</c:v>
                </c:pt>
                <c:pt idx="649">
                  <c:v>3.4</c:v>
                </c:pt>
                <c:pt idx="650">
                  <c:v>3.5</c:v>
                </c:pt>
                <c:pt idx="651">
                  <c:v>3.5</c:v>
                </c:pt>
                <c:pt idx="652">
                  <c:v>3.5</c:v>
                </c:pt>
                <c:pt idx="653">
                  <c:v>3.5</c:v>
                </c:pt>
                <c:pt idx="654">
                  <c:v>3.5</c:v>
                </c:pt>
                <c:pt idx="655">
                  <c:v>3.5</c:v>
                </c:pt>
                <c:pt idx="656">
                  <c:v>3.5</c:v>
                </c:pt>
                <c:pt idx="657">
                  <c:v>3.5</c:v>
                </c:pt>
                <c:pt idx="658">
                  <c:v>3.5</c:v>
                </c:pt>
                <c:pt idx="659">
                  <c:v>3.5</c:v>
                </c:pt>
                <c:pt idx="660">
                  <c:v>3.5</c:v>
                </c:pt>
                <c:pt idx="661">
                  <c:v>3.5</c:v>
                </c:pt>
                <c:pt idx="662">
                  <c:v>3.4</c:v>
                </c:pt>
                <c:pt idx="663">
                  <c:v>3.5</c:v>
                </c:pt>
                <c:pt idx="664">
                  <c:v>3.5</c:v>
                </c:pt>
                <c:pt idx="665">
                  <c:v>3.5</c:v>
                </c:pt>
                <c:pt idx="666">
                  <c:v>3.5</c:v>
                </c:pt>
                <c:pt idx="667">
                  <c:v>3.6</c:v>
                </c:pt>
                <c:pt idx="668">
                  <c:v>3.6</c:v>
                </c:pt>
                <c:pt idx="669">
                  <c:v>3.6</c:v>
                </c:pt>
                <c:pt idx="670">
                  <c:v>3.6</c:v>
                </c:pt>
                <c:pt idx="671">
                  <c:v>3.4</c:v>
                </c:pt>
                <c:pt idx="672">
                  <c:v>3.3</c:v>
                </c:pt>
                <c:pt idx="673">
                  <c:v>3.3</c:v>
                </c:pt>
                <c:pt idx="674">
                  <c:v>3.3</c:v>
                </c:pt>
                <c:pt idx="675">
                  <c:v>3.3</c:v>
                </c:pt>
                <c:pt idx="676">
                  <c:v>3.3</c:v>
                </c:pt>
                <c:pt idx="677">
                  <c:v>3.3</c:v>
                </c:pt>
                <c:pt idx="678">
                  <c:v>3.4</c:v>
                </c:pt>
                <c:pt idx="679">
                  <c:v>3.4</c:v>
                </c:pt>
                <c:pt idx="680">
                  <c:v>3.4</c:v>
                </c:pt>
                <c:pt idx="681">
                  <c:v>3.4</c:v>
                </c:pt>
                <c:pt idx="682">
                  <c:v>3.4</c:v>
                </c:pt>
                <c:pt idx="683">
                  <c:v>3.4</c:v>
                </c:pt>
                <c:pt idx="684">
                  <c:v>3.4</c:v>
                </c:pt>
                <c:pt idx="685">
                  <c:v>3.4</c:v>
                </c:pt>
                <c:pt idx="686">
                  <c:v>3.3</c:v>
                </c:pt>
                <c:pt idx="687">
                  <c:v>3.3</c:v>
                </c:pt>
                <c:pt idx="688">
                  <c:v>3.2</c:v>
                </c:pt>
                <c:pt idx="689">
                  <c:v>3.2</c:v>
                </c:pt>
                <c:pt idx="690">
                  <c:v>3.2</c:v>
                </c:pt>
                <c:pt idx="691">
                  <c:v>3.1</c:v>
                </c:pt>
                <c:pt idx="692">
                  <c:v>3.1</c:v>
                </c:pt>
                <c:pt idx="693">
                  <c:v>3</c:v>
                </c:pt>
                <c:pt idx="694">
                  <c:v>3.1</c:v>
                </c:pt>
                <c:pt idx="695">
                  <c:v>3.1</c:v>
                </c:pt>
                <c:pt idx="696">
                  <c:v>3.1</c:v>
                </c:pt>
                <c:pt idx="697">
                  <c:v>3.2</c:v>
                </c:pt>
                <c:pt idx="698">
                  <c:v>3.2</c:v>
                </c:pt>
                <c:pt idx="699">
                  <c:v>3.2</c:v>
                </c:pt>
                <c:pt idx="700">
                  <c:v>3.2</c:v>
                </c:pt>
                <c:pt idx="701">
                  <c:v>3.2</c:v>
                </c:pt>
                <c:pt idx="702">
                  <c:v>3.3</c:v>
                </c:pt>
                <c:pt idx="703">
                  <c:v>3.2</c:v>
                </c:pt>
                <c:pt idx="704">
                  <c:v>3.2</c:v>
                </c:pt>
                <c:pt idx="705">
                  <c:v>3.2</c:v>
                </c:pt>
                <c:pt idx="706">
                  <c:v>3.3</c:v>
                </c:pt>
                <c:pt idx="707">
                  <c:v>3.3</c:v>
                </c:pt>
                <c:pt idx="708">
                  <c:v>3.2</c:v>
                </c:pt>
                <c:pt idx="709">
                  <c:v>3.3</c:v>
                </c:pt>
                <c:pt idx="710">
                  <c:v>3.2</c:v>
                </c:pt>
                <c:pt idx="711">
                  <c:v>3.2</c:v>
                </c:pt>
                <c:pt idx="712">
                  <c:v>3.2</c:v>
                </c:pt>
                <c:pt idx="713">
                  <c:v>3.2</c:v>
                </c:pt>
                <c:pt idx="714">
                  <c:v>3.3</c:v>
                </c:pt>
                <c:pt idx="715">
                  <c:v>3.2</c:v>
                </c:pt>
                <c:pt idx="716">
                  <c:v>3.3</c:v>
                </c:pt>
                <c:pt idx="717">
                  <c:v>3.3</c:v>
                </c:pt>
                <c:pt idx="718">
                  <c:v>3.3</c:v>
                </c:pt>
                <c:pt idx="719">
                  <c:v>3.3</c:v>
                </c:pt>
                <c:pt idx="720">
                  <c:v>3.3</c:v>
                </c:pt>
                <c:pt idx="721">
                  <c:v>3.3</c:v>
                </c:pt>
                <c:pt idx="722">
                  <c:v>3.3</c:v>
                </c:pt>
                <c:pt idx="723">
                  <c:v>3.3</c:v>
                </c:pt>
                <c:pt idx="724">
                  <c:v>3.3</c:v>
                </c:pt>
                <c:pt idx="725">
                  <c:v>3.3</c:v>
                </c:pt>
                <c:pt idx="726">
                  <c:v>3.2</c:v>
                </c:pt>
                <c:pt idx="727">
                  <c:v>3.2</c:v>
                </c:pt>
                <c:pt idx="728">
                  <c:v>3.2</c:v>
                </c:pt>
                <c:pt idx="729">
                  <c:v>3.2</c:v>
                </c:pt>
                <c:pt idx="730">
                  <c:v>3.3</c:v>
                </c:pt>
                <c:pt idx="731">
                  <c:v>3.3</c:v>
                </c:pt>
                <c:pt idx="732">
                  <c:v>3.2</c:v>
                </c:pt>
                <c:pt idx="733">
                  <c:v>3.2</c:v>
                </c:pt>
                <c:pt idx="734">
                  <c:v>3.3</c:v>
                </c:pt>
                <c:pt idx="735">
                  <c:v>3.3</c:v>
                </c:pt>
                <c:pt idx="736">
                  <c:v>3.3</c:v>
                </c:pt>
                <c:pt idx="737">
                  <c:v>3.3</c:v>
                </c:pt>
                <c:pt idx="738">
                  <c:v>3.4</c:v>
                </c:pt>
                <c:pt idx="739">
                  <c:v>3.3</c:v>
                </c:pt>
                <c:pt idx="740">
                  <c:v>3.3</c:v>
                </c:pt>
                <c:pt idx="741">
                  <c:v>3.3</c:v>
                </c:pt>
                <c:pt idx="742">
                  <c:v>3.3</c:v>
                </c:pt>
                <c:pt idx="743">
                  <c:v>3.3</c:v>
                </c:pt>
                <c:pt idx="744">
                  <c:v>3.3</c:v>
                </c:pt>
                <c:pt idx="745">
                  <c:v>3.3</c:v>
                </c:pt>
                <c:pt idx="746">
                  <c:v>3.3</c:v>
                </c:pt>
                <c:pt idx="747">
                  <c:v>3.3</c:v>
                </c:pt>
                <c:pt idx="748">
                  <c:v>3.3</c:v>
                </c:pt>
                <c:pt idx="749">
                  <c:v>3.3</c:v>
                </c:pt>
                <c:pt idx="750">
                  <c:v>3.3</c:v>
                </c:pt>
                <c:pt idx="751">
                  <c:v>3.4</c:v>
                </c:pt>
                <c:pt idx="752">
                  <c:v>3.5</c:v>
                </c:pt>
                <c:pt idx="753">
                  <c:v>3.4</c:v>
                </c:pt>
                <c:pt idx="754">
                  <c:v>3.4</c:v>
                </c:pt>
                <c:pt idx="755">
                  <c:v>3.4</c:v>
                </c:pt>
                <c:pt idx="756">
                  <c:v>3.4</c:v>
                </c:pt>
                <c:pt idx="757">
                  <c:v>3.3</c:v>
                </c:pt>
                <c:pt idx="758">
                  <c:v>3.3</c:v>
                </c:pt>
                <c:pt idx="759">
                  <c:v>3.3</c:v>
                </c:pt>
                <c:pt idx="760">
                  <c:v>3.3</c:v>
                </c:pt>
                <c:pt idx="761">
                  <c:v>3.1</c:v>
                </c:pt>
                <c:pt idx="762">
                  <c:v>2.5</c:v>
                </c:pt>
                <c:pt idx="763">
                  <c:v>2.1</c:v>
                </c:pt>
                <c:pt idx="764">
                  <c:v>1.2</c:v>
                </c:pt>
                <c:pt idx="765">
                  <c:v>0</c:v>
                </c:pt>
                <c:pt idx="766">
                  <c:v>-0.7</c:v>
                </c:pt>
                <c:pt idx="767">
                  <c:v>-2.4</c:v>
                </c:pt>
                <c:pt idx="768">
                  <c:v>-6.1</c:v>
                </c:pt>
                <c:pt idx="769">
                  <c:v>-6.4</c:v>
                </c:pt>
                <c:pt idx="770">
                  <c:v>-9.9</c:v>
                </c:pt>
                <c:pt idx="771">
                  <c:v>-12.3</c:v>
                </c:pt>
                <c:pt idx="772">
                  <c:v>-5.2</c:v>
                </c:pt>
                <c:pt idx="773">
                  <c:v>-2.7</c:v>
                </c:pt>
                <c:pt idx="774">
                  <c:v>-1.2</c:v>
                </c:pt>
                <c:pt idx="775">
                  <c:v>-0.5</c:v>
                </c:pt>
                <c:pt idx="776">
                  <c:v>-1.6</c:v>
                </c:pt>
                <c:pt idx="777">
                  <c:v>-2.4</c:v>
                </c:pt>
                <c:pt idx="778">
                  <c:v>-0.8</c:v>
                </c:pt>
                <c:pt idx="779">
                  <c:v>-0.1</c:v>
                </c:pt>
                <c:pt idx="780">
                  <c:v>0.1</c:v>
                </c:pt>
                <c:pt idx="781">
                  <c:v>0.5</c:v>
                </c:pt>
                <c:pt idx="782">
                  <c:v>0.6</c:v>
                </c:pt>
                <c:pt idx="783">
                  <c:v>0.6</c:v>
                </c:pt>
                <c:pt idx="784">
                  <c:v>0.5</c:v>
                </c:pt>
                <c:pt idx="785">
                  <c:v>0.5</c:v>
                </c:pt>
                <c:pt idx="786">
                  <c:v>-1.3</c:v>
                </c:pt>
                <c:pt idx="787">
                  <c:v>-2.8</c:v>
                </c:pt>
                <c:pt idx="788">
                  <c:v>-5.0999999999999996</c:v>
                </c:pt>
                <c:pt idx="789">
                  <c:v>-8</c:v>
                </c:pt>
                <c:pt idx="790">
                  <c:v>-8.1999999999999993</c:v>
                </c:pt>
                <c:pt idx="791">
                  <c:v>-12.1</c:v>
                </c:pt>
                <c:pt idx="792">
                  <c:v>-13.4</c:v>
                </c:pt>
                <c:pt idx="793">
                  <c:v>-14.4</c:v>
                </c:pt>
                <c:pt idx="794">
                  <c:v>-12.7</c:v>
                </c:pt>
                <c:pt idx="795">
                  <c:v>-6</c:v>
                </c:pt>
                <c:pt idx="796">
                  <c:v>-2.2999999999999998</c:v>
                </c:pt>
                <c:pt idx="797">
                  <c:v>0.5</c:v>
                </c:pt>
                <c:pt idx="798">
                  <c:v>3.4</c:v>
                </c:pt>
                <c:pt idx="799">
                  <c:v>6.7</c:v>
                </c:pt>
                <c:pt idx="800">
                  <c:v>9.3000000000000007</c:v>
                </c:pt>
                <c:pt idx="801">
                  <c:v>9.1999999999999993</c:v>
                </c:pt>
                <c:pt idx="802">
                  <c:v>9.5</c:v>
                </c:pt>
                <c:pt idx="803">
                  <c:v>8.9</c:v>
                </c:pt>
                <c:pt idx="804">
                  <c:v>9.6999999999999993</c:v>
                </c:pt>
                <c:pt idx="805">
                  <c:v>9.8000000000000007</c:v>
                </c:pt>
                <c:pt idx="806">
                  <c:v>11</c:v>
                </c:pt>
                <c:pt idx="807">
                  <c:v>11.6</c:v>
                </c:pt>
                <c:pt idx="808">
                  <c:v>11.2</c:v>
                </c:pt>
                <c:pt idx="809">
                  <c:v>12.5</c:v>
                </c:pt>
                <c:pt idx="810">
                  <c:v>11.8</c:v>
                </c:pt>
                <c:pt idx="811">
                  <c:v>11.9</c:v>
                </c:pt>
                <c:pt idx="812">
                  <c:v>12.1</c:v>
                </c:pt>
                <c:pt idx="813">
                  <c:v>13.8</c:v>
                </c:pt>
                <c:pt idx="814">
                  <c:v>13.3</c:v>
                </c:pt>
                <c:pt idx="815">
                  <c:v>12.4</c:v>
                </c:pt>
                <c:pt idx="816">
                  <c:v>12</c:v>
                </c:pt>
                <c:pt idx="817">
                  <c:v>11.8</c:v>
                </c:pt>
                <c:pt idx="818">
                  <c:v>11.4</c:v>
                </c:pt>
                <c:pt idx="819">
                  <c:v>10.9</c:v>
                </c:pt>
                <c:pt idx="820">
                  <c:v>11.1</c:v>
                </c:pt>
                <c:pt idx="821">
                  <c:v>12.3</c:v>
                </c:pt>
                <c:pt idx="822">
                  <c:v>14.5</c:v>
                </c:pt>
                <c:pt idx="823">
                  <c:v>14.5</c:v>
                </c:pt>
                <c:pt idx="824">
                  <c:v>14.6</c:v>
                </c:pt>
                <c:pt idx="825">
                  <c:v>15.5</c:v>
                </c:pt>
                <c:pt idx="826">
                  <c:v>16.399999999999999</c:v>
                </c:pt>
                <c:pt idx="827">
                  <c:v>16.8</c:v>
                </c:pt>
                <c:pt idx="828">
                  <c:v>16.399999999999999</c:v>
                </c:pt>
                <c:pt idx="829">
                  <c:v>16.2</c:v>
                </c:pt>
                <c:pt idx="830">
                  <c:v>16.3</c:v>
                </c:pt>
                <c:pt idx="831">
                  <c:v>16.100000000000001</c:v>
                </c:pt>
                <c:pt idx="832">
                  <c:v>14.9</c:v>
                </c:pt>
                <c:pt idx="833">
                  <c:v>15</c:v>
                </c:pt>
                <c:pt idx="834">
                  <c:v>14.2</c:v>
                </c:pt>
                <c:pt idx="835">
                  <c:v>13.8</c:v>
                </c:pt>
                <c:pt idx="836">
                  <c:v>13.4</c:v>
                </c:pt>
                <c:pt idx="837">
                  <c:v>13.5</c:v>
                </c:pt>
                <c:pt idx="838">
                  <c:v>13.8</c:v>
                </c:pt>
                <c:pt idx="839">
                  <c:v>15.8</c:v>
                </c:pt>
                <c:pt idx="840">
                  <c:v>15.5</c:v>
                </c:pt>
                <c:pt idx="841">
                  <c:v>16.7</c:v>
                </c:pt>
                <c:pt idx="842">
                  <c:v>17.8</c:v>
                </c:pt>
                <c:pt idx="843">
                  <c:v>16.7</c:v>
                </c:pt>
                <c:pt idx="844">
                  <c:v>17</c:v>
                </c:pt>
                <c:pt idx="845">
                  <c:v>18.8</c:v>
                </c:pt>
                <c:pt idx="846">
                  <c:v>21.5</c:v>
                </c:pt>
                <c:pt idx="847">
                  <c:v>23.4</c:v>
                </c:pt>
                <c:pt idx="848">
                  <c:v>24.1</c:v>
                </c:pt>
                <c:pt idx="849">
                  <c:v>23.3</c:v>
                </c:pt>
                <c:pt idx="850">
                  <c:v>23.3</c:v>
                </c:pt>
                <c:pt idx="851">
                  <c:v>23.4</c:v>
                </c:pt>
                <c:pt idx="852">
                  <c:v>24.2</c:v>
                </c:pt>
                <c:pt idx="853">
                  <c:v>24</c:v>
                </c:pt>
                <c:pt idx="854">
                  <c:v>23.5</c:v>
                </c:pt>
                <c:pt idx="855">
                  <c:v>23.5</c:v>
                </c:pt>
                <c:pt idx="856">
                  <c:v>22.9</c:v>
                </c:pt>
                <c:pt idx="857">
                  <c:v>22.1</c:v>
                </c:pt>
                <c:pt idx="858">
                  <c:v>22.8</c:v>
                </c:pt>
                <c:pt idx="859">
                  <c:v>24.4</c:v>
                </c:pt>
                <c:pt idx="860">
                  <c:v>25.6</c:v>
                </c:pt>
                <c:pt idx="861">
                  <c:v>25.8</c:v>
                </c:pt>
                <c:pt idx="862">
                  <c:v>23.8</c:v>
                </c:pt>
                <c:pt idx="863">
                  <c:v>26.3</c:v>
                </c:pt>
                <c:pt idx="864">
                  <c:v>26.2</c:v>
                </c:pt>
                <c:pt idx="865">
                  <c:v>23.4</c:v>
                </c:pt>
                <c:pt idx="866">
                  <c:v>22.4</c:v>
                </c:pt>
                <c:pt idx="867">
                  <c:v>22.2</c:v>
                </c:pt>
                <c:pt idx="868">
                  <c:v>21.5</c:v>
                </c:pt>
                <c:pt idx="869">
                  <c:v>20.5</c:v>
                </c:pt>
                <c:pt idx="870">
                  <c:v>20.3</c:v>
                </c:pt>
                <c:pt idx="871">
                  <c:v>21.4</c:v>
                </c:pt>
                <c:pt idx="872">
                  <c:v>21.3</c:v>
                </c:pt>
                <c:pt idx="873">
                  <c:v>20.399999999999999</c:v>
                </c:pt>
                <c:pt idx="874">
                  <c:v>21.2</c:v>
                </c:pt>
                <c:pt idx="875">
                  <c:v>22.5</c:v>
                </c:pt>
                <c:pt idx="876">
                  <c:v>24</c:v>
                </c:pt>
                <c:pt idx="877">
                  <c:v>23.7</c:v>
                </c:pt>
                <c:pt idx="878">
                  <c:v>23.1</c:v>
                </c:pt>
                <c:pt idx="879">
                  <c:v>22.8</c:v>
                </c:pt>
                <c:pt idx="880">
                  <c:v>22.8</c:v>
                </c:pt>
                <c:pt idx="881">
                  <c:v>20.100000000000001</c:v>
                </c:pt>
                <c:pt idx="882">
                  <c:v>19.399999999999999</c:v>
                </c:pt>
                <c:pt idx="883">
                  <c:v>20.6</c:v>
                </c:pt>
                <c:pt idx="884">
                  <c:v>22.3</c:v>
                </c:pt>
                <c:pt idx="885">
                  <c:v>25.1</c:v>
                </c:pt>
                <c:pt idx="886">
                  <c:v>25.6</c:v>
                </c:pt>
                <c:pt idx="887">
                  <c:v>27.8</c:v>
                </c:pt>
                <c:pt idx="888">
                  <c:v>30.6</c:v>
                </c:pt>
                <c:pt idx="889">
                  <c:v>30.7</c:v>
                </c:pt>
                <c:pt idx="890">
                  <c:v>27.9</c:v>
                </c:pt>
                <c:pt idx="891">
                  <c:v>25.7</c:v>
                </c:pt>
                <c:pt idx="892">
                  <c:v>23.3</c:v>
                </c:pt>
                <c:pt idx="893">
                  <c:v>22.4</c:v>
                </c:pt>
                <c:pt idx="894">
                  <c:v>20.399999999999999</c:v>
                </c:pt>
                <c:pt idx="895">
                  <c:v>22.7</c:v>
                </c:pt>
                <c:pt idx="896">
                  <c:v>24.3</c:v>
                </c:pt>
                <c:pt idx="897">
                  <c:v>24</c:v>
                </c:pt>
                <c:pt idx="898">
                  <c:v>24.6</c:v>
                </c:pt>
                <c:pt idx="899">
                  <c:v>26.4</c:v>
                </c:pt>
                <c:pt idx="900">
                  <c:v>28.5</c:v>
                </c:pt>
                <c:pt idx="901">
                  <c:v>26.6</c:v>
                </c:pt>
                <c:pt idx="902">
                  <c:v>24.5</c:v>
                </c:pt>
                <c:pt idx="903">
                  <c:v>23.9</c:v>
                </c:pt>
                <c:pt idx="904">
                  <c:v>22.6</c:v>
                </c:pt>
                <c:pt idx="905">
                  <c:v>20</c:v>
                </c:pt>
                <c:pt idx="906">
                  <c:v>18.600000000000001</c:v>
                </c:pt>
                <c:pt idx="907">
                  <c:v>18.899999999999999</c:v>
                </c:pt>
                <c:pt idx="908">
                  <c:v>24.2</c:v>
                </c:pt>
                <c:pt idx="909">
                  <c:v>24.8</c:v>
                </c:pt>
                <c:pt idx="910">
                  <c:v>24.2</c:v>
                </c:pt>
                <c:pt idx="911">
                  <c:v>26.7</c:v>
                </c:pt>
                <c:pt idx="912">
                  <c:v>28.2</c:v>
                </c:pt>
                <c:pt idx="913">
                  <c:v>27.8</c:v>
                </c:pt>
                <c:pt idx="914">
                  <c:v>26.7</c:v>
                </c:pt>
                <c:pt idx="915">
                  <c:v>25.5</c:v>
                </c:pt>
                <c:pt idx="916">
                  <c:v>22.3</c:v>
                </c:pt>
                <c:pt idx="917">
                  <c:v>21.2</c:v>
                </c:pt>
                <c:pt idx="918">
                  <c:v>20.9</c:v>
                </c:pt>
                <c:pt idx="919">
                  <c:v>20.399999999999999</c:v>
                </c:pt>
                <c:pt idx="920">
                  <c:v>17.3</c:v>
                </c:pt>
                <c:pt idx="921">
                  <c:v>11.1</c:v>
                </c:pt>
                <c:pt idx="922">
                  <c:v>8.4</c:v>
                </c:pt>
                <c:pt idx="923">
                  <c:v>8.4</c:v>
                </c:pt>
                <c:pt idx="924">
                  <c:v>6.7</c:v>
                </c:pt>
                <c:pt idx="925">
                  <c:v>3.9</c:v>
                </c:pt>
                <c:pt idx="926">
                  <c:v>4</c:v>
                </c:pt>
                <c:pt idx="927">
                  <c:v>4.4000000000000004</c:v>
                </c:pt>
                <c:pt idx="928">
                  <c:v>2.4</c:v>
                </c:pt>
                <c:pt idx="929">
                  <c:v>2.6</c:v>
                </c:pt>
                <c:pt idx="930">
                  <c:v>4.2</c:v>
                </c:pt>
                <c:pt idx="931">
                  <c:v>3.2</c:v>
                </c:pt>
                <c:pt idx="932">
                  <c:v>2.9</c:v>
                </c:pt>
                <c:pt idx="933">
                  <c:v>3.4</c:v>
                </c:pt>
                <c:pt idx="934">
                  <c:v>3.9</c:v>
                </c:pt>
                <c:pt idx="935">
                  <c:v>3.1</c:v>
                </c:pt>
                <c:pt idx="936">
                  <c:v>1.7</c:v>
                </c:pt>
                <c:pt idx="937">
                  <c:v>3.6</c:v>
                </c:pt>
                <c:pt idx="938">
                  <c:v>6</c:v>
                </c:pt>
                <c:pt idx="939">
                  <c:v>8.4</c:v>
                </c:pt>
                <c:pt idx="940">
                  <c:v>9.1</c:v>
                </c:pt>
                <c:pt idx="941">
                  <c:v>9.1999999999999993</c:v>
                </c:pt>
                <c:pt idx="942">
                  <c:v>8.9</c:v>
                </c:pt>
                <c:pt idx="943">
                  <c:v>9</c:v>
                </c:pt>
                <c:pt idx="944">
                  <c:v>8.6</c:v>
                </c:pt>
                <c:pt idx="945">
                  <c:v>8.6</c:v>
                </c:pt>
                <c:pt idx="946">
                  <c:v>8.5</c:v>
                </c:pt>
                <c:pt idx="947">
                  <c:v>8.4</c:v>
                </c:pt>
                <c:pt idx="948">
                  <c:v>8.3000000000000007</c:v>
                </c:pt>
                <c:pt idx="949">
                  <c:v>8.1</c:v>
                </c:pt>
                <c:pt idx="950">
                  <c:v>7.9</c:v>
                </c:pt>
                <c:pt idx="951">
                  <c:v>7.8</c:v>
                </c:pt>
                <c:pt idx="952">
                  <c:v>7.6</c:v>
                </c:pt>
                <c:pt idx="953">
                  <c:v>7.3</c:v>
                </c:pt>
                <c:pt idx="954">
                  <c:v>7.4</c:v>
                </c:pt>
                <c:pt idx="955">
                  <c:v>7.6</c:v>
                </c:pt>
                <c:pt idx="956">
                  <c:v>7.6</c:v>
                </c:pt>
                <c:pt idx="957">
                  <c:v>7.7</c:v>
                </c:pt>
                <c:pt idx="958">
                  <c:v>7.5</c:v>
                </c:pt>
                <c:pt idx="959">
                  <c:v>7.5</c:v>
                </c:pt>
                <c:pt idx="960">
                  <c:v>7.4</c:v>
                </c:pt>
                <c:pt idx="961">
                  <c:v>7.2</c:v>
                </c:pt>
                <c:pt idx="962">
                  <c:v>7.1</c:v>
                </c:pt>
                <c:pt idx="963">
                  <c:v>7.1</c:v>
                </c:pt>
                <c:pt idx="964">
                  <c:v>7.1</c:v>
                </c:pt>
                <c:pt idx="965">
                  <c:v>7.1</c:v>
                </c:pt>
                <c:pt idx="966">
                  <c:v>7.1</c:v>
                </c:pt>
                <c:pt idx="967">
                  <c:v>7.1</c:v>
                </c:pt>
                <c:pt idx="968">
                  <c:v>6.9</c:v>
                </c:pt>
                <c:pt idx="969">
                  <c:v>6.7</c:v>
                </c:pt>
                <c:pt idx="970">
                  <c:v>6.7</c:v>
                </c:pt>
                <c:pt idx="971">
                  <c:v>6.7</c:v>
                </c:pt>
                <c:pt idx="972">
                  <c:v>6.8</c:v>
                </c:pt>
                <c:pt idx="973">
                  <c:v>6.8</c:v>
                </c:pt>
                <c:pt idx="974">
                  <c:v>6.5</c:v>
                </c:pt>
                <c:pt idx="975">
                  <c:v>6.4</c:v>
                </c:pt>
                <c:pt idx="976">
                  <c:v>6.5</c:v>
                </c:pt>
                <c:pt idx="977">
                  <c:v>6.4</c:v>
                </c:pt>
                <c:pt idx="978">
                  <c:v>6.3</c:v>
                </c:pt>
                <c:pt idx="979">
                  <c:v>6.4</c:v>
                </c:pt>
                <c:pt idx="980">
                  <c:v>6.4</c:v>
                </c:pt>
                <c:pt idx="981">
                  <c:v>6.4</c:v>
                </c:pt>
                <c:pt idx="982">
                  <c:v>6.3</c:v>
                </c:pt>
                <c:pt idx="983">
                  <c:v>6.2</c:v>
                </c:pt>
                <c:pt idx="984">
                  <c:v>6.4</c:v>
                </c:pt>
                <c:pt idx="985">
                  <c:v>6.3</c:v>
                </c:pt>
                <c:pt idx="986">
                  <c:v>6.5</c:v>
                </c:pt>
                <c:pt idx="987">
                  <c:v>6.5</c:v>
                </c:pt>
                <c:pt idx="988">
                  <c:v>6.4</c:v>
                </c:pt>
                <c:pt idx="989">
                  <c:v>6</c:v>
                </c:pt>
                <c:pt idx="990">
                  <c:v>6</c:v>
                </c:pt>
                <c:pt idx="991">
                  <c:v>6.1</c:v>
                </c:pt>
                <c:pt idx="992">
                  <c:v>5.9</c:v>
                </c:pt>
                <c:pt idx="993">
                  <c:v>5.6</c:v>
                </c:pt>
                <c:pt idx="994">
                  <c:v>5.8</c:v>
                </c:pt>
                <c:pt idx="995">
                  <c:v>6</c:v>
                </c:pt>
                <c:pt idx="996">
                  <c:v>6.3</c:v>
                </c:pt>
                <c:pt idx="997">
                  <c:v>6.4</c:v>
                </c:pt>
                <c:pt idx="998">
                  <c:v>6.6</c:v>
                </c:pt>
                <c:pt idx="999">
                  <c:v>6.5</c:v>
                </c:pt>
                <c:pt idx="1000">
                  <c:v>6.3</c:v>
                </c:pt>
                <c:pt idx="1001">
                  <c:v>6.4</c:v>
                </c:pt>
                <c:pt idx="1002">
                  <c:v>6.3</c:v>
                </c:pt>
                <c:pt idx="1003">
                  <c:v>6.4</c:v>
                </c:pt>
                <c:pt idx="1004">
                  <c:v>6.3</c:v>
                </c:pt>
                <c:pt idx="1005">
                  <c:v>6.5</c:v>
                </c:pt>
                <c:pt idx="1006">
                  <c:v>6.3</c:v>
                </c:pt>
                <c:pt idx="1007">
                  <c:v>6.1</c:v>
                </c:pt>
                <c:pt idx="1008">
                  <c:v>6</c:v>
                </c:pt>
                <c:pt idx="1009">
                  <c:v>5.8</c:v>
                </c:pt>
                <c:pt idx="1010">
                  <c:v>5.7</c:v>
                </c:pt>
                <c:pt idx="1011">
                  <c:v>5.7</c:v>
                </c:pt>
                <c:pt idx="1012">
                  <c:v>5.8</c:v>
                </c:pt>
                <c:pt idx="1013">
                  <c:v>5.7</c:v>
                </c:pt>
                <c:pt idx="1014">
                  <c:v>5.6</c:v>
                </c:pt>
                <c:pt idx="1015">
                  <c:v>5.6</c:v>
                </c:pt>
                <c:pt idx="1016">
                  <c:v>5.7</c:v>
                </c:pt>
                <c:pt idx="1017">
                  <c:v>5.6</c:v>
                </c:pt>
                <c:pt idx="1018">
                  <c:v>5.7</c:v>
                </c:pt>
                <c:pt idx="1019">
                  <c:v>5.7</c:v>
                </c:pt>
                <c:pt idx="1020">
                  <c:v>5.6</c:v>
                </c:pt>
                <c:pt idx="1021">
                  <c:v>5.4</c:v>
                </c:pt>
                <c:pt idx="1022">
                  <c:v>5.3</c:v>
                </c:pt>
                <c:pt idx="1023">
                  <c:v>5.2</c:v>
                </c:pt>
                <c:pt idx="1024">
                  <c:v>5.0999999999999996</c:v>
                </c:pt>
                <c:pt idx="1025">
                  <c:v>5.0999999999999996</c:v>
                </c:pt>
                <c:pt idx="1026">
                  <c:v>5</c:v>
                </c:pt>
                <c:pt idx="1027">
                  <c:v>5.2</c:v>
                </c:pt>
                <c:pt idx="1028">
                  <c:v>5</c:v>
                </c:pt>
                <c:pt idx="1029">
                  <c:v>4.8</c:v>
                </c:pt>
                <c:pt idx="1030">
                  <c:v>4.8</c:v>
                </c:pt>
                <c:pt idx="1031">
                  <c:v>5</c:v>
                </c:pt>
                <c:pt idx="1032">
                  <c:v>5.2</c:v>
                </c:pt>
                <c:pt idx="1033">
                  <c:v>5.4</c:v>
                </c:pt>
                <c:pt idx="1034">
                  <c:v>5.5</c:v>
                </c:pt>
                <c:pt idx="1035">
                  <c:v>5.6</c:v>
                </c:pt>
                <c:pt idx="1036">
                  <c:v>5.6</c:v>
                </c:pt>
                <c:pt idx="1037">
                  <c:v>5.7</c:v>
                </c:pt>
                <c:pt idx="1038">
                  <c:v>6.1</c:v>
                </c:pt>
                <c:pt idx="1039">
                  <c:v>6.1</c:v>
                </c:pt>
                <c:pt idx="1040">
                  <c:v>6</c:v>
                </c:pt>
                <c:pt idx="1041">
                  <c:v>6.2</c:v>
                </c:pt>
                <c:pt idx="1042">
                  <c:v>6</c:v>
                </c:pt>
                <c:pt idx="1043">
                  <c:v>5.9</c:v>
                </c:pt>
                <c:pt idx="1044">
                  <c:v>5.8</c:v>
                </c:pt>
                <c:pt idx="1045">
                  <c:v>5.7</c:v>
                </c:pt>
                <c:pt idx="1046">
                  <c:v>5.6</c:v>
                </c:pt>
                <c:pt idx="1047">
                  <c:v>5.5</c:v>
                </c:pt>
                <c:pt idx="1048">
                  <c:v>5.5</c:v>
                </c:pt>
                <c:pt idx="1049">
                  <c:v>5.4</c:v>
                </c:pt>
                <c:pt idx="1050">
                  <c:v>5.5</c:v>
                </c:pt>
                <c:pt idx="1051">
                  <c:v>5.3</c:v>
                </c:pt>
                <c:pt idx="1052">
                  <c:v>5.0999999999999996</c:v>
                </c:pt>
                <c:pt idx="1053">
                  <c:v>5.0999999999999996</c:v>
                </c:pt>
                <c:pt idx="1054">
                  <c:v>5</c:v>
                </c:pt>
                <c:pt idx="1055">
                  <c:v>5</c:v>
                </c:pt>
                <c:pt idx="1056">
                  <c:v>4.9000000000000004</c:v>
                </c:pt>
                <c:pt idx="1057">
                  <c:v>4.7</c:v>
                </c:pt>
                <c:pt idx="1058">
                  <c:v>4.9000000000000004</c:v>
                </c:pt>
                <c:pt idx="1059">
                  <c:v>4.9000000000000004</c:v>
                </c:pt>
                <c:pt idx="1060">
                  <c:v>4.9000000000000004</c:v>
                </c:pt>
                <c:pt idx="1061">
                  <c:v>5.2</c:v>
                </c:pt>
                <c:pt idx="1062">
                  <c:v>5.4</c:v>
                </c:pt>
                <c:pt idx="1063">
                  <c:v>5.4</c:v>
                </c:pt>
                <c:pt idx="1064">
                  <c:v>5.4</c:v>
                </c:pt>
                <c:pt idx="1065">
                  <c:v>5.4</c:v>
                </c:pt>
                <c:pt idx="1066">
                  <c:v>5.2</c:v>
                </c:pt>
                <c:pt idx="1067">
                  <c:v>4.8</c:v>
                </c:pt>
                <c:pt idx="1068">
                  <c:v>4.9000000000000004</c:v>
                </c:pt>
                <c:pt idx="1069">
                  <c:v>4.7</c:v>
                </c:pt>
                <c:pt idx="1070">
                  <c:v>4.5999999999999996</c:v>
                </c:pt>
                <c:pt idx="1071">
                  <c:v>4.3</c:v>
                </c:pt>
                <c:pt idx="1072">
                  <c:v>4.4000000000000004</c:v>
                </c:pt>
                <c:pt idx="1073">
                  <c:v>4.2</c:v>
                </c:pt>
                <c:pt idx="1074">
                  <c:v>3.3</c:v>
                </c:pt>
                <c:pt idx="1075">
                  <c:v>3.9</c:v>
                </c:pt>
                <c:pt idx="1076">
                  <c:v>5.3</c:v>
                </c:pt>
                <c:pt idx="1077">
                  <c:v>5.7</c:v>
                </c:pt>
                <c:pt idx="1078">
                  <c:v>5.3</c:v>
                </c:pt>
                <c:pt idx="1079">
                  <c:v>5.4</c:v>
                </c:pt>
                <c:pt idx="1080">
                  <c:v>5.7</c:v>
                </c:pt>
                <c:pt idx="1081">
                  <c:v>7.9</c:v>
                </c:pt>
                <c:pt idx="1082">
                  <c:v>9.4</c:v>
                </c:pt>
                <c:pt idx="1083">
                  <c:v>10.1</c:v>
                </c:pt>
                <c:pt idx="1084">
                  <c:v>10.3</c:v>
                </c:pt>
                <c:pt idx="1085">
                  <c:v>10</c:v>
                </c:pt>
                <c:pt idx="1086">
                  <c:v>10.5</c:v>
                </c:pt>
                <c:pt idx="1087">
                  <c:v>10.6</c:v>
                </c:pt>
                <c:pt idx="1088">
                  <c:v>10.3</c:v>
                </c:pt>
                <c:pt idx="1089">
                  <c:v>10.4</c:v>
                </c:pt>
                <c:pt idx="1090">
                  <c:v>11.3</c:v>
                </c:pt>
                <c:pt idx="1091">
                  <c:v>11.8</c:v>
                </c:pt>
                <c:pt idx="1092">
                  <c:v>12.3</c:v>
                </c:pt>
                <c:pt idx="1093">
                  <c:v>12.5</c:v>
                </c:pt>
                <c:pt idx="1094">
                  <c:v>13</c:v>
                </c:pt>
                <c:pt idx="1095">
                  <c:v>13.3</c:v>
                </c:pt>
                <c:pt idx="1096">
                  <c:v>13.7</c:v>
                </c:pt>
                <c:pt idx="1097">
                  <c:v>14.8</c:v>
                </c:pt>
                <c:pt idx="1098">
                  <c:v>15.5</c:v>
                </c:pt>
                <c:pt idx="1099">
                  <c:v>15.9</c:v>
                </c:pt>
                <c:pt idx="1100">
                  <c:v>16.3</c:v>
                </c:pt>
                <c:pt idx="1101">
                  <c:v>16.8</c:v>
                </c:pt>
                <c:pt idx="1102">
                  <c:v>17.3</c:v>
                </c:pt>
                <c:pt idx="1103">
                  <c:v>17.600000000000001</c:v>
                </c:pt>
                <c:pt idx="1104">
                  <c:v>17.100000000000001</c:v>
                </c:pt>
                <c:pt idx="1105">
                  <c:v>17.2</c:v>
                </c:pt>
                <c:pt idx="1106">
                  <c:v>17</c:v>
                </c:pt>
                <c:pt idx="1107">
                  <c:v>16.899999999999999</c:v>
                </c:pt>
                <c:pt idx="1108">
                  <c:v>16.899999999999999</c:v>
                </c:pt>
                <c:pt idx="1109">
                  <c:v>17.3</c:v>
                </c:pt>
                <c:pt idx="1110">
                  <c:v>17.8</c:v>
                </c:pt>
                <c:pt idx="1111">
                  <c:v>18.2</c:v>
                </c:pt>
                <c:pt idx="1112">
                  <c:v>17.899999999999999</c:v>
                </c:pt>
                <c:pt idx="1113">
                  <c:v>18.3</c:v>
                </c:pt>
                <c:pt idx="1114">
                  <c:v>18.3</c:v>
                </c:pt>
                <c:pt idx="1115">
                  <c:v>18</c:v>
                </c:pt>
                <c:pt idx="1116">
                  <c:v>17.5</c:v>
                </c:pt>
                <c:pt idx="1117">
                  <c:v>17</c:v>
                </c:pt>
                <c:pt idx="1118">
                  <c:v>16.600000000000001</c:v>
                </c:pt>
                <c:pt idx="1119">
                  <c:v>15.6</c:v>
                </c:pt>
                <c:pt idx="1120">
                  <c:v>14.9</c:v>
                </c:pt>
                <c:pt idx="1121">
                  <c:v>14.9</c:v>
                </c:pt>
                <c:pt idx="1122">
                  <c:v>14</c:v>
                </c:pt>
                <c:pt idx="1123">
                  <c:v>13.7</c:v>
                </c:pt>
                <c:pt idx="1124">
                  <c:v>13.9</c:v>
                </c:pt>
                <c:pt idx="1125">
                  <c:v>14.1</c:v>
                </c:pt>
                <c:pt idx="1126">
                  <c:v>14.9</c:v>
                </c:pt>
                <c:pt idx="1127">
                  <c:v>15.8</c:v>
                </c:pt>
                <c:pt idx="1128">
                  <c:v>16.7</c:v>
                </c:pt>
                <c:pt idx="1129">
                  <c:v>18.100000000000001</c:v>
                </c:pt>
                <c:pt idx="1130">
                  <c:v>18.8</c:v>
                </c:pt>
                <c:pt idx="1131">
                  <c:v>17.899999999999999</c:v>
                </c:pt>
                <c:pt idx="1132">
                  <c:v>16.8</c:v>
                </c:pt>
                <c:pt idx="1133">
                  <c:v>15.4</c:v>
                </c:pt>
                <c:pt idx="1134">
                  <c:v>15.6</c:v>
                </c:pt>
                <c:pt idx="1135">
                  <c:v>16.100000000000001</c:v>
                </c:pt>
                <c:pt idx="1136">
                  <c:v>16.100000000000001</c:v>
                </c:pt>
                <c:pt idx="1137">
                  <c:v>16.3</c:v>
                </c:pt>
                <c:pt idx="1138">
                  <c:v>16.399999999999999</c:v>
                </c:pt>
                <c:pt idx="1139">
                  <c:v>16.5</c:v>
                </c:pt>
                <c:pt idx="1140">
                  <c:v>16.899999999999999</c:v>
                </c:pt>
                <c:pt idx="1141">
                  <c:v>17.399999999999999</c:v>
                </c:pt>
                <c:pt idx="1142">
                  <c:v>18</c:v>
                </c:pt>
                <c:pt idx="1143">
                  <c:v>18</c:v>
                </c:pt>
                <c:pt idx="1144">
                  <c:v>17.7</c:v>
                </c:pt>
                <c:pt idx="1145">
                  <c:v>17.100000000000001</c:v>
                </c:pt>
                <c:pt idx="1146">
                  <c:v>15.8</c:v>
                </c:pt>
                <c:pt idx="1147">
                  <c:v>14.7</c:v>
                </c:pt>
                <c:pt idx="1148">
                  <c:v>13.7</c:v>
                </c:pt>
                <c:pt idx="1149">
                  <c:v>13.1</c:v>
                </c:pt>
                <c:pt idx="1150">
                  <c:v>13.3</c:v>
                </c:pt>
                <c:pt idx="1151">
                  <c:v>13.3</c:v>
                </c:pt>
                <c:pt idx="1152">
                  <c:v>13.8</c:v>
                </c:pt>
                <c:pt idx="1153">
                  <c:v>14.7</c:v>
                </c:pt>
                <c:pt idx="1154">
                  <c:v>15.8</c:v>
                </c:pt>
                <c:pt idx="1155">
                  <c:v>16.2</c:v>
                </c:pt>
                <c:pt idx="1156">
                  <c:v>16</c:v>
                </c:pt>
                <c:pt idx="1157">
                  <c:v>15.5</c:v>
                </c:pt>
                <c:pt idx="1158">
                  <c:v>15.5</c:v>
                </c:pt>
                <c:pt idx="1159">
                  <c:v>15.1</c:v>
                </c:pt>
                <c:pt idx="1160">
                  <c:v>15.2</c:v>
                </c:pt>
                <c:pt idx="1161">
                  <c:v>15.6</c:v>
                </c:pt>
                <c:pt idx="1162">
                  <c:v>15.5</c:v>
                </c:pt>
                <c:pt idx="1163">
                  <c:v>14.6</c:v>
                </c:pt>
                <c:pt idx="1164">
                  <c:v>14.6</c:v>
                </c:pt>
                <c:pt idx="1165">
                  <c:v>14.7</c:v>
                </c:pt>
                <c:pt idx="1166">
                  <c:v>15.3</c:v>
                </c:pt>
                <c:pt idx="1167">
                  <c:v>16.100000000000001</c:v>
                </c:pt>
                <c:pt idx="1168">
                  <c:v>15.8</c:v>
                </c:pt>
                <c:pt idx="1169">
                  <c:v>16.2</c:v>
                </c:pt>
                <c:pt idx="1170">
                  <c:v>16.100000000000001</c:v>
                </c:pt>
                <c:pt idx="1171">
                  <c:v>15.5</c:v>
                </c:pt>
                <c:pt idx="1172">
                  <c:v>14.3</c:v>
                </c:pt>
                <c:pt idx="1173">
                  <c:v>13.8</c:v>
                </c:pt>
                <c:pt idx="1174">
                  <c:v>13.6</c:v>
                </c:pt>
                <c:pt idx="1175">
                  <c:v>13.8</c:v>
                </c:pt>
                <c:pt idx="1176">
                  <c:v>13.7</c:v>
                </c:pt>
                <c:pt idx="1177">
                  <c:v>13.7</c:v>
                </c:pt>
                <c:pt idx="1178">
                  <c:v>13.8</c:v>
                </c:pt>
                <c:pt idx="1179">
                  <c:v>14.3</c:v>
                </c:pt>
                <c:pt idx="1180">
                  <c:v>14.9</c:v>
                </c:pt>
                <c:pt idx="1181">
                  <c:v>15.2</c:v>
                </c:pt>
                <c:pt idx="1182">
                  <c:v>15.4</c:v>
                </c:pt>
                <c:pt idx="1183">
                  <c:v>15.1</c:v>
                </c:pt>
                <c:pt idx="1184">
                  <c:v>14.3</c:v>
                </c:pt>
                <c:pt idx="1185">
                  <c:v>14.3</c:v>
                </c:pt>
                <c:pt idx="1186">
                  <c:v>14.2</c:v>
                </c:pt>
                <c:pt idx="1187">
                  <c:v>14.5</c:v>
                </c:pt>
                <c:pt idx="1188">
                  <c:v>14.7</c:v>
                </c:pt>
                <c:pt idx="1189">
                  <c:v>14.8</c:v>
                </c:pt>
                <c:pt idx="1190">
                  <c:v>14.6</c:v>
                </c:pt>
                <c:pt idx="1191">
                  <c:v>14.3</c:v>
                </c:pt>
                <c:pt idx="1192">
                  <c:v>13.5</c:v>
                </c:pt>
                <c:pt idx="1193">
                  <c:v>12.9</c:v>
                </c:pt>
                <c:pt idx="1194">
                  <c:v>12.9</c:v>
                </c:pt>
                <c:pt idx="1195">
                  <c:v>13.2</c:v>
                </c:pt>
                <c:pt idx="1196">
                  <c:v>13.7</c:v>
                </c:pt>
                <c:pt idx="1197">
                  <c:v>14</c:v>
                </c:pt>
                <c:pt idx="1198">
                  <c:v>14.3</c:v>
                </c:pt>
                <c:pt idx="1199">
                  <c:v>15.9</c:v>
                </c:pt>
                <c:pt idx="1200">
                  <c:v>16.3</c:v>
                </c:pt>
                <c:pt idx="1201">
                  <c:v>16.7</c:v>
                </c:pt>
                <c:pt idx="1202">
                  <c:v>16.899999999999999</c:v>
                </c:pt>
                <c:pt idx="1203">
                  <c:v>16.600000000000001</c:v>
                </c:pt>
                <c:pt idx="1204">
                  <c:v>15.6</c:v>
                </c:pt>
                <c:pt idx="1205">
                  <c:v>14.9</c:v>
                </c:pt>
                <c:pt idx="1206">
                  <c:v>14.3</c:v>
                </c:pt>
                <c:pt idx="1207">
                  <c:v>13.4</c:v>
                </c:pt>
                <c:pt idx="1208">
                  <c:v>12.2</c:v>
                </c:pt>
                <c:pt idx="1209">
                  <c:v>11.3</c:v>
                </c:pt>
                <c:pt idx="1210">
                  <c:v>10.5</c:v>
                </c:pt>
                <c:pt idx="1211">
                  <c:v>10.1</c:v>
                </c:pt>
                <c:pt idx="1212">
                  <c:v>9.8000000000000007</c:v>
                </c:pt>
                <c:pt idx="1213">
                  <c:v>9.5</c:v>
                </c:pt>
                <c:pt idx="1214">
                  <c:v>9.3000000000000007</c:v>
                </c:pt>
                <c:pt idx="1215">
                  <c:v>9.1</c:v>
                </c:pt>
                <c:pt idx="1216">
                  <c:v>8.8000000000000007</c:v>
                </c:pt>
                <c:pt idx="1217">
                  <c:v>8.5</c:v>
                </c:pt>
                <c:pt idx="1218">
                  <c:v>8.1999999999999993</c:v>
                </c:pt>
                <c:pt idx="1219">
                  <c:v>8</c:v>
                </c:pt>
                <c:pt idx="1220">
                  <c:v>7.7</c:v>
                </c:pt>
                <c:pt idx="1221">
                  <c:v>7.6</c:v>
                </c:pt>
                <c:pt idx="1222">
                  <c:v>9</c:v>
                </c:pt>
                <c:pt idx="1223">
                  <c:v>10.199999999999999</c:v>
                </c:pt>
                <c:pt idx="1224">
                  <c:v>10.8</c:v>
                </c:pt>
                <c:pt idx="1225">
                  <c:v>11.8</c:v>
                </c:pt>
                <c:pt idx="1226">
                  <c:v>12.3</c:v>
                </c:pt>
                <c:pt idx="1227">
                  <c:v>12.7</c:v>
                </c:pt>
                <c:pt idx="1228">
                  <c:v>12.7</c:v>
                </c:pt>
                <c:pt idx="1229">
                  <c:v>12.6</c:v>
                </c:pt>
                <c:pt idx="1230">
                  <c:v>13.3</c:v>
                </c:pt>
                <c:pt idx="1231">
                  <c:v>12.9</c:v>
                </c:pt>
                <c:pt idx="1232">
                  <c:v>12.9</c:v>
                </c:pt>
                <c:pt idx="1233">
                  <c:v>13.4</c:v>
                </c:pt>
                <c:pt idx="1234">
                  <c:v>13.2</c:v>
                </c:pt>
                <c:pt idx="1235">
                  <c:v>13.1</c:v>
                </c:pt>
                <c:pt idx="1236">
                  <c:v>13.6</c:v>
                </c:pt>
                <c:pt idx="1237">
                  <c:v>13.9</c:v>
                </c:pt>
                <c:pt idx="1238">
                  <c:v>14.2</c:v>
                </c:pt>
                <c:pt idx="1239">
                  <c:v>13.6</c:v>
                </c:pt>
                <c:pt idx="1240">
                  <c:v>13.2</c:v>
                </c:pt>
                <c:pt idx="1241">
                  <c:v>13.6</c:v>
                </c:pt>
                <c:pt idx="1242">
                  <c:v>13.6</c:v>
                </c:pt>
                <c:pt idx="1243">
                  <c:v>13.8</c:v>
                </c:pt>
                <c:pt idx="1244">
                  <c:v>13.1</c:v>
                </c:pt>
                <c:pt idx="1245">
                  <c:v>12.7</c:v>
                </c:pt>
                <c:pt idx="1246">
                  <c:v>12.1</c:v>
                </c:pt>
                <c:pt idx="1247">
                  <c:v>11.4</c:v>
                </c:pt>
                <c:pt idx="1248">
                  <c:v>10.9</c:v>
                </c:pt>
                <c:pt idx="1249">
                  <c:v>11.5</c:v>
                </c:pt>
                <c:pt idx="1250">
                  <c:v>11.3</c:v>
                </c:pt>
                <c:pt idx="1251">
                  <c:v>10.6</c:v>
                </c:pt>
                <c:pt idx="1252">
                  <c:v>9.6</c:v>
                </c:pt>
                <c:pt idx="1253">
                  <c:v>8.5</c:v>
                </c:pt>
                <c:pt idx="1254">
                  <c:v>8.1999999999999993</c:v>
                </c:pt>
                <c:pt idx="1255">
                  <c:v>8.1</c:v>
                </c:pt>
                <c:pt idx="1256">
                  <c:v>8</c:v>
                </c:pt>
                <c:pt idx="1257">
                  <c:v>8.1</c:v>
                </c:pt>
                <c:pt idx="1258">
                  <c:v>7.8</c:v>
                </c:pt>
                <c:pt idx="1259">
                  <c:v>7.5</c:v>
                </c:pt>
                <c:pt idx="1260">
                  <c:v>7.1</c:v>
                </c:pt>
                <c:pt idx="1261">
                  <c:v>7.1</c:v>
                </c:pt>
                <c:pt idx="1262">
                  <c:v>7.8</c:v>
                </c:pt>
                <c:pt idx="1263">
                  <c:v>8.1</c:v>
                </c:pt>
                <c:pt idx="1264">
                  <c:v>8.1</c:v>
                </c:pt>
                <c:pt idx="1265">
                  <c:v>8.1999999999999993</c:v>
                </c:pt>
                <c:pt idx="1266">
                  <c:v>7.9</c:v>
                </c:pt>
                <c:pt idx="1267">
                  <c:v>7.6</c:v>
                </c:pt>
                <c:pt idx="1268">
                  <c:v>7.6</c:v>
                </c:pt>
                <c:pt idx="1269">
                  <c:v>7.5</c:v>
                </c:pt>
                <c:pt idx="1270">
                  <c:v>7.5</c:v>
                </c:pt>
                <c:pt idx="1271">
                  <c:v>7.6</c:v>
                </c:pt>
                <c:pt idx="1272">
                  <c:v>8.4</c:v>
                </c:pt>
                <c:pt idx="1273">
                  <c:v>9.4</c:v>
                </c:pt>
                <c:pt idx="1274">
                  <c:v>9.9</c:v>
                </c:pt>
                <c:pt idx="1275">
                  <c:v>9.6999999999999993</c:v>
                </c:pt>
                <c:pt idx="1276">
                  <c:v>9</c:v>
                </c:pt>
                <c:pt idx="1277">
                  <c:v>8.8000000000000007</c:v>
                </c:pt>
                <c:pt idx="1278">
                  <c:v>9</c:v>
                </c:pt>
                <c:pt idx="1279">
                  <c:v>8.6999999999999993</c:v>
                </c:pt>
                <c:pt idx="1280">
                  <c:v>8.5</c:v>
                </c:pt>
                <c:pt idx="1281">
                  <c:v>8.6</c:v>
                </c:pt>
                <c:pt idx="1282">
                  <c:v>8.5</c:v>
                </c:pt>
                <c:pt idx="1283">
                  <c:v>9.1999999999999993</c:v>
                </c:pt>
                <c:pt idx="1284">
                  <c:v>10.3</c:v>
                </c:pt>
                <c:pt idx="1285">
                  <c:v>11.1</c:v>
                </c:pt>
                <c:pt idx="1286">
                  <c:v>10.9</c:v>
                </c:pt>
                <c:pt idx="1287">
                  <c:v>10.4</c:v>
                </c:pt>
                <c:pt idx="1288">
                  <c:v>9.6</c:v>
                </c:pt>
                <c:pt idx="1289">
                  <c:v>10</c:v>
                </c:pt>
                <c:pt idx="1290">
                  <c:v>10.6</c:v>
                </c:pt>
                <c:pt idx="1291">
                  <c:v>10.3</c:v>
                </c:pt>
                <c:pt idx="1292">
                  <c:v>10.7</c:v>
                </c:pt>
                <c:pt idx="1293">
                  <c:v>11.8</c:v>
                </c:pt>
                <c:pt idx="1294">
                  <c:v>11.4</c:v>
                </c:pt>
                <c:pt idx="1295">
                  <c:v>11.6</c:v>
                </c:pt>
                <c:pt idx="1296">
                  <c:v>11.5</c:v>
                </c:pt>
                <c:pt idx="1297">
                  <c:v>11.6</c:v>
                </c:pt>
                <c:pt idx="1298">
                  <c:v>10.5</c:v>
                </c:pt>
                <c:pt idx="1299">
                  <c:v>10.199999999999999</c:v>
                </c:pt>
                <c:pt idx="1300">
                  <c:v>11.2</c:v>
                </c:pt>
                <c:pt idx="1301">
                  <c:v>11.4</c:v>
                </c:pt>
                <c:pt idx="1302">
                  <c:v>11.6</c:v>
                </c:pt>
                <c:pt idx="1303">
                  <c:v>11.9</c:v>
                </c:pt>
                <c:pt idx="1304">
                  <c:v>12</c:v>
                </c:pt>
                <c:pt idx="1305">
                  <c:v>12.1</c:v>
                </c:pt>
                <c:pt idx="1306">
                  <c:v>12.5</c:v>
                </c:pt>
                <c:pt idx="1307">
                  <c:v>13.1</c:v>
                </c:pt>
                <c:pt idx="1308">
                  <c:v>12.2</c:v>
                </c:pt>
                <c:pt idx="1309">
                  <c:v>11.5</c:v>
                </c:pt>
                <c:pt idx="1310">
                  <c:v>11</c:v>
                </c:pt>
                <c:pt idx="1311">
                  <c:v>10.6</c:v>
                </c:pt>
                <c:pt idx="1312">
                  <c:v>11</c:v>
                </c:pt>
                <c:pt idx="1313">
                  <c:v>11.7</c:v>
                </c:pt>
                <c:pt idx="1314">
                  <c:v>12.2</c:v>
                </c:pt>
                <c:pt idx="1315">
                  <c:v>12.8</c:v>
                </c:pt>
                <c:pt idx="1316">
                  <c:v>12.4</c:v>
                </c:pt>
                <c:pt idx="1317">
                  <c:v>12</c:v>
                </c:pt>
                <c:pt idx="1318">
                  <c:v>10.8</c:v>
                </c:pt>
                <c:pt idx="1319">
                  <c:v>9.6999999999999993</c:v>
                </c:pt>
                <c:pt idx="1320">
                  <c:v>8.9</c:v>
                </c:pt>
                <c:pt idx="1321">
                  <c:v>8.8000000000000007</c:v>
                </c:pt>
                <c:pt idx="1322">
                  <c:v>8.8000000000000007</c:v>
                </c:pt>
                <c:pt idx="1323">
                  <c:v>8.5</c:v>
                </c:pt>
                <c:pt idx="1324">
                  <c:v>8.4</c:v>
                </c:pt>
                <c:pt idx="1325">
                  <c:v>8.1999999999999993</c:v>
                </c:pt>
                <c:pt idx="1326">
                  <c:v>8.5</c:v>
                </c:pt>
                <c:pt idx="1327">
                  <c:v>8.8000000000000007</c:v>
                </c:pt>
                <c:pt idx="1328">
                  <c:v>8.9</c:v>
                </c:pt>
                <c:pt idx="1329">
                  <c:v>8.3000000000000007</c:v>
                </c:pt>
                <c:pt idx="1330">
                  <c:v>7.6</c:v>
                </c:pt>
                <c:pt idx="1331">
                  <c:v>7</c:v>
                </c:pt>
                <c:pt idx="1332">
                  <c:v>6.3</c:v>
                </c:pt>
                <c:pt idx="1333">
                  <c:v>6.2</c:v>
                </c:pt>
                <c:pt idx="1334">
                  <c:v>6.5</c:v>
                </c:pt>
                <c:pt idx="1335">
                  <c:v>6.9</c:v>
                </c:pt>
                <c:pt idx="1336">
                  <c:v>6.8</c:v>
                </c:pt>
                <c:pt idx="1337">
                  <c:v>6.8</c:v>
                </c:pt>
                <c:pt idx="1338">
                  <c:v>6.8</c:v>
                </c:pt>
                <c:pt idx="1339">
                  <c:v>6.9</c:v>
                </c:pt>
                <c:pt idx="1340">
                  <c:v>6.9</c:v>
                </c:pt>
                <c:pt idx="1341">
                  <c:v>6.9</c:v>
                </c:pt>
                <c:pt idx="1342">
                  <c:v>6.9</c:v>
                </c:pt>
                <c:pt idx="1343">
                  <c:v>6.2</c:v>
                </c:pt>
                <c:pt idx="1344">
                  <c:v>5.7</c:v>
                </c:pt>
                <c:pt idx="1345">
                  <c:v>4.9000000000000004</c:v>
                </c:pt>
                <c:pt idx="1346">
                  <c:v>4</c:v>
                </c:pt>
                <c:pt idx="1347">
                  <c:v>3.2</c:v>
                </c:pt>
                <c:pt idx="1348">
                  <c:v>2.9</c:v>
                </c:pt>
                <c:pt idx="1349">
                  <c:v>2.2999999999999998</c:v>
                </c:pt>
                <c:pt idx="1350">
                  <c:v>1.7</c:v>
                </c:pt>
                <c:pt idx="1351">
                  <c:v>1.3</c:v>
                </c:pt>
                <c:pt idx="1352">
                  <c:v>1.1000000000000001</c:v>
                </c:pt>
                <c:pt idx="1353">
                  <c:v>0.9</c:v>
                </c:pt>
                <c:pt idx="1354">
                  <c:v>0.7</c:v>
                </c:pt>
                <c:pt idx="1355">
                  <c:v>0.5</c:v>
                </c:pt>
                <c:pt idx="1356">
                  <c:v>0.1</c:v>
                </c:pt>
                <c:pt idx="1357">
                  <c:v>-0.1</c:v>
                </c:pt>
                <c:pt idx="1358">
                  <c:v>-0.5</c:v>
                </c:pt>
                <c:pt idx="1359">
                  <c:v>-0.5</c:v>
                </c:pt>
                <c:pt idx="1360">
                  <c:v>0.9</c:v>
                </c:pt>
                <c:pt idx="1361">
                  <c:v>-2.4</c:v>
                </c:pt>
                <c:pt idx="1362">
                  <c:v>-6.4</c:v>
                </c:pt>
                <c:pt idx="1363">
                  <c:v>-6.3</c:v>
                </c:pt>
                <c:pt idx="1364">
                  <c:v>-6.3</c:v>
                </c:pt>
                <c:pt idx="1365">
                  <c:v>-6.4</c:v>
                </c:pt>
                <c:pt idx="1366">
                  <c:v>-5.4</c:v>
                </c:pt>
                <c:pt idx="1367">
                  <c:v>-4.0999999999999996</c:v>
                </c:pt>
                <c:pt idx="1368">
                  <c:v>-3.6</c:v>
                </c:pt>
                <c:pt idx="1369">
                  <c:v>-2.4</c:v>
                </c:pt>
                <c:pt idx="1370">
                  <c:v>-1.3</c:v>
                </c:pt>
                <c:pt idx="1371">
                  <c:v>-0.9</c:v>
                </c:pt>
                <c:pt idx="1372">
                  <c:v>-0.5</c:v>
                </c:pt>
                <c:pt idx="1373">
                  <c:v>0.1</c:v>
                </c:pt>
                <c:pt idx="1374">
                  <c:v>0.5</c:v>
                </c:pt>
                <c:pt idx="1375">
                  <c:v>0.6</c:v>
                </c:pt>
                <c:pt idx="1376">
                  <c:v>0.6</c:v>
                </c:pt>
                <c:pt idx="1377">
                  <c:v>0.7</c:v>
                </c:pt>
                <c:pt idx="1378">
                  <c:v>0.6</c:v>
                </c:pt>
                <c:pt idx="1379">
                  <c:v>0.7</c:v>
                </c:pt>
                <c:pt idx="1380">
                  <c:v>0.6</c:v>
                </c:pt>
                <c:pt idx="1381">
                  <c:v>0.6</c:v>
                </c:pt>
                <c:pt idx="1382">
                  <c:v>0.6</c:v>
                </c:pt>
                <c:pt idx="1383">
                  <c:v>0.5</c:v>
                </c:pt>
                <c:pt idx="1384">
                  <c:v>0.5</c:v>
                </c:pt>
                <c:pt idx="1385">
                  <c:v>0.5</c:v>
                </c:pt>
                <c:pt idx="1386">
                  <c:v>0.4</c:v>
                </c:pt>
                <c:pt idx="1387">
                  <c:v>0.3</c:v>
                </c:pt>
                <c:pt idx="1388">
                  <c:v>0.3</c:v>
                </c:pt>
                <c:pt idx="1389">
                  <c:v>0.3</c:v>
                </c:pt>
                <c:pt idx="1390">
                  <c:v>0.3</c:v>
                </c:pt>
                <c:pt idx="1391">
                  <c:v>0.2</c:v>
                </c:pt>
                <c:pt idx="1392">
                  <c:v>0.2</c:v>
                </c:pt>
                <c:pt idx="1393">
                  <c:v>0.2</c:v>
                </c:pt>
                <c:pt idx="1394">
                  <c:v>0.1</c:v>
                </c:pt>
                <c:pt idx="1395">
                  <c:v>0.1</c:v>
                </c:pt>
                <c:pt idx="1396">
                  <c:v>0.1</c:v>
                </c:pt>
                <c:pt idx="1397">
                  <c:v>0</c:v>
                </c:pt>
                <c:pt idx="1398">
                  <c:v>0</c:v>
                </c:pt>
                <c:pt idx="1399">
                  <c:v>0</c:v>
                </c:pt>
                <c:pt idx="1400">
                  <c:v>0</c:v>
                </c:pt>
                <c:pt idx="1401">
                  <c:v>0</c:v>
                </c:pt>
                <c:pt idx="1402">
                  <c:v>0</c:v>
                </c:pt>
                <c:pt idx="1403">
                  <c:v>-0.1</c:v>
                </c:pt>
                <c:pt idx="1404">
                  <c:v>0</c:v>
                </c:pt>
                <c:pt idx="1405">
                  <c:v>-0.1</c:v>
                </c:pt>
                <c:pt idx="1406">
                  <c:v>0</c:v>
                </c:pt>
                <c:pt idx="1407">
                  <c:v>-0.1</c:v>
                </c:pt>
                <c:pt idx="1408">
                  <c:v>-0.1</c:v>
                </c:pt>
                <c:pt idx="1409">
                  <c:v>-0.1</c:v>
                </c:pt>
                <c:pt idx="1410">
                  <c:v>-0.1</c:v>
                </c:pt>
                <c:pt idx="1411">
                  <c:v>-0.1</c:v>
                </c:pt>
                <c:pt idx="1412">
                  <c:v>-0.1</c:v>
                </c:pt>
                <c:pt idx="1413">
                  <c:v>-0.1</c:v>
                </c:pt>
                <c:pt idx="1414">
                  <c:v>-0.1</c:v>
                </c:pt>
                <c:pt idx="1415">
                  <c:v>-0.2</c:v>
                </c:pt>
                <c:pt idx="1416">
                  <c:v>-0.1</c:v>
                </c:pt>
                <c:pt idx="1417">
                  <c:v>-0.2</c:v>
                </c:pt>
                <c:pt idx="1418">
                  <c:v>-0.2</c:v>
                </c:pt>
                <c:pt idx="1419">
                  <c:v>-0.3</c:v>
                </c:pt>
                <c:pt idx="1420">
                  <c:v>-0.3</c:v>
                </c:pt>
                <c:pt idx="1421">
                  <c:v>-0.3</c:v>
                </c:pt>
                <c:pt idx="1422">
                  <c:v>-0.3</c:v>
                </c:pt>
                <c:pt idx="1423">
                  <c:v>-0.3</c:v>
                </c:pt>
                <c:pt idx="1424">
                  <c:v>-0.3</c:v>
                </c:pt>
                <c:pt idx="1425">
                  <c:v>-0.3</c:v>
                </c:pt>
                <c:pt idx="1426">
                  <c:v>-0.3</c:v>
                </c:pt>
                <c:pt idx="1427">
                  <c:v>-0.3</c:v>
                </c:pt>
                <c:pt idx="1428">
                  <c:v>-0.3</c:v>
                </c:pt>
                <c:pt idx="1429">
                  <c:v>-0.3</c:v>
                </c:pt>
                <c:pt idx="1430">
                  <c:v>-0.4</c:v>
                </c:pt>
                <c:pt idx="1431">
                  <c:v>-0.4</c:v>
                </c:pt>
                <c:pt idx="1432">
                  <c:v>-0.4</c:v>
                </c:pt>
                <c:pt idx="1433">
                  <c:v>-0.4</c:v>
                </c:pt>
                <c:pt idx="1434">
                  <c:v>-0.4</c:v>
                </c:pt>
                <c:pt idx="1435">
                  <c:v>-0.5</c:v>
                </c:pt>
                <c:pt idx="1436">
                  <c:v>-0.5</c:v>
                </c:pt>
                <c:pt idx="1437">
                  <c:v>-0.5</c:v>
                </c:pt>
                <c:pt idx="1438">
                  <c:v>-0.6</c:v>
                </c:pt>
                <c:pt idx="1439">
                  <c:v>-0.6</c:v>
                </c:pt>
                <c:pt idx="1440">
                  <c:v>-0.6</c:v>
                </c:pt>
                <c:pt idx="1441">
                  <c:v>-0.6</c:v>
                </c:pt>
                <c:pt idx="1442">
                  <c:v>-0.6</c:v>
                </c:pt>
                <c:pt idx="1443">
                  <c:v>-0.6</c:v>
                </c:pt>
                <c:pt idx="1444">
                  <c:v>-0.7</c:v>
                </c:pt>
                <c:pt idx="1445">
                  <c:v>-0.7</c:v>
                </c:pt>
                <c:pt idx="1446">
                  <c:v>-0.6</c:v>
                </c:pt>
                <c:pt idx="1447">
                  <c:v>-0.7</c:v>
                </c:pt>
                <c:pt idx="1448">
                  <c:v>-0.7</c:v>
                </c:pt>
                <c:pt idx="1449">
                  <c:v>-0.6</c:v>
                </c:pt>
                <c:pt idx="1450">
                  <c:v>-0.7</c:v>
                </c:pt>
                <c:pt idx="1451">
                  <c:v>-0.7</c:v>
                </c:pt>
                <c:pt idx="1452">
                  <c:v>-0.7</c:v>
                </c:pt>
                <c:pt idx="1453">
                  <c:v>-0.7</c:v>
                </c:pt>
                <c:pt idx="1454">
                  <c:v>-0.6</c:v>
                </c:pt>
                <c:pt idx="1455">
                  <c:v>-0.6</c:v>
                </c:pt>
                <c:pt idx="1456">
                  <c:v>-0.6</c:v>
                </c:pt>
                <c:pt idx="1457">
                  <c:v>-0.7</c:v>
                </c:pt>
                <c:pt idx="1458">
                  <c:v>-0.7</c:v>
                </c:pt>
                <c:pt idx="1459">
                  <c:v>-0.7</c:v>
                </c:pt>
                <c:pt idx="1460">
                  <c:v>-0.8</c:v>
                </c:pt>
                <c:pt idx="1461">
                  <c:v>-0.7</c:v>
                </c:pt>
                <c:pt idx="1462">
                  <c:v>-0.7</c:v>
                </c:pt>
                <c:pt idx="1463">
                  <c:v>-0.8</c:v>
                </c:pt>
                <c:pt idx="1464">
                  <c:v>-0.8</c:v>
                </c:pt>
                <c:pt idx="1465">
                  <c:v>-0.7</c:v>
                </c:pt>
                <c:pt idx="1466">
                  <c:v>-0.7</c:v>
                </c:pt>
                <c:pt idx="1467">
                  <c:v>-0.8</c:v>
                </c:pt>
                <c:pt idx="1468">
                  <c:v>-0.8</c:v>
                </c:pt>
                <c:pt idx="1469">
                  <c:v>-0.8</c:v>
                </c:pt>
                <c:pt idx="1470">
                  <c:v>-0.7</c:v>
                </c:pt>
                <c:pt idx="1471">
                  <c:v>-0.7</c:v>
                </c:pt>
                <c:pt idx="1472">
                  <c:v>-0.7</c:v>
                </c:pt>
                <c:pt idx="1473">
                  <c:v>-0.6</c:v>
                </c:pt>
                <c:pt idx="1474">
                  <c:v>-0.6</c:v>
                </c:pt>
                <c:pt idx="1475">
                  <c:v>-0.5</c:v>
                </c:pt>
                <c:pt idx="1476">
                  <c:v>-0.5</c:v>
                </c:pt>
                <c:pt idx="1477">
                  <c:v>-0.6</c:v>
                </c:pt>
                <c:pt idx="1478">
                  <c:v>-0.5</c:v>
                </c:pt>
                <c:pt idx="1479">
                  <c:v>-0.6</c:v>
                </c:pt>
                <c:pt idx="1480">
                  <c:v>-0.6</c:v>
                </c:pt>
                <c:pt idx="1481">
                  <c:v>-0.5</c:v>
                </c:pt>
                <c:pt idx="1482">
                  <c:v>-0.6</c:v>
                </c:pt>
                <c:pt idx="1483">
                  <c:v>-0.6</c:v>
                </c:pt>
                <c:pt idx="1484">
                  <c:v>-0.6</c:v>
                </c:pt>
                <c:pt idx="1485">
                  <c:v>-0.5</c:v>
                </c:pt>
                <c:pt idx="1486">
                  <c:v>-0.6</c:v>
                </c:pt>
                <c:pt idx="1487">
                  <c:v>-0.5</c:v>
                </c:pt>
                <c:pt idx="1488">
                  <c:v>-0.6</c:v>
                </c:pt>
                <c:pt idx="1489">
                  <c:v>-0.5</c:v>
                </c:pt>
                <c:pt idx="1490">
                  <c:v>-0.6</c:v>
                </c:pt>
                <c:pt idx="1491">
                  <c:v>-0.6</c:v>
                </c:pt>
                <c:pt idx="1492">
                  <c:v>-0.5</c:v>
                </c:pt>
                <c:pt idx="1493">
                  <c:v>-0.6</c:v>
                </c:pt>
                <c:pt idx="1494">
                  <c:v>-0.6</c:v>
                </c:pt>
                <c:pt idx="1495">
                  <c:v>-0.7</c:v>
                </c:pt>
                <c:pt idx="1496">
                  <c:v>-0.6</c:v>
                </c:pt>
                <c:pt idx="1497">
                  <c:v>-0.6</c:v>
                </c:pt>
                <c:pt idx="1498">
                  <c:v>-0.6</c:v>
                </c:pt>
                <c:pt idx="1499">
                  <c:v>-0.7</c:v>
                </c:pt>
                <c:pt idx="1500">
                  <c:v>-0.7</c:v>
                </c:pt>
                <c:pt idx="1501">
                  <c:v>-0.7</c:v>
                </c:pt>
                <c:pt idx="1502">
                  <c:v>-0.7</c:v>
                </c:pt>
                <c:pt idx="1503">
                  <c:v>-0.8</c:v>
                </c:pt>
                <c:pt idx="1504">
                  <c:v>-0.7</c:v>
                </c:pt>
                <c:pt idx="1505">
                  <c:v>-0.7</c:v>
                </c:pt>
                <c:pt idx="1506">
                  <c:v>-0.8</c:v>
                </c:pt>
                <c:pt idx="1507">
                  <c:v>-0.7</c:v>
                </c:pt>
                <c:pt idx="1508">
                  <c:v>-0.7</c:v>
                </c:pt>
                <c:pt idx="1509">
                  <c:v>-0.8</c:v>
                </c:pt>
                <c:pt idx="1510">
                  <c:v>-0.8</c:v>
                </c:pt>
                <c:pt idx="1511">
                  <c:v>-0.8</c:v>
                </c:pt>
                <c:pt idx="1512">
                  <c:v>-0.8</c:v>
                </c:pt>
                <c:pt idx="1513">
                  <c:v>-0.7</c:v>
                </c:pt>
                <c:pt idx="1514">
                  <c:v>-0.7</c:v>
                </c:pt>
                <c:pt idx="1515">
                  <c:v>-0.7</c:v>
                </c:pt>
                <c:pt idx="1516">
                  <c:v>-0.7</c:v>
                </c:pt>
                <c:pt idx="1517">
                  <c:v>-0.7</c:v>
                </c:pt>
                <c:pt idx="1518">
                  <c:v>-0.7</c:v>
                </c:pt>
                <c:pt idx="1519">
                  <c:v>-0.7</c:v>
                </c:pt>
                <c:pt idx="1520">
                  <c:v>-0.8</c:v>
                </c:pt>
                <c:pt idx="1521">
                  <c:v>-0.7</c:v>
                </c:pt>
                <c:pt idx="1522">
                  <c:v>-0.8</c:v>
                </c:pt>
                <c:pt idx="1523">
                  <c:v>-0.7</c:v>
                </c:pt>
                <c:pt idx="1524">
                  <c:v>-0.7</c:v>
                </c:pt>
                <c:pt idx="1525">
                  <c:v>-0.7</c:v>
                </c:pt>
                <c:pt idx="1526">
                  <c:v>-0.8</c:v>
                </c:pt>
                <c:pt idx="1527">
                  <c:v>-0.8</c:v>
                </c:pt>
                <c:pt idx="1528">
                  <c:v>-0.7</c:v>
                </c:pt>
                <c:pt idx="1529">
                  <c:v>-0.8</c:v>
                </c:pt>
                <c:pt idx="1530">
                  <c:v>-0.7</c:v>
                </c:pt>
                <c:pt idx="1531">
                  <c:v>-0.8</c:v>
                </c:pt>
                <c:pt idx="1532">
                  <c:v>-0.8</c:v>
                </c:pt>
                <c:pt idx="1533">
                  <c:v>-0.8</c:v>
                </c:pt>
                <c:pt idx="1534">
                  <c:v>-0.9</c:v>
                </c:pt>
                <c:pt idx="1535">
                  <c:v>-0.8</c:v>
                </c:pt>
                <c:pt idx="1536">
                  <c:v>-0.9</c:v>
                </c:pt>
                <c:pt idx="1537">
                  <c:v>-0.8</c:v>
                </c:pt>
                <c:pt idx="1538">
                  <c:v>-0.8</c:v>
                </c:pt>
                <c:pt idx="1539">
                  <c:v>-0.8</c:v>
                </c:pt>
                <c:pt idx="1540">
                  <c:v>-0.8</c:v>
                </c:pt>
                <c:pt idx="1541">
                  <c:v>-0.8</c:v>
                </c:pt>
                <c:pt idx="1542">
                  <c:v>-0.8</c:v>
                </c:pt>
                <c:pt idx="1543">
                  <c:v>-0.8</c:v>
                </c:pt>
                <c:pt idx="1544">
                  <c:v>-0.8</c:v>
                </c:pt>
                <c:pt idx="1545">
                  <c:v>-0.9</c:v>
                </c:pt>
                <c:pt idx="1546">
                  <c:v>-0.8</c:v>
                </c:pt>
                <c:pt idx="1547">
                  <c:v>-0.8</c:v>
                </c:pt>
                <c:pt idx="1548">
                  <c:v>-0.8</c:v>
                </c:pt>
                <c:pt idx="1549">
                  <c:v>-0.8</c:v>
                </c:pt>
                <c:pt idx="1550">
                  <c:v>-0.8</c:v>
                </c:pt>
                <c:pt idx="1551">
                  <c:v>-0.8</c:v>
                </c:pt>
                <c:pt idx="1552">
                  <c:v>-0.8</c:v>
                </c:pt>
                <c:pt idx="1553">
                  <c:v>-0.8</c:v>
                </c:pt>
                <c:pt idx="1554">
                  <c:v>-0.9</c:v>
                </c:pt>
                <c:pt idx="1555">
                  <c:v>-0.9</c:v>
                </c:pt>
                <c:pt idx="1556">
                  <c:v>-0.9</c:v>
                </c:pt>
                <c:pt idx="1557">
                  <c:v>-0.9</c:v>
                </c:pt>
                <c:pt idx="1558">
                  <c:v>-0.9</c:v>
                </c:pt>
                <c:pt idx="1559">
                  <c:v>-0.8</c:v>
                </c:pt>
                <c:pt idx="1560">
                  <c:v>-0.8</c:v>
                </c:pt>
                <c:pt idx="1561">
                  <c:v>-0.8</c:v>
                </c:pt>
                <c:pt idx="1562">
                  <c:v>-0.8</c:v>
                </c:pt>
                <c:pt idx="1563">
                  <c:v>-0.8</c:v>
                </c:pt>
                <c:pt idx="1564">
                  <c:v>-0.9</c:v>
                </c:pt>
                <c:pt idx="1565">
                  <c:v>-0.8</c:v>
                </c:pt>
                <c:pt idx="1566">
                  <c:v>-0.9</c:v>
                </c:pt>
                <c:pt idx="1567">
                  <c:v>-0.8</c:v>
                </c:pt>
                <c:pt idx="1568">
                  <c:v>-0.9</c:v>
                </c:pt>
                <c:pt idx="1569">
                  <c:v>-0.9</c:v>
                </c:pt>
                <c:pt idx="1570">
                  <c:v>-0.9</c:v>
                </c:pt>
                <c:pt idx="1571">
                  <c:v>-0.9</c:v>
                </c:pt>
                <c:pt idx="1572">
                  <c:v>-0.8</c:v>
                </c:pt>
                <c:pt idx="1573">
                  <c:v>-1</c:v>
                </c:pt>
                <c:pt idx="1574">
                  <c:v>-1</c:v>
                </c:pt>
                <c:pt idx="1575">
                  <c:v>-1</c:v>
                </c:pt>
                <c:pt idx="1576">
                  <c:v>-1</c:v>
                </c:pt>
                <c:pt idx="1577">
                  <c:v>-1</c:v>
                </c:pt>
                <c:pt idx="1578">
                  <c:v>-1.1000000000000001</c:v>
                </c:pt>
                <c:pt idx="1579">
                  <c:v>-1.1000000000000001</c:v>
                </c:pt>
                <c:pt idx="1580">
                  <c:v>-1.1000000000000001</c:v>
                </c:pt>
                <c:pt idx="1581">
                  <c:v>-1.1000000000000001</c:v>
                </c:pt>
                <c:pt idx="1582">
                  <c:v>-1.1000000000000001</c:v>
                </c:pt>
                <c:pt idx="1583">
                  <c:v>-1.1000000000000001</c:v>
                </c:pt>
                <c:pt idx="1584">
                  <c:v>-1.1000000000000001</c:v>
                </c:pt>
                <c:pt idx="1585">
                  <c:v>-1</c:v>
                </c:pt>
                <c:pt idx="1586">
                  <c:v>-1</c:v>
                </c:pt>
                <c:pt idx="1587">
                  <c:v>-1.1000000000000001</c:v>
                </c:pt>
                <c:pt idx="1588">
                  <c:v>-1</c:v>
                </c:pt>
                <c:pt idx="1589">
                  <c:v>-1</c:v>
                </c:pt>
                <c:pt idx="1590">
                  <c:v>-1</c:v>
                </c:pt>
                <c:pt idx="1591">
                  <c:v>-1</c:v>
                </c:pt>
                <c:pt idx="1592">
                  <c:v>-1</c:v>
                </c:pt>
                <c:pt idx="1593">
                  <c:v>-1</c:v>
                </c:pt>
                <c:pt idx="1594">
                  <c:v>-1</c:v>
                </c:pt>
                <c:pt idx="1595">
                  <c:v>-1</c:v>
                </c:pt>
                <c:pt idx="1596">
                  <c:v>-1.1000000000000001</c:v>
                </c:pt>
                <c:pt idx="1597">
                  <c:v>-1.1000000000000001</c:v>
                </c:pt>
                <c:pt idx="1598">
                  <c:v>-1.1000000000000001</c:v>
                </c:pt>
                <c:pt idx="1599">
                  <c:v>-1</c:v>
                </c:pt>
                <c:pt idx="1600">
                  <c:v>-1.1000000000000001</c:v>
                </c:pt>
                <c:pt idx="1601">
                  <c:v>-1</c:v>
                </c:pt>
                <c:pt idx="1602">
                  <c:v>-1.1000000000000001</c:v>
                </c:pt>
                <c:pt idx="1603">
                  <c:v>-1.1000000000000001</c:v>
                </c:pt>
                <c:pt idx="1604">
                  <c:v>-1</c:v>
                </c:pt>
                <c:pt idx="1605">
                  <c:v>-1.1000000000000001</c:v>
                </c:pt>
                <c:pt idx="1606">
                  <c:v>-1</c:v>
                </c:pt>
                <c:pt idx="1607">
                  <c:v>-1.1000000000000001</c:v>
                </c:pt>
                <c:pt idx="1608">
                  <c:v>-1</c:v>
                </c:pt>
                <c:pt idx="1609">
                  <c:v>-1</c:v>
                </c:pt>
                <c:pt idx="1610">
                  <c:v>-1</c:v>
                </c:pt>
                <c:pt idx="1611">
                  <c:v>-1</c:v>
                </c:pt>
                <c:pt idx="1612">
                  <c:v>-1</c:v>
                </c:pt>
                <c:pt idx="1613">
                  <c:v>-1</c:v>
                </c:pt>
                <c:pt idx="1614">
                  <c:v>-1</c:v>
                </c:pt>
                <c:pt idx="1615">
                  <c:v>-1</c:v>
                </c:pt>
                <c:pt idx="1616">
                  <c:v>-1.1000000000000001</c:v>
                </c:pt>
                <c:pt idx="1617">
                  <c:v>-1</c:v>
                </c:pt>
                <c:pt idx="1618">
                  <c:v>-1</c:v>
                </c:pt>
                <c:pt idx="1619">
                  <c:v>-1</c:v>
                </c:pt>
                <c:pt idx="1620">
                  <c:v>-1</c:v>
                </c:pt>
                <c:pt idx="1621">
                  <c:v>-1.1000000000000001</c:v>
                </c:pt>
                <c:pt idx="1622">
                  <c:v>-1</c:v>
                </c:pt>
                <c:pt idx="1623">
                  <c:v>-1.1000000000000001</c:v>
                </c:pt>
                <c:pt idx="1624">
                  <c:v>-1</c:v>
                </c:pt>
                <c:pt idx="1625">
                  <c:v>-1</c:v>
                </c:pt>
                <c:pt idx="1626">
                  <c:v>-1</c:v>
                </c:pt>
                <c:pt idx="1627">
                  <c:v>-1</c:v>
                </c:pt>
                <c:pt idx="1628">
                  <c:v>-1</c:v>
                </c:pt>
                <c:pt idx="1629">
                  <c:v>-1</c:v>
                </c:pt>
                <c:pt idx="1630">
                  <c:v>-1</c:v>
                </c:pt>
                <c:pt idx="1631">
                  <c:v>-1</c:v>
                </c:pt>
                <c:pt idx="1632">
                  <c:v>-1</c:v>
                </c:pt>
                <c:pt idx="1633">
                  <c:v>-1</c:v>
                </c:pt>
                <c:pt idx="1634">
                  <c:v>-1</c:v>
                </c:pt>
                <c:pt idx="1635">
                  <c:v>-1</c:v>
                </c:pt>
                <c:pt idx="1636">
                  <c:v>-1</c:v>
                </c:pt>
                <c:pt idx="1637">
                  <c:v>-1</c:v>
                </c:pt>
                <c:pt idx="1638">
                  <c:v>-1</c:v>
                </c:pt>
                <c:pt idx="1639">
                  <c:v>-1</c:v>
                </c:pt>
                <c:pt idx="1640">
                  <c:v>-0.9</c:v>
                </c:pt>
                <c:pt idx="1641">
                  <c:v>-1</c:v>
                </c:pt>
                <c:pt idx="1642">
                  <c:v>-0.9</c:v>
                </c:pt>
                <c:pt idx="1643">
                  <c:v>-1</c:v>
                </c:pt>
                <c:pt idx="1644">
                  <c:v>-1</c:v>
                </c:pt>
                <c:pt idx="1645">
                  <c:v>-1</c:v>
                </c:pt>
                <c:pt idx="1646">
                  <c:v>-1</c:v>
                </c:pt>
                <c:pt idx="1647">
                  <c:v>-1</c:v>
                </c:pt>
                <c:pt idx="1648">
                  <c:v>-1</c:v>
                </c:pt>
                <c:pt idx="1649">
                  <c:v>-1</c:v>
                </c:pt>
                <c:pt idx="1650">
                  <c:v>-1</c:v>
                </c:pt>
                <c:pt idx="1651">
                  <c:v>-1</c:v>
                </c:pt>
                <c:pt idx="1652">
                  <c:v>-1</c:v>
                </c:pt>
                <c:pt idx="1653">
                  <c:v>-1.1000000000000001</c:v>
                </c:pt>
                <c:pt idx="1654">
                  <c:v>-1.2</c:v>
                </c:pt>
                <c:pt idx="1655">
                  <c:v>-1.3</c:v>
                </c:pt>
                <c:pt idx="1656">
                  <c:v>-1.3</c:v>
                </c:pt>
                <c:pt idx="1657">
                  <c:v>-1.3</c:v>
                </c:pt>
                <c:pt idx="1658">
                  <c:v>-1.3</c:v>
                </c:pt>
                <c:pt idx="1659">
                  <c:v>-1.4</c:v>
                </c:pt>
                <c:pt idx="1660">
                  <c:v>-1.4</c:v>
                </c:pt>
                <c:pt idx="1661">
                  <c:v>-1.4</c:v>
                </c:pt>
                <c:pt idx="1662">
                  <c:v>-1.4</c:v>
                </c:pt>
                <c:pt idx="1663">
                  <c:v>-1.4</c:v>
                </c:pt>
                <c:pt idx="1664">
                  <c:v>-1.4</c:v>
                </c:pt>
                <c:pt idx="1665">
                  <c:v>-1.4</c:v>
                </c:pt>
                <c:pt idx="1666">
                  <c:v>-1.4</c:v>
                </c:pt>
                <c:pt idx="1667">
                  <c:v>-1.4</c:v>
                </c:pt>
                <c:pt idx="1668">
                  <c:v>-1.3</c:v>
                </c:pt>
                <c:pt idx="1669">
                  <c:v>-1.4</c:v>
                </c:pt>
                <c:pt idx="1670">
                  <c:v>-1.4</c:v>
                </c:pt>
                <c:pt idx="1671">
                  <c:v>-1.4</c:v>
                </c:pt>
                <c:pt idx="1672">
                  <c:v>-1.4</c:v>
                </c:pt>
                <c:pt idx="1673">
                  <c:v>-1.3</c:v>
                </c:pt>
                <c:pt idx="1674">
                  <c:v>-1.4</c:v>
                </c:pt>
                <c:pt idx="1675">
                  <c:v>-1.5</c:v>
                </c:pt>
                <c:pt idx="1676">
                  <c:v>-1.5</c:v>
                </c:pt>
                <c:pt idx="1677">
                  <c:v>-1.5</c:v>
                </c:pt>
                <c:pt idx="1678">
                  <c:v>-1.4</c:v>
                </c:pt>
                <c:pt idx="1679">
                  <c:v>-1.4</c:v>
                </c:pt>
                <c:pt idx="1680">
                  <c:v>-1.4</c:v>
                </c:pt>
                <c:pt idx="1681">
                  <c:v>-1.4</c:v>
                </c:pt>
                <c:pt idx="1682">
                  <c:v>-1.4</c:v>
                </c:pt>
                <c:pt idx="1683">
                  <c:v>-1.4</c:v>
                </c:pt>
              </c:numCache>
            </c:numRef>
          </c:yVal>
          <c:smooth val="0"/>
        </c:ser>
        <c:ser>
          <c:idx val="4"/>
          <c:order val="2"/>
          <c:tx>
            <c:strRef>
              <c:f>'[T1500170-v3 LHO Charge Exp Day 4 and 5.xlsx]Raw Data'!$G$15</c:f>
              <c:strCache>
                <c:ptCount val="1"/>
                <c:pt idx="0">
                  <c:v>4.3 A</c:v>
                </c:pt>
              </c:strCache>
            </c:strRef>
          </c:tx>
          <c:spPr>
            <a:ln w="19050" cap="rnd">
              <a:solidFill>
                <a:schemeClr val="accent5"/>
              </a:solidFill>
              <a:round/>
            </a:ln>
            <a:effectLst/>
          </c:spPr>
          <c:marker>
            <c:symbol val="none"/>
          </c:marker>
          <c:xVal>
            <c:numRef>
              <c:f>'[T1500170-v3 LHO Charge Exp Day 4 and 5.xlsx]Raw Data'!$B$18:$B$4644</c:f>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f>'[T1500170-v3 LHO Charge Exp Day 4 and 5.xlsx]Raw Data'!$G$18:$G$4644</c:f>
              <c:numCache>
                <c:formatCode>#,##0.0</c:formatCode>
                <c:ptCount val="4627"/>
                <c:pt idx="0">
                  <c:v>1.3</c:v>
                </c:pt>
                <c:pt idx="1">
                  <c:v>1.3</c:v>
                </c:pt>
                <c:pt idx="2">
                  <c:v>1.3</c:v>
                </c:pt>
                <c:pt idx="3">
                  <c:v>1.3</c:v>
                </c:pt>
                <c:pt idx="4">
                  <c:v>1.3</c:v>
                </c:pt>
                <c:pt idx="5">
                  <c:v>1.3</c:v>
                </c:pt>
                <c:pt idx="6">
                  <c:v>1.2</c:v>
                </c:pt>
                <c:pt idx="7">
                  <c:v>1.2</c:v>
                </c:pt>
                <c:pt idx="8">
                  <c:v>1</c:v>
                </c:pt>
                <c:pt idx="9">
                  <c:v>0.8</c:v>
                </c:pt>
                <c:pt idx="10">
                  <c:v>0</c:v>
                </c:pt>
                <c:pt idx="11">
                  <c:v>-1.2</c:v>
                </c:pt>
                <c:pt idx="12">
                  <c:v>-1.7</c:v>
                </c:pt>
                <c:pt idx="13">
                  <c:v>-2.5</c:v>
                </c:pt>
                <c:pt idx="14">
                  <c:v>-4.4000000000000004</c:v>
                </c:pt>
                <c:pt idx="15">
                  <c:v>-4.8</c:v>
                </c:pt>
                <c:pt idx="16">
                  <c:v>-4.5</c:v>
                </c:pt>
                <c:pt idx="17">
                  <c:v>-4.0999999999999996</c:v>
                </c:pt>
                <c:pt idx="18">
                  <c:v>-3.9</c:v>
                </c:pt>
                <c:pt idx="19">
                  <c:v>-3.7</c:v>
                </c:pt>
                <c:pt idx="20">
                  <c:v>-3.6</c:v>
                </c:pt>
                <c:pt idx="21">
                  <c:v>-3.6</c:v>
                </c:pt>
                <c:pt idx="22">
                  <c:v>-3.5</c:v>
                </c:pt>
                <c:pt idx="23">
                  <c:v>-3.5</c:v>
                </c:pt>
                <c:pt idx="24">
                  <c:v>-3.4</c:v>
                </c:pt>
                <c:pt idx="25">
                  <c:v>-3.3</c:v>
                </c:pt>
                <c:pt idx="26">
                  <c:v>-3.4</c:v>
                </c:pt>
                <c:pt idx="27">
                  <c:v>-3.6</c:v>
                </c:pt>
                <c:pt idx="28">
                  <c:v>-3.8</c:v>
                </c:pt>
                <c:pt idx="29">
                  <c:v>-4.2</c:v>
                </c:pt>
                <c:pt idx="30">
                  <c:v>-5.6</c:v>
                </c:pt>
                <c:pt idx="31">
                  <c:v>-7</c:v>
                </c:pt>
                <c:pt idx="32">
                  <c:v>-8.6999999999999993</c:v>
                </c:pt>
                <c:pt idx="33">
                  <c:v>-15.2</c:v>
                </c:pt>
                <c:pt idx="34">
                  <c:v>-17.600000000000001</c:v>
                </c:pt>
                <c:pt idx="35">
                  <c:v>-16.100000000000001</c:v>
                </c:pt>
                <c:pt idx="36">
                  <c:v>-15.4</c:v>
                </c:pt>
                <c:pt idx="37">
                  <c:v>-15</c:v>
                </c:pt>
                <c:pt idx="38">
                  <c:v>-12.4</c:v>
                </c:pt>
                <c:pt idx="39">
                  <c:v>-9.4</c:v>
                </c:pt>
                <c:pt idx="40">
                  <c:v>-7.5</c:v>
                </c:pt>
                <c:pt idx="41">
                  <c:v>-7</c:v>
                </c:pt>
                <c:pt idx="42">
                  <c:v>-7.2</c:v>
                </c:pt>
                <c:pt idx="43">
                  <c:v>-7.3</c:v>
                </c:pt>
                <c:pt idx="44">
                  <c:v>-7.3</c:v>
                </c:pt>
                <c:pt idx="45">
                  <c:v>-7.4</c:v>
                </c:pt>
                <c:pt idx="46">
                  <c:v>-7.6</c:v>
                </c:pt>
                <c:pt idx="47">
                  <c:v>-7.6</c:v>
                </c:pt>
                <c:pt idx="48">
                  <c:v>-7.2</c:v>
                </c:pt>
                <c:pt idx="49">
                  <c:v>-6.6</c:v>
                </c:pt>
                <c:pt idx="50">
                  <c:v>-6.4</c:v>
                </c:pt>
                <c:pt idx="51">
                  <c:v>-6.2</c:v>
                </c:pt>
                <c:pt idx="52">
                  <c:v>-6</c:v>
                </c:pt>
                <c:pt idx="53">
                  <c:v>-5.8</c:v>
                </c:pt>
                <c:pt idx="54">
                  <c:v>-5.7</c:v>
                </c:pt>
                <c:pt idx="55">
                  <c:v>-5.8</c:v>
                </c:pt>
                <c:pt idx="56">
                  <c:v>-5.8</c:v>
                </c:pt>
                <c:pt idx="57">
                  <c:v>-5.9</c:v>
                </c:pt>
                <c:pt idx="58">
                  <c:v>-6</c:v>
                </c:pt>
                <c:pt idx="59">
                  <c:v>-6</c:v>
                </c:pt>
                <c:pt idx="60">
                  <c:v>-6.1</c:v>
                </c:pt>
                <c:pt idx="61">
                  <c:v>-6.2</c:v>
                </c:pt>
                <c:pt idx="62">
                  <c:v>-6.3</c:v>
                </c:pt>
                <c:pt idx="63">
                  <c:v>-6.3</c:v>
                </c:pt>
                <c:pt idx="64">
                  <c:v>-6.3</c:v>
                </c:pt>
                <c:pt idx="65">
                  <c:v>-5.9</c:v>
                </c:pt>
                <c:pt idx="66">
                  <c:v>-5.3</c:v>
                </c:pt>
                <c:pt idx="67">
                  <c:v>-5.0999999999999996</c:v>
                </c:pt>
                <c:pt idx="68">
                  <c:v>-4.9000000000000004</c:v>
                </c:pt>
                <c:pt idx="69">
                  <c:v>-5.2</c:v>
                </c:pt>
                <c:pt idx="70">
                  <c:v>-5.4</c:v>
                </c:pt>
                <c:pt idx="71">
                  <c:v>-4.9000000000000004</c:v>
                </c:pt>
                <c:pt idx="72">
                  <c:v>-4.3</c:v>
                </c:pt>
                <c:pt idx="73">
                  <c:v>-4</c:v>
                </c:pt>
                <c:pt idx="74">
                  <c:v>-3.8</c:v>
                </c:pt>
                <c:pt idx="75">
                  <c:v>-3.2</c:v>
                </c:pt>
                <c:pt idx="76">
                  <c:v>-2.5</c:v>
                </c:pt>
                <c:pt idx="77">
                  <c:v>-2.6</c:v>
                </c:pt>
                <c:pt idx="78">
                  <c:v>-2.6</c:v>
                </c:pt>
                <c:pt idx="79">
                  <c:v>-2.2999999999999998</c:v>
                </c:pt>
                <c:pt idx="80">
                  <c:v>-2.7</c:v>
                </c:pt>
                <c:pt idx="81">
                  <c:v>-2.7</c:v>
                </c:pt>
                <c:pt idx="82">
                  <c:v>-2.2999999999999998</c:v>
                </c:pt>
                <c:pt idx="83">
                  <c:v>-2.6</c:v>
                </c:pt>
                <c:pt idx="84">
                  <c:v>-3.7</c:v>
                </c:pt>
                <c:pt idx="85">
                  <c:v>-5</c:v>
                </c:pt>
                <c:pt idx="86">
                  <c:v>-7.3</c:v>
                </c:pt>
                <c:pt idx="87">
                  <c:v>-9.9</c:v>
                </c:pt>
                <c:pt idx="88">
                  <c:v>-11.9</c:v>
                </c:pt>
                <c:pt idx="89">
                  <c:v>-14</c:v>
                </c:pt>
                <c:pt idx="90">
                  <c:v>-15.4</c:v>
                </c:pt>
                <c:pt idx="91">
                  <c:v>-17</c:v>
                </c:pt>
                <c:pt idx="92">
                  <c:v>-18.2</c:v>
                </c:pt>
                <c:pt idx="93">
                  <c:v>-19.5</c:v>
                </c:pt>
                <c:pt idx="94">
                  <c:v>-20.2</c:v>
                </c:pt>
                <c:pt idx="95">
                  <c:v>-21.2</c:v>
                </c:pt>
                <c:pt idx="96">
                  <c:v>-22</c:v>
                </c:pt>
                <c:pt idx="97">
                  <c:v>-24.7</c:v>
                </c:pt>
                <c:pt idx="98">
                  <c:v>-28.8</c:v>
                </c:pt>
                <c:pt idx="99">
                  <c:v>-33.799999999999997</c:v>
                </c:pt>
                <c:pt idx="100">
                  <c:v>-36.5</c:v>
                </c:pt>
                <c:pt idx="101">
                  <c:v>-40.700000000000003</c:v>
                </c:pt>
                <c:pt idx="102">
                  <c:v>-48.1</c:v>
                </c:pt>
                <c:pt idx="103">
                  <c:v>-53.6</c:v>
                </c:pt>
                <c:pt idx="104">
                  <c:v>-59.6</c:v>
                </c:pt>
                <c:pt idx="105">
                  <c:v>-65.8</c:v>
                </c:pt>
                <c:pt idx="106">
                  <c:v>-65.3</c:v>
                </c:pt>
                <c:pt idx="107">
                  <c:v>-71.400000000000006</c:v>
                </c:pt>
                <c:pt idx="108">
                  <c:v>-72.900000000000006</c:v>
                </c:pt>
                <c:pt idx="109">
                  <c:v>-74.599999999999994</c:v>
                </c:pt>
                <c:pt idx="110">
                  <c:v>-71.599999999999994</c:v>
                </c:pt>
                <c:pt idx="111">
                  <c:v>-72.099999999999994</c:v>
                </c:pt>
                <c:pt idx="112">
                  <c:v>-64.900000000000006</c:v>
                </c:pt>
                <c:pt idx="113">
                  <c:v>-62.5</c:v>
                </c:pt>
                <c:pt idx="114">
                  <c:v>-56.7</c:v>
                </c:pt>
                <c:pt idx="115">
                  <c:v>-54.7</c:v>
                </c:pt>
                <c:pt idx="116">
                  <c:v>-48.9</c:v>
                </c:pt>
                <c:pt idx="117">
                  <c:v>-49.1</c:v>
                </c:pt>
                <c:pt idx="118">
                  <c:v>-55.7</c:v>
                </c:pt>
                <c:pt idx="119">
                  <c:v>-54.4</c:v>
                </c:pt>
                <c:pt idx="120">
                  <c:v>-58.4</c:v>
                </c:pt>
                <c:pt idx="121">
                  <c:v>-57.6</c:v>
                </c:pt>
                <c:pt idx="122">
                  <c:v>-66.900000000000006</c:v>
                </c:pt>
                <c:pt idx="123">
                  <c:v>-69.599999999999994</c:v>
                </c:pt>
                <c:pt idx="124">
                  <c:v>-77.3</c:v>
                </c:pt>
                <c:pt idx="125">
                  <c:v>-77.7</c:v>
                </c:pt>
                <c:pt idx="126">
                  <c:v>-78.7</c:v>
                </c:pt>
                <c:pt idx="127">
                  <c:v>-76.5</c:v>
                </c:pt>
                <c:pt idx="128">
                  <c:v>-79.7</c:v>
                </c:pt>
                <c:pt idx="129">
                  <c:v>-69.3</c:v>
                </c:pt>
                <c:pt idx="130">
                  <c:v>-68.8</c:v>
                </c:pt>
                <c:pt idx="131">
                  <c:v>-60.1</c:v>
                </c:pt>
                <c:pt idx="132">
                  <c:v>-61.6</c:v>
                </c:pt>
                <c:pt idx="133">
                  <c:v>-61.9</c:v>
                </c:pt>
                <c:pt idx="134">
                  <c:v>-68</c:v>
                </c:pt>
                <c:pt idx="135">
                  <c:v>-68.7</c:v>
                </c:pt>
                <c:pt idx="136">
                  <c:v>-69.3</c:v>
                </c:pt>
                <c:pt idx="137">
                  <c:v>-76.099999999999994</c:v>
                </c:pt>
                <c:pt idx="138">
                  <c:v>-80.2</c:v>
                </c:pt>
                <c:pt idx="139">
                  <c:v>-77.599999999999994</c:v>
                </c:pt>
                <c:pt idx="140">
                  <c:v>-73.3</c:v>
                </c:pt>
                <c:pt idx="141">
                  <c:v>-75.8</c:v>
                </c:pt>
                <c:pt idx="142">
                  <c:v>-67.599999999999994</c:v>
                </c:pt>
                <c:pt idx="143">
                  <c:v>-69.3</c:v>
                </c:pt>
                <c:pt idx="144">
                  <c:v>-68</c:v>
                </c:pt>
                <c:pt idx="145">
                  <c:v>-71.5</c:v>
                </c:pt>
                <c:pt idx="146">
                  <c:v>-53.4</c:v>
                </c:pt>
                <c:pt idx="147">
                  <c:v>-52.6</c:v>
                </c:pt>
                <c:pt idx="148">
                  <c:v>-46</c:v>
                </c:pt>
                <c:pt idx="149">
                  <c:v>-47</c:v>
                </c:pt>
                <c:pt idx="150">
                  <c:v>-33.799999999999997</c:v>
                </c:pt>
                <c:pt idx="151">
                  <c:v>-25.9</c:v>
                </c:pt>
                <c:pt idx="152">
                  <c:v>-26.7</c:v>
                </c:pt>
                <c:pt idx="153">
                  <c:v>-30.1</c:v>
                </c:pt>
                <c:pt idx="154">
                  <c:v>-16.399999999999999</c:v>
                </c:pt>
                <c:pt idx="155">
                  <c:v>52.4</c:v>
                </c:pt>
                <c:pt idx="156">
                  <c:v>122.9</c:v>
                </c:pt>
                <c:pt idx="157">
                  <c:v>172.8</c:v>
                </c:pt>
                <c:pt idx="158">
                  <c:v>194.7</c:v>
                </c:pt>
                <c:pt idx="159">
                  <c:v>213.5</c:v>
                </c:pt>
                <c:pt idx="160">
                  <c:v>227.6</c:v>
                </c:pt>
                <c:pt idx="161">
                  <c:v>237.3</c:v>
                </c:pt>
                <c:pt idx="162">
                  <c:v>243.3</c:v>
                </c:pt>
                <c:pt idx="163">
                  <c:v>245.2</c:v>
                </c:pt>
                <c:pt idx="164">
                  <c:v>246.2</c:v>
                </c:pt>
                <c:pt idx="165">
                  <c:v>247.1</c:v>
                </c:pt>
                <c:pt idx="166">
                  <c:v>249.2</c:v>
                </c:pt>
                <c:pt idx="167">
                  <c:v>251.6</c:v>
                </c:pt>
                <c:pt idx="168">
                  <c:v>250.2</c:v>
                </c:pt>
                <c:pt idx="169">
                  <c:v>250.7</c:v>
                </c:pt>
                <c:pt idx="170">
                  <c:v>252.5</c:v>
                </c:pt>
                <c:pt idx="171">
                  <c:v>253.5</c:v>
                </c:pt>
                <c:pt idx="172">
                  <c:v>254.9</c:v>
                </c:pt>
                <c:pt idx="173">
                  <c:v>256.7</c:v>
                </c:pt>
                <c:pt idx="174">
                  <c:v>258</c:v>
                </c:pt>
                <c:pt idx="175">
                  <c:v>259.3</c:v>
                </c:pt>
                <c:pt idx="176">
                  <c:v>260.3</c:v>
                </c:pt>
                <c:pt idx="177">
                  <c:v>260.89999999999998</c:v>
                </c:pt>
                <c:pt idx="178">
                  <c:v>261.5</c:v>
                </c:pt>
                <c:pt idx="179">
                  <c:v>261.89999999999998</c:v>
                </c:pt>
                <c:pt idx="180">
                  <c:v>261.89999999999998</c:v>
                </c:pt>
                <c:pt idx="181">
                  <c:v>262</c:v>
                </c:pt>
                <c:pt idx="182">
                  <c:v>262.10000000000002</c:v>
                </c:pt>
                <c:pt idx="183">
                  <c:v>262.3</c:v>
                </c:pt>
                <c:pt idx="184">
                  <c:v>262.39999999999998</c:v>
                </c:pt>
                <c:pt idx="185">
                  <c:v>262.5</c:v>
                </c:pt>
                <c:pt idx="186">
                  <c:v>262.39999999999998</c:v>
                </c:pt>
                <c:pt idx="187">
                  <c:v>262.2</c:v>
                </c:pt>
                <c:pt idx="188">
                  <c:v>262</c:v>
                </c:pt>
                <c:pt idx="189">
                  <c:v>262</c:v>
                </c:pt>
                <c:pt idx="190">
                  <c:v>261.8</c:v>
                </c:pt>
                <c:pt idx="191">
                  <c:v>261.8</c:v>
                </c:pt>
                <c:pt idx="192">
                  <c:v>261.8</c:v>
                </c:pt>
                <c:pt idx="193">
                  <c:v>262</c:v>
                </c:pt>
                <c:pt idx="194">
                  <c:v>262.10000000000002</c:v>
                </c:pt>
                <c:pt idx="195">
                  <c:v>262</c:v>
                </c:pt>
                <c:pt idx="196">
                  <c:v>261.8</c:v>
                </c:pt>
                <c:pt idx="197">
                  <c:v>261.8</c:v>
                </c:pt>
                <c:pt idx="198">
                  <c:v>261.8</c:v>
                </c:pt>
                <c:pt idx="199">
                  <c:v>261.89999999999998</c:v>
                </c:pt>
                <c:pt idx="200">
                  <c:v>262</c:v>
                </c:pt>
                <c:pt idx="201">
                  <c:v>262.10000000000002</c:v>
                </c:pt>
                <c:pt idx="202">
                  <c:v>262.10000000000002</c:v>
                </c:pt>
                <c:pt idx="203">
                  <c:v>261.8</c:v>
                </c:pt>
                <c:pt idx="204">
                  <c:v>261.39999999999998</c:v>
                </c:pt>
                <c:pt idx="205">
                  <c:v>261.39999999999998</c:v>
                </c:pt>
                <c:pt idx="206">
                  <c:v>261.39999999999998</c:v>
                </c:pt>
                <c:pt idx="207">
                  <c:v>261.5</c:v>
                </c:pt>
                <c:pt idx="208">
                  <c:v>261.7</c:v>
                </c:pt>
                <c:pt idx="209">
                  <c:v>261.7</c:v>
                </c:pt>
                <c:pt idx="210">
                  <c:v>261.7</c:v>
                </c:pt>
                <c:pt idx="211">
                  <c:v>261.60000000000002</c:v>
                </c:pt>
                <c:pt idx="212">
                  <c:v>261.39999999999998</c:v>
                </c:pt>
                <c:pt idx="213">
                  <c:v>261.3</c:v>
                </c:pt>
                <c:pt idx="214">
                  <c:v>261.2</c:v>
                </c:pt>
                <c:pt idx="215">
                  <c:v>261.39999999999998</c:v>
                </c:pt>
                <c:pt idx="216">
                  <c:v>261.5</c:v>
                </c:pt>
                <c:pt idx="217">
                  <c:v>261.5</c:v>
                </c:pt>
                <c:pt idx="218">
                  <c:v>261.39999999999998</c:v>
                </c:pt>
                <c:pt idx="219">
                  <c:v>261.10000000000002</c:v>
                </c:pt>
                <c:pt idx="220">
                  <c:v>260.89999999999998</c:v>
                </c:pt>
                <c:pt idx="221">
                  <c:v>260.8</c:v>
                </c:pt>
                <c:pt idx="222">
                  <c:v>260.89999999999998</c:v>
                </c:pt>
                <c:pt idx="223">
                  <c:v>261</c:v>
                </c:pt>
                <c:pt idx="224">
                  <c:v>261.2</c:v>
                </c:pt>
                <c:pt idx="225">
                  <c:v>261.2</c:v>
                </c:pt>
                <c:pt idx="226">
                  <c:v>261.2</c:v>
                </c:pt>
                <c:pt idx="227">
                  <c:v>260.89999999999998</c:v>
                </c:pt>
                <c:pt idx="228">
                  <c:v>260.7</c:v>
                </c:pt>
                <c:pt idx="229">
                  <c:v>260.60000000000002</c:v>
                </c:pt>
                <c:pt idx="230">
                  <c:v>260.5</c:v>
                </c:pt>
                <c:pt idx="231">
                  <c:v>260.7</c:v>
                </c:pt>
                <c:pt idx="232">
                  <c:v>260.89999999999998</c:v>
                </c:pt>
                <c:pt idx="233">
                  <c:v>260.89999999999998</c:v>
                </c:pt>
                <c:pt idx="234">
                  <c:v>260.89999999999998</c:v>
                </c:pt>
                <c:pt idx="235">
                  <c:v>260.60000000000002</c:v>
                </c:pt>
                <c:pt idx="236">
                  <c:v>260.39999999999998</c:v>
                </c:pt>
                <c:pt idx="237">
                  <c:v>260.39999999999998</c:v>
                </c:pt>
                <c:pt idx="238">
                  <c:v>260.3</c:v>
                </c:pt>
                <c:pt idx="239">
                  <c:v>260.5</c:v>
                </c:pt>
                <c:pt idx="240">
                  <c:v>260.7</c:v>
                </c:pt>
                <c:pt idx="241">
                  <c:v>260.8</c:v>
                </c:pt>
                <c:pt idx="242">
                  <c:v>260.7</c:v>
                </c:pt>
                <c:pt idx="243">
                  <c:v>260.5</c:v>
                </c:pt>
                <c:pt idx="244">
                  <c:v>260.3</c:v>
                </c:pt>
                <c:pt idx="245">
                  <c:v>260.10000000000002</c:v>
                </c:pt>
                <c:pt idx="246">
                  <c:v>260.10000000000002</c:v>
                </c:pt>
                <c:pt idx="247">
                  <c:v>260.2</c:v>
                </c:pt>
                <c:pt idx="248">
                  <c:v>260.39999999999998</c:v>
                </c:pt>
                <c:pt idx="249">
                  <c:v>260.5</c:v>
                </c:pt>
                <c:pt idx="250">
                  <c:v>260.5</c:v>
                </c:pt>
                <c:pt idx="251">
                  <c:v>260.2</c:v>
                </c:pt>
                <c:pt idx="252">
                  <c:v>260.10000000000002</c:v>
                </c:pt>
                <c:pt idx="253">
                  <c:v>259.89999999999998</c:v>
                </c:pt>
                <c:pt idx="254">
                  <c:v>259.89999999999998</c:v>
                </c:pt>
                <c:pt idx="255">
                  <c:v>260</c:v>
                </c:pt>
                <c:pt idx="256">
                  <c:v>260.2</c:v>
                </c:pt>
                <c:pt idx="257">
                  <c:v>260.2</c:v>
                </c:pt>
                <c:pt idx="258">
                  <c:v>260.2</c:v>
                </c:pt>
                <c:pt idx="259">
                  <c:v>260.10000000000002</c:v>
                </c:pt>
                <c:pt idx="260">
                  <c:v>259.89999999999998</c:v>
                </c:pt>
                <c:pt idx="261">
                  <c:v>259.7</c:v>
                </c:pt>
                <c:pt idx="262">
                  <c:v>259.7</c:v>
                </c:pt>
                <c:pt idx="263">
                  <c:v>259.8</c:v>
                </c:pt>
                <c:pt idx="264">
                  <c:v>260</c:v>
                </c:pt>
                <c:pt idx="265">
                  <c:v>260.10000000000002</c:v>
                </c:pt>
                <c:pt idx="266">
                  <c:v>260</c:v>
                </c:pt>
                <c:pt idx="267">
                  <c:v>259.8</c:v>
                </c:pt>
                <c:pt idx="268">
                  <c:v>259.7</c:v>
                </c:pt>
                <c:pt idx="269">
                  <c:v>259.60000000000002</c:v>
                </c:pt>
                <c:pt idx="270">
                  <c:v>259.60000000000002</c:v>
                </c:pt>
                <c:pt idx="271">
                  <c:v>259.8</c:v>
                </c:pt>
                <c:pt idx="272">
                  <c:v>259.8</c:v>
                </c:pt>
                <c:pt idx="273">
                  <c:v>259.89999999999998</c:v>
                </c:pt>
                <c:pt idx="274">
                  <c:v>259.7</c:v>
                </c:pt>
                <c:pt idx="275">
                  <c:v>259.39999999999998</c:v>
                </c:pt>
                <c:pt idx="276">
                  <c:v>259</c:v>
                </c:pt>
                <c:pt idx="277">
                  <c:v>258.7</c:v>
                </c:pt>
                <c:pt idx="278">
                  <c:v>258.8</c:v>
                </c:pt>
                <c:pt idx="279">
                  <c:v>259.10000000000002</c:v>
                </c:pt>
                <c:pt idx="280">
                  <c:v>259.3</c:v>
                </c:pt>
                <c:pt idx="281">
                  <c:v>259.39999999999998</c:v>
                </c:pt>
                <c:pt idx="282">
                  <c:v>259.5</c:v>
                </c:pt>
                <c:pt idx="283">
                  <c:v>259.2</c:v>
                </c:pt>
                <c:pt idx="284">
                  <c:v>259.10000000000002</c:v>
                </c:pt>
                <c:pt idx="285">
                  <c:v>259</c:v>
                </c:pt>
                <c:pt idx="286">
                  <c:v>259</c:v>
                </c:pt>
                <c:pt idx="287">
                  <c:v>259.10000000000002</c:v>
                </c:pt>
                <c:pt idx="288">
                  <c:v>259.2</c:v>
                </c:pt>
                <c:pt idx="289">
                  <c:v>259.2</c:v>
                </c:pt>
                <c:pt idx="290">
                  <c:v>259.10000000000002</c:v>
                </c:pt>
                <c:pt idx="291">
                  <c:v>258.8</c:v>
                </c:pt>
                <c:pt idx="292">
                  <c:v>258.39999999999998</c:v>
                </c:pt>
                <c:pt idx="293">
                  <c:v>258.3</c:v>
                </c:pt>
                <c:pt idx="294">
                  <c:v>258.2</c:v>
                </c:pt>
                <c:pt idx="295">
                  <c:v>258.39999999999998</c:v>
                </c:pt>
                <c:pt idx="296">
                  <c:v>258.60000000000002</c:v>
                </c:pt>
                <c:pt idx="297">
                  <c:v>258.39999999999998</c:v>
                </c:pt>
                <c:pt idx="298">
                  <c:v>258.3</c:v>
                </c:pt>
                <c:pt idx="299">
                  <c:v>258.10000000000002</c:v>
                </c:pt>
                <c:pt idx="300">
                  <c:v>257.2</c:v>
                </c:pt>
                <c:pt idx="301">
                  <c:v>256.39999999999998</c:v>
                </c:pt>
                <c:pt idx="302">
                  <c:v>255.8</c:v>
                </c:pt>
                <c:pt idx="303">
                  <c:v>254.8</c:v>
                </c:pt>
                <c:pt idx="304">
                  <c:v>252.8</c:v>
                </c:pt>
                <c:pt idx="305">
                  <c:v>250.9</c:v>
                </c:pt>
                <c:pt idx="306">
                  <c:v>248.1</c:v>
                </c:pt>
                <c:pt idx="307">
                  <c:v>243.8</c:v>
                </c:pt>
                <c:pt idx="308">
                  <c:v>242.5</c:v>
                </c:pt>
                <c:pt idx="309">
                  <c:v>230.3</c:v>
                </c:pt>
                <c:pt idx="310">
                  <c:v>227.2</c:v>
                </c:pt>
                <c:pt idx="311">
                  <c:v>230.1</c:v>
                </c:pt>
                <c:pt idx="312">
                  <c:v>233</c:v>
                </c:pt>
                <c:pt idx="313">
                  <c:v>236.2</c:v>
                </c:pt>
                <c:pt idx="314">
                  <c:v>237.8</c:v>
                </c:pt>
                <c:pt idx="315">
                  <c:v>238.7</c:v>
                </c:pt>
                <c:pt idx="316">
                  <c:v>239.2</c:v>
                </c:pt>
                <c:pt idx="317">
                  <c:v>239.6</c:v>
                </c:pt>
                <c:pt idx="318">
                  <c:v>239.5</c:v>
                </c:pt>
                <c:pt idx="319">
                  <c:v>238.3</c:v>
                </c:pt>
                <c:pt idx="320">
                  <c:v>237</c:v>
                </c:pt>
                <c:pt idx="321">
                  <c:v>237.6</c:v>
                </c:pt>
                <c:pt idx="322">
                  <c:v>239.7</c:v>
                </c:pt>
                <c:pt idx="323">
                  <c:v>241.3</c:v>
                </c:pt>
                <c:pt idx="324">
                  <c:v>244</c:v>
                </c:pt>
                <c:pt idx="325">
                  <c:v>246.5</c:v>
                </c:pt>
                <c:pt idx="326">
                  <c:v>247.9</c:v>
                </c:pt>
                <c:pt idx="327">
                  <c:v>247.1</c:v>
                </c:pt>
                <c:pt idx="328">
                  <c:v>244.7</c:v>
                </c:pt>
                <c:pt idx="329">
                  <c:v>243.6</c:v>
                </c:pt>
                <c:pt idx="330">
                  <c:v>245.2</c:v>
                </c:pt>
                <c:pt idx="331">
                  <c:v>247</c:v>
                </c:pt>
                <c:pt idx="332">
                  <c:v>247.1</c:v>
                </c:pt>
                <c:pt idx="333">
                  <c:v>243.2</c:v>
                </c:pt>
                <c:pt idx="334">
                  <c:v>233.5</c:v>
                </c:pt>
                <c:pt idx="335">
                  <c:v>228.5</c:v>
                </c:pt>
                <c:pt idx="336">
                  <c:v>230.4</c:v>
                </c:pt>
                <c:pt idx="337">
                  <c:v>232.8</c:v>
                </c:pt>
                <c:pt idx="338">
                  <c:v>232.8</c:v>
                </c:pt>
                <c:pt idx="339">
                  <c:v>228.4</c:v>
                </c:pt>
                <c:pt idx="340">
                  <c:v>222.1</c:v>
                </c:pt>
                <c:pt idx="341">
                  <c:v>224.3</c:v>
                </c:pt>
                <c:pt idx="342">
                  <c:v>229.3</c:v>
                </c:pt>
                <c:pt idx="343">
                  <c:v>225.8</c:v>
                </c:pt>
                <c:pt idx="344">
                  <c:v>223.3</c:v>
                </c:pt>
                <c:pt idx="345">
                  <c:v>223.4</c:v>
                </c:pt>
                <c:pt idx="346">
                  <c:v>220.5</c:v>
                </c:pt>
                <c:pt idx="347">
                  <c:v>184.4</c:v>
                </c:pt>
                <c:pt idx="348">
                  <c:v>173.1</c:v>
                </c:pt>
                <c:pt idx="349">
                  <c:v>173.1</c:v>
                </c:pt>
                <c:pt idx="350">
                  <c:v>179.6</c:v>
                </c:pt>
                <c:pt idx="351">
                  <c:v>182.6</c:v>
                </c:pt>
                <c:pt idx="352">
                  <c:v>179.9</c:v>
                </c:pt>
                <c:pt idx="353">
                  <c:v>175.6</c:v>
                </c:pt>
                <c:pt idx="354">
                  <c:v>168.9</c:v>
                </c:pt>
                <c:pt idx="355">
                  <c:v>151.19999999999999</c:v>
                </c:pt>
                <c:pt idx="356">
                  <c:v>136</c:v>
                </c:pt>
                <c:pt idx="357">
                  <c:v>127.4</c:v>
                </c:pt>
                <c:pt idx="358">
                  <c:v>124.8</c:v>
                </c:pt>
                <c:pt idx="359">
                  <c:v>122.4</c:v>
                </c:pt>
                <c:pt idx="360">
                  <c:v>113.5</c:v>
                </c:pt>
                <c:pt idx="361">
                  <c:v>104</c:v>
                </c:pt>
                <c:pt idx="362">
                  <c:v>89.2</c:v>
                </c:pt>
                <c:pt idx="363">
                  <c:v>70.900000000000006</c:v>
                </c:pt>
                <c:pt idx="364">
                  <c:v>45.8</c:v>
                </c:pt>
                <c:pt idx="365">
                  <c:v>32.5</c:v>
                </c:pt>
                <c:pt idx="366">
                  <c:v>23.6</c:v>
                </c:pt>
                <c:pt idx="367">
                  <c:v>16.899999999999999</c:v>
                </c:pt>
                <c:pt idx="368">
                  <c:v>10.6</c:v>
                </c:pt>
                <c:pt idx="369">
                  <c:v>7.5</c:v>
                </c:pt>
                <c:pt idx="370">
                  <c:v>5</c:v>
                </c:pt>
                <c:pt idx="371">
                  <c:v>3.1</c:v>
                </c:pt>
                <c:pt idx="372">
                  <c:v>1.4</c:v>
                </c:pt>
                <c:pt idx="373">
                  <c:v>0.8</c:v>
                </c:pt>
                <c:pt idx="374">
                  <c:v>0.6</c:v>
                </c:pt>
                <c:pt idx="375">
                  <c:v>0.4</c:v>
                </c:pt>
                <c:pt idx="376">
                  <c:v>0.4</c:v>
                </c:pt>
                <c:pt idx="377">
                  <c:v>0.5</c:v>
                </c:pt>
                <c:pt idx="378">
                  <c:v>0.5</c:v>
                </c:pt>
                <c:pt idx="379">
                  <c:v>0.5</c:v>
                </c:pt>
                <c:pt idx="380">
                  <c:v>0.4</c:v>
                </c:pt>
                <c:pt idx="381">
                  <c:v>0.4</c:v>
                </c:pt>
                <c:pt idx="382">
                  <c:v>0.2</c:v>
                </c:pt>
                <c:pt idx="383">
                  <c:v>0</c:v>
                </c:pt>
                <c:pt idx="384">
                  <c:v>0</c:v>
                </c:pt>
                <c:pt idx="385">
                  <c:v>0</c:v>
                </c:pt>
                <c:pt idx="386">
                  <c:v>0</c:v>
                </c:pt>
                <c:pt idx="387">
                  <c:v>-0.1</c:v>
                </c:pt>
                <c:pt idx="388">
                  <c:v>-0.3</c:v>
                </c:pt>
                <c:pt idx="389">
                  <c:v>-0.2</c:v>
                </c:pt>
                <c:pt idx="390">
                  <c:v>-0.1</c:v>
                </c:pt>
                <c:pt idx="391">
                  <c:v>0</c:v>
                </c:pt>
                <c:pt idx="392">
                  <c:v>0</c:v>
                </c:pt>
                <c:pt idx="393">
                  <c:v>-0.3</c:v>
                </c:pt>
                <c:pt idx="394">
                  <c:v>-0.5</c:v>
                </c:pt>
                <c:pt idx="395">
                  <c:v>-0.8</c:v>
                </c:pt>
                <c:pt idx="396">
                  <c:v>-0.6</c:v>
                </c:pt>
                <c:pt idx="397">
                  <c:v>-0.4</c:v>
                </c:pt>
                <c:pt idx="398">
                  <c:v>0</c:v>
                </c:pt>
                <c:pt idx="399">
                  <c:v>0.1</c:v>
                </c:pt>
                <c:pt idx="400">
                  <c:v>0.4</c:v>
                </c:pt>
                <c:pt idx="401">
                  <c:v>0.6</c:v>
                </c:pt>
                <c:pt idx="402">
                  <c:v>0.1</c:v>
                </c:pt>
                <c:pt idx="403">
                  <c:v>0</c:v>
                </c:pt>
                <c:pt idx="404">
                  <c:v>-0.1</c:v>
                </c:pt>
                <c:pt idx="405">
                  <c:v>-0.3</c:v>
                </c:pt>
                <c:pt idx="406">
                  <c:v>-0.3</c:v>
                </c:pt>
                <c:pt idx="407">
                  <c:v>-0.1</c:v>
                </c:pt>
                <c:pt idx="408">
                  <c:v>0</c:v>
                </c:pt>
                <c:pt idx="409">
                  <c:v>0</c:v>
                </c:pt>
                <c:pt idx="410">
                  <c:v>0.2</c:v>
                </c:pt>
                <c:pt idx="411">
                  <c:v>0.4</c:v>
                </c:pt>
                <c:pt idx="412">
                  <c:v>0.1</c:v>
                </c:pt>
                <c:pt idx="413">
                  <c:v>-0.2</c:v>
                </c:pt>
                <c:pt idx="414">
                  <c:v>-0.5</c:v>
                </c:pt>
                <c:pt idx="415">
                  <c:v>-0.5</c:v>
                </c:pt>
                <c:pt idx="416">
                  <c:v>-0.4</c:v>
                </c:pt>
                <c:pt idx="417">
                  <c:v>-0.4</c:v>
                </c:pt>
                <c:pt idx="418">
                  <c:v>-0.1</c:v>
                </c:pt>
                <c:pt idx="419">
                  <c:v>0.2</c:v>
                </c:pt>
                <c:pt idx="420">
                  <c:v>0.5</c:v>
                </c:pt>
                <c:pt idx="421">
                  <c:v>0.2</c:v>
                </c:pt>
                <c:pt idx="422">
                  <c:v>0.1</c:v>
                </c:pt>
                <c:pt idx="423">
                  <c:v>0.1</c:v>
                </c:pt>
                <c:pt idx="424">
                  <c:v>0.1</c:v>
                </c:pt>
                <c:pt idx="425">
                  <c:v>0.4</c:v>
                </c:pt>
                <c:pt idx="426">
                  <c:v>0.8</c:v>
                </c:pt>
                <c:pt idx="427">
                  <c:v>1.2</c:v>
                </c:pt>
                <c:pt idx="428">
                  <c:v>1.5</c:v>
                </c:pt>
                <c:pt idx="429">
                  <c:v>1.8</c:v>
                </c:pt>
                <c:pt idx="430">
                  <c:v>1.8</c:v>
                </c:pt>
                <c:pt idx="431">
                  <c:v>1.5</c:v>
                </c:pt>
                <c:pt idx="432">
                  <c:v>1.5</c:v>
                </c:pt>
                <c:pt idx="433">
                  <c:v>1.8</c:v>
                </c:pt>
                <c:pt idx="434">
                  <c:v>2.5</c:v>
                </c:pt>
                <c:pt idx="435">
                  <c:v>2.8</c:v>
                </c:pt>
                <c:pt idx="436">
                  <c:v>2.9</c:v>
                </c:pt>
                <c:pt idx="437">
                  <c:v>2.8</c:v>
                </c:pt>
                <c:pt idx="438">
                  <c:v>2.6</c:v>
                </c:pt>
                <c:pt idx="439">
                  <c:v>2.1</c:v>
                </c:pt>
                <c:pt idx="440">
                  <c:v>1.9</c:v>
                </c:pt>
                <c:pt idx="441">
                  <c:v>1.8</c:v>
                </c:pt>
                <c:pt idx="442">
                  <c:v>1.8</c:v>
                </c:pt>
                <c:pt idx="443">
                  <c:v>1.8</c:v>
                </c:pt>
                <c:pt idx="444">
                  <c:v>1.7</c:v>
                </c:pt>
                <c:pt idx="445">
                  <c:v>1.7</c:v>
                </c:pt>
                <c:pt idx="446">
                  <c:v>1.6</c:v>
                </c:pt>
                <c:pt idx="447">
                  <c:v>1.3</c:v>
                </c:pt>
                <c:pt idx="448">
                  <c:v>1.1000000000000001</c:v>
                </c:pt>
                <c:pt idx="449">
                  <c:v>1</c:v>
                </c:pt>
                <c:pt idx="450">
                  <c:v>0.9</c:v>
                </c:pt>
                <c:pt idx="451">
                  <c:v>0.9</c:v>
                </c:pt>
                <c:pt idx="452">
                  <c:v>1.4</c:v>
                </c:pt>
                <c:pt idx="453">
                  <c:v>1.8</c:v>
                </c:pt>
                <c:pt idx="454">
                  <c:v>1.9</c:v>
                </c:pt>
                <c:pt idx="455">
                  <c:v>1.8</c:v>
                </c:pt>
                <c:pt idx="456">
                  <c:v>1.6</c:v>
                </c:pt>
                <c:pt idx="457">
                  <c:v>1.5</c:v>
                </c:pt>
                <c:pt idx="458">
                  <c:v>1.2</c:v>
                </c:pt>
                <c:pt idx="459">
                  <c:v>1.2</c:v>
                </c:pt>
                <c:pt idx="460">
                  <c:v>1.5</c:v>
                </c:pt>
                <c:pt idx="461">
                  <c:v>1.8</c:v>
                </c:pt>
                <c:pt idx="462">
                  <c:v>2</c:v>
                </c:pt>
                <c:pt idx="463">
                  <c:v>2.1</c:v>
                </c:pt>
                <c:pt idx="464">
                  <c:v>2.1</c:v>
                </c:pt>
                <c:pt idx="465">
                  <c:v>2</c:v>
                </c:pt>
                <c:pt idx="466">
                  <c:v>1.8</c:v>
                </c:pt>
                <c:pt idx="467">
                  <c:v>1.7</c:v>
                </c:pt>
                <c:pt idx="468">
                  <c:v>1.5</c:v>
                </c:pt>
                <c:pt idx="469">
                  <c:v>1.5</c:v>
                </c:pt>
                <c:pt idx="470">
                  <c:v>1.4</c:v>
                </c:pt>
                <c:pt idx="471">
                  <c:v>1.5</c:v>
                </c:pt>
                <c:pt idx="472">
                  <c:v>1.9</c:v>
                </c:pt>
                <c:pt idx="473">
                  <c:v>2.2999999999999998</c:v>
                </c:pt>
                <c:pt idx="474">
                  <c:v>2.2000000000000002</c:v>
                </c:pt>
                <c:pt idx="475">
                  <c:v>2.2000000000000002</c:v>
                </c:pt>
                <c:pt idx="476">
                  <c:v>2</c:v>
                </c:pt>
                <c:pt idx="477">
                  <c:v>2</c:v>
                </c:pt>
                <c:pt idx="478">
                  <c:v>2</c:v>
                </c:pt>
                <c:pt idx="479">
                  <c:v>1.9</c:v>
                </c:pt>
                <c:pt idx="480">
                  <c:v>1.8</c:v>
                </c:pt>
                <c:pt idx="481">
                  <c:v>1.8</c:v>
                </c:pt>
                <c:pt idx="482">
                  <c:v>1.7</c:v>
                </c:pt>
                <c:pt idx="483">
                  <c:v>1.7</c:v>
                </c:pt>
                <c:pt idx="484">
                  <c:v>1.5</c:v>
                </c:pt>
                <c:pt idx="485">
                  <c:v>1.4</c:v>
                </c:pt>
                <c:pt idx="486">
                  <c:v>1.4</c:v>
                </c:pt>
                <c:pt idx="487">
                  <c:v>1.4</c:v>
                </c:pt>
                <c:pt idx="488">
                  <c:v>1.5</c:v>
                </c:pt>
                <c:pt idx="489">
                  <c:v>1.6</c:v>
                </c:pt>
                <c:pt idx="490">
                  <c:v>1.6</c:v>
                </c:pt>
                <c:pt idx="491">
                  <c:v>1.7</c:v>
                </c:pt>
                <c:pt idx="492">
                  <c:v>1.8</c:v>
                </c:pt>
                <c:pt idx="493">
                  <c:v>1.8</c:v>
                </c:pt>
                <c:pt idx="494">
                  <c:v>2</c:v>
                </c:pt>
                <c:pt idx="495">
                  <c:v>1.9</c:v>
                </c:pt>
                <c:pt idx="496">
                  <c:v>2</c:v>
                </c:pt>
                <c:pt idx="497">
                  <c:v>1.9</c:v>
                </c:pt>
                <c:pt idx="498">
                  <c:v>1.9</c:v>
                </c:pt>
                <c:pt idx="499">
                  <c:v>1.9</c:v>
                </c:pt>
                <c:pt idx="500">
                  <c:v>1.9</c:v>
                </c:pt>
                <c:pt idx="501">
                  <c:v>1.8</c:v>
                </c:pt>
                <c:pt idx="502">
                  <c:v>1.8</c:v>
                </c:pt>
                <c:pt idx="503">
                  <c:v>1.8</c:v>
                </c:pt>
                <c:pt idx="504">
                  <c:v>1.8</c:v>
                </c:pt>
                <c:pt idx="505">
                  <c:v>1.6</c:v>
                </c:pt>
                <c:pt idx="506">
                  <c:v>1.8</c:v>
                </c:pt>
                <c:pt idx="507">
                  <c:v>1.8</c:v>
                </c:pt>
                <c:pt idx="508">
                  <c:v>1.9</c:v>
                </c:pt>
                <c:pt idx="509">
                  <c:v>1.9</c:v>
                </c:pt>
                <c:pt idx="510">
                  <c:v>2</c:v>
                </c:pt>
                <c:pt idx="511">
                  <c:v>2.1</c:v>
                </c:pt>
                <c:pt idx="512">
                  <c:v>2.2000000000000002</c:v>
                </c:pt>
                <c:pt idx="513">
                  <c:v>2.1</c:v>
                </c:pt>
                <c:pt idx="514">
                  <c:v>2.2000000000000002</c:v>
                </c:pt>
                <c:pt idx="515">
                  <c:v>2.2999999999999998</c:v>
                </c:pt>
                <c:pt idx="516">
                  <c:v>2.2999999999999998</c:v>
                </c:pt>
                <c:pt idx="517">
                  <c:v>2.2999999999999998</c:v>
                </c:pt>
                <c:pt idx="518">
                  <c:v>2.2999999999999998</c:v>
                </c:pt>
                <c:pt idx="519">
                  <c:v>2.2000000000000002</c:v>
                </c:pt>
                <c:pt idx="520">
                  <c:v>2.1</c:v>
                </c:pt>
                <c:pt idx="521">
                  <c:v>2</c:v>
                </c:pt>
                <c:pt idx="522">
                  <c:v>2</c:v>
                </c:pt>
                <c:pt idx="523">
                  <c:v>2</c:v>
                </c:pt>
                <c:pt idx="524">
                  <c:v>2.1</c:v>
                </c:pt>
                <c:pt idx="525">
                  <c:v>2.1</c:v>
                </c:pt>
                <c:pt idx="526">
                  <c:v>2.2000000000000002</c:v>
                </c:pt>
                <c:pt idx="527">
                  <c:v>2.2999999999999998</c:v>
                </c:pt>
                <c:pt idx="528">
                  <c:v>2.4</c:v>
                </c:pt>
                <c:pt idx="529">
                  <c:v>2.2999999999999998</c:v>
                </c:pt>
                <c:pt idx="530">
                  <c:v>2.4</c:v>
                </c:pt>
                <c:pt idx="531">
                  <c:v>2.4</c:v>
                </c:pt>
                <c:pt idx="532">
                  <c:v>2.2999999999999998</c:v>
                </c:pt>
                <c:pt idx="533">
                  <c:v>2.1</c:v>
                </c:pt>
                <c:pt idx="534">
                  <c:v>2.1</c:v>
                </c:pt>
                <c:pt idx="535">
                  <c:v>2.1</c:v>
                </c:pt>
                <c:pt idx="536">
                  <c:v>2.1</c:v>
                </c:pt>
                <c:pt idx="537">
                  <c:v>1.9</c:v>
                </c:pt>
                <c:pt idx="538">
                  <c:v>1.7</c:v>
                </c:pt>
                <c:pt idx="539">
                  <c:v>1.5</c:v>
                </c:pt>
                <c:pt idx="540">
                  <c:v>1.4</c:v>
                </c:pt>
                <c:pt idx="541">
                  <c:v>1</c:v>
                </c:pt>
                <c:pt idx="542">
                  <c:v>0.9</c:v>
                </c:pt>
                <c:pt idx="543">
                  <c:v>0.8</c:v>
                </c:pt>
                <c:pt idx="544">
                  <c:v>0.9</c:v>
                </c:pt>
                <c:pt idx="545">
                  <c:v>1.1000000000000001</c:v>
                </c:pt>
                <c:pt idx="546">
                  <c:v>1.3</c:v>
                </c:pt>
                <c:pt idx="547">
                  <c:v>1.2</c:v>
                </c:pt>
                <c:pt idx="548">
                  <c:v>1.2</c:v>
                </c:pt>
                <c:pt idx="549">
                  <c:v>1</c:v>
                </c:pt>
                <c:pt idx="550">
                  <c:v>0.9</c:v>
                </c:pt>
                <c:pt idx="551">
                  <c:v>0.8</c:v>
                </c:pt>
                <c:pt idx="552">
                  <c:v>0.7</c:v>
                </c:pt>
                <c:pt idx="553">
                  <c:v>0.7</c:v>
                </c:pt>
                <c:pt idx="554">
                  <c:v>0.7</c:v>
                </c:pt>
                <c:pt idx="555">
                  <c:v>0.5</c:v>
                </c:pt>
                <c:pt idx="556">
                  <c:v>0.3</c:v>
                </c:pt>
                <c:pt idx="557">
                  <c:v>0.1</c:v>
                </c:pt>
                <c:pt idx="558">
                  <c:v>0.2</c:v>
                </c:pt>
                <c:pt idx="559">
                  <c:v>0.1</c:v>
                </c:pt>
                <c:pt idx="560">
                  <c:v>0.2</c:v>
                </c:pt>
                <c:pt idx="561">
                  <c:v>0.1</c:v>
                </c:pt>
                <c:pt idx="562">
                  <c:v>0.5</c:v>
                </c:pt>
                <c:pt idx="563">
                  <c:v>0.8</c:v>
                </c:pt>
                <c:pt idx="564">
                  <c:v>1.1000000000000001</c:v>
                </c:pt>
                <c:pt idx="565">
                  <c:v>1</c:v>
                </c:pt>
                <c:pt idx="566">
                  <c:v>1.1000000000000001</c:v>
                </c:pt>
                <c:pt idx="567">
                  <c:v>0.9</c:v>
                </c:pt>
                <c:pt idx="568">
                  <c:v>0.9</c:v>
                </c:pt>
                <c:pt idx="569">
                  <c:v>0.8</c:v>
                </c:pt>
                <c:pt idx="570">
                  <c:v>0.8</c:v>
                </c:pt>
                <c:pt idx="571">
                  <c:v>0.8</c:v>
                </c:pt>
                <c:pt idx="572">
                  <c:v>0.7</c:v>
                </c:pt>
                <c:pt idx="573">
                  <c:v>0.5</c:v>
                </c:pt>
                <c:pt idx="574">
                  <c:v>0.6</c:v>
                </c:pt>
                <c:pt idx="575">
                  <c:v>0.7</c:v>
                </c:pt>
                <c:pt idx="576">
                  <c:v>0.7</c:v>
                </c:pt>
                <c:pt idx="577">
                  <c:v>0.6</c:v>
                </c:pt>
                <c:pt idx="578">
                  <c:v>0.7</c:v>
                </c:pt>
                <c:pt idx="579">
                  <c:v>0.6</c:v>
                </c:pt>
                <c:pt idx="580">
                  <c:v>0.6</c:v>
                </c:pt>
                <c:pt idx="581">
                  <c:v>0.6</c:v>
                </c:pt>
                <c:pt idx="582">
                  <c:v>1</c:v>
                </c:pt>
                <c:pt idx="583">
                  <c:v>1.4</c:v>
                </c:pt>
                <c:pt idx="584">
                  <c:v>1.8</c:v>
                </c:pt>
                <c:pt idx="585">
                  <c:v>2.1</c:v>
                </c:pt>
                <c:pt idx="586">
                  <c:v>2.7</c:v>
                </c:pt>
                <c:pt idx="587">
                  <c:v>3.2</c:v>
                </c:pt>
                <c:pt idx="588">
                  <c:v>3.6</c:v>
                </c:pt>
                <c:pt idx="589">
                  <c:v>4</c:v>
                </c:pt>
                <c:pt idx="590">
                  <c:v>4.2</c:v>
                </c:pt>
                <c:pt idx="591">
                  <c:v>4</c:v>
                </c:pt>
                <c:pt idx="592">
                  <c:v>3.9</c:v>
                </c:pt>
                <c:pt idx="593">
                  <c:v>3.7</c:v>
                </c:pt>
                <c:pt idx="594">
                  <c:v>3.5</c:v>
                </c:pt>
                <c:pt idx="595">
                  <c:v>3.3</c:v>
                </c:pt>
                <c:pt idx="596">
                  <c:v>3.1</c:v>
                </c:pt>
                <c:pt idx="597">
                  <c:v>3</c:v>
                </c:pt>
                <c:pt idx="598">
                  <c:v>2.8</c:v>
                </c:pt>
                <c:pt idx="599">
                  <c:v>2.7</c:v>
                </c:pt>
                <c:pt idx="600">
                  <c:v>2.6</c:v>
                </c:pt>
                <c:pt idx="601">
                  <c:v>2.5</c:v>
                </c:pt>
                <c:pt idx="602">
                  <c:v>2.4</c:v>
                </c:pt>
                <c:pt idx="603">
                  <c:v>2.4</c:v>
                </c:pt>
                <c:pt idx="604">
                  <c:v>2.2999999999999998</c:v>
                </c:pt>
                <c:pt idx="605">
                  <c:v>2.2999999999999998</c:v>
                </c:pt>
                <c:pt idx="606">
                  <c:v>2.2000000000000002</c:v>
                </c:pt>
                <c:pt idx="607">
                  <c:v>2.1</c:v>
                </c:pt>
                <c:pt idx="608">
                  <c:v>2</c:v>
                </c:pt>
                <c:pt idx="609">
                  <c:v>2</c:v>
                </c:pt>
                <c:pt idx="610">
                  <c:v>2</c:v>
                </c:pt>
                <c:pt idx="611">
                  <c:v>1.9</c:v>
                </c:pt>
                <c:pt idx="612">
                  <c:v>1.8</c:v>
                </c:pt>
                <c:pt idx="613">
                  <c:v>1.6</c:v>
                </c:pt>
                <c:pt idx="614">
                  <c:v>1.6</c:v>
                </c:pt>
                <c:pt idx="615">
                  <c:v>1.5</c:v>
                </c:pt>
                <c:pt idx="616">
                  <c:v>1.4</c:v>
                </c:pt>
                <c:pt idx="617">
                  <c:v>1.4</c:v>
                </c:pt>
                <c:pt idx="618">
                  <c:v>1.3</c:v>
                </c:pt>
                <c:pt idx="619">
                  <c:v>1.3</c:v>
                </c:pt>
                <c:pt idx="620">
                  <c:v>1.3</c:v>
                </c:pt>
                <c:pt idx="621">
                  <c:v>1.2</c:v>
                </c:pt>
                <c:pt idx="622">
                  <c:v>1.3</c:v>
                </c:pt>
                <c:pt idx="623">
                  <c:v>1.2</c:v>
                </c:pt>
                <c:pt idx="624">
                  <c:v>1.2</c:v>
                </c:pt>
                <c:pt idx="625">
                  <c:v>1.3</c:v>
                </c:pt>
                <c:pt idx="626">
                  <c:v>1.3</c:v>
                </c:pt>
                <c:pt idx="627">
                  <c:v>1.2</c:v>
                </c:pt>
                <c:pt idx="628">
                  <c:v>1.2</c:v>
                </c:pt>
                <c:pt idx="629">
                  <c:v>1.2</c:v>
                </c:pt>
                <c:pt idx="630">
                  <c:v>1.4</c:v>
                </c:pt>
                <c:pt idx="631">
                  <c:v>1.5</c:v>
                </c:pt>
                <c:pt idx="632">
                  <c:v>1.3</c:v>
                </c:pt>
                <c:pt idx="633">
                  <c:v>1.1000000000000001</c:v>
                </c:pt>
                <c:pt idx="634">
                  <c:v>0.7</c:v>
                </c:pt>
                <c:pt idx="635">
                  <c:v>0.4</c:v>
                </c:pt>
                <c:pt idx="636">
                  <c:v>0.3</c:v>
                </c:pt>
                <c:pt idx="637">
                  <c:v>0.4</c:v>
                </c:pt>
                <c:pt idx="638">
                  <c:v>0.5</c:v>
                </c:pt>
                <c:pt idx="639">
                  <c:v>0.7</c:v>
                </c:pt>
                <c:pt idx="640">
                  <c:v>0.8</c:v>
                </c:pt>
                <c:pt idx="641">
                  <c:v>0.7</c:v>
                </c:pt>
                <c:pt idx="642">
                  <c:v>0.4</c:v>
                </c:pt>
                <c:pt idx="643">
                  <c:v>0.3</c:v>
                </c:pt>
                <c:pt idx="644">
                  <c:v>0.1</c:v>
                </c:pt>
                <c:pt idx="645">
                  <c:v>0.1</c:v>
                </c:pt>
                <c:pt idx="646">
                  <c:v>0</c:v>
                </c:pt>
                <c:pt idx="647">
                  <c:v>0.1</c:v>
                </c:pt>
                <c:pt idx="648">
                  <c:v>-0.1</c:v>
                </c:pt>
                <c:pt idx="649">
                  <c:v>-0.7</c:v>
                </c:pt>
                <c:pt idx="650">
                  <c:v>-1.3</c:v>
                </c:pt>
                <c:pt idx="651">
                  <c:v>-1.5</c:v>
                </c:pt>
                <c:pt idx="652">
                  <c:v>-1.4</c:v>
                </c:pt>
                <c:pt idx="653">
                  <c:v>-0.6</c:v>
                </c:pt>
                <c:pt idx="654">
                  <c:v>-2.2999999999999998</c:v>
                </c:pt>
                <c:pt idx="655">
                  <c:v>-4.0999999999999996</c:v>
                </c:pt>
                <c:pt idx="656">
                  <c:v>-4.5</c:v>
                </c:pt>
                <c:pt idx="657">
                  <c:v>-3.9</c:v>
                </c:pt>
                <c:pt idx="658">
                  <c:v>-3.9</c:v>
                </c:pt>
                <c:pt idx="659">
                  <c:v>-3.1</c:v>
                </c:pt>
                <c:pt idx="660">
                  <c:v>-2</c:v>
                </c:pt>
                <c:pt idx="661">
                  <c:v>-1</c:v>
                </c:pt>
                <c:pt idx="662">
                  <c:v>0.1</c:v>
                </c:pt>
                <c:pt idx="663">
                  <c:v>0.9</c:v>
                </c:pt>
                <c:pt idx="664">
                  <c:v>1.3</c:v>
                </c:pt>
                <c:pt idx="665">
                  <c:v>1.8</c:v>
                </c:pt>
                <c:pt idx="666">
                  <c:v>2.2999999999999998</c:v>
                </c:pt>
                <c:pt idx="667">
                  <c:v>2.5</c:v>
                </c:pt>
                <c:pt idx="668">
                  <c:v>2.5</c:v>
                </c:pt>
                <c:pt idx="669">
                  <c:v>2.6</c:v>
                </c:pt>
                <c:pt idx="670">
                  <c:v>2.5</c:v>
                </c:pt>
                <c:pt idx="671">
                  <c:v>2.4</c:v>
                </c:pt>
                <c:pt idx="672">
                  <c:v>2.6</c:v>
                </c:pt>
                <c:pt idx="673">
                  <c:v>2.5</c:v>
                </c:pt>
                <c:pt idx="674">
                  <c:v>2.2999999999999998</c:v>
                </c:pt>
                <c:pt idx="675">
                  <c:v>2.2999999999999998</c:v>
                </c:pt>
                <c:pt idx="676">
                  <c:v>2.4</c:v>
                </c:pt>
                <c:pt idx="677">
                  <c:v>2.6</c:v>
                </c:pt>
                <c:pt idx="678">
                  <c:v>2.7</c:v>
                </c:pt>
                <c:pt idx="679">
                  <c:v>2.7</c:v>
                </c:pt>
                <c:pt idx="680">
                  <c:v>2.8</c:v>
                </c:pt>
                <c:pt idx="681">
                  <c:v>2.8</c:v>
                </c:pt>
                <c:pt idx="682">
                  <c:v>2.8</c:v>
                </c:pt>
                <c:pt idx="683">
                  <c:v>2.8</c:v>
                </c:pt>
                <c:pt idx="684">
                  <c:v>2.8</c:v>
                </c:pt>
                <c:pt idx="685">
                  <c:v>2.9</c:v>
                </c:pt>
                <c:pt idx="686">
                  <c:v>2.9</c:v>
                </c:pt>
                <c:pt idx="687">
                  <c:v>2.9</c:v>
                </c:pt>
                <c:pt idx="688">
                  <c:v>2.8</c:v>
                </c:pt>
                <c:pt idx="689">
                  <c:v>2.9</c:v>
                </c:pt>
                <c:pt idx="690">
                  <c:v>2.8</c:v>
                </c:pt>
                <c:pt idx="691">
                  <c:v>2.9</c:v>
                </c:pt>
                <c:pt idx="692">
                  <c:v>2.9</c:v>
                </c:pt>
                <c:pt idx="693">
                  <c:v>2.8</c:v>
                </c:pt>
                <c:pt idx="694">
                  <c:v>2.8</c:v>
                </c:pt>
                <c:pt idx="695">
                  <c:v>2.7</c:v>
                </c:pt>
                <c:pt idx="696">
                  <c:v>2.7</c:v>
                </c:pt>
                <c:pt idx="697">
                  <c:v>2.7</c:v>
                </c:pt>
                <c:pt idx="698">
                  <c:v>2.7</c:v>
                </c:pt>
                <c:pt idx="699">
                  <c:v>2.7</c:v>
                </c:pt>
                <c:pt idx="700">
                  <c:v>2.6</c:v>
                </c:pt>
                <c:pt idx="701">
                  <c:v>2.7</c:v>
                </c:pt>
                <c:pt idx="702">
                  <c:v>2.6</c:v>
                </c:pt>
                <c:pt idx="703">
                  <c:v>2.7</c:v>
                </c:pt>
                <c:pt idx="704">
                  <c:v>2.6</c:v>
                </c:pt>
                <c:pt idx="705">
                  <c:v>2.6</c:v>
                </c:pt>
                <c:pt idx="706">
                  <c:v>2.6</c:v>
                </c:pt>
                <c:pt idx="707">
                  <c:v>2.6</c:v>
                </c:pt>
                <c:pt idx="708">
                  <c:v>2.6</c:v>
                </c:pt>
                <c:pt idx="709">
                  <c:v>2.6</c:v>
                </c:pt>
                <c:pt idx="710">
                  <c:v>2.6</c:v>
                </c:pt>
                <c:pt idx="711">
                  <c:v>2.6</c:v>
                </c:pt>
                <c:pt idx="712">
                  <c:v>2.6</c:v>
                </c:pt>
                <c:pt idx="713">
                  <c:v>2.6</c:v>
                </c:pt>
                <c:pt idx="714">
                  <c:v>2.7</c:v>
                </c:pt>
                <c:pt idx="715">
                  <c:v>2.6</c:v>
                </c:pt>
                <c:pt idx="716">
                  <c:v>2.5</c:v>
                </c:pt>
                <c:pt idx="717">
                  <c:v>2.6</c:v>
                </c:pt>
                <c:pt idx="718">
                  <c:v>2.6</c:v>
                </c:pt>
                <c:pt idx="719">
                  <c:v>2.6</c:v>
                </c:pt>
                <c:pt idx="720">
                  <c:v>2.5</c:v>
                </c:pt>
                <c:pt idx="721">
                  <c:v>2.5</c:v>
                </c:pt>
                <c:pt idx="722">
                  <c:v>2.5</c:v>
                </c:pt>
                <c:pt idx="723">
                  <c:v>2.5</c:v>
                </c:pt>
                <c:pt idx="724">
                  <c:v>2.4</c:v>
                </c:pt>
                <c:pt idx="725">
                  <c:v>2.5</c:v>
                </c:pt>
                <c:pt idx="726">
                  <c:v>2.5</c:v>
                </c:pt>
                <c:pt idx="727">
                  <c:v>2.5</c:v>
                </c:pt>
                <c:pt idx="728">
                  <c:v>2.4</c:v>
                </c:pt>
                <c:pt idx="729">
                  <c:v>2.4</c:v>
                </c:pt>
                <c:pt idx="730">
                  <c:v>2.4</c:v>
                </c:pt>
                <c:pt idx="731">
                  <c:v>2.4</c:v>
                </c:pt>
                <c:pt idx="732">
                  <c:v>2.4</c:v>
                </c:pt>
                <c:pt idx="733">
                  <c:v>2.2999999999999998</c:v>
                </c:pt>
                <c:pt idx="734">
                  <c:v>2.4</c:v>
                </c:pt>
                <c:pt idx="735">
                  <c:v>2.4</c:v>
                </c:pt>
                <c:pt idx="736">
                  <c:v>2.4</c:v>
                </c:pt>
                <c:pt idx="737">
                  <c:v>2.4</c:v>
                </c:pt>
                <c:pt idx="738">
                  <c:v>2.2999999999999998</c:v>
                </c:pt>
                <c:pt idx="739">
                  <c:v>2.4</c:v>
                </c:pt>
                <c:pt idx="740">
                  <c:v>2.2999999999999998</c:v>
                </c:pt>
                <c:pt idx="741">
                  <c:v>2.4</c:v>
                </c:pt>
                <c:pt idx="742">
                  <c:v>2.2999999999999998</c:v>
                </c:pt>
                <c:pt idx="743">
                  <c:v>2.2999999999999998</c:v>
                </c:pt>
                <c:pt idx="744">
                  <c:v>2.2999999999999998</c:v>
                </c:pt>
                <c:pt idx="745">
                  <c:v>2.2000000000000002</c:v>
                </c:pt>
                <c:pt idx="746">
                  <c:v>2.2999999999999998</c:v>
                </c:pt>
                <c:pt idx="747">
                  <c:v>2.2999999999999998</c:v>
                </c:pt>
                <c:pt idx="748">
                  <c:v>2.2999999999999998</c:v>
                </c:pt>
                <c:pt idx="749">
                  <c:v>2.2000000000000002</c:v>
                </c:pt>
                <c:pt idx="750">
                  <c:v>2.2999999999999998</c:v>
                </c:pt>
                <c:pt idx="751">
                  <c:v>2.2999999999999998</c:v>
                </c:pt>
                <c:pt idx="752">
                  <c:v>2.2999999999999998</c:v>
                </c:pt>
                <c:pt idx="753">
                  <c:v>2.4</c:v>
                </c:pt>
                <c:pt idx="754">
                  <c:v>2.2999999999999998</c:v>
                </c:pt>
                <c:pt idx="755">
                  <c:v>2.2999999999999998</c:v>
                </c:pt>
                <c:pt idx="756">
                  <c:v>2.2999999999999998</c:v>
                </c:pt>
                <c:pt idx="757">
                  <c:v>2.2999999999999998</c:v>
                </c:pt>
                <c:pt idx="758">
                  <c:v>2.2999999999999998</c:v>
                </c:pt>
                <c:pt idx="759">
                  <c:v>2.2000000000000002</c:v>
                </c:pt>
                <c:pt idx="760">
                  <c:v>2.2000000000000002</c:v>
                </c:pt>
                <c:pt idx="761">
                  <c:v>2.2000000000000002</c:v>
                </c:pt>
                <c:pt idx="762">
                  <c:v>2.1</c:v>
                </c:pt>
                <c:pt idx="763">
                  <c:v>2.2000000000000002</c:v>
                </c:pt>
                <c:pt idx="764">
                  <c:v>2.2000000000000002</c:v>
                </c:pt>
                <c:pt idx="765">
                  <c:v>2.1</c:v>
                </c:pt>
                <c:pt idx="766">
                  <c:v>2.2000000000000002</c:v>
                </c:pt>
                <c:pt idx="767">
                  <c:v>2.2000000000000002</c:v>
                </c:pt>
                <c:pt idx="768">
                  <c:v>2.2000000000000002</c:v>
                </c:pt>
                <c:pt idx="769">
                  <c:v>2.2000000000000002</c:v>
                </c:pt>
                <c:pt idx="770">
                  <c:v>2.2000000000000002</c:v>
                </c:pt>
                <c:pt idx="771">
                  <c:v>2.2000000000000002</c:v>
                </c:pt>
                <c:pt idx="772">
                  <c:v>2.2000000000000002</c:v>
                </c:pt>
                <c:pt idx="773">
                  <c:v>2.2000000000000002</c:v>
                </c:pt>
                <c:pt idx="774">
                  <c:v>2.2000000000000002</c:v>
                </c:pt>
                <c:pt idx="775">
                  <c:v>2.2000000000000002</c:v>
                </c:pt>
                <c:pt idx="776">
                  <c:v>2.2000000000000002</c:v>
                </c:pt>
                <c:pt idx="777">
                  <c:v>2.2000000000000002</c:v>
                </c:pt>
                <c:pt idx="778">
                  <c:v>2.2999999999999998</c:v>
                </c:pt>
                <c:pt idx="779">
                  <c:v>2.2000000000000002</c:v>
                </c:pt>
                <c:pt idx="780">
                  <c:v>2.2000000000000002</c:v>
                </c:pt>
                <c:pt idx="781">
                  <c:v>2.2000000000000002</c:v>
                </c:pt>
                <c:pt idx="782">
                  <c:v>2.2000000000000002</c:v>
                </c:pt>
                <c:pt idx="783">
                  <c:v>2.2000000000000002</c:v>
                </c:pt>
                <c:pt idx="784">
                  <c:v>2.2000000000000002</c:v>
                </c:pt>
                <c:pt idx="785">
                  <c:v>2.2000000000000002</c:v>
                </c:pt>
                <c:pt idx="786">
                  <c:v>2.2000000000000002</c:v>
                </c:pt>
                <c:pt idx="787">
                  <c:v>2.2000000000000002</c:v>
                </c:pt>
                <c:pt idx="788">
                  <c:v>2.2000000000000002</c:v>
                </c:pt>
                <c:pt idx="789">
                  <c:v>2.2999999999999998</c:v>
                </c:pt>
                <c:pt idx="790">
                  <c:v>2.2000000000000002</c:v>
                </c:pt>
                <c:pt idx="791">
                  <c:v>2.2000000000000002</c:v>
                </c:pt>
                <c:pt idx="792">
                  <c:v>2.2000000000000002</c:v>
                </c:pt>
                <c:pt idx="793">
                  <c:v>2.2000000000000002</c:v>
                </c:pt>
                <c:pt idx="794">
                  <c:v>2.2000000000000002</c:v>
                </c:pt>
                <c:pt idx="795">
                  <c:v>2.2000000000000002</c:v>
                </c:pt>
                <c:pt idx="796">
                  <c:v>2.2000000000000002</c:v>
                </c:pt>
                <c:pt idx="797">
                  <c:v>2.1</c:v>
                </c:pt>
                <c:pt idx="798">
                  <c:v>2.1</c:v>
                </c:pt>
                <c:pt idx="799">
                  <c:v>1.9</c:v>
                </c:pt>
                <c:pt idx="800">
                  <c:v>1.8</c:v>
                </c:pt>
                <c:pt idx="801">
                  <c:v>1.4</c:v>
                </c:pt>
                <c:pt idx="802">
                  <c:v>1.1000000000000001</c:v>
                </c:pt>
                <c:pt idx="803">
                  <c:v>1</c:v>
                </c:pt>
                <c:pt idx="804">
                  <c:v>1</c:v>
                </c:pt>
                <c:pt idx="805">
                  <c:v>0.6</c:v>
                </c:pt>
                <c:pt idx="806">
                  <c:v>0</c:v>
                </c:pt>
                <c:pt idx="807">
                  <c:v>-0.2</c:v>
                </c:pt>
                <c:pt idx="808">
                  <c:v>-0.8</c:v>
                </c:pt>
                <c:pt idx="809">
                  <c:v>-2.7</c:v>
                </c:pt>
                <c:pt idx="810">
                  <c:v>-3.3</c:v>
                </c:pt>
                <c:pt idx="811">
                  <c:v>-5.6</c:v>
                </c:pt>
                <c:pt idx="812">
                  <c:v>-9.9</c:v>
                </c:pt>
                <c:pt idx="813">
                  <c:v>-11.8</c:v>
                </c:pt>
                <c:pt idx="814">
                  <c:v>-19.7</c:v>
                </c:pt>
                <c:pt idx="815">
                  <c:v>-22.6</c:v>
                </c:pt>
                <c:pt idx="816">
                  <c:v>-15.5</c:v>
                </c:pt>
                <c:pt idx="817">
                  <c:v>-10.6</c:v>
                </c:pt>
                <c:pt idx="818">
                  <c:v>-7.2</c:v>
                </c:pt>
                <c:pt idx="819">
                  <c:v>-5.7</c:v>
                </c:pt>
                <c:pt idx="820">
                  <c:v>-4.7</c:v>
                </c:pt>
                <c:pt idx="821">
                  <c:v>-4.2</c:v>
                </c:pt>
                <c:pt idx="822">
                  <c:v>-3.5</c:v>
                </c:pt>
                <c:pt idx="823">
                  <c:v>-3.5</c:v>
                </c:pt>
                <c:pt idx="824">
                  <c:v>-3.3</c:v>
                </c:pt>
                <c:pt idx="825">
                  <c:v>-2.9</c:v>
                </c:pt>
                <c:pt idx="826">
                  <c:v>-2.6</c:v>
                </c:pt>
                <c:pt idx="827">
                  <c:v>-2.6</c:v>
                </c:pt>
                <c:pt idx="828">
                  <c:v>-2.2999999999999998</c:v>
                </c:pt>
                <c:pt idx="829">
                  <c:v>-2.2999999999999998</c:v>
                </c:pt>
                <c:pt idx="830">
                  <c:v>-2.2999999999999998</c:v>
                </c:pt>
                <c:pt idx="831">
                  <c:v>-2.5</c:v>
                </c:pt>
                <c:pt idx="832">
                  <c:v>-2.5</c:v>
                </c:pt>
                <c:pt idx="833">
                  <c:v>-2.1</c:v>
                </c:pt>
                <c:pt idx="834">
                  <c:v>-1.8</c:v>
                </c:pt>
                <c:pt idx="835">
                  <c:v>-1.8</c:v>
                </c:pt>
                <c:pt idx="836">
                  <c:v>-0.6</c:v>
                </c:pt>
                <c:pt idx="837">
                  <c:v>3</c:v>
                </c:pt>
                <c:pt idx="838">
                  <c:v>6.4</c:v>
                </c:pt>
                <c:pt idx="839">
                  <c:v>10.199999999999999</c:v>
                </c:pt>
                <c:pt idx="840">
                  <c:v>12.6</c:v>
                </c:pt>
                <c:pt idx="841">
                  <c:v>13.8</c:v>
                </c:pt>
                <c:pt idx="842">
                  <c:v>15.8</c:v>
                </c:pt>
                <c:pt idx="843">
                  <c:v>16.899999999999999</c:v>
                </c:pt>
                <c:pt idx="844">
                  <c:v>16.7</c:v>
                </c:pt>
                <c:pt idx="845">
                  <c:v>17</c:v>
                </c:pt>
                <c:pt idx="846">
                  <c:v>17.600000000000001</c:v>
                </c:pt>
                <c:pt idx="847">
                  <c:v>19.7</c:v>
                </c:pt>
                <c:pt idx="848">
                  <c:v>20.399999999999999</c:v>
                </c:pt>
                <c:pt idx="849">
                  <c:v>20.100000000000001</c:v>
                </c:pt>
                <c:pt idx="850">
                  <c:v>20.6</c:v>
                </c:pt>
                <c:pt idx="851">
                  <c:v>20.3</c:v>
                </c:pt>
                <c:pt idx="852">
                  <c:v>21.1</c:v>
                </c:pt>
                <c:pt idx="853">
                  <c:v>22.4</c:v>
                </c:pt>
                <c:pt idx="854">
                  <c:v>22.8</c:v>
                </c:pt>
                <c:pt idx="855">
                  <c:v>21.8</c:v>
                </c:pt>
                <c:pt idx="856">
                  <c:v>20.100000000000001</c:v>
                </c:pt>
                <c:pt idx="857">
                  <c:v>19.2</c:v>
                </c:pt>
                <c:pt idx="858">
                  <c:v>18.899999999999999</c:v>
                </c:pt>
                <c:pt idx="859">
                  <c:v>18.2</c:v>
                </c:pt>
                <c:pt idx="860">
                  <c:v>18.2</c:v>
                </c:pt>
                <c:pt idx="861">
                  <c:v>18.600000000000001</c:v>
                </c:pt>
                <c:pt idx="862">
                  <c:v>19.8</c:v>
                </c:pt>
                <c:pt idx="863">
                  <c:v>20</c:v>
                </c:pt>
                <c:pt idx="864">
                  <c:v>20</c:v>
                </c:pt>
                <c:pt idx="865">
                  <c:v>21.4</c:v>
                </c:pt>
                <c:pt idx="866">
                  <c:v>22.4</c:v>
                </c:pt>
                <c:pt idx="867">
                  <c:v>22.4</c:v>
                </c:pt>
                <c:pt idx="868">
                  <c:v>22.2</c:v>
                </c:pt>
                <c:pt idx="869">
                  <c:v>22</c:v>
                </c:pt>
                <c:pt idx="870">
                  <c:v>21.8</c:v>
                </c:pt>
                <c:pt idx="871">
                  <c:v>20.7</c:v>
                </c:pt>
                <c:pt idx="872">
                  <c:v>19.399999999999999</c:v>
                </c:pt>
                <c:pt idx="873">
                  <c:v>18.899999999999999</c:v>
                </c:pt>
                <c:pt idx="874">
                  <c:v>18.399999999999999</c:v>
                </c:pt>
                <c:pt idx="875">
                  <c:v>17.7</c:v>
                </c:pt>
                <c:pt idx="876">
                  <c:v>18.3</c:v>
                </c:pt>
                <c:pt idx="877">
                  <c:v>18.3</c:v>
                </c:pt>
                <c:pt idx="878">
                  <c:v>18.399999999999999</c:v>
                </c:pt>
                <c:pt idx="879">
                  <c:v>19.2</c:v>
                </c:pt>
                <c:pt idx="880">
                  <c:v>18.899999999999999</c:v>
                </c:pt>
                <c:pt idx="881">
                  <c:v>19.3</c:v>
                </c:pt>
                <c:pt idx="882">
                  <c:v>20.2</c:v>
                </c:pt>
                <c:pt idx="883">
                  <c:v>21</c:v>
                </c:pt>
                <c:pt idx="884">
                  <c:v>21.4</c:v>
                </c:pt>
                <c:pt idx="885">
                  <c:v>21.3</c:v>
                </c:pt>
                <c:pt idx="886">
                  <c:v>22.1</c:v>
                </c:pt>
                <c:pt idx="887">
                  <c:v>22.1</c:v>
                </c:pt>
                <c:pt idx="888">
                  <c:v>21.9</c:v>
                </c:pt>
                <c:pt idx="889">
                  <c:v>23</c:v>
                </c:pt>
                <c:pt idx="890">
                  <c:v>22.2</c:v>
                </c:pt>
                <c:pt idx="891">
                  <c:v>23.1</c:v>
                </c:pt>
                <c:pt idx="892">
                  <c:v>25.1</c:v>
                </c:pt>
                <c:pt idx="893">
                  <c:v>25.9</c:v>
                </c:pt>
                <c:pt idx="894">
                  <c:v>27.8</c:v>
                </c:pt>
                <c:pt idx="895">
                  <c:v>26.7</c:v>
                </c:pt>
                <c:pt idx="896">
                  <c:v>26.9</c:v>
                </c:pt>
                <c:pt idx="897">
                  <c:v>28.1</c:v>
                </c:pt>
                <c:pt idx="898">
                  <c:v>24.2</c:v>
                </c:pt>
                <c:pt idx="899">
                  <c:v>23.5</c:v>
                </c:pt>
                <c:pt idx="900">
                  <c:v>23.6</c:v>
                </c:pt>
                <c:pt idx="901">
                  <c:v>23.9</c:v>
                </c:pt>
                <c:pt idx="902">
                  <c:v>23.2</c:v>
                </c:pt>
                <c:pt idx="903">
                  <c:v>20.9</c:v>
                </c:pt>
                <c:pt idx="904">
                  <c:v>20.9</c:v>
                </c:pt>
                <c:pt idx="905">
                  <c:v>23.5</c:v>
                </c:pt>
                <c:pt idx="906">
                  <c:v>24.1</c:v>
                </c:pt>
                <c:pt idx="907">
                  <c:v>26</c:v>
                </c:pt>
                <c:pt idx="908">
                  <c:v>27.8</c:v>
                </c:pt>
                <c:pt idx="909">
                  <c:v>28.8</c:v>
                </c:pt>
                <c:pt idx="910">
                  <c:v>29.6</c:v>
                </c:pt>
                <c:pt idx="911">
                  <c:v>29.2</c:v>
                </c:pt>
                <c:pt idx="912">
                  <c:v>30.1</c:v>
                </c:pt>
                <c:pt idx="913">
                  <c:v>30.9</c:v>
                </c:pt>
                <c:pt idx="914">
                  <c:v>30.1</c:v>
                </c:pt>
                <c:pt idx="915">
                  <c:v>29.2</c:v>
                </c:pt>
                <c:pt idx="916">
                  <c:v>30.1</c:v>
                </c:pt>
                <c:pt idx="917">
                  <c:v>30.8</c:v>
                </c:pt>
                <c:pt idx="918">
                  <c:v>31.2</c:v>
                </c:pt>
                <c:pt idx="919">
                  <c:v>29.6</c:v>
                </c:pt>
                <c:pt idx="920">
                  <c:v>25.1</c:v>
                </c:pt>
                <c:pt idx="921">
                  <c:v>25</c:v>
                </c:pt>
                <c:pt idx="922">
                  <c:v>24.2</c:v>
                </c:pt>
                <c:pt idx="923">
                  <c:v>23.5</c:v>
                </c:pt>
                <c:pt idx="924">
                  <c:v>24.1</c:v>
                </c:pt>
                <c:pt idx="925">
                  <c:v>26.5</c:v>
                </c:pt>
                <c:pt idx="926">
                  <c:v>29.5</c:v>
                </c:pt>
                <c:pt idx="927">
                  <c:v>33</c:v>
                </c:pt>
                <c:pt idx="928">
                  <c:v>33.299999999999997</c:v>
                </c:pt>
                <c:pt idx="929">
                  <c:v>34.6</c:v>
                </c:pt>
                <c:pt idx="930">
                  <c:v>34.1</c:v>
                </c:pt>
                <c:pt idx="931">
                  <c:v>31.4</c:v>
                </c:pt>
                <c:pt idx="932">
                  <c:v>29</c:v>
                </c:pt>
                <c:pt idx="933">
                  <c:v>26.7</c:v>
                </c:pt>
                <c:pt idx="934">
                  <c:v>26.5</c:v>
                </c:pt>
                <c:pt idx="935">
                  <c:v>26</c:v>
                </c:pt>
                <c:pt idx="936">
                  <c:v>26.6</c:v>
                </c:pt>
                <c:pt idx="937">
                  <c:v>28.3</c:v>
                </c:pt>
                <c:pt idx="938">
                  <c:v>30</c:v>
                </c:pt>
                <c:pt idx="939">
                  <c:v>32.799999999999997</c:v>
                </c:pt>
                <c:pt idx="940">
                  <c:v>34.9</c:v>
                </c:pt>
                <c:pt idx="941">
                  <c:v>36.299999999999997</c:v>
                </c:pt>
                <c:pt idx="942">
                  <c:v>33.200000000000003</c:v>
                </c:pt>
                <c:pt idx="943">
                  <c:v>30.1</c:v>
                </c:pt>
                <c:pt idx="944">
                  <c:v>26.3</c:v>
                </c:pt>
                <c:pt idx="945">
                  <c:v>23.4</c:v>
                </c:pt>
                <c:pt idx="946">
                  <c:v>21.4</c:v>
                </c:pt>
                <c:pt idx="947">
                  <c:v>20.2</c:v>
                </c:pt>
                <c:pt idx="948">
                  <c:v>19.600000000000001</c:v>
                </c:pt>
                <c:pt idx="949">
                  <c:v>19.7</c:v>
                </c:pt>
                <c:pt idx="950">
                  <c:v>20.100000000000001</c:v>
                </c:pt>
                <c:pt idx="951">
                  <c:v>19.2</c:v>
                </c:pt>
                <c:pt idx="952">
                  <c:v>18.8</c:v>
                </c:pt>
                <c:pt idx="953">
                  <c:v>18.3</c:v>
                </c:pt>
                <c:pt idx="954">
                  <c:v>18.100000000000001</c:v>
                </c:pt>
                <c:pt idx="955">
                  <c:v>19.5</c:v>
                </c:pt>
                <c:pt idx="956">
                  <c:v>20.399999999999999</c:v>
                </c:pt>
                <c:pt idx="957">
                  <c:v>20.6</c:v>
                </c:pt>
                <c:pt idx="958">
                  <c:v>18.899999999999999</c:v>
                </c:pt>
                <c:pt idx="959">
                  <c:v>17.100000000000001</c:v>
                </c:pt>
                <c:pt idx="960">
                  <c:v>15.5</c:v>
                </c:pt>
                <c:pt idx="961">
                  <c:v>14.1</c:v>
                </c:pt>
                <c:pt idx="962">
                  <c:v>12.8</c:v>
                </c:pt>
                <c:pt idx="963">
                  <c:v>11.7</c:v>
                </c:pt>
                <c:pt idx="964">
                  <c:v>10.9</c:v>
                </c:pt>
                <c:pt idx="965">
                  <c:v>10.199999999999999</c:v>
                </c:pt>
                <c:pt idx="966">
                  <c:v>9.5</c:v>
                </c:pt>
                <c:pt idx="967">
                  <c:v>9.4</c:v>
                </c:pt>
                <c:pt idx="968">
                  <c:v>8.9</c:v>
                </c:pt>
                <c:pt idx="969">
                  <c:v>8.6999999999999993</c:v>
                </c:pt>
                <c:pt idx="970">
                  <c:v>8.6999999999999993</c:v>
                </c:pt>
                <c:pt idx="971">
                  <c:v>8.6</c:v>
                </c:pt>
                <c:pt idx="972">
                  <c:v>8.5</c:v>
                </c:pt>
                <c:pt idx="973">
                  <c:v>8.3000000000000007</c:v>
                </c:pt>
                <c:pt idx="974">
                  <c:v>7.8</c:v>
                </c:pt>
                <c:pt idx="975">
                  <c:v>7.8</c:v>
                </c:pt>
                <c:pt idx="976">
                  <c:v>7.6</c:v>
                </c:pt>
                <c:pt idx="977">
                  <c:v>7.5</c:v>
                </c:pt>
                <c:pt idx="978">
                  <c:v>7.4</c:v>
                </c:pt>
                <c:pt idx="979">
                  <c:v>7.5</c:v>
                </c:pt>
                <c:pt idx="980">
                  <c:v>7.4</c:v>
                </c:pt>
                <c:pt idx="981">
                  <c:v>7.2</c:v>
                </c:pt>
                <c:pt idx="982">
                  <c:v>7.1</c:v>
                </c:pt>
                <c:pt idx="983">
                  <c:v>7.1</c:v>
                </c:pt>
                <c:pt idx="984">
                  <c:v>6.9</c:v>
                </c:pt>
                <c:pt idx="985">
                  <c:v>6.6</c:v>
                </c:pt>
                <c:pt idx="986">
                  <c:v>6.3</c:v>
                </c:pt>
                <c:pt idx="987">
                  <c:v>6.3</c:v>
                </c:pt>
                <c:pt idx="988">
                  <c:v>6.1</c:v>
                </c:pt>
                <c:pt idx="989">
                  <c:v>6</c:v>
                </c:pt>
                <c:pt idx="990">
                  <c:v>5.9</c:v>
                </c:pt>
                <c:pt idx="991">
                  <c:v>6</c:v>
                </c:pt>
                <c:pt idx="992">
                  <c:v>5.9</c:v>
                </c:pt>
                <c:pt idx="993">
                  <c:v>5.8</c:v>
                </c:pt>
                <c:pt idx="994">
                  <c:v>5.8</c:v>
                </c:pt>
                <c:pt idx="995">
                  <c:v>5.9</c:v>
                </c:pt>
                <c:pt idx="996">
                  <c:v>5.8</c:v>
                </c:pt>
                <c:pt idx="997">
                  <c:v>5.7</c:v>
                </c:pt>
                <c:pt idx="998">
                  <c:v>5.6</c:v>
                </c:pt>
                <c:pt idx="999">
                  <c:v>5.6</c:v>
                </c:pt>
                <c:pt idx="1000">
                  <c:v>5.6</c:v>
                </c:pt>
                <c:pt idx="1001">
                  <c:v>5.5</c:v>
                </c:pt>
                <c:pt idx="1002">
                  <c:v>5.5</c:v>
                </c:pt>
                <c:pt idx="1003">
                  <c:v>5.7</c:v>
                </c:pt>
                <c:pt idx="1004">
                  <c:v>5.7</c:v>
                </c:pt>
                <c:pt idx="1005">
                  <c:v>5.6</c:v>
                </c:pt>
                <c:pt idx="1006">
                  <c:v>5.5</c:v>
                </c:pt>
                <c:pt idx="1007">
                  <c:v>5.3</c:v>
                </c:pt>
                <c:pt idx="1008">
                  <c:v>5.2</c:v>
                </c:pt>
                <c:pt idx="1009">
                  <c:v>5</c:v>
                </c:pt>
                <c:pt idx="1010">
                  <c:v>4.8</c:v>
                </c:pt>
                <c:pt idx="1011">
                  <c:v>4.7</c:v>
                </c:pt>
                <c:pt idx="1012">
                  <c:v>4.7</c:v>
                </c:pt>
                <c:pt idx="1013">
                  <c:v>4.5</c:v>
                </c:pt>
                <c:pt idx="1014">
                  <c:v>4.4000000000000004</c:v>
                </c:pt>
                <c:pt idx="1015">
                  <c:v>4.5</c:v>
                </c:pt>
                <c:pt idx="1016">
                  <c:v>4.5999999999999996</c:v>
                </c:pt>
                <c:pt idx="1017">
                  <c:v>4.5</c:v>
                </c:pt>
                <c:pt idx="1018">
                  <c:v>4.5</c:v>
                </c:pt>
                <c:pt idx="1019">
                  <c:v>4.5</c:v>
                </c:pt>
                <c:pt idx="1020">
                  <c:v>4.4000000000000004</c:v>
                </c:pt>
                <c:pt idx="1021">
                  <c:v>4.3</c:v>
                </c:pt>
                <c:pt idx="1022">
                  <c:v>4.3</c:v>
                </c:pt>
                <c:pt idx="1023">
                  <c:v>4.2</c:v>
                </c:pt>
                <c:pt idx="1024">
                  <c:v>4.0999999999999996</c:v>
                </c:pt>
                <c:pt idx="1025">
                  <c:v>4.0999999999999996</c:v>
                </c:pt>
                <c:pt idx="1026">
                  <c:v>4.0999999999999996</c:v>
                </c:pt>
                <c:pt idx="1027">
                  <c:v>4.2</c:v>
                </c:pt>
                <c:pt idx="1028">
                  <c:v>4.2</c:v>
                </c:pt>
                <c:pt idx="1029">
                  <c:v>4.3</c:v>
                </c:pt>
                <c:pt idx="1030">
                  <c:v>4.5</c:v>
                </c:pt>
                <c:pt idx="1031">
                  <c:v>4.5</c:v>
                </c:pt>
                <c:pt idx="1032">
                  <c:v>4.5</c:v>
                </c:pt>
                <c:pt idx="1033">
                  <c:v>4.5999999999999996</c:v>
                </c:pt>
                <c:pt idx="1034">
                  <c:v>4.7</c:v>
                </c:pt>
                <c:pt idx="1035">
                  <c:v>4.5</c:v>
                </c:pt>
                <c:pt idx="1036">
                  <c:v>4.5</c:v>
                </c:pt>
                <c:pt idx="1037">
                  <c:v>4.4000000000000004</c:v>
                </c:pt>
                <c:pt idx="1038">
                  <c:v>4.5</c:v>
                </c:pt>
                <c:pt idx="1039">
                  <c:v>4.3</c:v>
                </c:pt>
                <c:pt idx="1040">
                  <c:v>4.3</c:v>
                </c:pt>
                <c:pt idx="1041">
                  <c:v>4.4000000000000004</c:v>
                </c:pt>
                <c:pt idx="1042">
                  <c:v>4.5</c:v>
                </c:pt>
                <c:pt idx="1043">
                  <c:v>4.5999999999999996</c:v>
                </c:pt>
                <c:pt idx="1044">
                  <c:v>4.7</c:v>
                </c:pt>
                <c:pt idx="1045">
                  <c:v>4.7</c:v>
                </c:pt>
                <c:pt idx="1046">
                  <c:v>4.5999999999999996</c:v>
                </c:pt>
                <c:pt idx="1047">
                  <c:v>4.4000000000000004</c:v>
                </c:pt>
                <c:pt idx="1048">
                  <c:v>4.4000000000000004</c:v>
                </c:pt>
                <c:pt idx="1049">
                  <c:v>4.3</c:v>
                </c:pt>
                <c:pt idx="1050">
                  <c:v>4.2</c:v>
                </c:pt>
                <c:pt idx="1051">
                  <c:v>4.2</c:v>
                </c:pt>
                <c:pt idx="1052">
                  <c:v>4.3</c:v>
                </c:pt>
                <c:pt idx="1053">
                  <c:v>4.2</c:v>
                </c:pt>
                <c:pt idx="1054">
                  <c:v>4.2</c:v>
                </c:pt>
                <c:pt idx="1055">
                  <c:v>4.2</c:v>
                </c:pt>
                <c:pt idx="1056">
                  <c:v>4.4000000000000004</c:v>
                </c:pt>
                <c:pt idx="1057">
                  <c:v>4.4000000000000004</c:v>
                </c:pt>
                <c:pt idx="1058">
                  <c:v>4.4000000000000004</c:v>
                </c:pt>
                <c:pt idx="1059">
                  <c:v>4.4000000000000004</c:v>
                </c:pt>
                <c:pt idx="1060">
                  <c:v>4.5</c:v>
                </c:pt>
                <c:pt idx="1061">
                  <c:v>4.5</c:v>
                </c:pt>
                <c:pt idx="1062">
                  <c:v>4.4000000000000004</c:v>
                </c:pt>
                <c:pt idx="1063">
                  <c:v>4.3</c:v>
                </c:pt>
                <c:pt idx="1064">
                  <c:v>4.4000000000000004</c:v>
                </c:pt>
                <c:pt idx="1065">
                  <c:v>4.4000000000000004</c:v>
                </c:pt>
                <c:pt idx="1066">
                  <c:v>4.2</c:v>
                </c:pt>
                <c:pt idx="1067">
                  <c:v>4.2</c:v>
                </c:pt>
                <c:pt idx="1068">
                  <c:v>4.3</c:v>
                </c:pt>
                <c:pt idx="1069">
                  <c:v>4.3</c:v>
                </c:pt>
                <c:pt idx="1070">
                  <c:v>4.2</c:v>
                </c:pt>
                <c:pt idx="1071">
                  <c:v>4.2</c:v>
                </c:pt>
                <c:pt idx="1072">
                  <c:v>4.2</c:v>
                </c:pt>
                <c:pt idx="1073">
                  <c:v>4.2</c:v>
                </c:pt>
                <c:pt idx="1074">
                  <c:v>4</c:v>
                </c:pt>
                <c:pt idx="1075">
                  <c:v>4</c:v>
                </c:pt>
                <c:pt idx="1076">
                  <c:v>4.2</c:v>
                </c:pt>
                <c:pt idx="1077">
                  <c:v>4.2</c:v>
                </c:pt>
                <c:pt idx="1078">
                  <c:v>4</c:v>
                </c:pt>
                <c:pt idx="1079">
                  <c:v>3.9</c:v>
                </c:pt>
                <c:pt idx="1080">
                  <c:v>4</c:v>
                </c:pt>
                <c:pt idx="1081">
                  <c:v>4.0999999999999996</c:v>
                </c:pt>
                <c:pt idx="1082">
                  <c:v>3.9</c:v>
                </c:pt>
                <c:pt idx="1083">
                  <c:v>3.9</c:v>
                </c:pt>
                <c:pt idx="1084">
                  <c:v>4</c:v>
                </c:pt>
                <c:pt idx="1085">
                  <c:v>4</c:v>
                </c:pt>
                <c:pt idx="1086">
                  <c:v>3.9</c:v>
                </c:pt>
                <c:pt idx="1087">
                  <c:v>4</c:v>
                </c:pt>
                <c:pt idx="1088">
                  <c:v>3.9</c:v>
                </c:pt>
                <c:pt idx="1089">
                  <c:v>4.2</c:v>
                </c:pt>
                <c:pt idx="1090">
                  <c:v>4.2</c:v>
                </c:pt>
                <c:pt idx="1091">
                  <c:v>4.5</c:v>
                </c:pt>
                <c:pt idx="1092">
                  <c:v>4.5999999999999996</c:v>
                </c:pt>
                <c:pt idx="1093">
                  <c:v>4.7</c:v>
                </c:pt>
                <c:pt idx="1094">
                  <c:v>4.7</c:v>
                </c:pt>
                <c:pt idx="1095">
                  <c:v>4.5999999999999996</c:v>
                </c:pt>
                <c:pt idx="1096">
                  <c:v>4.5999999999999996</c:v>
                </c:pt>
                <c:pt idx="1097">
                  <c:v>4.5999999999999996</c:v>
                </c:pt>
                <c:pt idx="1098">
                  <c:v>4.5999999999999996</c:v>
                </c:pt>
                <c:pt idx="1099">
                  <c:v>4.5999999999999996</c:v>
                </c:pt>
                <c:pt idx="1100">
                  <c:v>4.7</c:v>
                </c:pt>
                <c:pt idx="1101">
                  <c:v>4.5999999999999996</c:v>
                </c:pt>
                <c:pt idx="1102">
                  <c:v>4.4000000000000004</c:v>
                </c:pt>
                <c:pt idx="1103">
                  <c:v>4</c:v>
                </c:pt>
                <c:pt idx="1104">
                  <c:v>3.8</c:v>
                </c:pt>
                <c:pt idx="1105">
                  <c:v>3.8</c:v>
                </c:pt>
                <c:pt idx="1106">
                  <c:v>3.8</c:v>
                </c:pt>
                <c:pt idx="1107">
                  <c:v>3.8</c:v>
                </c:pt>
                <c:pt idx="1108">
                  <c:v>3.6</c:v>
                </c:pt>
                <c:pt idx="1109">
                  <c:v>3.3</c:v>
                </c:pt>
                <c:pt idx="1110">
                  <c:v>3.4</c:v>
                </c:pt>
                <c:pt idx="1111">
                  <c:v>3.6</c:v>
                </c:pt>
                <c:pt idx="1112">
                  <c:v>4.9000000000000004</c:v>
                </c:pt>
                <c:pt idx="1113">
                  <c:v>6.4</c:v>
                </c:pt>
                <c:pt idx="1114">
                  <c:v>7.2</c:v>
                </c:pt>
                <c:pt idx="1115">
                  <c:v>7.2</c:v>
                </c:pt>
                <c:pt idx="1116">
                  <c:v>7.8</c:v>
                </c:pt>
                <c:pt idx="1117">
                  <c:v>8.9</c:v>
                </c:pt>
                <c:pt idx="1118">
                  <c:v>10.8</c:v>
                </c:pt>
                <c:pt idx="1119">
                  <c:v>7.5</c:v>
                </c:pt>
                <c:pt idx="1120">
                  <c:v>-1.7</c:v>
                </c:pt>
                <c:pt idx="1121">
                  <c:v>-4.9000000000000004</c:v>
                </c:pt>
                <c:pt idx="1122">
                  <c:v>-5.3</c:v>
                </c:pt>
                <c:pt idx="1123">
                  <c:v>-2.7</c:v>
                </c:pt>
                <c:pt idx="1124">
                  <c:v>1.9</c:v>
                </c:pt>
                <c:pt idx="1125">
                  <c:v>1.9</c:v>
                </c:pt>
                <c:pt idx="1126">
                  <c:v>-5.5</c:v>
                </c:pt>
                <c:pt idx="1127">
                  <c:v>3.7</c:v>
                </c:pt>
                <c:pt idx="1128">
                  <c:v>9</c:v>
                </c:pt>
                <c:pt idx="1129">
                  <c:v>12.4</c:v>
                </c:pt>
                <c:pt idx="1130">
                  <c:v>14.2</c:v>
                </c:pt>
                <c:pt idx="1131">
                  <c:v>16.5</c:v>
                </c:pt>
                <c:pt idx="1132">
                  <c:v>17.5</c:v>
                </c:pt>
                <c:pt idx="1133">
                  <c:v>18</c:v>
                </c:pt>
                <c:pt idx="1134">
                  <c:v>18.100000000000001</c:v>
                </c:pt>
                <c:pt idx="1135">
                  <c:v>17.5</c:v>
                </c:pt>
                <c:pt idx="1136">
                  <c:v>16.5</c:v>
                </c:pt>
                <c:pt idx="1137">
                  <c:v>15.8</c:v>
                </c:pt>
                <c:pt idx="1138">
                  <c:v>15.9</c:v>
                </c:pt>
                <c:pt idx="1139">
                  <c:v>16.600000000000001</c:v>
                </c:pt>
                <c:pt idx="1140">
                  <c:v>17.399999999999999</c:v>
                </c:pt>
                <c:pt idx="1141">
                  <c:v>17.7</c:v>
                </c:pt>
                <c:pt idx="1142">
                  <c:v>18.2</c:v>
                </c:pt>
                <c:pt idx="1143">
                  <c:v>18.399999999999999</c:v>
                </c:pt>
                <c:pt idx="1144">
                  <c:v>18.399999999999999</c:v>
                </c:pt>
                <c:pt idx="1145">
                  <c:v>17.8</c:v>
                </c:pt>
                <c:pt idx="1146">
                  <c:v>16.899999999999999</c:v>
                </c:pt>
                <c:pt idx="1147">
                  <c:v>16.100000000000001</c:v>
                </c:pt>
                <c:pt idx="1148">
                  <c:v>15.1</c:v>
                </c:pt>
                <c:pt idx="1149">
                  <c:v>14.6</c:v>
                </c:pt>
                <c:pt idx="1150">
                  <c:v>14.4</c:v>
                </c:pt>
                <c:pt idx="1151">
                  <c:v>14.7</c:v>
                </c:pt>
                <c:pt idx="1152">
                  <c:v>15.3</c:v>
                </c:pt>
                <c:pt idx="1153">
                  <c:v>15.6</c:v>
                </c:pt>
                <c:pt idx="1154">
                  <c:v>16</c:v>
                </c:pt>
                <c:pt idx="1155">
                  <c:v>15.6</c:v>
                </c:pt>
                <c:pt idx="1156">
                  <c:v>14.3</c:v>
                </c:pt>
                <c:pt idx="1157">
                  <c:v>13.9</c:v>
                </c:pt>
                <c:pt idx="1158">
                  <c:v>13.9</c:v>
                </c:pt>
                <c:pt idx="1159">
                  <c:v>13.7</c:v>
                </c:pt>
                <c:pt idx="1160">
                  <c:v>12.9</c:v>
                </c:pt>
                <c:pt idx="1161">
                  <c:v>12.6</c:v>
                </c:pt>
                <c:pt idx="1162">
                  <c:v>12.7</c:v>
                </c:pt>
                <c:pt idx="1163">
                  <c:v>12.7</c:v>
                </c:pt>
                <c:pt idx="1164">
                  <c:v>12.6</c:v>
                </c:pt>
                <c:pt idx="1165">
                  <c:v>12.5</c:v>
                </c:pt>
                <c:pt idx="1166">
                  <c:v>13</c:v>
                </c:pt>
                <c:pt idx="1167">
                  <c:v>13.8</c:v>
                </c:pt>
                <c:pt idx="1168">
                  <c:v>14.6</c:v>
                </c:pt>
                <c:pt idx="1169">
                  <c:v>15.5</c:v>
                </c:pt>
                <c:pt idx="1170">
                  <c:v>16.5</c:v>
                </c:pt>
                <c:pt idx="1171">
                  <c:v>17.399999999999999</c:v>
                </c:pt>
                <c:pt idx="1172">
                  <c:v>17.8</c:v>
                </c:pt>
                <c:pt idx="1173">
                  <c:v>17.5</c:v>
                </c:pt>
                <c:pt idx="1174">
                  <c:v>17.899999999999999</c:v>
                </c:pt>
                <c:pt idx="1175">
                  <c:v>17.8</c:v>
                </c:pt>
                <c:pt idx="1176">
                  <c:v>17.600000000000001</c:v>
                </c:pt>
                <c:pt idx="1177">
                  <c:v>17.7</c:v>
                </c:pt>
                <c:pt idx="1178">
                  <c:v>18.3</c:v>
                </c:pt>
                <c:pt idx="1179">
                  <c:v>18.3</c:v>
                </c:pt>
                <c:pt idx="1180">
                  <c:v>17.899999999999999</c:v>
                </c:pt>
                <c:pt idx="1181">
                  <c:v>17.100000000000001</c:v>
                </c:pt>
                <c:pt idx="1182">
                  <c:v>16.600000000000001</c:v>
                </c:pt>
                <c:pt idx="1183">
                  <c:v>16</c:v>
                </c:pt>
                <c:pt idx="1184">
                  <c:v>15.3</c:v>
                </c:pt>
                <c:pt idx="1185">
                  <c:v>14</c:v>
                </c:pt>
                <c:pt idx="1186">
                  <c:v>13.7</c:v>
                </c:pt>
                <c:pt idx="1187">
                  <c:v>13.4</c:v>
                </c:pt>
                <c:pt idx="1188">
                  <c:v>13.5</c:v>
                </c:pt>
                <c:pt idx="1189">
                  <c:v>13.5</c:v>
                </c:pt>
                <c:pt idx="1190">
                  <c:v>14.1</c:v>
                </c:pt>
                <c:pt idx="1191">
                  <c:v>14.6</c:v>
                </c:pt>
                <c:pt idx="1192">
                  <c:v>14.8</c:v>
                </c:pt>
                <c:pt idx="1193">
                  <c:v>14.6</c:v>
                </c:pt>
                <c:pt idx="1194">
                  <c:v>14.4</c:v>
                </c:pt>
                <c:pt idx="1195">
                  <c:v>14.3</c:v>
                </c:pt>
                <c:pt idx="1196">
                  <c:v>14.1</c:v>
                </c:pt>
                <c:pt idx="1197">
                  <c:v>14.2</c:v>
                </c:pt>
                <c:pt idx="1198">
                  <c:v>14.3</c:v>
                </c:pt>
                <c:pt idx="1199">
                  <c:v>14.5</c:v>
                </c:pt>
                <c:pt idx="1200">
                  <c:v>14.2</c:v>
                </c:pt>
                <c:pt idx="1201">
                  <c:v>13.6</c:v>
                </c:pt>
                <c:pt idx="1202">
                  <c:v>12.9</c:v>
                </c:pt>
                <c:pt idx="1203">
                  <c:v>12.2</c:v>
                </c:pt>
                <c:pt idx="1204">
                  <c:v>11.7</c:v>
                </c:pt>
                <c:pt idx="1205">
                  <c:v>11</c:v>
                </c:pt>
                <c:pt idx="1206">
                  <c:v>10.199999999999999</c:v>
                </c:pt>
                <c:pt idx="1207">
                  <c:v>9.9</c:v>
                </c:pt>
                <c:pt idx="1208">
                  <c:v>10.1</c:v>
                </c:pt>
                <c:pt idx="1209">
                  <c:v>10.199999999999999</c:v>
                </c:pt>
                <c:pt idx="1210">
                  <c:v>10.1</c:v>
                </c:pt>
                <c:pt idx="1211">
                  <c:v>10.5</c:v>
                </c:pt>
                <c:pt idx="1212">
                  <c:v>11.7</c:v>
                </c:pt>
                <c:pt idx="1213">
                  <c:v>12.3</c:v>
                </c:pt>
                <c:pt idx="1214">
                  <c:v>12.6</c:v>
                </c:pt>
                <c:pt idx="1215">
                  <c:v>12.9</c:v>
                </c:pt>
                <c:pt idx="1216">
                  <c:v>12.8</c:v>
                </c:pt>
                <c:pt idx="1217">
                  <c:v>12.5</c:v>
                </c:pt>
                <c:pt idx="1218">
                  <c:v>12.2</c:v>
                </c:pt>
                <c:pt idx="1219">
                  <c:v>12.2</c:v>
                </c:pt>
                <c:pt idx="1220">
                  <c:v>12.4</c:v>
                </c:pt>
                <c:pt idx="1221">
                  <c:v>12.7</c:v>
                </c:pt>
                <c:pt idx="1222">
                  <c:v>12.8</c:v>
                </c:pt>
                <c:pt idx="1223">
                  <c:v>12.5</c:v>
                </c:pt>
                <c:pt idx="1224">
                  <c:v>12.2</c:v>
                </c:pt>
                <c:pt idx="1225">
                  <c:v>11.6</c:v>
                </c:pt>
                <c:pt idx="1226">
                  <c:v>10.6</c:v>
                </c:pt>
                <c:pt idx="1227">
                  <c:v>10.1</c:v>
                </c:pt>
                <c:pt idx="1228">
                  <c:v>10</c:v>
                </c:pt>
                <c:pt idx="1229">
                  <c:v>10.199999999999999</c:v>
                </c:pt>
                <c:pt idx="1230">
                  <c:v>10.5</c:v>
                </c:pt>
                <c:pt idx="1231">
                  <c:v>11.1</c:v>
                </c:pt>
                <c:pt idx="1232">
                  <c:v>11.8</c:v>
                </c:pt>
                <c:pt idx="1233">
                  <c:v>12</c:v>
                </c:pt>
                <c:pt idx="1234">
                  <c:v>12.6</c:v>
                </c:pt>
                <c:pt idx="1235">
                  <c:v>12</c:v>
                </c:pt>
                <c:pt idx="1236">
                  <c:v>10.4</c:v>
                </c:pt>
                <c:pt idx="1237">
                  <c:v>9.5</c:v>
                </c:pt>
                <c:pt idx="1238">
                  <c:v>8.5</c:v>
                </c:pt>
                <c:pt idx="1239">
                  <c:v>7.8</c:v>
                </c:pt>
                <c:pt idx="1240">
                  <c:v>7.6</c:v>
                </c:pt>
                <c:pt idx="1241">
                  <c:v>7.2</c:v>
                </c:pt>
                <c:pt idx="1242">
                  <c:v>7</c:v>
                </c:pt>
                <c:pt idx="1243">
                  <c:v>6.4</c:v>
                </c:pt>
                <c:pt idx="1244">
                  <c:v>5.7</c:v>
                </c:pt>
                <c:pt idx="1245">
                  <c:v>5.4</c:v>
                </c:pt>
                <c:pt idx="1246">
                  <c:v>4.8</c:v>
                </c:pt>
                <c:pt idx="1247">
                  <c:v>4.7</c:v>
                </c:pt>
                <c:pt idx="1248">
                  <c:v>5.7</c:v>
                </c:pt>
                <c:pt idx="1249">
                  <c:v>6.7</c:v>
                </c:pt>
                <c:pt idx="1250">
                  <c:v>7.6</c:v>
                </c:pt>
                <c:pt idx="1251">
                  <c:v>8</c:v>
                </c:pt>
                <c:pt idx="1252">
                  <c:v>8.8000000000000007</c:v>
                </c:pt>
                <c:pt idx="1253">
                  <c:v>10.4</c:v>
                </c:pt>
                <c:pt idx="1254">
                  <c:v>11.4</c:v>
                </c:pt>
                <c:pt idx="1255">
                  <c:v>11.3</c:v>
                </c:pt>
                <c:pt idx="1256">
                  <c:v>11</c:v>
                </c:pt>
                <c:pt idx="1257">
                  <c:v>10.5</c:v>
                </c:pt>
                <c:pt idx="1258">
                  <c:v>10.1</c:v>
                </c:pt>
                <c:pt idx="1259">
                  <c:v>9.8000000000000007</c:v>
                </c:pt>
                <c:pt idx="1260">
                  <c:v>10</c:v>
                </c:pt>
                <c:pt idx="1261">
                  <c:v>10.3</c:v>
                </c:pt>
                <c:pt idx="1262">
                  <c:v>9.9</c:v>
                </c:pt>
                <c:pt idx="1263">
                  <c:v>10.1</c:v>
                </c:pt>
                <c:pt idx="1264">
                  <c:v>10.3</c:v>
                </c:pt>
                <c:pt idx="1265">
                  <c:v>11.1</c:v>
                </c:pt>
                <c:pt idx="1266">
                  <c:v>11.1</c:v>
                </c:pt>
                <c:pt idx="1267">
                  <c:v>10.8</c:v>
                </c:pt>
                <c:pt idx="1268">
                  <c:v>11</c:v>
                </c:pt>
                <c:pt idx="1269">
                  <c:v>10.7</c:v>
                </c:pt>
                <c:pt idx="1270">
                  <c:v>10.6</c:v>
                </c:pt>
                <c:pt idx="1271">
                  <c:v>10.7</c:v>
                </c:pt>
                <c:pt idx="1272">
                  <c:v>10.9</c:v>
                </c:pt>
                <c:pt idx="1273">
                  <c:v>11.2</c:v>
                </c:pt>
                <c:pt idx="1274">
                  <c:v>11.1</c:v>
                </c:pt>
                <c:pt idx="1275">
                  <c:v>11.2</c:v>
                </c:pt>
                <c:pt idx="1276">
                  <c:v>11.2</c:v>
                </c:pt>
                <c:pt idx="1277">
                  <c:v>11.1</c:v>
                </c:pt>
                <c:pt idx="1278">
                  <c:v>11.2</c:v>
                </c:pt>
                <c:pt idx="1279">
                  <c:v>11.3</c:v>
                </c:pt>
                <c:pt idx="1280">
                  <c:v>10.8</c:v>
                </c:pt>
                <c:pt idx="1281">
                  <c:v>10</c:v>
                </c:pt>
                <c:pt idx="1282">
                  <c:v>9.3000000000000007</c:v>
                </c:pt>
                <c:pt idx="1283">
                  <c:v>9</c:v>
                </c:pt>
                <c:pt idx="1284">
                  <c:v>9.1999999999999993</c:v>
                </c:pt>
                <c:pt idx="1285">
                  <c:v>9.1999999999999993</c:v>
                </c:pt>
                <c:pt idx="1286">
                  <c:v>8.9</c:v>
                </c:pt>
                <c:pt idx="1287">
                  <c:v>8.8000000000000007</c:v>
                </c:pt>
                <c:pt idx="1288">
                  <c:v>8.5</c:v>
                </c:pt>
                <c:pt idx="1289">
                  <c:v>8.3000000000000007</c:v>
                </c:pt>
                <c:pt idx="1290">
                  <c:v>8</c:v>
                </c:pt>
                <c:pt idx="1291">
                  <c:v>7.1</c:v>
                </c:pt>
                <c:pt idx="1292">
                  <c:v>6.8</c:v>
                </c:pt>
                <c:pt idx="1293">
                  <c:v>6.7</c:v>
                </c:pt>
                <c:pt idx="1294">
                  <c:v>6.3</c:v>
                </c:pt>
                <c:pt idx="1295">
                  <c:v>6.3</c:v>
                </c:pt>
                <c:pt idx="1296">
                  <c:v>6.3</c:v>
                </c:pt>
                <c:pt idx="1297">
                  <c:v>6.4</c:v>
                </c:pt>
                <c:pt idx="1298">
                  <c:v>6.2</c:v>
                </c:pt>
                <c:pt idx="1299">
                  <c:v>6.3</c:v>
                </c:pt>
                <c:pt idx="1300">
                  <c:v>6.2</c:v>
                </c:pt>
                <c:pt idx="1301">
                  <c:v>5.8</c:v>
                </c:pt>
                <c:pt idx="1302">
                  <c:v>6</c:v>
                </c:pt>
                <c:pt idx="1303">
                  <c:v>6.2</c:v>
                </c:pt>
                <c:pt idx="1304">
                  <c:v>6.5</c:v>
                </c:pt>
                <c:pt idx="1305">
                  <c:v>6.8</c:v>
                </c:pt>
                <c:pt idx="1306">
                  <c:v>6.6</c:v>
                </c:pt>
                <c:pt idx="1307">
                  <c:v>6.7</c:v>
                </c:pt>
                <c:pt idx="1308">
                  <c:v>6.8</c:v>
                </c:pt>
                <c:pt idx="1309">
                  <c:v>6.9</c:v>
                </c:pt>
                <c:pt idx="1310">
                  <c:v>8.3000000000000007</c:v>
                </c:pt>
                <c:pt idx="1311">
                  <c:v>9.1999999999999993</c:v>
                </c:pt>
                <c:pt idx="1312">
                  <c:v>9.8000000000000007</c:v>
                </c:pt>
                <c:pt idx="1313">
                  <c:v>9.9</c:v>
                </c:pt>
                <c:pt idx="1314">
                  <c:v>10.4</c:v>
                </c:pt>
                <c:pt idx="1315">
                  <c:v>10.9</c:v>
                </c:pt>
                <c:pt idx="1316">
                  <c:v>11.3</c:v>
                </c:pt>
                <c:pt idx="1317">
                  <c:v>11.3</c:v>
                </c:pt>
                <c:pt idx="1318">
                  <c:v>12</c:v>
                </c:pt>
                <c:pt idx="1319">
                  <c:v>11.6</c:v>
                </c:pt>
                <c:pt idx="1320">
                  <c:v>11.3</c:v>
                </c:pt>
                <c:pt idx="1321">
                  <c:v>11</c:v>
                </c:pt>
                <c:pt idx="1322">
                  <c:v>10.9</c:v>
                </c:pt>
                <c:pt idx="1323">
                  <c:v>11.3</c:v>
                </c:pt>
                <c:pt idx="1324">
                  <c:v>11.4</c:v>
                </c:pt>
                <c:pt idx="1325">
                  <c:v>11.4</c:v>
                </c:pt>
                <c:pt idx="1326">
                  <c:v>10.9</c:v>
                </c:pt>
                <c:pt idx="1327">
                  <c:v>10</c:v>
                </c:pt>
                <c:pt idx="1328">
                  <c:v>9.6999999999999993</c:v>
                </c:pt>
                <c:pt idx="1329">
                  <c:v>9.5</c:v>
                </c:pt>
                <c:pt idx="1330">
                  <c:v>9.4</c:v>
                </c:pt>
                <c:pt idx="1331">
                  <c:v>9.4</c:v>
                </c:pt>
                <c:pt idx="1332">
                  <c:v>9.5</c:v>
                </c:pt>
                <c:pt idx="1333">
                  <c:v>9.6999999999999993</c:v>
                </c:pt>
                <c:pt idx="1334">
                  <c:v>9.6999999999999993</c:v>
                </c:pt>
                <c:pt idx="1335">
                  <c:v>9.1999999999999993</c:v>
                </c:pt>
                <c:pt idx="1336">
                  <c:v>8.8000000000000007</c:v>
                </c:pt>
                <c:pt idx="1337">
                  <c:v>8.4</c:v>
                </c:pt>
                <c:pt idx="1338">
                  <c:v>8.1999999999999993</c:v>
                </c:pt>
                <c:pt idx="1339">
                  <c:v>7.9</c:v>
                </c:pt>
                <c:pt idx="1340">
                  <c:v>8.1999999999999993</c:v>
                </c:pt>
                <c:pt idx="1341">
                  <c:v>8.5</c:v>
                </c:pt>
                <c:pt idx="1342">
                  <c:v>8.8000000000000007</c:v>
                </c:pt>
                <c:pt idx="1343">
                  <c:v>8.3000000000000007</c:v>
                </c:pt>
                <c:pt idx="1344">
                  <c:v>8</c:v>
                </c:pt>
                <c:pt idx="1345">
                  <c:v>7.9</c:v>
                </c:pt>
                <c:pt idx="1346">
                  <c:v>8.1999999999999993</c:v>
                </c:pt>
                <c:pt idx="1347">
                  <c:v>7.7</c:v>
                </c:pt>
                <c:pt idx="1348">
                  <c:v>7.3</c:v>
                </c:pt>
                <c:pt idx="1349">
                  <c:v>7.1</c:v>
                </c:pt>
                <c:pt idx="1350">
                  <c:v>7.2</c:v>
                </c:pt>
                <c:pt idx="1351">
                  <c:v>7</c:v>
                </c:pt>
                <c:pt idx="1352">
                  <c:v>7</c:v>
                </c:pt>
                <c:pt idx="1353">
                  <c:v>7.2</c:v>
                </c:pt>
                <c:pt idx="1354">
                  <c:v>7.5</c:v>
                </c:pt>
                <c:pt idx="1355">
                  <c:v>7.6</c:v>
                </c:pt>
                <c:pt idx="1356">
                  <c:v>7.6</c:v>
                </c:pt>
                <c:pt idx="1357">
                  <c:v>7.6</c:v>
                </c:pt>
                <c:pt idx="1358">
                  <c:v>8</c:v>
                </c:pt>
                <c:pt idx="1359">
                  <c:v>9</c:v>
                </c:pt>
                <c:pt idx="1360">
                  <c:v>9.4</c:v>
                </c:pt>
                <c:pt idx="1361">
                  <c:v>9.1999999999999993</c:v>
                </c:pt>
                <c:pt idx="1362">
                  <c:v>9.3000000000000007</c:v>
                </c:pt>
                <c:pt idx="1363">
                  <c:v>10.5</c:v>
                </c:pt>
                <c:pt idx="1364">
                  <c:v>10.9</c:v>
                </c:pt>
                <c:pt idx="1365">
                  <c:v>11.7</c:v>
                </c:pt>
                <c:pt idx="1366">
                  <c:v>12.2</c:v>
                </c:pt>
                <c:pt idx="1367">
                  <c:v>12.3</c:v>
                </c:pt>
                <c:pt idx="1368">
                  <c:v>12.2</c:v>
                </c:pt>
                <c:pt idx="1369">
                  <c:v>12.2</c:v>
                </c:pt>
                <c:pt idx="1370">
                  <c:v>12</c:v>
                </c:pt>
                <c:pt idx="1371">
                  <c:v>11.7</c:v>
                </c:pt>
                <c:pt idx="1372">
                  <c:v>12.1</c:v>
                </c:pt>
                <c:pt idx="1373">
                  <c:v>11.5</c:v>
                </c:pt>
                <c:pt idx="1374">
                  <c:v>10.8</c:v>
                </c:pt>
                <c:pt idx="1375">
                  <c:v>10</c:v>
                </c:pt>
                <c:pt idx="1376">
                  <c:v>9</c:v>
                </c:pt>
                <c:pt idx="1377">
                  <c:v>8.1</c:v>
                </c:pt>
                <c:pt idx="1378">
                  <c:v>7.4</c:v>
                </c:pt>
                <c:pt idx="1379">
                  <c:v>6.8</c:v>
                </c:pt>
                <c:pt idx="1380">
                  <c:v>6</c:v>
                </c:pt>
                <c:pt idx="1381">
                  <c:v>5.5</c:v>
                </c:pt>
                <c:pt idx="1382">
                  <c:v>5</c:v>
                </c:pt>
                <c:pt idx="1383">
                  <c:v>4.4000000000000004</c:v>
                </c:pt>
                <c:pt idx="1384">
                  <c:v>3.6</c:v>
                </c:pt>
                <c:pt idx="1385">
                  <c:v>2.5</c:v>
                </c:pt>
                <c:pt idx="1386">
                  <c:v>1.8</c:v>
                </c:pt>
                <c:pt idx="1387">
                  <c:v>1.4</c:v>
                </c:pt>
                <c:pt idx="1388">
                  <c:v>0.1</c:v>
                </c:pt>
                <c:pt idx="1389">
                  <c:v>-2.4</c:v>
                </c:pt>
                <c:pt idx="1390">
                  <c:v>-1.2</c:v>
                </c:pt>
                <c:pt idx="1391">
                  <c:v>-2.1</c:v>
                </c:pt>
                <c:pt idx="1392">
                  <c:v>-2.8</c:v>
                </c:pt>
                <c:pt idx="1393">
                  <c:v>-2.1</c:v>
                </c:pt>
                <c:pt idx="1394">
                  <c:v>-1.3</c:v>
                </c:pt>
                <c:pt idx="1395">
                  <c:v>-1.3</c:v>
                </c:pt>
                <c:pt idx="1396">
                  <c:v>-0.3</c:v>
                </c:pt>
                <c:pt idx="1397">
                  <c:v>1</c:v>
                </c:pt>
                <c:pt idx="1398">
                  <c:v>1.7</c:v>
                </c:pt>
                <c:pt idx="1399">
                  <c:v>2.2000000000000002</c:v>
                </c:pt>
                <c:pt idx="1400">
                  <c:v>2.8</c:v>
                </c:pt>
                <c:pt idx="1401">
                  <c:v>3.3</c:v>
                </c:pt>
                <c:pt idx="1402">
                  <c:v>3.4</c:v>
                </c:pt>
                <c:pt idx="1403">
                  <c:v>3.6</c:v>
                </c:pt>
                <c:pt idx="1404">
                  <c:v>3.8</c:v>
                </c:pt>
                <c:pt idx="1405">
                  <c:v>3.8</c:v>
                </c:pt>
                <c:pt idx="1406">
                  <c:v>3.8</c:v>
                </c:pt>
                <c:pt idx="1407">
                  <c:v>3.9</c:v>
                </c:pt>
                <c:pt idx="1408">
                  <c:v>3.7</c:v>
                </c:pt>
                <c:pt idx="1409">
                  <c:v>3.6</c:v>
                </c:pt>
                <c:pt idx="1410">
                  <c:v>3.4</c:v>
                </c:pt>
                <c:pt idx="1411">
                  <c:v>3.3</c:v>
                </c:pt>
                <c:pt idx="1412">
                  <c:v>3.3</c:v>
                </c:pt>
                <c:pt idx="1413">
                  <c:v>3.2</c:v>
                </c:pt>
                <c:pt idx="1414">
                  <c:v>3.1</c:v>
                </c:pt>
                <c:pt idx="1415">
                  <c:v>3.1</c:v>
                </c:pt>
                <c:pt idx="1416">
                  <c:v>3</c:v>
                </c:pt>
                <c:pt idx="1417">
                  <c:v>3</c:v>
                </c:pt>
                <c:pt idx="1418">
                  <c:v>2.9</c:v>
                </c:pt>
                <c:pt idx="1419">
                  <c:v>2.9</c:v>
                </c:pt>
                <c:pt idx="1420">
                  <c:v>2.8</c:v>
                </c:pt>
                <c:pt idx="1421">
                  <c:v>2.8</c:v>
                </c:pt>
                <c:pt idx="1422">
                  <c:v>2.8</c:v>
                </c:pt>
                <c:pt idx="1423">
                  <c:v>2.6</c:v>
                </c:pt>
                <c:pt idx="1424">
                  <c:v>2.6</c:v>
                </c:pt>
                <c:pt idx="1425">
                  <c:v>2.5</c:v>
                </c:pt>
                <c:pt idx="1426">
                  <c:v>2.4</c:v>
                </c:pt>
                <c:pt idx="1427">
                  <c:v>2.4</c:v>
                </c:pt>
                <c:pt idx="1428">
                  <c:v>2.4</c:v>
                </c:pt>
                <c:pt idx="1429">
                  <c:v>2.2999999999999998</c:v>
                </c:pt>
                <c:pt idx="1430">
                  <c:v>2.2999999999999998</c:v>
                </c:pt>
                <c:pt idx="1431">
                  <c:v>2.2000000000000002</c:v>
                </c:pt>
                <c:pt idx="1432">
                  <c:v>2.2000000000000002</c:v>
                </c:pt>
                <c:pt idx="1433">
                  <c:v>2.2000000000000002</c:v>
                </c:pt>
                <c:pt idx="1434">
                  <c:v>2.1</c:v>
                </c:pt>
                <c:pt idx="1435">
                  <c:v>2.1</c:v>
                </c:pt>
                <c:pt idx="1436">
                  <c:v>2</c:v>
                </c:pt>
                <c:pt idx="1437">
                  <c:v>2.1</c:v>
                </c:pt>
                <c:pt idx="1438">
                  <c:v>2</c:v>
                </c:pt>
                <c:pt idx="1439">
                  <c:v>2</c:v>
                </c:pt>
                <c:pt idx="1440">
                  <c:v>2</c:v>
                </c:pt>
                <c:pt idx="1441">
                  <c:v>2</c:v>
                </c:pt>
                <c:pt idx="1442">
                  <c:v>1.9</c:v>
                </c:pt>
                <c:pt idx="1443">
                  <c:v>2</c:v>
                </c:pt>
                <c:pt idx="1444">
                  <c:v>2</c:v>
                </c:pt>
                <c:pt idx="1445">
                  <c:v>1.9</c:v>
                </c:pt>
                <c:pt idx="1446">
                  <c:v>2</c:v>
                </c:pt>
                <c:pt idx="1447">
                  <c:v>1.9</c:v>
                </c:pt>
                <c:pt idx="1448">
                  <c:v>1.9</c:v>
                </c:pt>
                <c:pt idx="1449">
                  <c:v>1.9</c:v>
                </c:pt>
                <c:pt idx="1450">
                  <c:v>1.8</c:v>
                </c:pt>
                <c:pt idx="1451">
                  <c:v>1.9</c:v>
                </c:pt>
                <c:pt idx="1452">
                  <c:v>1.9</c:v>
                </c:pt>
                <c:pt idx="1453">
                  <c:v>1.8</c:v>
                </c:pt>
                <c:pt idx="1454">
                  <c:v>1.9</c:v>
                </c:pt>
                <c:pt idx="1455">
                  <c:v>1.9</c:v>
                </c:pt>
                <c:pt idx="1456">
                  <c:v>1.9</c:v>
                </c:pt>
                <c:pt idx="1457">
                  <c:v>1.9</c:v>
                </c:pt>
                <c:pt idx="1458">
                  <c:v>1.8</c:v>
                </c:pt>
                <c:pt idx="1459">
                  <c:v>1.9</c:v>
                </c:pt>
                <c:pt idx="1460">
                  <c:v>1.9</c:v>
                </c:pt>
                <c:pt idx="1461">
                  <c:v>1.9</c:v>
                </c:pt>
                <c:pt idx="1462">
                  <c:v>1.9</c:v>
                </c:pt>
                <c:pt idx="1463">
                  <c:v>1.8</c:v>
                </c:pt>
                <c:pt idx="1464">
                  <c:v>1.8</c:v>
                </c:pt>
                <c:pt idx="1465">
                  <c:v>1.7</c:v>
                </c:pt>
                <c:pt idx="1466">
                  <c:v>1.8</c:v>
                </c:pt>
                <c:pt idx="1467">
                  <c:v>1.8</c:v>
                </c:pt>
                <c:pt idx="1468">
                  <c:v>1.7</c:v>
                </c:pt>
                <c:pt idx="1469">
                  <c:v>1.8</c:v>
                </c:pt>
                <c:pt idx="1470">
                  <c:v>1.7</c:v>
                </c:pt>
                <c:pt idx="1471">
                  <c:v>1.7</c:v>
                </c:pt>
                <c:pt idx="1472">
                  <c:v>1.7</c:v>
                </c:pt>
                <c:pt idx="1473">
                  <c:v>1.7</c:v>
                </c:pt>
                <c:pt idx="1474">
                  <c:v>1.7</c:v>
                </c:pt>
                <c:pt idx="1475">
                  <c:v>1.7</c:v>
                </c:pt>
                <c:pt idx="1476">
                  <c:v>1.8</c:v>
                </c:pt>
                <c:pt idx="1477">
                  <c:v>1.7</c:v>
                </c:pt>
                <c:pt idx="1478">
                  <c:v>1.7</c:v>
                </c:pt>
                <c:pt idx="1479">
                  <c:v>1.7</c:v>
                </c:pt>
                <c:pt idx="1480">
                  <c:v>1.7</c:v>
                </c:pt>
                <c:pt idx="1481">
                  <c:v>1.6</c:v>
                </c:pt>
                <c:pt idx="1482">
                  <c:v>1.7</c:v>
                </c:pt>
                <c:pt idx="1483">
                  <c:v>1.6</c:v>
                </c:pt>
                <c:pt idx="1484">
                  <c:v>1.7</c:v>
                </c:pt>
                <c:pt idx="1485">
                  <c:v>1.7</c:v>
                </c:pt>
                <c:pt idx="1486">
                  <c:v>1.6</c:v>
                </c:pt>
                <c:pt idx="1487">
                  <c:v>1.6</c:v>
                </c:pt>
                <c:pt idx="1488">
                  <c:v>1.6</c:v>
                </c:pt>
                <c:pt idx="1489">
                  <c:v>1.6</c:v>
                </c:pt>
                <c:pt idx="1490">
                  <c:v>1.6</c:v>
                </c:pt>
                <c:pt idx="1491">
                  <c:v>1.6</c:v>
                </c:pt>
                <c:pt idx="1492">
                  <c:v>1.6</c:v>
                </c:pt>
                <c:pt idx="1493">
                  <c:v>1.6</c:v>
                </c:pt>
                <c:pt idx="1494">
                  <c:v>1.5</c:v>
                </c:pt>
                <c:pt idx="1495">
                  <c:v>1.4</c:v>
                </c:pt>
                <c:pt idx="1496">
                  <c:v>1.5</c:v>
                </c:pt>
                <c:pt idx="1497">
                  <c:v>1.4</c:v>
                </c:pt>
                <c:pt idx="1498">
                  <c:v>1.5</c:v>
                </c:pt>
                <c:pt idx="1499">
                  <c:v>1.5</c:v>
                </c:pt>
                <c:pt idx="1500">
                  <c:v>1.5</c:v>
                </c:pt>
                <c:pt idx="1501">
                  <c:v>1.5</c:v>
                </c:pt>
                <c:pt idx="1502">
                  <c:v>1.6</c:v>
                </c:pt>
                <c:pt idx="1503">
                  <c:v>1.5</c:v>
                </c:pt>
                <c:pt idx="1504">
                  <c:v>1.5</c:v>
                </c:pt>
                <c:pt idx="1505">
                  <c:v>1.6</c:v>
                </c:pt>
                <c:pt idx="1506">
                  <c:v>1.5</c:v>
                </c:pt>
                <c:pt idx="1507">
                  <c:v>1.5</c:v>
                </c:pt>
                <c:pt idx="1508">
                  <c:v>1.5</c:v>
                </c:pt>
                <c:pt idx="1509">
                  <c:v>1.5</c:v>
                </c:pt>
                <c:pt idx="1510">
                  <c:v>1.5</c:v>
                </c:pt>
                <c:pt idx="1511">
                  <c:v>1.4</c:v>
                </c:pt>
                <c:pt idx="1512">
                  <c:v>1.5</c:v>
                </c:pt>
                <c:pt idx="1513">
                  <c:v>1.4</c:v>
                </c:pt>
                <c:pt idx="1514">
                  <c:v>1.4</c:v>
                </c:pt>
                <c:pt idx="1515">
                  <c:v>1.4</c:v>
                </c:pt>
                <c:pt idx="1516">
                  <c:v>1.4</c:v>
                </c:pt>
                <c:pt idx="1517">
                  <c:v>1.3</c:v>
                </c:pt>
                <c:pt idx="1518">
                  <c:v>1.4</c:v>
                </c:pt>
                <c:pt idx="1519">
                  <c:v>1.4</c:v>
                </c:pt>
                <c:pt idx="1520">
                  <c:v>1.4</c:v>
                </c:pt>
                <c:pt idx="1521">
                  <c:v>1.4</c:v>
                </c:pt>
                <c:pt idx="1522">
                  <c:v>1.3</c:v>
                </c:pt>
                <c:pt idx="1523">
                  <c:v>1.3</c:v>
                </c:pt>
                <c:pt idx="1524">
                  <c:v>1.3</c:v>
                </c:pt>
                <c:pt idx="1525">
                  <c:v>1.4</c:v>
                </c:pt>
                <c:pt idx="1526">
                  <c:v>1.4</c:v>
                </c:pt>
                <c:pt idx="1527">
                  <c:v>1.3</c:v>
                </c:pt>
                <c:pt idx="1528">
                  <c:v>1.3</c:v>
                </c:pt>
                <c:pt idx="1529">
                  <c:v>1.3</c:v>
                </c:pt>
                <c:pt idx="1530">
                  <c:v>1.3</c:v>
                </c:pt>
                <c:pt idx="1531">
                  <c:v>1.3</c:v>
                </c:pt>
                <c:pt idx="1532">
                  <c:v>1.3</c:v>
                </c:pt>
                <c:pt idx="1533">
                  <c:v>1.3</c:v>
                </c:pt>
                <c:pt idx="1534">
                  <c:v>1.4</c:v>
                </c:pt>
                <c:pt idx="1535">
                  <c:v>1.3</c:v>
                </c:pt>
                <c:pt idx="1536">
                  <c:v>1.3</c:v>
                </c:pt>
                <c:pt idx="1537">
                  <c:v>1.3</c:v>
                </c:pt>
                <c:pt idx="1538">
                  <c:v>1.3</c:v>
                </c:pt>
                <c:pt idx="1539">
                  <c:v>1.3</c:v>
                </c:pt>
                <c:pt idx="1540">
                  <c:v>1.2</c:v>
                </c:pt>
                <c:pt idx="1541">
                  <c:v>1.2</c:v>
                </c:pt>
                <c:pt idx="1542">
                  <c:v>1.3</c:v>
                </c:pt>
                <c:pt idx="1543">
                  <c:v>1.3</c:v>
                </c:pt>
                <c:pt idx="1544">
                  <c:v>1.3</c:v>
                </c:pt>
                <c:pt idx="1545">
                  <c:v>1.3</c:v>
                </c:pt>
                <c:pt idx="1546">
                  <c:v>1.2</c:v>
                </c:pt>
                <c:pt idx="1547">
                  <c:v>1.2</c:v>
                </c:pt>
                <c:pt idx="1548">
                  <c:v>1.2</c:v>
                </c:pt>
                <c:pt idx="1549">
                  <c:v>1.2</c:v>
                </c:pt>
                <c:pt idx="1550">
                  <c:v>1.2</c:v>
                </c:pt>
                <c:pt idx="1551">
                  <c:v>1.2</c:v>
                </c:pt>
                <c:pt idx="1552">
                  <c:v>1.2</c:v>
                </c:pt>
                <c:pt idx="1553">
                  <c:v>1.1000000000000001</c:v>
                </c:pt>
                <c:pt idx="1554">
                  <c:v>1.2</c:v>
                </c:pt>
                <c:pt idx="1555">
                  <c:v>1.2</c:v>
                </c:pt>
                <c:pt idx="1556">
                  <c:v>1.2</c:v>
                </c:pt>
                <c:pt idx="1557">
                  <c:v>1.2</c:v>
                </c:pt>
                <c:pt idx="1558">
                  <c:v>1.3</c:v>
                </c:pt>
                <c:pt idx="1559">
                  <c:v>1.3</c:v>
                </c:pt>
                <c:pt idx="1560">
                  <c:v>1.2</c:v>
                </c:pt>
                <c:pt idx="1561">
                  <c:v>1.2</c:v>
                </c:pt>
                <c:pt idx="1562">
                  <c:v>1.1000000000000001</c:v>
                </c:pt>
                <c:pt idx="1563">
                  <c:v>1.2</c:v>
                </c:pt>
                <c:pt idx="1564">
                  <c:v>1.1000000000000001</c:v>
                </c:pt>
                <c:pt idx="1565">
                  <c:v>1.2</c:v>
                </c:pt>
                <c:pt idx="1566">
                  <c:v>1.2</c:v>
                </c:pt>
                <c:pt idx="1567">
                  <c:v>1.1000000000000001</c:v>
                </c:pt>
                <c:pt idx="1568">
                  <c:v>1.1000000000000001</c:v>
                </c:pt>
                <c:pt idx="1569">
                  <c:v>1.2</c:v>
                </c:pt>
                <c:pt idx="1570">
                  <c:v>1.1000000000000001</c:v>
                </c:pt>
                <c:pt idx="1571">
                  <c:v>1.1000000000000001</c:v>
                </c:pt>
                <c:pt idx="1572">
                  <c:v>1.1000000000000001</c:v>
                </c:pt>
                <c:pt idx="1573">
                  <c:v>1.1000000000000001</c:v>
                </c:pt>
                <c:pt idx="1574">
                  <c:v>1.1000000000000001</c:v>
                </c:pt>
                <c:pt idx="1575">
                  <c:v>1.1000000000000001</c:v>
                </c:pt>
                <c:pt idx="1576">
                  <c:v>1.1000000000000001</c:v>
                </c:pt>
                <c:pt idx="1577">
                  <c:v>1.1000000000000001</c:v>
                </c:pt>
                <c:pt idx="1578">
                  <c:v>1.1000000000000001</c:v>
                </c:pt>
                <c:pt idx="1579">
                  <c:v>1.1000000000000001</c:v>
                </c:pt>
                <c:pt idx="1580">
                  <c:v>1.1000000000000001</c:v>
                </c:pt>
                <c:pt idx="1581">
                  <c:v>1.1000000000000001</c:v>
                </c:pt>
                <c:pt idx="1582">
                  <c:v>1</c:v>
                </c:pt>
                <c:pt idx="1583">
                  <c:v>1</c:v>
                </c:pt>
                <c:pt idx="1584">
                  <c:v>0.9</c:v>
                </c:pt>
                <c:pt idx="1585">
                  <c:v>0.8</c:v>
                </c:pt>
                <c:pt idx="1586">
                  <c:v>0.8</c:v>
                </c:pt>
                <c:pt idx="1587">
                  <c:v>0.8</c:v>
                </c:pt>
                <c:pt idx="1588">
                  <c:v>0.9</c:v>
                </c:pt>
                <c:pt idx="1589">
                  <c:v>0.9</c:v>
                </c:pt>
                <c:pt idx="1590">
                  <c:v>1</c:v>
                </c:pt>
                <c:pt idx="1591">
                  <c:v>1</c:v>
                </c:pt>
                <c:pt idx="1592">
                  <c:v>1.1000000000000001</c:v>
                </c:pt>
                <c:pt idx="1593">
                  <c:v>1</c:v>
                </c:pt>
                <c:pt idx="1594">
                  <c:v>1</c:v>
                </c:pt>
                <c:pt idx="1595">
                  <c:v>1</c:v>
                </c:pt>
                <c:pt idx="1596">
                  <c:v>1</c:v>
                </c:pt>
                <c:pt idx="1597">
                  <c:v>1</c:v>
                </c:pt>
                <c:pt idx="1598">
                  <c:v>1</c:v>
                </c:pt>
                <c:pt idx="1599">
                  <c:v>1</c:v>
                </c:pt>
                <c:pt idx="1600">
                  <c:v>1</c:v>
                </c:pt>
                <c:pt idx="1601">
                  <c:v>1</c:v>
                </c:pt>
                <c:pt idx="1602">
                  <c:v>0.9</c:v>
                </c:pt>
                <c:pt idx="1603">
                  <c:v>0.9</c:v>
                </c:pt>
                <c:pt idx="1604">
                  <c:v>0.9</c:v>
                </c:pt>
                <c:pt idx="1605">
                  <c:v>0.9</c:v>
                </c:pt>
                <c:pt idx="1606">
                  <c:v>0.9</c:v>
                </c:pt>
                <c:pt idx="1607">
                  <c:v>0.9</c:v>
                </c:pt>
                <c:pt idx="1608">
                  <c:v>0.9</c:v>
                </c:pt>
                <c:pt idx="1609">
                  <c:v>0.8</c:v>
                </c:pt>
                <c:pt idx="1610">
                  <c:v>0.8</c:v>
                </c:pt>
                <c:pt idx="1611">
                  <c:v>0.8</c:v>
                </c:pt>
                <c:pt idx="1612">
                  <c:v>0.8</c:v>
                </c:pt>
                <c:pt idx="1613">
                  <c:v>0.8</c:v>
                </c:pt>
                <c:pt idx="1614">
                  <c:v>0.9</c:v>
                </c:pt>
                <c:pt idx="1615">
                  <c:v>0.8</c:v>
                </c:pt>
                <c:pt idx="1616">
                  <c:v>0.8</c:v>
                </c:pt>
                <c:pt idx="1617">
                  <c:v>0.8</c:v>
                </c:pt>
                <c:pt idx="1618">
                  <c:v>0.8</c:v>
                </c:pt>
                <c:pt idx="1619">
                  <c:v>0.9</c:v>
                </c:pt>
                <c:pt idx="1620">
                  <c:v>0.8</c:v>
                </c:pt>
                <c:pt idx="1621">
                  <c:v>0.9</c:v>
                </c:pt>
                <c:pt idx="1622">
                  <c:v>0.8</c:v>
                </c:pt>
                <c:pt idx="1623">
                  <c:v>0.9</c:v>
                </c:pt>
                <c:pt idx="1624">
                  <c:v>0.9</c:v>
                </c:pt>
                <c:pt idx="1625">
                  <c:v>0.8</c:v>
                </c:pt>
                <c:pt idx="1626">
                  <c:v>0.8</c:v>
                </c:pt>
                <c:pt idx="1627">
                  <c:v>0.8</c:v>
                </c:pt>
                <c:pt idx="1628">
                  <c:v>0.8</c:v>
                </c:pt>
                <c:pt idx="1629">
                  <c:v>0.8</c:v>
                </c:pt>
                <c:pt idx="1630">
                  <c:v>0.8</c:v>
                </c:pt>
                <c:pt idx="1631">
                  <c:v>0.8</c:v>
                </c:pt>
                <c:pt idx="1632">
                  <c:v>0.9</c:v>
                </c:pt>
                <c:pt idx="1633">
                  <c:v>0.8</c:v>
                </c:pt>
                <c:pt idx="1634">
                  <c:v>0.8</c:v>
                </c:pt>
                <c:pt idx="1635">
                  <c:v>0.9</c:v>
                </c:pt>
                <c:pt idx="1636">
                  <c:v>0.9</c:v>
                </c:pt>
                <c:pt idx="1637">
                  <c:v>0.9</c:v>
                </c:pt>
                <c:pt idx="1638">
                  <c:v>0.9</c:v>
                </c:pt>
                <c:pt idx="1639">
                  <c:v>0.8</c:v>
                </c:pt>
                <c:pt idx="1640">
                  <c:v>0.9</c:v>
                </c:pt>
                <c:pt idx="1641">
                  <c:v>0.9</c:v>
                </c:pt>
                <c:pt idx="1642">
                  <c:v>0.9</c:v>
                </c:pt>
                <c:pt idx="1643">
                  <c:v>0.9</c:v>
                </c:pt>
                <c:pt idx="1644">
                  <c:v>0.9</c:v>
                </c:pt>
                <c:pt idx="1645">
                  <c:v>1</c:v>
                </c:pt>
                <c:pt idx="1646">
                  <c:v>1</c:v>
                </c:pt>
                <c:pt idx="1647">
                  <c:v>1.1000000000000001</c:v>
                </c:pt>
                <c:pt idx="1648">
                  <c:v>1</c:v>
                </c:pt>
                <c:pt idx="1649">
                  <c:v>0.9</c:v>
                </c:pt>
                <c:pt idx="1650">
                  <c:v>0.9</c:v>
                </c:pt>
                <c:pt idx="1651">
                  <c:v>1</c:v>
                </c:pt>
                <c:pt idx="1652">
                  <c:v>0.9</c:v>
                </c:pt>
                <c:pt idx="1653">
                  <c:v>1</c:v>
                </c:pt>
                <c:pt idx="1654">
                  <c:v>0.9</c:v>
                </c:pt>
                <c:pt idx="1655">
                  <c:v>0.9</c:v>
                </c:pt>
                <c:pt idx="1656">
                  <c:v>0.9</c:v>
                </c:pt>
                <c:pt idx="1657">
                  <c:v>0.8</c:v>
                </c:pt>
                <c:pt idx="1658">
                  <c:v>0.8</c:v>
                </c:pt>
                <c:pt idx="1659">
                  <c:v>0.8</c:v>
                </c:pt>
                <c:pt idx="1660">
                  <c:v>0.8</c:v>
                </c:pt>
                <c:pt idx="1661">
                  <c:v>0.8</c:v>
                </c:pt>
                <c:pt idx="1662">
                  <c:v>0.8</c:v>
                </c:pt>
                <c:pt idx="1663">
                  <c:v>0.9</c:v>
                </c:pt>
                <c:pt idx="1664">
                  <c:v>0.8</c:v>
                </c:pt>
                <c:pt idx="1665">
                  <c:v>0.8</c:v>
                </c:pt>
                <c:pt idx="1666">
                  <c:v>0.8</c:v>
                </c:pt>
                <c:pt idx="1667">
                  <c:v>0.8</c:v>
                </c:pt>
                <c:pt idx="1668">
                  <c:v>0.8</c:v>
                </c:pt>
                <c:pt idx="1669">
                  <c:v>0.8</c:v>
                </c:pt>
                <c:pt idx="1670">
                  <c:v>0.8</c:v>
                </c:pt>
                <c:pt idx="1671">
                  <c:v>0.8</c:v>
                </c:pt>
                <c:pt idx="1672">
                  <c:v>0.8</c:v>
                </c:pt>
                <c:pt idx="1673">
                  <c:v>0.8</c:v>
                </c:pt>
                <c:pt idx="1674">
                  <c:v>0.7</c:v>
                </c:pt>
                <c:pt idx="1675">
                  <c:v>0.8</c:v>
                </c:pt>
                <c:pt idx="1676">
                  <c:v>0.8</c:v>
                </c:pt>
                <c:pt idx="1677">
                  <c:v>0.8</c:v>
                </c:pt>
                <c:pt idx="1678">
                  <c:v>0.8</c:v>
                </c:pt>
                <c:pt idx="1679">
                  <c:v>0.8</c:v>
                </c:pt>
                <c:pt idx="1680">
                  <c:v>0.8</c:v>
                </c:pt>
                <c:pt idx="1681">
                  <c:v>0.8</c:v>
                </c:pt>
                <c:pt idx="1682">
                  <c:v>0.8</c:v>
                </c:pt>
                <c:pt idx="1683">
                  <c:v>0.9</c:v>
                </c:pt>
                <c:pt idx="1684">
                  <c:v>0.9</c:v>
                </c:pt>
                <c:pt idx="1685">
                  <c:v>0.9</c:v>
                </c:pt>
                <c:pt idx="1686">
                  <c:v>0.9</c:v>
                </c:pt>
                <c:pt idx="1687">
                  <c:v>1</c:v>
                </c:pt>
                <c:pt idx="1688">
                  <c:v>0.9</c:v>
                </c:pt>
                <c:pt idx="1689">
                  <c:v>0.6</c:v>
                </c:pt>
                <c:pt idx="1690">
                  <c:v>0.6</c:v>
                </c:pt>
                <c:pt idx="1691">
                  <c:v>0.5</c:v>
                </c:pt>
                <c:pt idx="1692">
                  <c:v>0.5</c:v>
                </c:pt>
              </c:numCache>
            </c:numRef>
          </c:yVal>
          <c:smooth val="0"/>
        </c:ser>
        <c:ser>
          <c:idx val="7"/>
          <c:order val="3"/>
          <c:tx>
            <c:strRef>
              <c:f>'[T1500170-v3 LHO Charge Exp Day 4 and 5.xlsx]Raw Data'!$J$15</c:f>
              <c:strCache>
                <c:ptCount val="1"/>
                <c:pt idx="0">
                  <c:v>4.4 A</c:v>
                </c:pt>
              </c:strCache>
            </c:strRef>
          </c:tx>
          <c:spPr>
            <a:ln w="19050" cap="rnd">
              <a:solidFill>
                <a:schemeClr val="accent2">
                  <a:lumMod val="60000"/>
                </a:schemeClr>
              </a:solidFill>
              <a:round/>
            </a:ln>
            <a:effectLst/>
          </c:spPr>
          <c:marker>
            <c:symbol val="none"/>
          </c:marker>
          <c:xVal>
            <c:numRef>
              <c:f>'[T1500170-v3 LHO Charge Exp Day 4 and 5.xlsx]Raw Data'!$B$18:$B$4644</c:f>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f>'[T1500170-v3 LHO Charge Exp Day 4 and 5.xlsx]Raw Data'!$J$18:$J$4644</c:f>
              <c:numCache>
                <c:formatCode>#,##0.0</c:formatCode>
                <c:ptCount val="4627"/>
                <c:pt idx="0">
                  <c:v>4.5999999999999996</c:v>
                </c:pt>
                <c:pt idx="1">
                  <c:v>4.5999999999999996</c:v>
                </c:pt>
                <c:pt idx="2">
                  <c:v>4.5999999999999996</c:v>
                </c:pt>
                <c:pt idx="3">
                  <c:v>4.5</c:v>
                </c:pt>
                <c:pt idx="4">
                  <c:v>4.4000000000000004</c:v>
                </c:pt>
                <c:pt idx="5">
                  <c:v>4.4000000000000004</c:v>
                </c:pt>
                <c:pt idx="6">
                  <c:v>4.2</c:v>
                </c:pt>
                <c:pt idx="7">
                  <c:v>4</c:v>
                </c:pt>
                <c:pt idx="8">
                  <c:v>3.8</c:v>
                </c:pt>
                <c:pt idx="9">
                  <c:v>3.3</c:v>
                </c:pt>
                <c:pt idx="10">
                  <c:v>2.7</c:v>
                </c:pt>
                <c:pt idx="11">
                  <c:v>2.2999999999999998</c:v>
                </c:pt>
                <c:pt idx="12">
                  <c:v>0.4</c:v>
                </c:pt>
                <c:pt idx="13">
                  <c:v>-0.3</c:v>
                </c:pt>
                <c:pt idx="14">
                  <c:v>-2.2999999999999998</c:v>
                </c:pt>
                <c:pt idx="15">
                  <c:v>-6.4</c:v>
                </c:pt>
                <c:pt idx="16">
                  <c:v>-8.4</c:v>
                </c:pt>
                <c:pt idx="17">
                  <c:v>-19.100000000000001</c:v>
                </c:pt>
                <c:pt idx="18">
                  <c:v>-21.7</c:v>
                </c:pt>
                <c:pt idx="19">
                  <c:v>-18.7</c:v>
                </c:pt>
                <c:pt idx="20">
                  <c:v>-12.9</c:v>
                </c:pt>
                <c:pt idx="21">
                  <c:v>-6.9</c:v>
                </c:pt>
                <c:pt idx="22">
                  <c:v>-3.5</c:v>
                </c:pt>
                <c:pt idx="23">
                  <c:v>-1.6</c:v>
                </c:pt>
                <c:pt idx="24">
                  <c:v>-0.7</c:v>
                </c:pt>
                <c:pt idx="25">
                  <c:v>-0.2</c:v>
                </c:pt>
                <c:pt idx="26">
                  <c:v>0</c:v>
                </c:pt>
                <c:pt idx="27">
                  <c:v>0</c:v>
                </c:pt>
                <c:pt idx="28">
                  <c:v>0</c:v>
                </c:pt>
                <c:pt idx="29">
                  <c:v>0</c:v>
                </c:pt>
                <c:pt idx="30">
                  <c:v>0</c:v>
                </c:pt>
                <c:pt idx="31">
                  <c:v>0.3</c:v>
                </c:pt>
                <c:pt idx="32">
                  <c:v>0.6</c:v>
                </c:pt>
                <c:pt idx="33">
                  <c:v>0.5</c:v>
                </c:pt>
                <c:pt idx="34">
                  <c:v>0.4</c:v>
                </c:pt>
                <c:pt idx="35">
                  <c:v>0.6</c:v>
                </c:pt>
                <c:pt idx="36">
                  <c:v>0.9</c:v>
                </c:pt>
                <c:pt idx="37">
                  <c:v>1.2</c:v>
                </c:pt>
                <c:pt idx="38">
                  <c:v>1.5</c:v>
                </c:pt>
                <c:pt idx="39">
                  <c:v>2</c:v>
                </c:pt>
                <c:pt idx="40">
                  <c:v>2.5</c:v>
                </c:pt>
                <c:pt idx="41">
                  <c:v>2.8</c:v>
                </c:pt>
                <c:pt idx="42">
                  <c:v>3</c:v>
                </c:pt>
                <c:pt idx="43">
                  <c:v>3.3</c:v>
                </c:pt>
                <c:pt idx="44">
                  <c:v>3.5</c:v>
                </c:pt>
                <c:pt idx="45">
                  <c:v>3.6</c:v>
                </c:pt>
                <c:pt idx="46">
                  <c:v>3.8</c:v>
                </c:pt>
                <c:pt idx="47">
                  <c:v>3.9</c:v>
                </c:pt>
                <c:pt idx="48">
                  <c:v>4</c:v>
                </c:pt>
                <c:pt idx="49">
                  <c:v>3.9</c:v>
                </c:pt>
                <c:pt idx="50">
                  <c:v>3.9</c:v>
                </c:pt>
                <c:pt idx="51">
                  <c:v>4.2</c:v>
                </c:pt>
                <c:pt idx="52">
                  <c:v>4.2</c:v>
                </c:pt>
                <c:pt idx="53">
                  <c:v>3.5</c:v>
                </c:pt>
                <c:pt idx="54">
                  <c:v>2.1</c:v>
                </c:pt>
                <c:pt idx="55">
                  <c:v>1.3</c:v>
                </c:pt>
                <c:pt idx="56">
                  <c:v>0.4</c:v>
                </c:pt>
                <c:pt idx="57">
                  <c:v>0</c:v>
                </c:pt>
                <c:pt idx="58">
                  <c:v>0</c:v>
                </c:pt>
                <c:pt idx="59">
                  <c:v>-0.2</c:v>
                </c:pt>
                <c:pt idx="60">
                  <c:v>-0.9</c:v>
                </c:pt>
                <c:pt idx="61">
                  <c:v>-1.3</c:v>
                </c:pt>
                <c:pt idx="62">
                  <c:v>-1.4</c:v>
                </c:pt>
                <c:pt idx="63">
                  <c:v>-1.1000000000000001</c:v>
                </c:pt>
                <c:pt idx="64">
                  <c:v>-1</c:v>
                </c:pt>
                <c:pt idx="65">
                  <c:v>-0.9</c:v>
                </c:pt>
                <c:pt idx="66">
                  <c:v>0.4</c:v>
                </c:pt>
                <c:pt idx="67">
                  <c:v>-1.9</c:v>
                </c:pt>
                <c:pt idx="68">
                  <c:v>-3.3</c:v>
                </c:pt>
                <c:pt idx="69">
                  <c:v>-3.9</c:v>
                </c:pt>
                <c:pt idx="70">
                  <c:v>-4.0999999999999996</c:v>
                </c:pt>
                <c:pt idx="71">
                  <c:v>-12.1</c:v>
                </c:pt>
                <c:pt idx="72">
                  <c:v>-16.8</c:v>
                </c:pt>
                <c:pt idx="73">
                  <c:v>-19.399999999999999</c:v>
                </c:pt>
                <c:pt idx="74">
                  <c:v>-23.7</c:v>
                </c:pt>
                <c:pt idx="75">
                  <c:v>-31.2</c:v>
                </c:pt>
                <c:pt idx="76">
                  <c:v>-32.1</c:v>
                </c:pt>
                <c:pt idx="77">
                  <c:v>-38.4</c:v>
                </c:pt>
                <c:pt idx="78">
                  <c:v>-42.7</c:v>
                </c:pt>
                <c:pt idx="79">
                  <c:v>-42.1</c:v>
                </c:pt>
                <c:pt idx="80">
                  <c:v>-44</c:v>
                </c:pt>
                <c:pt idx="81">
                  <c:v>-45.8</c:v>
                </c:pt>
                <c:pt idx="82">
                  <c:v>-49</c:v>
                </c:pt>
                <c:pt idx="83">
                  <c:v>-52.7</c:v>
                </c:pt>
                <c:pt idx="84">
                  <c:v>-56.5</c:v>
                </c:pt>
                <c:pt idx="85">
                  <c:v>-59.6</c:v>
                </c:pt>
                <c:pt idx="86">
                  <c:v>-64.900000000000006</c:v>
                </c:pt>
                <c:pt idx="87">
                  <c:v>-73.099999999999994</c:v>
                </c:pt>
                <c:pt idx="88">
                  <c:v>-83.4</c:v>
                </c:pt>
                <c:pt idx="89">
                  <c:v>-92</c:v>
                </c:pt>
                <c:pt idx="90">
                  <c:v>-96.7</c:v>
                </c:pt>
                <c:pt idx="91">
                  <c:v>-99.3</c:v>
                </c:pt>
                <c:pt idx="92">
                  <c:v>-100.8</c:v>
                </c:pt>
                <c:pt idx="93">
                  <c:v>-101.7</c:v>
                </c:pt>
                <c:pt idx="94">
                  <c:v>-103.2</c:v>
                </c:pt>
                <c:pt idx="95">
                  <c:v>-103.3</c:v>
                </c:pt>
                <c:pt idx="96">
                  <c:v>-106</c:v>
                </c:pt>
                <c:pt idx="97">
                  <c:v>-113.2</c:v>
                </c:pt>
                <c:pt idx="98">
                  <c:v>-119.6</c:v>
                </c:pt>
                <c:pt idx="99">
                  <c:v>-128.19999999999999</c:v>
                </c:pt>
                <c:pt idx="100">
                  <c:v>-137.19999999999999</c:v>
                </c:pt>
                <c:pt idx="101">
                  <c:v>-144</c:v>
                </c:pt>
                <c:pt idx="102">
                  <c:v>-146.69999999999999</c:v>
                </c:pt>
                <c:pt idx="103">
                  <c:v>-147.5</c:v>
                </c:pt>
                <c:pt idx="104">
                  <c:v>-149</c:v>
                </c:pt>
                <c:pt idx="105">
                  <c:v>-152.69999999999999</c:v>
                </c:pt>
                <c:pt idx="106">
                  <c:v>-178.2</c:v>
                </c:pt>
                <c:pt idx="107">
                  <c:v>-211.7</c:v>
                </c:pt>
                <c:pt idx="108">
                  <c:v>-247.7</c:v>
                </c:pt>
                <c:pt idx="109">
                  <c:v>-276.10000000000002</c:v>
                </c:pt>
                <c:pt idx="110">
                  <c:v>-298.5</c:v>
                </c:pt>
                <c:pt idx="111">
                  <c:v>-309</c:v>
                </c:pt>
                <c:pt idx="112">
                  <c:v>-317</c:v>
                </c:pt>
                <c:pt idx="113">
                  <c:v>-328.2</c:v>
                </c:pt>
                <c:pt idx="114">
                  <c:v>-360.3</c:v>
                </c:pt>
                <c:pt idx="115">
                  <c:v>-385.3</c:v>
                </c:pt>
                <c:pt idx="116">
                  <c:v>-406.8</c:v>
                </c:pt>
                <c:pt idx="117">
                  <c:v>-427.4</c:v>
                </c:pt>
                <c:pt idx="118">
                  <c:v>-454.6</c:v>
                </c:pt>
                <c:pt idx="119">
                  <c:v>-471</c:v>
                </c:pt>
                <c:pt idx="120">
                  <c:v>-489.5</c:v>
                </c:pt>
                <c:pt idx="121">
                  <c:v>-522.79999999999995</c:v>
                </c:pt>
                <c:pt idx="122">
                  <c:v>-561.1</c:v>
                </c:pt>
                <c:pt idx="123">
                  <c:v>-624.4</c:v>
                </c:pt>
                <c:pt idx="124">
                  <c:v>-687.6</c:v>
                </c:pt>
                <c:pt idx="125">
                  <c:v>-752.8</c:v>
                </c:pt>
                <c:pt idx="126">
                  <c:v>-794.5</c:v>
                </c:pt>
                <c:pt idx="127">
                  <c:v>-821.5</c:v>
                </c:pt>
                <c:pt idx="128">
                  <c:v>-831</c:v>
                </c:pt>
                <c:pt idx="129">
                  <c:v>-829</c:v>
                </c:pt>
                <c:pt idx="130">
                  <c:v>-830.9</c:v>
                </c:pt>
                <c:pt idx="131">
                  <c:v>-841.7</c:v>
                </c:pt>
                <c:pt idx="132">
                  <c:v>-849.5</c:v>
                </c:pt>
                <c:pt idx="133">
                  <c:v>-856.6</c:v>
                </c:pt>
                <c:pt idx="134">
                  <c:v>-862.3</c:v>
                </c:pt>
                <c:pt idx="135">
                  <c:v>-865.9</c:v>
                </c:pt>
                <c:pt idx="136">
                  <c:v>-869.2</c:v>
                </c:pt>
                <c:pt idx="137">
                  <c:v>-880.5</c:v>
                </c:pt>
                <c:pt idx="138">
                  <c:v>-885.6</c:v>
                </c:pt>
                <c:pt idx="139">
                  <c:v>-886.4</c:v>
                </c:pt>
                <c:pt idx="140">
                  <c:v>-888.7</c:v>
                </c:pt>
                <c:pt idx="141">
                  <c:v>-888.2</c:v>
                </c:pt>
                <c:pt idx="142">
                  <c:v>-886.1</c:v>
                </c:pt>
                <c:pt idx="143">
                  <c:v>-884.4</c:v>
                </c:pt>
                <c:pt idx="144">
                  <c:v>-882.9</c:v>
                </c:pt>
                <c:pt idx="145">
                  <c:v>-881.8</c:v>
                </c:pt>
                <c:pt idx="146">
                  <c:v>-881.1</c:v>
                </c:pt>
                <c:pt idx="147">
                  <c:v>-880.3</c:v>
                </c:pt>
                <c:pt idx="148">
                  <c:v>-878.7</c:v>
                </c:pt>
                <c:pt idx="149">
                  <c:v>-877.7</c:v>
                </c:pt>
                <c:pt idx="150">
                  <c:v>-877.1</c:v>
                </c:pt>
                <c:pt idx="151">
                  <c:v>-876.8</c:v>
                </c:pt>
                <c:pt idx="152">
                  <c:v>-877.3</c:v>
                </c:pt>
                <c:pt idx="153">
                  <c:v>-877.7</c:v>
                </c:pt>
                <c:pt idx="154">
                  <c:v>-877.8</c:v>
                </c:pt>
                <c:pt idx="155">
                  <c:v>-878</c:v>
                </c:pt>
                <c:pt idx="156">
                  <c:v>-877</c:v>
                </c:pt>
                <c:pt idx="157">
                  <c:v>-876.5</c:v>
                </c:pt>
                <c:pt idx="158">
                  <c:v>-876.2</c:v>
                </c:pt>
                <c:pt idx="159">
                  <c:v>-876</c:v>
                </c:pt>
                <c:pt idx="160">
                  <c:v>-876.6</c:v>
                </c:pt>
                <c:pt idx="161">
                  <c:v>-877.3</c:v>
                </c:pt>
                <c:pt idx="162">
                  <c:v>-877.5</c:v>
                </c:pt>
                <c:pt idx="163">
                  <c:v>-877.6</c:v>
                </c:pt>
                <c:pt idx="164">
                  <c:v>-877</c:v>
                </c:pt>
                <c:pt idx="165">
                  <c:v>-876.3</c:v>
                </c:pt>
                <c:pt idx="166">
                  <c:v>-875.9</c:v>
                </c:pt>
                <c:pt idx="167">
                  <c:v>-875.7</c:v>
                </c:pt>
                <c:pt idx="168">
                  <c:v>-876.3</c:v>
                </c:pt>
                <c:pt idx="169">
                  <c:v>-876.8</c:v>
                </c:pt>
                <c:pt idx="170">
                  <c:v>-877.2</c:v>
                </c:pt>
                <c:pt idx="171">
                  <c:v>-877.2</c:v>
                </c:pt>
                <c:pt idx="172">
                  <c:v>-876.6</c:v>
                </c:pt>
                <c:pt idx="173">
                  <c:v>-875.9</c:v>
                </c:pt>
                <c:pt idx="174">
                  <c:v>-875.4</c:v>
                </c:pt>
                <c:pt idx="175">
                  <c:v>-875.3</c:v>
                </c:pt>
                <c:pt idx="176">
                  <c:v>-875.8</c:v>
                </c:pt>
                <c:pt idx="177">
                  <c:v>-876.3</c:v>
                </c:pt>
                <c:pt idx="178">
                  <c:v>-876.7</c:v>
                </c:pt>
                <c:pt idx="179">
                  <c:v>-876.8</c:v>
                </c:pt>
                <c:pt idx="180">
                  <c:v>-876.1</c:v>
                </c:pt>
                <c:pt idx="181">
                  <c:v>-875.5</c:v>
                </c:pt>
                <c:pt idx="182">
                  <c:v>-874.9</c:v>
                </c:pt>
                <c:pt idx="183">
                  <c:v>-874.7</c:v>
                </c:pt>
                <c:pt idx="184">
                  <c:v>-875.4</c:v>
                </c:pt>
                <c:pt idx="185">
                  <c:v>-875.9</c:v>
                </c:pt>
                <c:pt idx="186">
                  <c:v>-876.3</c:v>
                </c:pt>
                <c:pt idx="187">
                  <c:v>-876.2</c:v>
                </c:pt>
                <c:pt idx="188">
                  <c:v>-875.4</c:v>
                </c:pt>
                <c:pt idx="189">
                  <c:v>-874.9</c:v>
                </c:pt>
                <c:pt idx="190">
                  <c:v>-874.5</c:v>
                </c:pt>
                <c:pt idx="191">
                  <c:v>-874.4</c:v>
                </c:pt>
                <c:pt idx="192">
                  <c:v>-875</c:v>
                </c:pt>
                <c:pt idx="193">
                  <c:v>-875.5</c:v>
                </c:pt>
                <c:pt idx="194">
                  <c:v>-875.7</c:v>
                </c:pt>
                <c:pt idx="195">
                  <c:v>-875.7</c:v>
                </c:pt>
                <c:pt idx="196">
                  <c:v>-874.9</c:v>
                </c:pt>
                <c:pt idx="197">
                  <c:v>-874.5</c:v>
                </c:pt>
                <c:pt idx="198">
                  <c:v>-874.2</c:v>
                </c:pt>
                <c:pt idx="199">
                  <c:v>-874</c:v>
                </c:pt>
                <c:pt idx="200">
                  <c:v>-874.7</c:v>
                </c:pt>
                <c:pt idx="201">
                  <c:v>-875.2</c:v>
                </c:pt>
                <c:pt idx="202">
                  <c:v>-875.4</c:v>
                </c:pt>
                <c:pt idx="203">
                  <c:v>-875.5</c:v>
                </c:pt>
                <c:pt idx="204">
                  <c:v>-874.7</c:v>
                </c:pt>
                <c:pt idx="205">
                  <c:v>-874</c:v>
                </c:pt>
                <c:pt idx="206">
                  <c:v>-873.7</c:v>
                </c:pt>
                <c:pt idx="207">
                  <c:v>-873.4</c:v>
                </c:pt>
                <c:pt idx="208">
                  <c:v>-874.2</c:v>
                </c:pt>
                <c:pt idx="209">
                  <c:v>-874.7</c:v>
                </c:pt>
                <c:pt idx="210">
                  <c:v>-875</c:v>
                </c:pt>
                <c:pt idx="211">
                  <c:v>-875</c:v>
                </c:pt>
                <c:pt idx="212">
                  <c:v>-874.2</c:v>
                </c:pt>
                <c:pt idx="213">
                  <c:v>-873.7</c:v>
                </c:pt>
                <c:pt idx="214">
                  <c:v>-873.3</c:v>
                </c:pt>
                <c:pt idx="215">
                  <c:v>-873.2</c:v>
                </c:pt>
                <c:pt idx="216">
                  <c:v>-873.8</c:v>
                </c:pt>
                <c:pt idx="217">
                  <c:v>-874.4</c:v>
                </c:pt>
                <c:pt idx="218">
                  <c:v>-874.6</c:v>
                </c:pt>
                <c:pt idx="219">
                  <c:v>-874.7</c:v>
                </c:pt>
                <c:pt idx="220">
                  <c:v>-874.1</c:v>
                </c:pt>
                <c:pt idx="221">
                  <c:v>-873.2</c:v>
                </c:pt>
                <c:pt idx="222">
                  <c:v>-872.9</c:v>
                </c:pt>
                <c:pt idx="223">
                  <c:v>-872.6</c:v>
                </c:pt>
                <c:pt idx="224">
                  <c:v>-873.2</c:v>
                </c:pt>
                <c:pt idx="225">
                  <c:v>-873.9</c:v>
                </c:pt>
                <c:pt idx="226">
                  <c:v>-874.1</c:v>
                </c:pt>
                <c:pt idx="227">
                  <c:v>-874.1</c:v>
                </c:pt>
                <c:pt idx="228">
                  <c:v>-873.6</c:v>
                </c:pt>
                <c:pt idx="229">
                  <c:v>-872.7</c:v>
                </c:pt>
                <c:pt idx="230">
                  <c:v>-872.4</c:v>
                </c:pt>
                <c:pt idx="231">
                  <c:v>-872.2</c:v>
                </c:pt>
                <c:pt idx="232">
                  <c:v>-872.7</c:v>
                </c:pt>
                <c:pt idx="233">
                  <c:v>-873.3</c:v>
                </c:pt>
                <c:pt idx="234">
                  <c:v>-873.8</c:v>
                </c:pt>
                <c:pt idx="235">
                  <c:v>-873.7</c:v>
                </c:pt>
                <c:pt idx="236">
                  <c:v>-873.1</c:v>
                </c:pt>
                <c:pt idx="237">
                  <c:v>-872.4</c:v>
                </c:pt>
                <c:pt idx="238">
                  <c:v>-872</c:v>
                </c:pt>
                <c:pt idx="239">
                  <c:v>-871.7</c:v>
                </c:pt>
                <c:pt idx="240">
                  <c:v>-872.3</c:v>
                </c:pt>
                <c:pt idx="241">
                  <c:v>-872.8</c:v>
                </c:pt>
                <c:pt idx="242">
                  <c:v>-873.1</c:v>
                </c:pt>
                <c:pt idx="243">
                  <c:v>-873.2</c:v>
                </c:pt>
                <c:pt idx="244">
                  <c:v>-873.2</c:v>
                </c:pt>
                <c:pt idx="245">
                  <c:v>-873.3</c:v>
                </c:pt>
                <c:pt idx="246">
                  <c:v>-873.3</c:v>
                </c:pt>
                <c:pt idx="247">
                  <c:v>-873</c:v>
                </c:pt>
                <c:pt idx="248">
                  <c:v>-872.2</c:v>
                </c:pt>
                <c:pt idx="249">
                  <c:v>-871.8</c:v>
                </c:pt>
                <c:pt idx="250">
                  <c:v>-871.3</c:v>
                </c:pt>
                <c:pt idx="251">
                  <c:v>-871.3</c:v>
                </c:pt>
                <c:pt idx="252">
                  <c:v>-871.9</c:v>
                </c:pt>
                <c:pt idx="253">
                  <c:v>-872.3</c:v>
                </c:pt>
                <c:pt idx="254">
                  <c:v>-872.5</c:v>
                </c:pt>
                <c:pt idx="255">
                  <c:v>-872.5</c:v>
                </c:pt>
                <c:pt idx="256">
                  <c:v>-871.7</c:v>
                </c:pt>
                <c:pt idx="257">
                  <c:v>-871.1</c:v>
                </c:pt>
                <c:pt idx="258">
                  <c:v>-870.8</c:v>
                </c:pt>
                <c:pt idx="259">
                  <c:v>-870.6</c:v>
                </c:pt>
                <c:pt idx="260">
                  <c:v>-871.4</c:v>
                </c:pt>
                <c:pt idx="261">
                  <c:v>-871.8</c:v>
                </c:pt>
                <c:pt idx="262">
                  <c:v>-872</c:v>
                </c:pt>
                <c:pt idx="263">
                  <c:v>-872.2</c:v>
                </c:pt>
                <c:pt idx="264">
                  <c:v>-871.4</c:v>
                </c:pt>
                <c:pt idx="265">
                  <c:v>-870.7</c:v>
                </c:pt>
                <c:pt idx="266">
                  <c:v>-870.4</c:v>
                </c:pt>
                <c:pt idx="267">
                  <c:v>-870.2</c:v>
                </c:pt>
                <c:pt idx="268">
                  <c:v>-870.8</c:v>
                </c:pt>
                <c:pt idx="269">
                  <c:v>-871.3</c:v>
                </c:pt>
                <c:pt idx="270">
                  <c:v>-871.6</c:v>
                </c:pt>
                <c:pt idx="271">
                  <c:v>-871.7</c:v>
                </c:pt>
                <c:pt idx="272">
                  <c:v>-871.1</c:v>
                </c:pt>
                <c:pt idx="273">
                  <c:v>-870.4</c:v>
                </c:pt>
                <c:pt idx="274">
                  <c:v>-870.1</c:v>
                </c:pt>
                <c:pt idx="275">
                  <c:v>-869.9</c:v>
                </c:pt>
                <c:pt idx="276">
                  <c:v>-870.4</c:v>
                </c:pt>
                <c:pt idx="277">
                  <c:v>-871</c:v>
                </c:pt>
                <c:pt idx="278">
                  <c:v>-871.3</c:v>
                </c:pt>
                <c:pt idx="279">
                  <c:v>-871.2</c:v>
                </c:pt>
                <c:pt idx="280">
                  <c:v>-870.4</c:v>
                </c:pt>
                <c:pt idx="281">
                  <c:v>-869.9</c:v>
                </c:pt>
                <c:pt idx="282">
                  <c:v>-869.6</c:v>
                </c:pt>
                <c:pt idx="283">
                  <c:v>-869.5</c:v>
                </c:pt>
                <c:pt idx="284">
                  <c:v>-870.1</c:v>
                </c:pt>
                <c:pt idx="285">
                  <c:v>-870.6</c:v>
                </c:pt>
                <c:pt idx="286">
                  <c:v>-870.8</c:v>
                </c:pt>
                <c:pt idx="287">
                  <c:v>-870.8</c:v>
                </c:pt>
                <c:pt idx="288">
                  <c:v>-871</c:v>
                </c:pt>
                <c:pt idx="289">
                  <c:v>-870.9</c:v>
                </c:pt>
                <c:pt idx="290">
                  <c:v>-870.9</c:v>
                </c:pt>
                <c:pt idx="291">
                  <c:v>-870.9</c:v>
                </c:pt>
                <c:pt idx="292">
                  <c:v>-870.7</c:v>
                </c:pt>
                <c:pt idx="293">
                  <c:v>-870.7</c:v>
                </c:pt>
                <c:pt idx="294">
                  <c:v>-870.6</c:v>
                </c:pt>
                <c:pt idx="295">
                  <c:v>-870.6</c:v>
                </c:pt>
                <c:pt idx="296">
                  <c:v>-870.6</c:v>
                </c:pt>
                <c:pt idx="297">
                  <c:v>-870.4</c:v>
                </c:pt>
                <c:pt idx="298">
                  <c:v>-870.4</c:v>
                </c:pt>
                <c:pt idx="299">
                  <c:v>-870.3</c:v>
                </c:pt>
                <c:pt idx="300">
                  <c:v>-870.4</c:v>
                </c:pt>
                <c:pt idx="301">
                  <c:v>-870.3</c:v>
                </c:pt>
                <c:pt idx="302">
                  <c:v>-870.2</c:v>
                </c:pt>
                <c:pt idx="303">
                  <c:v>-870.2</c:v>
                </c:pt>
                <c:pt idx="304">
                  <c:v>-870.1</c:v>
                </c:pt>
                <c:pt idx="305">
                  <c:v>-870.1</c:v>
                </c:pt>
                <c:pt idx="306">
                  <c:v>-870</c:v>
                </c:pt>
                <c:pt idx="307">
                  <c:v>-870</c:v>
                </c:pt>
                <c:pt idx="308">
                  <c:v>-869.9</c:v>
                </c:pt>
                <c:pt idx="309">
                  <c:v>-869.8</c:v>
                </c:pt>
                <c:pt idx="310">
                  <c:v>-869.7</c:v>
                </c:pt>
                <c:pt idx="311">
                  <c:v>-869.7</c:v>
                </c:pt>
                <c:pt idx="312">
                  <c:v>-869.7</c:v>
                </c:pt>
                <c:pt idx="313">
                  <c:v>-869.7</c:v>
                </c:pt>
                <c:pt idx="314">
                  <c:v>-869.7</c:v>
                </c:pt>
                <c:pt idx="315">
                  <c:v>-869.5</c:v>
                </c:pt>
                <c:pt idx="316">
                  <c:v>-868.6</c:v>
                </c:pt>
                <c:pt idx="317">
                  <c:v>-868</c:v>
                </c:pt>
                <c:pt idx="318">
                  <c:v>-867.6</c:v>
                </c:pt>
                <c:pt idx="319">
                  <c:v>-867.7</c:v>
                </c:pt>
                <c:pt idx="320">
                  <c:v>-868.3</c:v>
                </c:pt>
                <c:pt idx="321">
                  <c:v>-868.7</c:v>
                </c:pt>
                <c:pt idx="322">
                  <c:v>-869</c:v>
                </c:pt>
                <c:pt idx="323">
                  <c:v>-868.9</c:v>
                </c:pt>
                <c:pt idx="324">
                  <c:v>-868.1</c:v>
                </c:pt>
                <c:pt idx="325">
                  <c:v>-867.5</c:v>
                </c:pt>
                <c:pt idx="326">
                  <c:v>-867.2</c:v>
                </c:pt>
                <c:pt idx="327">
                  <c:v>-867.1</c:v>
                </c:pt>
                <c:pt idx="328">
                  <c:v>-867.9</c:v>
                </c:pt>
                <c:pt idx="329">
                  <c:v>-868.3</c:v>
                </c:pt>
                <c:pt idx="330">
                  <c:v>-868.4</c:v>
                </c:pt>
                <c:pt idx="331">
                  <c:v>-868.5</c:v>
                </c:pt>
                <c:pt idx="332">
                  <c:v>-868.6</c:v>
                </c:pt>
                <c:pt idx="333">
                  <c:v>-868.6</c:v>
                </c:pt>
                <c:pt idx="334">
                  <c:v>-868.5</c:v>
                </c:pt>
                <c:pt idx="335">
                  <c:v>-868.5</c:v>
                </c:pt>
                <c:pt idx="336">
                  <c:v>-867.5</c:v>
                </c:pt>
                <c:pt idx="337">
                  <c:v>-867</c:v>
                </c:pt>
                <c:pt idx="338">
                  <c:v>-866.6</c:v>
                </c:pt>
                <c:pt idx="339">
                  <c:v>-866.4</c:v>
                </c:pt>
                <c:pt idx="340">
                  <c:v>-867</c:v>
                </c:pt>
                <c:pt idx="341">
                  <c:v>-867.5</c:v>
                </c:pt>
                <c:pt idx="342">
                  <c:v>-867.8</c:v>
                </c:pt>
                <c:pt idx="343">
                  <c:v>-867.9</c:v>
                </c:pt>
                <c:pt idx="344">
                  <c:v>-867.9</c:v>
                </c:pt>
                <c:pt idx="345">
                  <c:v>-868</c:v>
                </c:pt>
                <c:pt idx="346">
                  <c:v>-867.9</c:v>
                </c:pt>
                <c:pt idx="347">
                  <c:v>-867.8</c:v>
                </c:pt>
                <c:pt idx="348">
                  <c:v>-867.8</c:v>
                </c:pt>
                <c:pt idx="349">
                  <c:v>-867.7</c:v>
                </c:pt>
                <c:pt idx="350">
                  <c:v>-867.6</c:v>
                </c:pt>
                <c:pt idx="351">
                  <c:v>-867.5</c:v>
                </c:pt>
                <c:pt idx="352">
                  <c:v>-867.4</c:v>
                </c:pt>
                <c:pt idx="353">
                  <c:v>-867.5</c:v>
                </c:pt>
                <c:pt idx="354">
                  <c:v>-867.4</c:v>
                </c:pt>
                <c:pt idx="355">
                  <c:v>-867.3</c:v>
                </c:pt>
                <c:pt idx="356">
                  <c:v>-866.6</c:v>
                </c:pt>
                <c:pt idx="357">
                  <c:v>-865.9</c:v>
                </c:pt>
                <c:pt idx="358">
                  <c:v>-865.4</c:v>
                </c:pt>
                <c:pt idx="359">
                  <c:v>-865.2</c:v>
                </c:pt>
                <c:pt idx="360">
                  <c:v>-865.8</c:v>
                </c:pt>
                <c:pt idx="361">
                  <c:v>-866.4</c:v>
                </c:pt>
                <c:pt idx="362">
                  <c:v>-866.7</c:v>
                </c:pt>
                <c:pt idx="363">
                  <c:v>-866.8</c:v>
                </c:pt>
                <c:pt idx="364">
                  <c:v>-866.3</c:v>
                </c:pt>
                <c:pt idx="365">
                  <c:v>-865.6</c:v>
                </c:pt>
                <c:pt idx="366">
                  <c:v>-865</c:v>
                </c:pt>
                <c:pt idx="367">
                  <c:v>-864.8</c:v>
                </c:pt>
                <c:pt idx="368">
                  <c:v>-865.3</c:v>
                </c:pt>
                <c:pt idx="369">
                  <c:v>-865.9</c:v>
                </c:pt>
                <c:pt idx="370">
                  <c:v>-866.2</c:v>
                </c:pt>
                <c:pt idx="371">
                  <c:v>-866.3</c:v>
                </c:pt>
                <c:pt idx="372">
                  <c:v>-866.4</c:v>
                </c:pt>
                <c:pt idx="373">
                  <c:v>-866.4</c:v>
                </c:pt>
                <c:pt idx="374">
                  <c:v>-866.4</c:v>
                </c:pt>
                <c:pt idx="375">
                  <c:v>-866.4</c:v>
                </c:pt>
                <c:pt idx="376">
                  <c:v>-866.3</c:v>
                </c:pt>
                <c:pt idx="377">
                  <c:v>-866.3</c:v>
                </c:pt>
                <c:pt idx="378">
                  <c:v>-866.2</c:v>
                </c:pt>
                <c:pt idx="379">
                  <c:v>-866</c:v>
                </c:pt>
                <c:pt idx="380">
                  <c:v>-865.2</c:v>
                </c:pt>
                <c:pt idx="381">
                  <c:v>-864.8</c:v>
                </c:pt>
                <c:pt idx="382">
                  <c:v>-864.6</c:v>
                </c:pt>
                <c:pt idx="383">
                  <c:v>-864.5</c:v>
                </c:pt>
                <c:pt idx="384">
                  <c:v>-865.1</c:v>
                </c:pt>
                <c:pt idx="385">
                  <c:v>-865.5</c:v>
                </c:pt>
                <c:pt idx="386">
                  <c:v>-865.6</c:v>
                </c:pt>
                <c:pt idx="387">
                  <c:v>-865.6</c:v>
                </c:pt>
                <c:pt idx="388">
                  <c:v>-864.9</c:v>
                </c:pt>
                <c:pt idx="389">
                  <c:v>-864.4</c:v>
                </c:pt>
                <c:pt idx="390">
                  <c:v>-864.1</c:v>
                </c:pt>
                <c:pt idx="391">
                  <c:v>-864.2</c:v>
                </c:pt>
                <c:pt idx="392">
                  <c:v>-865.2</c:v>
                </c:pt>
                <c:pt idx="393">
                  <c:v>-866</c:v>
                </c:pt>
                <c:pt idx="394">
                  <c:v>-866.8</c:v>
                </c:pt>
                <c:pt idx="395">
                  <c:v>-868.1</c:v>
                </c:pt>
                <c:pt idx="396">
                  <c:v>-868.8</c:v>
                </c:pt>
                <c:pt idx="397">
                  <c:v>-871.5</c:v>
                </c:pt>
                <c:pt idx="398">
                  <c:v>-873.8</c:v>
                </c:pt>
                <c:pt idx="399">
                  <c:v>-874.9</c:v>
                </c:pt>
                <c:pt idx="400">
                  <c:v>-879.7</c:v>
                </c:pt>
                <c:pt idx="401">
                  <c:v>-876.7</c:v>
                </c:pt>
                <c:pt idx="402">
                  <c:v>-873.1</c:v>
                </c:pt>
                <c:pt idx="403">
                  <c:v>-871.1</c:v>
                </c:pt>
                <c:pt idx="404">
                  <c:v>-867.5</c:v>
                </c:pt>
                <c:pt idx="405">
                  <c:v>-863.2</c:v>
                </c:pt>
                <c:pt idx="406">
                  <c:v>-860.7</c:v>
                </c:pt>
                <c:pt idx="407">
                  <c:v>-859.2</c:v>
                </c:pt>
                <c:pt idx="408">
                  <c:v>-856.4</c:v>
                </c:pt>
                <c:pt idx="409">
                  <c:v>-855.8</c:v>
                </c:pt>
                <c:pt idx="410">
                  <c:v>-854.9</c:v>
                </c:pt>
                <c:pt idx="411">
                  <c:v>-852.8</c:v>
                </c:pt>
                <c:pt idx="412">
                  <c:v>-847.1</c:v>
                </c:pt>
                <c:pt idx="413">
                  <c:v>-841.2</c:v>
                </c:pt>
                <c:pt idx="414">
                  <c:v>-834.1</c:v>
                </c:pt>
                <c:pt idx="415">
                  <c:v>-831.5</c:v>
                </c:pt>
                <c:pt idx="416">
                  <c:v>-825.2</c:v>
                </c:pt>
                <c:pt idx="417">
                  <c:v>-804.5</c:v>
                </c:pt>
                <c:pt idx="418">
                  <c:v>-790.5</c:v>
                </c:pt>
                <c:pt idx="419">
                  <c:v>-778.1</c:v>
                </c:pt>
                <c:pt idx="420">
                  <c:v>-762.2</c:v>
                </c:pt>
                <c:pt idx="421">
                  <c:v>-748.1</c:v>
                </c:pt>
                <c:pt idx="422">
                  <c:v>-745.7</c:v>
                </c:pt>
                <c:pt idx="423">
                  <c:v>-747.7</c:v>
                </c:pt>
                <c:pt idx="424">
                  <c:v>-746.6</c:v>
                </c:pt>
                <c:pt idx="425">
                  <c:v>-739.8</c:v>
                </c:pt>
                <c:pt idx="426">
                  <c:v>-728.3</c:v>
                </c:pt>
                <c:pt idx="427">
                  <c:v>-713.6</c:v>
                </c:pt>
                <c:pt idx="428">
                  <c:v>-688.3</c:v>
                </c:pt>
                <c:pt idx="429">
                  <c:v>-650.6</c:v>
                </c:pt>
                <c:pt idx="430">
                  <c:v>-580.1</c:v>
                </c:pt>
                <c:pt idx="431">
                  <c:v>-506.4</c:v>
                </c:pt>
                <c:pt idx="432">
                  <c:v>-401.3</c:v>
                </c:pt>
                <c:pt idx="433">
                  <c:v>-294.5</c:v>
                </c:pt>
                <c:pt idx="434">
                  <c:v>-173.9</c:v>
                </c:pt>
                <c:pt idx="435">
                  <c:v>-109.1</c:v>
                </c:pt>
                <c:pt idx="436">
                  <c:v>-70</c:v>
                </c:pt>
                <c:pt idx="437">
                  <c:v>-48.5</c:v>
                </c:pt>
                <c:pt idx="438">
                  <c:v>-39.799999999999997</c:v>
                </c:pt>
                <c:pt idx="439">
                  <c:v>-38.700000000000003</c:v>
                </c:pt>
                <c:pt idx="440">
                  <c:v>-39.200000000000003</c:v>
                </c:pt>
                <c:pt idx="441">
                  <c:v>-40.5</c:v>
                </c:pt>
                <c:pt idx="442">
                  <c:v>-41.8</c:v>
                </c:pt>
                <c:pt idx="443">
                  <c:v>-41.6</c:v>
                </c:pt>
                <c:pt idx="444">
                  <c:v>-40.200000000000003</c:v>
                </c:pt>
                <c:pt idx="445">
                  <c:v>-39.700000000000003</c:v>
                </c:pt>
                <c:pt idx="446">
                  <c:v>-39.700000000000003</c:v>
                </c:pt>
                <c:pt idx="447">
                  <c:v>-38.799999999999997</c:v>
                </c:pt>
                <c:pt idx="448">
                  <c:v>-35.700000000000003</c:v>
                </c:pt>
                <c:pt idx="449">
                  <c:v>-35.200000000000003</c:v>
                </c:pt>
                <c:pt idx="450">
                  <c:v>-36.5</c:v>
                </c:pt>
                <c:pt idx="451">
                  <c:v>-34.4</c:v>
                </c:pt>
                <c:pt idx="452">
                  <c:v>-30.8</c:v>
                </c:pt>
                <c:pt idx="453">
                  <c:v>-28.8</c:v>
                </c:pt>
                <c:pt idx="454">
                  <c:v>-21.3</c:v>
                </c:pt>
                <c:pt idx="455">
                  <c:v>-15.1</c:v>
                </c:pt>
                <c:pt idx="456">
                  <c:v>-12.5</c:v>
                </c:pt>
                <c:pt idx="457">
                  <c:v>-10</c:v>
                </c:pt>
                <c:pt idx="458">
                  <c:v>-9</c:v>
                </c:pt>
                <c:pt idx="459">
                  <c:v>-7.4</c:v>
                </c:pt>
                <c:pt idx="460">
                  <c:v>-6</c:v>
                </c:pt>
                <c:pt idx="461">
                  <c:v>-4.5999999999999996</c:v>
                </c:pt>
                <c:pt idx="462">
                  <c:v>-3.7</c:v>
                </c:pt>
                <c:pt idx="463">
                  <c:v>-2.5</c:v>
                </c:pt>
                <c:pt idx="464">
                  <c:v>-1.6</c:v>
                </c:pt>
                <c:pt idx="465">
                  <c:v>-1</c:v>
                </c:pt>
                <c:pt idx="466">
                  <c:v>-0.8</c:v>
                </c:pt>
                <c:pt idx="467">
                  <c:v>-4.5</c:v>
                </c:pt>
                <c:pt idx="468">
                  <c:v>-8.6</c:v>
                </c:pt>
                <c:pt idx="469">
                  <c:v>-14</c:v>
                </c:pt>
                <c:pt idx="470">
                  <c:v>-19.2</c:v>
                </c:pt>
                <c:pt idx="471">
                  <c:v>-28.9</c:v>
                </c:pt>
                <c:pt idx="472">
                  <c:v>-32.799999999999997</c:v>
                </c:pt>
                <c:pt idx="473">
                  <c:v>-35.1</c:v>
                </c:pt>
                <c:pt idx="474">
                  <c:v>-37.299999999999997</c:v>
                </c:pt>
                <c:pt idx="475">
                  <c:v>-39.299999999999997</c:v>
                </c:pt>
                <c:pt idx="476">
                  <c:v>-36.799999999999997</c:v>
                </c:pt>
                <c:pt idx="477">
                  <c:v>-30.8</c:v>
                </c:pt>
                <c:pt idx="478">
                  <c:v>-23.6</c:v>
                </c:pt>
                <c:pt idx="479">
                  <c:v>-13.1</c:v>
                </c:pt>
                <c:pt idx="480">
                  <c:v>-8.1</c:v>
                </c:pt>
                <c:pt idx="481">
                  <c:v>-5.0999999999999996</c:v>
                </c:pt>
                <c:pt idx="482">
                  <c:v>-3</c:v>
                </c:pt>
                <c:pt idx="483">
                  <c:v>-1.3</c:v>
                </c:pt>
                <c:pt idx="484">
                  <c:v>-1.2</c:v>
                </c:pt>
                <c:pt idx="485">
                  <c:v>-7.4</c:v>
                </c:pt>
                <c:pt idx="486">
                  <c:v>-18.3</c:v>
                </c:pt>
                <c:pt idx="487">
                  <c:v>-28.4</c:v>
                </c:pt>
                <c:pt idx="488">
                  <c:v>-31.5</c:v>
                </c:pt>
                <c:pt idx="489">
                  <c:v>-30.9</c:v>
                </c:pt>
                <c:pt idx="490">
                  <c:v>-35.4</c:v>
                </c:pt>
                <c:pt idx="491">
                  <c:v>-24.8</c:v>
                </c:pt>
                <c:pt idx="492">
                  <c:v>-14.3</c:v>
                </c:pt>
                <c:pt idx="493">
                  <c:v>-8.1</c:v>
                </c:pt>
                <c:pt idx="494">
                  <c:v>-4.5999999999999996</c:v>
                </c:pt>
                <c:pt idx="495">
                  <c:v>-2.6</c:v>
                </c:pt>
                <c:pt idx="496">
                  <c:v>-7.1</c:v>
                </c:pt>
                <c:pt idx="497">
                  <c:v>-18.100000000000001</c:v>
                </c:pt>
                <c:pt idx="498">
                  <c:v>-25.6</c:v>
                </c:pt>
                <c:pt idx="499">
                  <c:v>-27.8</c:v>
                </c:pt>
                <c:pt idx="500">
                  <c:v>-38.299999999999997</c:v>
                </c:pt>
                <c:pt idx="501">
                  <c:v>-49.8</c:v>
                </c:pt>
                <c:pt idx="502">
                  <c:v>-46.8</c:v>
                </c:pt>
                <c:pt idx="503">
                  <c:v>-40.799999999999997</c:v>
                </c:pt>
                <c:pt idx="504">
                  <c:v>-32.799999999999997</c:v>
                </c:pt>
                <c:pt idx="505">
                  <c:v>-31.5</c:v>
                </c:pt>
                <c:pt idx="506">
                  <c:v>-32.799999999999997</c:v>
                </c:pt>
                <c:pt idx="507">
                  <c:v>-26.6</c:v>
                </c:pt>
                <c:pt idx="508">
                  <c:v>-17.2</c:v>
                </c:pt>
                <c:pt idx="509">
                  <c:v>-11.2</c:v>
                </c:pt>
                <c:pt idx="510">
                  <c:v>-8.1</c:v>
                </c:pt>
                <c:pt idx="511">
                  <c:v>-8.6</c:v>
                </c:pt>
                <c:pt idx="512">
                  <c:v>-10.3</c:v>
                </c:pt>
                <c:pt idx="513">
                  <c:v>-8.3000000000000007</c:v>
                </c:pt>
                <c:pt idx="514">
                  <c:v>-6.7</c:v>
                </c:pt>
                <c:pt idx="515">
                  <c:v>-7.2</c:v>
                </c:pt>
                <c:pt idx="516">
                  <c:v>-9.6</c:v>
                </c:pt>
                <c:pt idx="517">
                  <c:v>-8.1999999999999993</c:v>
                </c:pt>
                <c:pt idx="518">
                  <c:v>-6.5</c:v>
                </c:pt>
                <c:pt idx="519">
                  <c:v>-4</c:v>
                </c:pt>
                <c:pt idx="520">
                  <c:v>-0.5</c:v>
                </c:pt>
                <c:pt idx="521">
                  <c:v>1.9</c:v>
                </c:pt>
                <c:pt idx="522">
                  <c:v>3</c:v>
                </c:pt>
                <c:pt idx="523">
                  <c:v>2.9</c:v>
                </c:pt>
                <c:pt idx="524">
                  <c:v>3.1</c:v>
                </c:pt>
                <c:pt idx="525">
                  <c:v>3.3</c:v>
                </c:pt>
                <c:pt idx="526">
                  <c:v>2.9</c:v>
                </c:pt>
                <c:pt idx="527">
                  <c:v>0.6</c:v>
                </c:pt>
                <c:pt idx="528">
                  <c:v>2.4</c:v>
                </c:pt>
                <c:pt idx="529">
                  <c:v>3.9</c:v>
                </c:pt>
                <c:pt idx="530">
                  <c:v>5.2</c:v>
                </c:pt>
                <c:pt idx="531">
                  <c:v>5.9</c:v>
                </c:pt>
                <c:pt idx="532">
                  <c:v>6.2</c:v>
                </c:pt>
                <c:pt idx="533">
                  <c:v>6.1</c:v>
                </c:pt>
                <c:pt idx="534">
                  <c:v>6.4</c:v>
                </c:pt>
                <c:pt idx="535">
                  <c:v>6.8</c:v>
                </c:pt>
                <c:pt idx="536">
                  <c:v>6.7</c:v>
                </c:pt>
                <c:pt idx="537">
                  <c:v>4.9000000000000004</c:v>
                </c:pt>
                <c:pt idx="538">
                  <c:v>3.7</c:v>
                </c:pt>
                <c:pt idx="539">
                  <c:v>4.5999999999999996</c:v>
                </c:pt>
                <c:pt idx="540">
                  <c:v>6.1</c:v>
                </c:pt>
                <c:pt idx="541">
                  <c:v>5.6</c:v>
                </c:pt>
                <c:pt idx="542">
                  <c:v>5.2</c:v>
                </c:pt>
                <c:pt idx="543">
                  <c:v>4.9000000000000004</c:v>
                </c:pt>
                <c:pt idx="544">
                  <c:v>6.2</c:v>
                </c:pt>
                <c:pt idx="545">
                  <c:v>7.6</c:v>
                </c:pt>
                <c:pt idx="546">
                  <c:v>7.9</c:v>
                </c:pt>
                <c:pt idx="547">
                  <c:v>8.1</c:v>
                </c:pt>
                <c:pt idx="548">
                  <c:v>8.3000000000000007</c:v>
                </c:pt>
                <c:pt idx="549">
                  <c:v>8.4</c:v>
                </c:pt>
                <c:pt idx="550">
                  <c:v>8.6</c:v>
                </c:pt>
                <c:pt idx="551">
                  <c:v>9</c:v>
                </c:pt>
                <c:pt idx="552">
                  <c:v>8.8000000000000007</c:v>
                </c:pt>
                <c:pt idx="553">
                  <c:v>8.6999999999999993</c:v>
                </c:pt>
                <c:pt idx="554">
                  <c:v>8.4</c:v>
                </c:pt>
                <c:pt idx="555">
                  <c:v>7.7</c:v>
                </c:pt>
                <c:pt idx="556">
                  <c:v>6.6</c:v>
                </c:pt>
                <c:pt idx="557">
                  <c:v>5.2</c:v>
                </c:pt>
                <c:pt idx="558">
                  <c:v>3</c:v>
                </c:pt>
                <c:pt idx="559">
                  <c:v>1.9</c:v>
                </c:pt>
                <c:pt idx="560">
                  <c:v>0.9</c:v>
                </c:pt>
                <c:pt idx="561">
                  <c:v>0.9</c:v>
                </c:pt>
                <c:pt idx="562">
                  <c:v>3.1</c:v>
                </c:pt>
                <c:pt idx="563">
                  <c:v>5.2</c:v>
                </c:pt>
                <c:pt idx="564">
                  <c:v>6.4</c:v>
                </c:pt>
                <c:pt idx="565">
                  <c:v>6.9</c:v>
                </c:pt>
                <c:pt idx="566">
                  <c:v>7.3</c:v>
                </c:pt>
                <c:pt idx="567">
                  <c:v>7.9</c:v>
                </c:pt>
                <c:pt idx="568">
                  <c:v>7.5</c:v>
                </c:pt>
                <c:pt idx="569">
                  <c:v>6.6</c:v>
                </c:pt>
                <c:pt idx="570">
                  <c:v>6.4</c:v>
                </c:pt>
                <c:pt idx="571">
                  <c:v>5.6</c:v>
                </c:pt>
                <c:pt idx="572">
                  <c:v>4.2</c:v>
                </c:pt>
                <c:pt idx="573">
                  <c:v>3.4</c:v>
                </c:pt>
                <c:pt idx="574">
                  <c:v>2.6</c:v>
                </c:pt>
                <c:pt idx="575">
                  <c:v>1.7</c:v>
                </c:pt>
                <c:pt idx="576">
                  <c:v>1.9</c:v>
                </c:pt>
                <c:pt idx="577">
                  <c:v>3.1</c:v>
                </c:pt>
                <c:pt idx="578">
                  <c:v>5.0999999999999996</c:v>
                </c:pt>
                <c:pt idx="579">
                  <c:v>5.9</c:v>
                </c:pt>
                <c:pt idx="580">
                  <c:v>6.3</c:v>
                </c:pt>
                <c:pt idx="581">
                  <c:v>6.8</c:v>
                </c:pt>
                <c:pt idx="582">
                  <c:v>6.8</c:v>
                </c:pt>
                <c:pt idx="583">
                  <c:v>7.1</c:v>
                </c:pt>
                <c:pt idx="584">
                  <c:v>6.6</c:v>
                </c:pt>
                <c:pt idx="585">
                  <c:v>5.6</c:v>
                </c:pt>
                <c:pt idx="586">
                  <c:v>4.5</c:v>
                </c:pt>
                <c:pt idx="587">
                  <c:v>2.9</c:v>
                </c:pt>
                <c:pt idx="588">
                  <c:v>3.2</c:v>
                </c:pt>
                <c:pt idx="589">
                  <c:v>3.1</c:v>
                </c:pt>
                <c:pt idx="590">
                  <c:v>2.2999999999999998</c:v>
                </c:pt>
                <c:pt idx="591">
                  <c:v>3.3</c:v>
                </c:pt>
                <c:pt idx="592">
                  <c:v>4.8</c:v>
                </c:pt>
                <c:pt idx="593">
                  <c:v>6.1</c:v>
                </c:pt>
                <c:pt idx="594">
                  <c:v>6.4</c:v>
                </c:pt>
                <c:pt idx="595">
                  <c:v>6.5</c:v>
                </c:pt>
                <c:pt idx="596">
                  <c:v>6.7</c:v>
                </c:pt>
                <c:pt idx="597">
                  <c:v>6.3</c:v>
                </c:pt>
                <c:pt idx="598">
                  <c:v>5.7</c:v>
                </c:pt>
                <c:pt idx="599">
                  <c:v>5.6</c:v>
                </c:pt>
                <c:pt idx="600">
                  <c:v>4.9000000000000004</c:v>
                </c:pt>
                <c:pt idx="601">
                  <c:v>4.7</c:v>
                </c:pt>
                <c:pt idx="602">
                  <c:v>4.7</c:v>
                </c:pt>
                <c:pt idx="603">
                  <c:v>5.8</c:v>
                </c:pt>
                <c:pt idx="604">
                  <c:v>7</c:v>
                </c:pt>
                <c:pt idx="605">
                  <c:v>5.3</c:v>
                </c:pt>
                <c:pt idx="606">
                  <c:v>5.6</c:v>
                </c:pt>
                <c:pt idx="607">
                  <c:v>5.9</c:v>
                </c:pt>
                <c:pt idx="608">
                  <c:v>6</c:v>
                </c:pt>
                <c:pt idx="609">
                  <c:v>6</c:v>
                </c:pt>
                <c:pt idx="610">
                  <c:v>5.7</c:v>
                </c:pt>
                <c:pt idx="611">
                  <c:v>5.8</c:v>
                </c:pt>
                <c:pt idx="612">
                  <c:v>5.8</c:v>
                </c:pt>
                <c:pt idx="613">
                  <c:v>5.5</c:v>
                </c:pt>
                <c:pt idx="614">
                  <c:v>5.6</c:v>
                </c:pt>
                <c:pt idx="615">
                  <c:v>6.2</c:v>
                </c:pt>
                <c:pt idx="616">
                  <c:v>6.5</c:v>
                </c:pt>
                <c:pt idx="617">
                  <c:v>7.1</c:v>
                </c:pt>
                <c:pt idx="618">
                  <c:v>7.6</c:v>
                </c:pt>
                <c:pt idx="619">
                  <c:v>7.9</c:v>
                </c:pt>
                <c:pt idx="620">
                  <c:v>7</c:v>
                </c:pt>
                <c:pt idx="621">
                  <c:v>5.9</c:v>
                </c:pt>
                <c:pt idx="622">
                  <c:v>5.7</c:v>
                </c:pt>
                <c:pt idx="623">
                  <c:v>5.8</c:v>
                </c:pt>
                <c:pt idx="624">
                  <c:v>6.1</c:v>
                </c:pt>
                <c:pt idx="625">
                  <c:v>6.3</c:v>
                </c:pt>
                <c:pt idx="626">
                  <c:v>6.4</c:v>
                </c:pt>
                <c:pt idx="627">
                  <c:v>6.5</c:v>
                </c:pt>
                <c:pt idx="628">
                  <c:v>6</c:v>
                </c:pt>
                <c:pt idx="629">
                  <c:v>6.1</c:v>
                </c:pt>
                <c:pt idx="630">
                  <c:v>6.8</c:v>
                </c:pt>
                <c:pt idx="631">
                  <c:v>7.4</c:v>
                </c:pt>
                <c:pt idx="632">
                  <c:v>7.9</c:v>
                </c:pt>
                <c:pt idx="633">
                  <c:v>8</c:v>
                </c:pt>
                <c:pt idx="634">
                  <c:v>8.1</c:v>
                </c:pt>
                <c:pt idx="635">
                  <c:v>7.6</c:v>
                </c:pt>
                <c:pt idx="636">
                  <c:v>7.6</c:v>
                </c:pt>
                <c:pt idx="637">
                  <c:v>7.4</c:v>
                </c:pt>
                <c:pt idx="638">
                  <c:v>7.3</c:v>
                </c:pt>
                <c:pt idx="639">
                  <c:v>6.9</c:v>
                </c:pt>
                <c:pt idx="640">
                  <c:v>6.8</c:v>
                </c:pt>
                <c:pt idx="641">
                  <c:v>6</c:v>
                </c:pt>
                <c:pt idx="642">
                  <c:v>5.8</c:v>
                </c:pt>
                <c:pt idx="643">
                  <c:v>6.1</c:v>
                </c:pt>
                <c:pt idx="644">
                  <c:v>6.4</c:v>
                </c:pt>
                <c:pt idx="645">
                  <c:v>6.7</c:v>
                </c:pt>
                <c:pt idx="646">
                  <c:v>6.5</c:v>
                </c:pt>
                <c:pt idx="647">
                  <c:v>6.3</c:v>
                </c:pt>
                <c:pt idx="648">
                  <c:v>6.7</c:v>
                </c:pt>
                <c:pt idx="649">
                  <c:v>6.7</c:v>
                </c:pt>
                <c:pt idx="650">
                  <c:v>6.6</c:v>
                </c:pt>
                <c:pt idx="651">
                  <c:v>6.6</c:v>
                </c:pt>
                <c:pt idx="652">
                  <c:v>6.6</c:v>
                </c:pt>
                <c:pt idx="653">
                  <c:v>6.6</c:v>
                </c:pt>
                <c:pt idx="654">
                  <c:v>6.8</c:v>
                </c:pt>
                <c:pt idx="655">
                  <c:v>6.9</c:v>
                </c:pt>
                <c:pt idx="656">
                  <c:v>7.2</c:v>
                </c:pt>
                <c:pt idx="657">
                  <c:v>7.2</c:v>
                </c:pt>
                <c:pt idx="658">
                  <c:v>7.1</c:v>
                </c:pt>
                <c:pt idx="659">
                  <c:v>6.9</c:v>
                </c:pt>
                <c:pt idx="660">
                  <c:v>6.5</c:v>
                </c:pt>
                <c:pt idx="661">
                  <c:v>6.8</c:v>
                </c:pt>
                <c:pt idx="662">
                  <c:v>7</c:v>
                </c:pt>
                <c:pt idx="663">
                  <c:v>7.1</c:v>
                </c:pt>
                <c:pt idx="664">
                  <c:v>6.9</c:v>
                </c:pt>
                <c:pt idx="665">
                  <c:v>7</c:v>
                </c:pt>
                <c:pt idx="666">
                  <c:v>6.9</c:v>
                </c:pt>
                <c:pt idx="667">
                  <c:v>6.9</c:v>
                </c:pt>
                <c:pt idx="668">
                  <c:v>6.9</c:v>
                </c:pt>
                <c:pt idx="669">
                  <c:v>6.9</c:v>
                </c:pt>
                <c:pt idx="670">
                  <c:v>6.9</c:v>
                </c:pt>
                <c:pt idx="671">
                  <c:v>6.9</c:v>
                </c:pt>
                <c:pt idx="672">
                  <c:v>6.8</c:v>
                </c:pt>
                <c:pt idx="673">
                  <c:v>6.9</c:v>
                </c:pt>
                <c:pt idx="674">
                  <c:v>7</c:v>
                </c:pt>
                <c:pt idx="675">
                  <c:v>7.2</c:v>
                </c:pt>
                <c:pt idx="676">
                  <c:v>6.9</c:v>
                </c:pt>
                <c:pt idx="677">
                  <c:v>6.9</c:v>
                </c:pt>
                <c:pt idx="678">
                  <c:v>6.6</c:v>
                </c:pt>
                <c:pt idx="679">
                  <c:v>6.5</c:v>
                </c:pt>
                <c:pt idx="680">
                  <c:v>6.9</c:v>
                </c:pt>
                <c:pt idx="681">
                  <c:v>6.9</c:v>
                </c:pt>
                <c:pt idx="682">
                  <c:v>6.8</c:v>
                </c:pt>
                <c:pt idx="683">
                  <c:v>6.6</c:v>
                </c:pt>
                <c:pt idx="684">
                  <c:v>6.5</c:v>
                </c:pt>
                <c:pt idx="685">
                  <c:v>6.5</c:v>
                </c:pt>
                <c:pt idx="686">
                  <c:v>6.3</c:v>
                </c:pt>
                <c:pt idx="687">
                  <c:v>5.9</c:v>
                </c:pt>
                <c:pt idx="688">
                  <c:v>5.6</c:v>
                </c:pt>
                <c:pt idx="689">
                  <c:v>5.5</c:v>
                </c:pt>
                <c:pt idx="690">
                  <c:v>5.7</c:v>
                </c:pt>
                <c:pt idx="691">
                  <c:v>5.6</c:v>
                </c:pt>
                <c:pt idx="692">
                  <c:v>5.6</c:v>
                </c:pt>
                <c:pt idx="693">
                  <c:v>5.5</c:v>
                </c:pt>
                <c:pt idx="694">
                  <c:v>5.9</c:v>
                </c:pt>
                <c:pt idx="695">
                  <c:v>6.2</c:v>
                </c:pt>
                <c:pt idx="696">
                  <c:v>6.1</c:v>
                </c:pt>
                <c:pt idx="697">
                  <c:v>6</c:v>
                </c:pt>
                <c:pt idx="698">
                  <c:v>6.1</c:v>
                </c:pt>
                <c:pt idx="699">
                  <c:v>5.8</c:v>
                </c:pt>
                <c:pt idx="700">
                  <c:v>5.8</c:v>
                </c:pt>
                <c:pt idx="701">
                  <c:v>5.7</c:v>
                </c:pt>
                <c:pt idx="702">
                  <c:v>5.6</c:v>
                </c:pt>
                <c:pt idx="703">
                  <c:v>5.8</c:v>
                </c:pt>
                <c:pt idx="704">
                  <c:v>5.6</c:v>
                </c:pt>
                <c:pt idx="705">
                  <c:v>5.7</c:v>
                </c:pt>
                <c:pt idx="706">
                  <c:v>5.7</c:v>
                </c:pt>
                <c:pt idx="707">
                  <c:v>5.7</c:v>
                </c:pt>
                <c:pt idx="708">
                  <c:v>5.5</c:v>
                </c:pt>
                <c:pt idx="709">
                  <c:v>5.4</c:v>
                </c:pt>
                <c:pt idx="710">
                  <c:v>5.3</c:v>
                </c:pt>
                <c:pt idx="711">
                  <c:v>5.2</c:v>
                </c:pt>
                <c:pt idx="712">
                  <c:v>5.2</c:v>
                </c:pt>
                <c:pt idx="713">
                  <c:v>5.2</c:v>
                </c:pt>
                <c:pt idx="714">
                  <c:v>5.3</c:v>
                </c:pt>
                <c:pt idx="715">
                  <c:v>5.3</c:v>
                </c:pt>
                <c:pt idx="716">
                  <c:v>5.3</c:v>
                </c:pt>
                <c:pt idx="717">
                  <c:v>5.2</c:v>
                </c:pt>
                <c:pt idx="718">
                  <c:v>5.2</c:v>
                </c:pt>
                <c:pt idx="719">
                  <c:v>5.2</c:v>
                </c:pt>
                <c:pt idx="720">
                  <c:v>5.2</c:v>
                </c:pt>
                <c:pt idx="721">
                  <c:v>5.2</c:v>
                </c:pt>
                <c:pt idx="722">
                  <c:v>5.0999999999999996</c:v>
                </c:pt>
                <c:pt idx="723">
                  <c:v>5</c:v>
                </c:pt>
                <c:pt idx="724">
                  <c:v>5</c:v>
                </c:pt>
                <c:pt idx="725">
                  <c:v>4.9000000000000004</c:v>
                </c:pt>
                <c:pt idx="726">
                  <c:v>4.7</c:v>
                </c:pt>
                <c:pt idx="727">
                  <c:v>4.5</c:v>
                </c:pt>
                <c:pt idx="728">
                  <c:v>4.7</c:v>
                </c:pt>
                <c:pt idx="729">
                  <c:v>4.7</c:v>
                </c:pt>
                <c:pt idx="730">
                  <c:v>4.7</c:v>
                </c:pt>
                <c:pt idx="731">
                  <c:v>4.5999999999999996</c:v>
                </c:pt>
                <c:pt idx="732">
                  <c:v>4.7</c:v>
                </c:pt>
                <c:pt idx="733">
                  <c:v>4.5999999999999996</c:v>
                </c:pt>
                <c:pt idx="734">
                  <c:v>4.5999999999999996</c:v>
                </c:pt>
                <c:pt idx="735">
                  <c:v>4.7</c:v>
                </c:pt>
                <c:pt idx="736">
                  <c:v>4.5999999999999996</c:v>
                </c:pt>
                <c:pt idx="737">
                  <c:v>4.4000000000000004</c:v>
                </c:pt>
                <c:pt idx="738">
                  <c:v>4.4000000000000004</c:v>
                </c:pt>
                <c:pt idx="739">
                  <c:v>4.3</c:v>
                </c:pt>
                <c:pt idx="740">
                  <c:v>4.2</c:v>
                </c:pt>
                <c:pt idx="741">
                  <c:v>4.4000000000000004</c:v>
                </c:pt>
                <c:pt idx="742">
                  <c:v>4.7</c:v>
                </c:pt>
                <c:pt idx="743">
                  <c:v>4.8</c:v>
                </c:pt>
                <c:pt idx="744">
                  <c:v>4.5</c:v>
                </c:pt>
                <c:pt idx="745">
                  <c:v>4.5</c:v>
                </c:pt>
                <c:pt idx="746">
                  <c:v>4.5999999999999996</c:v>
                </c:pt>
                <c:pt idx="747">
                  <c:v>4.5</c:v>
                </c:pt>
                <c:pt idx="748">
                  <c:v>4.3</c:v>
                </c:pt>
                <c:pt idx="749">
                  <c:v>4.2</c:v>
                </c:pt>
                <c:pt idx="750">
                  <c:v>3.4</c:v>
                </c:pt>
                <c:pt idx="751">
                  <c:v>1.9</c:v>
                </c:pt>
                <c:pt idx="752">
                  <c:v>-0.1</c:v>
                </c:pt>
                <c:pt idx="753">
                  <c:v>-1.7</c:v>
                </c:pt>
                <c:pt idx="754">
                  <c:v>-3.1</c:v>
                </c:pt>
                <c:pt idx="755">
                  <c:v>-4.2</c:v>
                </c:pt>
                <c:pt idx="756">
                  <c:v>-5.3</c:v>
                </c:pt>
                <c:pt idx="757">
                  <c:v>-6.1</c:v>
                </c:pt>
                <c:pt idx="758">
                  <c:v>-6.5</c:v>
                </c:pt>
                <c:pt idx="759">
                  <c:v>-6.9</c:v>
                </c:pt>
                <c:pt idx="760">
                  <c:v>-7.3</c:v>
                </c:pt>
                <c:pt idx="761">
                  <c:v>-8</c:v>
                </c:pt>
                <c:pt idx="762">
                  <c:v>-8.9</c:v>
                </c:pt>
                <c:pt idx="763">
                  <c:v>-9.6999999999999993</c:v>
                </c:pt>
                <c:pt idx="764">
                  <c:v>-10.199999999999999</c:v>
                </c:pt>
                <c:pt idx="765">
                  <c:v>-10.6</c:v>
                </c:pt>
                <c:pt idx="766">
                  <c:v>-10.7</c:v>
                </c:pt>
                <c:pt idx="767">
                  <c:v>-10.8</c:v>
                </c:pt>
                <c:pt idx="768">
                  <c:v>-10.8</c:v>
                </c:pt>
                <c:pt idx="769">
                  <c:v>-10.9</c:v>
                </c:pt>
                <c:pt idx="770">
                  <c:v>-11.3</c:v>
                </c:pt>
                <c:pt idx="771">
                  <c:v>-11.5</c:v>
                </c:pt>
                <c:pt idx="772">
                  <c:v>-11.7</c:v>
                </c:pt>
                <c:pt idx="773">
                  <c:v>-11.9</c:v>
                </c:pt>
                <c:pt idx="774">
                  <c:v>-12</c:v>
                </c:pt>
                <c:pt idx="775">
                  <c:v>-12.1</c:v>
                </c:pt>
                <c:pt idx="776">
                  <c:v>-12.1</c:v>
                </c:pt>
                <c:pt idx="777">
                  <c:v>-11.9</c:v>
                </c:pt>
                <c:pt idx="778">
                  <c:v>-16.2</c:v>
                </c:pt>
                <c:pt idx="779">
                  <c:v>-18.5</c:v>
                </c:pt>
                <c:pt idx="780">
                  <c:v>-18.2</c:v>
                </c:pt>
                <c:pt idx="781">
                  <c:v>-17.5</c:v>
                </c:pt>
                <c:pt idx="782">
                  <c:v>-15.3</c:v>
                </c:pt>
                <c:pt idx="783">
                  <c:v>-13.5</c:v>
                </c:pt>
                <c:pt idx="784">
                  <c:v>-12.9</c:v>
                </c:pt>
                <c:pt idx="785">
                  <c:v>-12</c:v>
                </c:pt>
                <c:pt idx="786">
                  <c:v>-10.3</c:v>
                </c:pt>
                <c:pt idx="787">
                  <c:v>-9.5</c:v>
                </c:pt>
                <c:pt idx="788">
                  <c:v>-8.5</c:v>
                </c:pt>
                <c:pt idx="789">
                  <c:v>-7.8</c:v>
                </c:pt>
                <c:pt idx="790">
                  <c:v>-7.3</c:v>
                </c:pt>
                <c:pt idx="791">
                  <c:v>-6.7</c:v>
                </c:pt>
                <c:pt idx="792">
                  <c:v>-6.4</c:v>
                </c:pt>
                <c:pt idx="793">
                  <c:v>-6.2</c:v>
                </c:pt>
                <c:pt idx="794">
                  <c:v>-6</c:v>
                </c:pt>
                <c:pt idx="795">
                  <c:v>-5.8</c:v>
                </c:pt>
                <c:pt idx="796">
                  <c:v>-5.7</c:v>
                </c:pt>
                <c:pt idx="797">
                  <c:v>-5.7</c:v>
                </c:pt>
                <c:pt idx="798">
                  <c:v>-5.6</c:v>
                </c:pt>
                <c:pt idx="799">
                  <c:v>-5.6</c:v>
                </c:pt>
                <c:pt idx="800">
                  <c:v>-5.6</c:v>
                </c:pt>
                <c:pt idx="801">
                  <c:v>-5.5</c:v>
                </c:pt>
                <c:pt idx="802">
                  <c:v>-5.6</c:v>
                </c:pt>
                <c:pt idx="803">
                  <c:v>-5.6</c:v>
                </c:pt>
                <c:pt idx="804">
                  <c:v>-5.6</c:v>
                </c:pt>
                <c:pt idx="805">
                  <c:v>-5.7</c:v>
                </c:pt>
                <c:pt idx="806">
                  <c:v>-5.7</c:v>
                </c:pt>
                <c:pt idx="807">
                  <c:v>-5.7</c:v>
                </c:pt>
                <c:pt idx="808">
                  <c:v>-5.7</c:v>
                </c:pt>
                <c:pt idx="809">
                  <c:v>-5.7</c:v>
                </c:pt>
                <c:pt idx="810">
                  <c:v>-5.7</c:v>
                </c:pt>
                <c:pt idx="811">
                  <c:v>-5.6</c:v>
                </c:pt>
                <c:pt idx="812">
                  <c:v>-5.6</c:v>
                </c:pt>
                <c:pt idx="813">
                  <c:v>-5.7</c:v>
                </c:pt>
                <c:pt idx="814">
                  <c:v>-5.7</c:v>
                </c:pt>
                <c:pt idx="815">
                  <c:v>-5.6</c:v>
                </c:pt>
                <c:pt idx="816">
                  <c:v>-5.6</c:v>
                </c:pt>
                <c:pt idx="817">
                  <c:v>-5.6</c:v>
                </c:pt>
                <c:pt idx="818">
                  <c:v>-5.6</c:v>
                </c:pt>
                <c:pt idx="819">
                  <c:v>-5.6</c:v>
                </c:pt>
                <c:pt idx="820">
                  <c:v>-5.5</c:v>
                </c:pt>
                <c:pt idx="821">
                  <c:v>-5.5</c:v>
                </c:pt>
                <c:pt idx="822">
                  <c:v>-5.6</c:v>
                </c:pt>
                <c:pt idx="823">
                  <c:v>-5.5</c:v>
                </c:pt>
                <c:pt idx="824">
                  <c:v>-5.5</c:v>
                </c:pt>
                <c:pt idx="825">
                  <c:v>-5.5</c:v>
                </c:pt>
                <c:pt idx="826">
                  <c:v>-5.5</c:v>
                </c:pt>
                <c:pt idx="827">
                  <c:v>-5.5</c:v>
                </c:pt>
                <c:pt idx="828">
                  <c:v>-5.5</c:v>
                </c:pt>
                <c:pt idx="829">
                  <c:v>-5.6</c:v>
                </c:pt>
                <c:pt idx="830">
                  <c:v>-5.5</c:v>
                </c:pt>
                <c:pt idx="831">
                  <c:v>-5.5</c:v>
                </c:pt>
                <c:pt idx="832">
                  <c:v>-5.6</c:v>
                </c:pt>
                <c:pt idx="833">
                  <c:v>-5.5</c:v>
                </c:pt>
                <c:pt idx="834">
                  <c:v>-5.5</c:v>
                </c:pt>
                <c:pt idx="835">
                  <c:v>-5.6</c:v>
                </c:pt>
                <c:pt idx="836">
                  <c:v>-5.5</c:v>
                </c:pt>
                <c:pt idx="837">
                  <c:v>-5.5</c:v>
                </c:pt>
                <c:pt idx="838">
                  <c:v>-5.5</c:v>
                </c:pt>
                <c:pt idx="839">
                  <c:v>-5.5</c:v>
                </c:pt>
                <c:pt idx="840">
                  <c:v>-5.5</c:v>
                </c:pt>
                <c:pt idx="841">
                  <c:v>-5.5</c:v>
                </c:pt>
                <c:pt idx="842">
                  <c:v>-5.5</c:v>
                </c:pt>
                <c:pt idx="843">
                  <c:v>-5.5</c:v>
                </c:pt>
                <c:pt idx="844">
                  <c:v>-5.5</c:v>
                </c:pt>
                <c:pt idx="845">
                  <c:v>-5.4</c:v>
                </c:pt>
                <c:pt idx="846">
                  <c:v>-5.5</c:v>
                </c:pt>
                <c:pt idx="847">
                  <c:v>-5.4</c:v>
                </c:pt>
                <c:pt idx="848">
                  <c:v>-5.5</c:v>
                </c:pt>
                <c:pt idx="849">
                  <c:v>-5.5</c:v>
                </c:pt>
                <c:pt idx="850">
                  <c:v>-5.5</c:v>
                </c:pt>
                <c:pt idx="851">
                  <c:v>-5.5</c:v>
                </c:pt>
                <c:pt idx="852">
                  <c:v>-5.4</c:v>
                </c:pt>
                <c:pt idx="853">
                  <c:v>-5.5</c:v>
                </c:pt>
                <c:pt idx="854">
                  <c:v>-5.5</c:v>
                </c:pt>
                <c:pt idx="855">
                  <c:v>-5.4</c:v>
                </c:pt>
                <c:pt idx="856">
                  <c:v>-5.4</c:v>
                </c:pt>
                <c:pt idx="857">
                  <c:v>-5.6</c:v>
                </c:pt>
                <c:pt idx="858">
                  <c:v>-5.5</c:v>
                </c:pt>
                <c:pt idx="859">
                  <c:v>-5.5</c:v>
                </c:pt>
                <c:pt idx="860">
                  <c:v>-5.5</c:v>
                </c:pt>
                <c:pt idx="861">
                  <c:v>-5.5</c:v>
                </c:pt>
                <c:pt idx="862">
                  <c:v>-5.5</c:v>
                </c:pt>
                <c:pt idx="863">
                  <c:v>-5.4</c:v>
                </c:pt>
                <c:pt idx="864">
                  <c:v>-5.4</c:v>
                </c:pt>
                <c:pt idx="865">
                  <c:v>-5.4</c:v>
                </c:pt>
                <c:pt idx="866">
                  <c:v>-5.5</c:v>
                </c:pt>
                <c:pt idx="867">
                  <c:v>-5.5</c:v>
                </c:pt>
                <c:pt idx="868">
                  <c:v>-5.5</c:v>
                </c:pt>
                <c:pt idx="869">
                  <c:v>-5.5</c:v>
                </c:pt>
                <c:pt idx="870">
                  <c:v>-5.5</c:v>
                </c:pt>
                <c:pt idx="871">
                  <c:v>-5.5</c:v>
                </c:pt>
                <c:pt idx="872">
                  <c:v>-5.5</c:v>
                </c:pt>
                <c:pt idx="873">
                  <c:v>-5.5</c:v>
                </c:pt>
                <c:pt idx="874">
                  <c:v>-5.5</c:v>
                </c:pt>
                <c:pt idx="875">
                  <c:v>-5.5</c:v>
                </c:pt>
                <c:pt idx="876">
                  <c:v>-5.5</c:v>
                </c:pt>
                <c:pt idx="877">
                  <c:v>-5.4</c:v>
                </c:pt>
                <c:pt idx="878">
                  <c:v>-5.4</c:v>
                </c:pt>
                <c:pt idx="879">
                  <c:v>-5.5</c:v>
                </c:pt>
                <c:pt idx="880">
                  <c:v>-5.5</c:v>
                </c:pt>
                <c:pt idx="881">
                  <c:v>-5.4</c:v>
                </c:pt>
                <c:pt idx="882">
                  <c:v>-5.4</c:v>
                </c:pt>
                <c:pt idx="883">
                  <c:v>-5.4</c:v>
                </c:pt>
                <c:pt idx="884">
                  <c:v>-5.4</c:v>
                </c:pt>
                <c:pt idx="885">
                  <c:v>-5.4</c:v>
                </c:pt>
                <c:pt idx="886">
                  <c:v>-5.4</c:v>
                </c:pt>
                <c:pt idx="887">
                  <c:v>-5.4</c:v>
                </c:pt>
                <c:pt idx="888">
                  <c:v>-5.4</c:v>
                </c:pt>
                <c:pt idx="889">
                  <c:v>-5.4</c:v>
                </c:pt>
                <c:pt idx="890">
                  <c:v>-5.4</c:v>
                </c:pt>
                <c:pt idx="891">
                  <c:v>-5.5</c:v>
                </c:pt>
                <c:pt idx="892">
                  <c:v>-5.5</c:v>
                </c:pt>
                <c:pt idx="893">
                  <c:v>-5.4</c:v>
                </c:pt>
                <c:pt idx="894">
                  <c:v>-5.4</c:v>
                </c:pt>
                <c:pt idx="895">
                  <c:v>-5.4</c:v>
                </c:pt>
                <c:pt idx="896">
                  <c:v>-5.4</c:v>
                </c:pt>
                <c:pt idx="897">
                  <c:v>-5.4</c:v>
                </c:pt>
                <c:pt idx="898">
                  <c:v>-5.5</c:v>
                </c:pt>
                <c:pt idx="899">
                  <c:v>-5.4</c:v>
                </c:pt>
                <c:pt idx="900">
                  <c:v>-5.4</c:v>
                </c:pt>
                <c:pt idx="901">
                  <c:v>-5.4</c:v>
                </c:pt>
                <c:pt idx="902">
                  <c:v>-5.3</c:v>
                </c:pt>
                <c:pt idx="903">
                  <c:v>-5.3</c:v>
                </c:pt>
                <c:pt idx="904">
                  <c:v>-5.3</c:v>
                </c:pt>
                <c:pt idx="905">
                  <c:v>-5.4</c:v>
                </c:pt>
                <c:pt idx="906">
                  <c:v>-5.3</c:v>
                </c:pt>
                <c:pt idx="907">
                  <c:v>-5.4</c:v>
                </c:pt>
                <c:pt idx="908">
                  <c:v>-5.3</c:v>
                </c:pt>
                <c:pt idx="909">
                  <c:v>-5.4</c:v>
                </c:pt>
                <c:pt idx="910">
                  <c:v>-5.3</c:v>
                </c:pt>
                <c:pt idx="911">
                  <c:v>-5.3</c:v>
                </c:pt>
                <c:pt idx="912">
                  <c:v>-5.4</c:v>
                </c:pt>
                <c:pt idx="913">
                  <c:v>-5.3</c:v>
                </c:pt>
                <c:pt idx="914">
                  <c:v>-5.4</c:v>
                </c:pt>
                <c:pt idx="915">
                  <c:v>-5.4</c:v>
                </c:pt>
                <c:pt idx="916">
                  <c:v>-5.3</c:v>
                </c:pt>
                <c:pt idx="917">
                  <c:v>-5.4</c:v>
                </c:pt>
                <c:pt idx="918">
                  <c:v>-5.4</c:v>
                </c:pt>
                <c:pt idx="919">
                  <c:v>-5.4</c:v>
                </c:pt>
                <c:pt idx="920">
                  <c:v>-5.4</c:v>
                </c:pt>
                <c:pt idx="921">
                  <c:v>-5.4</c:v>
                </c:pt>
                <c:pt idx="922">
                  <c:v>-5.4</c:v>
                </c:pt>
                <c:pt idx="923">
                  <c:v>-5.4</c:v>
                </c:pt>
                <c:pt idx="924">
                  <c:v>-5.5</c:v>
                </c:pt>
                <c:pt idx="925">
                  <c:v>-5.4</c:v>
                </c:pt>
                <c:pt idx="926">
                  <c:v>-5.5</c:v>
                </c:pt>
                <c:pt idx="927">
                  <c:v>-5.5</c:v>
                </c:pt>
                <c:pt idx="928">
                  <c:v>-5.4</c:v>
                </c:pt>
                <c:pt idx="929">
                  <c:v>-5.5</c:v>
                </c:pt>
                <c:pt idx="930">
                  <c:v>-5.5</c:v>
                </c:pt>
                <c:pt idx="931">
                  <c:v>-5.4</c:v>
                </c:pt>
                <c:pt idx="932">
                  <c:v>-5.4</c:v>
                </c:pt>
                <c:pt idx="933">
                  <c:v>-5.4</c:v>
                </c:pt>
                <c:pt idx="934">
                  <c:v>-5.4</c:v>
                </c:pt>
                <c:pt idx="935">
                  <c:v>-5.4</c:v>
                </c:pt>
                <c:pt idx="936">
                  <c:v>-5.4</c:v>
                </c:pt>
                <c:pt idx="937">
                  <c:v>-5.4</c:v>
                </c:pt>
                <c:pt idx="938">
                  <c:v>-5.4</c:v>
                </c:pt>
                <c:pt idx="939">
                  <c:v>-5.3</c:v>
                </c:pt>
                <c:pt idx="940">
                  <c:v>-5.4</c:v>
                </c:pt>
                <c:pt idx="941">
                  <c:v>-5.4</c:v>
                </c:pt>
                <c:pt idx="942">
                  <c:v>-5.4</c:v>
                </c:pt>
                <c:pt idx="943">
                  <c:v>-5.4</c:v>
                </c:pt>
                <c:pt idx="944">
                  <c:v>-5.4</c:v>
                </c:pt>
                <c:pt idx="945">
                  <c:v>-5.5</c:v>
                </c:pt>
                <c:pt idx="946">
                  <c:v>-5.5</c:v>
                </c:pt>
                <c:pt idx="947">
                  <c:v>-5.5</c:v>
                </c:pt>
                <c:pt idx="948">
                  <c:v>-5.5</c:v>
                </c:pt>
                <c:pt idx="949">
                  <c:v>-5.4</c:v>
                </c:pt>
                <c:pt idx="950">
                  <c:v>-5.4</c:v>
                </c:pt>
                <c:pt idx="951">
                  <c:v>-5.5</c:v>
                </c:pt>
                <c:pt idx="952">
                  <c:v>-5.5</c:v>
                </c:pt>
                <c:pt idx="953">
                  <c:v>-5.4</c:v>
                </c:pt>
                <c:pt idx="954">
                  <c:v>-5.4</c:v>
                </c:pt>
                <c:pt idx="955">
                  <c:v>-5.4</c:v>
                </c:pt>
                <c:pt idx="956">
                  <c:v>-5.4</c:v>
                </c:pt>
                <c:pt idx="957">
                  <c:v>-5.4</c:v>
                </c:pt>
                <c:pt idx="958">
                  <c:v>-5.4</c:v>
                </c:pt>
                <c:pt idx="959">
                  <c:v>-5.4</c:v>
                </c:pt>
                <c:pt idx="960">
                  <c:v>-5.4</c:v>
                </c:pt>
                <c:pt idx="961">
                  <c:v>-5.4</c:v>
                </c:pt>
                <c:pt idx="962">
                  <c:v>-5.5</c:v>
                </c:pt>
                <c:pt idx="963">
                  <c:v>-5.4</c:v>
                </c:pt>
                <c:pt idx="964">
                  <c:v>-5.4</c:v>
                </c:pt>
                <c:pt idx="965">
                  <c:v>-5.4</c:v>
                </c:pt>
                <c:pt idx="966">
                  <c:v>-5.4</c:v>
                </c:pt>
                <c:pt idx="967">
                  <c:v>-5.3</c:v>
                </c:pt>
                <c:pt idx="968">
                  <c:v>-5.3</c:v>
                </c:pt>
                <c:pt idx="969">
                  <c:v>-5.3</c:v>
                </c:pt>
                <c:pt idx="970">
                  <c:v>-5.4</c:v>
                </c:pt>
                <c:pt idx="971">
                  <c:v>-5.4</c:v>
                </c:pt>
                <c:pt idx="972">
                  <c:v>-5.4</c:v>
                </c:pt>
                <c:pt idx="973">
                  <c:v>-5.4</c:v>
                </c:pt>
                <c:pt idx="974">
                  <c:v>-5.4</c:v>
                </c:pt>
                <c:pt idx="975">
                  <c:v>-5.4</c:v>
                </c:pt>
                <c:pt idx="976">
                  <c:v>-5.4</c:v>
                </c:pt>
                <c:pt idx="977">
                  <c:v>-5.4</c:v>
                </c:pt>
                <c:pt idx="978">
                  <c:v>-5.4</c:v>
                </c:pt>
                <c:pt idx="979">
                  <c:v>-5.4</c:v>
                </c:pt>
                <c:pt idx="980">
                  <c:v>-5.4</c:v>
                </c:pt>
                <c:pt idx="981">
                  <c:v>-5.4</c:v>
                </c:pt>
                <c:pt idx="982">
                  <c:v>-5.4</c:v>
                </c:pt>
                <c:pt idx="983">
                  <c:v>-5.4</c:v>
                </c:pt>
                <c:pt idx="984">
                  <c:v>-5.4</c:v>
                </c:pt>
                <c:pt idx="985">
                  <c:v>-5.5</c:v>
                </c:pt>
                <c:pt idx="986">
                  <c:v>-5.5</c:v>
                </c:pt>
                <c:pt idx="987">
                  <c:v>-5.5</c:v>
                </c:pt>
                <c:pt idx="988">
                  <c:v>-5.5</c:v>
                </c:pt>
                <c:pt idx="989">
                  <c:v>-5.5</c:v>
                </c:pt>
                <c:pt idx="990">
                  <c:v>-5.7</c:v>
                </c:pt>
                <c:pt idx="991">
                  <c:v>-5.7</c:v>
                </c:pt>
                <c:pt idx="992">
                  <c:v>-5.8</c:v>
                </c:pt>
                <c:pt idx="993">
                  <c:v>-6.1</c:v>
                </c:pt>
                <c:pt idx="994">
                  <c:v>-6.4</c:v>
                </c:pt>
                <c:pt idx="995">
                  <c:v>-6.6</c:v>
                </c:pt>
                <c:pt idx="996">
                  <c:v>-7.2</c:v>
                </c:pt>
                <c:pt idx="997">
                  <c:v>-7.9</c:v>
                </c:pt>
                <c:pt idx="998">
                  <c:v>-9.4</c:v>
                </c:pt>
                <c:pt idx="999">
                  <c:v>-11.2</c:v>
                </c:pt>
                <c:pt idx="1000">
                  <c:v>-12.2</c:v>
                </c:pt>
                <c:pt idx="1001">
                  <c:v>-16.3</c:v>
                </c:pt>
                <c:pt idx="1002">
                  <c:v>-17.3</c:v>
                </c:pt>
                <c:pt idx="1003">
                  <c:v>-20.3</c:v>
                </c:pt>
                <c:pt idx="1004">
                  <c:v>-27.2</c:v>
                </c:pt>
                <c:pt idx="1005">
                  <c:v>-27.8</c:v>
                </c:pt>
                <c:pt idx="1006">
                  <c:v>-21.7</c:v>
                </c:pt>
                <c:pt idx="1007">
                  <c:v>-17.5</c:v>
                </c:pt>
                <c:pt idx="1008">
                  <c:v>-14.8</c:v>
                </c:pt>
                <c:pt idx="1009">
                  <c:v>-12.9</c:v>
                </c:pt>
                <c:pt idx="1010">
                  <c:v>-12.1</c:v>
                </c:pt>
                <c:pt idx="1011">
                  <c:v>-11.9</c:v>
                </c:pt>
                <c:pt idx="1012">
                  <c:v>-12.5</c:v>
                </c:pt>
                <c:pt idx="1013">
                  <c:v>-12.4</c:v>
                </c:pt>
                <c:pt idx="1014">
                  <c:v>-11.9</c:v>
                </c:pt>
                <c:pt idx="1015">
                  <c:v>-11.6</c:v>
                </c:pt>
                <c:pt idx="1016">
                  <c:v>-11.3</c:v>
                </c:pt>
                <c:pt idx="1017">
                  <c:v>-10.9</c:v>
                </c:pt>
                <c:pt idx="1018">
                  <c:v>-10.7</c:v>
                </c:pt>
                <c:pt idx="1019">
                  <c:v>-10.3</c:v>
                </c:pt>
                <c:pt idx="1020">
                  <c:v>-9.9</c:v>
                </c:pt>
                <c:pt idx="1021">
                  <c:v>-9.6999999999999993</c:v>
                </c:pt>
                <c:pt idx="1022">
                  <c:v>-9.6</c:v>
                </c:pt>
                <c:pt idx="1023">
                  <c:v>-9.6999999999999993</c:v>
                </c:pt>
                <c:pt idx="1024">
                  <c:v>-9.8000000000000007</c:v>
                </c:pt>
                <c:pt idx="1025">
                  <c:v>-9.8000000000000007</c:v>
                </c:pt>
                <c:pt idx="1026">
                  <c:v>-9.6999999999999993</c:v>
                </c:pt>
                <c:pt idx="1027">
                  <c:v>-9.5</c:v>
                </c:pt>
                <c:pt idx="1028">
                  <c:v>-9.3000000000000007</c:v>
                </c:pt>
                <c:pt idx="1029">
                  <c:v>-9</c:v>
                </c:pt>
                <c:pt idx="1030">
                  <c:v>-8.9</c:v>
                </c:pt>
                <c:pt idx="1031">
                  <c:v>-8.6999999999999993</c:v>
                </c:pt>
                <c:pt idx="1032">
                  <c:v>-8.4</c:v>
                </c:pt>
                <c:pt idx="1033">
                  <c:v>-7.9</c:v>
                </c:pt>
                <c:pt idx="1034">
                  <c:v>-2.2999999999999998</c:v>
                </c:pt>
                <c:pt idx="1035">
                  <c:v>2</c:v>
                </c:pt>
                <c:pt idx="1036">
                  <c:v>4.7</c:v>
                </c:pt>
                <c:pt idx="1037">
                  <c:v>7.6</c:v>
                </c:pt>
                <c:pt idx="1038">
                  <c:v>10.6</c:v>
                </c:pt>
                <c:pt idx="1039">
                  <c:v>11.4</c:v>
                </c:pt>
                <c:pt idx="1040">
                  <c:v>12.1</c:v>
                </c:pt>
                <c:pt idx="1041">
                  <c:v>12.6</c:v>
                </c:pt>
                <c:pt idx="1042">
                  <c:v>14.4</c:v>
                </c:pt>
                <c:pt idx="1043">
                  <c:v>14.4</c:v>
                </c:pt>
                <c:pt idx="1044">
                  <c:v>15.4</c:v>
                </c:pt>
                <c:pt idx="1045">
                  <c:v>16.399999999999999</c:v>
                </c:pt>
                <c:pt idx="1046">
                  <c:v>18</c:v>
                </c:pt>
                <c:pt idx="1047">
                  <c:v>18.899999999999999</c:v>
                </c:pt>
                <c:pt idx="1048">
                  <c:v>19.399999999999999</c:v>
                </c:pt>
                <c:pt idx="1049">
                  <c:v>19.2</c:v>
                </c:pt>
                <c:pt idx="1050">
                  <c:v>18</c:v>
                </c:pt>
                <c:pt idx="1051">
                  <c:v>15.6</c:v>
                </c:pt>
                <c:pt idx="1052">
                  <c:v>15.7</c:v>
                </c:pt>
                <c:pt idx="1053">
                  <c:v>15.1</c:v>
                </c:pt>
                <c:pt idx="1054">
                  <c:v>13.5</c:v>
                </c:pt>
                <c:pt idx="1055">
                  <c:v>11.5</c:v>
                </c:pt>
                <c:pt idx="1056">
                  <c:v>11.3</c:v>
                </c:pt>
                <c:pt idx="1057">
                  <c:v>11.6</c:v>
                </c:pt>
                <c:pt idx="1058">
                  <c:v>12.1</c:v>
                </c:pt>
                <c:pt idx="1059">
                  <c:v>13.3</c:v>
                </c:pt>
                <c:pt idx="1060">
                  <c:v>13.4</c:v>
                </c:pt>
                <c:pt idx="1061">
                  <c:v>13</c:v>
                </c:pt>
                <c:pt idx="1062">
                  <c:v>12.9</c:v>
                </c:pt>
                <c:pt idx="1063">
                  <c:v>14.3</c:v>
                </c:pt>
                <c:pt idx="1064">
                  <c:v>14.3</c:v>
                </c:pt>
                <c:pt idx="1065">
                  <c:v>14.8</c:v>
                </c:pt>
                <c:pt idx="1066">
                  <c:v>15.4</c:v>
                </c:pt>
                <c:pt idx="1067">
                  <c:v>16.600000000000001</c:v>
                </c:pt>
                <c:pt idx="1068">
                  <c:v>16.5</c:v>
                </c:pt>
                <c:pt idx="1069">
                  <c:v>16</c:v>
                </c:pt>
                <c:pt idx="1070">
                  <c:v>15.7</c:v>
                </c:pt>
                <c:pt idx="1071">
                  <c:v>14.8</c:v>
                </c:pt>
                <c:pt idx="1072">
                  <c:v>14.8</c:v>
                </c:pt>
                <c:pt idx="1073">
                  <c:v>14.1</c:v>
                </c:pt>
                <c:pt idx="1074">
                  <c:v>14</c:v>
                </c:pt>
                <c:pt idx="1075">
                  <c:v>13.3</c:v>
                </c:pt>
                <c:pt idx="1076">
                  <c:v>12.5</c:v>
                </c:pt>
                <c:pt idx="1077">
                  <c:v>12.2</c:v>
                </c:pt>
                <c:pt idx="1078">
                  <c:v>13.1</c:v>
                </c:pt>
                <c:pt idx="1079">
                  <c:v>13.7</c:v>
                </c:pt>
                <c:pt idx="1080">
                  <c:v>14.6</c:v>
                </c:pt>
                <c:pt idx="1081">
                  <c:v>16</c:v>
                </c:pt>
                <c:pt idx="1082">
                  <c:v>17</c:v>
                </c:pt>
                <c:pt idx="1083">
                  <c:v>15</c:v>
                </c:pt>
                <c:pt idx="1084">
                  <c:v>13.4</c:v>
                </c:pt>
                <c:pt idx="1085">
                  <c:v>12.1</c:v>
                </c:pt>
                <c:pt idx="1086">
                  <c:v>11.5</c:v>
                </c:pt>
                <c:pt idx="1087">
                  <c:v>10</c:v>
                </c:pt>
                <c:pt idx="1088">
                  <c:v>9.4</c:v>
                </c:pt>
                <c:pt idx="1089">
                  <c:v>9.6999999999999993</c:v>
                </c:pt>
                <c:pt idx="1090">
                  <c:v>10.199999999999999</c:v>
                </c:pt>
                <c:pt idx="1091">
                  <c:v>10</c:v>
                </c:pt>
                <c:pt idx="1092">
                  <c:v>11.4</c:v>
                </c:pt>
                <c:pt idx="1093">
                  <c:v>14</c:v>
                </c:pt>
                <c:pt idx="1094">
                  <c:v>16.8</c:v>
                </c:pt>
                <c:pt idx="1095">
                  <c:v>16.3</c:v>
                </c:pt>
                <c:pt idx="1096">
                  <c:v>18.100000000000001</c:v>
                </c:pt>
                <c:pt idx="1097">
                  <c:v>18.7</c:v>
                </c:pt>
                <c:pt idx="1098">
                  <c:v>18.8</c:v>
                </c:pt>
                <c:pt idx="1099">
                  <c:v>18.7</c:v>
                </c:pt>
                <c:pt idx="1100">
                  <c:v>18.2</c:v>
                </c:pt>
                <c:pt idx="1101">
                  <c:v>16.100000000000001</c:v>
                </c:pt>
                <c:pt idx="1102">
                  <c:v>14</c:v>
                </c:pt>
                <c:pt idx="1103">
                  <c:v>13.4</c:v>
                </c:pt>
                <c:pt idx="1104">
                  <c:v>12.6</c:v>
                </c:pt>
                <c:pt idx="1105">
                  <c:v>11.4</c:v>
                </c:pt>
                <c:pt idx="1106">
                  <c:v>10.9</c:v>
                </c:pt>
                <c:pt idx="1107">
                  <c:v>11.6</c:v>
                </c:pt>
                <c:pt idx="1108">
                  <c:v>10.9</c:v>
                </c:pt>
                <c:pt idx="1109">
                  <c:v>11.4</c:v>
                </c:pt>
                <c:pt idx="1110">
                  <c:v>11.8</c:v>
                </c:pt>
                <c:pt idx="1111">
                  <c:v>14</c:v>
                </c:pt>
                <c:pt idx="1112">
                  <c:v>15.4</c:v>
                </c:pt>
                <c:pt idx="1113">
                  <c:v>16.399999999999999</c:v>
                </c:pt>
                <c:pt idx="1114">
                  <c:v>18.3</c:v>
                </c:pt>
                <c:pt idx="1115">
                  <c:v>20.5</c:v>
                </c:pt>
                <c:pt idx="1116">
                  <c:v>20.9</c:v>
                </c:pt>
                <c:pt idx="1117">
                  <c:v>19.5</c:v>
                </c:pt>
                <c:pt idx="1118">
                  <c:v>18.100000000000001</c:v>
                </c:pt>
                <c:pt idx="1119">
                  <c:v>18</c:v>
                </c:pt>
                <c:pt idx="1120">
                  <c:v>15.8</c:v>
                </c:pt>
                <c:pt idx="1121">
                  <c:v>14.4</c:v>
                </c:pt>
                <c:pt idx="1122">
                  <c:v>14</c:v>
                </c:pt>
                <c:pt idx="1123">
                  <c:v>14.4</c:v>
                </c:pt>
                <c:pt idx="1124">
                  <c:v>12.1</c:v>
                </c:pt>
                <c:pt idx="1125">
                  <c:v>13.7</c:v>
                </c:pt>
                <c:pt idx="1126">
                  <c:v>16.600000000000001</c:v>
                </c:pt>
                <c:pt idx="1127">
                  <c:v>19.399999999999999</c:v>
                </c:pt>
                <c:pt idx="1128">
                  <c:v>20.399999999999999</c:v>
                </c:pt>
                <c:pt idx="1129">
                  <c:v>20.7</c:v>
                </c:pt>
                <c:pt idx="1130">
                  <c:v>20.7</c:v>
                </c:pt>
                <c:pt idx="1131">
                  <c:v>19.899999999999999</c:v>
                </c:pt>
                <c:pt idx="1132">
                  <c:v>13.9</c:v>
                </c:pt>
                <c:pt idx="1133">
                  <c:v>13.2</c:v>
                </c:pt>
                <c:pt idx="1134">
                  <c:v>13</c:v>
                </c:pt>
                <c:pt idx="1135">
                  <c:v>13.2</c:v>
                </c:pt>
                <c:pt idx="1136">
                  <c:v>12.2</c:v>
                </c:pt>
                <c:pt idx="1137">
                  <c:v>12.2</c:v>
                </c:pt>
                <c:pt idx="1138">
                  <c:v>12.1</c:v>
                </c:pt>
                <c:pt idx="1139">
                  <c:v>12.1</c:v>
                </c:pt>
                <c:pt idx="1140">
                  <c:v>11.2</c:v>
                </c:pt>
                <c:pt idx="1141">
                  <c:v>11.9</c:v>
                </c:pt>
                <c:pt idx="1142">
                  <c:v>14.1</c:v>
                </c:pt>
                <c:pt idx="1143">
                  <c:v>16.100000000000001</c:v>
                </c:pt>
                <c:pt idx="1144">
                  <c:v>17.8</c:v>
                </c:pt>
                <c:pt idx="1145">
                  <c:v>19.399999999999999</c:v>
                </c:pt>
                <c:pt idx="1146">
                  <c:v>19.600000000000001</c:v>
                </c:pt>
                <c:pt idx="1147">
                  <c:v>18.7</c:v>
                </c:pt>
                <c:pt idx="1148">
                  <c:v>16.5</c:v>
                </c:pt>
                <c:pt idx="1149">
                  <c:v>15.2</c:v>
                </c:pt>
                <c:pt idx="1150">
                  <c:v>14.5</c:v>
                </c:pt>
                <c:pt idx="1151">
                  <c:v>14.2</c:v>
                </c:pt>
                <c:pt idx="1152">
                  <c:v>14</c:v>
                </c:pt>
                <c:pt idx="1153">
                  <c:v>15.2</c:v>
                </c:pt>
                <c:pt idx="1154">
                  <c:v>15.6</c:v>
                </c:pt>
                <c:pt idx="1155">
                  <c:v>15.3</c:v>
                </c:pt>
                <c:pt idx="1156">
                  <c:v>14.3</c:v>
                </c:pt>
                <c:pt idx="1157">
                  <c:v>10.1</c:v>
                </c:pt>
                <c:pt idx="1158">
                  <c:v>7.8</c:v>
                </c:pt>
                <c:pt idx="1159">
                  <c:v>6.4</c:v>
                </c:pt>
                <c:pt idx="1160">
                  <c:v>5.5</c:v>
                </c:pt>
                <c:pt idx="1161">
                  <c:v>4.5999999999999996</c:v>
                </c:pt>
                <c:pt idx="1162">
                  <c:v>4.0999999999999996</c:v>
                </c:pt>
                <c:pt idx="1163">
                  <c:v>3.9</c:v>
                </c:pt>
                <c:pt idx="1164">
                  <c:v>3.4</c:v>
                </c:pt>
                <c:pt idx="1165">
                  <c:v>3.2</c:v>
                </c:pt>
                <c:pt idx="1166">
                  <c:v>2.6</c:v>
                </c:pt>
                <c:pt idx="1167">
                  <c:v>2.2000000000000002</c:v>
                </c:pt>
                <c:pt idx="1168">
                  <c:v>2.9</c:v>
                </c:pt>
                <c:pt idx="1169">
                  <c:v>3.9</c:v>
                </c:pt>
                <c:pt idx="1170">
                  <c:v>4.3</c:v>
                </c:pt>
                <c:pt idx="1171">
                  <c:v>3.7</c:v>
                </c:pt>
                <c:pt idx="1172">
                  <c:v>2.7</c:v>
                </c:pt>
                <c:pt idx="1173">
                  <c:v>1.8</c:v>
                </c:pt>
                <c:pt idx="1174">
                  <c:v>1.4</c:v>
                </c:pt>
                <c:pt idx="1175">
                  <c:v>0.8</c:v>
                </c:pt>
                <c:pt idx="1176">
                  <c:v>0.6</c:v>
                </c:pt>
                <c:pt idx="1177">
                  <c:v>0.6</c:v>
                </c:pt>
                <c:pt idx="1178">
                  <c:v>0.6</c:v>
                </c:pt>
                <c:pt idx="1179">
                  <c:v>0.7</c:v>
                </c:pt>
                <c:pt idx="1180">
                  <c:v>0.7</c:v>
                </c:pt>
                <c:pt idx="1181">
                  <c:v>0.6</c:v>
                </c:pt>
                <c:pt idx="1182">
                  <c:v>0.6</c:v>
                </c:pt>
                <c:pt idx="1183">
                  <c:v>0.5</c:v>
                </c:pt>
                <c:pt idx="1184">
                  <c:v>0.5</c:v>
                </c:pt>
                <c:pt idx="1185">
                  <c:v>0.3</c:v>
                </c:pt>
                <c:pt idx="1186">
                  <c:v>0.3</c:v>
                </c:pt>
                <c:pt idx="1187">
                  <c:v>0.1</c:v>
                </c:pt>
                <c:pt idx="1188">
                  <c:v>0.1</c:v>
                </c:pt>
                <c:pt idx="1189">
                  <c:v>0</c:v>
                </c:pt>
                <c:pt idx="1190">
                  <c:v>-0.2</c:v>
                </c:pt>
                <c:pt idx="1191">
                  <c:v>-0.5</c:v>
                </c:pt>
                <c:pt idx="1192">
                  <c:v>-0.8</c:v>
                </c:pt>
                <c:pt idx="1193">
                  <c:v>-0.9</c:v>
                </c:pt>
                <c:pt idx="1194">
                  <c:v>-1.1000000000000001</c:v>
                </c:pt>
                <c:pt idx="1195">
                  <c:v>-1.2</c:v>
                </c:pt>
                <c:pt idx="1196">
                  <c:v>-1.2</c:v>
                </c:pt>
                <c:pt idx="1197">
                  <c:v>-1.3</c:v>
                </c:pt>
                <c:pt idx="1198">
                  <c:v>-1.3</c:v>
                </c:pt>
                <c:pt idx="1199">
                  <c:v>-1.4</c:v>
                </c:pt>
                <c:pt idx="1200">
                  <c:v>-1.9</c:v>
                </c:pt>
                <c:pt idx="1201">
                  <c:v>-2.2999999999999998</c:v>
                </c:pt>
                <c:pt idx="1202">
                  <c:v>-2.5</c:v>
                </c:pt>
                <c:pt idx="1203">
                  <c:v>-2.8</c:v>
                </c:pt>
                <c:pt idx="1204">
                  <c:v>-2.8</c:v>
                </c:pt>
                <c:pt idx="1205">
                  <c:v>-2.7</c:v>
                </c:pt>
                <c:pt idx="1206">
                  <c:v>-2.2000000000000002</c:v>
                </c:pt>
                <c:pt idx="1207">
                  <c:v>-1.5</c:v>
                </c:pt>
                <c:pt idx="1208">
                  <c:v>-1</c:v>
                </c:pt>
                <c:pt idx="1209">
                  <c:v>-0.7</c:v>
                </c:pt>
                <c:pt idx="1210">
                  <c:v>-0.5</c:v>
                </c:pt>
                <c:pt idx="1211">
                  <c:v>-0.4</c:v>
                </c:pt>
                <c:pt idx="1212">
                  <c:v>-0.5</c:v>
                </c:pt>
                <c:pt idx="1213">
                  <c:v>-0.4</c:v>
                </c:pt>
                <c:pt idx="1214">
                  <c:v>0</c:v>
                </c:pt>
                <c:pt idx="1215">
                  <c:v>0.3</c:v>
                </c:pt>
                <c:pt idx="1216">
                  <c:v>0.5</c:v>
                </c:pt>
                <c:pt idx="1217">
                  <c:v>0.6</c:v>
                </c:pt>
                <c:pt idx="1218">
                  <c:v>0.7</c:v>
                </c:pt>
                <c:pt idx="1219">
                  <c:v>0.7</c:v>
                </c:pt>
                <c:pt idx="1220">
                  <c:v>0.8</c:v>
                </c:pt>
                <c:pt idx="1221">
                  <c:v>0.6</c:v>
                </c:pt>
                <c:pt idx="1222">
                  <c:v>0.6</c:v>
                </c:pt>
                <c:pt idx="1223">
                  <c:v>0.7</c:v>
                </c:pt>
                <c:pt idx="1224">
                  <c:v>0.7</c:v>
                </c:pt>
                <c:pt idx="1225">
                  <c:v>1</c:v>
                </c:pt>
                <c:pt idx="1226">
                  <c:v>1</c:v>
                </c:pt>
                <c:pt idx="1227">
                  <c:v>1</c:v>
                </c:pt>
                <c:pt idx="1228">
                  <c:v>1</c:v>
                </c:pt>
                <c:pt idx="1229">
                  <c:v>1</c:v>
                </c:pt>
                <c:pt idx="1230">
                  <c:v>0.9</c:v>
                </c:pt>
                <c:pt idx="1231">
                  <c:v>0.8</c:v>
                </c:pt>
                <c:pt idx="1232">
                  <c:v>0.9</c:v>
                </c:pt>
                <c:pt idx="1233">
                  <c:v>1</c:v>
                </c:pt>
                <c:pt idx="1234">
                  <c:v>1</c:v>
                </c:pt>
                <c:pt idx="1235">
                  <c:v>1.1000000000000001</c:v>
                </c:pt>
                <c:pt idx="1236">
                  <c:v>1.2</c:v>
                </c:pt>
                <c:pt idx="1237">
                  <c:v>1.3</c:v>
                </c:pt>
                <c:pt idx="1238">
                  <c:v>1.2</c:v>
                </c:pt>
                <c:pt idx="1239">
                  <c:v>1.3</c:v>
                </c:pt>
                <c:pt idx="1240">
                  <c:v>1.4</c:v>
                </c:pt>
                <c:pt idx="1241">
                  <c:v>1.5</c:v>
                </c:pt>
                <c:pt idx="1242">
                  <c:v>1.4</c:v>
                </c:pt>
                <c:pt idx="1243">
                  <c:v>1.6</c:v>
                </c:pt>
                <c:pt idx="1244">
                  <c:v>1.8</c:v>
                </c:pt>
                <c:pt idx="1245">
                  <c:v>1.8</c:v>
                </c:pt>
                <c:pt idx="1246">
                  <c:v>1.7</c:v>
                </c:pt>
                <c:pt idx="1247">
                  <c:v>1.7</c:v>
                </c:pt>
                <c:pt idx="1248">
                  <c:v>1.7</c:v>
                </c:pt>
                <c:pt idx="1249">
                  <c:v>1.7</c:v>
                </c:pt>
                <c:pt idx="1250">
                  <c:v>1.6</c:v>
                </c:pt>
                <c:pt idx="1251">
                  <c:v>1.6</c:v>
                </c:pt>
                <c:pt idx="1252">
                  <c:v>1.6</c:v>
                </c:pt>
                <c:pt idx="1253">
                  <c:v>1.6</c:v>
                </c:pt>
                <c:pt idx="1254">
                  <c:v>1.7</c:v>
                </c:pt>
                <c:pt idx="1255">
                  <c:v>2</c:v>
                </c:pt>
                <c:pt idx="1256">
                  <c:v>2.1</c:v>
                </c:pt>
                <c:pt idx="1257">
                  <c:v>2.2000000000000002</c:v>
                </c:pt>
                <c:pt idx="1258">
                  <c:v>2.1</c:v>
                </c:pt>
                <c:pt idx="1259">
                  <c:v>2.1</c:v>
                </c:pt>
                <c:pt idx="1260">
                  <c:v>2.2000000000000002</c:v>
                </c:pt>
                <c:pt idx="1261">
                  <c:v>2.2000000000000002</c:v>
                </c:pt>
                <c:pt idx="1262">
                  <c:v>2.1</c:v>
                </c:pt>
                <c:pt idx="1263">
                  <c:v>2</c:v>
                </c:pt>
                <c:pt idx="1264">
                  <c:v>2.1</c:v>
                </c:pt>
                <c:pt idx="1265">
                  <c:v>2.1</c:v>
                </c:pt>
                <c:pt idx="1266">
                  <c:v>2.2000000000000002</c:v>
                </c:pt>
                <c:pt idx="1267">
                  <c:v>2.2999999999999998</c:v>
                </c:pt>
                <c:pt idx="1268">
                  <c:v>2.2999999999999998</c:v>
                </c:pt>
                <c:pt idx="1269">
                  <c:v>2.4</c:v>
                </c:pt>
                <c:pt idx="1270">
                  <c:v>2.4</c:v>
                </c:pt>
                <c:pt idx="1271">
                  <c:v>2.2999999999999998</c:v>
                </c:pt>
                <c:pt idx="1272">
                  <c:v>2.4</c:v>
                </c:pt>
                <c:pt idx="1273">
                  <c:v>3.1</c:v>
                </c:pt>
                <c:pt idx="1274">
                  <c:v>3.6</c:v>
                </c:pt>
                <c:pt idx="1275">
                  <c:v>4.0999999999999996</c:v>
                </c:pt>
                <c:pt idx="1276">
                  <c:v>4.3</c:v>
                </c:pt>
                <c:pt idx="1277">
                  <c:v>4.4000000000000004</c:v>
                </c:pt>
                <c:pt idx="1278">
                  <c:v>4.3</c:v>
                </c:pt>
                <c:pt idx="1279">
                  <c:v>4.4000000000000004</c:v>
                </c:pt>
                <c:pt idx="1280">
                  <c:v>4.4000000000000004</c:v>
                </c:pt>
                <c:pt idx="1281">
                  <c:v>4.4000000000000004</c:v>
                </c:pt>
                <c:pt idx="1282">
                  <c:v>4.7</c:v>
                </c:pt>
                <c:pt idx="1283">
                  <c:v>5.9</c:v>
                </c:pt>
                <c:pt idx="1284">
                  <c:v>7.4</c:v>
                </c:pt>
                <c:pt idx="1285">
                  <c:v>8.1999999999999993</c:v>
                </c:pt>
                <c:pt idx="1286">
                  <c:v>8.5</c:v>
                </c:pt>
                <c:pt idx="1287">
                  <c:v>8.6</c:v>
                </c:pt>
                <c:pt idx="1288">
                  <c:v>8.4</c:v>
                </c:pt>
                <c:pt idx="1289">
                  <c:v>8.1999999999999993</c:v>
                </c:pt>
                <c:pt idx="1290">
                  <c:v>7.9</c:v>
                </c:pt>
                <c:pt idx="1291">
                  <c:v>7.7</c:v>
                </c:pt>
                <c:pt idx="1292">
                  <c:v>7.5</c:v>
                </c:pt>
                <c:pt idx="1293">
                  <c:v>7.3</c:v>
                </c:pt>
                <c:pt idx="1294">
                  <c:v>7.4</c:v>
                </c:pt>
                <c:pt idx="1295">
                  <c:v>7.2</c:v>
                </c:pt>
                <c:pt idx="1296">
                  <c:v>7</c:v>
                </c:pt>
                <c:pt idx="1297">
                  <c:v>6.9</c:v>
                </c:pt>
                <c:pt idx="1298">
                  <c:v>6.7</c:v>
                </c:pt>
                <c:pt idx="1299">
                  <c:v>6.6</c:v>
                </c:pt>
                <c:pt idx="1300">
                  <c:v>6.4</c:v>
                </c:pt>
                <c:pt idx="1301">
                  <c:v>6.3</c:v>
                </c:pt>
                <c:pt idx="1302">
                  <c:v>6.2</c:v>
                </c:pt>
                <c:pt idx="1303">
                  <c:v>6.1</c:v>
                </c:pt>
                <c:pt idx="1304">
                  <c:v>6</c:v>
                </c:pt>
                <c:pt idx="1305">
                  <c:v>5.9</c:v>
                </c:pt>
                <c:pt idx="1306">
                  <c:v>5.9</c:v>
                </c:pt>
                <c:pt idx="1307">
                  <c:v>5.8</c:v>
                </c:pt>
                <c:pt idx="1308">
                  <c:v>5.8</c:v>
                </c:pt>
                <c:pt idx="1309">
                  <c:v>5.8</c:v>
                </c:pt>
                <c:pt idx="1310">
                  <c:v>5.8</c:v>
                </c:pt>
                <c:pt idx="1311">
                  <c:v>5.7</c:v>
                </c:pt>
                <c:pt idx="1312">
                  <c:v>5.7</c:v>
                </c:pt>
                <c:pt idx="1313">
                  <c:v>5.7</c:v>
                </c:pt>
                <c:pt idx="1314">
                  <c:v>5.7</c:v>
                </c:pt>
                <c:pt idx="1315">
                  <c:v>5.7</c:v>
                </c:pt>
                <c:pt idx="1316">
                  <c:v>5.7</c:v>
                </c:pt>
                <c:pt idx="1317">
                  <c:v>5.8</c:v>
                </c:pt>
                <c:pt idx="1318">
                  <c:v>5.8</c:v>
                </c:pt>
                <c:pt idx="1319">
                  <c:v>5.7</c:v>
                </c:pt>
                <c:pt idx="1320">
                  <c:v>5.6</c:v>
                </c:pt>
                <c:pt idx="1321">
                  <c:v>5.6</c:v>
                </c:pt>
                <c:pt idx="1322">
                  <c:v>5.6</c:v>
                </c:pt>
                <c:pt idx="1323">
                  <c:v>5.7</c:v>
                </c:pt>
                <c:pt idx="1324">
                  <c:v>5.6</c:v>
                </c:pt>
                <c:pt idx="1325">
                  <c:v>5.7</c:v>
                </c:pt>
                <c:pt idx="1326">
                  <c:v>5.6</c:v>
                </c:pt>
                <c:pt idx="1327">
                  <c:v>5.6</c:v>
                </c:pt>
                <c:pt idx="1328">
                  <c:v>5.6</c:v>
                </c:pt>
                <c:pt idx="1329">
                  <c:v>5.6</c:v>
                </c:pt>
                <c:pt idx="1330">
                  <c:v>5.9</c:v>
                </c:pt>
                <c:pt idx="1331">
                  <c:v>5.8</c:v>
                </c:pt>
                <c:pt idx="1332">
                  <c:v>5.7</c:v>
                </c:pt>
                <c:pt idx="1333">
                  <c:v>5.3</c:v>
                </c:pt>
                <c:pt idx="1334">
                  <c:v>5.0999999999999996</c:v>
                </c:pt>
                <c:pt idx="1335">
                  <c:v>4.9000000000000004</c:v>
                </c:pt>
                <c:pt idx="1336">
                  <c:v>4.8</c:v>
                </c:pt>
                <c:pt idx="1337">
                  <c:v>4.7</c:v>
                </c:pt>
                <c:pt idx="1338">
                  <c:v>4.7</c:v>
                </c:pt>
                <c:pt idx="1339">
                  <c:v>4.5</c:v>
                </c:pt>
                <c:pt idx="1340">
                  <c:v>4.3</c:v>
                </c:pt>
                <c:pt idx="1341">
                  <c:v>4</c:v>
                </c:pt>
                <c:pt idx="1342">
                  <c:v>3.8</c:v>
                </c:pt>
                <c:pt idx="1343">
                  <c:v>3.6</c:v>
                </c:pt>
                <c:pt idx="1344">
                  <c:v>3.6</c:v>
                </c:pt>
                <c:pt idx="1345">
                  <c:v>3.3</c:v>
                </c:pt>
                <c:pt idx="1346">
                  <c:v>3.8</c:v>
                </c:pt>
                <c:pt idx="1347">
                  <c:v>5.4</c:v>
                </c:pt>
                <c:pt idx="1348">
                  <c:v>6.4</c:v>
                </c:pt>
                <c:pt idx="1349">
                  <c:v>7.7</c:v>
                </c:pt>
                <c:pt idx="1350">
                  <c:v>8.9</c:v>
                </c:pt>
                <c:pt idx="1351">
                  <c:v>9.5</c:v>
                </c:pt>
                <c:pt idx="1352">
                  <c:v>10.1</c:v>
                </c:pt>
                <c:pt idx="1353">
                  <c:v>10.6</c:v>
                </c:pt>
                <c:pt idx="1354">
                  <c:v>11.2</c:v>
                </c:pt>
                <c:pt idx="1355">
                  <c:v>11.9</c:v>
                </c:pt>
                <c:pt idx="1356">
                  <c:v>12.3</c:v>
                </c:pt>
                <c:pt idx="1357">
                  <c:v>12.9</c:v>
                </c:pt>
                <c:pt idx="1358">
                  <c:v>13.8</c:v>
                </c:pt>
                <c:pt idx="1359">
                  <c:v>14.4</c:v>
                </c:pt>
                <c:pt idx="1360">
                  <c:v>14.6</c:v>
                </c:pt>
                <c:pt idx="1361">
                  <c:v>14.7</c:v>
                </c:pt>
                <c:pt idx="1362">
                  <c:v>14.8</c:v>
                </c:pt>
                <c:pt idx="1363">
                  <c:v>14.9</c:v>
                </c:pt>
                <c:pt idx="1364">
                  <c:v>15.4</c:v>
                </c:pt>
                <c:pt idx="1365">
                  <c:v>15.5</c:v>
                </c:pt>
                <c:pt idx="1366">
                  <c:v>15.5</c:v>
                </c:pt>
                <c:pt idx="1367">
                  <c:v>15.9</c:v>
                </c:pt>
                <c:pt idx="1368">
                  <c:v>15.6</c:v>
                </c:pt>
                <c:pt idx="1369">
                  <c:v>15.3</c:v>
                </c:pt>
                <c:pt idx="1370">
                  <c:v>15.2</c:v>
                </c:pt>
                <c:pt idx="1371">
                  <c:v>15.1</c:v>
                </c:pt>
                <c:pt idx="1372">
                  <c:v>15.3</c:v>
                </c:pt>
                <c:pt idx="1373">
                  <c:v>15.1</c:v>
                </c:pt>
                <c:pt idx="1374">
                  <c:v>14.7</c:v>
                </c:pt>
                <c:pt idx="1375">
                  <c:v>14.4</c:v>
                </c:pt>
                <c:pt idx="1376">
                  <c:v>14</c:v>
                </c:pt>
                <c:pt idx="1377">
                  <c:v>13.5</c:v>
                </c:pt>
                <c:pt idx="1378">
                  <c:v>13.1</c:v>
                </c:pt>
                <c:pt idx="1379">
                  <c:v>12.6</c:v>
                </c:pt>
                <c:pt idx="1380">
                  <c:v>12</c:v>
                </c:pt>
                <c:pt idx="1381">
                  <c:v>11.6</c:v>
                </c:pt>
                <c:pt idx="1382">
                  <c:v>11.1</c:v>
                </c:pt>
                <c:pt idx="1383">
                  <c:v>10.7</c:v>
                </c:pt>
                <c:pt idx="1384">
                  <c:v>10.6</c:v>
                </c:pt>
                <c:pt idx="1385">
                  <c:v>10.6</c:v>
                </c:pt>
                <c:pt idx="1386">
                  <c:v>10.9</c:v>
                </c:pt>
                <c:pt idx="1387">
                  <c:v>11.2</c:v>
                </c:pt>
                <c:pt idx="1388">
                  <c:v>11.4</c:v>
                </c:pt>
                <c:pt idx="1389">
                  <c:v>11.6</c:v>
                </c:pt>
                <c:pt idx="1390">
                  <c:v>12.1</c:v>
                </c:pt>
                <c:pt idx="1391">
                  <c:v>12.1</c:v>
                </c:pt>
                <c:pt idx="1392">
                  <c:v>12.2</c:v>
                </c:pt>
                <c:pt idx="1393">
                  <c:v>12.5</c:v>
                </c:pt>
                <c:pt idx="1394">
                  <c:v>12.8</c:v>
                </c:pt>
                <c:pt idx="1395">
                  <c:v>13.4</c:v>
                </c:pt>
                <c:pt idx="1396">
                  <c:v>13.3</c:v>
                </c:pt>
                <c:pt idx="1397">
                  <c:v>13.3</c:v>
                </c:pt>
                <c:pt idx="1398">
                  <c:v>13.3</c:v>
                </c:pt>
                <c:pt idx="1399">
                  <c:v>12.9</c:v>
                </c:pt>
                <c:pt idx="1400">
                  <c:v>12.6</c:v>
                </c:pt>
                <c:pt idx="1401">
                  <c:v>12.6</c:v>
                </c:pt>
                <c:pt idx="1402">
                  <c:v>12.6</c:v>
                </c:pt>
                <c:pt idx="1403">
                  <c:v>13</c:v>
                </c:pt>
                <c:pt idx="1404">
                  <c:v>13</c:v>
                </c:pt>
                <c:pt idx="1405">
                  <c:v>12.8</c:v>
                </c:pt>
                <c:pt idx="1406">
                  <c:v>12.7</c:v>
                </c:pt>
                <c:pt idx="1407">
                  <c:v>13.4</c:v>
                </c:pt>
                <c:pt idx="1408">
                  <c:v>13.6</c:v>
                </c:pt>
                <c:pt idx="1409">
                  <c:v>13.6</c:v>
                </c:pt>
                <c:pt idx="1410">
                  <c:v>13.3</c:v>
                </c:pt>
                <c:pt idx="1411">
                  <c:v>12.8</c:v>
                </c:pt>
                <c:pt idx="1412">
                  <c:v>12.7</c:v>
                </c:pt>
                <c:pt idx="1413">
                  <c:v>12.7</c:v>
                </c:pt>
                <c:pt idx="1414">
                  <c:v>12.7</c:v>
                </c:pt>
                <c:pt idx="1415">
                  <c:v>13</c:v>
                </c:pt>
                <c:pt idx="1416">
                  <c:v>13</c:v>
                </c:pt>
                <c:pt idx="1417">
                  <c:v>13.1</c:v>
                </c:pt>
                <c:pt idx="1418">
                  <c:v>13.3</c:v>
                </c:pt>
                <c:pt idx="1419">
                  <c:v>13.3</c:v>
                </c:pt>
                <c:pt idx="1420">
                  <c:v>13.1</c:v>
                </c:pt>
                <c:pt idx="1421">
                  <c:v>13.5</c:v>
                </c:pt>
                <c:pt idx="1422">
                  <c:v>13.3</c:v>
                </c:pt>
                <c:pt idx="1423">
                  <c:v>12.5</c:v>
                </c:pt>
                <c:pt idx="1424">
                  <c:v>11.9</c:v>
                </c:pt>
                <c:pt idx="1425">
                  <c:v>11.5</c:v>
                </c:pt>
                <c:pt idx="1426">
                  <c:v>11.4</c:v>
                </c:pt>
                <c:pt idx="1427">
                  <c:v>11.9</c:v>
                </c:pt>
                <c:pt idx="1428">
                  <c:v>12.5</c:v>
                </c:pt>
                <c:pt idx="1429">
                  <c:v>12.3</c:v>
                </c:pt>
                <c:pt idx="1430">
                  <c:v>12.3</c:v>
                </c:pt>
                <c:pt idx="1431">
                  <c:v>12.2</c:v>
                </c:pt>
                <c:pt idx="1432">
                  <c:v>11.8</c:v>
                </c:pt>
                <c:pt idx="1433">
                  <c:v>11.2</c:v>
                </c:pt>
                <c:pt idx="1434">
                  <c:v>10.7</c:v>
                </c:pt>
                <c:pt idx="1435">
                  <c:v>10.3</c:v>
                </c:pt>
                <c:pt idx="1436">
                  <c:v>10</c:v>
                </c:pt>
                <c:pt idx="1437">
                  <c:v>9.8000000000000007</c:v>
                </c:pt>
                <c:pt idx="1438">
                  <c:v>9.1999999999999993</c:v>
                </c:pt>
                <c:pt idx="1439">
                  <c:v>9.5</c:v>
                </c:pt>
                <c:pt idx="1440">
                  <c:v>9.6</c:v>
                </c:pt>
                <c:pt idx="1441">
                  <c:v>9.4</c:v>
                </c:pt>
                <c:pt idx="1442">
                  <c:v>9.4</c:v>
                </c:pt>
                <c:pt idx="1443">
                  <c:v>9.4</c:v>
                </c:pt>
                <c:pt idx="1444">
                  <c:v>9.5</c:v>
                </c:pt>
                <c:pt idx="1445">
                  <c:v>10</c:v>
                </c:pt>
                <c:pt idx="1446">
                  <c:v>10.8</c:v>
                </c:pt>
                <c:pt idx="1447">
                  <c:v>10.8</c:v>
                </c:pt>
                <c:pt idx="1448">
                  <c:v>11</c:v>
                </c:pt>
                <c:pt idx="1449">
                  <c:v>11.3</c:v>
                </c:pt>
                <c:pt idx="1450">
                  <c:v>12.3</c:v>
                </c:pt>
                <c:pt idx="1451">
                  <c:v>12.7</c:v>
                </c:pt>
                <c:pt idx="1452">
                  <c:v>12.8</c:v>
                </c:pt>
                <c:pt idx="1453">
                  <c:v>12.8</c:v>
                </c:pt>
                <c:pt idx="1454">
                  <c:v>12.6</c:v>
                </c:pt>
                <c:pt idx="1455">
                  <c:v>12.5</c:v>
                </c:pt>
                <c:pt idx="1456">
                  <c:v>12</c:v>
                </c:pt>
                <c:pt idx="1457">
                  <c:v>11.4</c:v>
                </c:pt>
                <c:pt idx="1458">
                  <c:v>11</c:v>
                </c:pt>
                <c:pt idx="1459">
                  <c:v>10.4</c:v>
                </c:pt>
                <c:pt idx="1460">
                  <c:v>10.7</c:v>
                </c:pt>
                <c:pt idx="1461">
                  <c:v>11.3</c:v>
                </c:pt>
                <c:pt idx="1462">
                  <c:v>12.1</c:v>
                </c:pt>
                <c:pt idx="1463">
                  <c:v>12.7</c:v>
                </c:pt>
                <c:pt idx="1464">
                  <c:v>13.3</c:v>
                </c:pt>
                <c:pt idx="1465">
                  <c:v>13.9</c:v>
                </c:pt>
                <c:pt idx="1466">
                  <c:v>14.2</c:v>
                </c:pt>
                <c:pt idx="1467">
                  <c:v>13.6</c:v>
                </c:pt>
                <c:pt idx="1468">
                  <c:v>11.8</c:v>
                </c:pt>
                <c:pt idx="1469">
                  <c:v>10.5</c:v>
                </c:pt>
                <c:pt idx="1470">
                  <c:v>9.6</c:v>
                </c:pt>
                <c:pt idx="1471">
                  <c:v>9</c:v>
                </c:pt>
                <c:pt idx="1472">
                  <c:v>8</c:v>
                </c:pt>
                <c:pt idx="1473">
                  <c:v>7.9</c:v>
                </c:pt>
                <c:pt idx="1474">
                  <c:v>7.5</c:v>
                </c:pt>
                <c:pt idx="1475">
                  <c:v>7.1</c:v>
                </c:pt>
                <c:pt idx="1476">
                  <c:v>6.7</c:v>
                </c:pt>
                <c:pt idx="1477">
                  <c:v>6.4</c:v>
                </c:pt>
                <c:pt idx="1478">
                  <c:v>6.6</c:v>
                </c:pt>
                <c:pt idx="1479">
                  <c:v>6.7</c:v>
                </c:pt>
                <c:pt idx="1480">
                  <c:v>9.5</c:v>
                </c:pt>
                <c:pt idx="1481">
                  <c:v>10.5</c:v>
                </c:pt>
                <c:pt idx="1482">
                  <c:v>11</c:v>
                </c:pt>
                <c:pt idx="1483">
                  <c:v>11.2</c:v>
                </c:pt>
                <c:pt idx="1484">
                  <c:v>11</c:v>
                </c:pt>
                <c:pt idx="1485">
                  <c:v>11</c:v>
                </c:pt>
                <c:pt idx="1486">
                  <c:v>11.5</c:v>
                </c:pt>
                <c:pt idx="1487">
                  <c:v>11.8</c:v>
                </c:pt>
                <c:pt idx="1488">
                  <c:v>12</c:v>
                </c:pt>
                <c:pt idx="1489">
                  <c:v>12</c:v>
                </c:pt>
                <c:pt idx="1490">
                  <c:v>11.7</c:v>
                </c:pt>
                <c:pt idx="1491">
                  <c:v>11.6</c:v>
                </c:pt>
                <c:pt idx="1492">
                  <c:v>11.4</c:v>
                </c:pt>
                <c:pt idx="1493">
                  <c:v>11.5</c:v>
                </c:pt>
                <c:pt idx="1494">
                  <c:v>10.8</c:v>
                </c:pt>
                <c:pt idx="1495">
                  <c:v>11.1</c:v>
                </c:pt>
                <c:pt idx="1496">
                  <c:v>10.9</c:v>
                </c:pt>
                <c:pt idx="1497">
                  <c:v>12</c:v>
                </c:pt>
                <c:pt idx="1498">
                  <c:v>12.5</c:v>
                </c:pt>
                <c:pt idx="1499">
                  <c:v>12.2</c:v>
                </c:pt>
                <c:pt idx="1500">
                  <c:v>11.8</c:v>
                </c:pt>
                <c:pt idx="1501">
                  <c:v>11.6</c:v>
                </c:pt>
                <c:pt idx="1502">
                  <c:v>12.2</c:v>
                </c:pt>
                <c:pt idx="1503">
                  <c:v>11.6</c:v>
                </c:pt>
                <c:pt idx="1504">
                  <c:v>11.1</c:v>
                </c:pt>
                <c:pt idx="1505">
                  <c:v>10.9</c:v>
                </c:pt>
                <c:pt idx="1506">
                  <c:v>11.3</c:v>
                </c:pt>
                <c:pt idx="1507">
                  <c:v>11.7</c:v>
                </c:pt>
                <c:pt idx="1508">
                  <c:v>12.1</c:v>
                </c:pt>
                <c:pt idx="1509">
                  <c:v>12.3</c:v>
                </c:pt>
                <c:pt idx="1510">
                  <c:v>11.8</c:v>
                </c:pt>
                <c:pt idx="1511">
                  <c:v>11.3</c:v>
                </c:pt>
                <c:pt idx="1512">
                  <c:v>10.9</c:v>
                </c:pt>
                <c:pt idx="1513">
                  <c:v>10.3</c:v>
                </c:pt>
                <c:pt idx="1514">
                  <c:v>9.8000000000000007</c:v>
                </c:pt>
                <c:pt idx="1515">
                  <c:v>9.8000000000000007</c:v>
                </c:pt>
                <c:pt idx="1516">
                  <c:v>10.1</c:v>
                </c:pt>
                <c:pt idx="1517">
                  <c:v>10.1</c:v>
                </c:pt>
                <c:pt idx="1518">
                  <c:v>9.6999999999999993</c:v>
                </c:pt>
                <c:pt idx="1519">
                  <c:v>9.3000000000000007</c:v>
                </c:pt>
                <c:pt idx="1520">
                  <c:v>9.1</c:v>
                </c:pt>
                <c:pt idx="1521">
                  <c:v>8.9</c:v>
                </c:pt>
                <c:pt idx="1522">
                  <c:v>8.6999999999999993</c:v>
                </c:pt>
                <c:pt idx="1523">
                  <c:v>8.6999999999999993</c:v>
                </c:pt>
                <c:pt idx="1524">
                  <c:v>8.1999999999999993</c:v>
                </c:pt>
                <c:pt idx="1525">
                  <c:v>7.7</c:v>
                </c:pt>
                <c:pt idx="1526">
                  <c:v>7.2</c:v>
                </c:pt>
                <c:pt idx="1527">
                  <c:v>7</c:v>
                </c:pt>
                <c:pt idx="1528">
                  <c:v>7.3</c:v>
                </c:pt>
                <c:pt idx="1529">
                  <c:v>7.5</c:v>
                </c:pt>
                <c:pt idx="1530">
                  <c:v>7.4</c:v>
                </c:pt>
                <c:pt idx="1531">
                  <c:v>6.8</c:v>
                </c:pt>
                <c:pt idx="1532">
                  <c:v>6.4</c:v>
                </c:pt>
                <c:pt idx="1533">
                  <c:v>6</c:v>
                </c:pt>
                <c:pt idx="1534">
                  <c:v>5.9</c:v>
                </c:pt>
                <c:pt idx="1535">
                  <c:v>6.3</c:v>
                </c:pt>
                <c:pt idx="1536">
                  <c:v>6.3</c:v>
                </c:pt>
                <c:pt idx="1537">
                  <c:v>6.5</c:v>
                </c:pt>
                <c:pt idx="1538">
                  <c:v>6.6</c:v>
                </c:pt>
                <c:pt idx="1539">
                  <c:v>6.3</c:v>
                </c:pt>
                <c:pt idx="1540">
                  <c:v>6.1</c:v>
                </c:pt>
                <c:pt idx="1541">
                  <c:v>6.6</c:v>
                </c:pt>
                <c:pt idx="1542">
                  <c:v>7.3</c:v>
                </c:pt>
                <c:pt idx="1543">
                  <c:v>7.1</c:v>
                </c:pt>
                <c:pt idx="1544">
                  <c:v>7.6</c:v>
                </c:pt>
                <c:pt idx="1545">
                  <c:v>7.6</c:v>
                </c:pt>
                <c:pt idx="1546">
                  <c:v>7.4</c:v>
                </c:pt>
                <c:pt idx="1547">
                  <c:v>7.7</c:v>
                </c:pt>
                <c:pt idx="1548">
                  <c:v>8.1999999999999993</c:v>
                </c:pt>
                <c:pt idx="1549">
                  <c:v>8.9</c:v>
                </c:pt>
                <c:pt idx="1550">
                  <c:v>9.1999999999999993</c:v>
                </c:pt>
                <c:pt idx="1551">
                  <c:v>9.6999999999999993</c:v>
                </c:pt>
                <c:pt idx="1552">
                  <c:v>10.6</c:v>
                </c:pt>
                <c:pt idx="1553">
                  <c:v>11.5</c:v>
                </c:pt>
                <c:pt idx="1554">
                  <c:v>11.2</c:v>
                </c:pt>
                <c:pt idx="1555">
                  <c:v>10.8</c:v>
                </c:pt>
                <c:pt idx="1556">
                  <c:v>10.6</c:v>
                </c:pt>
                <c:pt idx="1557">
                  <c:v>11.5</c:v>
                </c:pt>
                <c:pt idx="1558">
                  <c:v>12.8</c:v>
                </c:pt>
                <c:pt idx="1559">
                  <c:v>12.8</c:v>
                </c:pt>
                <c:pt idx="1560">
                  <c:v>12.3</c:v>
                </c:pt>
                <c:pt idx="1561">
                  <c:v>11.3</c:v>
                </c:pt>
                <c:pt idx="1562">
                  <c:v>10.7</c:v>
                </c:pt>
                <c:pt idx="1563">
                  <c:v>10.1</c:v>
                </c:pt>
                <c:pt idx="1564">
                  <c:v>9.6999999999999993</c:v>
                </c:pt>
                <c:pt idx="1565">
                  <c:v>9.3000000000000007</c:v>
                </c:pt>
                <c:pt idx="1566">
                  <c:v>8.9</c:v>
                </c:pt>
                <c:pt idx="1567">
                  <c:v>8.9</c:v>
                </c:pt>
                <c:pt idx="1568">
                  <c:v>8.3000000000000007</c:v>
                </c:pt>
                <c:pt idx="1569">
                  <c:v>7.7</c:v>
                </c:pt>
                <c:pt idx="1570">
                  <c:v>7</c:v>
                </c:pt>
                <c:pt idx="1571">
                  <c:v>6.7</c:v>
                </c:pt>
                <c:pt idx="1572">
                  <c:v>6.6</c:v>
                </c:pt>
                <c:pt idx="1573">
                  <c:v>6.3</c:v>
                </c:pt>
                <c:pt idx="1574">
                  <c:v>5.9</c:v>
                </c:pt>
                <c:pt idx="1575">
                  <c:v>5.8</c:v>
                </c:pt>
                <c:pt idx="1576">
                  <c:v>6</c:v>
                </c:pt>
                <c:pt idx="1577">
                  <c:v>6.4</c:v>
                </c:pt>
                <c:pt idx="1578">
                  <c:v>6.6</c:v>
                </c:pt>
                <c:pt idx="1579">
                  <c:v>6.5</c:v>
                </c:pt>
                <c:pt idx="1580">
                  <c:v>6.2</c:v>
                </c:pt>
                <c:pt idx="1581">
                  <c:v>5.9</c:v>
                </c:pt>
                <c:pt idx="1582">
                  <c:v>5.9</c:v>
                </c:pt>
                <c:pt idx="1583">
                  <c:v>6.2</c:v>
                </c:pt>
                <c:pt idx="1584">
                  <c:v>6.2</c:v>
                </c:pt>
                <c:pt idx="1585">
                  <c:v>5.8</c:v>
                </c:pt>
                <c:pt idx="1586">
                  <c:v>5.4</c:v>
                </c:pt>
                <c:pt idx="1587">
                  <c:v>5.3</c:v>
                </c:pt>
                <c:pt idx="1588">
                  <c:v>5.6</c:v>
                </c:pt>
                <c:pt idx="1589">
                  <c:v>6.1</c:v>
                </c:pt>
                <c:pt idx="1590">
                  <c:v>7.2</c:v>
                </c:pt>
                <c:pt idx="1591">
                  <c:v>7.1</c:v>
                </c:pt>
                <c:pt idx="1592">
                  <c:v>6.1</c:v>
                </c:pt>
                <c:pt idx="1593">
                  <c:v>5.0999999999999996</c:v>
                </c:pt>
                <c:pt idx="1594">
                  <c:v>4.4000000000000004</c:v>
                </c:pt>
                <c:pt idx="1595">
                  <c:v>3.3</c:v>
                </c:pt>
                <c:pt idx="1596">
                  <c:v>2.7</c:v>
                </c:pt>
                <c:pt idx="1597">
                  <c:v>2.1</c:v>
                </c:pt>
                <c:pt idx="1598">
                  <c:v>1.5</c:v>
                </c:pt>
                <c:pt idx="1599">
                  <c:v>0.5</c:v>
                </c:pt>
                <c:pt idx="1600">
                  <c:v>-0.1</c:v>
                </c:pt>
                <c:pt idx="1601">
                  <c:v>-0.6</c:v>
                </c:pt>
                <c:pt idx="1602">
                  <c:v>-1.2</c:v>
                </c:pt>
                <c:pt idx="1603">
                  <c:v>-1.8</c:v>
                </c:pt>
                <c:pt idx="1604">
                  <c:v>-2.1</c:v>
                </c:pt>
                <c:pt idx="1605">
                  <c:v>-2.1</c:v>
                </c:pt>
                <c:pt idx="1606">
                  <c:v>-2.1</c:v>
                </c:pt>
                <c:pt idx="1607">
                  <c:v>-1.7</c:v>
                </c:pt>
                <c:pt idx="1608">
                  <c:v>-1.1000000000000001</c:v>
                </c:pt>
                <c:pt idx="1609">
                  <c:v>-0.8</c:v>
                </c:pt>
                <c:pt idx="1610">
                  <c:v>-0.7</c:v>
                </c:pt>
                <c:pt idx="1611">
                  <c:v>-0.6</c:v>
                </c:pt>
                <c:pt idx="1612">
                  <c:v>-0.6</c:v>
                </c:pt>
                <c:pt idx="1613">
                  <c:v>-0.7</c:v>
                </c:pt>
                <c:pt idx="1614">
                  <c:v>0.1</c:v>
                </c:pt>
                <c:pt idx="1615">
                  <c:v>1.8</c:v>
                </c:pt>
                <c:pt idx="1616">
                  <c:v>-4.3</c:v>
                </c:pt>
                <c:pt idx="1617">
                  <c:v>-5.9</c:v>
                </c:pt>
                <c:pt idx="1618">
                  <c:v>-5.6</c:v>
                </c:pt>
                <c:pt idx="1619">
                  <c:v>-7.6</c:v>
                </c:pt>
                <c:pt idx="1620">
                  <c:v>-7</c:v>
                </c:pt>
                <c:pt idx="1621">
                  <c:v>-5.6</c:v>
                </c:pt>
                <c:pt idx="1622">
                  <c:v>-4.5</c:v>
                </c:pt>
                <c:pt idx="1623">
                  <c:v>-3</c:v>
                </c:pt>
                <c:pt idx="1624">
                  <c:v>-1.8</c:v>
                </c:pt>
                <c:pt idx="1625">
                  <c:v>-0.7</c:v>
                </c:pt>
                <c:pt idx="1626">
                  <c:v>0</c:v>
                </c:pt>
                <c:pt idx="1627">
                  <c:v>0.3</c:v>
                </c:pt>
                <c:pt idx="1628">
                  <c:v>0.7</c:v>
                </c:pt>
                <c:pt idx="1629">
                  <c:v>1.1000000000000001</c:v>
                </c:pt>
                <c:pt idx="1630">
                  <c:v>1.3</c:v>
                </c:pt>
                <c:pt idx="1631">
                  <c:v>1.3</c:v>
                </c:pt>
                <c:pt idx="1632">
                  <c:v>1.3</c:v>
                </c:pt>
                <c:pt idx="1633">
                  <c:v>1.3</c:v>
                </c:pt>
                <c:pt idx="1634">
                  <c:v>1.3</c:v>
                </c:pt>
                <c:pt idx="1635">
                  <c:v>1.2</c:v>
                </c:pt>
                <c:pt idx="1636">
                  <c:v>1.2</c:v>
                </c:pt>
                <c:pt idx="1637">
                  <c:v>1.1000000000000001</c:v>
                </c:pt>
                <c:pt idx="1638">
                  <c:v>1.1000000000000001</c:v>
                </c:pt>
                <c:pt idx="1639">
                  <c:v>0.9</c:v>
                </c:pt>
                <c:pt idx="1640">
                  <c:v>1</c:v>
                </c:pt>
                <c:pt idx="1641">
                  <c:v>0.9</c:v>
                </c:pt>
                <c:pt idx="1642">
                  <c:v>1</c:v>
                </c:pt>
                <c:pt idx="1643">
                  <c:v>0.9</c:v>
                </c:pt>
                <c:pt idx="1644">
                  <c:v>0.9</c:v>
                </c:pt>
                <c:pt idx="1645">
                  <c:v>0.8</c:v>
                </c:pt>
                <c:pt idx="1646">
                  <c:v>0.8</c:v>
                </c:pt>
                <c:pt idx="1647">
                  <c:v>0.8</c:v>
                </c:pt>
                <c:pt idx="1648">
                  <c:v>0.8</c:v>
                </c:pt>
                <c:pt idx="1649">
                  <c:v>0.7</c:v>
                </c:pt>
                <c:pt idx="1650">
                  <c:v>0.7</c:v>
                </c:pt>
                <c:pt idx="1651">
                  <c:v>0.7</c:v>
                </c:pt>
                <c:pt idx="1652">
                  <c:v>0.7</c:v>
                </c:pt>
                <c:pt idx="1653">
                  <c:v>0.6</c:v>
                </c:pt>
                <c:pt idx="1654">
                  <c:v>0.7</c:v>
                </c:pt>
                <c:pt idx="1655">
                  <c:v>0.6</c:v>
                </c:pt>
                <c:pt idx="1656">
                  <c:v>0.6</c:v>
                </c:pt>
                <c:pt idx="1657">
                  <c:v>0.5</c:v>
                </c:pt>
                <c:pt idx="1658">
                  <c:v>0.4</c:v>
                </c:pt>
                <c:pt idx="1659">
                  <c:v>0.5</c:v>
                </c:pt>
                <c:pt idx="1660">
                  <c:v>0.4</c:v>
                </c:pt>
                <c:pt idx="1661">
                  <c:v>0.4</c:v>
                </c:pt>
                <c:pt idx="1662">
                  <c:v>0.3</c:v>
                </c:pt>
                <c:pt idx="1663">
                  <c:v>0.3</c:v>
                </c:pt>
                <c:pt idx="1664">
                  <c:v>0.3</c:v>
                </c:pt>
                <c:pt idx="1665">
                  <c:v>0.3</c:v>
                </c:pt>
                <c:pt idx="1666">
                  <c:v>0.3</c:v>
                </c:pt>
                <c:pt idx="1667">
                  <c:v>0.3</c:v>
                </c:pt>
                <c:pt idx="1668">
                  <c:v>0.3</c:v>
                </c:pt>
                <c:pt idx="1669">
                  <c:v>0.3</c:v>
                </c:pt>
                <c:pt idx="1670">
                  <c:v>0.3</c:v>
                </c:pt>
                <c:pt idx="1671">
                  <c:v>0.2</c:v>
                </c:pt>
                <c:pt idx="1672">
                  <c:v>0.2</c:v>
                </c:pt>
                <c:pt idx="1673">
                  <c:v>0.2</c:v>
                </c:pt>
                <c:pt idx="1674">
                  <c:v>0.2</c:v>
                </c:pt>
                <c:pt idx="1675">
                  <c:v>0.2</c:v>
                </c:pt>
                <c:pt idx="1676">
                  <c:v>0.2</c:v>
                </c:pt>
                <c:pt idx="1677">
                  <c:v>0.2</c:v>
                </c:pt>
                <c:pt idx="1678">
                  <c:v>0.2</c:v>
                </c:pt>
                <c:pt idx="1679">
                  <c:v>0.2</c:v>
                </c:pt>
                <c:pt idx="1680">
                  <c:v>0.2</c:v>
                </c:pt>
                <c:pt idx="1681">
                  <c:v>0.3</c:v>
                </c:pt>
                <c:pt idx="1682">
                  <c:v>0.2</c:v>
                </c:pt>
                <c:pt idx="1683">
                  <c:v>0.2</c:v>
                </c:pt>
                <c:pt idx="1684">
                  <c:v>0.2</c:v>
                </c:pt>
                <c:pt idx="1685">
                  <c:v>0.2</c:v>
                </c:pt>
                <c:pt idx="1686">
                  <c:v>0.2</c:v>
                </c:pt>
                <c:pt idx="1687">
                  <c:v>0.2</c:v>
                </c:pt>
                <c:pt idx="1688">
                  <c:v>0.1</c:v>
                </c:pt>
                <c:pt idx="1689">
                  <c:v>0.1</c:v>
                </c:pt>
                <c:pt idx="1690">
                  <c:v>0.1</c:v>
                </c:pt>
                <c:pt idx="1691">
                  <c:v>0.2</c:v>
                </c:pt>
                <c:pt idx="1692">
                  <c:v>0.1</c:v>
                </c:pt>
                <c:pt idx="1693">
                  <c:v>0.1</c:v>
                </c:pt>
                <c:pt idx="1694">
                  <c:v>0.1</c:v>
                </c:pt>
                <c:pt idx="1695">
                  <c:v>0.1</c:v>
                </c:pt>
                <c:pt idx="1696">
                  <c:v>0.1</c:v>
                </c:pt>
                <c:pt idx="1697">
                  <c:v>0.1</c:v>
                </c:pt>
                <c:pt idx="1698">
                  <c:v>0.1</c:v>
                </c:pt>
                <c:pt idx="1699">
                  <c:v>0</c:v>
                </c:pt>
                <c:pt idx="1700">
                  <c:v>0.1</c:v>
                </c:pt>
                <c:pt idx="1701">
                  <c:v>0.1</c:v>
                </c:pt>
                <c:pt idx="1702">
                  <c:v>0.1</c:v>
                </c:pt>
                <c:pt idx="1703">
                  <c:v>0.1</c:v>
                </c:pt>
                <c:pt idx="1704">
                  <c:v>0</c:v>
                </c:pt>
                <c:pt idx="1705">
                  <c:v>0.1</c:v>
                </c:pt>
                <c:pt idx="1706">
                  <c:v>0</c:v>
                </c:pt>
                <c:pt idx="1707">
                  <c:v>0</c:v>
                </c:pt>
                <c:pt idx="1708">
                  <c:v>0</c:v>
                </c:pt>
                <c:pt idx="1709">
                  <c:v>0</c:v>
                </c:pt>
                <c:pt idx="1710">
                  <c:v>0</c:v>
                </c:pt>
                <c:pt idx="1711">
                  <c:v>0</c:v>
                </c:pt>
                <c:pt idx="1712">
                  <c:v>0</c:v>
                </c:pt>
                <c:pt idx="1713">
                  <c:v>0</c:v>
                </c:pt>
                <c:pt idx="1714">
                  <c:v>0</c:v>
                </c:pt>
                <c:pt idx="1715">
                  <c:v>0</c:v>
                </c:pt>
                <c:pt idx="1716">
                  <c:v>-0.1</c:v>
                </c:pt>
                <c:pt idx="1717">
                  <c:v>0</c:v>
                </c:pt>
                <c:pt idx="1718">
                  <c:v>0</c:v>
                </c:pt>
                <c:pt idx="1719">
                  <c:v>-0.1</c:v>
                </c:pt>
                <c:pt idx="1720">
                  <c:v>0</c:v>
                </c:pt>
                <c:pt idx="1721">
                  <c:v>-0.1</c:v>
                </c:pt>
                <c:pt idx="1722">
                  <c:v>-0.1</c:v>
                </c:pt>
                <c:pt idx="1723">
                  <c:v>0</c:v>
                </c:pt>
                <c:pt idx="1724">
                  <c:v>-0.1</c:v>
                </c:pt>
                <c:pt idx="1725">
                  <c:v>-0.1</c:v>
                </c:pt>
                <c:pt idx="1726">
                  <c:v>-0.2</c:v>
                </c:pt>
                <c:pt idx="1727">
                  <c:v>-0.1</c:v>
                </c:pt>
                <c:pt idx="1728">
                  <c:v>-0.1</c:v>
                </c:pt>
                <c:pt idx="1729">
                  <c:v>-0.1</c:v>
                </c:pt>
                <c:pt idx="1730">
                  <c:v>-0.1</c:v>
                </c:pt>
                <c:pt idx="1731">
                  <c:v>-0.2</c:v>
                </c:pt>
                <c:pt idx="1732">
                  <c:v>-0.1</c:v>
                </c:pt>
                <c:pt idx="1733">
                  <c:v>-0.1</c:v>
                </c:pt>
                <c:pt idx="1734">
                  <c:v>0</c:v>
                </c:pt>
                <c:pt idx="1735">
                  <c:v>-0.1</c:v>
                </c:pt>
                <c:pt idx="1736">
                  <c:v>-0.1</c:v>
                </c:pt>
                <c:pt idx="1737">
                  <c:v>-0.1</c:v>
                </c:pt>
                <c:pt idx="1738">
                  <c:v>-0.1</c:v>
                </c:pt>
                <c:pt idx="1739">
                  <c:v>-0.1</c:v>
                </c:pt>
                <c:pt idx="1740">
                  <c:v>-0.2</c:v>
                </c:pt>
                <c:pt idx="1741">
                  <c:v>-0.1</c:v>
                </c:pt>
                <c:pt idx="1742">
                  <c:v>-0.1</c:v>
                </c:pt>
                <c:pt idx="1743">
                  <c:v>-0.2</c:v>
                </c:pt>
                <c:pt idx="1744">
                  <c:v>-0.1</c:v>
                </c:pt>
                <c:pt idx="1745">
                  <c:v>-0.1</c:v>
                </c:pt>
                <c:pt idx="1746">
                  <c:v>-0.1</c:v>
                </c:pt>
                <c:pt idx="1747">
                  <c:v>-0.1</c:v>
                </c:pt>
                <c:pt idx="1748">
                  <c:v>-0.1</c:v>
                </c:pt>
                <c:pt idx="1749">
                  <c:v>-0.2</c:v>
                </c:pt>
                <c:pt idx="1750">
                  <c:v>-0.1</c:v>
                </c:pt>
                <c:pt idx="1751">
                  <c:v>-0.2</c:v>
                </c:pt>
                <c:pt idx="1752">
                  <c:v>-0.2</c:v>
                </c:pt>
                <c:pt idx="1753">
                  <c:v>-0.2</c:v>
                </c:pt>
                <c:pt idx="1754">
                  <c:v>-0.2</c:v>
                </c:pt>
                <c:pt idx="1755">
                  <c:v>-0.2</c:v>
                </c:pt>
                <c:pt idx="1756">
                  <c:v>-0.3</c:v>
                </c:pt>
                <c:pt idx="1757">
                  <c:v>-0.2</c:v>
                </c:pt>
                <c:pt idx="1758">
                  <c:v>-0.2</c:v>
                </c:pt>
                <c:pt idx="1759">
                  <c:v>-0.3</c:v>
                </c:pt>
                <c:pt idx="1760">
                  <c:v>-0.2</c:v>
                </c:pt>
                <c:pt idx="1761">
                  <c:v>-0.2</c:v>
                </c:pt>
                <c:pt idx="1762">
                  <c:v>-0.2</c:v>
                </c:pt>
                <c:pt idx="1763">
                  <c:v>-0.2</c:v>
                </c:pt>
                <c:pt idx="1764">
                  <c:v>-0.2</c:v>
                </c:pt>
                <c:pt idx="1765">
                  <c:v>-0.3</c:v>
                </c:pt>
                <c:pt idx="1766">
                  <c:v>-0.3</c:v>
                </c:pt>
                <c:pt idx="1767">
                  <c:v>-0.2</c:v>
                </c:pt>
                <c:pt idx="1768">
                  <c:v>-0.3</c:v>
                </c:pt>
                <c:pt idx="1769">
                  <c:v>-0.3</c:v>
                </c:pt>
                <c:pt idx="1770">
                  <c:v>-0.3</c:v>
                </c:pt>
                <c:pt idx="1771">
                  <c:v>-0.3</c:v>
                </c:pt>
                <c:pt idx="1772">
                  <c:v>-0.3</c:v>
                </c:pt>
                <c:pt idx="1773">
                  <c:v>-0.4</c:v>
                </c:pt>
                <c:pt idx="1774">
                  <c:v>-0.3</c:v>
                </c:pt>
                <c:pt idx="1775">
                  <c:v>-0.3</c:v>
                </c:pt>
                <c:pt idx="1776">
                  <c:v>-0.3</c:v>
                </c:pt>
                <c:pt idx="1777">
                  <c:v>-0.3</c:v>
                </c:pt>
                <c:pt idx="1778">
                  <c:v>-0.2</c:v>
                </c:pt>
                <c:pt idx="1779">
                  <c:v>-0.3</c:v>
                </c:pt>
                <c:pt idx="1780">
                  <c:v>-0.3</c:v>
                </c:pt>
                <c:pt idx="1781">
                  <c:v>-0.2</c:v>
                </c:pt>
                <c:pt idx="1782">
                  <c:v>-0.3</c:v>
                </c:pt>
                <c:pt idx="1783">
                  <c:v>-0.3</c:v>
                </c:pt>
                <c:pt idx="1784">
                  <c:v>-0.3</c:v>
                </c:pt>
                <c:pt idx="1785">
                  <c:v>-0.3</c:v>
                </c:pt>
                <c:pt idx="1786">
                  <c:v>-0.3</c:v>
                </c:pt>
                <c:pt idx="1787">
                  <c:v>-0.3</c:v>
                </c:pt>
                <c:pt idx="1788">
                  <c:v>-0.3</c:v>
                </c:pt>
                <c:pt idx="1789">
                  <c:v>-0.3</c:v>
                </c:pt>
                <c:pt idx="1790">
                  <c:v>-0.3</c:v>
                </c:pt>
                <c:pt idx="1791">
                  <c:v>-0.3</c:v>
                </c:pt>
                <c:pt idx="1792">
                  <c:v>-0.3</c:v>
                </c:pt>
                <c:pt idx="1793">
                  <c:v>-0.3</c:v>
                </c:pt>
                <c:pt idx="1794">
                  <c:v>-0.4</c:v>
                </c:pt>
                <c:pt idx="1795">
                  <c:v>-0.3</c:v>
                </c:pt>
                <c:pt idx="1796">
                  <c:v>-0.3</c:v>
                </c:pt>
                <c:pt idx="1797">
                  <c:v>-0.3</c:v>
                </c:pt>
                <c:pt idx="1798">
                  <c:v>-0.3</c:v>
                </c:pt>
                <c:pt idx="1799">
                  <c:v>-0.3</c:v>
                </c:pt>
                <c:pt idx="1800">
                  <c:v>-0.3</c:v>
                </c:pt>
                <c:pt idx="1801">
                  <c:v>-0.3</c:v>
                </c:pt>
                <c:pt idx="1802">
                  <c:v>-0.4</c:v>
                </c:pt>
                <c:pt idx="1803">
                  <c:v>-0.4</c:v>
                </c:pt>
                <c:pt idx="1804">
                  <c:v>-0.3</c:v>
                </c:pt>
                <c:pt idx="1805">
                  <c:v>-0.4</c:v>
                </c:pt>
                <c:pt idx="1806">
                  <c:v>-0.4</c:v>
                </c:pt>
                <c:pt idx="1807">
                  <c:v>-0.3</c:v>
                </c:pt>
                <c:pt idx="1808">
                  <c:v>-0.3</c:v>
                </c:pt>
                <c:pt idx="1809">
                  <c:v>-0.4</c:v>
                </c:pt>
                <c:pt idx="1810">
                  <c:v>-0.4</c:v>
                </c:pt>
                <c:pt idx="1811">
                  <c:v>-0.3</c:v>
                </c:pt>
                <c:pt idx="1812">
                  <c:v>-0.3</c:v>
                </c:pt>
                <c:pt idx="1813">
                  <c:v>-0.4</c:v>
                </c:pt>
                <c:pt idx="1814">
                  <c:v>-0.4</c:v>
                </c:pt>
                <c:pt idx="1815">
                  <c:v>-0.4</c:v>
                </c:pt>
                <c:pt idx="1816">
                  <c:v>-0.4</c:v>
                </c:pt>
                <c:pt idx="1817">
                  <c:v>-0.4</c:v>
                </c:pt>
                <c:pt idx="1818">
                  <c:v>-0.3</c:v>
                </c:pt>
                <c:pt idx="1819">
                  <c:v>-0.3</c:v>
                </c:pt>
                <c:pt idx="1820">
                  <c:v>-0.4</c:v>
                </c:pt>
                <c:pt idx="1821">
                  <c:v>-0.4</c:v>
                </c:pt>
                <c:pt idx="1822">
                  <c:v>-0.4</c:v>
                </c:pt>
                <c:pt idx="1823">
                  <c:v>-0.4</c:v>
                </c:pt>
                <c:pt idx="1824">
                  <c:v>-0.4</c:v>
                </c:pt>
                <c:pt idx="1825">
                  <c:v>-0.4</c:v>
                </c:pt>
                <c:pt idx="1826">
                  <c:v>-0.4</c:v>
                </c:pt>
                <c:pt idx="1827">
                  <c:v>-0.4</c:v>
                </c:pt>
                <c:pt idx="1828">
                  <c:v>-0.4</c:v>
                </c:pt>
                <c:pt idx="1829">
                  <c:v>-0.4</c:v>
                </c:pt>
                <c:pt idx="1830">
                  <c:v>-0.4</c:v>
                </c:pt>
                <c:pt idx="1831">
                  <c:v>-0.5</c:v>
                </c:pt>
                <c:pt idx="1832">
                  <c:v>-0.4</c:v>
                </c:pt>
                <c:pt idx="1833">
                  <c:v>-0.4</c:v>
                </c:pt>
                <c:pt idx="1834">
                  <c:v>-0.4</c:v>
                </c:pt>
                <c:pt idx="1835">
                  <c:v>-0.4</c:v>
                </c:pt>
                <c:pt idx="1836">
                  <c:v>-0.5</c:v>
                </c:pt>
                <c:pt idx="1837">
                  <c:v>-0.5</c:v>
                </c:pt>
                <c:pt idx="1838">
                  <c:v>-0.5</c:v>
                </c:pt>
                <c:pt idx="1839">
                  <c:v>-0.4</c:v>
                </c:pt>
                <c:pt idx="1840">
                  <c:v>-0.4</c:v>
                </c:pt>
                <c:pt idx="1841">
                  <c:v>-0.4</c:v>
                </c:pt>
                <c:pt idx="1842">
                  <c:v>-0.4</c:v>
                </c:pt>
                <c:pt idx="1843">
                  <c:v>-0.4</c:v>
                </c:pt>
                <c:pt idx="1844">
                  <c:v>-0.4</c:v>
                </c:pt>
                <c:pt idx="1845">
                  <c:v>-0.4</c:v>
                </c:pt>
                <c:pt idx="1846">
                  <c:v>-0.4</c:v>
                </c:pt>
                <c:pt idx="1847">
                  <c:v>-0.4</c:v>
                </c:pt>
                <c:pt idx="1848">
                  <c:v>-0.4</c:v>
                </c:pt>
                <c:pt idx="1849">
                  <c:v>-0.5</c:v>
                </c:pt>
                <c:pt idx="1850">
                  <c:v>-0.4</c:v>
                </c:pt>
                <c:pt idx="1851">
                  <c:v>-0.4</c:v>
                </c:pt>
                <c:pt idx="1852">
                  <c:v>-0.4</c:v>
                </c:pt>
                <c:pt idx="1853">
                  <c:v>-0.4</c:v>
                </c:pt>
                <c:pt idx="1854">
                  <c:v>-0.4</c:v>
                </c:pt>
                <c:pt idx="1855">
                  <c:v>-0.4</c:v>
                </c:pt>
                <c:pt idx="1856">
                  <c:v>-0.4</c:v>
                </c:pt>
                <c:pt idx="1857">
                  <c:v>-0.4</c:v>
                </c:pt>
                <c:pt idx="1858">
                  <c:v>-0.4</c:v>
                </c:pt>
                <c:pt idx="1859">
                  <c:v>-0.4</c:v>
                </c:pt>
                <c:pt idx="1860">
                  <c:v>-0.4</c:v>
                </c:pt>
                <c:pt idx="1861">
                  <c:v>-0.4</c:v>
                </c:pt>
                <c:pt idx="1862">
                  <c:v>-0.4</c:v>
                </c:pt>
                <c:pt idx="1863">
                  <c:v>-0.5</c:v>
                </c:pt>
                <c:pt idx="1864">
                  <c:v>-0.4</c:v>
                </c:pt>
                <c:pt idx="1865">
                  <c:v>-0.4</c:v>
                </c:pt>
                <c:pt idx="1866">
                  <c:v>-0.4</c:v>
                </c:pt>
                <c:pt idx="1867">
                  <c:v>-0.4</c:v>
                </c:pt>
                <c:pt idx="1868">
                  <c:v>-0.5</c:v>
                </c:pt>
                <c:pt idx="1869">
                  <c:v>-0.5</c:v>
                </c:pt>
                <c:pt idx="1870">
                  <c:v>-0.4</c:v>
                </c:pt>
                <c:pt idx="1871">
                  <c:v>-0.5</c:v>
                </c:pt>
                <c:pt idx="1872">
                  <c:v>-0.5</c:v>
                </c:pt>
                <c:pt idx="1873">
                  <c:v>-0.4</c:v>
                </c:pt>
                <c:pt idx="1874">
                  <c:v>-0.4</c:v>
                </c:pt>
                <c:pt idx="1875">
                  <c:v>-0.4</c:v>
                </c:pt>
                <c:pt idx="1876">
                  <c:v>-0.4</c:v>
                </c:pt>
                <c:pt idx="1877">
                  <c:v>-0.4</c:v>
                </c:pt>
                <c:pt idx="1878">
                  <c:v>-0.4</c:v>
                </c:pt>
                <c:pt idx="1879">
                  <c:v>-0.4</c:v>
                </c:pt>
                <c:pt idx="1880">
                  <c:v>-0.4</c:v>
                </c:pt>
                <c:pt idx="1881">
                  <c:v>-0.4</c:v>
                </c:pt>
                <c:pt idx="1882">
                  <c:v>-0.3</c:v>
                </c:pt>
                <c:pt idx="1883">
                  <c:v>-0.4</c:v>
                </c:pt>
                <c:pt idx="1884">
                  <c:v>-0.4</c:v>
                </c:pt>
                <c:pt idx="1885">
                  <c:v>-0.4</c:v>
                </c:pt>
                <c:pt idx="1886">
                  <c:v>-0.4</c:v>
                </c:pt>
                <c:pt idx="1887">
                  <c:v>-0.4</c:v>
                </c:pt>
                <c:pt idx="1888">
                  <c:v>-0.4</c:v>
                </c:pt>
                <c:pt idx="1889">
                  <c:v>-0.4</c:v>
                </c:pt>
                <c:pt idx="1890">
                  <c:v>-0.4</c:v>
                </c:pt>
                <c:pt idx="1891">
                  <c:v>-0.4</c:v>
                </c:pt>
                <c:pt idx="1892">
                  <c:v>-0.4</c:v>
                </c:pt>
                <c:pt idx="1893">
                  <c:v>-0.4</c:v>
                </c:pt>
                <c:pt idx="1894">
                  <c:v>-0.4</c:v>
                </c:pt>
                <c:pt idx="1895">
                  <c:v>-0.4</c:v>
                </c:pt>
                <c:pt idx="1896">
                  <c:v>-0.4</c:v>
                </c:pt>
                <c:pt idx="1897">
                  <c:v>-0.5</c:v>
                </c:pt>
                <c:pt idx="1898">
                  <c:v>-0.4</c:v>
                </c:pt>
                <c:pt idx="1899">
                  <c:v>-0.4</c:v>
                </c:pt>
                <c:pt idx="1900">
                  <c:v>-0.4</c:v>
                </c:pt>
                <c:pt idx="1901">
                  <c:v>-0.4</c:v>
                </c:pt>
                <c:pt idx="1902">
                  <c:v>-0.4</c:v>
                </c:pt>
                <c:pt idx="1903">
                  <c:v>-0.4</c:v>
                </c:pt>
                <c:pt idx="1904">
                  <c:v>-0.4</c:v>
                </c:pt>
                <c:pt idx="1905">
                  <c:v>-0.4</c:v>
                </c:pt>
                <c:pt idx="1906">
                  <c:v>-0.4</c:v>
                </c:pt>
                <c:pt idx="1907">
                  <c:v>-0.5</c:v>
                </c:pt>
                <c:pt idx="1908">
                  <c:v>-0.4</c:v>
                </c:pt>
                <c:pt idx="1909">
                  <c:v>-0.5</c:v>
                </c:pt>
                <c:pt idx="1910">
                  <c:v>-0.4</c:v>
                </c:pt>
                <c:pt idx="1911">
                  <c:v>-0.4</c:v>
                </c:pt>
                <c:pt idx="1912">
                  <c:v>-0.4</c:v>
                </c:pt>
                <c:pt idx="1913">
                  <c:v>-0.4</c:v>
                </c:pt>
                <c:pt idx="1914">
                  <c:v>-0.5</c:v>
                </c:pt>
                <c:pt idx="1915">
                  <c:v>-0.4</c:v>
                </c:pt>
                <c:pt idx="1916">
                  <c:v>-0.5</c:v>
                </c:pt>
                <c:pt idx="1917">
                  <c:v>-0.5</c:v>
                </c:pt>
                <c:pt idx="1918">
                  <c:v>-0.4</c:v>
                </c:pt>
                <c:pt idx="1919">
                  <c:v>-0.4</c:v>
                </c:pt>
                <c:pt idx="1920">
                  <c:v>-0.4</c:v>
                </c:pt>
                <c:pt idx="1921">
                  <c:v>-0.5</c:v>
                </c:pt>
                <c:pt idx="1922">
                  <c:v>-0.4</c:v>
                </c:pt>
                <c:pt idx="1923">
                  <c:v>-0.4</c:v>
                </c:pt>
                <c:pt idx="1924">
                  <c:v>-0.5</c:v>
                </c:pt>
                <c:pt idx="1925">
                  <c:v>-0.5</c:v>
                </c:pt>
                <c:pt idx="1926">
                  <c:v>-0.4</c:v>
                </c:pt>
                <c:pt idx="1927">
                  <c:v>-0.4</c:v>
                </c:pt>
                <c:pt idx="1928">
                  <c:v>-0.4</c:v>
                </c:pt>
                <c:pt idx="1929">
                  <c:v>-0.4</c:v>
                </c:pt>
                <c:pt idx="1930">
                  <c:v>-0.4</c:v>
                </c:pt>
                <c:pt idx="1931">
                  <c:v>-0.4</c:v>
                </c:pt>
                <c:pt idx="1932">
                  <c:v>-0.5</c:v>
                </c:pt>
                <c:pt idx="1933">
                  <c:v>-0.5</c:v>
                </c:pt>
                <c:pt idx="1934">
                  <c:v>-0.4</c:v>
                </c:pt>
                <c:pt idx="1935">
                  <c:v>-0.4</c:v>
                </c:pt>
                <c:pt idx="1936">
                  <c:v>-0.4</c:v>
                </c:pt>
                <c:pt idx="1937">
                  <c:v>-0.4</c:v>
                </c:pt>
                <c:pt idx="1938">
                  <c:v>-0.4</c:v>
                </c:pt>
                <c:pt idx="1939">
                  <c:v>-0.4</c:v>
                </c:pt>
                <c:pt idx="1940">
                  <c:v>-0.5</c:v>
                </c:pt>
                <c:pt idx="1941">
                  <c:v>-0.4</c:v>
                </c:pt>
                <c:pt idx="1942">
                  <c:v>-0.4</c:v>
                </c:pt>
                <c:pt idx="1943">
                  <c:v>-0.4</c:v>
                </c:pt>
                <c:pt idx="1944">
                  <c:v>-0.4</c:v>
                </c:pt>
                <c:pt idx="1945">
                  <c:v>-0.4</c:v>
                </c:pt>
                <c:pt idx="1946">
                  <c:v>-0.4</c:v>
                </c:pt>
                <c:pt idx="1947">
                  <c:v>-0.4</c:v>
                </c:pt>
                <c:pt idx="1948">
                  <c:v>-0.4</c:v>
                </c:pt>
                <c:pt idx="1949">
                  <c:v>-0.4</c:v>
                </c:pt>
                <c:pt idx="1950">
                  <c:v>-0.5</c:v>
                </c:pt>
                <c:pt idx="1951">
                  <c:v>-0.4</c:v>
                </c:pt>
                <c:pt idx="1952">
                  <c:v>-0.4</c:v>
                </c:pt>
                <c:pt idx="1953">
                  <c:v>-0.4</c:v>
                </c:pt>
                <c:pt idx="1954">
                  <c:v>-0.4</c:v>
                </c:pt>
                <c:pt idx="1955">
                  <c:v>-0.5</c:v>
                </c:pt>
                <c:pt idx="1956">
                  <c:v>-0.4</c:v>
                </c:pt>
                <c:pt idx="1957">
                  <c:v>-0.5</c:v>
                </c:pt>
                <c:pt idx="1958">
                  <c:v>-0.5</c:v>
                </c:pt>
                <c:pt idx="1959">
                  <c:v>-0.5</c:v>
                </c:pt>
                <c:pt idx="1960">
                  <c:v>-0.5</c:v>
                </c:pt>
                <c:pt idx="1961">
                  <c:v>-0.4</c:v>
                </c:pt>
                <c:pt idx="1962">
                  <c:v>-0.5</c:v>
                </c:pt>
                <c:pt idx="1963">
                  <c:v>-0.5</c:v>
                </c:pt>
                <c:pt idx="1964">
                  <c:v>-0.5</c:v>
                </c:pt>
                <c:pt idx="1965">
                  <c:v>-0.5</c:v>
                </c:pt>
                <c:pt idx="1966">
                  <c:v>-0.5</c:v>
                </c:pt>
                <c:pt idx="1967">
                  <c:v>-0.5</c:v>
                </c:pt>
                <c:pt idx="1968">
                  <c:v>-0.5</c:v>
                </c:pt>
                <c:pt idx="1969">
                  <c:v>-0.4</c:v>
                </c:pt>
                <c:pt idx="1970">
                  <c:v>-0.6</c:v>
                </c:pt>
                <c:pt idx="1971">
                  <c:v>-0.6</c:v>
                </c:pt>
                <c:pt idx="1972">
                  <c:v>-0.5</c:v>
                </c:pt>
                <c:pt idx="1973">
                  <c:v>-0.5</c:v>
                </c:pt>
                <c:pt idx="1974">
                  <c:v>-0.6</c:v>
                </c:pt>
                <c:pt idx="1975">
                  <c:v>-0.5</c:v>
                </c:pt>
                <c:pt idx="1976">
                  <c:v>-0.5</c:v>
                </c:pt>
                <c:pt idx="1977">
                  <c:v>-0.5</c:v>
                </c:pt>
                <c:pt idx="1978">
                  <c:v>-0.5</c:v>
                </c:pt>
                <c:pt idx="1979">
                  <c:v>-0.6</c:v>
                </c:pt>
                <c:pt idx="1980">
                  <c:v>-0.5</c:v>
                </c:pt>
                <c:pt idx="1981">
                  <c:v>-0.5</c:v>
                </c:pt>
                <c:pt idx="1982">
                  <c:v>-0.5</c:v>
                </c:pt>
                <c:pt idx="1983">
                  <c:v>-0.5</c:v>
                </c:pt>
                <c:pt idx="1984">
                  <c:v>-0.5</c:v>
                </c:pt>
                <c:pt idx="1985">
                  <c:v>-0.5</c:v>
                </c:pt>
                <c:pt idx="1986">
                  <c:v>-0.5</c:v>
                </c:pt>
                <c:pt idx="1987">
                  <c:v>-0.5</c:v>
                </c:pt>
                <c:pt idx="1988">
                  <c:v>-0.5</c:v>
                </c:pt>
                <c:pt idx="1989">
                  <c:v>-0.5</c:v>
                </c:pt>
                <c:pt idx="1990">
                  <c:v>-0.5</c:v>
                </c:pt>
                <c:pt idx="1991">
                  <c:v>-0.5</c:v>
                </c:pt>
                <c:pt idx="1992">
                  <c:v>-0.5</c:v>
                </c:pt>
                <c:pt idx="1993">
                  <c:v>-0.5</c:v>
                </c:pt>
                <c:pt idx="1994">
                  <c:v>-0.6</c:v>
                </c:pt>
                <c:pt idx="1995">
                  <c:v>-0.5</c:v>
                </c:pt>
                <c:pt idx="1996">
                  <c:v>-0.5</c:v>
                </c:pt>
                <c:pt idx="1997">
                  <c:v>-0.5</c:v>
                </c:pt>
                <c:pt idx="1998">
                  <c:v>-0.5</c:v>
                </c:pt>
                <c:pt idx="1999">
                  <c:v>-0.5</c:v>
                </c:pt>
                <c:pt idx="2000">
                  <c:v>-0.5</c:v>
                </c:pt>
                <c:pt idx="2001">
                  <c:v>-0.5</c:v>
                </c:pt>
                <c:pt idx="2002">
                  <c:v>-0.5</c:v>
                </c:pt>
                <c:pt idx="2003">
                  <c:v>-0.5</c:v>
                </c:pt>
                <c:pt idx="2004">
                  <c:v>-0.5</c:v>
                </c:pt>
                <c:pt idx="2005">
                  <c:v>-0.5</c:v>
                </c:pt>
                <c:pt idx="2006">
                  <c:v>-0.5</c:v>
                </c:pt>
                <c:pt idx="2007">
                  <c:v>-0.5</c:v>
                </c:pt>
                <c:pt idx="2008">
                  <c:v>-0.5</c:v>
                </c:pt>
                <c:pt idx="2009">
                  <c:v>-0.5</c:v>
                </c:pt>
                <c:pt idx="2010">
                  <c:v>-0.5</c:v>
                </c:pt>
                <c:pt idx="2011">
                  <c:v>-0.6</c:v>
                </c:pt>
                <c:pt idx="2012">
                  <c:v>-0.5</c:v>
                </c:pt>
                <c:pt idx="2013">
                  <c:v>-0.5</c:v>
                </c:pt>
                <c:pt idx="2014">
                  <c:v>-0.5</c:v>
                </c:pt>
                <c:pt idx="2015">
                  <c:v>-0.5</c:v>
                </c:pt>
                <c:pt idx="2016">
                  <c:v>-0.5</c:v>
                </c:pt>
                <c:pt idx="2017">
                  <c:v>-0.6</c:v>
                </c:pt>
                <c:pt idx="2018">
                  <c:v>-0.5</c:v>
                </c:pt>
                <c:pt idx="2019">
                  <c:v>-0.5</c:v>
                </c:pt>
                <c:pt idx="2020">
                  <c:v>-0.5</c:v>
                </c:pt>
                <c:pt idx="2021">
                  <c:v>-0.6</c:v>
                </c:pt>
                <c:pt idx="2022">
                  <c:v>-0.6</c:v>
                </c:pt>
                <c:pt idx="2023">
                  <c:v>-0.6</c:v>
                </c:pt>
                <c:pt idx="2024">
                  <c:v>-0.6</c:v>
                </c:pt>
                <c:pt idx="2025">
                  <c:v>-0.5</c:v>
                </c:pt>
                <c:pt idx="2026">
                  <c:v>-0.5</c:v>
                </c:pt>
                <c:pt idx="2027">
                  <c:v>-0.6</c:v>
                </c:pt>
                <c:pt idx="2028">
                  <c:v>-0.6</c:v>
                </c:pt>
                <c:pt idx="2029">
                  <c:v>-0.6</c:v>
                </c:pt>
                <c:pt idx="2030">
                  <c:v>-0.5</c:v>
                </c:pt>
                <c:pt idx="2031">
                  <c:v>-0.6</c:v>
                </c:pt>
                <c:pt idx="2032">
                  <c:v>-0.5</c:v>
                </c:pt>
                <c:pt idx="2033">
                  <c:v>-0.5</c:v>
                </c:pt>
                <c:pt idx="2034">
                  <c:v>-0.6</c:v>
                </c:pt>
                <c:pt idx="2035">
                  <c:v>-0.6</c:v>
                </c:pt>
                <c:pt idx="2036">
                  <c:v>-0.5</c:v>
                </c:pt>
                <c:pt idx="2037">
                  <c:v>-0.6</c:v>
                </c:pt>
                <c:pt idx="2038">
                  <c:v>-0.5</c:v>
                </c:pt>
                <c:pt idx="2039">
                  <c:v>-0.6</c:v>
                </c:pt>
                <c:pt idx="2040">
                  <c:v>-0.6</c:v>
                </c:pt>
                <c:pt idx="2041">
                  <c:v>-0.5</c:v>
                </c:pt>
                <c:pt idx="2042">
                  <c:v>-0.5</c:v>
                </c:pt>
                <c:pt idx="2043">
                  <c:v>-0.6</c:v>
                </c:pt>
                <c:pt idx="2044">
                  <c:v>-0.6</c:v>
                </c:pt>
                <c:pt idx="2045">
                  <c:v>-0.5</c:v>
                </c:pt>
                <c:pt idx="2046">
                  <c:v>-0.6</c:v>
                </c:pt>
                <c:pt idx="2047">
                  <c:v>-0.5</c:v>
                </c:pt>
                <c:pt idx="2048">
                  <c:v>-0.5</c:v>
                </c:pt>
                <c:pt idx="2049">
                  <c:v>-0.5</c:v>
                </c:pt>
                <c:pt idx="2050">
                  <c:v>-0.6</c:v>
                </c:pt>
                <c:pt idx="2051">
                  <c:v>-0.4</c:v>
                </c:pt>
                <c:pt idx="2052">
                  <c:v>-0.5</c:v>
                </c:pt>
                <c:pt idx="2053">
                  <c:v>-0.5</c:v>
                </c:pt>
                <c:pt idx="2054">
                  <c:v>-0.5</c:v>
                </c:pt>
                <c:pt idx="2055">
                  <c:v>-0.5</c:v>
                </c:pt>
                <c:pt idx="2056">
                  <c:v>-0.5</c:v>
                </c:pt>
                <c:pt idx="2057">
                  <c:v>-0.5</c:v>
                </c:pt>
                <c:pt idx="2058">
                  <c:v>-0.6</c:v>
                </c:pt>
                <c:pt idx="2059">
                  <c:v>-0.6</c:v>
                </c:pt>
                <c:pt idx="2060">
                  <c:v>-0.7</c:v>
                </c:pt>
                <c:pt idx="2061">
                  <c:v>-0.6</c:v>
                </c:pt>
                <c:pt idx="2062">
                  <c:v>-0.6</c:v>
                </c:pt>
                <c:pt idx="2063">
                  <c:v>-0.6</c:v>
                </c:pt>
                <c:pt idx="2064">
                  <c:v>-0.6</c:v>
                </c:pt>
                <c:pt idx="2065">
                  <c:v>-0.5</c:v>
                </c:pt>
                <c:pt idx="2066">
                  <c:v>-0.6</c:v>
                </c:pt>
                <c:pt idx="2067">
                  <c:v>-0.5</c:v>
                </c:pt>
                <c:pt idx="2068">
                  <c:v>-0.6</c:v>
                </c:pt>
                <c:pt idx="2069">
                  <c:v>-0.5</c:v>
                </c:pt>
                <c:pt idx="2070">
                  <c:v>-0.5</c:v>
                </c:pt>
                <c:pt idx="2071">
                  <c:v>-0.6</c:v>
                </c:pt>
                <c:pt idx="2072">
                  <c:v>-0.5</c:v>
                </c:pt>
                <c:pt idx="2073">
                  <c:v>-0.5</c:v>
                </c:pt>
                <c:pt idx="2074">
                  <c:v>-0.5</c:v>
                </c:pt>
                <c:pt idx="2075">
                  <c:v>-0.5</c:v>
                </c:pt>
                <c:pt idx="2076">
                  <c:v>-0.5</c:v>
                </c:pt>
                <c:pt idx="2077">
                  <c:v>-0.5</c:v>
                </c:pt>
                <c:pt idx="2078">
                  <c:v>-0.5</c:v>
                </c:pt>
                <c:pt idx="2079">
                  <c:v>-0.5</c:v>
                </c:pt>
                <c:pt idx="2080">
                  <c:v>-0.5</c:v>
                </c:pt>
                <c:pt idx="2081">
                  <c:v>-0.5</c:v>
                </c:pt>
                <c:pt idx="2082">
                  <c:v>-0.6</c:v>
                </c:pt>
                <c:pt idx="2083">
                  <c:v>-0.5</c:v>
                </c:pt>
                <c:pt idx="2084">
                  <c:v>-0.6</c:v>
                </c:pt>
                <c:pt idx="2085">
                  <c:v>-0.5</c:v>
                </c:pt>
                <c:pt idx="2086">
                  <c:v>-0.5</c:v>
                </c:pt>
                <c:pt idx="2087">
                  <c:v>-0.6</c:v>
                </c:pt>
                <c:pt idx="2088">
                  <c:v>-0.6</c:v>
                </c:pt>
                <c:pt idx="2089">
                  <c:v>-0.6</c:v>
                </c:pt>
                <c:pt idx="2090">
                  <c:v>-0.5</c:v>
                </c:pt>
                <c:pt idx="2091">
                  <c:v>-0.5</c:v>
                </c:pt>
                <c:pt idx="2092">
                  <c:v>-0.6</c:v>
                </c:pt>
                <c:pt idx="2093">
                  <c:v>-0.5</c:v>
                </c:pt>
                <c:pt idx="2094">
                  <c:v>-0.6</c:v>
                </c:pt>
                <c:pt idx="2095">
                  <c:v>-0.6</c:v>
                </c:pt>
                <c:pt idx="2096">
                  <c:v>-0.6</c:v>
                </c:pt>
                <c:pt idx="2097">
                  <c:v>-0.6</c:v>
                </c:pt>
                <c:pt idx="2098">
                  <c:v>-0.6</c:v>
                </c:pt>
                <c:pt idx="2099">
                  <c:v>-0.6</c:v>
                </c:pt>
                <c:pt idx="2100">
                  <c:v>-0.6</c:v>
                </c:pt>
                <c:pt idx="2101">
                  <c:v>-0.6</c:v>
                </c:pt>
                <c:pt idx="2102">
                  <c:v>-0.5</c:v>
                </c:pt>
                <c:pt idx="2103">
                  <c:v>-0.5</c:v>
                </c:pt>
                <c:pt idx="2104">
                  <c:v>-0.5</c:v>
                </c:pt>
                <c:pt idx="2105">
                  <c:v>-0.6</c:v>
                </c:pt>
                <c:pt idx="2106">
                  <c:v>-0.6</c:v>
                </c:pt>
                <c:pt idx="2107">
                  <c:v>-0.6</c:v>
                </c:pt>
                <c:pt idx="2108">
                  <c:v>-0.5</c:v>
                </c:pt>
                <c:pt idx="2109">
                  <c:v>-0.5</c:v>
                </c:pt>
                <c:pt idx="2110">
                  <c:v>-0.6</c:v>
                </c:pt>
                <c:pt idx="2111">
                  <c:v>-0.5</c:v>
                </c:pt>
                <c:pt idx="2112">
                  <c:v>-0.5</c:v>
                </c:pt>
                <c:pt idx="2113">
                  <c:v>-0.6</c:v>
                </c:pt>
                <c:pt idx="2114">
                  <c:v>-0.6</c:v>
                </c:pt>
                <c:pt idx="2115">
                  <c:v>-0.6</c:v>
                </c:pt>
                <c:pt idx="2116">
                  <c:v>-0.6</c:v>
                </c:pt>
                <c:pt idx="2117">
                  <c:v>-0.6</c:v>
                </c:pt>
                <c:pt idx="2118">
                  <c:v>-0.5</c:v>
                </c:pt>
                <c:pt idx="2119">
                  <c:v>-0.5</c:v>
                </c:pt>
                <c:pt idx="2120">
                  <c:v>-0.5</c:v>
                </c:pt>
                <c:pt idx="2121">
                  <c:v>-0.6</c:v>
                </c:pt>
                <c:pt idx="2122">
                  <c:v>-0.6</c:v>
                </c:pt>
                <c:pt idx="2123">
                  <c:v>-0.6</c:v>
                </c:pt>
                <c:pt idx="2124">
                  <c:v>-0.5</c:v>
                </c:pt>
                <c:pt idx="2125">
                  <c:v>-0.6</c:v>
                </c:pt>
                <c:pt idx="2126">
                  <c:v>-0.6</c:v>
                </c:pt>
                <c:pt idx="2127">
                  <c:v>-0.5</c:v>
                </c:pt>
                <c:pt idx="2128">
                  <c:v>-0.6</c:v>
                </c:pt>
                <c:pt idx="2129">
                  <c:v>-0.6</c:v>
                </c:pt>
                <c:pt idx="2130">
                  <c:v>-0.5</c:v>
                </c:pt>
                <c:pt idx="2131">
                  <c:v>-0.6</c:v>
                </c:pt>
                <c:pt idx="2132">
                  <c:v>-0.6</c:v>
                </c:pt>
                <c:pt idx="2133">
                  <c:v>-0.6</c:v>
                </c:pt>
                <c:pt idx="2134">
                  <c:v>-0.6</c:v>
                </c:pt>
                <c:pt idx="2135">
                  <c:v>-0.6</c:v>
                </c:pt>
                <c:pt idx="2136">
                  <c:v>-0.5</c:v>
                </c:pt>
                <c:pt idx="2137">
                  <c:v>-0.5</c:v>
                </c:pt>
                <c:pt idx="2138">
                  <c:v>-0.5</c:v>
                </c:pt>
                <c:pt idx="2139">
                  <c:v>-0.5</c:v>
                </c:pt>
                <c:pt idx="2140">
                  <c:v>-0.5</c:v>
                </c:pt>
                <c:pt idx="2141">
                  <c:v>-0.5</c:v>
                </c:pt>
                <c:pt idx="2142">
                  <c:v>-0.5</c:v>
                </c:pt>
                <c:pt idx="2143">
                  <c:v>-0.5</c:v>
                </c:pt>
                <c:pt idx="2144">
                  <c:v>-0.5</c:v>
                </c:pt>
                <c:pt idx="2145">
                  <c:v>-0.5</c:v>
                </c:pt>
                <c:pt idx="2146">
                  <c:v>-0.5</c:v>
                </c:pt>
                <c:pt idx="2147">
                  <c:v>-0.5</c:v>
                </c:pt>
                <c:pt idx="2148">
                  <c:v>-0.6</c:v>
                </c:pt>
                <c:pt idx="2149">
                  <c:v>-0.5</c:v>
                </c:pt>
                <c:pt idx="2150">
                  <c:v>-0.6</c:v>
                </c:pt>
                <c:pt idx="2151">
                  <c:v>-0.6</c:v>
                </c:pt>
                <c:pt idx="2152">
                  <c:v>-0.5</c:v>
                </c:pt>
                <c:pt idx="2153">
                  <c:v>-0.6</c:v>
                </c:pt>
                <c:pt idx="2154">
                  <c:v>-0.5</c:v>
                </c:pt>
                <c:pt idx="2155">
                  <c:v>-0.5</c:v>
                </c:pt>
                <c:pt idx="2156">
                  <c:v>-0.5</c:v>
                </c:pt>
                <c:pt idx="2157">
                  <c:v>-0.6</c:v>
                </c:pt>
                <c:pt idx="2158">
                  <c:v>-0.4</c:v>
                </c:pt>
                <c:pt idx="2159">
                  <c:v>-0.6</c:v>
                </c:pt>
                <c:pt idx="2160">
                  <c:v>-0.5</c:v>
                </c:pt>
                <c:pt idx="2161">
                  <c:v>-0.6</c:v>
                </c:pt>
                <c:pt idx="2162">
                  <c:v>-0.5</c:v>
                </c:pt>
                <c:pt idx="2163">
                  <c:v>-0.5</c:v>
                </c:pt>
                <c:pt idx="2164">
                  <c:v>-0.5</c:v>
                </c:pt>
                <c:pt idx="2165">
                  <c:v>-0.5</c:v>
                </c:pt>
                <c:pt idx="2166">
                  <c:v>-0.5</c:v>
                </c:pt>
                <c:pt idx="2167">
                  <c:v>-0.6</c:v>
                </c:pt>
                <c:pt idx="2168">
                  <c:v>-0.5</c:v>
                </c:pt>
                <c:pt idx="2169">
                  <c:v>-0.6</c:v>
                </c:pt>
                <c:pt idx="2170">
                  <c:v>-0.5</c:v>
                </c:pt>
                <c:pt idx="2171">
                  <c:v>-0.5</c:v>
                </c:pt>
                <c:pt idx="2172">
                  <c:v>-0.5</c:v>
                </c:pt>
                <c:pt idx="2173">
                  <c:v>-0.5</c:v>
                </c:pt>
                <c:pt idx="2174">
                  <c:v>-0.5</c:v>
                </c:pt>
                <c:pt idx="2175">
                  <c:v>-0.6</c:v>
                </c:pt>
                <c:pt idx="2176">
                  <c:v>-0.5</c:v>
                </c:pt>
                <c:pt idx="2177">
                  <c:v>-0.6</c:v>
                </c:pt>
                <c:pt idx="2178">
                  <c:v>-0.5</c:v>
                </c:pt>
                <c:pt idx="2179">
                  <c:v>-0.5</c:v>
                </c:pt>
                <c:pt idx="2180">
                  <c:v>-0.5</c:v>
                </c:pt>
                <c:pt idx="2181">
                  <c:v>-0.6</c:v>
                </c:pt>
                <c:pt idx="2182">
                  <c:v>-0.5</c:v>
                </c:pt>
                <c:pt idx="2183">
                  <c:v>-0.5</c:v>
                </c:pt>
                <c:pt idx="2184">
                  <c:v>-0.5</c:v>
                </c:pt>
                <c:pt idx="2185">
                  <c:v>-0.5</c:v>
                </c:pt>
                <c:pt idx="2186">
                  <c:v>-0.5</c:v>
                </c:pt>
                <c:pt idx="2187">
                  <c:v>-0.5</c:v>
                </c:pt>
                <c:pt idx="2188">
                  <c:v>-0.6</c:v>
                </c:pt>
                <c:pt idx="2189">
                  <c:v>-0.6</c:v>
                </c:pt>
                <c:pt idx="2190">
                  <c:v>-0.5</c:v>
                </c:pt>
                <c:pt idx="2191">
                  <c:v>-0.5</c:v>
                </c:pt>
                <c:pt idx="2192">
                  <c:v>-0.5</c:v>
                </c:pt>
                <c:pt idx="2193">
                  <c:v>-0.6</c:v>
                </c:pt>
              </c:numCache>
            </c:numRef>
          </c:yVal>
          <c:smooth val="0"/>
        </c:ser>
        <c:ser>
          <c:idx val="9"/>
          <c:order val="5"/>
          <c:tx>
            <c:strRef>
              <c:f>'[T1500170-v3 LHO Charge Exp Day 4 and 5.xlsx]Raw Data'!$L$15</c:f>
              <c:strCache>
                <c:ptCount val="1"/>
                <c:pt idx="0">
                  <c:v>4.5 A</c:v>
                </c:pt>
              </c:strCache>
            </c:strRef>
          </c:tx>
          <c:spPr>
            <a:ln w="19050" cap="rnd">
              <a:solidFill>
                <a:schemeClr val="accent4">
                  <a:lumMod val="60000"/>
                </a:schemeClr>
              </a:solidFill>
              <a:round/>
            </a:ln>
            <a:effectLst/>
          </c:spPr>
          <c:marker>
            <c:symbol val="none"/>
          </c:marker>
          <c:xVal>
            <c:numRef>
              <c:f>'[T1500170-v3 LHO Charge Exp Day 4 and 5.xlsx]Raw Data'!$B$18:$B$4644</c:f>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f>'[T1500170-v3 LHO Charge Exp Day 4 and 5.xlsx]Raw Data'!$L$18:$L$4644</c:f>
              <c:numCache>
                <c:formatCode>#,##0.0</c:formatCode>
                <c:ptCount val="4627"/>
                <c:pt idx="0">
                  <c:v>3</c:v>
                </c:pt>
                <c:pt idx="1">
                  <c:v>2.9</c:v>
                </c:pt>
                <c:pt idx="2">
                  <c:v>2.9</c:v>
                </c:pt>
                <c:pt idx="3">
                  <c:v>2.9</c:v>
                </c:pt>
                <c:pt idx="4">
                  <c:v>2.9</c:v>
                </c:pt>
                <c:pt idx="5">
                  <c:v>2.9</c:v>
                </c:pt>
                <c:pt idx="6">
                  <c:v>2.9</c:v>
                </c:pt>
                <c:pt idx="7">
                  <c:v>3</c:v>
                </c:pt>
                <c:pt idx="8">
                  <c:v>3</c:v>
                </c:pt>
                <c:pt idx="9">
                  <c:v>2.9</c:v>
                </c:pt>
                <c:pt idx="10">
                  <c:v>2.9</c:v>
                </c:pt>
                <c:pt idx="11">
                  <c:v>2.9</c:v>
                </c:pt>
                <c:pt idx="12">
                  <c:v>2.9</c:v>
                </c:pt>
                <c:pt idx="13">
                  <c:v>2.9</c:v>
                </c:pt>
                <c:pt idx="14">
                  <c:v>2.9</c:v>
                </c:pt>
                <c:pt idx="15">
                  <c:v>3</c:v>
                </c:pt>
                <c:pt idx="16">
                  <c:v>2.9</c:v>
                </c:pt>
                <c:pt idx="17">
                  <c:v>2.9</c:v>
                </c:pt>
                <c:pt idx="18">
                  <c:v>2.8</c:v>
                </c:pt>
                <c:pt idx="19">
                  <c:v>2.6</c:v>
                </c:pt>
                <c:pt idx="20">
                  <c:v>2.4</c:v>
                </c:pt>
                <c:pt idx="21">
                  <c:v>2.1</c:v>
                </c:pt>
                <c:pt idx="22">
                  <c:v>1.5</c:v>
                </c:pt>
                <c:pt idx="23">
                  <c:v>1</c:v>
                </c:pt>
                <c:pt idx="24">
                  <c:v>-0.3</c:v>
                </c:pt>
                <c:pt idx="25">
                  <c:v>-2</c:v>
                </c:pt>
                <c:pt idx="26">
                  <c:v>-3.5</c:v>
                </c:pt>
                <c:pt idx="27">
                  <c:v>-7.9</c:v>
                </c:pt>
                <c:pt idx="28">
                  <c:v>-10.7</c:v>
                </c:pt>
                <c:pt idx="29">
                  <c:v>-6.4</c:v>
                </c:pt>
                <c:pt idx="30">
                  <c:v>-3.4</c:v>
                </c:pt>
                <c:pt idx="31">
                  <c:v>-1.7</c:v>
                </c:pt>
                <c:pt idx="32">
                  <c:v>-0.6</c:v>
                </c:pt>
                <c:pt idx="33">
                  <c:v>-0.2</c:v>
                </c:pt>
                <c:pt idx="34">
                  <c:v>0</c:v>
                </c:pt>
                <c:pt idx="35">
                  <c:v>0.2</c:v>
                </c:pt>
                <c:pt idx="36">
                  <c:v>0.4</c:v>
                </c:pt>
                <c:pt idx="37">
                  <c:v>0.4</c:v>
                </c:pt>
                <c:pt idx="38">
                  <c:v>0.3</c:v>
                </c:pt>
                <c:pt idx="39">
                  <c:v>0.2</c:v>
                </c:pt>
                <c:pt idx="40">
                  <c:v>0.2</c:v>
                </c:pt>
                <c:pt idx="41">
                  <c:v>0.2</c:v>
                </c:pt>
                <c:pt idx="42">
                  <c:v>0.2</c:v>
                </c:pt>
                <c:pt idx="43">
                  <c:v>0.8</c:v>
                </c:pt>
                <c:pt idx="44">
                  <c:v>1.2</c:v>
                </c:pt>
                <c:pt idx="45">
                  <c:v>1.2</c:v>
                </c:pt>
                <c:pt idx="46">
                  <c:v>1.2</c:v>
                </c:pt>
                <c:pt idx="47">
                  <c:v>1.2</c:v>
                </c:pt>
                <c:pt idx="48">
                  <c:v>1</c:v>
                </c:pt>
                <c:pt idx="49">
                  <c:v>1.1000000000000001</c:v>
                </c:pt>
                <c:pt idx="50">
                  <c:v>1.4</c:v>
                </c:pt>
                <c:pt idx="51">
                  <c:v>1.5</c:v>
                </c:pt>
                <c:pt idx="52">
                  <c:v>1.5</c:v>
                </c:pt>
                <c:pt idx="53">
                  <c:v>1.7</c:v>
                </c:pt>
                <c:pt idx="54">
                  <c:v>1.8</c:v>
                </c:pt>
                <c:pt idx="55">
                  <c:v>2</c:v>
                </c:pt>
                <c:pt idx="56">
                  <c:v>2.2999999999999998</c:v>
                </c:pt>
                <c:pt idx="57">
                  <c:v>2.7</c:v>
                </c:pt>
                <c:pt idx="58">
                  <c:v>3.1</c:v>
                </c:pt>
                <c:pt idx="59">
                  <c:v>3.5</c:v>
                </c:pt>
                <c:pt idx="60">
                  <c:v>3.8</c:v>
                </c:pt>
                <c:pt idx="61">
                  <c:v>4</c:v>
                </c:pt>
                <c:pt idx="62">
                  <c:v>4.3</c:v>
                </c:pt>
                <c:pt idx="63">
                  <c:v>4.4000000000000004</c:v>
                </c:pt>
                <c:pt idx="64">
                  <c:v>4.3</c:v>
                </c:pt>
                <c:pt idx="65">
                  <c:v>4.2</c:v>
                </c:pt>
                <c:pt idx="66">
                  <c:v>3.8</c:v>
                </c:pt>
                <c:pt idx="67">
                  <c:v>2.5</c:v>
                </c:pt>
                <c:pt idx="68">
                  <c:v>2.2000000000000002</c:v>
                </c:pt>
                <c:pt idx="69">
                  <c:v>3</c:v>
                </c:pt>
                <c:pt idx="70">
                  <c:v>2.8</c:v>
                </c:pt>
                <c:pt idx="71">
                  <c:v>-34.1</c:v>
                </c:pt>
                <c:pt idx="72">
                  <c:v>-85.5</c:v>
                </c:pt>
                <c:pt idx="73">
                  <c:v>-89.3</c:v>
                </c:pt>
                <c:pt idx="74">
                  <c:v>-87.9</c:v>
                </c:pt>
                <c:pt idx="75">
                  <c:v>-98.5</c:v>
                </c:pt>
                <c:pt idx="76">
                  <c:v>-102.3</c:v>
                </c:pt>
                <c:pt idx="77">
                  <c:v>-102.6</c:v>
                </c:pt>
                <c:pt idx="78">
                  <c:v>-103.9</c:v>
                </c:pt>
                <c:pt idx="79">
                  <c:v>-104.5</c:v>
                </c:pt>
                <c:pt idx="80">
                  <c:v>-102.8</c:v>
                </c:pt>
                <c:pt idx="81">
                  <c:v>-102.9</c:v>
                </c:pt>
                <c:pt idx="82">
                  <c:v>-100.1</c:v>
                </c:pt>
                <c:pt idx="83">
                  <c:v>-97.2</c:v>
                </c:pt>
                <c:pt idx="84">
                  <c:v>-96.1</c:v>
                </c:pt>
                <c:pt idx="85">
                  <c:v>-100.8</c:v>
                </c:pt>
                <c:pt idx="86">
                  <c:v>-114.9</c:v>
                </c:pt>
                <c:pt idx="87">
                  <c:v>-146.30000000000001</c:v>
                </c:pt>
                <c:pt idx="88">
                  <c:v>-184.6</c:v>
                </c:pt>
                <c:pt idx="89">
                  <c:v>-285.7</c:v>
                </c:pt>
                <c:pt idx="90">
                  <c:v>-336.2</c:v>
                </c:pt>
                <c:pt idx="91">
                  <c:v>-344.3</c:v>
                </c:pt>
                <c:pt idx="92">
                  <c:v>-335.4</c:v>
                </c:pt>
                <c:pt idx="93">
                  <c:v>-330.2</c:v>
                </c:pt>
                <c:pt idx="94">
                  <c:v>-328.3</c:v>
                </c:pt>
                <c:pt idx="95">
                  <c:v>-321.2</c:v>
                </c:pt>
                <c:pt idx="96">
                  <c:v>-316.10000000000002</c:v>
                </c:pt>
                <c:pt idx="97">
                  <c:v>-307.8</c:v>
                </c:pt>
                <c:pt idx="98">
                  <c:v>-301.8</c:v>
                </c:pt>
                <c:pt idx="99">
                  <c:v>-302</c:v>
                </c:pt>
                <c:pt idx="100">
                  <c:v>-315.10000000000002</c:v>
                </c:pt>
                <c:pt idx="101">
                  <c:v>-365.9</c:v>
                </c:pt>
                <c:pt idx="102">
                  <c:v>-423.5</c:v>
                </c:pt>
                <c:pt idx="103">
                  <c:v>-478.4</c:v>
                </c:pt>
                <c:pt idx="104">
                  <c:v>-508.3</c:v>
                </c:pt>
                <c:pt idx="105">
                  <c:v>-513</c:v>
                </c:pt>
                <c:pt idx="106">
                  <c:v>-501.4</c:v>
                </c:pt>
                <c:pt idx="107">
                  <c:v>-500.9</c:v>
                </c:pt>
                <c:pt idx="108">
                  <c:v>-503.5</c:v>
                </c:pt>
                <c:pt idx="109">
                  <c:v>-502.3</c:v>
                </c:pt>
                <c:pt idx="110">
                  <c:v>-512.20000000000005</c:v>
                </c:pt>
                <c:pt idx="111">
                  <c:v>-527.5</c:v>
                </c:pt>
                <c:pt idx="112">
                  <c:v>-544.70000000000005</c:v>
                </c:pt>
                <c:pt idx="113">
                  <c:v>-569.6</c:v>
                </c:pt>
                <c:pt idx="114">
                  <c:v>-603.79999999999995</c:v>
                </c:pt>
                <c:pt idx="115">
                  <c:v>-621.79999999999995</c:v>
                </c:pt>
                <c:pt idx="116">
                  <c:v>-631.70000000000005</c:v>
                </c:pt>
                <c:pt idx="117">
                  <c:v>-631.6</c:v>
                </c:pt>
                <c:pt idx="118">
                  <c:v>-642.6</c:v>
                </c:pt>
                <c:pt idx="119">
                  <c:v>-660.4</c:v>
                </c:pt>
                <c:pt idx="120">
                  <c:v>-679.7</c:v>
                </c:pt>
                <c:pt idx="121">
                  <c:v>-696.9</c:v>
                </c:pt>
                <c:pt idx="122">
                  <c:v>-708.7</c:v>
                </c:pt>
                <c:pt idx="123">
                  <c:v>-715.1</c:v>
                </c:pt>
                <c:pt idx="124">
                  <c:v>-728.8</c:v>
                </c:pt>
                <c:pt idx="125">
                  <c:v>-745.9</c:v>
                </c:pt>
                <c:pt idx="126">
                  <c:v>-756.3</c:v>
                </c:pt>
                <c:pt idx="127">
                  <c:v>-796.2</c:v>
                </c:pt>
                <c:pt idx="128">
                  <c:v>-834.6</c:v>
                </c:pt>
                <c:pt idx="129">
                  <c:v>-879.1</c:v>
                </c:pt>
                <c:pt idx="130">
                  <c:v>-931.4</c:v>
                </c:pt>
                <c:pt idx="131">
                  <c:v>-988</c:v>
                </c:pt>
                <c:pt idx="132">
                  <c:v>-1044.2</c:v>
                </c:pt>
                <c:pt idx="133">
                  <c:v>-1070.0999999999999</c:v>
                </c:pt>
                <c:pt idx="134">
                  <c:v>-1085</c:v>
                </c:pt>
                <c:pt idx="135">
                  <c:v>-1096.0999999999999</c:v>
                </c:pt>
                <c:pt idx="136">
                  <c:v>-1132.3</c:v>
                </c:pt>
                <c:pt idx="137">
                  <c:v>-1160.0999999999999</c:v>
                </c:pt>
                <c:pt idx="138">
                  <c:v>-1176.3</c:v>
                </c:pt>
                <c:pt idx="139">
                  <c:v>-1184.0999999999999</c:v>
                </c:pt>
                <c:pt idx="140">
                  <c:v>-1185.5</c:v>
                </c:pt>
                <c:pt idx="141">
                  <c:v>-1182.5999999999999</c:v>
                </c:pt>
                <c:pt idx="142">
                  <c:v>-1182.2</c:v>
                </c:pt>
                <c:pt idx="143">
                  <c:v>-1184.2</c:v>
                </c:pt>
                <c:pt idx="144">
                  <c:v>-1186.2</c:v>
                </c:pt>
                <c:pt idx="145">
                  <c:v>-1186.2</c:v>
                </c:pt>
                <c:pt idx="146">
                  <c:v>-1181.0999999999999</c:v>
                </c:pt>
                <c:pt idx="147">
                  <c:v>-1177.2</c:v>
                </c:pt>
                <c:pt idx="148">
                  <c:v>-1183</c:v>
                </c:pt>
                <c:pt idx="149">
                  <c:v>-1190.9000000000001</c:v>
                </c:pt>
                <c:pt idx="150">
                  <c:v>-1195</c:v>
                </c:pt>
                <c:pt idx="151">
                  <c:v>-1197</c:v>
                </c:pt>
                <c:pt idx="152">
                  <c:v>-1198</c:v>
                </c:pt>
                <c:pt idx="153">
                  <c:v>-1199.0999999999999</c:v>
                </c:pt>
                <c:pt idx="154">
                  <c:v>-1201.0999999999999</c:v>
                </c:pt>
                <c:pt idx="155">
                  <c:v>-1203.7</c:v>
                </c:pt>
                <c:pt idx="156">
                  <c:v>-1206.4000000000001</c:v>
                </c:pt>
                <c:pt idx="157">
                  <c:v>-1211.2</c:v>
                </c:pt>
                <c:pt idx="158">
                  <c:v>-1215.7</c:v>
                </c:pt>
                <c:pt idx="159">
                  <c:v>-1217.5999999999999</c:v>
                </c:pt>
                <c:pt idx="160">
                  <c:v>-1218.5</c:v>
                </c:pt>
                <c:pt idx="161">
                  <c:v>-1219.2</c:v>
                </c:pt>
                <c:pt idx="162">
                  <c:v>-1218.4000000000001</c:v>
                </c:pt>
                <c:pt idx="163">
                  <c:v>-1217.3</c:v>
                </c:pt>
                <c:pt idx="164">
                  <c:v>-1215.7</c:v>
                </c:pt>
                <c:pt idx="165">
                  <c:v>-1213.4000000000001</c:v>
                </c:pt>
                <c:pt idx="166">
                  <c:v>-1212</c:v>
                </c:pt>
                <c:pt idx="167">
                  <c:v>-1210.9000000000001</c:v>
                </c:pt>
                <c:pt idx="168">
                  <c:v>-1210.3</c:v>
                </c:pt>
                <c:pt idx="169">
                  <c:v>-1210.8</c:v>
                </c:pt>
                <c:pt idx="170">
                  <c:v>-1211.3</c:v>
                </c:pt>
                <c:pt idx="171">
                  <c:v>-1211.4000000000001</c:v>
                </c:pt>
                <c:pt idx="172">
                  <c:v>-1211.3</c:v>
                </c:pt>
                <c:pt idx="173">
                  <c:v>-1211.2</c:v>
                </c:pt>
                <c:pt idx="174">
                  <c:v>-1211.0999999999999</c:v>
                </c:pt>
                <c:pt idx="175">
                  <c:v>-1210.9000000000001</c:v>
                </c:pt>
                <c:pt idx="176">
                  <c:v>-1210.7</c:v>
                </c:pt>
                <c:pt idx="177">
                  <c:v>-1210.5999999999999</c:v>
                </c:pt>
                <c:pt idx="178">
                  <c:v>-1210.4000000000001</c:v>
                </c:pt>
                <c:pt idx="179">
                  <c:v>-1210.4000000000001</c:v>
                </c:pt>
                <c:pt idx="180">
                  <c:v>-1210.3</c:v>
                </c:pt>
                <c:pt idx="181">
                  <c:v>-1210.2</c:v>
                </c:pt>
                <c:pt idx="182">
                  <c:v>-1210.0999999999999</c:v>
                </c:pt>
                <c:pt idx="183">
                  <c:v>-1210</c:v>
                </c:pt>
                <c:pt idx="184">
                  <c:v>-1209.9000000000001</c:v>
                </c:pt>
                <c:pt idx="185">
                  <c:v>-1209.7</c:v>
                </c:pt>
                <c:pt idx="186">
                  <c:v>-1209.5999999999999</c:v>
                </c:pt>
                <c:pt idx="187">
                  <c:v>-1209.4000000000001</c:v>
                </c:pt>
                <c:pt idx="188">
                  <c:v>-1209.2</c:v>
                </c:pt>
                <c:pt idx="189">
                  <c:v>-1209.0999999999999</c:v>
                </c:pt>
                <c:pt idx="190">
                  <c:v>-1209</c:v>
                </c:pt>
                <c:pt idx="191">
                  <c:v>-1208.8</c:v>
                </c:pt>
                <c:pt idx="192">
                  <c:v>-1208.7</c:v>
                </c:pt>
                <c:pt idx="193">
                  <c:v>-1208.5999999999999</c:v>
                </c:pt>
                <c:pt idx="194">
                  <c:v>-1208.4000000000001</c:v>
                </c:pt>
                <c:pt idx="195">
                  <c:v>-1208.3</c:v>
                </c:pt>
                <c:pt idx="196">
                  <c:v>-1207.9000000000001</c:v>
                </c:pt>
                <c:pt idx="197">
                  <c:v>-1206.8</c:v>
                </c:pt>
                <c:pt idx="198">
                  <c:v>-1205.8</c:v>
                </c:pt>
                <c:pt idx="199">
                  <c:v>-1205.3</c:v>
                </c:pt>
                <c:pt idx="200">
                  <c:v>-1205.0999999999999</c:v>
                </c:pt>
                <c:pt idx="201">
                  <c:v>-1206</c:v>
                </c:pt>
                <c:pt idx="202">
                  <c:v>-1206.5</c:v>
                </c:pt>
                <c:pt idx="203">
                  <c:v>-1206.8</c:v>
                </c:pt>
                <c:pt idx="204">
                  <c:v>-1206.9000000000001</c:v>
                </c:pt>
                <c:pt idx="205">
                  <c:v>-1206.9000000000001</c:v>
                </c:pt>
                <c:pt idx="206">
                  <c:v>-1206.9000000000001</c:v>
                </c:pt>
                <c:pt idx="207">
                  <c:v>-1206.8</c:v>
                </c:pt>
                <c:pt idx="208">
                  <c:v>-1206.5999999999999</c:v>
                </c:pt>
                <c:pt idx="209">
                  <c:v>-1206.5</c:v>
                </c:pt>
                <c:pt idx="210">
                  <c:v>-1206.4000000000001</c:v>
                </c:pt>
                <c:pt idx="211">
                  <c:v>-1206.3</c:v>
                </c:pt>
                <c:pt idx="212">
                  <c:v>-1206.3</c:v>
                </c:pt>
                <c:pt idx="213">
                  <c:v>-1206.0999999999999</c:v>
                </c:pt>
                <c:pt idx="214">
                  <c:v>-1205.9000000000001</c:v>
                </c:pt>
                <c:pt idx="215">
                  <c:v>-1205.9000000000001</c:v>
                </c:pt>
                <c:pt idx="216">
                  <c:v>-1205.8</c:v>
                </c:pt>
                <c:pt idx="217">
                  <c:v>-1205.7</c:v>
                </c:pt>
                <c:pt idx="218">
                  <c:v>-1205.4000000000001</c:v>
                </c:pt>
                <c:pt idx="219">
                  <c:v>-1205.4000000000001</c:v>
                </c:pt>
                <c:pt idx="220">
                  <c:v>-1205.3</c:v>
                </c:pt>
                <c:pt idx="221">
                  <c:v>-1205.0999999999999</c:v>
                </c:pt>
                <c:pt idx="222">
                  <c:v>-1205</c:v>
                </c:pt>
                <c:pt idx="223">
                  <c:v>-1204.8</c:v>
                </c:pt>
                <c:pt idx="224">
                  <c:v>-1204.7</c:v>
                </c:pt>
                <c:pt idx="225">
                  <c:v>-1204.5999999999999</c:v>
                </c:pt>
                <c:pt idx="226">
                  <c:v>-1204.5</c:v>
                </c:pt>
                <c:pt idx="227">
                  <c:v>-1204.4000000000001</c:v>
                </c:pt>
                <c:pt idx="228">
                  <c:v>-1204.4000000000001</c:v>
                </c:pt>
                <c:pt idx="229">
                  <c:v>-1204.3</c:v>
                </c:pt>
                <c:pt idx="230">
                  <c:v>-1204.0999999999999</c:v>
                </c:pt>
                <c:pt idx="231">
                  <c:v>-1203.9000000000001</c:v>
                </c:pt>
                <c:pt idx="232">
                  <c:v>-1203.8</c:v>
                </c:pt>
                <c:pt idx="233">
                  <c:v>-1203.7</c:v>
                </c:pt>
                <c:pt idx="234">
                  <c:v>-1203.5999999999999</c:v>
                </c:pt>
                <c:pt idx="235">
                  <c:v>-1203.5999999999999</c:v>
                </c:pt>
                <c:pt idx="236">
                  <c:v>-1203.5</c:v>
                </c:pt>
                <c:pt idx="237">
                  <c:v>-1203.4000000000001</c:v>
                </c:pt>
                <c:pt idx="238">
                  <c:v>-1203.2</c:v>
                </c:pt>
                <c:pt idx="239">
                  <c:v>-1203.0999999999999</c:v>
                </c:pt>
                <c:pt idx="240">
                  <c:v>-1203</c:v>
                </c:pt>
                <c:pt idx="241">
                  <c:v>-1202.9000000000001</c:v>
                </c:pt>
                <c:pt idx="242">
                  <c:v>-1203.0999999999999</c:v>
                </c:pt>
                <c:pt idx="243">
                  <c:v>-1203.2</c:v>
                </c:pt>
                <c:pt idx="244">
                  <c:v>-1203.0999999999999</c:v>
                </c:pt>
                <c:pt idx="245">
                  <c:v>-1202.0999999999999</c:v>
                </c:pt>
                <c:pt idx="246">
                  <c:v>-1201.0999999999999</c:v>
                </c:pt>
                <c:pt idx="247">
                  <c:v>-1200.3</c:v>
                </c:pt>
                <c:pt idx="248">
                  <c:v>-1199.9000000000001</c:v>
                </c:pt>
                <c:pt idx="249">
                  <c:v>-1200.5999999999999</c:v>
                </c:pt>
                <c:pt idx="250">
                  <c:v>-1201.3</c:v>
                </c:pt>
                <c:pt idx="251">
                  <c:v>-1201.5999999999999</c:v>
                </c:pt>
                <c:pt idx="252">
                  <c:v>-1201.5</c:v>
                </c:pt>
                <c:pt idx="253">
                  <c:v>-1200.5</c:v>
                </c:pt>
                <c:pt idx="254">
                  <c:v>-1199.7</c:v>
                </c:pt>
                <c:pt idx="255">
                  <c:v>-1199.2</c:v>
                </c:pt>
                <c:pt idx="256">
                  <c:v>-1199</c:v>
                </c:pt>
                <c:pt idx="257">
                  <c:v>-1199.9000000000001</c:v>
                </c:pt>
                <c:pt idx="258">
                  <c:v>-1200.4000000000001</c:v>
                </c:pt>
                <c:pt idx="259">
                  <c:v>-1200.8</c:v>
                </c:pt>
                <c:pt idx="260">
                  <c:v>-1200.8</c:v>
                </c:pt>
                <c:pt idx="261">
                  <c:v>-1199.7</c:v>
                </c:pt>
                <c:pt idx="262">
                  <c:v>-1198.9000000000001</c:v>
                </c:pt>
                <c:pt idx="263">
                  <c:v>-1198.4000000000001</c:v>
                </c:pt>
                <c:pt idx="264">
                  <c:v>-1198</c:v>
                </c:pt>
                <c:pt idx="265">
                  <c:v>-1199</c:v>
                </c:pt>
                <c:pt idx="266">
                  <c:v>-1199.5999999999999</c:v>
                </c:pt>
                <c:pt idx="267">
                  <c:v>-1199.9000000000001</c:v>
                </c:pt>
                <c:pt idx="268">
                  <c:v>-1200</c:v>
                </c:pt>
                <c:pt idx="269">
                  <c:v>-1199.0999999999999</c:v>
                </c:pt>
                <c:pt idx="270">
                  <c:v>-1197.8</c:v>
                </c:pt>
                <c:pt idx="271">
                  <c:v>-1197.4000000000001</c:v>
                </c:pt>
                <c:pt idx="272">
                  <c:v>-1197.2</c:v>
                </c:pt>
                <c:pt idx="273">
                  <c:v>-1197.9000000000001</c:v>
                </c:pt>
                <c:pt idx="274">
                  <c:v>-1198.7</c:v>
                </c:pt>
                <c:pt idx="275">
                  <c:v>-1198.9000000000001</c:v>
                </c:pt>
                <c:pt idx="276">
                  <c:v>-1199.0999999999999</c:v>
                </c:pt>
                <c:pt idx="277">
                  <c:v>-1199</c:v>
                </c:pt>
                <c:pt idx="278">
                  <c:v>-1199</c:v>
                </c:pt>
                <c:pt idx="279">
                  <c:v>-1198.9000000000001</c:v>
                </c:pt>
                <c:pt idx="280">
                  <c:v>-1198.8</c:v>
                </c:pt>
                <c:pt idx="281">
                  <c:v>-1198.9000000000001</c:v>
                </c:pt>
                <c:pt idx="282">
                  <c:v>-1198.9000000000001</c:v>
                </c:pt>
                <c:pt idx="283">
                  <c:v>-1198.9000000000001</c:v>
                </c:pt>
                <c:pt idx="284">
                  <c:v>-1198.5</c:v>
                </c:pt>
                <c:pt idx="285">
                  <c:v>-1197.3</c:v>
                </c:pt>
                <c:pt idx="286">
                  <c:v>-1196.5</c:v>
                </c:pt>
                <c:pt idx="287">
                  <c:v>-1196</c:v>
                </c:pt>
                <c:pt idx="288">
                  <c:v>-1195.9000000000001</c:v>
                </c:pt>
                <c:pt idx="289">
                  <c:v>-1196.7</c:v>
                </c:pt>
                <c:pt idx="290">
                  <c:v>-1197.3</c:v>
                </c:pt>
                <c:pt idx="291">
                  <c:v>-1197.5999999999999</c:v>
                </c:pt>
                <c:pt idx="292">
                  <c:v>-1197.7</c:v>
                </c:pt>
                <c:pt idx="293">
                  <c:v>-1196.5</c:v>
                </c:pt>
                <c:pt idx="294">
                  <c:v>-1195.5999999999999</c:v>
                </c:pt>
                <c:pt idx="295">
                  <c:v>-1195.0999999999999</c:v>
                </c:pt>
                <c:pt idx="296">
                  <c:v>-1194.9000000000001</c:v>
                </c:pt>
                <c:pt idx="297">
                  <c:v>-1196</c:v>
                </c:pt>
                <c:pt idx="298">
                  <c:v>-1196.5</c:v>
                </c:pt>
                <c:pt idx="299">
                  <c:v>-1196.8</c:v>
                </c:pt>
                <c:pt idx="300">
                  <c:v>-1196.9000000000001</c:v>
                </c:pt>
                <c:pt idx="301">
                  <c:v>-1195.9000000000001</c:v>
                </c:pt>
                <c:pt idx="302">
                  <c:v>-1194.9000000000001</c:v>
                </c:pt>
                <c:pt idx="303">
                  <c:v>-1194.3</c:v>
                </c:pt>
                <c:pt idx="304">
                  <c:v>-1194</c:v>
                </c:pt>
                <c:pt idx="305">
                  <c:v>-1194.8</c:v>
                </c:pt>
                <c:pt idx="306">
                  <c:v>-1195.5</c:v>
                </c:pt>
                <c:pt idx="307">
                  <c:v>-1196</c:v>
                </c:pt>
                <c:pt idx="308">
                  <c:v>-1196.0999999999999</c:v>
                </c:pt>
                <c:pt idx="309">
                  <c:v>-1195.3</c:v>
                </c:pt>
                <c:pt idx="310">
                  <c:v>-1194.5</c:v>
                </c:pt>
                <c:pt idx="311">
                  <c:v>-1193.9000000000001</c:v>
                </c:pt>
                <c:pt idx="312">
                  <c:v>-1193.7</c:v>
                </c:pt>
                <c:pt idx="313">
                  <c:v>-1194.5</c:v>
                </c:pt>
                <c:pt idx="314">
                  <c:v>-1195.2</c:v>
                </c:pt>
                <c:pt idx="315">
                  <c:v>-1195.5</c:v>
                </c:pt>
                <c:pt idx="316">
                  <c:v>-1195.4000000000001</c:v>
                </c:pt>
                <c:pt idx="317">
                  <c:v>-1194.3</c:v>
                </c:pt>
                <c:pt idx="318">
                  <c:v>-1193.5</c:v>
                </c:pt>
                <c:pt idx="319">
                  <c:v>-1192.9000000000001</c:v>
                </c:pt>
                <c:pt idx="320">
                  <c:v>-1192.7</c:v>
                </c:pt>
                <c:pt idx="321">
                  <c:v>-1193.8</c:v>
                </c:pt>
                <c:pt idx="322">
                  <c:v>-1194.5999999999999</c:v>
                </c:pt>
                <c:pt idx="323">
                  <c:v>-1194.9000000000001</c:v>
                </c:pt>
                <c:pt idx="324">
                  <c:v>-1195.2</c:v>
                </c:pt>
                <c:pt idx="325">
                  <c:v>-1195.5999999999999</c:v>
                </c:pt>
                <c:pt idx="326">
                  <c:v>-1196.2</c:v>
                </c:pt>
                <c:pt idx="327">
                  <c:v>-1196.7</c:v>
                </c:pt>
                <c:pt idx="328">
                  <c:v>-1197.8</c:v>
                </c:pt>
                <c:pt idx="329">
                  <c:v>-1198.5</c:v>
                </c:pt>
                <c:pt idx="330">
                  <c:v>-1199.7</c:v>
                </c:pt>
                <c:pt idx="331">
                  <c:v>-1201.4000000000001</c:v>
                </c:pt>
                <c:pt idx="332">
                  <c:v>-1202.5</c:v>
                </c:pt>
                <c:pt idx="333">
                  <c:v>-1209.9000000000001</c:v>
                </c:pt>
                <c:pt idx="334">
                  <c:v>-1209.7</c:v>
                </c:pt>
                <c:pt idx="335">
                  <c:v>-1206.0999999999999</c:v>
                </c:pt>
                <c:pt idx="336">
                  <c:v>-1197.4000000000001</c:v>
                </c:pt>
                <c:pt idx="337">
                  <c:v>-1192.8</c:v>
                </c:pt>
                <c:pt idx="338">
                  <c:v>-1190.0999999999999</c:v>
                </c:pt>
                <c:pt idx="339">
                  <c:v>-1188.5</c:v>
                </c:pt>
                <c:pt idx="340">
                  <c:v>-1187</c:v>
                </c:pt>
                <c:pt idx="341">
                  <c:v>-1185.3</c:v>
                </c:pt>
                <c:pt idx="342">
                  <c:v>-1183.4000000000001</c:v>
                </c:pt>
                <c:pt idx="343">
                  <c:v>-1178.0999999999999</c:v>
                </c:pt>
                <c:pt idx="344">
                  <c:v>-1161.5</c:v>
                </c:pt>
                <c:pt idx="345">
                  <c:v>-1149.4000000000001</c:v>
                </c:pt>
                <c:pt idx="346">
                  <c:v>-1151.5999999999999</c:v>
                </c:pt>
                <c:pt idx="347">
                  <c:v>-1158.0999999999999</c:v>
                </c:pt>
                <c:pt idx="348">
                  <c:v>-1160</c:v>
                </c:pt>
                <c:pt idx="349">
                  <c:v>-1160</c:v>
                </c:pt>
                <c:pt idx="350">
                  <c:v>-1153.5</c:v>
                </c:pt>
                <c:pt idx="351">
                  <c:v>-1130.4000000000001</c:v>
                </c:pt>
                <c:pt idx="352">
                  <c:v>-1102.2</c:v>
                </c:pt>
                <c:pt idx="353">
                  <c:v>-1059.9000000000001</c:v>
                </c:pt>
                <c:pt idx="354">
                  <c:v>-1039.5999999999999</c:v>
                </c:pt>
                <c:pt idx="355">
                  <c:v>-1023.7</c:v>
                </c:pt>
                <c:pt idx="356">
                  <c:v>-998.2</c:v>
                </c:pt>
                <c:pt idx="357">
                  <c:v>-956.4</c:v>
                </c:pt>
                <c:pt idx="358">
                  <c:v>-938.2</c:v>
                </c:pt>
                <c:pt idx="359">
                  <c:v>-904</c:v>
                </c:pt>
                <c:pt idx="360">
                  <c:v>-834.8</c:v>
                </c:pt>
                <c:pt idx="361">
                  <c:v>-706.5</c:v>
                </c:pt>
                <c:pt idx="362">
                  <c:v>-589.4</c:v>
                </c:pt>
                <c:pt idx="363">
                  <c:v>-472</c:v>
                </c:pt>
                <c:pt idx="364">
                  <c:v>-365.4</c:v>
                </c:pt>
                <c:pt idx="365">
                  <c:v>-281.60000000000002</c:v>
                </c:pt>
                <c:pt idx="366">
                  <c:v>-198.3</c:v>
                </c:pt>
                <c:pt idx="367">
                  <c:v>-162</c:v>
                </c:pt>
                <c:pt idx="368">
                  <c:v>-146.4</c:v>
                </c:pt>
                <c:pt idx="369">
                  <c:v>-134.5</c:v>
                </c:pt>
                <c:pt idx="370">
                  <c:v>-127.4</c:v>
                </c:pt>
                <c:pt idx="371">
                  <c:v>-120.4</c:v>
                </c:pt>
                <c:pt idx="372">
                  <c:v>-114.5</c:v>
                </c:pt>
                <c:pt idx="373">
                  <c:v>-111.4</c:v>
                </c:pt>
                <c:pt idx="374">
                  <c:v>-110</c:v>
                </c:pt>
                <c:pt idx="375">
                  <c:v>-111</c:v>
                </c:pt>
                <c:pt idx="376">
                  <c:v>-111.6</c:v>
                </c:pt>
                <c:pt idx="377">
                  <c:v>-110.2</c:v>
                </c:pt>
                <c:pt idx="378">
                  <c:v>-106</c:v>
                </c:pt>
                <c:pt idx="379">
                  <c:v>-105.3</c:v>
                </c:pt>
                <c:pt idx="380">
                  <c:v>-104.7</c:v>
                </c:pt>
                <c:pt idx="381">
                  <c:v>-104.3</c:v>
                </c:pt>
                <c:pt idx="382">
                  <c:v>-104.1</c:v>
                </c:pt>
                <c:pt idx="383">
                  <c:v>-104.9</c:v>
                </c:pt>
                <c:pt idx="384">
                  <c:v>-107.1</c:v>
                </c:pt>
                <c:pt idx="385">
                  <c:v>-106.9</c:v>
                </c:pt>
                <c:pt idx="386">
                  <c:v>-104.4</c:v>
                </c:pt>
                <c:pt idx="387">
                  <c:v>-101.7</c:v>
                </c:pt>
                <c:pt idx="388">
                  <c:v>-96.9</c:v>
                </c:pt>
                <c:pt idx="389">
                  <c:v>-91.7</c:v>
                </c:pt>
                <c:pt idx="390">
                  <c:v>-87.8</c:v>
                </c:pt>
                <c:pt idx="391">
                  <c:v>-84.1</c:v>
                </c:pt>
                <c:pt idx="392">
                  <c:v>-81.8</c:v>
                </c:pt>
                <c:pt idx="393">
                  <c:v>-83.4</c:v>
                </c:pt>
                <c:pt idx="394">
                  <c:v>-86.8</c:v>
                </c:pt>
                <c:pt idx="395">
                  <c:v>-85.6</c:v>
                </c:pt>
                <c:pt idx="396">
                  <c:v>-81.2</c:v>
                </c:pt>
                <c:pt idx="397">
                  <c:v>-78.7</c:v>
                </c:pt>
                <c:pt idx="398">
                  <c:v>-76.8</c:v>
                </c:pt>
                <c:pt idx="399">
                  <c:v>-75.3</c:v>
                </c:pt>
                <c:pt idx="400">
                  <c:v>-74.400000000000006</c:v>
                </c:pt>
                <c:pt idx="401">
                  <c:v>-74.400000000000006</c:v>
                </c:pt>
                <c:pt idx="402">
                  <c:v>-74.900000000000006</c:v>
                </c:pt>
                <c:pt idx="403">
                  <c:v>-77.2</c:v>
                </c:pt>
                <c:pt idx="404">
                  <c:v>-83</c:v>
                </c:pt>
                <c:pt idx="405">
                  <c:v>-89.3</c:v>
                </c:pt>
                <c:pt idx="406">
                  <c:v>-93.3</c:v>
                </c:pt>
                <c:pt idx="407">
                  <c:v>-91.8</c:v>
                </c:pt>
                <c:pt idx="408">
                  <c:v>-92.6</c:v>
                </c:pt>
                <c:pt idx="409">
                  <c:v>-92.3</c:v>
                </c:pt>
                <c:pt idx="410">
                  <c:v>-93.7</c:v>
                </c:pt>
                <c:pt idx="411">
                  <c:v>-93.7</c:v>
                </c:pt>
                <c:pt idx="412">
                  <c:v>-95.5</c:v>
                </c:pt>
                <c:pt idx="413">
                  <c:v>-96</c:v>
                </c:pt>
                <c:pt idx="414">
                  <c:v>-91.8</c:v>
                </c:pt>
                <c:pt idx="415">
                  <c:v>-86.6</c:v>
                </c:pt>
                <c:pt idx="416">
                  <c:v>-82.1</c:v>
                </c:pt>
                <c:pt idx="417">
                  <c:v>-79.7</c:v>
                </c:pt>
                <c:pt idx="418">
                  <c:v>-78.7</c:v>
                </c:pt>
                <c:pt idx="419">
                  <c:v>-77.099999999999994</c:v>
                </c:pt>
                <c:pt idx="420">
                  <c:v>-75.3</c:v>
                </c:pt>
                <c:pt idx="421">
                  <c:v>-74.900000000000006</c:v>
                </c:pt>
                <c:pt idx="422">
                  <c:v>-73.400000000000006</c:v>
                </c:pt>
                <c:pt idx="423">
                  <c:v>-71.8</c:v>
                </c:pt>
                <c:pt idx="424">
                  <c:v>-72</c:v>
                </c:pt>
                <c:pt idx="425">
                  <c:v>-76.3</c:v>
                </c:pt>
                <c:pt idx="426">
                  <c:v>-80.3</c:v>
                </c:pt>
                <c:pt idx="427">
                  <c:v>-82.4</c:v>
                </c:pt>
                <c:pt idx="428">
                  <c:v>-85.5</c:v>
                </c:pt>
                <c:pt idx="429">
                  <c:v>-87.7</c:v>
                </c:pt>
                <c:pt idx="430">
                  <c:v>-86.9</c:v>
                </c:pt>
                <c:pt idx="431">
                  <c:v>-84.6</c:v>
                </c:pt>
                <c:pt idx="432">
                  <c:v>-83.6</c:v>
                </c:pt>
                <c:pt idx="433">
                  <c:v>-76.599999999999994</c:v>
                </c:pt>
                <c:pt idx="434">
                  <c:v>-71.8</c:v>
                </c:pt>
                <c:pt idx="435">
                  <c:v>-69.599999999999994</c:v>
                </c:pt>
                <c:pt idx="436">
                  <c:v>-69.3</c:v>
                </c:pt>
                <c:pt idx="437">
                  <c:v>-68.7</c:v>
                </c:pt>
                <c:pt idx="438">
                  <c:v>-67.599999999999994</c:v>
                </c:pt>
                <c:pt idx="439">
                  <c:v>-67.099999999999994</c:v>
                </c:pt>
                <c:pt idx="440">
                  <c:v>-68.3</c:v>
                </c:pt>
                <c:pt idx="441">
                  <c:v>-68.7</c:v>
                </c:pt>
                <c:pt idx="442">
                  <c:v>-73.099999999999994</c:v>
                </c:pt>
                <c:pt idx="443">
                  <c:v>-75.7</c:v>
                </c:pt>
                <c:pt idx="444">
                  <c:v>-76.7</c:v>
                </c:pt>
                <c:pt idx="445">
                  <c:v>-79.5</c:v>
                </c:pt>
                <c:pt idx="446">
                  <c:v>-87.6</c:v>
                </c:pt>
                <c:pt idx="447">
                  <c:v>-91.1</c:v>
                </c:pt>
                <c:pt idx="448">
                  <c:v>-90</c:v>
                </c:pt>
                <c:pt idx="449">
                  <c:v>-84.7</c:v>
                </c:pt>
                <c:pt idx="450">
                  <c:v>-64.8</c:v>
                </c:pt>
                <c:pt idx="451">
                  <c:v>-52.3</c:v>
                </c:pt>
                <c:pt idx="452">
                  <c:v>-40.299999999999997</c:v>
                </c:pt>
                <c:pt idx="453">
                  <c:v>-30.7</c:v>
                </c:pt>
                <c:pt idx="454">
                  <c:v>-22.2</c:v>
                </c:pt>
                <c:pt idx="455">
                  <c:v>-17.7</c:v>
                </c:pt>
                <c:pt idx="456">
                  <c:v>-13.6</c:v>
                </c:pt>
                <c:pt idx="457">
                  <c:v>-10.199999999999999</c:v>
                </c:pt>
                <c:pt idx="458">
                  <c:v>-5.7</c:v>
                </c:pt>
                <c:pt idx="459">
                  <c:v>-3.8</c:v>
                </c:pt>
                <c:pt idx="460">
                  <c:v>-2.5</c:v>
                </c:pt>
                <c:pt idx="461">
                  <c:v>-1</c:v>
                </c:pt>
                <c:pt idx="462">
                  <c:v>-0.3</c:v>
                </c:pt>
                <c:pt idx="463">
                  <c:v>-0.3</c:v>
                </c:pt>
                <c:pt idx="464">
                  <c:v>0.9</c:v>
                </c:pt>
                <c:pt idx="465">
                  <c:v>3</c:v>
                </c:pt>
                <c:pt idx="466">
                  <c:v>5.3</c:v>
                </c:pt>
                <c:pt idx="467">
                  <c:v>6.7</c:v>
                </c:pt>
                <c:pt idx="468">
                  <c:v>7</c:v>
                </c:pt>
                <c:pt idx="469">
                  <c:v>5.3</c:v>
                </c:pt>
                <c:pt idx="470">
                  <c:v>4.5</c:v>
                </c:pt>
                <c:pt idx="471">
                  <c:v>4</c:v>
                </c:pt>
                <c:pt idx="472">
                  <c:v>4.3</c:v>
                </c:pt>
                <c:pt idx="473">
                  <c:v>4.0999999999999996</c:v>
                </c:pt>
                <c:pt idx="474">
                  <c:v>4.7</c:v>
                </c:pt>
                <c:pt idx="475">
                  <c:v>4.9000000000000004</c:v>
                </c:pt>
                <c:pt idx="476">
                  <c:v>5</c:v>
                </c:pt>
                <c:pt idx="477">
                  <c:v>5.5</c:v>
                </c:pt>
                <c:pt idx="478">
                  <c:v>6.2</c:v>
                </c:pt>
                <c:pt idx="479">
                  <c:v>6.8</c:v>
                </c:pt>
                <c:pt idx="480">
                  <c:v>7.4</c:v>
                </c:pt>
                <c:pt idx="481">
                  <c:v>7.4</c:v>
                </c:pt>
                <c:pt idx="482">
                  <c:v>7</c:v>
                </c:pt>
                <c:pt idx="483">
                  <c:v>7.2</c:v>
                </c:pt>
                <c:pt idx="484">
                  <c:v>6.7</c:v>
                </c:pt>
                <c:pt idx="485">
                  <c:v>6.2</c:v>
                </c:pt>
                <c:pt idx="486">
                  <c:v>6.4</c:v>
                </c:pt>
                <c:pt idx="487">
                  <c:v>6.7</c:v>
                </c:pt>
                <c:pt idx="488">
                  <c:v>7.4</c:v>
                </c:pt>
                <c:pt idx="489">
                  <c:v>7.7</c:v>
                </c:pt>
                <c:pt idx="490">
                  <c:v>7.6</c:v>
                </c:pt>
                <c:pt idx="491">
                  <c:v>7.4</c:v>
                </c:pt>
                <c:pt idx="492">
                  <c:v>8.1999999999999993</c:v>
                </c:pt>
                <c:pt idx="493">
                  <c:v>8.8000000000000007</c:v>
                </c:pt>
                <c:pt idx="494">
                  <c:v>8.9</c:v>
                </c:pt>
                <c:pt idx="495">
                  <c:v>8.6999999999999993</c:v>
                </c:pt>
                <c:pt idx="496">
                  <c:v>8.9</c:v>
                </c:pt>
                <c:pt idx="497">
                  <c:v>8.6999999999999993</c:v>
                </c:pt>
                <c:pt idx="498">
                  <c:v>8.1</c:v>
                </c:pt>
                <c:pt idx="499">
                  <c:v>8.1999999999999993</c:v>
                </c:pt>
                <c:pt idx="500">
                  <c:v>8.1999999999999993</c:v>
                </c:pt>
                <c:pt idx="501">
                  <c:v>7.5</c:v>
                </c:pt>
                <c:pt idx="502">
                  <c:v>7.6</c:v>
                </c:pt>
                <c:pt idx="503">
                  <c:v>7.2</c:v>
                </c:pt>
                <c:pt idx="504">
                  <c:v>6.8</c:v>
                </c:pt>
                <c:pt idx="505">
                  <c:v>6.5</c:v>
                </c:pt>
                <c:pt idx="506">
                  <c:v>6.9</c:v>
                </c:pt>
                <c:pt idx="507">
                  <c:v>6.9</c:v>
                </c:pt>
                <c:pt idx="508">
                  <c:v>6.7</c:v>
                </c:pt>
                <c:pt idx="509">
                  <c:v>6.6</c:v>
                </c:pt>
                <c:pt idx="510">
                  <c:v>6.8</c:v>
                </c:pt>
                <c:pt idx="511">
                  <c:v>7.1</c:v>
                </c:pt>
                <c:pt idx="512">
                  <c:v>7.4</c:v>
                </c:pt>
                <c:pt idx="513">
                  <c:v>6.8</c:v>
                </c:pt>
                <c:pt idx="514">
                  <c:v>6.3</c:v>
                </c:pt>
                <c:pt idx="515">
                  <c:v>6.1</c:v>
                </c:pt>
                <c:pt idx="516">
                  <c:v>6.8</c:v>
                </c:pt>
                <c:pt idx="517">
                  <c:v>7.4</c:v>
                </c:pt>
                <c:pt idx="518">
                  <c:v>7.1</c:v>
                </c:pt>
                <c:pt idx="519">
                  <c:v>6.7</c:v>
                </c:pt>
                <c:pt idx="520">
                  <c:v>6.6</c:v>
                </c:pt>
                <c:pt idx="521">
                  <c:v>6.7</c:v>
                </c:pt>
                <c:pt idx="522">
                  <c:v>7</c:v>
                </c:pt>
                <c:pt idx="523">
                  <c:v>7</c:v>
                </c:pt>
                <c:pt idx="524">
                  <c:v>6.6</c:v>
                </c:pt>
                <c:pt idx="525">
                  <c:v>6.1</c:v>
                </c:pt>
                <c:pt idx="526">
                  <c:v>5.8</c:v>
                </c:pt>
                <c:pt idx="527">
                  <c:v>5.9</c:v>
                </c:pt>
                <c:pt idx="528">
                  <c:v>6.2</c:v>
                </c:pt>
                <c:pt idx="529">
                  <c:v>6.7</c:v>
                </c:pt>
                <c:pt idx="530">
                  <c:v>7</c:v>
                </c:pt>
                <c:pt idx="531">
                  <c:v>6.4</c:v>
                </c:pt>
                <c:pt idx="532">
                  <c:v>6</c:v>
                </c:pt>
                <c:pt idx="533">
                  <c:v>5.6</c:v>
                </c:pt>
                <c:pt idx="534">
                  <c:v>5.4</c:v>
                </c:pt>
                <c:pt idx="535">
                  <c:v>5.3</c:v>
                </c:pt>
                <c:pt idx="536">
                  <c:v>5.2</c:v>
                </c:pt>
                <c:pt idx="537">
                  <c:v>5.6</c:v>
                </c:pt>
                <c:pt idx="538">
                  <c:v>6.1</c:v>
                </c:pt>
                <c:pt idx="539">
                  <c:v>6.5</c:v>
                </c:pt>
                <c:pt idx="540">
                  <c:v>6.1</c:v>
                </c:pt>
                <c:pt idx="541">
                  <c:v>5.8</c:v>
                </c:pt>
                <c:pt idx="542">
                  <c:v>5.7</c:v>
                </c:pt>
                <c:pt idx="543">
                  <c:v>6.2</c:v>
                </c:pt>
                <c:pt idx="544">
                  <c:v>6.3</c:v>
                </c:pt>
                <c:pt idx="545">
                  <c:v>5.7</c:v>
                </c:pt>
                <c:pt idx="546">
                  <c:v>5.4</c:v>
                </c:pt>
                <c:pt idx="547">
                  <c:v>5.2</c:v>
                </c:pt>
                <c:pt idx="548">
                  <c:v>5.2</c:v>
                </c:pt>
                <c:pt idx="549">
                  <c:v>5.5</c:v>
                </c:pt>
                <c:pt idx="550">
                  <c:v>5.8</c:v>
                </c:pt>
                <c:pt idx="551">
                  <c:v>6.3</c:v>
                </c:pt>
                <c:pt idx="552">
                  <c:v>7.3</c:v>
                </c:pt>
                <c:pt idx="553">
                  <c:v>7.7</c:v>
                </c:pt>
                <c:pt idx="554">
                  <c:v>7.9</c:v>
                </c:pt>
                <c:pt idx="555">
                  <c:v>7.6</c:v>
                </c:pt>
                <c:pt idx="556">
                  <c:v>7.2</c:v>
                </c:pt>
                <c:pt idx="557">
                  <c:v>7.1</c:v>
                </c:pt>
                <c:pt idx="558">
                  <c:v>7</c:v>
                </c:pt>
                <c:pt idx="559">
                  <c:v>7</c:v>
                </c:pt>
                <c:pt idx="560">
                  <c:v>7</c:v>
                </c:pt>
                <c:pt idx="561">
                  <c:v>7</c:v>
                </c:pt>
                <c:pt idx="562">
                  <c:v>6.8</c:v>
                </c:pt>
                <c:pt idx="563">
                  <c:v>7.3</c:v>
                </c:pt>
                <c:pt idx="564">
                  <c:v>7.9</c:v>
                </c:pt>
                <c:pt idx="565">
                  <c:v>8.1</c:v>
                </c:pt>
                <c:pt idx="566">
                  <c:v>8.4</c:v>
                </c:pt>
                <c:pt idx="567">
                  <c:v>8.3000000000000007</c:v>
                </c:pt>
                <c:pt idx="568">
                  <c:v>8.1999999999999993</c:v>
                </c:pt>
                <c:pt idx="569">
                  <c:v>8.1999999999999993</c:v>
                </c:pt>
                <c:pt idx="570">
                  <c:v>8.4</c:v>
                </c:pt>
                <c:pt idx="571">
                  <c:v>8.3000000000000007</c:v>
                </c:pt>
                <c:pt idx="572">
                  <c:v>7.6</c:v>
                </c:pt>
                <c:pt idx="573">
                  <c:v>7.5</c:v>
                </c:pt>
                <c:pt idx="574">
                  <c:v>7.4</c:v>
                </c:pt>
                <c:pt idx="575">
                  <c:v>7.5</c:v>
                </c:pt>
                <c:pt idx="576">
                  <c:v>7.8</c:v>
                </c:pt>
                <c:pt idx="577">
                  <c:v>7.6</c:v>
                </c:pt>
                <c:pt idx="578">
                  <c:v>7.7</c:v>
                </c:pt>
                <c:pt idx="579">
                  <c:v>7.8</c:v>
                </c:pt>
                <c:pt idx="580">
                  <c:v>7.9</c:v>
                </c:pt>
                <c:pt idx="581">
                  <c:v>8.5</c:v>
                </c:pt>
                <c:pt idx="582">
                  <c:v>8.9</c:v>
                </c:pt>
                <c:pt idx="583">
                  <c:v>9</c:v>
                </c:pt>
                <c:pt idx="584">
                  <c:v>8.9</c:v>
                </c:pt>
                <c:pt idx="585">
                  <c:v>8.8000000000000007</c:v>
                </c:pt>
                <c:pt idx="586">
                  <c:v>8.8000000000000007</c:v>
                </c:pt>
                <c:pt idx="587">
                  <c:v>8.9</c:v>
                </c:pt>
                <c:pt idx="588">
                  <c:v>8.8000000000000007</c:v>
                </c:pt>
                <c:pt idx="589">
                  <c:v>8.6</c:v>
                </c:pt>
                <c:pt idx="590">
                  <c:v>8.1999999999999993</c:v>
                </c:pt>
                <c:pt idx="591">
                  <c:v>8.1999999999999993</c:v>
                </c:pt>
                <c:pt idx="592">
                  <c:v>8.1999999999999993</c:v>
                </c:pt>
                <c:pt idx="593">
                  <c:v>8.3000000000000007</c:v>
                </c:pt>
                <c:pt idx="594">
                  <c:v>8.4</c:v>
                </c:pt>
                <c:pt idx="595">
                  <c:v>8.4</c:v>
                </c:pt>
                <c:pt idx="596">
                  <c:v>8.3000000000000007</c:v>
                </c:pt>
                <c:pt idx="597">
                  <c:v>8.1</c:v>
                </c:pt>
                <c:pt idx="598">
                  <c:v>8.3000000000000007</c:v>
                </c:pt>
                <c:pt idx="599">
                  <c:v>8.9</c:v>
                </c:pt>
                <c:pt idx="600">
                  <c:v>9.1</c:v>
                </c:pt>
                <c:pt idx="601">
                  <c:v>9.1</c:v>
                </c:pt>
                <c:pt idx="602">
                  <c:v>9</c:v>
                </c:pt>
                <c:pt idx="603">
                  <c:v>9</c:v>
                </c:pt>
                <c:pt idx="604">
                  <c:v>9</c:v>
                </c:pt>
                <c:pt idx="605">
                  <c:v>9</c:v>
                </c:pt>
                <c:pt idx="606">
                  <c:v>9.1</c:v>
                </c:pt>
                <c:pt idx="607">
                  <c:v>9.1</c:v>
                </c:pt>
                <c:pt idx="608">
                  <c:v>9</c:v>
                </c:pt>
                <c:pt idx="609">
                  <c:v>8.9</c:v>
                </c:pt>
                <c:pt idx="610">
                  <c:v>8.8000000000000007</c:v>
                </c:pt>
                <c:pt idx="611">
                  <c:v>8.9</c:v>
                </c:pt>
                <c:pt idx="612">
                  <c:v>8.5</c:v>
                </c:pt>
                <c:pt idx="613">
                  <c:v>8.1999999999999993</c:v>
                </c:pt>
                <c:pt idx="614">
                  <c:v>8</c:v>
                </c:pt>
                <c:pt idx="615">
                  <c:v>7.8</c:v>
                </c:pt>
                <c:pt idx="616">
                  <c:v>7.4</c:v>
                </c:pt>
                <c:pt idx="617">
                  <c:v>7.3</c:v>
                </c:pt>
                <c:pt idx="618">
                  <c:v>7.2</c:v>
                </c:pt>
                <c:pt idx="619">
                  <c:v>7.1</c:v>
                </c:pt>
                <c:pt idx="620">
                  <c:v>7.2</c:v>
                </c:pt>
                <c:pt idx="621">
                  <c:v>7.1</c:v>
                </c:pt>
                <c:pt idx="622">
                  <c:v>6.8</c:v>
                </c:pt>
                <c:pt idx="623">
                  <c:v>6.8</c:v>
                </c:pt>
                <c:pt idx="624">
                  <c:v>6.7</c:v>
                </c:pt>
                <c:pt idx="625">
                  <c:v>6.6</c:v>
                </c:pt>
                <c:pt idx="626">
                  <c:v>6.5</c:v>
                </c:pt>
                <c:pt idx="627">
                  <c:v>6.5</c:v>
                </c:pt>
                <c:pt idx="628">
                  <c:v>6.3</c:v>
                </c:pt>
                <c:pt idx="629">
                  <c:v>6.3</c:v>
                </c:pt>
                <c:pt idx="630">
                  <c:v>6.3</c:v>
                </c:pt>
                <c:pt idx="631">
                  <c:v>6.2</c:v>
                </c:pt>
                <c:pt idx="632">
                  <c:v>6.2</c:v>
                </c:pt>
                <c:pt idx="633">
                  <c:v>6.2</c:v>
                </c:pt>
                <c:pt idx="634">
                  <c:v>6</c:v>
                </c:pt>
                <c:pt idx="635">
                  <c:v>5.9</c:v>
                </c:pt>
                <c:pt idx="636">
                  <c:v>5.8</c:v>
                </c:pt>
                <c:pt idx="637">
                  <c:v>5.7</c:v>
                </c:pt>
                <c:pt idx="638">
                  <c:v>5.6</c:v>
                </c:pt>
                <c:pt idx="639">
                  <c:v>5.5</c:v>
                </c:pt>
                <c:pt idx="640">
                  <c:v>5.4</c:v>
                </c:pt>
                <c:pt idx="641">
                  <c:v>5.3</c:v>
                </c:pt>
                <c:pt idx="642">
                  <c:v>5.3</c:v>
                </c:pt>
                <c:pt idx="643">
                  <c:v>5.2</c:v>
                </c:pt>
                <c:pt idx="644">
                  <c:v>5.2</c:v>
                </c:pt>
                <c:pt idx="645">
                  <c:v>5.2</c:v>
                </c:pt>
                <c:pt idx="646">
                  <c:v>5.0999999999999996</c:v>
                </c:pt>
                <c:pt idx="647">
                  <c:v>5</c:v>
                </c:pt>
                <c:pt idx="648">
                  <c:v>4.9000000000000004</c:v>
                </c:pt>
                <c:pt idx="649">
                  <c:v>4.8</c:v>
                </c:pt>
                <c:pt idx="650">
                  <c:v>4.7</c:v>
                </c:pt>
                <c:pt idx="651">
                  <c:v>4.7</c:v>
                </c:pt>
                <c:pt idx="652">
                  <c:v>4.5999999999999996</c:v>
                </c:pt>
                <c:pt idx="653">
                  <c:v>4.5999999999999996</c:v>
                </c:pt>
                <c:pt idx="654">
                  <c:v>4.7</c:v>
                </c:pt>
                <c:pt idx="655">
                  <c:v>4.5999999999999996</c:v>
                </c:pt>
                <c:pt idx="656">
                  <c:v>4.5</c:v>
                </c:pt>
                <c:pt idx="657">
                  <c:v>4.5</c:v>
                </c:pt>
                <c:pt idx="658">
                  <c:v>4.5</c:v>
                </c:pt>
                <c:pt idx="659">
                  <c:v>4.5</c:v>
                </c:pt>
                <c:pt idx="660">
                  <c:v>4.5</c:v>
                </c:pt>
                <c:pt idx="661">
                  <c:v>4.5</c:v>
                </c:pt>
                <c:pt idx="662">
                  <c:v>4.5999999999999996</c:v>
                </c:pt>
                <c:pt idx="663">
                  <c:v>4.5</c:v>
                </c:pt>
                <c:pt idx="664">
                  <c:v>4.5</c:v>
                </c:pt>
                <c:pt idx="665">
                  <c:v>4.4000000000000004</c:v>
                </c:pt>
                <c:pt idx="666">
                  <c:v>4.4000000000000004</c:v>
                </c:pt>
                <c:pt idx="667">
                  <c:v>4.2</c:v>
                </c:pt>
                <c:pt idx="668">
                  <c:v>4.2</c:v>
                </c:pt>
                <c:pt idx="669">
                  <c:v>4.3</c:v>
                </c:pt>
                <c:pt idx="670">
                  <c:v>4.3</c:v>
                </c:pt>
                <c:pt idx="671">
                  <c:v>4.2</c:v>
                </c:pt>
                <c:pt idx="672">
                  <c:v>3.7</c:v>
                </c:pt>
                <c:pt idx="673">
                  <c:v>2.9</c:v>
                </c:pt>
                <c:pt idx="674">
                  <c:v>2.1</c:v>
                </c:pt>
                <c:pt idx="675">
                  <c:v>0.9</c:v>
                </c:pt>
                <c:pt idx="676">
                  <c:v>0</c:v>
                </c:pt>
                <c:pt idx="677">
                  <c:v>-0.7</c:v>
                </c:pt>
                <c:pt idx="678">
                  <c:v>-1.3</c:v>
                </c:pt>
                <c:pt idx="679">
                  <c:v>-1.8</c:v>
                </c:pt>
                <c:pt idx="680">
                  <c:v>-2.2000000000000002</c:v>
                </c:pt>
                <c:pt idx="681">
                  <c:v>-2.5</c:v>
                </c:pt>
                <c:pt idx="682">
                  <c:v>-2.8</c:v>
                </c:pt>
                <c:pt idx="683">
                  <c:v>-3.1</c:v>
                </c:pt>
                <c:pt idx="684">
                  <c:v>-3.1</c:v>
                </c:pt>
                <c:pt idx="685">
                  <c:v>-3.2</c:v>
                </c:pt>
                <c:pt idx="686">
                  <c:v>-3.2</c:v>
                </c:pt>
                <c:pt idx="687">
                  <c:v>-3.2</c:v>
                </c:pt>
                <c:pt idx="688">
                  <c:v>-3.2</c:v>
                </c:pt>
                <c:pt idx="689">
                  <c:v>-3.1</c:v>
                </c:pt>
                <c:pt idx="690">
                  <c:v>-3.2</c:v>
                </c:pt>
                <c:pt idx="691">
                  <c:v>-3.2</c:v>
                </c:pt>
                <c:pt idx="692">
                  <c:v>-3.2</c:v>
                </c:pt>
                <c:pt idx="693">
                  <c:v>-3.3</c:v>
                </c:pt>
                <c:pt idx="694">
                  <c:v>-3.3</c:v>
                </c:pt>
                <c:pt idx="695">
                  <c:v>-3.4</c:v>
                </c:pt>
                <c:pt idx="696">
                  <c:v>-3.4</c:v>
                </c:pt>
                <c:pt idx="697">
                  <c:v>-3.3</c:v>
                </c:pt>
                <c:pt idx="698">
                  <c:v>-3.3</c:v>
                </c:pt>
                <c:pt idx="699">
                  <c:v>-3.3</c:v>
                </c:pt>
                <c:pt idx="700">
                  <c:v>-3.1</c:v>
                </c:pt>
                <c:pt idx="701">
                  <c:v>-3.1</c:v>
                </c:pt>
                <c:pt idx="702">
                  <c:v>-3.2</c:v>
                </c:pt>
                <c:pt idx="703">
                  <c:v>-3.2</c:v>
                </c:pt>
                <c:pt idx="704">
                  <c:v>-4.0999999999999996</c:v>
                </c:pt>
                <c:pt idx="705">
                  <c:v>-4.9000000000000004</c:v>
                </c:pt>
                <c:pt idx="706">
                  <c:v>-5.0999999999999996</c:v>
                </c:pt>
                <c:pt idx="707">
                  <c:v>-7.9</c:v>
                </c:pt>
                <c:pt idx="708">
                  <c:v>-9.6</c:v>
                </c:pt>
                <c:pt idx="709">
                  <c:v>-8.8000000000000007</c:v>
                </c:pt>
                <c:pt idx="710">
                  <c:v>-7.4</c:v>
                </c:pt>
                <c:pt idx="711">
                  <c:v>-6</c:v>
                </c:pt>
                <c:pt idx="712">
                  <c:v>-4.8</c:v>
                </c:pt>
                <c:pt idx="713">
                  <c:v>-3.6</c:v>
                </c:pt>
                <c:pt idx="714">
                  <c:v>-2.8</c:v>
                </c:pt>
                <c:pt idx="715">
                  <c:v>-2.2000000000000002</c:v>
                </c:pt>
                <c:pt idx="716">
                  <c:v>-1.8</c:v>
                </c:pt>
                <c:pt idx="717">
                  <c:v>-1.4</c:v>
                </c:pt>
                <c:pt idx="718">
                  <c:v>-1.2</c:v>
                </c:pt>
                <c:pt idx="719">
                  <c:v>-1.1000000000000001</c:v>
                </c:pt>
                <c:pt idx="720">
                  <c:v>-0.9</c:v>
                </c:pt>
                <c:pt idx="721">
                  <c:v>-0.9</c:v>
                </c:pt>
                <c:pt idx="722">
                  <c:v>-0.8</c:v>
                </c:pt>
                <c:pt idx="723">
                  <c:v>-0.9</c:v>
                </c:pt>
                <c:pt idx="724">
                  <c:v>-1</c:v>
                </c:pt>
                <c:pt idx="725">
                  <c:v>-0.9</c:v>
                </c:pt>
                <c:pt idx="726">
                  <c:v>-0.9</c:v>
                </c:pt>
                <c:pt idx="727">
                  <c:v>-1</c:v>
                </c:pt>
                <c:pt idx="728">
                  <c:v>-0.9</c:v>
                </c:pt>
                <c:pt idx="729">
                  <c:v>-1</c:v>
                </c:pt>
                <c:pt idx="730">
                  <c:v>-1</c:v>
                </c:pt>
                <c:pt idx="731">
                  <c:v>-1</c:v>
                </c:pt>
                <c:pt idx="732">
                  <c:v>-1</c:v>
                </c:pt>
                <c:pt idx="733">
                  <c:v>-0.9</c:v>
                </c:pt>
                <c:pt idx="734">
                  <c:v>-1</c:v>
                </c:pt>
                <c:pt idx="735">
                  <c:v>-1.1000000000000001</c:v>
                </c:pt>
                <c:pt idx="736">
                  <c:v>-1</c:v>
                </c:pt>
                <c:pt idx="737">
                  <c:v>-1</c:v>
                </c:pt>
                <c:pt idx="738">
                  <c:v>-1.1000000000000001</c:v>
                </c:pt>
                <c:pt idx="739">
                  <c:v>-1.2</c:v>
                </c:pt>
                <c:pt idx="740">
                  <c:v>-1.1000000000000001</c:v>
                </c:pt>
                <c:pt idx="741">
                  <c:v>-1.1000000000000001</c:v>
                </c:pt>
                <c:pt idx="742">
                  <c:v>-1.1000000000000001</c:v>
                </c:pt>
                <c:pt idx="743">
                  <c:v>-1.1000000000000001</c:v>
                </c:pt>
                <c:pt idx="744">
                  <c:v>-1.2</c:v>
                </c:pt>
                <c:pt idx="745">
                  <c:v>-1.1000000000000001</c:v>
                </c:pt>
                <c:pt idx="746">
                  <c:v>-1.2</c:v>
                </c:pt>
                <c:pt idx="747">
                  <c:v>-1.1000000000000001</c:v>
                </c:pt>
                <c:pt idx="748">
                  <c:v>-1.1000000000000001</c:v>
                </c:pt>
                <c:pt idx="749">
                  <c:v>-1.2</c:v>
                </c:pt>
                <c:pt idx="750">
                  <c:v>-1.1000000000000001</c:v>
                </c:pt>
                <c:pt idx="751">
                  <c:v>-1.1000000000000001</c:v>
                </c:pt>
                <c:pt idx="752">
                  <c:v>-1.1000000000000001</c:v>
                </c:pt>
                <c:pt idx="753">
                  <c:v>-1.1000000000000001</c:v>
                </c:pt>
                <c:pt idx="754">
                  <c:v>-1.1000000000000001</c:v>
                </c:pt>
                <c:pt idx="755">
                  <c:v>-1.2</c:v>
                </c:pt>
                <c:pt idx="756">
                  <c:v>-1.1000000000000001</c:v>
                </c:pt>
                <c:pt idx="757">
                  <c:v>-1.1000000000000001</c:v>
                </c:pt>
                <c:pt idx="758">
                  <c:v>-1.1000000000000001</c:v>
                </c:pt>
                <c:pt idx="759">
                  <c:v>-1.1000000000000001</c:v>
                </c:pt>
                <c:pt idx="760">
                  <c:v>-1.2</c:v>
                </c:pt>
                <c:pt idx="761">
                  <c:v>-1.1000000000000001</c:v>
                </c:pt>
                <c:pt idx="762">
                  <c:v>-1.2</c:v>
                </c:pt>
                <c:pt idx="763">
                  <c:v>-1.1000000000000001</c:v>
                </c:pt>
                <c:pt idx="764">
                  <c:v>-1.1000000000000001</c:v>
                </c:pt>
                <c:pt idx="765">
                  <c:v>-1.2</c:v>
                </c:pt>
                <c:pt idx="766">
                  <c:v>-1.1000000000000001</c:v>
                </c:pt>
                <c:pt idx="767">
                  <c:v>-1.2</c:v>
                </c:pt>
                <c:pt idx="768">
                  <c:v>-1.1000000000000001</c:v>
                </c:pt>
                <c:pt idx="769">
                  <c:v>-1.2</c:v>
                </c:pt>
                <c:pt idx="770">
                  <c:v>-1.2</c:v>
                </c:pt>
                <c:pt idx="771">
                  <c:v>-1.2</c:v>
                </c:pt>
                <c:pt idx="772">
                  <c:v>-1.2</c:v>
                </c:pt>
                <c:pt idx="773">
                  <c:v>-1.1000000000000001</c:v>
                </c:pt>
                <c:pt idx="774">
                  <c:v>-1.1000000000000001</c:v>
                </c:pt>
                <c:pt idx="775">
                  <c:v>-1.2</c:v>
                </c:pt>
                <c:pt idx="776">
                  <c:v>-1.2</c:v>
                </c:pt>
                <c:pt idx="777">
                  <c:v>-1.2</c:v>
                </c:pt>
                <c:pt idx="778">
                  <c:v>-1.2</c:v>
                </c:pt>
                <c:pt idx="779">
                  <c:v>-1.2</c:v>
                </c:pt>
                <c:pt idx="780">
                  <c:v>-1.2</c:v>
                </c:pt>
                <c:pt idx="781">
                  <c:v>-1.2</c:v>
                </c:pt>
                <c:pt idx="782">
                  <c:v>-1.2</c:v>
                </c:pt>
                <c:pt idx="783">
                  <c:v>-1.2</c:v>
                </c:pt>
                <c:pt idx="784">
                  <c:v>-1.3</c:v>
                </c:pt>
                <c:pt idx="785">
                  <c:v>-1.2</c:v>
                </c:pt>
                <c:pt idx="786">
                  <c:v>-1.2</c:v>
                </c:pt>
                <c:pt idx="787">
                  <c:v>-1.2</c:v>
                </c:pt>
                <c:pt idx="788">
                  <c:v>-1.2</c:v>
                </c:pt>
                <c:pt idx="789">
                  <c:v>-1.2</c:v>
                </c:pt>
                <c:pt idx="790">
                  <c:v>-1.3</c:v>
                </c:pt>
                <c:pt idx="791">
                  <c:v>-1.3</c:v>
                </c:pt>
                <c:pt idx="792">
                  <c:v>-1.2</c:v>
                </c:pt>
                <c:pt idx="793">
                  <c:v>-1.2</c:v>
                </c:pt>
                <c:pt idx="794">
                  <c:v>-1.2</c:v>
                </c:pt>
                <c:pt idx="795">
                  <c:v>-1.2</c:v>
                </c:pt>
                <c:pt idx="796">
                  <c:v>-1.3</c:v>
                </c:pt>
                <c:pt idx="797">
                  <c:v>-1.2</c:v>
                </c:pt>
                <c:pt idx="798">
                  <c:v>-1.3</c:v>
                </c:pt>
                <c:pt idx="799">
                  <c:v>-1.3</c:v>
                </c:pt>
                <c:pt idx="800">
                  <c:v>-1.3</c:v>
                </c:pt>
                <c:pt idx="801">
                  <c:v>-1.3</c:v>
                </c:pt>
                <c:pt idx="802">
                  <c:v>-1.2</c:v>
                </c:pt>
                <c:pt idx="803">
                  <c:v>-1.3</c:v>
                </c:pt>
                <c:pt idx="804">
                  <c:v>-1.3</c:v>
                </c:pt>
                <c:pt idx="805">
                  <c:v>-1.2</c:v>
                </c:pt>
                <c:pt idx="806">
                  <c:v>-1.3</c:v>
                </c:pt>
                <c:pt idx="807">
                  <c:v>-1.3</c:v>
                </c:pt>
                <c:pt idx="808">
                  <c:v>-1.2</c:v>
                </c:pt>
                <c:pt idx="809">
                  <c:v>-1.3</c:v>
                </c:pt>
                <c:pt idx="810">
                  <c:v>-1.3</c:v>
                </c:pt>
                <c:pt idx="811">
                  <c:v>-1.3</c:v>
                </c:pt>
                <c:pt idx="812">
                  <c:v>-1.3</c:v>
                </c:pt>
                <c:pt idx="813">
                  <c:v>-1.3</c:v>
                </c:pt>
                <c:pt idx="814">
                  <c:v>-1.3</c:v>
                </c:pt>
                <c:pt idx="815">
                  <c:v>-1.3</c:v>
                </c:pt>
                <c:pt idx="816">
                  <c:v>-1.4</c:v>
                </c:pt>
                <c:pt idx="817">
                  <c:v>-1.3</c:v>
                </c:pt>
                <c:pt idx="818">
                  <c:v>-1.3</c:v>
                </c:pt>
                <c:pt idx="819">
                  <c:v>-1.3</c:v>
                </c:pt>
                <c:pt idx="820">
                  <c:v>-1.3</c:v>
                </c:pt>
                <c:pt idx="821">
                  <c:v>-1.3</c:v>
                </c:pt>
                <c:pt idx="822">
                  <c:v>-1.3</c:v>
                </c:pt>
                <c:pt idx="823">
                  <c:v>-1.3</c:v>
                </c:pt>
                <c:pt idx="824">
                  <c:v>-1.3</c:v>
                </c:pt>
                <c:pt idx="825">
                  <c:v>-1.2</c:v>
                </c:pt>
                <c:pt idx="826">
                  <c:v>-1.4</c:v>
                </c:pt>
                <c:pt idx="827">
                  <c:v>-1.3</c:v>
                </c:pt>
                <c:pt idx="828">
                  <c:v>-1.3</c:v>
                </c:pt>
                <c:pt idx="829">
                  <c:v>-1.4</c:v>
                </c:pt>
                <c:pt idx="830">
                  <c:v>-1.4</c:v>
                </c:pt>
                <c:pt idx="831">
                  <c:v>-1.3</c:v>
                </c:pt>
                <c:pt idx="832">
                  <c:v>-1.3</c:v>
                </c:pt>
                <c:pt idx="833">
                  <c:v>-1.4</c:v>
                </c:pt>
                <c:pt idx="834">
                  <c:v>-1.3</c:v>
                </c:pt>
                <c:pt idx="835">
                  <c:v>-1.3</c:v>
                </c:pt>
                <c:pt idx="836">
                  <c:v>-1.4</c:v>
                </c:pt>
                <c:pt idx="837">
                  <c:v>-1.3</c:v>
                </c:pt>
                <c:pt idx="838">
                  <c:v>-1.4</c:v>
                </c:pt>
                <c:pt idx="839">
                  <c:v>-1.4</c:v>
                </c:pt>
                <c:pt idx="840">
                  <c:v>-1.3</c:v>
                </c:pt>
                <c:pt idx="841">
                  <c:v>-1.4</c:v>
                </c:pt>
                <c:pt idx="842">
                  <c:v>-1.4</c:v>
                </c:pt>
                <c:pt idx="843">
                  <c:v>-1.4</c:v>
                </c:pt>
                <c:pt idx="844">
                  <c:v>-1.4</c:v>
                </c:pt>
                <c:pt idx="845">
                  <c:v>-1.4</c:v>
                </c:pt>
                <c:pt idx="846">
                  <c:v>-1.4</c:v>
                </c:pt>
                <c:pt idx="847">
                  <c:v>-1.4</c:v>
                </c:pt>
                <c:pt idx="848">
                  <c:v>-1.4</c:v>
                </c:pt>
                <c:pt idx="849">
                  <c:v>-1.5</c:v>
                </c:pt>
                <c:pt idx="850">
                  <c:v>-1.4</c:v>
                </c:pt>
                <c:pt idx="851">
                  <c:v>-1.4</c:v>
                </c:pt>
                <c:pt idx="852">
                  <c:v>-1.4</c:v>
                </c:pt>
                <c:pt idx="853">
                  <c:v>-1.4</c:v>
                </c:pt>
                <c:pt idx="854">
                  <c:v>-1.4</c:v>
                </c:pt>
                <c:pt idx="855">
                  <c:v>-1.4</c:v>
                </c:pt>
                <c:pt idx="856">
                  <c:v>-1.4</c:v>
                </c:pt>
                <c:pt idx="857">
                  <c:v>-1.4</c:v>
                </c:pt>
                <c:pt idx="858">
                  <c:v>-1.4</c:v>
                </c:pt>
                <c:pt idx="859">
                  <c:v>-1.5</c:v>
                </c:pt>
                <c:pt idx="860">
                  <c:v>-1.4</c:v>
                </c:pt>
                <c:pt idx="861">
                  <c:v>-1.4</c:v>
                </c:pt>
                <c:pt idx="862">
                  <c:v>-1.4</c:v>
                </c:pt>
                <c:pt idx="863">
                  <c:v>-1.4</c:v>
                </c:pt>
                <c:pt idx="864">
                  <c:v>-1.4</c:v>
                </c:pt>
                <c:pt idx="865">
                  <c:v>-1.4</c:v>
                </c:pt>
                <c:pt idx="866">
                  <c:v>-1.4</c:v>
                </c:pt>
                <c:pt idx="867">
                  <c:v>-1.4</c:v>
                </c:pt>
                <c:pt idx="868">
                  <c:v>-1.4</c:v>
                </c:pt>
                <c:pt idx="869">
                  <c:v>-1.4</c:v>
                </c:pt>
                <c:pt idx="870">
                  <c:v>-1.4</c:v>
                </c:pt>
                <c:pt idx="871">
                  <c:v>-1.4</c:v>
                </c:pt>
                <c:pt idx="872">
                  <c:v>-1.4</c:v>
                </c:pt>
                <c:pt idx="873">
                  <c:v>-1.4</c:v>
                </c:pt>
                <c:pt idx="874">
                  <c:v>-1.4</c:v>
                </c:pt>
                <c:pt idx="875">
                  <c:v>-1.4</c:v>
                </c:pt>
                <c:pt idx="876">
                  <c:v>-1.4</c:v>
                </c:pt>
                <c:pt idx="877">
                  <c:v>-1.5</c:v>
                </c:pt>
                <c:pt idx="878">
                  <c:v>-1.4</c:v>
                </c:pt>
                <c:pt idx="879">
                  <c:v>-1.5</c:v>
                </c:pt>
                <c:pt idx="880">
                  <c:v>-1.4</c:v>
                </c:pt>
                <c:pt idx="881">
                  <c:v>-1.4</c:v>
                </c:pt>
                <c:pt idx="882">
                  <c:v>-1.4</c:v>
                </c:pt>
                <c:pt idx="883">
                  <c:v>-1.5</c:v>
                </c:pt>
                <c:pt idx="884">
                  <c:v>-1.5</c:v>
                </c:pt>
                <c:pt idx="885">
                  <c:v>-1.4</c:v>
                </c:pt>
                <c:pt idx="886">
                  <c:v>-1.4</c:v>
                </c:pt>
                <c:pt idx="887">
                  <c:v>-1.5</c:v>
                </c:pt>
                <c:pt idx="888">
                  <c:v>-1.5</c:v>
                </c:pt>
                <c:pt idx="889">
                  <c:v>-1.5</c:v>
                </c:pt>
                <c:pt idx="890">
                  <c:v>-1.6</c:v>
                </c:pt>
                <c:pt idx="891">
                  <c:v>-1.6</c:v>
                </c:pt>
                <c:pt idx="892">
                  <c:v>-1.5</c:v>
                </c:pt>
                <c:pt idx="893">
                  <c:v>-1.5</c:v>
                </c:pt>
                <c:pt idx="894">
                  <c:v>-1.5</c:v>
                </c:pt>
                <c:pt idx="895">
                  <c:v>-1.5</c:v>
                </c:pt>
                <c:pt idx="896">
                  <c:v>-1.5</c:v>
                </c:pt>
                <c:pt idx="897">
                  <c:v>-1.5</c:v>
                </c:pt>
                <c:pt idx="898">
                  <c:v>-1.5</c:v>
                </c:pt>
                <c:pt idx="899">
                  <c:v>-1.5</c:v>
                </c:pt>
                <c:pt idx="900">
                  <c:v>-1.5</c:v>
                </c:pt>
                <c:pt idx="901">
                  <c:v>-1.5</c:v>
                </c:pt>
                <c:pt idx="902">
                  <c:v>-1.5</c:v>
                </c:pt>
                <c:pt idx="903">
                  <c:v>-1.5</c:v>
                </c:pt>
                <c:pt idx="904">
                  <c:v>-1.5</c:v>
                </c:pt>
                <c:pt idx="905">
                  <c:v>-1.5</c:v>
                </c:pt>
                <c:pt idx="906">
                  <c:v>-1.5</c:v>
                </c:pt>
                <c:pt idx="907">
                  <c:v>-1.6</c:v>
                </c:pt>
                <c:pt idx="908">
                  <c:v>-1.5</c:v>
                </c:pt>
                <c:pt idx="909">
                  <c:v>-1.6</c:v>
                </c:pt>
                <c:pt idx="910">
                  <c:v>-1.6</c:v>
                </c:pt>
                <c:pt idx="911">
                  <c:v>-1.5</c:v>
                </c:pt>
                <c:pt idx="912">
                  <c:v>-1.5</c:v>
                </c:pt>
                <c:pt idx="913">
                  <c:v>-1.6</c:v>
                </c:pt>
                <c:pt idx="914">
                  <c:v>-1.5</c:v>
                </c:pt>
                <c:pt idx="915">
                  <c:v>-1.6</c:v>
                </c:pt>
                <c:pt idx="916">
                  <c:v>-1.5</c:v>
                </c:pt>
                <c:pt idx="917">
                  <c:v>-1.5</c:v>
                </c:pt>
                <c:pt idx="918">
                  <c:v>-1.5</c:v>
                </c:pt>
                <c:pt idx="919">
                  <c:v>-1.6</c:v>
                </c:pt>
                <c:pt idx="920">
                  <c:v>-1.6</c:v>
                </c:pt>
                <c:pt idx="921">
                  <c:v>-1.5</c:v>
                </c:pt>
                <c:pt idx="922">
                  <c:v>-1.5</c:v>
                </c:pt>
                <c:pt idx="923">
                  <c:v>-1.5</c:v>
                </c:pt>
                <c:pt idx="924">
                  <c:v>-1.6</c:v>
                </c:pt>
                <c:pt idx="925">
                  <c:v>-1.5</c:v>
                </c:pt>
                <c:pt idx="926">
                  <c:v>-1.6</c:v>
                </c:pt>
                <c:pt idx="927">
                  <c:v>-1.6</c:v>
                </c:pt>
                <c:pt idx="928">
                  <c:v>-1.5</c:v>
                </c:pt>
                <c:pt idx="929">
                  <c:v>-1.6</c:v>
                </c:pt>
                <c:pt idx="930">
                  <c:v>-1.6</c:v>
                </c:pt>
                <c:pt idx="931">
                  <c:v>-1.5</c:v>
                </c:pt>
                <c:pt idx="932">
                  <c:v>-1.6</c:v>
                </c:pt>
                <c:pt idx="933">
                  <c:v>-1.5</c:v>
                </c:pt>
                <c:pt idx="934">
                  <c:v>-1.6</c:v>
                </c:pt>
                <c:pt idx="935">
                  <c:v>-1.5</c:v>
                </c:pt>
                <c:pt idx="936">
                  <c:v>-1.6</c:v>
                </c:pt>
                <c:pt idx="937">
                  <c:v>-1.5</c:v>
                </c:pt>
                <c:pt idx="938">
                  <c:v>-1.5</c:v>
                </c:pt>
                <c:pt idx="939">
                  <c:v>-1.5</c:v>
                </c:pt>
                <c:pt idx="940">
                  <c:v>-1.6</c:v>
                </c:pt>
                <c:pt idx="941">
                  <c:v>-1.5</c:v>
                </c:pt>
                <c:pt idx="942">
                  <c:v>-1.5</c:v>
                </c:pt>
                <c:pt idx="943">
                  <c:v>-1.5</c:v>
                </c:pt>
                <c:pt idx="944">
                  <c:v>-1.5</c:v>
                </c:pt>
                <c:pt idx="945">
                  <c:v>-1.6</c:v>
                </c:pt>
                <c:pt idx="946">
                  <c:v>-1.5</c:v>
                </c:pt>
                <c:pt idx="947">
                  <c:v>-1.5</c:v>
                </c:pt>
                <c:pt idx="948">
                  <c:v>-1.5</c:v>
                </c:pt>
                <c:pt idx="949">
                  <c:v>-1.5</c:v>
                </c:pt>
                <c:pt idx="950">
                  <c:v>-1.5</c:v>
                </c:pt>
                <c:pt idx="951">
                  <c:v>-1.5</c:v>
                </c:pt>
                <c:pt idx="952">
                  <c:v>-1.5</c:v>
                </c:pt>
                <c:pt idx="953">
                  <c:v>-1.5</c:v>
                </c:pt>
                <c:pt idx="954">
                  <c:v>-1.4</c:v>
                </c:pt>
                <c:pt idx="955">
                  <c:v>-1.5</c:v>
                </c:pt>
                <c:pt idx="956">
                  <c:v>-1.5</c:v>
                </c:pt>
                <c:pt idx="957">
                  <c:v>-1.4</c:v>
                </c:pt>
                <c:pt idx="958">
                  <c:v>-1.5</c:v>
                </c:pt>
                <c:pt idx="959">
                  <c:v>-1.5</c:v>
                </c:pt>
                <c:pt idx="960">
                  <c:v>-1.4</c:v>
                </c:pt>
                <c:pt idx="961">
                  <c:v>-1.5</c:v>
                </c:pt>
                <c:pt idx="962">
                  <c:v>-1.5</c:v>
                </c:pt>
                <c:pt idx="963">
                  <c:v>-1.5</c:v>
                </c:pt>
                <c:pt idx="964">
                  <c:v>-1.6</c:v>
                </c:pt>
                <c:pt idx="965">
                  <c:v>-1.5</c:v>
                </c:pt>
                <c:pt idx="966">
                  <c:v>-1.5</c:v>
                </c:pt>
                <c:pt idx="967">
                  <c:v>-1.6</c:v>
                </c:pt>
                <c:pt idx="968">
                  <c:v>-1.4</c:v>
                </c:pt>
                <c:pt idx="969">
                  <c:v>-1.5</c:v>
                </c:pt>
                <c:pt idx="970">
                  <c:v>-1.4</c:v>
                </c:pt>
                <c:pt idx="971">
                  <c:v>-1.6</c:v>
                </c:pt>
                <c:pt idx="972">
                  <c:v>-1.5</c:v>
                </c:pt>
                <c:pt idx="973">
                  <c:v>-1.5</c:v>
                </c:pt>
                <c:pt idx="974">
                  <c:v>-1.5</c:v>
                </c:pt>
                <c:pt idx="975">
                  <c:v>-1.6</c:v>
                </c:pt>
                <c:pt idx="976">
                  <c:v>-1.6</c:v>
                </c:pt>
                <c:pt idx="977">
                  <c:v>-1.5</c:v>
                </c:pt>
                <c:pt idx="978">
                  <c:v>-1.5</c:v>
                </c:pt>
                <c:pt idx="979">
                  <c:v>-1.6</c:v>
                </c:pt>
                <c:pt idx="980">
                  <c:v>-1.5</c:v>
                </c:pt>
                <c:pt idx="981">
                  <c:v>-1.6</c:v>
                </c:pt>
                <c:pt idx="982">
                  <c:v>-1.6</c:v>
                </c:pt>
                <c:pt idx="983">
                  <c:v>-1.6</c:v>
                </c:pt>
                <c:pt idx="984">
                  <c:v>-1.5</c:v>
                </c:pt>
                <c:pt idx="985">
                  <c:v>-1.6</c:v>
                </c:pt>
                <c:pt idx="986">
                  <c:v>-1.6</c:v>
                </c:pt>
                <c:pt idx="987">
                  <c:v>-1.6</c:v>
                </c:pt>
                <c:pt idx="988">
                  <c:v>-1.6</c:v>
                </c:pt>
                <c:pt idx="989">
                  <c:v>-1.6</c:v>
                </c:pt>
                <c:pt idx="990">
                  <c:v>-1.5</c:v>
                </c:pt>
                <c:pt idx="991">
                  <c:v>-1.6</c:v>
                </c:pt>
                <c:pt idx="992">
                  <c:v>-1.6</c:v>
                </c:pt>
                <c:pt idx="993">
                  <c:v>-1.7</c:v>
                </c:pt>
                <c:pt idx="994">
                  <c:v>-1.7</c:v>
                </c:pt>
                <c:pt idx="995">
                  <c:v>-1.9</c:v>
                </c:pt>
                <c:pt idx="996">
                  <c:v>-2.1</c:v>
                </c:pt>
                <c:pt idx="997">
                  <c:v>-2.2999999999999998</c:v>
                </c:pt>
                <c:pt idx="998">
                  <c:v>-2.8</c:v>
                </c:pt>
                <c:pt idx="999">
                  <c:v>-3.1</c:v>
                </c:pt>
                <c:pt idx="1000">
                  <c:v>-4.8</c:v>
                </c:pt>
                <c:pt idx="1001">
                  <c:v>-5.8</c:v>
                </c:pt>
                <c:pt idx="1002">
                  <c:v>-6.8</c:v>
                </c:pt>
                <c:pt idx="1003">
                  <c:v>-9.1</c:v>
                </c:pt>
                <c:pt idx="1004">
                  <c:v>-10.199999999999999</c:v>
                </c:pt>
                <c:pt idx="1005">
                  <c:v>-17.100000000000001</c:v>
                </c:pt>
                <c:pt idx="1006">
                  <c:v>-22.3</c:v>
                </c:pt>
                <c:pt idx="1007">
                  <c:v>-14.9</c:v>
                </c:pt>
                <c:pt idx="1008">
                  <c:v>-9.1999999999999993</c:v>
                </c:pt>
                <c:pt idx="1009">
                  <c:v>-7.1</c:v>
                </c:pt>
                <c:pt idx="1010">
                  <c:v>-5.7</c:v>
                </c:pt>
                <c:pt idx="1011">
                  <c:v>-5.0999999999999996</c:v>
                </c:pt>
                <c:pt idx="1012">
                  <c:v>-5</c:v>
                </c:pt>
                <c:pt idx="1013">
                  <c:v>-4.7</c:v>
                </c:pt>
                <c:pt idx="1014">
                  <c:v>-4.9000000000000004</c:v>
                </c:pt>
                <c:pt idx="1015">
                  <c:v>-5.7</c:v>
                </c:pt>
                <c:pt idx="1016">
                  <c:v>-6.4</c:v>
                </c:pt>
                <c:pt idx="1017">
                  <c:v>-6.2</c:v>
                </c:pt>
                <c:pt idx="1018">
                  <c:v>-5.6</c:v>
                </c:pt>
                <c:pt idx="1019">
                  <c:v>-4.8</c:v>
                </c:pt>
                <c:pt idx="1020">
                  <c:v>-4.3</c:v>
                </c:pt>
                <c:pt idx="1021">
                  <c:v>-4.0999999999999996</c:v>
                </c:pt>
                <c:pt idx="1022">
                  <c:v>-3.8</c:v>
                </c:pt>
                <c:pt idx="1023">
                  <c:v>-3.5</c:v>
                </c:pt>
                <c:pt idx="1024">
                  <c:v>-3.7</c:v>
                </c:pt>
                <c:pt idx="1025">
                  <c:v>-3.5</c:v>
                </c:pt>
                <c:pt idx="1026">
                  <c:v>-3.4</c:v>
                </c:pt>
                <c:pt idx="1027">
                  <c:v>-3.3</c:v>
                </c:pt>
                <c:pt idx="1028">
                  <c:v>-3.4</c:v>
                </c:pt>
                <c:pt idx="1029">
                  <c:v>-0.7</c:v>
                </c:pt>
                <c:pt idx="1030">
                  <c:v>1.8</c:v>
                </c:pt>
                <c:pt idx="1031">
                  <c:v>4.5</c:v>
                </c:pt>
                <c:pt idx="1032">
                  <c:v>6</c:v>
                </c:pt>
                <c:pt idx="1033">
                  <c:v>7.7</c:v>
                </c:pt>
                <c:pt idx="1034">
                  <c:v>9.8000000000000007</c:v>
                </c:pt>
                <c:pt idx="1035">
                  <c:v>10.9</c:v>
                </c:pt>
                <c:pt idx="1036">
                  <c:v>10.9</c:v>
                </c:pt>
                <c:pt idx="1037">
                  <c:v>11.8</c:v>
                </c:pt>
                <c:pt idx="1038">
                  <c:v>14.4</c:v>
                </c:pt>
                <c:pt idx="1039">
                  <c:v>15.8</c:v>
                </c:pt>
                <c:pt idx="1040">
                  <c:v>14.8</c:v>
                </c:pt>
                <c:pt idx="1041">
                  <c:v>13.9</c:v>
                </c:pt>
                <c:pt idx="1042">
                  <c:v>10.199999999999999</c:v>
                </c:pt>
                <c:pt idx="1043">
                  <c:v>9.4</c:v>
                </c:pt>
                <c:pt idx="1044">
                  <c:v>8.8000000000000007</c:v>
                </c:pt>
                <c:pt idx="1045">
                  <c:v>7.9</c:v>
                </c:pt>
                <c:pt idx="1046">
                  <c:v>7.6</c:v>
                </c:pt>
                <c:pt idx="1047">
                  <c:v>7.3</c:v>
                </c:pt>
                <c:pt idx="1048">
                  <c:v>7.7</c:v>
                </c:pt>
                <c:pt idx="1049">
                  <c:v>7.7</c:v>
                </c:pt>
                <c:pt idx="1050">
                  <c:v>8.6</c:v>
                </c:pt>
                <c:pt idx="1051">
                  <c:v>7.1</c:v>
                </c:pt>
                <c:pt idx="1052">
                  <c:v>7.2</c:v>
                </c:pt>
                <c:pt idx="1053">
                  <c:v>8.1999999999999993</c:v>
                </c:pt>
                <c:pt idx="1054">
                  <c:v>9.1999999999999993</c:v>
                </c:pt>
                <c:pt idx="1055">
                  <c:v>11.6</c:v>
                </c:pt>
                <c:pt idx="1056">
                  <c:v>12.1</c:v>
                </c:pt>
                <c:pt idx="1057">
                  <c:v>12.1</c:v>
                </c:pt>
                <c:pt idx="1058">
                  <c:v>11.6</c:v>
                </c:pt>
                <c:pt idx="1059">
                  <c:v>12.9</c:v>
                </c:pt>
                <c:pt idx="1060">
                  <c:v>13.1</c:v>
                </c:pt>
                <c:pt idx="1061">
                  <c:v>12.1</c:v>
                </c:pt>
                <c:pt idx="1062">
                  <c:v>11.2</c:v>
                </c:pt>
                <c:pt idx="1063">
                  <c:v>10.6</c:v>
                </c:pt>
                <c:pt idx="1064">
                  <c:v>9.4</c:v>
                </c:pt>
                <c:pt idx="1065">
                  <c:v>9.9</c:v>
                </c:pt>
                <c:pt idx="1066">
                  <c:v>9.6999999999999993</c:v>
                </c:pt>
                <c:pt idx="1067">
                  <c:v>8.9</c:v>
                </c:pt>
                <c:pt idx="1068">
                  <c:v>9.4</c:v>
                </c:pt>
                <c:pt idx="1069">
                  <c:v>9.6999999999999993</c:v>
                </c:pt>
                <c:pt idx="1070">
                  <c:v>10.6</c:v>
                </c:pt>
                <c:pt idx="1071">
                  <c:v>11.3</c:v>
                </c:pt>
                <c:pt idx="1072">
                  <c:v>11.4</c:v>
                </c:pt>
                <c:pt idx="1073">
                  <c:v>11.2</c:v>
                </c:pt>
                <c:pt idx="1074">
                  <c:v>11.6</c:v>
                </c:pt>
                <c:pt idx="1075">
                  <c:v>11.7</c:v>
                </c:pt>
                <c:pt idx="1076">
                  <c:v>10.8</c:v>
                </c:pt>
                <c:pt idx="1077">
                  <c:v>10.199999999999999</c:v>
                </c:pt>
                <c:pt idx="1078">
                  <c:v>9.9</c:v>
                </c:pt>
                <c:pt idx="1079">
                  <c:v>10.3</c:v>
                </c:pt>
                <c:pt idx="1080">
                  <c:v>11.7</c:v>
                </c:pt>
                <c:pt idx="1081">
                  <c:v>12.3</c:v>
                </c:pt>
                <c:pt idx="1082">
                  <c:v>13</c:v>
                </c:pt>
                <c:pt idx="1083">
                  <c:v>13.3</c:v>
                </c:pt>
                <c:pt idx="1084">
                  <c:v>14.4</c:v>
                </c:pt>
                <c:pt idx="1085">
                  <c:v>14.8</c:v>
                </c:pt>
                <c:pt idx="1086">
                  <c:v>13.4</c:v>
                </c:pt>
                <c:pt idx="1087">
                  <c:v>11.9</c:v>
                </c:pt>
                <c:pt idx="1088">
                  <c:v>11.1</c:v>
                </c:pt>
                <c:pt idx="1089">
                  <c:v>9.9</c:v>
                </c:pt>
                <c:pt idx="1090">
                  <c:v>10.5</c:v>
                </c:pt>
                <c:pt idx="1091">
                  <c:v>10.7</c:v>
                </c:pt>
                <c:pt idx="1092">
                  <c:v>11</c:v>
                </c:pt>
                <c:pt idx="1093">
                  <c:v>11.7</c:v>
                </c:pt>
                <c:pt idx="1094">
                  <c:v>13.3</c:v>
                </c:pt>
                <c:pt idx="1095">
                  <c:v>14.3</c:v>
                </c:pt>
                <c:pt idx="1096">
                  <c:v>15.7</c:v>
                </c:pt>
                <c:pt idx="1097">
                  <c:v>17.100000000000001</c:v>
                </c:pt>
                <c:pt idx="1098">
                  <c:v>15.6</c:v>
                </c:pt>
                <c:pt idx="1099">
                  <c:v>15.2</c:v>
                </c:pt>
                <c:pt idx="1100">
                  <c:v>17.600000000000001</c:v>
                </c:pt>
                <c:pt idx="1101">
                  <c:v>17.2</c:v>
                </c:pt>
                <c:pt idx="1102">
                  <c:v>13.8</c:v>
                </c:pt>
                <c:pt idx="1103">
                  <c:v>12.5</c:v>
                </c:pt>
                <c:pt idx="1104">
                  <c:v>11.1</c:v>
                </c:pt>
                <c:pt idx="1105">
                  <c:v>10.5</c:v>
                </c:pt>
                <c:pt idx="1106">
                  <c:v>11.9</c:v>
                </c:pt>
                <c:pt idx="1107">
                  <c:v>11.8</c:v>
                </c:pt>
                <c:pt idx="1108">
                  <c:v>9.8000000000000007</c:v>
                </c:pt>
                <c:pt idx="1109">
                  <c:v>9.8000000000000007</c:v>
                </c:pt>
                <c:pt idx="1110">
                  <c:v>13</c:v>
                </c:pt>
                <c:pt idx="1111">
                  <c:v>14.8</c:v>
                </c:pt>
                <c:pt idx="1112">
                  <c:v>16.100000000000001</c:v>
                </c:pt>
                <c:pt idx="1113">
                  <c:v>17.2</c:v>
                </c:pt>
                <c:pt idx="1114">
                  <c:v>17.7</c:v>
                </c:pt>
                <c:pt idx="1115">
                  <c:v>17</c:v>
                </c:pt>
                <c:pt idx="1116">
                  <c:v>17.5</c:v>
                </c:pt>
                <c:pt idx="1117">
                  <c:v>16</c:v>
                </c:pt>
                <c:pt idx="1118">
                  <c:v>15.1</c:v>
                </c:pt>
                <c:pt idx="1119">
                  <c:v>13.7</c:v>
                </c:pt>
                <c:pt idx="1120">
                  <c:v>13.2</c:v>
                </c:pt>
                <c:pt idx="1121">
                  <c:v>13.2</c:v>
                </c:pt>
                <c:pt idx="1122">
                  <c:v>14.5</c:v>
                </c:pt>
                <c:pt idx="1123">
                  <c:v>15.9</c:v>
                </c:pt>
                <c:pt idx="1124">
                  <c:v>15.9</c:v>
                </c:pt>
                <c:pt idx="1125">
                  <c:v>16.2</c:v>
                </c:pt>
                <c:pt idx="1126">
                  <c:v>15.3</c:v>
                </c:pt>
                <c:pt idx="1127">
                  <c:v>13.4</c:v>
                </c:pt>
                <c:pt idx="1128">
                  <c:v>12.2</c:v>
                </c:pt>
                <c:pt idx="1129">
                  <c:v>12.2</c:v>
                </c:pt>
                <c:pt idx="1130">
                  <c:v>11</c:v>
                </c:pt>
                <c:pt idx="1131">
                  <c:v>9.4</c:v>
                </c:pt>
                <c:pt idx="1132">
                  <c:v>12.8</c:v>
                </c:pt>
                <c:pt idx="1133">
                  <c:v>14.3</c:v>
                </c:pt>
                <c:pt idx="1134">
                  <c:v>15.6</c:v>
                </c:pt>
                <c:pt idx="1135">
                  <c:v>16.399999999999999</c:v>
                </c:pt>
                <c:pt idx="1136">
                  <c:v>16.2</c:v>
                </c:pt>
                <c:pt idx="1137">
                  <c:v>15.6</c:v>
                </c:pt>
                <c:pt idx="1138">
                  <c:v>15.1</c:v>
                </c:pt>
                <c:pt idx="1139">
                  <c:v>13.5</c:v>
                </c:pt>
                <c:pt idx="1140">
                  <c:v>11.8</c:v>
                </c:pt>
                <c:pt idx="1141">
                  <c:v>11</c:v>
                </c:pt>
                <c:pt idx="1142">
                  <c:v>10.5</c:v>
                </c:pt>
                <c:pt idx="1143">
                  <c:v>10.8</c:v>
                </c:pt>
                <c:pt idx="1144">
                  <c:v>12.5</c:v>
                </c:pt>
                <c:pt idx="1145">
                  <c:v>13.8</c:v>
                </c:pt>
                <c:pt idx="1146">
                  <c:v>15.4</c:v>
                </c:pt>
                <c:pt idx="1147">
                  <c:v>16</c:v>
                </c:pt>
                <c:pt idx="1148">
                  <c:v>16</c:v>
                </c:pt>
                <c:pt idx="1149">
                  <c:v>15.3</c:v>
                </c:pt>
                <c:pt idx="1150">
                  <c:v>13.7</c:v>
                </c:pt>
                <c:pt idx="1151">
                  <c:v>12.3</c:v>
                </c:pt>
                <c:pt idx="1152">
                  <c:v>11</c:v>
                </c:pt>
                <c:pt idx="1153">
                  <c:v>9.4</c:v>
                </c:pt>
                <c:pt idx="1154">
                  <c:v>8.6999999999999993</c:v>
                </c:pt>
                <c:pt idx="1155">
                  <c:v>7.9</c:v>
                </c:pt>
                <c:pt idx="1156">
                  <c:v>7.1</c:v>
                </c:pt>
                <c:pt idx="1157">
                  <c:v>6.2</c:v>
                </c:pt>
                <c:pt idx="1158">
                  <c:v>5.7</c:v>
                </c:pt>
                <c:pt idx="1159">
                  <c:v>5.6</c:v>
                </c:pt>
                <c:pt idx="1160">
                  <c:v>5.6</c:v>
                </c:pt>
                <c:pt idx="1161">
                  <c:v>5.4</c:v>
                </c:pt>
                <c:pt idx="1162">
                  <c:v>4.9000000000000004</c:v>
                </c:pt>
                <c:pt idx="1163">
                  <c:v>4.3</c:v>
                </c:pt>
                <c:pt idx="1164">
                  <c:v>4</c:v>
                </c:pt>
                <c:pt idx="1165">
                  <c:v>3.8</c:v>
                </c:pt>
                <c:pt idx="1166">
                  <c:v>3.6</c:v>
                </c:pt>
                <c:pt idx="1167">
                  <c:v>3.5</c:v>
                </c:pt>
                <c:pt idx="1168">
                  <c:v>3.4</c:v>
                </c:pt>
                <c:pt idx="1169">
                  <c:v>3.3</c:v>
                </c:pt>
                <c:pt idx="1170">
                  <c:v>3.7</c:v>
                </c:pt>
                <c:pt idx="1171">
                  <c:v>4.2</c:v>
                </c:pt>
                <c:pt idx="1172">
                  <c:v>4.9000000000000004</c:v>
                </c:pt>
                <c:pt idx="1173">
                  <c:v>5.4</c:v>
                </c:pt>
                <c:pt idx="1174">
                  <c:v>5.4</c:v>
                </c:pt>
                <c:pt idx="1175">
                  <c:v>5.3</c:v>
                </c:pt>
                <c:pt idx="1176">
                  <c:v>5.0999999999999996</c:v>
                </c:pt>
                <c:pt idx="1177">
                  <c:v>4.9000000000000004</c:v>
                </c:pt>
                <c:pt idx="1178">
                  <c:v>4.9000000000000004</c:v>
                </c:pt>
                <c:pt idx="1179">
                  <c:v>4.8</c:v>
                </c:pt>
                <c:pt idx="1180">
                  <c:v>4.5999999999999996</c:v>
                </c:pt>
                <c:pt idx="1181">
                  <c:v>4.5999999999999996</c:v>
                </c:pt>
                <c:pt idx="1182">
                  <c:v>4.5</c:v>
                </c:pt>
                <c:pt idx="1183">
                  <c:v>4.5</c:v>
                </c:pt>
                <c:pt idx="1184">
                  <c:v>4.4000000000000004</c:v>
                </c:pt>
                <c:pt idx="1185">
                  <c:v>4.9000000000000004</c:v>
                </c:pt>
                <c:pt idx="1186">
                  <c:v>5.3</c:v>
                </c:pt>
                <c:pt idx="1187">
                  <c:v>5.8</c:v>
                </c:pt>
                <c:pt idx="1188">
                  <c:v>5.9</c:v>
                </c:pt>
                <c:pt idx="1189">
                  <c:v>6</c:v>
                </c:pt>
                <c:pt idx="1190">
                  <c:v>5.9</c:v>
                </c:pt>
                <c:pt idx="1191">
                  <c:v>6.1</c:v>
                </c:pt>
                <c:pt idx="1192">
                  <c:v>6.1</c:v>
                </c:pt>
                <c:pt idx="1193">
                  <c:v>6.1</c:v>
                </c:pt>
                <c:pt idx="1194">
                  <c:v>6.2</c:v>
                </c:pt>
                <c:pt idx="1195">
                  <c:v>6.5</c:v>
                </c:pt>
                <c:pt idx="1196">
                  <c:v>6.6</c:v>
                </c:pt>
                <c:pt idx="1197">
                  <c:v>6.6</c:v>
                </c:pt>
                <c:pt idx="1198">
                  <c:v>6.7</c:v>
                </c:pt>
                <c:pt idx="1199">
                  <c:v>6.6</c:v>
                </c:pt>
                <c:pt idx="1200">
                  <c:v>6.6</c:v>
                </c:pt>
                <c:pt idx="1201">
                  <c:v>6.6</c:v>
                </c:pt>
                <c:pt idx="1202">
                  <c:v>6.4</c:v>
                </c:pt>
                <c:pt idx="1203">
                  <c:v>6.2</c:v>
                </c:pt>
                <c:pt idx="1204">
                  <c:v>6.2</c:v>
                </c:pt>
                <c:pt idx="1205">
                  <c:v>6.1</c:v>
                </c:pt>
                <c:pt idx="1206">
                  <c:v>6</c:v>
                </c:pt>
                <c:pt idx="1207">
                  <c:v>5.8</c:v>
                </c:pt>
                <c:pt idx="1208">
                  <c:v>5.7</c:v>
                </c:pt>
                <c:pt idx="1209">
                  <c:v>5.7</c:v>
                </c:pt>
                <c:pt idx="1210">
                  <c:v>5.7</c:v>
                </c:pt>
                <c:pt idx="1211">
                  <c:v>5.7</c:v>
                </c:pt>
                <c:pt idx="1212">
                  <c:v>5.9</c:v>
                </c:pt>
                <c:pt idx="1213">
                  <c:v>5.9</c:v>
                </c:pt>
                <c:pt idx="1214">
                  <c:v>5.9</c:v>
                </c:pt>
                <c:pt idx="1215">
                  <c:v>5.7</c:v>
                </c:pt>
                <c:pt idx="1216">
                  <c:v>5.7</c:v>
                </c:pt>
                <c:pt idx="1217">
                  <c:v>5.8</c:v>
                </c:pt>
                <c:pt idx="1218">
                  <c:v>5.8</c:v>
                </c:pt>
                <c:pt idx="1219">
                  <c:v>5.7</c:v>
                </c:pt>
                <c:pt idx="1220">
                  <c:v>5.6</c:v>
                </c:pt>
                <c:pt idx="1221">
                  <c:v>5.5</c:v>
                </c:pt>
                <c:pt idx="1222">
                  <c:v>5.4</c:v>
                </c:pt>
                <c:pt idx="1223">
                  <c:v>5.3</c:v>
                </c:pt>
                <c:pt idx="1224">
                  <c:v>5.2</c:v>
                </c:pt>
                <c:pt idx="1225">
                  <c:v>5.0999999999999996</c:v>
                </c:pt>
                <c:pt idx="1226">
                  <c:v>5</c:v>
                </c:pt>
                <c:pt idx="1227">
                  <c:v>5</c:v>
                </c:pt>
                <c:pt idx="1228">
                  <c:v>4.9000000000000004</c:v>
                </c:pt>
                <c:pt idx="1229">
                  <c:v>4.8</c:v>
                </c:pt>
                <c:pt idx="1230">
                  <c:v>4.8</c:v>
                </c:pt>
                <c:pt idx="1231">
                  <c:v>4.8</c:v>
                </c:pt>
                <c:pt idx="1232">
                  <c:v>4.7</c:v>
                </c:pt>
                <c:pt idx="1233">
                  <c:v>4.8</c:v>
                </c:pt>
                <c:pt idx="1234">
                  <c:v>4.8</c:v>
                </c:pt>
                <c:pt idx="1235">
                  <c:v>4.5999999999999996</c:v>
                </c:pt>
                <c:pt idx="1236">
                  <c:v>4.5999999999999996</c:v>
                </c:pt>
                <c:pt idx="1237">
                  <c:v>4.7</c:v>
                </c:pt>
                <c:pt idx="1238">
                  <c:v>4.7</c:v>
                </c:pt>
                <c:pt idx="1239">
                  <c:v>4.5999999999999996</c:v>
                </c:pt>
                <c:pt idx="1240">
                  <c:v>4.5999999999999996</c:v>
                </c:pt>
                <c:pt idx="1241">
                  <c:v>4.5999999999999996</c:v>
                </c:pt>
                <c:pt idx="1242">
                  <c:v>5.4</c:v>
                </c:pt>
                <c:pt idx="1243">
                  <c:v>6.6</c:v>
                </c:pt>
                <c:pt idx="1244">
                  <c:v>7.5</c:v>
                </c:pt>
                <c:pt idx="1245">
                  <c:v>7.6</c:v>
                </c:pt>
                <c:pt idx="1246">
                  <c:v>7.4</c:v>
                </c:pt>
                <c:pt idx="1247">
                  <c:v>7.1</c:v>
                </c:pt>
                <c:pt idx="1248">
                  <c:v>6.9</c:v>
                </c:pt>
                <c:pt idx="1249">
                  <c:v>6.7</c:v>
                </c:pt>
                <c:pt idx="1250">
                  <c:v>6.5</c:v>
                </c:pt>
                <c:pt idx="1251">
                  <c:v>6.3</c:v>
                </c:pt>
                <c:pt idx="1252">
                  <c:v>6.1</c:v>
                </c:pt>
                <c:pt idx="1253">
                  <c:v>5.9</c:v>
                </c:pt>
                <c:pt idx="1254">
                  <c:v>5.8</c:v>
                </c:pt>
                <c:pt idx="1255">
                  <c:v>5.8</c:v>
                </c:pt>
                <c:pt idx="1256">
                  <c:v>5.7</c:v>
                </c:pt>
                <c:pt idx="1257">
                  <c:v>5.6</c:v>
                </c:pt>
                <c:pt idx="1258">
                  <c:v>5.6</c:v>
                </c:pt>
                <c:pt idx="1259">
                  <c:v>5.6</c:v>
                </c:pt>
                <c:pt idx="1260">
                  <c:v>5.5</c:v>
                </c:pt>
                <c:pt idx="1261">
                  <c:v>5.5</c:v>
                </c:pt>
                <c:pt idx="1262">
                  <c:v>5.4</c:v>
                </c:pt>
                <c:pt idx="1263">
                  <c:v>5.4</c:v>
                </c:pt>
                <c:pt idx="1264">
                  <c:v>5.3</c:v>
                </c:pt>
                <c:pt idx="1265">
                  <c:v>5.4</c:v>
                </c:pt>
                <c:pt idx="1266">
                  <c:v>5.4</c:v>
                </c:pt>
                <c:pt idx="1267">
                  <c:v>5.4</c:v>
                </c:pt>
                <c:pt idx="1268">
                  <c:v>5.5</c:v>
                </c:pt>
                <c:pt idx="1269">
                  <c:v>5.5</c:v>
                </c:pt>
                <c:pt idx="1270">
                  <c:v>5.6</c:v>
                </c:pt>
                <c:pt idx="1271">
                  <c:v>5.7</c:v>
                </c:pt>
                <c:pt idx="1272">
                  <c:v>5.6</c:v>
                </c:pt>
                <c:pt idx="1273">
                  <c:v>5.5</c:v>
                </c:pt>
                <c:pt idx="1274">
                  <c:v>5.4</c:v>
                </c:pt>
                <c:pt idx="1275">
                  <c:v>5.4</c:v>
                </c:pt>
                <c:pt idx="1276">
                  <c:v>5.4</c:v>
                </c:pt>
                <c:pt idx="1277">
                  <c:v>5.3</c:v>
                </c:pt>
                <c:pt idx="1278">
                  <c:v>5.3</c:v>
                </c:pt>
                <c:pt idx="1279">
                  <c:v>5.0999999999999996</c:v>
                </c:pt>
                <c:pt idx="1280">
                  <c:v>5.2</c:v>
                </c:pt>
                <c:pt idx="1281">
                  <c:v>5.3</c:v>
                </c:pt>
                <c:pt idx="1282">
                  <c:v>5.4</c:v>
                </c:pt>
                <c:pt idx="1283">
                  <c:v>5.4</c:v>
                </c:pt>
                <c:pt idx="1284">
                  <c:v>5.4</c:v>
                </c:pt>
                <c:pt idx="1285">
                  <c:v>5.3</c:v>
                </c:pt>
                <c:pt idx="1286">
                  <c:v>5.3</c:v>
                </c:pt>
                <c:pt idx="1287">
                  <c:v>5.2</c:v>
                </c:pt>
                <c:pt idx="1288">
                  <c:v>5.3</c:v>
                </c:pt>
                <c:pt idx="1289">
                  <c:v>5.0999999999999996</c:v>
                </c:pt>
                <c:pt idx="1290">
                  <c:v>5.0999999999999996</c:v>
                </c:pt>
                <c:pt idx="1291">
                  <c:v>5.2</c:v>
                </c:pt>
                <c:pt idx="1292">
                  <c:v>5.0999999999999996</c:v>
                </c:pt>
                <c:pt idx="1293">
                  <c:v>4.9000000000000004</c:v>
                </c:pt>
                <c:pt idx="1294">
                  <c:v>4.8</c:v>
                </c:pt>
                <c:pt idx="1295">
                  <c:v>4.9000000000000004</c:v>
                </c:pt>
                <c:pt idx="1296">
                  <c:v>4.8</c:v>
                </c:pt>
                <c:pt idx="1297">
                  <c:v>4.7</c:v>
                </c:pt>
                <c:pt idx="1298">
                  <c:v>4.7</c:v>
                </c:pt>
                <c:pt idx="1299">
                  <c:v>4.9000000000000004</c:v>
                </c:pt>
                <c:pt idx="1300">
                  <c:v>4.9000000000000004</c:v>
                </c:pt>
                <c:pt idx="1301">
                  <c:v>4.5999999999999996</c:v>
                </c:pt>
                <c:pt idx="1302">
                  <c:v>4.5</c:v>
                </c:pt>
                <c:pt idx="1303">
                  <c:v>4.5</c:v>
                </c:pt>
                <c:pt idx="1304">
                  <c:v>4.5</c:v>
                </c:pt>
                <c:pt idx="1305">
                  <c:v>4.4000000000000004</c:v>
                </c:pt>
                <c:pt idx="1306">
                  <c:v>4.4000000000000004</c:v>
                </c:pt>
                <c:pt idx="1307">
                  <c:v>4.4000000000000004</c:v>
                </c:pt>
                <c:pt idx="1308">
                  <c:v>4.4000000000000004</c:v>
                </c:pt>
                <c:pt idx="1309">
                  <c:v>4.5</c:v>
                </c:pt>
                <c:pt idx="1310">
                  <c:v>4.5999999999999996</c:v>
                </c:pt>
                <c:pt idx="1311">
                  <c:v>5</c:v>
                </c:pt>
                <c:pt idx="1312">
                  <c:v>5.2</c:v>
                </c:pt>
                <c:pt idx="1313">
                  <c:v>6</c:v>
                </c:pt>
                <c:pt idx="1314">
                  <c:v>6.8</c:v>
                </c:pt>
                <c:pt idx="1315">
                  <c:v>7.5</c:v>
                </c:pt>
                <c:pt idx="1316">
                  <c:v>8.3000000000000007</c:v>
                </c:pt>
                <c:pt idx="1317">
                  <c:v>8.9</c:v>
                </c:pt>
                <c:pt idx="1318">
                  <c:v>9.5</c:v>
                </c:pt>
                <c:pt idx="1319">
                  <c:v>10</c:v>
                </c:pt>
                <c:pt idx="1320">
                  <c:v>10.4</c:v>
                </c:pt>
                <c:pt idx="1321">
                  <c:v>10.9</c:v>
                </c:pt>
                <c:pt idx="1322">
                  <c:v>11.6</c:v>
                </c:pt>
                <c:pt idx="1323">
                  <c:v>11.7</c:v>
                </c:pt>
                <c:pt idx="1324">
                  <c:v>11.6</c:v>
                </c:pt>
                <c:pt idx="1325">
                  <c:v>11.8</c:v>
                </c:pt>
                <c:pt idx="1326">
                  <c:v>12.3</c:v>
                </c:pt>
                <c:pt idx="1327">
                  <c:v>12.2</c:v>
                </c:pt>
                <c:pt idx="1328">
                  <c:v>11.9</c:v>
                </c:pt>
                <c:pt idx="1329">
                  <c:v>11.9</c:v>
                </c:pt>
                <c:pt idx="1330">
                  <c:v>12</c:v>
                </c:pt>
                <c:pt idx="1331">
                  <c:v>11.9</c:v>
                </c:pt>
                <c:pt idx="1332">
                  <c:v>12.3</c:v>
                </c:pt>
                <c:pt idx="1333">
                  <c:v>12.1</c:v>
                </c:pt>
                <c:pt idx="1334">
                  <c:v>12</c:v>
                </c:pt>
                <c:pt idx="1335">
                  <c:v>11.2</c:v>
                </c:pt>
                <c:pt idx="1336">
                  <c:v>10.9</c:v>
                </c:pt>
                <c:pt idx="1337">
                  <c:v>10.6</c:v>
                </c:pt>
                <c:pt idx="1338">
                  <c:v>10.5</c:v>
                </c:pt>
                <c:pt idx="1339">
                  <c:v>10.6</c:v>
                </c:pt>
                <c:pt idx="1340">
                  <c:v>10.3</c:v>
                </c:pt>
                <c:pt idx="1341">
                  <c:v>10.4</c:v>
                </c:pt>
                <c:pt idx="1342">
                  <c:v>10.199999999999999</c:v>
                </c:pt>
                <c:pt idx="1343">
                  <c:v>10.1</c:v>
                </c:pt>
                <c:pt idx="1344">
                  <c:v>9.8000000000000007</c:v>
                </c:pt>
                <c:pt idx="1345">
                  <c:v>9.8000000000000007</c:v>
                </c:pt>
                <c:pt idx="1346">
                  <c:v>9.3000000000000007</c:v>
                </c:pt>
                <c:pt idx="1347">
                  <c:v>8.8000000000000007</c:v>
                </c:pt>
                <c:pt idx="1348">
                  <c:v>8.9</c:v>
                </c:pt>
                <c:pt idx="1349">
                  <c:v>8.9</c:v>
                </c:pt>
                <c:pt idx="1350">
                  <c:v>8.8000000000000007</c:v>
                </c:pt>
                <c:pt idx="1351">
                  <c:v>8.6999999999999993</c:v>
                </c:pt>
                <c:pt idx="1352">
                  <c:v>8.4</c:v>
                </c:pt>
                <c:pt idx="1353">
                  <c:v>8.3000000000000007</c:v>
                </c:pt>
                <c:pt idx="1354">
                  <c:v>8.3000000000000007</c:v>
                </c:pt>
                <c:pt idx="1355">
                  <c:v>8.4</c:v>
                </c:pt>
                <c:pt idx="1356">
                  <c:v>8.1</c:v>
                </c:pt>
                <c:pt idx="1357">
                  <c:v>7.9</c:v>
                </c:pt>
                <c:pt idx="1358">
                  <c:v>7.8</c:v>
                </c:pt>
                <c:pt idx="1359">
                  <c:v>7.7</c:v>
                </c:pt>
                <c:pt idx="1360">
                  <c:v>7.9</c:v>
                </c:pt>
                <c:pt idx="1361">
                  <c:v>8.1</c:v>
                </c:pt>
                <c:pt idx="1362">
                  <c:v>8.1999999999999993</c:v>
                </c:pt>
                <c:pt idx="1363">
                  <c:v>8.1</c:v>
                </c:pt>
                <c:pt idx="1364">
                  <c:v>8.5</c:v>
                </c:pt>
                <c:pt idx="1365">
                  <c:v>8.5</c:v>
                </c:pt>
                <c:pt idx="1366">
                  <c:v>8.5</c:v>
                </c:pt>
                <c:pt idx="1367">
                  <c:v>8.5</c:v>
                </c:pt>
                <c:pt idx="1368">
                  <c:v>8.5</c:v>
                </c:pt>
                <c:pt idx="1369">
                  <c:v>8.1</c:v>
                </c:pt>
                <c:pt idx="1370">
                  <c:v>8.1999999999999993</c:v>
                </c:pt>
                <c:pt idx="1371">
                  <c:v>8.5</c:v>
                </c:pt>
                <c:pt idx="1372">
                  <c:v>8.6999999999999993</c:v>
                </c:pt>
                <c:pt idx="1373">
                  <c:v>8.5</c:v>
                </c:pt>
                <c:pt idx="1374">
                  <c:v>8.5</c:v>
                </c:pt>
                <c:pt idx="1375">
                  <c:v>8.4</c:v>
                </c:pt>
                <c:pt idx="1376">
                  <c:v>8.1999999999999993</c:v>
                </c:pt>
                <c:pt idx="1377">
                  <c:v>8.6</c:v>
                </c:pt>
                <c:pt idx="1378">
                  <c:v>8.6999999999999993</c:v>
                </c:pt>
                <c:pt idx="1379">
                  <c:v>8.6999999999999993</c:v>
                </c:pt>
                <c:pt idx="1380">
                  <c:v>8.8000000000000007</c:v>
                </c:pt>
                <c:pt idx="1381">
                  <c:v>9.1</c:v>
                </c:pt>
                <c:pt idx="1382">
                  <c:v>9.1</c:v>
                </c:pt>
                <c:pt idx="1383">
                  <c:v>9.1</c:v>
                </c:pt>
                <c:pt idx="1384">
                  <c:v>9</c:v>
                </c:pt>
                <c:pt idx="1385">
                  <c:v>9</c:v>
                </c:pt>
                <c:pt idx="1386">
                  <c:v>8.6</c:v>
                </c:pt>
                <c:pt idx="1387">
                  <c:v>8.8000000000000007</c:v>
                </c:pt>
                <c:pt idx="1388">
                  <c:v>9</c:v>
                </c:pt>
                <c:pt idx="1389">
                  <c:v>8.9</c:v>
                </c:pt>
                <c:pt idx="1390">
                  <c:v>8.6999999999999993</c:v>
                </c:pt>
                <c:pt idx="1391">
                  <c:v>8.5</c:v>
                </c:pt>
                <c:pt idx="1392">
                  <c:v>8.4</c:v>
                </c:pt>
                <c:pt idx="1393">
                  <c:v>8.1999999999999993</c:v>
                </c:pt>
                <c:pt idx="1394">
                  <c:v>8.6999999999999993</c:v>
                </c:pt>
                <c:pt idx="1395">
                  <c:v>8.6999999999999993</c:v>
                </c:pt>
                <c:pt idx="1396">
                  <c:v>9</c:v>
                </c:pt>
                <c:pt idx="1397">
                  <c:v>9.6</c:v>
                </c:pt>
                <c:pt idx="1398">
                  <c:v>10.5</c:v>
                </c:pt>
                <c:pt idx="1399">
                  <c:v>10.8</c:v>
                </c:pt>
                <c:pt idx="1400">
                  <c:v>11.1</c:v>
                </c:pt>
                <c:pt idx="1401">
                  <c:v>11.2</c:v>
                </c:pt>
                <c:pt idx="1402">
                  <c:v>10.7</c:v>
                </c:pt>
                <c:pt idx="1403">
                  <c:v>10.3</c:v>
                </c:pt>
                <c:pt idx="1404">
                  <c:v>10.4</c:v>
                </c:pt>
                <c:pt idx="1405">
                  <c:v>10.1</c:v>
                </c:pt>
                <c:pt idx="1406">
                  <c:v>9.6999999999999993</c:v>
                </c:pt>
                <c:pt idx="1407">
                  <c:v>9.4</c:v>
                </c:pt>
                <c:pt idx="1408">
                  <c:v>9.1</c:v>
                </c:pt>
                <c:pt idx="1409">
                  <c:v>8.8000000000000007</c:v>
                </c:pt>
                <c:pt idx="1410">
                  <c:v>8.8000000000000007</c:v>
                </c:pt>
                <c:pt idx="1411">
                  <c:v>9.1</c:v>
                </c:pt>
                <c:pt idx="1412">
                  <c:v>9</c:v>
                </c:pt>
                <c:pt idx="1413">
                  <c:v>9</c:v>
                </c:pt>
                <c:pt idx="1414">
                  <c:v>9</c:v>
                </c:pt>
                <c:pt idx="1415">
                  <c:v>9.3000000000000007</c:v>
                </c:pt>
                <c:pt idx="1416">
                  <c:v>9.1999999999999993</c:v>
                </c:pt>
                <c:pt idx="1417">
                  <c:v>9.1999999999999993</c:v>
                </c:pt>
                <c:pt idx="1418">
                  <c:v>9.1</c:v>
                </c:pt>
                <c:pt idx="1419">
                  <c:v>8.9</c:v>
                </c:pt>
                <c:pt idx="1420">
                  <c:v>8.9</c:v>
                </c:pt>
                <c:pt idx="1421">
                  <c:v>8.6999999999999993</c:v>
                </c:pt>
                <c:pt idx="1422">
                  <c:v>8.3000000000000007</c:v>
                </c:pt>
                <c:pt idx="1423">
                  <c:v>8</c:v>
                </c:pt>
                <c:pt idx="1424">
                  <c:v>7.4</c:v>
                </c:pt>
                <c:pt idx="1425">
                  <c:v>7.3</c:v>
                </c:pt>
                <c:pt idx="1426">
                  <c:v>7.5</c:v>
                </c:pt>
                <c:pt idx="1427">
                  <c:v>7.9</c:v>
                </c:pt>
                <c:pt idx="1428">
                  <c:v>8.1999999999999993</c:v>
                </c:pt>
                <c:pt idx="1429">
                  <c:v>8.5</c:v>
                </c:pt>
                <c:pt idx="1430">
                  <c:v>8.6</c:v>
                </c:pt>
                <c:pt idx="1431">
                  <c:v>8.5</c:v>
                </c:pt>
                <c:pt idx="1432">
                  <c:v>8.5</c:v>
                </c:pt>
                <c:pt idx="1433">
                  <c:v>8.5</c:v>
                </c:pt>
                <c:pt idx="1434">
                  <c:v>8.1999999999999993</c:v>
                </c:pt>
                <c:pt idx="1435">
                  <c:v>7.9</c:v>
                </c:pt>
                <c:pt idx="1436">
                  <c:v>8</c:v>
                </c:pt>
                <c:pt idx="1437">
                  <c:v>7.9</c:v>
                </c:pt>
                <c:pt idx="1438">
                  <c:v>7.5</c:v>
                </c:pt>
                <c:pt idx="1439">
                  <c:v>8</c:v>
                </c:pt>
                <c:pt idx="1440">
                  <c:v>8</c:v>
                </c:pt>
                <c:pt idx="1441">
                  <c:v>8</c:v>
                </c:pt>
                <c:pt idx="1442">
                  <c:v>7.9</c:v>
                </c:pt>
                <c:pt idx="1443">
                  <c:v>7.8</c:v>
                </c:pt>
                <c:pt idx="1444">
                  <c:v>7.7</c:v>
                </c:pt>
                <c:pt idx="1445">
                  <c:v>7.3</c:v>
                </c:pt>
                <c:pt idx="1446">
                  <c:v>7.2</c:v>
                </c:pt>
                <c:pt idx="1447">
                  <c:v>7.2</c:v>
                </c:pt>
                <c:pt idx="1448">
                  <c:v>7</c:v>
                </c:pt>
                <c:pt idx="1449">
                  <c:v>6.9</c:v>
                </c:pt>
                <c:pt idx="1450">
                  <c:v>6.7</c:v>
                </c:pt>
                <c:pt idx="1451">
                  <c:v>6.6</c:v>
                </c:pt>
                <c:pt idx="1452">
                  <c:v>6.4</c:v>
                </c:pt>
                <c:pt idx="1453">
                  <c:v>7.7</c:v>
                </c:pt>
                <c:pt idx="1454">
                  <c:v>8.3000000000000007</c:v>
                </c:pt>
                <c:pt idx="1455">
                  <c:v>8.6999999999999993</c:v>
                </c:pt>
                <c:pt idx="1456">
                  <c:v>9</c:v>
                </c:pt>
                <c:pt idx="1457">
                  <c:v>8.9</c:v>
                </c:pt>
                <c:pt idx="1458">
                  <c:v>9.3000000000000007</c:v>
                </c:pt>
                <c:pt idx="1459">
                  <c:v>9.9</c:v>
                </c:pt>
                <c:pt idx="1460">
                  <c:v>10.1</c:v>
                </c:pt>
                <c:pt idx="1461">
                  <c:v>9.8000000000000007</c:v>
                </c:pt>
                <c:pt idx="1462">
                  <c:v>9.9</c:v>
                </c:pt>
                <c:pt idx="1463">
                  <c:v>10.4</c:v>
                </c:pt>
                <c:pt idx="1464">
                  <c:v>12</c:v>
                </c:pt>
                <c:pt idx="1465">
                  <c:v>12.1</c:v>
                </c:pt>
                <c:pt idx="1466">
                  <c:v>11.1</c:v>
                </c:pt>
                <c:pt idx="1467">
                  <c:v>10.7</c:v>
                </c:pt>
                <c:pt idx="1468">
                  <c:v>10.199999999999999</c:v>
                </c:pt>
                <c:pt idx="1469">
                  <c:v>10</c:v>
                </c:pt>
                <c:pt idx="1470">
                  <c:v>9.6</c:v>
                </c:pt>
                <c:pt idx="1471">
                  <c:v>9.1999999999999993</c:v>
                </c:pt>
                <c:pt idx="1472">
                  <c:v>9.1</c:v>
                </c:pt>
                <c:pt idx="1473">
                  <c:v>9</c:v>
                </c:pt>
                <c:pt idx="1474">
                  <c:v>8.8000000000000007</c:v>
                </c:pt>
                <c:pt idx="1475">
                  <c:v>8.6</c:v>
                </c:pt>
                <c:pt idx="1476">
                  <c:v>8.4</c:v>
                </c:pt>
                <c:pt idx="1477">
                  <c:v>8.4</c:v>
                </c:pt>
                <c:pt idx="1478">
                  <c:v>8.4</c:v>
                </c:pt>
                <c:pt idx="1479">
                  <c:v>8.9</c:v>
                </c:pt>
                <c:pt idx="1480">
                  <c:v>8.6999999999999993</c:v>
                </c:pt>
                <c:pt idx="1481">
                  <c:v>8.6999999999999993</c:v>
                </c:pt>
                <c:pt idx="1482">
                  <c:v>8.4</c:v>
                </c:pt>
                <c:pt idx="1483">
                  <c:v>7.9</c:v>
                </c:pt>
                <c:pt idx="1484">
                  <c:v>7.4</c:v>
                </c:pt>
                <c:pt idx="1485">
                  <c:v>7.1</c:v>
                </c:pt>
                <c:pt idx="1486">
                  <c:v>7.1</c:v>
                </c:pt>
                <c:pt idx="1487">
                  <c:v>6.6</c:v>
                </c:pt>
                <c:pt idx="1488">
                  <c:v>6.9</c:v>
                </c:pt>
                <c:pt idx="1489">
                  <c:v>7</c:v>
                </c:pt>
                <c:pt idx="1490">
                  <c:v>7.3</c:v>
                </c:pt>
                <c:pt idx="1491">
                  <c:v>8</c:v>
                </c:pt>
                <c:pt idx="1492">
                  <c:v>8.6</c:v>
                </c:pt>
                <c:pt idx="1493">
                  <c:v>8.8000000000000007</c:v>
                </c:pt>
                <c:pt idx="1494">
                  <c:v>8.8000000000000007</c:v>
                </c:pt>
                <c:pt idx="1495">
                  <c:v>8.8000000000000007</c:v>
                </c:pt>
                <c:pt idx="1496">
                  <c:v>9.1</c:v>
                </c:pt>
                <c:pt idx="1497">
                  <c:v>9.1</c:v>
                </c:pt>
                <c:pt idx="1498">
                  <c:v>9.1999999999999993</c:v>
                </c:pt>
                <c:pt idx="1499">
                  <c:v>8.9</c:v>
                </c:pt>
                <c:pt idx="1500">
                  <c:v>8.9</c:v>
                </c:pt>
                <c:pt idx="1501">
                  <c:v>9.1999999999999993</c:v>
                </c:pt>
                <c:pt idx="1502">
                  <c:v>9.5</c:v>
                </c:pt>
                <c:pt idx="1503">
                  <c:v>9.8000000000000007</c:v>
                </c:pt>
                <c:pt idx="1504">
                  <c:v>9.4</c:v>
                </c:pt>
                <c:pt idx="1505">
                  <c:v>8.8000000000000007</c:v>
                </c:pt>
                <c:pt idx="1506">
                  <c:v>8.1</c:v>
                </c:pt>
                <c:pt idx="1507">
                  <c:v>7.6</c:v>
                </c:pt>
                <c:pt idx="1508">
                  <c:v>7.3</c:v>
                </c:pt>
                <c:pt idx="1509">
                  <c:v>7.2</c:v>
                </c:pt>
                <c:pt idx="1510">
                  <c:v>7.2</c:v>
                </c:pt>
                <c:pt idx="1511">
                  <c:v>7.3</c:v>
                </c:pt>
                <c:pt idx="1512">
                  <c:v>7.2</c:v>
                </c:pt>
                <c:pt idx="1513">
                  <c:v>6.7</c:v>
                </c:pt>
                <c:pt idx="1514">
                  <c:v>6.3</c:v>
                </c:pt>
                <c:pt idx="1515">
                  <c:v>6.1</c:v>
                </c:pt>
                <c:pt idx="1516">
                  <c:v>6.1</c:v>
                </c:pt>
                <c:pt idx="1517">
                  <c:v>6.1</c:v>
                </c:pt>
                <c:pt idx="1518">
                  <c:v>6.1</c:v>
                </c:pt>
                <c:pt idx="1519">
                  <c:v>5.6</c:v>
                </c:pt>
                <c:pt idx="1520">
                  <c:v>5.0999999999999996</c:v>
                </c:pt>
                <c:pt idx="1521">
                  <c:v>5.0999999999999996</c:v>
                </c:pt>
                <c:pt idx="1522">
                  <c:v>5.4</c:v>
                </c:pt>
                <c:pt idx="1523">
                  <c:v>5.6</c:v>
                </c:pt>
                <c:pt idx="1524">
                  <c:v>5.2</c:v>
                </c:pt>
                <c:pt idx="1525">
                  <c:v>5</c:v>
                </c:pt>
                <c:pt idx="1526">
                  <c:v>4.5999999999999996</c:v>
                </c:pt>
                <c:pt idx="1527">
                  <c:v>4.5999999999999996</c:v>
                </c:pt>
                <c:pt idx="1528">
                  <c:v>4.7</c:v>
                </c:pt>
                <c:pt idx="1529">
                  <c:v>5.2</c:v>
                </c:pt>
                <c:pt idx="1530">
                  <c:v>5.3</c:v>
                </c:pt>
                <c:pt idx="1531">
                  <c:v>5.8</c:v>
                </c:pt>
                <c:pt idx="1532">
                  <c:v>6.7</c:v>
                </c:pt>
                <c:pt idx="1533">
                  <c:v>7.1</c:v>
                </c:pt>
                <c:pt idx="1534">
                  <c:v>6.9</c:v>
                </c:pt>
                <c:pt idx="1535">
                  <c:v>7.3</c:v>
                </c:pt>
                <c:pt idx="1536">
                  <c:v>8.1</c:v>
                </c:pt>
                <c:pt idx="1537">
                  <c:v>8.1</c:v>
                </c:pt>
                <c:pt idx="1538">
                  <c:v>8.1</c:v>
                </c:pt>
                <c:pt idx="1539">
                  <c:v>8</c:v>
                </c:pt>
                <c:pt idx="1540">
                  <c:v>7.8</c:v>
                </c:pt>
                <c:pt idx="1541">
                  <c:v>7.7</c:v>
                </c:pt>
                <c:pt idx="1542">
                  <c:v>7.8</c:v>
                </c:pt>
                <c:pt idx="1543">
                  <c:v>8.1</c:v>
                </c:pt>
                <c:pt idx="1544">
                  <c:v>8.1</c:v>
                </c:pt>
                <c:pt idx="1545">
                  <c:v>8</c:v>
                </c:pt>
                <c:pt idx="1546">
                  <c:v>8.8000000000000007</c:v>
                </c:pt>
                <c:pt idx="1547">
                  <c:v>8.9</c:v>
                </c:pt>
                <c:pt idx="1548">
                  <c:v>8.6999999999999993</c:v>
                </c:pt>
                <c:pt idx="1549">
                  <c:v>8.6999999999999993</c:v>
                </c:pt>
                <c:pt idx="1550">
                  <c:v>9</c:v>
                </c:pt>
                <c:pt idx="1551">
                  <c:v>9.1</c:v>
                </c:pt>
                <c:pt idx="1552">
                  <c:v>9.3000000000000007</c:v>
                </c:pt>
                <c:pt idx="1553">
                  <c:v>9.5</c:v>
                </c:pt>
                <c:pt idx="1554">
                  <c:v>8.4</c:v>
                </c:pt>
                <c:pt idx="1555">
                  <c:v>7.6</c:v>
                </c:pt>
                <c:pt idx="1556">
                  <c:v>7.3</c:v>
                </c:pt>
                <c:pt idx="1557">
                  <c:v>7.3</c:v>
                </c:pt>
                <c:pt idx="1558">
                  <c:v>7.4</c:v>
                </c:pt>
                <c:pt idx="1559">
                  <c:v>7.9</c:v>
                </c:pt>
                <c:pt idx="1560">
                  <c:v>8</c:v>
                </c:pt>
                <c:pt idx="1561">
                  <c:v>7.5</c:v>
                </c:pt>
                <c:pt idx="1562">
                  <c:v>6.6</c:v>
                </c:pt>
                <c:pt idx="1563">
                  <c:v>6.3</c:v>
                </c:pt>
                <c:pt idx="1564">
                  <c:v>6.1</c:v>
                </c:pt>
                <c:pt idx="1565">
                  <c:v>6</c:v>
                </c:pt>
                <c:pt idx="1566">
                  <c:v>6.2</c:v>
                </c:pt>
                <c:pt idx="1567">
                  <c:v>6</c:v>
                </c:pt>
                <c:pt idx="1568">
                  <c:v>5.7</c:v>
                </c:pt>
                <c:pt idx="1569">
                  <c:v>5.4</c:v>
                </c:pt>
                <c:pt idx="1570">
                  <c:v>5.2</c:v>
                </c:pt>
                <c:pt idx="1571">
                  <c:v>5.4</c:v>
                </c:pt>
                <c:pt idx="1572">
                  <c:v>5.2</c:v>
                </c:pt>
                <c:pt idx="1573">
                  <c:v>4.4000000000000004</c:v>
                </c:pt>
                <c:pt idx="1574">
                  <c:v>3.4</c:v>
                </c:pt>
                <c:pt idx="1575">
                  <c:v>2.8</c:v>
                </c:pt>
                <c:pt idx="1576">
                  <c:v>2.4</c:v>
                </c:pt>
                <c:pt idx="1577">
                  <c:v>2</c:v>
                </c:pt>
                <c:pt idx="1578">
                  <c:v>1.2</c:v>
                </c:pt>
                <c:pt idx="1579">
                  <c:v>0.7</c:v>
                </c:pt>
                <c:pt idx="1580">
                  <c:v>0.3</c:v>
                </c:pt>
                <c:pt idx="1581">
                  <c:v>0</c:v>
                </c:pt>
                <c:pt idx="1582">
                  <c:v>-0.4</c:v>
                </c:pt>
                <c:pt idx="1583">
                  <c:v>-0.6</c:v>
                </c:pt>
                <c:pt idx="1584">
                  <c:v>-0.8</c:v>
                </c:pt>
                <c:pt idx="1585">
                  <c:v>-1.1000000000000001</c:v>
                </c:pt>
                <c:pt idx="1586">
                  <c:v>-1.3</c:v>
                </c:pt>
                <c:pt idx="1587">
                  <c:v>-1.4</c:v>
                </c:pt>
                <c:pt idx="1588">
                  <c:v>-1.5</c:v>
                </c:pt>
                <c:pt idx="1589">
                  <c:v>-1.6</c:v>
                </c:pt>
                <c:pt idx="1590">
                  <c:v>-1.6</c:v>
                </c:pt>
                <c:pt idx="1591">
                  <c:v>-1.5</c:v>
                </c:pt>
                <c:pt idx="1592">
                  <c:v>-1.5</c:v>
                </c:pt>
                <c:pt idx="1593">
                  <c:v>-1.4</c:v>
                </c:pt>
                <c:pt idx="1594">
                  <c:v>-1.5</c:v>
                </c:pt>
                <c:pt idx="1595">
                  <c:v>-1.7</c:v>
                </c:pt>
                <c:pt idx="1596">
                  <c:v>-1.7</c:v>
                </c:pt>
                <c:pt idx="1597">
                  <c:v>-3.3</c:v>
                </c:pt>
                <c:pt idx="1598">
                  <c:v>-3.8</c:v>
                </c:pt>
                <c:pt idx="1599">
                  <c:v>-5.2</c:v>
                </c:pt>
                <c:pt idx="1600">
                  <c:v>-5.7</c:v>
                </c:pt>
                <c:pt idx="1601">
                  <c:v>-4.9000000000000004</c:v>
                </c:pt>
                <c:pt idx="1602">
                  <c:v>-3.8</c:v>
                </c:pt>
                <c:pt idx="1603">
                  <c:v>-2.4</c:v>
                </c:pt>
                <c:pt idx="1604">
                  <c:v>-1.6</c:v>
                </c:pt>
                <c:pt idx="1605">
                  <c:v>-1.1000000000000001</c:v>
                </c:pt>
                <c:pt idx="1606">
                  <c:v>-0.6</c:v>
                </c:pt>
                <c:pt idx="1607">
                  <c:v>-0.1</c:v>
                </c:pt>
                <c:pt idx="1608">
                  <c:v>0</c:v>
                </c:pt>
                <c:pt idx="1609">
                  <c:v>0.1</c:v>
                </c:pt>
                <c:pt idx="1610">
                  <c:v>0.3</c:v>
                </c:pt>
                <c:pt idx="1611">
                  <c:v>0.4</c:v>
                </c:pt>
                <c:pt idx="1612">
                  <c:v>0.4</c:v>
                </c:pt>
                <c:pt idx="1613">
                  <c:v>0.5</c:v>
                </c:pt>
                <c:pt idx="1614">
                  <c:v>0.4</c:v>
                </c:pt>
                <c:pt idx="1615">
                  <c:v>0.4</c:v>
                </c:pt>
                <c:pt idx="1616">
                  <c:v>0.3</c:v>
                </c:pt>
                <c:pt idx="1617">
                  <c:v>0.3</c:v>
                </c:pt>
                <c:pt idx="1618">
                  <c:v>0.2</c:v>
                </c:pt>
                <c:pt idx="1619">
                  <c:v>0.2</c:v>
                </c:pt>
                <c:pt idx="1620">
                  <c:v>0.2</c:v>
                </c:pt>
                <c:pt idx="1621">
                  <c:v>0.1</c:v>
                </c:pt>
                <c:pt idx="1622">
                  <c:v>0.1</c:v>
                </c:pt>
                <c:pt idx="1623">
                  <c:v>0.1</c:v>
                </c:pt>
                <c:pt idx="1624">
                  <c:v>0</c:v>
                </c:pt>
                <c:pt idx="1625">
                  <c:v>0</c:v>
                </c:pt>
                <c:pt idx="1626">
                  <c:v>0</c:v>
                </c:pt>
                <c:pt idx="1627">
                  <c:v>0</c:v>
                </c:pt>
                <c:pt idx="1628">
                  <c:v>0</c:v>
                </c:pt>
                <c:pt idx="1629">
                  <c:v>0</c:v>
                </c:pt>
                <c:pt idx="1630">
                  <c:v>0</c:v>
                </c:pt>
                <c:pt idx="1631">
                  <c:v>0</c:v>
                </c:pt>
                <c:pt idx="1632">
                  <c:v>0</c:v>
                </c:pt>
                <c:pt idx="1633">
                  <c:v>0</c:v>
                </c:pt>
                <c:pt idx="1634">
                  <c:v>0</c:v>
                </c:pt>
                <c:pt idx="1635">
                  <c:v>-0.1</c:v>
                </c:pt>
                <c:pt idx="1636">
                  <c:v>-0.1</c:v>
                </c:pt>
                <c:pt idx="1637">
                  <c:v>-0.2</c:v>
                </c:pt>
                <c:pt idx="1638">
                  <c:v>-0.2</c:v>
                </c:pt>
                <c:pt idx="1639">
                  <c:v>-0.2</c:v>
                </c:pt>
                <c:pt idx="1640">
                  <c:v>-0.1</c:v>
                </c:pt>
                <c:pt idx="1641">
                  <c:v>-0.3</c:v>
                </c:pt>
                <c:pt idx="1642">
                  <c:v>-0.3</c:v>
                </c:pt>
                <c:pt idx="1643">
                  <c:v>-0.3</c:v>
                </c:pt>
                <c:pt idx="1644">
                  <c:v>-0.3</c:v>
                </c:pt>
                <c:pt idx="1645">
                  <c:v>-0.3</c:v>
                </c:pt>
                <c:pt idx="1646">
                  <c:v>-0.2</c:v>
                </c:pt>
                <c:pt idx="1647">
                  <c:v>-0.2</c:v>
                </c:pt>
                <c:pt idx="1648">
                  <c:v>-0.3</c:v>
                </c:pt>
                <c:pt idx="1649">
                  <c:v>-0.3</c:v>
                </c:pt>
                <c:pt idx="1650">
                  <c:v>-0.3</c:v>
                </c:pt>
                <c:pt idx="1651">
                  <c:v>-0.4</c:v>
                </c:pt>
                <c:pt idx="1652">
                  <c:v>-0.4</c:v>
                </c:pt>
                <c:pt idx="1653">
                  <c:v>-0.4</c:v>
                </c:pt>
                <c:pt idx="1654">
                  <c:v>-0.4</c:v>
                </c:pt>
                <c:pt idx="1655">
                  <c:v>-0.4</c:v>
                </c:pt>
                <c:pt idx="1656">
                  <c:v>-0.5</c:v>
                </c:pt>
                <c:pt idx="1657">
                  <c:v>-0.4</c:v>
                </c:pt>
                <c:pt idx="1658">
                  <c:v>-0.4</c:v>
                </c:pt>
                <c:pt idx="1659">
                  <c:v>-0.5</c:v>
                </c:pt>
                <c:pt idx="1660">
                  <c:v>-0.6</c:v>
                </c:pt>
                <c:pt idx="1661">
                  <c:v>-0.6</c:v>
                </c:pt>
                <c:pt idx="1662">
                  <c:v>-0.6</c:v>
                </c:pt>
                <c:pt idx="1663">
                  <c:v>-0.6</c:v>
                </c:pt>
                <c:pt idx="1664">
                  <c:v>-0.6</c:v>
                </c:pt>
                <c:pt idx="1665">
                  <c:v>-0.6</c:v>
                </c:pt>
                <c:pt idx="1666">
                  <c:v>-0.6</c:v>
                </c:pt>
                <c:pt idx="1667">
                  <c:v>-0.7</c:v>
                </c:pt>
                <c:pt idx="1668">
                  <c:v>-0.6</c:v>
                </c:pt>
                <c:pt idx="1669">
                  <c:v>-0.7</c:v>
                </c:pt>
                <c:pt idx="1670">
                  <c:v>-0.6</c:v>
                </c:pt>
                <c:pt idx="1671">
                  <c:v>-0.6</c:v>
                </c:pt>
                <c:pt idx="1672">
                  <c:v>-0.6</c:v>
                </c:pt>
                <c:pt idx="1673">
                  <c:v>-0.6</c:v>
                </c:pt>
                <c:pt idx="1674">
                  <c:v>-0.6</c:v>
                </c:pt>
                <c:pt idx="1675">
                  <c:v>-0.6</c:v>
                </c:pt>
                <c:pt idx="1676">
                  <c:v>-0.7</c:v>
                </c:pt>
                <c:pt idx="1677">
                  <c:v>-0.6</c:v>
                </c:pt>
                <c:pt idx="1678">
                  <c:v>-0.6</c:v>
                </c:pt>
                <c:pt idx="1679">
                  <c:v>-0.6</c:v>
                </c:pt>
                <c:pt idx="1680">
                  <c:v>-0.6</c:v>
                </c:pt>
                <c:pt idx="1681">
                  <c:v>-0.6</c:v>
                </c:pt>
                <c:pt idx="1682">
                  <c:v>-0.6</c:v>
                </c:pt>
                <c:pt idx="1683">
                  <c:v>-0.6</c:v>
                </c:pt>
                <c:pt idx="1684">
                  <c:v>-0.6</c:v>
                </c:pt>
                <c:pt idx="1685">
                  <c:v>-0.6</c:v>
                </c:pt>
                <c:pt idx="1686">
                  <c:v>-0.7</c:v>
                </c:pt>
                <c:pt idx="1687">
                  <c:v>-0.7</c:v>
                </c:pt>
                <c:pt idx="1688">
                  <c:v>-0.7</c:v>
                </c:pt>
                <c:pt idx="1689">
                  <c:v>-0.7</c:v>
                </c:pt>
                <c:pt idx="1690">
                  <c:v>-0.7</c:v>
                </c:pt>
                <c:pt idx="1691">
                  <c:v>-0.7</c:v>
                </c:pt>
                <c:pt idx="1692">
                  <c:v>-0.7</c:v>
                </c:pt>
                <c:pt idx="1693">
                  <c:v>-0.7</c:v>
                </c:pt>
                <c:pt idx="1694">
                  <c:v>-0.6</c:v>
                </c:pt>
                <c:pt idx="1695">
                  <c:v>-0.7</c:v>
                </c:pt>
                <c:pt idx="1696">
                  <c:v>-0.6</c:v>
                </c:pt>
                <c:pt idx="1697">
                  <c:v>-0.8</c:v>
                </c:pt>
                <c:pt idx="1698">
                  <c:v>-0.7</c:v>
                </c:pt>
                <c:pt idx="1699">
                  <c:v>-0.7</c:v>
                </c:pt>
                <c:pt idx="1700">
                  <c:v>-0.7</c:v>
                </c:pt>
                <c:pt idx="1701">
                  <c:v>-0.7</c:v>
                </c:pt>
                <c:pt idx="1702">
                  <c:v>-0.7</c:v>
                </c:pt>
                <c:pt idx="1703">
                  <c:v>-0.7</c:v>
                </c:pt>
                <c:pt idx="1704">
                  <c:v>-0.8</c:v>
                </c:pt>
                <c:pt idx="1705">
                  <c:v>-0.8</c:v>
                </c:pt>
                <c:pt idx="1706">
                  <c:v>-0.7</c:v>
                </c:pt>
                <c:pt idx="1707">
                  <c:v>-0.8</c:v>
                </c:pt>
                <c:pt idx="1708">
                  <c:v>-0.8</c:v>
                </c:pt>
                <c:pt idx="1709">
                  <c:v>-0.8</c:v>
                </c:pt>
                <c:pt idx="1710">
                  <c:v>-0.7</c:v>
                </c:pt>
                <c:pt idx="1711">
                  <c:v>-0.8</c:v>
                </c:pt>
                <c:pt idx="1712">
                  <c:v>-0.8</c:v>
                </c:pt>
                <c:pt idx="1713">
                  <c:v>-0.8</c:v>
                </c:pt>
                <c:pt idx="1714">
                  <c:v>-0.8</c:v>
                </c:pt>
                <c:pt idx="1715">
                  <c:v>-0.8</c:v>
                </c:pt>
                <c:pt idx="1716">
                  <c:v>-0.9</c:v>
                </c:pt>
                <c:pt idx="1717">
                  <c:v>-0.8</c:v>
                </c:pt>
                <c:pt idx="1718">
                  <c:v>-0.8</c:v>
                </c:pt>
                <c:pt idx="1719">
                  <c:v>-0.9</c:v>
                </c:pt>
                <c:pt idx="1720">
                  <c:v>-0.8</c:v>
                </c:pt>
                <c:pt idx="1721">
                  <c:v>-0.8</c:v>
                </c:pt>
                <c:pt idx="1722">
                  <c:v>-0.8</c:v>
                </c:pt>
                <c:pt idx="1723">
                  <c:v>-0.8</c:v>
                </c:pt>
                <c:pt idx="1724">
                  <c:v>-0.8</c:v>
                </c:pt>
                <c:pt idx="1725">
                  <c:v>-0.9</c:v>
                </c:pt>
                <c:pt idx="1726">
                  <c:v>-0.9</c:v>
                </c:pt>
                <c:pt idx="1727">
                  <c:v>-0.8</c:v>
                </c:pt>
                <c:pt idx="1728">
                  <c:v>-0.9</c:v>
                </c:pt>
                <c:pt idx="1729">
                  <c:v>-0.8</c:v>
                </c:pt>
                <c:pt idx="1730">
                  <c:v>-0.8</c:v>
                </c:pt>
                <c:pt idx="1731">
                  <c:v>-0.8</c:v>
                </c:pt>
                <c:pt idx="1732">
                  <c:v>-0.8</c:v>
                </c:pt>
                <c:pt idx="1733">
                  <c:v>-0.8</c:v>
                </c:pt>
                <c:pt idx="1734">
                  <c:v>-0.7</c:v>
                </c:pt>
                <c:pt idx="1735">
                  <c:v>-0.8</c:v>
                </c:pt>
                <c:pt idx="1736">
                  <c:v>-0.8</c:v>
                </c:pt>
                <c:pt idx="1737">
                  <c:v>-0.7</c:v>
                </c:pt>
                <c:pt idx="1738">
                  <c:v>-0.8</c:v>
                </c:pt>
                <c:pt idx="1739">
                  <c:v>-0.7</c:v>
                </c:pt>
                <c:pt idx="1740">
                  <c:v>-0.8</c:v>
                </c:pt>
                <c:pt idx="1741">
                  <c:v>-0.8</c:v>
                </c:pt>
                <c:pt idx="1742">
                  <c:v>-0.7</c:v>
                </c:pt>
                <c:pt idx="1743">
                  <c:v>-0.8</c:v>
                </c:pt>
                <c:pt idx="1744">
                  <c:v>-0.7</c:v>
                </c:pt>
                <c:pt idx="1745">
                  <c:v>-0.7</c:v>
                </c:pt>
                <c:pt idx="1746">
                  <c:v>-0.7</c:v>
                </c:pt>
                <c:pt idx="1747">
                  <c:v>-0.8</c:v>
                </c:pt>
                <c:pt idx="1748">
                  <c:v>-0.8</c:v>
                </c:pt>
                <c:pt idx="1749">
                  <c:v>-0.7</c:v>
                </c:pt>
                <c:pt idx="1750">
                  <c:v>-0.7</c:v>
                </c:pt>
                <c:pt idx="1751">
                  <c:v>-0.8</c:v>
                </c:pt>
                <c:pt idx="1752">
                  <c:v>-0.8</c:v>
                </c:pt>
                <c:pt idx="1753">
                  <c:v>-0.8</c:v>
                </c:pt>
                <c:pt idx="1754">
                  <c:v>-0.8</c:v>
                </c:pt>
                <c:pt idx="1755">
                  <c:v>-0.8</c:v>
                </c:pt>
                <c:pt idx="1756">
                  <c:v>-0.8</c:v>
                </c:pt>
                <c:pt idx="1757">
                  <c:v>-0.7</c:v>
                </c:pt>
                <c:pt idx="1758">
                  <c:v>-0.8</c:v>
                </c:pt>
                <c:pt idx="1759">
                  <c:v>-0.7</c:v>
                </c:pt>
                <c:pt idx="1760">
                  <c:v>-0.8</c:v>
                </c:pt>
                <c:pt idx="1761">
                  <c:v>-0.9</c:v>
                </c:pt>
                <c:pt idx="1762">
                  <c:v>-0.8</c:v>
                </c:pt>
                <c:pt idx="1763">
                  <c:v>-0.8</c:v>
                </c:pt>
                <c:pt idx="1764">
                  <c:v>-0.9</c:v>
                </c:pt>
                <c:pt idx="1765">
                  <c:v>-0.9</c:v>
                </c:pt>
                <c:pt idx="1766">
                  <c:v>-0.9</c:v>
                </c:pt>
                <c:pt idx="1767">
                  <c:v>-0.9</c:v>
                </c:pt>
                <c:pt idx="1768">
                  <c:v>-0.9</c:v>
                </c:pt>
                <c:pt idx="1769">
                  <c:v>-0.8</c:v>
                </c:pt>
                <c:pt idx="1770">
                  <c:v>-0.8</c:v>
                </c:pt>
                <c:pt idx="1771">
                  <c:v>-0.8</c:v>
                </c:pt>
                <c:pt idx="1772">
                  <c:v>-0.9</c:v>
                </c:pt>
                <c:pt idx="1773">
                  <c:v>-0.8</c:v>
                </c:pt>
                <c:pt idx="1774">
                  <c:v>-0.8</c:v>
                </c:pt>
                <c:pt idx="1775">
                  <c:v>-0.9</c:v>
                </c:pt>
                <c:pt idx="1776">
                  <c:v>-0.8</c:v>
                </c:pt>
                <c:pt idx="1777">
                  <c:v>-0.9</c:v>
                </c:pt>
                <c:pt idx="1778">
                  <c:v>-0.9</c:v>
                </c:pt>
                <c:pt idx="1779">
                  <c:v>-0.9</c:v>
                </c:pt>
                <c:pt idx="1780">
                  <c:v>-0.8</c:v>
                </c:pt>
                <c:pt idx="1781">
                  <c:v>-0.9</c:v>
                </c:pt>
                <c:pt idx="1782">
                  <c:v>-0.9</c:v>
                </c:pt>
                <c:pt idx="1783">
                  <c:v>-0.9</c:v>
                </c:pt>
                <c:pt idx="1784">
                  <c:v>-0.9</c:v>
                </c:pt>
                <c:pt idx="1785">
                  <c:v>-0.9</c:v>
                </c:pt>
                <c:pt idx="1786">
                  <c:v>-1</c:v>
                </c:pt>
                <c:pt idx="1787">
                  <c:v>-0.9</c:v>
                </c:pt>
                <c:pt idx="1788">
                  <c:v>-1</c:v>
                </c:pt>
                <c:pt idx="1789">
                  <c:v>-0.9</c:v>
                </c:pt>
                <c:pt idx="1790">
                  <c:v>-0.9</c:v>
                </c:pt>
                <c:pt idx="1791">
                  <c:v>-0.9</c:v>
                </c:pt>
                <c:pt idx="1792">
                  <c:v>-0.9</c:v>
                </c:pt>
                <c:pt idx="1793">
                  <c:v>-0.9</c:v>
                </c:pt>
                <c:pt idx="1794">
                  <c:v>-0.9</c:v>
                </c:pt>
                <c:pt idx="1795">
                  <c:v>-0.9</c:v>
                </c:pt>
                <c:pt idx="1796">
                  <c:v>-0.9</c:v>
                </c:pt>
                <c:pt idx="1797">
                  <c:v>-0.9</c:v>
                </c:pt>
                <c:pt idx="1798">
                  <c:v>-1</c:v>
                </c:pt>
                <c:pt idx="1799">
                  <c:v>-0.9</c:v>
                </c:pt>
                <c:pt idx="1800">
                  <c:v>-0.9</c:v>
                </c:pt>
                <c:pt idx="1801">
                  <c:v>-0.9</c:v>
                </c:pt>
                <c:pt idx="1802">
                  <c:v>-0.9</c:v>
                </c:pt>
                <c:pt idx="1803">
                  <c:v>-0.9</c:v>
                </c:pt>
                <c:pt idx="1804">
                  <c:v>-0.9</c:v>
                </c:pt>
                <c:pt idx="1805">
                  <c:v>-0.9</c:v>
                </c:pt>
                <c:pt idx="1806">
                  <c:v>-0.9</c:v>
                </c:pt>
                <c:pt idx="1807">
                  <c:v>-0.9</c:v>
                </c:pt>
                <c:pt idx="1808">
                  <c:v>-0.9</c:v>
                </c:pt>
                <c:pt idx="1809">
                  <c:v>-1</c:v>
                </c:pt>
                <c:pt idx="1810">
                  <c:v>-0.9</c:v>
                </c:pt>
                <c:pt idx="1811">
                  <c:v>-1</c:v>
                </c:pt>
                <c:pt idx="1812">
                  <c:v>-0.9</c:v>
                </c:pt>
                <c:pt idx="1813">
                  <c:v>-0.9</c:v>
                </c:pt>
                <c:pt idx="1814">
                  <c:v>-1</c:v>
                </c:pt>
                <c:pt idx="1815">
                  <c:v>-1</c:v>
                </c:pt>
                <c:pt idx="1816">
                  <c:v>-1</c:v>
                </c:pt>
                <c:pt idx="1817">
                  <c:v>-0.9</c:v>
                </c:pt>
                <c:pt idx="1818">
                  <c:v>-1</c:v>
                </c:pt>
                <c:pt idx="1819">
                  <c:v>-1</c:v>
                </c:pt>
                <c:pt idx="1820">
                  <c:v>-1</c:v>
                </c:pt>
                <c:pt idx="1821">
                  <c:v>-1</c:v>
                </c:pt>
                <c:pt idx="1822">
                  <c:v>-0.9</c:v>
                </c:pt>
                <c:pt idx="1823">
                  <c:v>-0.9</c:v>
                </c:pt>
                <c:pt idx="1824">
                  <c:v>-0.9</c:v>
                </c:pt>
                <c:pt idx="1825">
                  <c:v>-0.9</c:v>
                </c:pt>
                <c:pt idx="1826">
                  <c:v>-0.9</c:v>
                </c:pt>
                <c:pt idx="1827">
                  <c:v>-0.9</c:v>
                </c:pt>
                <c:pt idx="1828">
                  <c:v>-1</c:v>
                </c:pt>
                <c:pt idx="1829">
                  <c:v>-1</c:v>
                </c:pt>
                <c:pt idx="1830">
                  <c:v>-0.9</c:v>
                </c:pt>
                <c:pt idx="1831">
                  <c:v>-1</c:v>
                </c:pt>
                <c:pt idx="1832">
                  <c:v>-1</c:v>
                </c:pt>
                <c:pt idx="1833">
                  <c:v>-1</c:v>
                </c:pt>
                <c:pt idx="1834">
                  <c:v>-1</c:v>
                </c:pt>
                <c:pt idx="1835">
                  <c:v>-0.9</c:v>
                </c:pt>
                <c:pt idx="1836">
                  <c:v>-0.9</c:v>
                </c:pt>
                <c:pt idx="1837">
                  <c:v>-1</c:v>
                </c:pt>
                <c:pt idx="1838">
                  <c:v>-1</c:v>
                </c:pt>
                <c:pt idx="1839">
                  <c:v>-1</c:v>
                </c:pt>
                <c:pt idx="1840">
                  <c:v>-1</c:v>
                </c:pt>
                <c:pt idx="1841">
                  <c:v>-0.9</c:v>
                </c:pt>
                <c:pt idx="1842">
                  <c:v>-0.9</c:v>
                </c:pt>
                <c:pt idx="1843">
                  <c:v>-0.9</c:v>
                </c:pt>
                <c:pt idx="1844">
                  <c:v>-1</c:v>
                </c:pt>
                <c:pt idx="1845">
                  <c:v>-1</c:v>
                </c:pt>
                <c:pt idx="1846">
                  <c:v>-1</c:v>
                </c:pt>
                <c:pt idx="1847">
                  <c:v>-0.9</c:v>
                </c:pt>
                <c:pt idx="1848">
                  <c:v>-1</c:v>
                </c:pt>
                <c:pt idx="1849">
                  <c:v>-1</c:v>
                </c:pt>
                <c:pt idx="1850">
                  <c:v>-1</c:v>
                </c:pt>
                <c:pt idx="1851">
                  <c:v>-1</c:v>
                </c:pt>
                <c:pt idx="1852">
                  <c:v>-1</c:v>
                </c:pt>
                <c:pt idx="1853">
                  <c:v>-1</c:v>
                </c:pt>
                <c:pt idx="1854">
                  <c:v>-1</c:v>
                </c:pt>
                <c:pt idx="1855">
                  <c:v>-1.1000000000000001</c:v>
                </c:pt>
                <c:pt idx="1856">
                  <c:v>-1</c:v>
                </c:pt>
                <c:pt idx="1857">
                  <c:v>-1</c:v>
                </c:pt>
                <c:pt idx="1858">
                  <c:v>-1.1000000000000001</c:v>
                </c:pt>
                <c:pt idx="1859">
                  <c:v>-1</c:v>
                </c:pt>
                <c:pt idx="1860">
                  <c:v>-1.1000000000000001</c:v>
                </c:pt>
                <c:pt idx="1861">
                  <c:v>-1.1000000000000001</c:v>
                </c:pt>
                <c:pt idx="1862">
                  <c:v>-1</c:v>
                </c:pt>
                <c:pt idx="1863">
                  <c:v>-1.1000000000000001</c:v>
                </c:pt>
                <c:pt idx="1864">
                  <c:v>-1</c:v>
                </c:pt>
                <c:pt idx="1865">
                  <c:v>-1</c:v>
                </c:pt>
                <c:pt idx="1866">
                  <c:v>-1</c:v>
                </c:pt>
                <c:pt idx="1867">
                  <c:v>-1</c:v>
                </c:pt>
                <c:pt idx="1868">
                  <c:v>-1</c:v>
                </c:pt>
                <c:pt idx="1869">
                  <c:v>-1</c:v>
                </c:pt>
                <c:pt idx="1870">
                  <c:v>-1</c:v>
                </c:pt>
                <c:pt idx="1871">
                  <c:v>-1</c:v>
                </c:pt>
                <c:pt idx="1872">
                  <c:v>-1</c:v>
                </c:pt>
                <c:pt idx="1873">
                  <c:v>-1</c:v>
                </c:pt>
                <c:pt idx="1874">
                  <c:v>-1.1000000000000001</c:v>
                </c:pt>
                <c:pt idx="1875">
                  <c:v>-1.1000000000000001</c:v>
                </c:pt>
                <c:pt idx="1876">
                  <c:v>-1</c:v>
                </c:pt>
                <c:pt idx="1877">
                  <c:v>-1</c:v>
                </c:pt>
                <c:pt idx="1878">
                  <c:v>-1</c:v>
                </c:pt>
                <c:pt idx="1879">
                  <c:v>-1</c:v>
                </c:pt>
                <c:pt idx="1880">
                  <c:v>-1</c:v>
                </c:pt>
                <c:pt idx="1881">
                  <c:v>-1.1000000000000001</c:v>
                </c:pt>
                <c:pt idx="1882">
                  <c:v>-1</c:v>
                </c:pt>
                <c:pt idx="1883">
                  <c:v>-1</c:v>
                </c:pt>
                <c:pt idx="1884">
                  <c:v>-1</c:v>
                </c:pt>
                <c:pt idx="1885">
                  <c:v>-1</c:v>
                </c:pt>
                <c:pt idx="1886">
                  <c:v>-1</c:v>
                </c:pt>
                <c:pt idx="1887">
                  <c:v>-1</c:v>
                </c:pt>
                <c:pt idx="1888">
                  <c:v>-1</c:v>
                </c:pt>
                <c:pt idx="1889">
                  <c:v>-1.1000000000000001</c:v>
                </c:pt>
                <c:pt idx="1890">
                  <c:v>-1.1000000000000001</c:v>
                </c:pt>
                <c:pt idx="1891">
                  <c:v>-1.1000000000000001</c:v>
                </c:pt>
                <c:pt idx="1892">
                  <c:v>-1.1000000000000001</c:v>
                </c:pt>
                <c:pt idx="1893">
                  <c:v>-1.1000000000000001</c:v>
                </c:pt>
                <c:pt idx="1894">
                  <c:v>-1.1000000000000001</c:v>
                </c:pt>
                <c:pt idx="1895">
                  <c:v>-1.1000000000000001</c:v>
                </c:pt>
                <c:pt idx="1896">
                  <c:v>-1</c:v>
                </c:pt>
                <c:pt idx="1897">
                  <c:v>-1.1000000000000001</c:v>
                </c:pt>
                <c:pt idx="1898">
                  <c:v>-1</c:v>
                </c:pt>
                <c:pt idx="1899">
                  <c:v>-1</c:v>
                </c:pt>
                <c:pt idx="1900">
                  <c:v>-1.1000000000000001</c:v>
                </c:pt>
                <c:pt idx="1901">
                  <c:v>-1.1000000000000001</c:v>
                </c:pt>
                <c:pt idx="1902">
                  <c:v>-1.1000000000000001</c:v>
                </c:pt>
                <c:pt idx="1903">
                  <c:v>-1.1000000000000001</c:v>
                </c:pt>
                <c:pt idx="1904">
                  <c:v>-1.1000000000000001</c:v>
                </c:pt>
                <c:pt idx="1905">
                  <c:v>-1.1000000000000001</c:v>
                </c:pt>
                <c:pt idx="1906">
                  <c:v>-1</c:v>
                </c:pt>
                <c:pt idx="1907">
                  <c:v>-1.1000000000000001</c:v>
                </c:pt>
                <c:pt idx="1908">
                  <c:v>-1.1000000000000001</c:v>
                </c:pt>
                <c:pt idx="1909">
                  <c:v>-1.1000000000000001</c:v>
                </c:pt>
                <c:pt idx="1910">
                  <c:v>-1.1000000000000001</c:v>
                </c:pt>
                <c:pt idx="1911">
                  <c:v>-1</c:v>
                </c:pt>
                <c:pt idx="1912">
                  <c:v>-1.1000000000000001</c:v>
                </c:pt>
                <c:pt idx="1913">
                  <c:v>-1.1000000000000001</c:v>
                </c:pt>
                <c:pt idx="1914">
                  <c:v>-1.1000000000000001</c:v>
                </c:pt>
                <c:pt idx="1915">
                  <c:v>-1.1000000000000001</c:v>
                </c:pt>
                <c:pt idx="1916">
                  <c:v>-1</c:v>
                </c:pt>
                <c:pt idx="1917">
                  <c:v>-1</c:v>
                </c:pt>
                <c:pt idx="1918">
                  <c:v>-1.1000000000000001</c:v>
                </c:pt>
                <c:pt idx="1919">
                  <c:v>-1.1000000000000001</c:v>
                </c:pt>
                <c:pt idx="1920">
                  <c:v>-1</c:v>
                </c:pt>
                <c:pt idx="1921">
                  <c:v>-1.1000000000000001</c:v>
                </c:pt>
                <c:pt idx="1922">
                  <c:v>-1.1000000000000001</c:v>
                </c:pt>
                <c:pt idx="1923">
                  <c:v>-1.1000000000000001</c:v>
                </c:pt>
                <c:pt idx="1924">
                  <c:v>-1.1000000000000001</c:v>
                </c:pt>
                <c:pt idx="1925">
                  <c:v>-1</c:v>
                </c:pt>
                <c:pt idx="1926">
                  <c:v>-1</c:v>
                </c:pt>
                <c:pt idx="1927">
                  <c:v>-1.1000000000000001</c:v>
                </c:pt>
                <c:pt idx="1928">
                  <c:v>-1.1000000000000001</c:v>
                </c:pt>
                <c:pt idx="1929">
                  <c:v>-1.1000000000000001</c:v>
                </c:pt>
                <c:pt idx="1930">
                  <c:v>-1</c:v>
                </c:pt>
                <c:pt idx="1931">
                  <c:v>-1</c:v>
                </c:pt>
                <c:pt idx="1932">
                  <c:v>-1</c:v>
                </c:pt>
                <c:pt idx="1933">
                  <c:v>-1</c:v>
                </c:pt>
                <c:pt idx="1934">
                  <c:v>-1.1000000000000001</c:v>
                </c:pt>
                <c:pt idx="1935">
                  <c:v>-1.1000000000000001</c:v>
                </c:pt>
                <c:pt idx="1936">
                  <c:v>-1.1000000000000001</c:v>
                </c:pt>
                <c:pt idx="1937">
                  <c:v>-1.1000000000000001</c:v>
                </c:pt>
                <c:pt idx="1938">
                  <c:v>-1.1000000000000001</c:v>
                </c:pt>
                <c:pt idx="1939">
                  <c:v>-1.1000000000000001</c:v>
                </c:pt>
                <c:pt idx="1940">
                  <c:v>-1.1000000000000001</c:v>
                </c:pt>
                <c:pt idx="1941">
                  <c:v>-1.1000000000000001</c:v>
                </c:pt>
                <c:pt idx="1942">
                  <c:v>-1.1000000000000001</c:v>
                </c:pt>
                <c:pt idx="1943">
                  <c:v>-1</c:v>
                </c:pt>
                <c:pt idx="1944">
                  <c:v>-1.1000000000000001</c:v>
                </c:pt>
                <c:pt idx="1945">
                  <c:v>-1.1000000000000001</c:v>
                </c:pt>
                <c:pt idx="1946">
                  <c:v>-1.1000000000000001</c:v>
                </c:pt>
                <c:pt idx="1947">
                  <c:v>-1.1000000000000001</c:v>
                </c:pt>
                <c:pt idx="1948">
                  <c:v>-1.1000000000000001</c:v>
                </c:pt>
                <c:pt idx="1949">
                  <c:v>-1.1000000000000001</c:v>
                </c:pt>
                <c:pt idx="1950">
                  <c:v>-1.1000000000000001</c:v>
                </c:pt>
                <c:pt idx="1951">
                  <c:v>-1.1000000000000001</c:v>
                </c:pt>
                <c:pt idx="1952">
                  <c:v>-1.1000000000000001</c:v>
                </c:pt>
                <c:pt idx="1953">
                  <c:v>-1.1000000000000001</c:v>
                </c:pt>
                <c:pt idx="1954">
                  <c:v>-1.1000000000000001</c:v>
                </c:pt>
                <c:pt idx="1955">
                  <c:v>-1.1000000000000001</c:v>
                </c:pt>
                <c:pt idx="1956">
                  <c:v>-1.1000000000000001</c:v>
                </c:pt>
                <c:pt idx="1957">
                  <c:v>-1</c:v>
                </c:pt>
                <c:pt idx="1958">
                  <c:v>-1.1000000000000001</c:v>
                </c:pt>
                <c:pt idx="1959">
                  <c:v>-1</c:v>
                </c:pt>
                <c:pt idx="1960">
                  <c:v>-1.1000000000000001</c:v>
                </c:pt>
                <c:pt idx="1961">
                  <c:v>-1.1000000000000001</c:v>
                </c:pt>
                <c:pt idx="1962">
                  <c:v>-1</c:v>
                </c:pt>
                <c:pt idx="1963">
                  <c:v>-1.1000000000000001</c:v>
                </c:pt>
                <c:pt idx="1964">
                  <c:v>-1.1000000000000001</c:v>
                </c:pt>
                <c:pt idx="1965">
                  <c:v>-1.1000000000000001</c:v>
                </c:pt>
                <c:pt idx="1966">
                  <c:v>-1.1000000000000001</c:v>
                </c:pt>
                <c:pt idx="1967">
                  <c:v>-1.1000000000000001</c:v>
                </c:pt>
                <c:pt idx="1968">
                  <c:v>-1.1000000000000001</c:v>
                </c:pt>
                <c:pt idx="1969">
                  <c:v>-1.1000000000000001</c:v>
                </c:pt>
                <c:pt idx="1970">
                  <c:v>-1</c:v>
                </c:pt>
                <c:pt idx="1971">
                  <c:v>-1.1000000000000001</c:v>
                </c:pt>
                <c:pt idx="1972">
                  <c:v>-1.1000000000000001</c:v>
                </c:pt>
                <c:pt idx="1973">
                  <c:v>-1.1000000000000001</c:v>
                </c:pt>
                <c:pt idx="1974">
                  <c:v>-1.1000000000000001</c:v>
                </c:pt>
                <c:pt idx="1975">
                  <c:v>-1</c:v>
                </c:pt>
                <c:pt idx="1976">
                  <c:v>-1</c:v>
                </c:pt>
                <c:pt idx="1977">
                  <c:v>-1</c:v>
                </c:pt>
                <c:pt idx="1978">
                  <c:v>-1</c:v>
                </c:pt>
                <c:pt idx="1979">
                  <c:v>-1.1000000000000001</c:v>
                </c:pt>
                <c:pt idx="1980">
                  <c:v>-1</c:v>
                </c:pt>
                <c:pt idx="1981">
                  <c:v>-1</c:v>
                </c:pt>
                <c:pt idx="1982">
                  <c:v>-1.1000000000000001</c:v>
                </c:pt>
                <c:pt idx="1983">
                  <c:v>-1</c:v>
                </c:pt>
                <c:pt idx="1984">
                  <c:v>-1</c:v>
                </c:pt>
                <c:pt idx="1985">
                  <c:v>-1</c:v>
                </c:pt>
                <c:pt idx="1986">
                  <c:v>-1.1000000000000001</c:v>
                </c:pt>
                <c:pt idx="1987">
                  <c:v>-1.1000000000000001</c:v>
                </c:pt>
                <c:pt idx="1988">
                  <c:v>-1.1000000000000001</c:v>
                </c:pt>
                <c:pt idx="1989">
                  <c:v>-1</c:v>
                </c:pt>
                <c:pt idx="1990">
                  <c:v>-1</c:v>
                </c:pt>
                <c:pt idx="1991">
                  <c:v>-1</c:v>
                </c:pt>
                <c:pt idx="1992">
                  <c:v>-1.1000000000000001</c:v>
                </c:pt>
                <c:pt idx="1993">
                  <c:v>-1.1000000000000001</c:v>
                </c:pt>
                <c:pt idx="1994">
                  <c:v>-1</c:v>
                </c:pt>
                <c:pt idx="1995">
                  <c:v>-1.1000000000000001</c:v>
                </c:pt>
                <c:pt idx="1996">
                  <c:v>-1.1000000000000001</c:v>
                </c:pt>
                <c:pt idx="1997">
                  <c:v>-1</c:v>
                </c:pt>
                <c:pt idx="1998">
                  <c:v>-1</c:v>
                </c:pt>
                <c:pt idx="1999">
                  <c:v>-1.1000000000000001</c:v>
                </c:pt>
                <c:pt idx="2000">
                  <c:v>-1.1000000000000001</c:v>
                </c:pt>
                <c:pt idx="2001">
                  <c:v>-1.1000000000000001</c:v>
                </c:pt>
                <c:pt idx="2002">
                  <c:v>-1.1000000000000001</c:v>
                </c:pt>
                <c:pt idx="2003">
                  <c:v>-1.1000000000000001</c:v>
                </c:pt>
                <c:pt idx="2004">
                  <c:v>-1</c:v>
                </c:pt>
                <c:pt idx="2005">
                  <c:v>-1</c:v>
                </c:pt>
                <c:pt idx="2006">
                  <c:v>-1</c:v>
                </c:pt>
                <c:pt idx="2007">
                  <c:v>-1</c:v>
                </c:pt>
                <c:pt idx="2008">
                  <c:v>-1.1000000000000001</c:v>
                </c:pt>
                <c:pt idx="2009">
                  <c:v>-1.1000000000000001</c:v>
                </c:pt>
                <c:pt idx="2010">
                  <c:v>-1.1000000000000001</c:v>
                </c:pt>
                <c:pt idx="2011">
                  <c:v>-1.1000000000000001</c:v>
                </c:pt>
                <c:pt idx="2012">
                  <c:v>-1.1000000000000001</c:v>
                </c:pt>
                <c:pt idx="2013">
                  <c:v>-1.1000000000000001</c:v>
                </c:pt>
                <c:pt idx="2014">
                  <c:v>-1.1000000000000001</c:v>
                </c:pt>
                <c:pt idx="2015">
                  <c:v>-1.1000000000000001</c:v>
                </c:pt>
                <c:pt idx="2016">
                  <c:v>-1</c:v>
                </c:pt>
                <c:pt idx="2017">
                  <c:v>-1</c:v>
                </c:pt>
                <c:pt idx="2018">
                  <c:v>-1</c:v>
                </c:pt>
                <c:pt idx="2019">
                  <c:v>-1</c:v>
                </c:pt>
                <c:pt idx="2020">
                  <c:v>-1.1000000000000001</c:v>
                </c:pt>
                <c:pt idx="2021">
                  <c:v>-1.1000000000000001</c:v>
                </c:pt>
                <c:pt idx="2022">
                  <c:v>-1</c:v>
                </c:pt>
                <c:pt idx="2023">
                  <c:v>-1</c:v>
                </c:pt>
                <c:pt idx="2024">
                  <c:v>-1</c:v>
                </c:pt>
                <c:pt idx="2025">
                  <c:v>-1</c:v>
                </c:pt>
                <c:pt idx="2026">
                  <c:v>-1</c:v>
                </c:pt>
                <c:pt idx="2027">
                  <c:v>-1</c:v>
                </c:pt>
                <c:pt idx="2028">
                  <c:v>-1</c:v>
                </c:pt>
                <c:pt idx="2029">
                  <c:v>-1.1000000000000001</c:v>
                </c:pt>
                <c:pt idx="2030">
                  <c:v>-1.1000000000000001</c:v>
                </c:pt>
                <c:pt idx="2031">
                  <c:v>-1</c:v>
                </c:pt>
                <c:pt idx="2032">
                  <c:v>-1</c:v>
                </c:pt>
                <c:pt idx="2033">
                  <c:v>-1.1000000000000001</c:v>
                </c:pt>
                <c:pt idx="2034">
                  <c:v>-1.1000000000000001</c:v>
                </c:pt>
                <c:pt idx="2035">
                  <c:v>-1.1000000000000001</c:v>
                </c:pt>
                <c:pt idx="2036">
                  <c:v>-1.1000000000000001</c:v>
                </c:pt>
                <c:pt idx="2037">
                  <c:v>-1</c:v>
                </c:pt>
                <c:pt idx="2038">
                  <c:v>-1.1000000000000001</c:v>
                </c:pt>
                <c:pt idx="2039">
                  <c:v>-1</c:v>
                </c:pt>
                <c:pt idx="2040">
                  <c:v>-1</c:v>
                </c:pt>
                <c:pt idx="2041">
                  <c:v>-1.1000000000000001</c:v>
                </c:pt>
                <c:pt idx="2042">
                  <c:v>-1</c:v>
                </c:pt>
                <c:pt idx="2043">
                  <c:v>-1.1000000000000001</c:v>
                </c:pt>
                <c:pt idx="2044">
                  <c:v>-1.1000000000000001</c:v>
                </c:pt>
                <c:pt idx="2045">
                  <c:v>-1</c:v>
                </c:pt>
                <c:pt idx="2046">
                  <c:v>-1</c:v>
                </c:pt>
                <c:pt idx="2047">
                  <c:v>-1.1000000000000001</c:v>
                </c:pt>
                <c:pt idx="2048">
                  <c:v>-1.1000000000000001</c:v>
                </c:pt>
                <c:pt idx="2049">
                  <c:v>-1</c:v>
                </c:pt>
                <c:pt idx="2050">
                  <c:v>-1.1000000000000001</c:v>
                </c:pt>
                <c:pt idx="2051">
                  <c:v>-1.1000000000000001</c:v>
                </c:pt>
                <c:pt idx="2052">
                  <c:v>-1.1000000000000001</c:v>
                </c:pt>
                <c:pt idx="2053">
                  <c:v>-1</c:v>
                </c:pt>
                <c:pt idx="2054">
                  <c:v>-1.1000000000000001</c:v>
                </c:pt>
                <c:pt idx="2055">
                  <c:v>-1</c:v>
                </c:pt>
                <c:pt idx="2056">
                  <c:v>-1.1000000000000001</c:v>
                </c:pt>
                <c:pt idx="2057">
                  <c:v>-1.1000000000000001</c:v>
                </c:pt>
                <c:pt idx="2058">
                  <c:v>-1.1000000000000001</c:v>
                </c:pt>
                <c:pt idx="2059">
                  <c:v>-1.1000000000000001</c:v>
                </c:pt>
                <c:pt idx="2060">
                  <c:v>-1.1000000000000001</c:v>
                </c:pt>
                <c:pt idx="2061">
                  <c:v>-1.1000000000000001</c:v>
                </c:pt>
                <c:pt idx="2062">
                  <c:v>-1.1000000000000001</c:v>
                </c:pt>
                <c:pt idx="2063">
                  <c:v>-1.1000000000000001</c:v>
                </c:pt>
                <c:pt idx="2064">
                  <c:v>-1.1000000000000001</c:v>
                </c:pt>
                <c:pt idx="2065">
                  <c:v>-1</c:v>
                </c:pt>
                <c:pt idx="2066">
                  <c:v>-1.1000000000000001</c:v>
                </c:pt>
                <c:pt idx="2067">
                  <c:v>-1.1000000000000001</c:v>
                </c:pt>
                <c:pt idx="2068">
                  <c:v>-1.1000000000000001</c:v>
                </c:pt>
                <c:pt idx="2069">
                  <c:v>-1</c:v>
                </c:pt>
                <c:pt idx="2070">
                  <c:v>-1</c:v>
                </c:pt>
                <c:pt idx="2071">
                  <c:v>-1.1000000000000001</c:v>
                </c:pt>
                <c:pt idx="2072">
                  <c:v>-1.1000000000000001</c:v>
                </c:pt>
                <c:pt idx="2073">
                  <c:v>-1.1000000000000001</c:v>
                </c:pt>
                <c:pt idx="2074">
                  <c:v>-1.1000000000000001</c:v>
                </c:pt>
                <c:pt idx="2075">
                  <c:v>-1.1000000000000001</c:v>
                </c:pt>
                <c:pt idx="2076">
                  <c:v>-1.1000000000000001</c:v>
                </c:pt>
                <c:pt idx="2077">
                  <c:v>-1</c:v>
                </c:pt>
                <c:pt idx="2078">
                  <c:v>-1.1000000000000001</c:v>
                </c:pt>
                <c:pt idx="2079">
                  <c:v>-1</c:v>
                </c:pt>
                <c:pt idx="2080">
                  <c:v>-1.1000000000000001</c:v>
                </c:pt>
                <c:pt idx="2081">
                  <c:v>-1</c:v>
                </c:pt>
                <c:pt idx="2082">
                  <c:v>-1</c:v>
                </c:pt>
                <c:pt idx="2083">
                  <c:v>-1</c:v>
                </c:pt>
                <c:pt idx="2084">
                  <c:v>-1.1000000000000001</c:v>
                </c:pt>
                <c:pt idx="2085">
                  <c:v>-1.1000000000000001</c:v>
                </c:pt>
                <c:pt idx="2086">
                  <c:v>-1.1000000000000001</c:v>
                </c:pt>
                <c:pt idx="2087">
                  <c:v>-1.1000000000000001</c:v>
                </c:pt>
                <c:pt idx="2088">
                  <c:v>-1.1000000000000001</c:v>
                </c:pt>
                <c:pt idx="2089">
                  <c:v>-1.1000000000000001</c:v>
                </c:pt>
                <c:pt idx="2090">
                  <c:v>-1.1000000000000001</c:v>
                </c:pt>
                <c:pt idx="2091">
                  <c:v>-1.1000000000000001</c:v>
                </c:pt>
                <c:pt idx="2092">
                  <c:v>-1.1000000000000001</c:v>
                </c:pt>
                <c:pt idx="2093">
                  <c:v>-1.1000000000000001</c:v>
                </c:pt>
                <c:pt idx="2094">
                  <c:v>-1.1000000000000001</c:v>
                </c:pt>
                <c:pt idx="2095">
                  <c:v>-1.1000000000000001</c:v>
                </c:pt>
                <c:pt idx="2096">
                  <c:v>-1.1000000000000001</c:v>
                </c:pt>
                <c:pt idx="2097">
                  <c:v>-1.1000000000000001</c:v>
                </c:pt>
                <c:pt idx="2098">
                  <c:v>-1.1000000000000001</c:v>
                </c:pt>
                <c:pt idx="2099">
                  <c:v>-1</c:v>
                </c:pt>
                <c:pt idx="2100">
                  <c:v>-1</c:v>
                </c:pt>
                <c:pt idx="2101">
                  <c:v>-1.1000000000000001</c:v>
                </c:pt>
                <c:pt idx="2102">
                  <c:v>-1.1000000000000001</c:v>
                </c:pt>
                <c:pt idx="2103">
                  <c:v>-1.1000000000000001</c:v>
                </c:pt>
                <c:pt idx="2104">
                  <c:v>-1.1000000000000001</c:v>
                </c:pt>
                <c:pt idx="2105">
                  <c:v>-1.1000000000000001</c:v>
                </c:pt>
                <c:pt idx="2106">
                  <c:v>-1.1000000000000001</c:v>
                </c:pt>
                <c:pt idx="2107">
                  <c:v>-1.1000000000000001</c:v>
                </c:pt>
                <c:pt idx="2108">
                  <c:v>-1</c:v>
                </c:pt>
                <c:pt idx="2109">
                  <c:v>-1.1000000000000001</c:v>
                </c:pt>
                <c:pt idx="2110">
                  <c:v>-1.1000000000000001</c:v>
                </c:pt>
                <c:pt idx="2111">
                  <c:v>-1</c:v>
                </c:pt>
                <c:pt idx="2112">
                  <c:v>-1</c:v>
                </c:pt>
                <c:pt idx="2113">
                  <c:v>-1.1000000000000001</c:v>
                </c:pt>
                <c:pt idx="2114">
                  <c:v>-1.2</c:v>
                </c:pt>
                <c:pt idx="2115">
                  <c:v>-1.1000000000000001</c:v>
                </c:pt>
                <c:pt idx="2116">
                  <c:v>-1.2</c:v>
                </c:pt>
                <c:pt idx="2117">
                  <c:v>-1.2</c:v>
                </c:pt>
                <c:pt idx="2118">
                  <c:v>-1.1000000000000001</c:v>
                </c:pt>
                <c:pt idx="2119">
                  <c:v>-1.1000000000000001</c:v>
                </c:pt>
                <c:pt idx="2120">
                  <c:v>-1.2</c:v>
                </c:pt>
                <c:pt idx="2121">
                  <c:v>-1.2</c:v>
                </c:pt>
                <c:pt idx="2122">
                  <c:v>-1.2</c:v>
                </c:pt>
                <c:pt idx="2123">
                  <c:v>-1.1000000000000001</c:v>
                </c:pt>
                <c:pt idx="2124">
                  <c:v>-1</c:v>
                </c:pt>
                <c:pt idx="2125">
                  <c:v>-1</c:v>
                </c:pt>
                <c:pt idx="2126">
                  <c:v>-1.1000000000000001</c:v>
                </c:pt>
                <c:pt idx="2127">
                  <c:v>-1.1000000000000001</c:v>
                </c:pt>
                <c:pt idx="2128">
                  <c:v>-1.1000000000000001</c:v>
                </c:pt>
                <c:pt idx="2129">
                  <c:v>-1</c:v>
                </c:pt>
                <c:pt idx="2130">
                  <c:v>-1</c:v>
                </c:pt>
                <c:pt idx="2131">
                  <c:v>-1.1000000000000001</c:v>
                </c:pt>
                <c:pt idx="2132">
                  <c:v>-1.1000000000000001</c:v>
                </c:pt>
                <c:pt idx="2133">
                  <c:v>-1</c:v>
                </c:pt>
                <c:pt idx="2134">
                  <c:v>-1.1000000000000001</c:v>
                </c:pt>
                <c:pt idx="2135">
                  <c:v>-1</c:v>
                </c:pt>
                <c:pt idx="2136">
                  <c:v>-1.1000000000000001</c:v>
                </c:pt>
                <c:pt idx="2137">
                  <c:v>-1.1000000000000001</c:v>
                </c:pt>
                <c:pt idx="2138">
                  <c:v>-1.1000000000000001</c:v>
                </c:pt>
                <c:pt idx="2139">
                  <c:v>-1.1000000000000001</c:v>
                </c:pt>
                <c:pt idx="2140">
                  <c:v>-1.1000000000000001</c:v>
                </c:pt>
                <c:pt idx="2141">
                  <c:v>-1.1000000000000001</c:v>
                </c:pt>
                <c:pt idx="2142">
                  <c:v>-1</c:v>
                </c:pt>
                <c:pt idx="2143">
                  <c:v>-1.1000000000000001</c:v>
                </c:pt>
                <c:pt idx="2144">
                  <c:v>-1.1000000000000001</c:v>
                </c:pt>
                <c:pt idx="2145">
                  <c:v>-1.1000000000000001</c:v>
                </c:pt>
                <c:pt idx="2146">
                  <c:v>-1.1000000000000001</c:v>
                </c:pt>
                <c:pt idx="2147">
                  <c:v>-1.1000000000000001</c:v>
                </c:pt>
                <c:pt idx="2148">
                  <c:v>-1.1000000000000001</c:v>
                </c:pt>
                <c:pt idx="2149">
                  <c:v>-1.1000000000000001</c:v>
                </c:pt>
                <c:pt idx="2150">
                  <c:v>-1.1000000000000001</c:v>
                </c:pt>
                <c:pt idx="2151">
                  <c:v>-1.2</c:v>
                </c:pt>
                <c:pt idx="2152">
                  <c:v>-1.1000000000000001</c:v>
                </c:pt>
                <c:pt idx="2153">
                  <c:v>-1.1000000000000001</c:v>
                </c:pt>
                <c:pt idx="2154">
                  <c:v>-1.1000000000000001</c:v>
                </c:pt>
                <c:pt idx="2155">
                  <c:v>-1.1000000000000001</c:v>
                </c:pt>
                <c:pt idx="2156">
                  <c:v>-1</c:v>
                </c:pt>
                <c:pt idx="2157">
                  <c:v>-1</c:v>
                </c:pt>
                <c:pt idx="2158">
                  <c:v>-1.1000000000000001</c:v>
                </c:pt>
                <c:pt idx="2159">
                  <c:v>-1.1000000000000001</c:v>
                </c:pt>
                <c:pt idx="2160">
                  <c:v>-1.1000000000000001</c:v>
                </c:pt>
                <c:pt idx="2161">
                  <c:v>-1.1000000000000001</c:v>
                </c:pt>
                <c:pt idx="2162">
                  <c:v>-1.1000000000000001</c:v>
                </c:pt>
                <c:pt idx="2163">
                  <c:v>-1.2</c:v>
                </c:pt>
                <c:pt idx="2164">
                  <c:v>-1.2</c:v>
                </c:pt>
                <c:pt idx="2165">
                  <c:v>-1.1000000000000001</c:v>
                </c:pt>
                <c:pt idx="2166">
                  <c:v>-1.1000000000000001</c:v>
                </c:pt>
                <c:pt idx="2167">
                  <c:v>-1.1000000000000001</c:v>
                </c:pt>
                <c:pt idx="2168">
                  <c:v>-1.1000000000000001</c:v>
                </c:pt>
                <c:pt idx="2169">
                  <c:v>-1.1000000000000001</c:v>
                </c:pt>
                <c:pt idx="2170">
                  <c:v>-1.1000000000000001</c:v>
                </c:pt>
                <c:pt idx="2171">
                  <c:v>-1.1000000000000001</c:v>
                </c:pt>
                <c:pt idx="2172">
                  <c:v>-1.2</c:v>
                </c:pt>
                <c:pt idx="2173">
                  <c:v>-1</c:v>
                </c:pt>
                <c:pt idx="2174">
                  <c:v>-1.1000000000000001</c:v>
                </c:pt>
                <c:pt idx="2175">
                  <c:v>-1.1000000000000001</c:v>
                </c:pt>
                <c:pt idx="2176">
                  <c:v>-1.1000000000000001</c:v>
                </c:pt>
                <c:pt idx="2177">
                  <c:v>-1.1000000000000001</c:v>
                </c:pt>
                <c:pt idx="2178">
                  <c:v>-1.1000000000000001</c:v>
                </c:pt>
                <c:pt idx="2179">
                  <c:v>-1.1000000000000001</c:v>
                </c:pt>
                <c:pt idx="2180">
                  <c:v>-1.1000000000000001</c:v>
                </c:pt>
                <c:pt idx="2181">
                  <c:v>-1.1000000000000001</c:v>
                </c:pt>
                <c:pt idx="2182">
                  <c:v>-1.1000000000000001</c:v>
                </c:pt>
                <c:pt idx="2183">
                  <c:v>-1.1000000000000001</c:v>
                </c:pt>
                <c:pt idx="2184">
                  <c:v>-1.1000000000000001</c:v>
                </c:pt>
                <c:pt idx="2185">
                  <c:v>-1.1000000000000001</c:v>
                </c:pt>
                <c:pt idx="2186">
                  <c:v>-1.1000000000000001</c:v>
                </c:pt>
                <c:pt idx="2187">
                  <c:v>-1.2</c:v>
                </c:pt>
                <c:pt idx="2188">
                  <c:v>-1.1000000000000001</c:v>
                </c:pt>
                <c:pt idx="2189">
                  <c:v>-1.1000000000000001</c:v>
                </c:pt>
                <c:pt idx="2190">
                  <c:v>-1.1000000000000001</c:v>
                </c:pt>
                <c:pt idx="2191">
                  <c:v>-1.1000000000000001</c:v>
                </c:pt>
                <c:pt idx="2192">
                  <c:v>-1.1000000000000001</c:v>
                </c:pt>
                <c:pt idx="2193">
                  <c:v>-1.1000000000000001</c:v>
                </c:pt>
                <c:pt idx="2194">
                  <c:v>-1.1000000000000001</c:v>
                </c:pt>
                <c:pt idx="2195">
                  <c:v>-1.1000000000000001</c:v>
                </c:pt>
                <c:pt idx="2196">
                  <c:v>-1.1000000000000001</c:v>
                </c:pt>
                <c:pt idx="2197">
                  <c:v>-1.1000000000000001</c:v>
                </c:pt>
                <c:pt idx="2198">
                  <c:v>-1.1000000000000001</c:v>
                </c:pt>
                <c:pt idx="2199">
                  <c:v>-1.1000000000000001</c:v>
                </c:pt>
                <c:pt idx="2200">
                  <c:v>-1.1000000000000001</c:v>
                </c:pt>
                <c:pt idx="2201">
                  <c:v>-1</c:v>
                </c:pt>
                <c:pt idx="2202">
                  <c:v>-1.1000000000000001</c:v>
                </c:pt>
                <c:pt idx="2203">
                  <c:v>-1.1000000000000001</c:v>
                </c:pt>
                <c:pt idx="2204">
                  <c:v>-1.1000000000000001</c:v>
                </c:pt>
                <c:pt idx="2205">
                  <c:v>-1.1000000000000001</c:v>
                </c:pt>
                <c:pt idx="2206">
                  <c:v>-1.1000000000000001</c:v>
                </c:pt>
                <c:pt idx="2207">
                  <c:v>-1.1000000000000001</c:v>
                </c:pt>
                <c:pt idx="2208">
                  <c:v>-1.1000000000000001</c:v>
                </c:pt>
              </c:numCache>
            </c:numRef>
          </c:yVal>
          <c:smooth val="0"/>
        </c:ser>
        <c:ser>
          <c:idx val="11"/>
          <c:order val="7"/>
          <c:tx>
            <c:strRef>
              <c:f>'[T1500170-v3 LHO Charge Exp Day 4 and 5.xlsx]Raw Data'!$N$15</c:f>
              <c:strCache>
                <c:ptCount val="1"/>
                <c:pt idx="0">
                  <c:v>4.6 A</c:v>
                </c:pt>
              </c:strCache>
            </c:strRef>
          </c:tx>
          <c:spPr>
            <a:ln w="19050" cap="rnd">
              <a:solidFill>
                <a:schemeClr val="accent6">
                  <a:lumMod val="60000"/>
                </a:schemeClr>
              </a:solidFill>
              <a:round/>
            </a:ln>
            <a:effectLst/>
          </c:spPr>
          <c:marker>
            <c:symbol val="none"/>
          </c:marker>
          <c:xVal>
            <c:numRef>
              <c:f>'[T1500170-v3 LHO Charge Exp Day 4 and 5.xlsx]Raw Data'!$B$18:$B$4644</c:f>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f>'[T1500170-v3 LHO Charge Exp Day 4 and 5.xlsx]Raw Data'!$N$18:$N$4644</c:f>
              <c:numCache>
                <c:formatCode>#,##0.0</c:formatCode>
                <c:ptCount val="4627"/>
                <c:pt idx="0">
                  <c:v>-2.9</c:v>
                </c:pt>
                <c:pt idx="1">
                  <c:v>-2.9</c:v>
                </c:pt>
                <c:pt idx="2">
                  <c:v>-2.9</c:v>
                </c:pt>
                <c:pt idx="3">
                  <c:v>-2.8</c:v>
                </c:pt>
                <c:pt idx="4">
                  <c:v>-3</c:v>
                </c:pt>
                <c:pt idx="5">
                  <c:v>-2.9</c:v>
                </c:pt>
                <c:pt idx="6">
                  <c:v>-2.9</c:v>
                </c:pt>
                <c:pt idx="7">
                  <c:v>-2.8</c:v>
                </c:pt>
                <c:pt idx="8">
                  <c:v>-2.8</c:v>
                </c:pt>
                <c:pt idx="9">
                  <c:v>-2.8</c:v>
                </c:pt>
                <c:pt idx="10">
                  <c:v>-2.8</c:v>
                </c:pt>
                <c:pt idx="11">
                  <c:v>-2.9</c:v>
                </c:pt>
                <c:pt idx="12">
                  <c:v>-2.9</c:v>
                </c:pt>
                <c:pt idx="13">
                  <c:v>-2.9</c:v>
                </c:pt>
                <c:pt idx="14">
                  <c:v>-3</c:v>
                </c:pt>
                <c:pt idx="15">
                  <c:v>-3.2</c:v>
                </c:pt>
                <c:pt idx="16">
                  <c:v>-3.5</c:v>
                </c:pt>
                <c:pt idx="17">
                  <c:v>-3.7</c:v>
                </c:pt>
                <c:pt idx="18">
                  <c:v>-4.0999999999999996</c:v>
                </c:pt>
                <c:pt idx="19">
                  <c:v>-4.7</c:v>
                </c:pt>
                <c:pt idx="20">
                  <c:v>-5.3</c:v>
                </c:pt>
                <c:pt idx="21">
                  <c:v>-6.7</c:v>
                </c:pt>
                <c:pt idx="22">
                  <c:v>-7.7</c:v>
                </c:pt>
                <c:pt idx="23">
                  <c:v>-9.1999999999999993</c:v>
                </c:pt>
                <c:pt idx="24">
                  <c:v>-12</c:v>
                </c:pt>
                <c:pt idx="25">
                  <c:v>-13.1</c:v>
                </c:pt>
                <c:pt idx="26">
                  <c:v>-13.9</c:v>
                </c:pt>
                <c:pt idx="27">
                  <c:v>-19.8</c:v>
                </c:pt>
                <c:pt idx="28">
                  <c:v>-21.8</c:v>
                </c:pt>
                <c:pt idx="29">
                  <c:v>-19.600000000000001</c:v>
                </c:pt>
                <c:pt idx="30">
                  <c:v>-18</c:v>
                </c:pt>
                <c:pt idx="31">
                  <c:v>-17.399999999999999</c:v>
                </c:pt>
                <c:pt idx="32">
                  <c:v>-17.2</c:v>
                </c:pt>
                <c:pt idx="33">
                  <c:v>-17.3</c:v>
                </c:pt>
                <c:pt idx="34">
                  <c:v>-15.3</c:v>
                </c:pt>
                <c:pt idx="35">
                  <c:v>-12.6</c:v>
                </c:pt>
                <c:pt idx="36">
                  <c:v>-11.2</c:v>
                </c:pt>
                <c:pt idx="37">
                  <c:v>-10.199999999999999</c:v>
                </c:pt>
                <c:pt idx="38">
                  <c:v>-9.6</c:v>
                </c:pt>
                <c:pt idx="39">
                  <c:v>-9.3000000000000007</c:v>
                </c:pt>
                <c:pt idx="40">
                  <c:v>-8.9</c:v>
                </c:pt>
                <c:pt idx="41">
                  <c:v>-8.4</c:v>
                </c:pt>
                <c:pt idx="42">
                  <c:v>-8.4</c:v>
                </c:pt>
                <c:pt idx="43">
                  <c:v>-8.5</c:v>
                </c:pt>
                <c:pt idx="44">
                  <c:v>-8.4</c:v>
                </c:pt>
                <c:pt idx="45">
                  <c:v>-8.3000000000000007</c:v>
                </c:pt>
                <c:pt idx="46">
                  <c:v>-7.6</c:v>
                </c:pt>
                <c:pt idx="47">
                  <c:v>-6.1</c:v>
                </c:pt>
                <c:pt idx="48">
                  <c:v>-5</c:v>
                </c:pt>
                <c:pt idx="49">
                  <c:v>-4.2</c:v>
                </c:pt>
                <c:pt idx="50">
                  <c:v>-3.7</c:v>
                </c:pt>
                <c:pt idx="51">
                  <c:v>-3.1</c:v>
                </c:pt>
                <c:pt idx="52">
                  <c:v>-2.5</c:v>
                </c:pt>
                <c:pt idx="53">
                  <c:v>-2.1</c:v>
                </c:pt>
                <c:pt idx="54">
                  <c:v>-1.5</c:v>
                </c:pt>
                <c:pt idx="55">
                  <c:v>-0.9</c:v>
                </c:pt>
                <c:pt idx="56">
                  <c:v>0</c:v>
                </c:pt>
                <c:pt idx="57">
                  <c:v>0.9</c:v>
                </c:pt>
                <c:pt idx="58">
                  <c:v>2.4</c:v>
                </c:pt>
                <c:pt idx="59">
                  <c:v>3.1</c:v>
                </c:pt>
                <c:pt idx="60">
                  <c:v>3.8</c:v>
                </c:pt>
                <c:pt idx="61">
                  <c:v>4.4000000000000004</c:v>
                </c:pt>
                <c:pt idx="62">
                  <c:v>5.0999999999999996</c:v>
                </c:pt>
                <c:pt idx="63">
                  <c:v>5</c:v>
                </c:pt>
                <c:pt idx="64">
                  <c:v>5.2</c:v>
                </c:pt>
                <c:pt idx="65">
                  <c:v>4.2</c:v>
                </c:pt>
                <c:pt idx="66">
                  <c:v>2.8</c:v>
                </c:pt>
                <c:pt idx="67">
                  <c:v>2.1</c:v>
                </c:pt>
                <c:pt idx="68">
                  <c:v>1.8</c:v>
                </c:pt>
                <c:pt idx="69">
                  <c:v>1.3</c:v>
                </c:pt>
                <c:pt idx="70">
                  <c:v>0.8</c:v>
                </c:pt>
                <c:pt idx="71">
                  <c:v>0.4</c:v>
                </c:pt>
                <c:pt idx="72">
                  <c:v>-1.1000000000000001</c:v>
                </c:pt>
                <c:pt idx="73">
                  <c:v>-4.5999999999999996</c:v>
                </c:pt>
                <c:pt idx="74">
                  <c:v>-8.5</c:v>
                </c:pt>
                <c:pt idx="75">
                  <c:v>-8.1999999999999993</c:v>
                </c:pt>
                <c:pt idx="76">
                  <c:v>-7.6</c:v>
                </c:pt>
                <c:pt idx="77">
                  <c:v>-15.8</c:v>
                </c:pt>
                <c:pt idx="78">
                  <c:v>-25.8</c:v>
                </c:pt>
                <c:pt idx="79">
                  <c:v>-46.5</c:v>
                </c:pt>
                <c:pt idx="80">
                  <c:v>-60.2</c:v>
                </c:pt>
                <c:pt idx="81">
                  <c:v>-69.3</c:v>
                </c:pt>
                <c:pt idx="82">
                  <c:v>-77.400000000000006</c:v>
                </c:pt>
                <c:pt idx="83">
                  <c:v>-85.6</c:v>
                </c:pt>
                <c:pt idx="84">
                  <c:v>-96.2</c:v>
                </c:pt>
                <c:pt idx="85">
                  <c:v>-100.4</c:v>
                </c:pt>
                <c:pt idx="86">
                  <c:v>-103.7</c:v>
                </c:pt>
                <c:pt idx="87">
                  <c:v>-125.8</c:v>
                </c:pt>
                <c:pt idx="88">
                  <c:v>-177.3</c:v>
                </c:pt>
                <c:pt idx="89">
                  <c:v>-210.5</c:v>
                </c:pt>
                <c:pt idx="90">
                  <c:v>-236.5</c:v>
                </c:pt>
                <c:pt idx="91">
                  <c:v>-258.60000000000002</c:v>
                </c:pt>
                <c:pt idx="92">
                  <c:v>-278.10000000000002</c:v>
                </c:pt>
                <c:pt idx="93">
                  <c:v>-292.3</c:v>
                </c:pt>
                <c:pt idx="94">
                  <c:v>-314.89999999999998</c:v>
                </c:pt>
                <c:pt idx="95">
                  <c:v>-373.3</c:v>
                </c:pt>
                <c:pt idx="96">
                  <c:v>-414.3</c:v>
                </c:pt>
                <c:pt idx="97">
                  <c:v>-436.9</c:v>
                </c:pt>
                <c:pt idx="98">
                  <c:v>-430.6</c:v>
                </c:pt>
                <c:pt idx="99">
                  <c:v>-416.7</c:v>
                </c:pt>
                <c:pt idx="100">
                  <c:v>-410.5</c:v>
                </c:pt>
                <c:pt idx="101">
                  <c:v>-445.6</c:v>
                </c:pt>
                <c:pt idx="102">
                  <c:v>-467</c:v>
                </c:pt>
                <c:pt idx="103">
                  <c:v>-467.5</c:v>
                </c:pt>
                <c:pt idx="104">
                  <c:v>-472</c:v>
                </c:pt>
                <c:pt idx="105">
                  <c:v>-471.3</c:v>
                </c:pt>
                <c:pt idx="106">
                  <c:v>-455.8</c:v>
                </c:pt>
                <c:pt idx="107">
                  <c:v>-450.6</c:v>
                </c:pt>
                <c:pt idx="108">
                  <c:v>-443.2</c:v>
                </c:pt>
                <c:pt idx="109">
                  <c:v>-451.8</c:v>
                </c:pt>
                <c:pt idx="110">
                  <c:v>-489.7</c:v>
                </c:pt>
                <c:pt idx="111">
                  <c:v>-531.29999999999995</c:v>
                </c:pt>
                <c:pt idx="112">
                  <c:v>-569.29999999999995</c:v>
                </c:pt>
                <c:pt idx="113">
                  <c:v>-595.79999999999995</c:v>
                </c:pt>
                <c:pt idx="114">
                  <c:v>-614.79999999999995</c:v>
                </c:pt>
                <c:pt idx="115">
                  <c:v>-635.70000000000005</c:v>
                </c:pt>
                <c:pt idx="116">
                  <c:v>-651.20000000000005</c:v>
                </c:pt>
                <c:pt idx="117">
                  <c:v>-670.9</c:v>
                </c:pt>
                <c:pt idx="118">
                  <c:v>-726.3</c:v>
                </c:pt>
                <c:pt idx="119">
                  <c:v>-828.2</c:v>
                </c:pt>
                <c:pt idx="120">
                  <c:v>-882.8</c:v>
                </c:pt>
                <c:pt idx="121">
                  <c:v>-924.3</c:v>
                </c:pt>
                <c:pt idx="122">
                  <c:v>-955.1</c:v>
                </c:pt>
                <c:pt idx="123">
                  <c:v>-975</c:v>
                </c:pt>
                <c:pt idx="124">
                  <c:v>-993.2</c:v>
                </c:pt>
                <c:pt idx="125">
                  <c:v>-997.9</c:v>
                </c:pt>
                <c:pt idx="126">
                  <c:v>-1002.2</c:v>
                </c:pt>
                <c:pt idx="127">
                  <c:v>-1029</c:v>
                </c:pt>
                <c:pt idx="128">
                  <c:v>-1128.8</c:v>
                </c:pt>
                <c:pt idx="129">
                  <c:v>-1169.5</c:v>
                </c:pt>
                <c:pt idx="130">
                  <c:v>-1194.2</c:v>
                </c:pt>
                <c:pt idx="131">
                  <c:v>-1207.8</c:v>
                </c:pt>
                <c:pt idx="132">
                  <c:v>-1212.3</c:v>
                </c:pt>
                <c:pt idx="133">
                  <c:v>-1216.5</c:v>
                </c:pt>
                <c:pt idx="134">
                  <c:v>-1222.2</c:v>
                </c:pt>
                <c:pt idx="135">
                  <c:v>-1225</c:v>
                </c:pt>
                <c:pt idx="136">
                  <c:v>-1224.2</c:v>
                </c:pt>
                <c:pt idx="137">
                  <c:v>-1217.2</c:v>
                </c:pt>
                <c:pt idx="138">
                  <c:v>-1216.2</c:v>
                </c:pt>
                <c:pt idx="139">
                  <c:v>-1218.5</c:v>
                </c:pt>
                <c:pt idx="140">
                  <c:v>-1220.8</c:v>
                </c:pt>
                <c:pt idx="141">
                  <c:v>-1223.8</c:v>
                </c:pt>
                <c:pt idx="142">
                  <c:v>-1228.3</c:v>
                </c:pt>
                <c:pt idx="143">
                  <c:v>-1231.2</c:v>
                </c:pt>
                <c:pt idx="144">
                  <c:v>-1232.9000000000001</c:v>
                </c:pt>
                <c:pt idx="145">
                  <c:v>-1233.7</c:v>
                </c:pt>
                <c:pt idx="146">
                  <c:v>-1232.8</c:v>
                </c:pt>
                <c:pt idx="147">
                  <c:v>-1232.4000000000001</c:v>
                </c:pt>
                <c:pt idx="148">
                  <c:v>-1239.4000000000001</c:v>
                </c:pt>
                <c:pt idx="149">
                  <c:v>-1243.8</c:v>
                </c:pt>
                <c:pt idx="150">
                  <c:v>-1246.4000000000001</c:v>
                </c:pt>
                <c:pt idx="151">
                  <c:v>-1246.2</c:v>
                </c:pt>
                <c:pt idx="152">
                  <c:v>-1245.9000000000001</c:v>
                </c:pt>
                <c:pt idx="153">
                  <c:v>-1244.5999999999999</c:v>
                </c:pt>
                <c:pt idx="154">
                  <c:v>-1241.8</c:v>
                </c:pt>
                <c:pt idx="155">
                  <c:v>-1238.5999999999999</c:v>
                </c:pt>
                <c:pt idx="156">
                  <c:v>-1236.8</c:v>
                </c:pt>
                <c:pt idx="157">
                  <c:v>-1235.7</c:v>
                </c:pt>
                <c:pt idx="158">
                  <c:v>-1235.5</c:v>
                </c:pt>
                <c:pt idx="159">
                  <c:v>-1235.7</c:v>
                </c:pt>
                <c:pt idx="160">
                  <c:v>-1235.5999999999999</c:v>
                </c:pt>
                <c:pt idx="161">
                  <c:v>-1235.3</c:v>
                </c:pt>
                <c:pt idx="162">
                  <c:v>-1234.2</c:v>
                </c:pt>
                <c:pt idx="163">
                  <c:v>-1233</c:v>
                </c:pt>
                <c:pt idx="164">
                  <c:v>-1232.0999999999999</c:v>
                </c:pt>
                <c:pt idx="165">
                  <c:v>-1231.7</c:v>
                </c:pt>
                <c:pt idx="166">
                  <c:v>-1232.2</c:v>
                </c:pt>
                <c:pt idx="167">
                  <c:v>-1232.7</c:v>
                </c:pt>
                <c:pt idx="168">
                  <c:v>-1233</c:v>
                </c:pt>
                <c:pt idx="169">
                  <c:v>-1232.7</c:v>
                </c:pt>
                <c:pt idx="170">
                  <c:v>-1231.5999999999999</c:v>
                </c:pt>
                <c:pt idx="171">
                  <c:v>-1230.5999999999999</c:v>
                </c:pt>
                <c:pt idx="172">
                  <c:v>-1230.0999999999999</c:v>
                </c:pt>
                <c:pt idx="173">
                  <c:v>-1229.8</c:v>
                </c:pt>
                <c:pt idx="174">
                  <c:v>-1230.5</c:v>
                </c:pt>
                <c:pt idx="175">
                  <c:v>-1230.9000000000001</c:v>
                </c:pt>
                <c:pt idx="176">
                  <c:v>-1231.0999999999999</c:v>
                </c:pt>
                <c:pt idx="177">
                  <c:v>-1230.8</c:v>
                </c:pt>
                <c:pt idx="178">
                  <c:v>-1229.5999999999999</c:v>
                </c:pt>
                <c:pt idx="179">
                  <c:v>-1228.7</c:v>
                </c:pt>
                <c:pt idx="180">
                  <c:v>-1228.2</c:v>
                </c:pt>
                <c:pt idx="181">
                  <c:v>-1227.8</c:v>
                </c:pt>
                <c:pt idx="182">
                  <c:v>-1228.5999999999999</c:v>
                </c:pt>
                <c:pt idx="183">
                  <c:v>-1229</c:v>
                </c:pt>
                <c:pt idx="184">
                  <c:v>-1229.2</c:v>
                </c:pt>
                <c:pt idx="185">
                  <c:v>-1229.3</c:v>
                </c:pt>
                <c:pt idx="186">
                  <c:v>-1227.9000000000001</c:v>
                </c:pt>
                <c:pt idx="187">
                  <c:v>-1227</c:v>
                </c:pt>
                <c:pt idx="188">
                  <c:v>-1226.5</c:v>
                </c:pt>
                <c:pt idx="189">
                  <c:v>-1226.2</c:v>
                </c:pt>
                <c:pt idx="190">
                  <c:v>-1226.7</c:v>
                </c:pt>
                <c:pt idx="191">
                  <c:v>-1227.5</c:v>
                </c:pt>
                <c:pt idx="192">
                  <c:v>-1227.5999999999999</c:v>
                </c:pt>
                <c:pt idx="193">
                  <c:v>-1227.5999999999999</c:v>
                </c:pt>
                <c:pt idx="194">
                  <c:v>-1226.5999999999999</c:v>
                </c:pt>
                <c:pt idx="195">
                  <c:v>-1225.3</c:v>
                </c:pt>
                <c:pt idx="196">
                  <c:v>-1224.8</c:v>
                </c:pt>
                <c:pt idx="197">
                  <c:v>-1224.5</c:v>
                </c:pt>
                <c:pt idx="198">
                  <c:v>-1225.0999999999999</c:v>
                </c:pt>
                <c:pt idx="199">
                  <c:v>-1225.8</c:v>
                </c:pt>
                <c:pt idx="200">
                  <c:v>-1226.0999999999999</c:v>
                </c:pt>
                <c:pt idx="201">
                  <c:v>-1226.0999999999999</c:v>
                </c:pt>
                <c:pt idx="202">
                  <c:v>-1225.0999999999999</c:v>
                </c:pt>
                <c:pt idx="203">
                  <c:v>-1224.0999999999999</c:v>
                </c:pt>
                <c:pt idx="204">
                  <c:v>-1223.3</c:v>
                </c:pt>
                <c:pt idx="205">
                  <c:v>-1223</c:v>
                </c:pt>
                <c:pt idx="206">
                  <c:v>-1223.7</c:v>
                </c:pt>
                <c:pt idx="207">
                  <c:v>-1224.2</c:v>
                </c:pt>
                <c:pt idx="208">
                  <c:v>-1224.5</c:v>
                </c:pt>
                <c:pt idx="209">
                  <c:v>-1224.3</c:v>
                </c:pt>
                <c:pt idx="210">
                  <c:v>-1223.2</c:v>
                </c:pt>
                <c:pt idx="211">
                  <c:v>-1222.2</c:v>
                </c:pt>
                <c:pt idx="212">
                  <c:v>-1221.5999999999999</c:v>
                </c:pt>
                <c:pt idx="213">
                  <c:v>-1221.3</c:v>
                </c:pt>
                <c:pt idx="214">
                  <c:v>-1222.2</c:v>
                </c:pt>
                <c:pt idx="215">
                  <c:v>-1222.8</c:v>
                </c:pt>
                <c:pt idx="216">
                  <c:v>-1223</c:v>
                </c:pt>
                <c:pt idx="217">
                  <c:v>-1222.8</c:v>
                </c:pt>
                <c:pt idx="218">
                  <c:v>-1221.7</c:v>
                </c:pt>
                <c:pt idx="219">
                  <c:v>-1220.9000000000001</c:v>
                </c:pt>
                <c:pt idx="220">
                  <c:v>-1220.3</c:v>
                </c:pt>
                <c:pt idx="221">
                  <c:v>-1220</c:v>
                </c:pt>
                <c:pt idx="222">
                  <c:v>-1220.8</c:v>
                </c:pt>
                <c:pt idx="223">
                  <c:v>-1221.4000000000001</c:v>
                </c:pt>
                <c:pt idx="224">
                  <c:v>-1221.5999999999999</c:v>
                </c:pt>
                <c:pt idx="225">
                  <c:v>-1221.5999999999999</c:v>
                </c:pt>
                <c:pt idx="226">
                  <c:v>-1220.2</c:v>
                </c:pt>
                <c:pt idx="227">
                  <c:v>-1219.4000000000001</c:v>
                </c:pt>
                <c:pt idx="228">
                  <c:v>-1218.8</c:v>
                </c:pt>
                <c:pt idx="229">
                  <c:v>-1218.5</c:v>
                </c:pt>
                <c:pt idx="230">
                  <c:v>-1219.4000000000001</c:v>
                </c:pt>
                <c:pt idx="231">
                  <c:v>-1219.9000000000001</c:v>
                </c:pt>
                <c:pt idx="232">
                  <c:v>-1220.0999999999999</c:v>
                </c:pt>
                <c:pt idx="233">
                  <c:v>-1220.0999999999999</c:v>
                </c:pt>
                <c:pt idx="234">
                  <c:v>-1218.7</c:v>
                </c:pt>
                <c:pt idx="235">
                  <c:v>-1217.9000000000001</c:v>
                </c:pt>
                <c:pt idx="236">
                  <c:v>-1217.4000000000001</c:v>
                </c:pt>
                <c:pt idx="237">
                  <c:v>-1217</c:v>
                </c:pt>
                <c:pt idx="238">
                  <c:v>-1217.7</c:v>
                </c:pt>
                <c:pt idx="239">
                  <c:v>-1218.4000000000001</c:v>
                </c:pt>
                <c:pt idx="240">
                  <c:v>-1218.7</c:v>
                </c:pt>
                <c:pt idx="241">
                  <c:v>-1218.7</c:v>
                </c:pt>
                <c:pt idx="242">
                  <c:v>-1217.7</c:v>
                </c:pt>
                <c:pt idx="243">
                  <c:v>-1216.5999999999999</c:v>
                </c:pt>
                <c:pt idx="244">
                  <c:v>-1216.0999999999999</c:v>
                </c:pt>
                <c:pt idx="245">
                  <c:v>-1215.7</c:v>
                </c:pt>
                <c:pt idx="246">
                  <c:v>-1216.3</c:v>
                </c:pt>
                <c:pt idx="247">
                  <c:v>-1216.9000000000001</c:v>
                </c:pt>
                <c:pt idx="248">
                  <c:v>-1217.3</c:v>
                </c:pt>
                <c:pt idx="249">
                  <c:v>-1217.2</c:v>
                </c:pt>
                <c:pt idx="250">
                  <c:v>-1216.0999999999999</c:v>
                </c:pt>
                <c:pt idx="251">
                  <c:v>-1215.2</c:v>
                </c:pt>
                <c:pt idx="252">
                  <c:v>-1214.5</c:v>
                </c:pt>
                <c:pt idx="253">
                  <c:v>-1214.2</c:v>
                </c:pt>
                <c:pt idx="254">
                  <c:v>-1215.0999999999999</c:v>
                </c:pt>
                <c:pt idx="255">
                  <c:v>-1215.7</c:v>
                </c:pt>
                <c:pt idx="256">
                  <c:v>-1216</c:v>
                </c:pt>
                <c:pt idx="257">
                  <c:v>-1216</c:v>
                </c:pt>
                <c:pt idx="258">
                  <c:v>-1214.9000000000001</c:v>
                </c:pt>
                <c:pt idx="259">
                  <c:v>-1214</c:v>
                </c:pt>
                <c:pt idx="260">
                  <c:v>-1213.5</c:v>
                </c:pt>
                <c:pt idx="261">
                  <c:v>-1213.2</c:v>
                </c:pt>
                <c:pt idx="262">
                  <c:v>-1213.9000000000001</c:v>
                </c:pt>
                <c:pt idx="263">
                  <c:v>-1214.4000000000001</c:v>
                </c:pt>
                <c:pt idx="264">
                  <c:v>-1214.7</c:v>
                </c:pt>
                <c:pt idx="265">
                  <c:v>-1214.5</c:v>
                </c:pt>
                <c:pt idx="266">
                  <c:v>-1213.3</c:v>
                </c:pt>
                <c:pt idx="267">
                  <c:v>-1212.5999999999999</c:v>
                </c:pt>
                <c:pt idx="268">
                  <c:v>-1212.0999999999999</c:v>
                </c:pt>
                <c:pt idx="269">
                  <c:v>-1211.8</c:v>
                </c:pt>
                <c:pt idx="270">
                  <c:v>-1212.8</c:v>
                </c:pt>
                <c:pt idx="271">
                  <c:v>-1213.3</c:v>
                </c:pt>
                <c:pt idx="272">
                  <c:v>-1213.5999999999999</c:v>
                </c:pt>
                <c:pt idx="273">
                  <c:v>-1213.5999999999999</c:v>
                </c:pt>
                <c:pt idx="274">
                  <c:v>-1212.2</c:v>
                </c:pt>
                <c:pt idx="275">
                  <c:v>-1211.3</c:v>
                </c:pt>
                <c:pt idx="276">
                  <c:v>-1210.8</c:v>
                </c:pt>
                <c:pt idx="277">
                  <c:v>-1210.5</c:v>
                </c:pt>
                <c:pt idx="278">
                  <c:v>-1211.4000000000001</c:v>
                </c:pt>
                <c:pt idx="279">
                  <c:v>-1211.9000000000001</c:v>
                </c:pt>
                <c:pt idx="280">
                  <c:v>-1212.3</c:v>
                </c:pt>
                <c:pt idx="281">
                  <c:v>-1212.5</c:v>
                </c:pt>
                <c:pt idx="282">
                  <c:v>-1211.2</c:v>
                </c:pt>
                <c:pt idx="283">
                  <c:v>-1210.4000000000001</c:v>
                </c:pt>
                <c:pt idx="284">
                  <c:v>-1209.9000000000001</c:v>
                </c:pt>
                <c:pt idx="285">
                  <c:v>-1209.4000000000001</c:v>
                </c:pt>
                <c:pt idx="286">
                  <c:v>-1210.0999999999999</c:v>
                </c:pt>
                <c:pt idx="287">
                  <c:v>-1210.7</c:v>
                </c:pt>
                <c:pt idx="288">
                  <c:v>-1211</c:v>
                </c:pt>
                <c:pt idx="289">
                  <c:v>-1211.0999999999999</c:v>
                </c:pt>
                <c:pt idx="290">
                  <c:v>-1210.0999999999999</c:v>
                </c:pt>
                <c:pt idx="291">
                  <c:v>-1208.9000000000001</c:v>
                </c:pt>
                <c:pt idx="292">
                  <c:v>-1208.4000000000001</c:v>
                </c:pt>
                <c:pt idx="293">
                  <c:v>-1208.0999999999999</c:v>
                </c:pt>
                <c:pt idx="294">
                  <c:v>-1208.9000000000001</c:v>
                </c:pt>
                <c:pt idx="295">
                  <c:v>-1209.7</c:v>
                </c:pt>
                <c:pt idx="296">
                  <c:v>-1210.3</c:v>
                </c:pt>
                <c:pt idx="297">
                  <c:v>-1210.5</c:v>
                </c:pt>
                <c:pt idx="298">
                  <c:v>-1209.5</c:v>
                </c:pt>
                <c:pt idx="299">
                  <c:v>-1208.8</c:v>
                </c:pt>
                <c:pt idx="300">
                  <c:v>-1208.3</c:v>
                </c:pt>
                <c:pt idx="301">
                  <c:v>-1208.0999999999999</c:v>
                </c:pt>
                <c:pt idx="302">
                  <c:v>-1209.4000000000001</c:v>
                </c:pt>
                <c:pt idx="303">
                  <c:v>-1210.7</c:v>
                </c:pt>
                <c:pt idx="304">
                  <c:v>-1211.9000000000001</c:v>
                </c:pt>
                <c:pt idx="305">
                  <c:v>-1213.8</c:v>
                </c:pt>
                <c:pt idx="306">
                  <c:v>-1213.4000000000001</c:v>
                </c:pt>
                <c:pt idx="307">
                  <c:v>-1215.5999999999999</c:v>
                </c:pt>
                <c:pt idx="308">
                  <c:v>-1217.5999999999999</c:v>
                </c:pt>
                <c:pt idx="309">
                  <c:v>-1219.8</c:v>
                </c:pt>
                <c:pt idx="310">
                  <c:v>-1225.0999999999999</c:v>
                </c:pt>
                <c:pt idx="311">
                  <c:v>-1217.2</c:v>
                </c:pt>
                <c:pt idx="312">
                  <c:v>-1212.3</c:v>
                </c:pt>
                <c:pt idx="313">
                  <c:v>-1208.5999999999999</c:v>
                </c:pt>
                <c:pt idx="314">
                  <c:v>-1206</c:v>
                </c:pt>
                <c:pt idx="315">
                  <c:v>-1204.5</c:v>
                </c:pt>
                <c:pt idx="316">
                  <c:v>-1203.0999999999999</c:v>
                </c:pt>
                <c:pt idx="317">
                  <c:v>-1200.3</c:v>
                </c:pt>
                <c:pt idx="318">
                  <c:v>-1199</c:v>
                </c:pt>
                <c:pt idx="319">
                  <c:v>-1191.8</c:v>
                </c:pt>
                <c:pt idx="320">
                  <c:v>-1164.0999999999999</c:v>
                </c:pt>
                <c:pt idx="321">
                  <c:v>-1149.9000000000001</c:v>
                </c:pt>
                <c:pt idx="322">
                  <c:v>-1155.0999999999999</c:v>
                </c:pt>
                <c:pt idx="323">
                  <c:v>-1159.4000000000001</c:v>
                </c:pt>
                <c:pt idx="324">
                  <c:v>-1157.4000000000001</c:v>
                </c:pt>
                <c:pt idx="325">
                  <c:v>-1145.2</c:v>
                </c:pt>
                <c:pt idx="326">
                  <c:v>-1110.7</c:v>
                </c:pt>
                <c:pt idx="327">
                  <c:v>-1071.3</c:v>
                </c:pt>
                <c:pt idx="328">
                  <c:v>-1031.4000000000001</c:v>
                </c:pt>
                <c:pt idx="329">
                  <c:v>-1009.1</c:v>
                </c:pt>
                <c:pt idx="330">
                  <c:v>-987.5</c:v>
                </c:pt>
                <c:pt idx="331">
                  <c:v>-969.1</c:v>
                </c:pt>
                <c:pt idx="332">
                  <c:v>-945.9</c:v>
                </c:pt>
                <c:pt idx="333">
                  <c:v>-906.4</c:v>
                </c:pt>
                <c:pt idx="334">
                  <c:v>-838.7</c:v>
                </c:pt>
                <c:pt idx="335">
                  <c:v>-694.2</c:v>
                </c:pt>
                <c:pt idx="336">
                  <c:v>-580.9</c:v>
                </c:pt>
                <c:pt idx="337">
                  <c:v>-477.6</c:v>
                </c:pt>
                <c:pt idx="338">
                  <c:v>-374.6</c:v>
                </c:pt>
                <c:pt idx="339">
                  <c:v>-260</c:v>
                </c:pt>
                <c:pt idx="340">
                  <c:v>-199</c:v>
                </c:pt>
                <c:pt idx="341">
                  <c:v>-152.6</c:v>
                </c:pt>
                <c:pt idx="342">
                  <c:v>-122.1</c:v>
                </c:pt>
                <c:pt idx="343">
                  <c:v>-99.5</c:v>
                </c:pt>
                <c:pt idx="344">
                  <c:v>-78.599999999999994</c:v>
                </c:pt>
                <c:pt idx="345">
                  <c:v>-74.2</c:v>
                </c:pt>
                <c:pt idx="346">
                  <c:v>-73</c:v>
                </c:pt>
                <c:pt idx="347">
                  <c:v>-73.400000000000006</c:v>
                </c:pt>
                <c:pt idx="348">
                  <c:v>-70.2</c:v>
                </c:pt>
                <c:pt idx="349">
                  <c:v>-64.7</c:v>
                </c:pt>
                <c:pt idx="350">
                  <c:v>-59.2</c:v>
                </c:pt>
                <c:pt idx="351">
                  <c:v>-56.4</c:v>
                </c:pt>
                <c:pt idx="352">
                  <c:v>-54.8</c:v>
                </c:pt>
                <c:pt idx="353">
                  <c:v>-52</c:v>
                </c:pt>
                <c:pt idx="354">
                  <c:v>-50.4</c:v>
                </c:pt>
                <c:pt idx="355">
                  <c:v>-51.3</c:v>
                </c:pt>
                <c:pt idx="356">
                  <c:v>-54.5</c:v>
                </c:pt>
                <c:pt idx="357">
                  <c:v>-57.2</c:v>
                </c:pt>
                <c:pt idx="358">
                  <c:v>-63</c:v>
                </c:pt>
                <c:pt idx="359">
                  <c:v>-66</c:v>
                </c:pt>
                <c:pt idx="360">
                  <c:v>-63.5</c:v>
                </c:pt>
                <c:pt idx="361">
                  <c:v>-62.2</c:v>
                </c:pt>
                <c:pt idx="362">
                  <c:v>-64.099999999999994</c:v>
                </c:pt>
                <c:pt idx="363">
                  <c:v>-63</c:v>
                </c:pt>
                <c:pt idx="364">
                  <c:v>-60.7</c:v>
                </c:pt>
                <c:pt idx="365">
                  <c:v>-58.5</c:v>
                </c:pt>
                <c:pt idx="366">
                  <c:v>-57.5</c:v>
                </c:pt>
                <c:pt idx="367">
                  <c:v>-53.3</c:v>
                </c:pt>
                <c:pt idx="368">
                  <c:v>-50.6</c:v>
                </c:pt>
                <c:pt idx="369">
                  <c:v>-50.4</c:v>
                </c:pt>
                <c:pt idx="370">
                  <c:v>-46.1</c:v>
                </c:pt>
                <c:pt idx="371">
                  <c:v>-47.7</c:v>
                </c:pt>
                <c:pt idx="372">
                  <c:v>-52.5</c:v>
                </c:pt>
                <c:pt idx="373">
                  <c:v>-52.2</c:v>
                </c:pt>
                <c:pt idx="374">
                  <c:v>-44.4</c:v>
                </c:pt>
                <c:pt idx="375">
                  <c:v>-46</c:v>
                </c:pt>
                <c:pt idx="376">
                  <c:v>-52.4</c:v>
                </c:pt>
                <c:pt idx="377">
                  <c:v>-58.1</c:v>
                </c:pt>
                <c:pt idx="378">
                  <c:v>-62.3</c:v>
                </c:pt>
                <c:pt idx="379">
                  <c:v>-59.9</c:v>
                </c:pt>
                <c:pt idx="380">
                  <c:v>-63.6</c:v>
                </c:pt>
                <c:pt idx="381">
                  <c:v>-69.3</c:v>
                </c:pt>
                <c:pt idx="382">
                  <c:v>-72.7</c:v>
                </c:pt>
                <c:pt idx="383">
                  <c:v>-84.3</c:v>
                </c:pt>
                <c:pt idx="384">
                  <c:v>-89.9</c:v>
                </c:pt>
                <c:pt idx="385">
                  <c:v>-92.9</c:v>
                </c:pt>
                <c:pt idx="386">
                  <c:v>-89.1</c:v>
                </c:pt>
                <c:pt idx="387">
                  <c:v>-84.8</c:v>
                </c:pt>
                <c:pt idx="388">
                  <c:v>-82.1</c:v>
                </c:pt>
                <c:pt idx="389">
                  <c:v>-79.099999999999994</c:v>
                </c:pt>
                <c:pt idx="390">
                  <c:v>-70.8</c:v>
                </c:pt>
                <c:pt idx="391">
                  <c:v>-58</c:v>
                </c:pt>
                <c:pt idx="392">
                  <c:v>-45.5</c:v>
                </c:pt>
                <c:pt idx="393">
                  <c:v>-40.6</c:v>
                </c:pt>
                <c:pt idx="394">
                  <c:v>-39.9</c:v>
                </c:pt>
                <c:pt idx="395">
                  <c:v>-41.2</c:v>
                </c:pt>
                <c:pt idx="396">
                  <c:v>-45.9</c:v>
                </c:pt>
                <c:pt idx="397">
                  <c:v>-49.6</c:v>
                </c:pt>
                <c:pt idx="398">
                  <c:v>-48.9</c:v>
                </c:pt>
                <c:pt idx="399">
                  <c:v>-47.7</c:v>
                </c:pt>
                <c:pt idx="400">
                  <c:v>-50.8</c:v>
                </c:pt>
                <c:pt idx="401">
                  <c:v>-50.1</c:v>
                </c:pt>
                <c:pt idx="402">
                  <c:v>-51.5</c:v>
                </c:pt>
                <c:pt idx="403">
                  <c:v>-54.8</c:v>
                </c:pt>
                <c:pt idx="404">
                  <c:v>-60</c:v>
                </c:pt>
                <c:pt idx="405">
                  <c:v>-63.4</c:v>
                </c:pt>
                <c:pt idx="406">
                  <c:v>-65.099999999999994</c:v>
                </c:pt>
                <c:pt idx="407">
                  <c:v>-68.400000000000006</c:v>
                </c:pt>
                <c:pt idx="408">
                  <c:v>-69.900000000000006</c:v>
                </c:pt>
                <c:pt idx="409">
                  <c:v>-66.599999999999994</c:v>
                </c:pt>
                <c:pt idx="410">
                  <c:v>-65.8</c:v>
                </c:pt>
                <c:pt idx="411">
                  <c:v>-69.900000000000006</c:v>
                </c:pt>
                <c:pt idx="412">
                  <c:v>-66.400000000000006</c:v>
                </c:pt>
                <c:pt idx="413">
                  <c:v>-59.4</c:v>
                </c:pt>
                <c:pt idx="414">
                  <c:v>-52.1</c:v>
                </c:pt>
                <c:pt idx="415">
                  <c:v>-48.2</c:v>
                </c:pt>
                <c:pt idx="416">
                  <c:v>-45.2</c:v>
                </c:pt>
                <c:pt idx="417">
                  <c:v>-43.7</c:v>
                </c:pt>
                <c:pt idx="418">
                  <c:v>-44.1</c:v>
                </c:pt>
                <c:pt idx="419">
                  <c:v>-47.5</c:v>
                </c:pt>
                <c:pt idx="420">
                  <c:v>-54.8</c:v>
                </c:pt>
                <c:pt idx="421">
                  <c:v>-69.099999999999994</c:v>
                </c:pt>
                <c:pt idx="422">
                  <c:v>-75.2</c:v>
                </c:pt>
                <c:pt idx="423">
                  <c:v>-74.5</c:v>
                </c:pt>
                <c:pt idx="424">
                  <c:v>-72.599999999999994</c:v>
                </c:pt>
                <c:pt idx="425">
                  <c:v>-74.8</c:v>
                </c:pt>
                <c:pt idx="426">
                  <c:v>-78.2</c:v>
                </c:pt>
                <c:pt idx="427">
                  <c:v>-83.4</c:v>
                </c:pt>
                <c:pt idx="428">
                  <c:v>-88</c:v>
                </c:pt>
                <c:pt idx="429">
                  <c:v>-100.4</c:v>
                </c:pt>
                <c:pt idx="430">
                  <c:v>-105.6</c:v>
                </c:pt>
                <c:pt idx="431">
                  <c:v>-94.5</c:v>
                </c:pt>
                <c:pt idx="432">
                  <c:v>-72</c:v>
                </c:pt>
                <c:pt idx="433">
                  <c:v>-58.6</c:v>
                </c:pt>
                <c:pt idx="434">
                  <c:v>-45.7</c:v>
                </c:pt>
                <c:pt idx="435">
                  <c:v>-40.6</c:v>
                </c:pt>
                <c:pt idx="436">
                  <c:v>-35.6</c:v>
                </c:pt>
                <c:pt idx="437">
                  <c:v>-34.9</c:v>
                </c:pt>
                <c:pt idx="438">
                  <c:v>-34</c:v>
                </c:pt>
                <c:pt idx="439">
                  <c:v>-35.6</c:v>
                </c:pt>
                <c:pt idx="440">
                  <c:v>-31.7</c:v>
                </c:pt>
                <c:pt idx="441">
                  <c:v>-24.9</c:v>
                </c:pt>
                <c:pt idx="442">
                  <c:v>-15.6</c:v>
                </c:pt>
                <c:pt idx="443">
                  <c:v>-6.7</c:v>
                </c:pt>
                <c:pt idx="444">
                  <c:v>-3.4</c:v>
                </c:pt>
                <c:pt idx="445">
                  <c:v>-1.7</c:v>
                </c:pt>
                <c:pt idx="446">
                  <c:v>-2.8</c:v>
                </c:pt>
                <c:pt idx="447">
                  <c:v>-4.8</c:v>
                </c:pt>
                <c:pt idx="448">
                  <c:v>-4.7</c:v>
                </c:pt>
                <c:pt idx="449">
                  <c:v>-4.5999999999999996</c:v>
                </c:pt>
                <c:pt idx="450">
                  <c:v>-4.2</c:v>
                </c:pt>
                <c:pt idx="451">
                  <c:v>-3.9</c:v>
                </c:pt>
                <c:pt idx="452">
                  <c:v>-4.7</c:v>
                </c:pt>
                <c:pt idx="453">
                  <c:v>-4.2</c:v>
                </c:pt>
                <c:pt idx="454">
                  <c:v>-3.8</c:v>
                </c:pt>
                <c:pt idx="455">
                  <c:v>-4.3</c:v>
                </c:pt>
                <c:pt idx="456">
                  <c:v>-7.2</c:v>
                </c:pt>
                <c:pt idx="457">
                  <c:v>-5.0999999999999996</c:v>
                </c:pt>
                <c:pt idx="458">
                  <c:v>-8.1999999999999993</c:v>
                </c:pt>
                <c:pt idx="459">
                  <c:v>-8.6</c:v>
                </c:pt>
                <c:pt idx="460">
                  <c:v>-9.1999999999999993</c:v>
                </c:pt>
                <c:pt idx="461">
                  <c:v>-8.1</c:v>
                </c:pt>
                <c:pt idx="462">
                  <c:v>-7.6</c:v>
                </c:pt>
                <c:pt idx="463">
                  <c:v>-6.3</c:v>
                </c:pt>
                <c:pt idx="464">
                  <c:v>-5.5</c:v>
                </c:pt>
                <c:pt idx="465">
                  <c:v>-5</c:v>
                </c:pt>
                <c:pt idx="466">
                  <c:v>-4.3</c:v>
                </c:pt>
                <c:pt idx="467">
                  <c:v>-3.2</c:v>
                </c:pt>
                <c:pt idx="468">
                  <c:v>-2.4</c:v>
                </c:pt>
                <c:pt idx="469">
                  <c:v>-0.8</c:v>
                </c:pt>
                <c:pt idx="470">
                  <c:v>0</c:v>
                </c:pt>
                <c:pt idx="471">
                  <c:v>0.2</c:v>
                </c:pt>
                <c:pt idx="472">
                  <c:v>-0.9</c:v>
                </c:pt>
                <c:pt idx="473">
                  <c:v>-1.8</c:v>
                </c:pt>
                <c:pt idx="474">
                  <c:v>-2.9</c:v>
                </c:pt>
                <c:pt idx="475">
                  <c:v>-3.4</c:v>
                </c:pt>
                <c:pt idx="476">
                  <c:v>-4.7</c:v>
                </c:pt>
                <c:pt idx="477">
                  <c:v>-8.1999999999999993</c:v>
                </c:pt>
                <c:pt idx="478">
                  <c:v>-6.9</c:v>
                </c:pt>
                <c:pt idx="479">
                  <c:v>-4.2</c:v>
                </c:pt>
                <c:pt idx="480">
                  <c:v>-2.9</c:v>
                </c:pt>
                <c:pt idx="481">
                  <c:v>-2.5</c:v>
                </c:pt>
                <c:pt idx="482">
                  <c:v>-1</c:v>
                </c:pt>
                <c:pt idx="483">
                  <c:v>-0.3</c:v>
                </c:pt>
                <c:pt idx="484">
                  <c:v>-2.1</c:v>
                </c:pt>
                <c:pt idx="485">
                  <c:v>-1.9</c:v>
                </c:pt>
                <c:pt idx="486">
                  <c:v>-1</c:v>
                </c:pt>
                <c:pt idx="487">
                  <c:v>0.8</c:v>
                </c:pt>
                <c:pt idx="488">
                  <c:v>1.4</c:v>
                </c:pt>
                <c:pt idx="489">
                  <c:v>1.3</c:v>
                </c:pt>
                <c:pt idx="490">
                  <c:v>0.8</c:v>
                </c:pt>
                <c:pt idx="491">
                  <c:v>1.3</c:v>
                </c:pt>
                <c:pt idx="492">
                  <c:v>1</c:v>
                </c:pt>
                <c:pt idx="493">
                  <c:v>0.7</c:v>
                </c:pt>
                <c:pt idx="494">
                  <c:v>-1.9</c:v>
                </c:pt>
                <c:pt idx="495">
                  <c:v>-5</c:v>
                </c:pt>
                <c:pt idx="496">
                  <c:v>-5.2</c:v>
                </c:pt>
                <c:pt idx="497">
                  <c:v>-3.9</c:v>
                </c:pt>
                <c:pt idx="498">
                  <c:v>-3.5</c:v>
                </c:pt>
                <c:pt idx="499">
                  <c:v>-2.7</c:v>
                </c:pt>
                <c:pt idx="500">
                  <c:v>-2</c:v>
                </c:pt>
                <c:pt idx="501">
                  <c:v>-3.7</c:v>
                </c:pt>
                <c:pt idx="502">
                  <c:v>-5</c:v>
                </c:pt>
                <c:pt idx="503">
                  <c:v>-4.4000000000000004</c:v>
                </c:pt>
                <c:pt idx="504">
                  <c:v>-4.9000000000000004</c:v>
                </c:pt>
                <c:pt idx="505">
                  <c:v>-4</c:v>
                </c:pt>
                <c:pt idx="506">
                  <c:v>-2.8</c:v>
                </c:pt>
                <c:pt idx="507">
                  <c:v>2.1</c:v>
                </c:pt>
                <c:pt idx="508">
                  <c:v>5.9</c:v>
                </c:pt>
                <c:pt idx="509">
                  <c:v>7.3</c:v>
                </c:pt>
                <c:pt idx="510">
                  <c:v>7.2</c:v>
                </c:pt>
                <c:pt idx="511">
                  <c:v>6.2</c:v>
                </c:pt>
                <c:pt idx="512">
                  <c:v>1.7</c:v>
                </c:pt>
                <c:pt idx="513">
                  <c:v>-1.4</c:v>
                </c:pt>
                <c:pt idx="514">
                  <c:v>-2.9</c:v>
                </c:pt>
                <c:pt idx="515">
                  <c:v>-5.5</c:v>
                </c:pt>
                <c:pt idx="516">
                  <c:v>-6.7</c:v>
                </c:pt>
                <c:pt idx="517">
                  <c:v>-7.3</c:v>
                </c:pt>
                <c:pt idx="518">
                  <c:v>-8.1999999999999993</c:v>
                </c:pt>
                <c:pt idx="519">
                  <c:v>-6.5</c:v>
                </c:pt>
                <c:pt idx="520">
                  <c:v>-4.4000000000000004</c:v>
                </c:pt>
                <c:pt idx="521">
                  <c:v>-5.8</c:v>
                </c:pt>
                <c:pt idx="522">
                  <c:v>-5.4</c:v>
                </c:pt>
                <c:pt idx="523">
                  <c:v>-5.3</c:v>
                </c:pt>
                <c:pt idx="524">
                  <c:v>-4.2</c:v>
                </c:pt>
                <c:pt idx="525">
                  <c:v>-4</c:v>
                </c:pt>
                <c:pt idx="526">
                  <c:v>-3.8</c:v>
                </c:pt>
                <c:pt idx="527">
                  <c:v>-0.4</c:v>
                </c:pt>
                <c:pt idx="528">
                  <c:v>3.8</c:v>
                </c:pt>
                <c:pt idx="529">
                  <c:v>3.9</c:v>
                </c:pt>
                <c:pt idx="530">
                  <c:v>-0.8</c:v>
                </c:pt>
                <c:pt idx="531">
                  <c:v>-2.5</c:v>
                </c:pt>
                <c:pt idx="532">
                  <c:v>-3.7</c:v>
                </c:pt>
                <c:pt idx="533">
                  <c:v>-5.8</c:v>
                </c:pt>
                <c:pt idx="534">
                  <c:v>-7.2</c:v>
                </c:pt>
                <c:pt idx="535">
                  <c:v>-7.2</c:v>
                </c:pt>
                <c:pt idx="536">
                  <c:v>-7.9</c:v>
                </c:pt>
                <c:pt idx="537">
                  <c:v>-7.9</c:v>
                </c:pt>
                <c:pt idx="538">
                  <c:v>-5.9</c:v>
                </c:pt>
                <c:pt idx="539">
                  <c:v>-6.5</c:v>
                </c:pt>
                <c:pt idx="540">
                  <c:v>-6.3</c:v>
                </c:pt>
                <c:pt idx="541">
                  <c:v>-4</c:v>
                </c:pt>
                <c:pt idx="542">
                  <c:v>-3.5</c:v>
                </c:pt>
                <c:pt idx="543">
                  <c:v>-2</c:v>
                </c:pt>
                <c:pt idx="544">
                  <c:v>0.2</c:v>
                </c:pt>
                <c:pt idx="545">
                  <c:v>0.4</c:v>
                </c:pt>
                <c:pt idx="546">
                  <c:v>1.2</c:v>
                </c:pt>
                <c:pt idx="547">
                  <c:v>4.5999999999999996</c:v>
                </c:pt>
                <c:pt idx="548">
                  <c:v>4.5</c:v>
                </c:pt>
                <c:pt idx="549">
                  <c:v>-0.8</c:v>
                </c:pt>
                <c:pt idx="550">
                  <c:v>-2.8</c:v>
                </c:pt>
                <c:pt idx="551">
                  <c:v>-2.8</c:v>
                </c:pt>
                <c:pt idx="552">
                  <c:v>-1.4</c:v>
                </c:pt>
                <c:pt idx="553">
                  <c:v>-1</c:v>
                </c:pt>
                <c:pt idx="554">
                  <c:v>-1.4</c:v>
                </c:pt>
                <c:pt idx="555">
                  <c:v>0</c:v>
                </c:pt>
                <c:pt idx="556">
                  <c:v>1.1000000000000001</c:v>
                </c:pt>
                <c:pt idx="557">
                  <c:v>2.4</c:v>
                </c:pt>
                <c:pt idx="558">
                  <c:v>3.1</c:v>
                </c:pt>
                <c:pt idx="559">
                  <c:v>3.2</c:v>
                </c:pt>
                <c:pt idx="560">
                  <c:v>3.3</c:v>
                </c:pt>
                <c:pt idx="561">
                  <c:v>3.4</c:v>
                </c:pt>
                <c:pt idx="562">
                  <c:v>3.8</c:v>
                </c:pt>
                <c:pt idx="563">
                  <c:v>3.7</c:v>
                </c:pt>
                <c:pt idx="564">
                  <c:v>3.4</c:v>
                </c:pt>
                <c:pt idx="565">
                  <c:v>3.9</c:v>
                </c:pt>
                <c:pt idx="566">
                  <c:v>3.2</c:v>
                </c:pt>
                <c:pt idx="567">
                  <c:v>3.2</c:v>
                </c:pt>
                <c:pt idx="568">
                  <c:v>3.8</c:v>
                </c:pt>
                <c:pt idx="569">
                  <c:v>6.5</c:v>
                </c:pt>
                <c:pt idx="570">
                  <c:v>9.1</c:v>
                </c:pt>
                <c:pt idx="571">
                  <c:v>8</c:v>
                </c:pt>
                <c:pt idx="572">
                  <c:v>5.9</c:v>
                </c:pt>
                <c:pt idx="573">
                  <c:v>4.5999999999999996</c:v>
                </c:pt>
                <c:pt idx="574">
                  <c:v>3.6</c:v>
                </c:pt>
                <c:pt idx="575">
                  <c:v>3.4</c:v>
                </c:pt>
                <c:pt idx="576">
                  <c:v>3.3</c:v>
                </c:pt>
                <c:pt idx="577">
                  <c:v>3.7</c:v>
                </c:pt>
                <c:pt idx="578">
                  <c:v>4</c:v>
                </c:pt>
                <c:pt idx="579">
                  <c:v>3.7</c:v>
                </c:pt>
                <c:pt idx="580">
                  <c:v>3.4</c:v>
                </c:pt>
                <c:pt idx="581">
                  <c:v>3.1</c:v>
                </c:pt>
                <c:pt idx="582">
                  <c:v>2.8</c:v>
                </c:pt>
                <c:pt idx="583">
                  <c:v>2.5</c:v>
                </c:pt>
                <c:pt idx="584">
                  <c:v>2.4</c:v>
                </c:pt>
                <c:pt idx="585">
                  <c:v>2.2000000000000002</c:v>
                </c:pt>
                <c:pt idx="586">
                  <c:v>1.9</c:v>
                </c:pt>
                <c:pt idx="587">
                  <c:v>2.1</c:v>
                </c:pt>
                <c:pt idx="588">
                  <c:v>2.2999999999999998</c:v>
                </c:pt>
                <c:pt idx="589">
                  <c:v>2.5</c:v>
                </c:pt>
                <c:pt idx="590">
                  <c:v>3.3</c:v>
                </c:pt>
                <c:pt idx="591">
                  <c:v>3.4</c:v>
                </c:pt>
                <c:pt idx="592">
                  <c:v>3.4</c:v>
                </c:pt>
                <c:pt idx="593">
                  <c:v>4.0999999999999996</c:v>
                </c:pt>
                <c:pt idx="594">
                  <c:v>4.2</c:v>
                </c:pt>
                <c:pt idx="595">
                  <c:v>4.3</c:v>
                </c:pt>
                <c:pt idx="596">
                  <c:v>4.0999999999999996</c:v>
                </c:pt>
                <c:pt idx="597">
                  <c:v>4.0999999999999996</c:v>
                </c:pt>
                <c:pt idx="598">
                  <c:v>4</c:v>
                </c:pt>
                <c:pt idx="599">
                  <c:v>3.8</c:v>
                </c:pt>
                <c:pt idx="600">
                  <c:v>3</c:v>
                </c:pt>
                <c:pt idx="601">
                  <c:v>2.8</c:v>
                </c:pt>
                <c:pt idx="602">
                  <c:v>3.1</c:v>
                </c:pt>
                <c:pt idx="603">
                  <c:v>3</c:v>
                </c:pt>
                <c:pt idx="604">
                  <c:v>3.2</c:v>
                </c:pt>
                <c:pt idx="605">
                  <c:v>2.6</c:v>
                </c:pt>
                <c:pt idx="606">
                  <c:v>3</c:v>
                </c:pt>
                <c:pt idx="607">
                  <c:v>3.7</c:v>
                </c:pt>
                <c:pt idx="608">
                  <c:v>4</c:v>
                </c:pt>
                <c:pt idx="609">
                  <c:v>1.8</c:v>
                </c:pt>
                <c:pt idx="610">
                  <c:v>1.1000000000000001</c:v>
                </c:pt>
                <c:pt idx="611">
                  <c:v>0.8</c:v>
                </c:pt>
                <c:pt idx="612">
                  <c:v>1</c:v>
                </c:pt>
                <c:pt idx="613">
                  <c:v>1.1000000000000001</c:v>
                </c:pt>
                <c:pt idx="614">
                  <c:v>0.8</c:v>
                </c:pt>
                <c:pt idx="615">
                  <c:v>-0.2</c:v>
                </c:pt>
                <c:pt idx="616">
                  <c:v>-1</c:v>
                </c:pt>
                <c:pt idx="617">
                  <c:v>-1.4</c:v>
                </c:pt>
                <c:pt idx="618">
                  <c:v>-1.2</c:v>
                </c:pt>
                <c:pt idx="619">
                  <c:v>-1.1000000000000001</c:v>
                </c:pt>
                <c:pt idx="620">
                  <c:v>-0.5</c:v>
                </c:pt>
                <c:pt idx="621">
                  <c:v>-0.1</c:v>
                </c:pt>
                <c:pt idx="622">
                  <c:v>0.6</c:v>
                </c:pt>
                <c:pt idx="623">
                  <c:v>1.9</c:v>
                </c:pt>
                <c:pt idx="624">
                  <c:v>2.9</c:v>
                </c:pt>
                <c:pt idx="625">
                  <c:v>3.2</c:v>
                </c:pt>
                <c:pt idx="626">
                  <c:v>1.3</c:v>
                </c:pt>
                <c:pt idx="627">
                  <c:v>0</c:v>
                </c:pt>
                <c:pt idx="628">
                  <c:v>0</c:v>
                </c:pt>
                <c:pt idx="629">
                  <c:v>-0.7</c:v>
                </c:pt>
                <c:pt idx="630">
                  <c:v>-1.4</c:v>
                </c:pt>
                <c:pt idx="631">
                  <c:v>-1.6</c:v>
                </c:pt>
                <c:pt idx="632">
                  <c:v>-1.7</c:v>
                </c:pt>
                <c:pt idx="633">
                  <c:v>-1.9</c:v>
                </c:pt>
                <c:pt idx="634">
                  <c:v>-2.1</c:v>
                </c:pt>
                <c:pt idx="635">
                  <c:v>-2.2000000000000002</c:v>
                </c:pt>
                <c:pt idx="636">
                  <c:v>-2.1</c:v>
                </c:pt>
                <c:pt idx="637">
                  <c:v>-2.2000000000000002</c:v>
                </c:pt>
                <c:pt idx="638">
                  <c:v>-2.2999999999999998</c:v>
                </c:pt>
                <c:pt idx="639">
                  <c:v>-2.6</c:v>
                </c:pt>
                <c:pt idx="640">
                  <c:v>-2.7</c:v>
                </c:pt>
                <c:pt idx="641">
                  <c:v>-2.7</c:v>
                </c:pt>
                <c:pt idx="642">
                  <c:v>-2.8</c:v>
                </c:pt>
                <c:pt idx="643">
                  <c:v>-2.9</c:v>
                </c:pt>
                <c:pt idx="644">
                  <c:v>-2.9</c:v>
                </c:pt>
                <c:pt idx="645">
                  <c:v>-2.9</c:v>
                </c:pt>
                <c:pt idx="646">
                  <c:v>-2.8</c:v>
                </c:pt>
                <c:pt idx="647">
                  <c:v>-2.6</c:v>
                </c:pt>
                <c:pt idx="648">
                  <c:v>-2.4</c:v>
                </c:pt>
                <c:pt idx="649">
                  <c:v>-2.2000000000000002</c:v>
                </c:pt>
                <c:pt idx="650">
                  <c:v>-2.2000000000000002</c:v>
                </c:pt>
                <c:pt idx="651">
                  <c:v>-1.9</c:v>
                </c:pt>
                <c:pt idx="652">
                  <c:v>-0.5</c:v>
                </c:pt>
                <c:pt idx="653">
                  <c:v>1.4</c:v>
                </c:pt>
                <c:pt idx="654">
                  <c:v>3.9</c:v>
                </c:pt>
                <c:pt idx="655">
                  <c:v>2.8</c:v>
                </c:pt>
                <c:pt idx="656">
                  <c:v>-4.8</c:v>
                </c:pt>
                <c:pt idx="657">
                  <c:v>-9.9</c:v>
                </c:pt>
                <c:pt idx="658">
                  <c:v>-14.4</c:v>
                </c:pt>
                <c:pt idx="659">
                  <c:v>-18.2</c:v>
                </c:pt>
                <c:pt idx="660">
                  <c:v>-22.1</c:v>
                </c:pt>
                <c:pt idx="661">
                  <c:v>-27</c:v>
                </c:pt>
                <c:pt idx="662">
                  <c:v>-30.5</c:v>
                </c:pt>
                <c:pt idx="663">
                  <c:v>-33</c:v>
                </c:pt>
                <c:pt idx="664">
                  <c:v>-34.6</c:v>
                </c:pt>
                <c:pt idx="665">
                  <c:v>-35.9</c:v>
                </c:pt>
                <c:pt idx="666">
                  <c:v>-36.6</c:v>
                </c:pt>
                <c:pt idx="667">
                  <c:v>-37.5</c:v>
                </c:pt>
                <c:pt idx="668">
                  <c:v>-38.200000000000003</c:v>
                </c:pt>
                <c:pt idx="669">
                  <c:v>-38.9</c:v>
                </c:pt>
                <c:pt idx="670">
                  <c:v>-39.200000000000003</c:v>
                </c:pt>
                <c:pt idx="671">
                  <c:v>-39.5</c:v>
                </c:pt>
                <c:pt idx="672">
                  <c:v>-39.700000000000003</c:v>
                </c:pt>
                <c:pt idx="673">
                  <c:v>-39.9</c:v>
                </c:pt>
                <c:pt idx="674">
                  <c:v>-40.1</c:v>
                </c:pt>
                <c:pt idx="675">
                  <c:v>-40.5</c:v>
                </c:pt>
                <c:pt idx="676">
                  <c:v>-40.6</c:v>
                </c:pt>
                <c:pt idx="677">
                  <c:v>-40.700000000000003</c:v>
                </c:pt>
                <c:pt idx="678">
                  <c:v>-40.9</c:v>
                </c:pt>
                <c:pt idx="679">
                  <c:v>-41</c:v>
                </c:pt>
                <c:pt idx="680">
                  <c:v>-41.1</c:v>
                </c:pt>
                <c:pt idx="681">
                  <c:v>-41.3</c:v>
                </c:pt>
                <c:pt idx="682">
                  <c:v>-41.5</c:v>
                </c:pt>
                <c:pt idx="683">
                  <c:v>-41.7</c:v>
                </c:pt>
                <c:pt idx="684">
                  <c:v>-42</c:v>
                </c:pt>
                <c:pt idx="685">
                  <c:v>-41.9</c:v>
                </c:pt>
                <c:pt idx="686">
                  <c:v>-41.7</c:v>
                </c:pt>
                <c:pt idx="687">
                  <c:v>-41.4</c:v>
                </c:pt>
                <c:pt idx="688">
                  <c:v>-41.2</c:v>
                </c:pt>
                <c:pt idx="689">
                  <c:v>-41.2</c:v>
                </c:pt>
                <c:pt idx="690">
                  <c:v>-41.1</c:v>
                </c:pt>
                <c:pt idx="691">
                  <c:v>-40.9</c:v>
                </c:pt>
                <c:pt idx="692">
                  <c:v>-40.9</c:v>
                </c:pt>
                <c:pt idx="693">
                  <c:v>-40.9</c:v>
                </c:pt>
                <c:pt idx="694">
                  <c:v>-41</c:v>
                </c:pt>
                <c:pt idx="695">
                  <c:v>-43.4</c:v>
                </c:pt>
                <c:pt idx="696">
                  <c:v>-43.6</c:v>
                </c:pt>
                <c:pt idx="697">
                  <c:v>-44.2</c:v>
                </c:pt>
                <c:pt idx="698">
                  <c:v>-43.9</c:v>
                </c:pt>
                <c:pt idx="699">
                  <c:v>-43.7</c:v>
                </c:pt>
                <c:pt idx="700">
                  <c:v>-45</c:v>
                </c:pt>
                <c:pt idx="701">
                  <c:v>-44.6</c:v>
                </c:pt>
                <c:pt idx="702">
                  <c:v>-43.3</c:v>
                </c:pt>
                <c:pt idx="703">
                  <c:v>-42.4</c:v>
                </c:pt>
                <c:pt idx="704">
                  <c:v>-40.6</c:v>
                </c:pt>
                <c:pt idx="705">
                  <c:v>-39.6</c:v>
                </c:pt>
                <c:pt idx="706">
                  <c:v>-38.799999999999997</c:v>
                </c:pt>
                <c:pt idx="707">
                  <c:v>-38.1</c:v>
                </c:pt>
                <c:pt idx="708">
                  <c:v>-37.6</c:v>
                </c:pt>
                <c:pt idx="709">
                  <c:v>-37.299999999999997</c:v>
                </c:pt>
                <c:pt idx="710">
                  <c:v>-37</c:v>
                </c:pt>
                <c:pt idx="711">
                  <c:v>-36.700000000000003</c:v>
                </c:pt>
                <c:pt idx="712">
                  <c:v>-36.5</c:v>
                </c:pt>
                <c:pt idx="713">
                  <c:v>-36.299999999999997</c:v>
                </c:pt>
                <c:pt idx="714">
                  <c:v>-36.299999999999997</c:v>
                </c:pt>
                <c:pt idx="715">
                  <c:v>-36.299999999999997</c:v>
                </c:pt>
                <c:pt idx="716">
                  <c:v>-36.299999999999997</c:v>
                </c:pt>
                <c:pt idx="717">
                  <c:v>-36.299999999999997</c:v>
                </c:pt>
                <c:pt idx="718">
                  <c:v>-36.4</c:v>
                </c:pt>
                <c:pt idx="719">
                  <c:v>-36.4</c:v>
                </c:pt>
                <c:pt idx="720">
                  <c:v>-36.4</c:v>
                </c:pt>
                <c:pt idx="721">
                  <c:v>-36.4</c:v>
                </c:pt>
                <c:pt idx="722">
                  <c:v>-36.299999999999997</c:v>
                </c:pt>
                <c:pt idx="723">
                  <c:v>-36.299999999999997</c:v>
                </c:pt>
                <c:pt idx="724">
                  <c:v>-36.299999999999997</c:v>
                </c:pt>
                <c:pt idx="725">
                  <c:v>-36.200000000000003</c:v>
                </c:pt>
                <c:pt idx="726">
                  <c:v>-36.200000000000003</c:v>
                </c:pt>
                <c:pt idx="727">
                  <c:v>-36.200000000000003</c:v>
                </c:pt>
                <c:pt idx="728">
                  <c:v>-36.299999999999997</c:v>
                </c:pt>
                <c:pt idx="729">
                  <c:v>-36.299999999999997</c:v>
                </c:pt>
                <c:pt idx="730">
                  <c:v>-36.200000000000003</c:v>
                </c:pt>
                <c:pt idx="731">
                  <c:v>-36.299999999999997</c:v>
                </c:pt>
                <c:pt idx="732">
                  <c:v>-36.299999999999997</c:v>
                </c:pt>
                <c:pt idx="733">
                  <c:v>-36.299999999999997</c:v>
                </c:pt>
                <c:pt idx="734">
                  <c:v>-36.4</c:v>
                </c:pt>
                <c:pt idx="735">
                  <c:v>-36.4</c:v>
                </c:pt>
                <c:pt idx="736">
                  <c:v>-36.5</c:v>
                </c:pt>
                <c:pt idx="737">
                  <c:v>-36.5</c:v>
                </c:pt>
                <c:pt idx="738">
                  <c:v>-36.5</c:v>
                </c:pt>
                <c:pt idx="739">
                  <c:v>-36.5</c:v>
                </c:pt>
                <c:pt idx="740">
                  <c:v>-36.5</c:v>
                </c:pt>
                <c:pt idx="741">
                  <c:v>-36.5</c:v>
                </c:pt>
                <c:pt idx="742">
                  <c:v>-36.5</c:v>
                </c:pt>
                <c:pt idx="743">
                  <c:v>-36.5</c:v>
                </c:pt>
                <c:pt idx="744">
                  <c:v>-36.5</c:v>
                </c:pt>
                <c:pt idx="745">
                  <c:v>-36.5</c:v>
                </c:pt>
                <c:pt idx="746">
                  <c:v>-36.5</c:v>
                </c:pt>
                <c:pt idx="747">
                  <c:v>-36.4</c:v>
                </c:pt>
                <c:pt idx="748">
                  <c:v>-36.5</c:v>
                </c:pt>
                <c:pt idx="749">
                  <c:v>-36.4</c:v>
                </c:pt>
                <c:pt idx="750">
                  <c:v>-36.4</c:v>
                </c:pt>
                <c:pt idx="751">
                  <c:v>-36.5</c:v>
                </c:pt>
                <c:pt idx="752">
                  <c:v>-36.5</c:v>
                </c:pt>
                <c:pt idx="753">
                  <c:v>-36.5</c:v>
                </c:pt>
                <c:pt idx="754">
                  <c:v>-36.5</c:v>
                </c:pt>
                <c:pt idx="755">
                  <c:v>-36.5</c:v>
                </c:pt>
                <c:pt idx="756">
                  <c:v>-36.4</c:v>
                </c:pt>
                <c:pt idx="757">
                  <c:v>-36.4</c:v>
                </c:pt>
                <c:pt idx="758">
                  <c:v>-36.299999999999997</c:v>
                </c:pt>
                <c:pt idx="759">
                  <c:v>-36.5</c:v>
                </c:pt>
                <c:pt idx="760">
                  <c:v>-36.4</c:v>
                </c:pt>
                <c:pt idx="761">
                  <c:v>-36.5</c:v>
                </c:pt>
                <c:pt idx="762">
                  <c:v>-36.4</c:v>
                </c:pt>
                <c:pt idx="763">
                  <c:v>-36.4</c:v>
                </c:pt>
                <c:pt idx="764">
                  <c:v>-36.299999999999997</c:v>
                </c:pt>
                <c:pt idx="765">
                  <c:v>-36.299999999999997</c:v>
                </c:pt>
                <c:pt idx="766">
                  <c:v>-36.299999999999997</c:v>
                </c:pt>
                <c:pt idx="767">
                  <c:v>-36.200000000000003</c:v>
                </c:pt>
                <c:pt idx="768">
                  <c:v>-36.200000000000003</c:v>
                </c:pt>
                <c:pt idx="769">
                  <c:v>-36.1</c:v>
                </c:pt>
                <c:pt idx="770">
                  <c:v>-36.1</c:v>
                </c:pt>
                <c:pt idx="771">
                  <c:v>-36.1</c:v>
                </c:pt>
                <c:pt idx="772">
                  <c:v>-36</c:v>
                </c:pt>
                <c:pt idx="773">
                  <c:v>-36</c:v>
                </c:pt>
                <c:pt idx="774">
                  <c:v>-36.1</c:v>
                </c:pt>
                <c:pt idx="775">
                  <c:v>-36.1</c:v>
                </c:pt>
                <c:pt idx="776">
                  <c:v>-36.1</c:v>
                </c:pt>
                <c:pt idx="777">
                  <c:v>-36.1</c:v>
                </c:pt>
                <c:pt idx="778">
                  <c:v>-36.1</c:v>
                </c:pt>
                <c:pt idx="779">
                  <c:v>-36.1</c:v>
                </c:pt>
                <c:pt idx="780">
                  <c:v>-36.1</c:v>
                </c:pt>
                <c:pt idx="781">
                  <c:v>-36.1</c:v>
                </c:pt>
                <c:pt idx="782">
                  <c:v>-36.1</c:v>
                </c:pt>
                <c:pt idx="783">
                  <c:v>-36.1</c:v>
                </c:pt>
                <c:pt idx="784">
                  <c:v>-36.1</c:v>
                </c:pt>
                <c:pt idx="785">
                  <c:v>-36.200000000000003</c:v>
                </c:pt>
                <c:pt idx="786">
                  <c:v>-36.299999999999997</c:v>
                </c:pt>
                <c:pt idx="787">
                  <c:v>-36.4</c:v>
                </c:pt>
                <c:pt idx="788">
                  <c:v>-36.299999999999997</c:v>
                </c:pt>
                <c:pt idx="789">
                  <c:v>-36.4</c:v>
                </c:pt>
                <c:pt idx="790">
                  <c:v>-36.4</c:v>
                </c:pt>
                <c:pt idx="791">
                  <c:v>-36.4</c:v>
                </c:pt>
                <c:pt idx="792">
                  <c:v>-36.5</c:v>
                </c:pt>
                <c:pt idx="793">
                  <c:v>-36.4</c:v>
                </c:pt>
                <c:pt idx="794">
                  <c:v>-36.4</c:v>
                </c:pt>
                <c:pt idx="795">
                  <c:v>-36.4</c:v>
                </c:pt>
                <c:pt idx="796">
                  <c:v>-36.4</c:v>
                </c:pt>
                <c:pt idx="797">
                  <c:v>-36.4</c:v>
                </c:pt>
                <c:pt idx="798">
                  <c:v>-36.299999999999997</c:v>
                </c:pt>
                <c:pt idx="799">
                  <c:v>-36.299999999999997</c:v>
                </c:pt>
                <c:pt idx="800">
                  <c:v>-36.299999999999997</c:v>
                </c:pt>
                <c:pt idx="801">
                  <c:v>-36.4</c:v>
                </c:pt>
                <c:pt idx="802">
                  <c:v>-36.4</c:v>
                </c:pt>
                <c:pt idx="803">
                  <c:v>-36.299999999999997</c:v>
                </c:pt>
                <c:pt idx="804">
                  <c:v>-36.299999999999997</c:v>
                </c:pt>
                <c:pt idx="805">
                  <c:v>-36.299999999999997</c:v>
                </c:pt>
                <c:pt idx="806">
                  <c:v>-36.299999999999997</c:v>
                </c:pt>
                <c:pt idx="807">
                  <c:v>-36.4</c:v>
                </c:pt>
                <c:pt idx="808">
                  <c:v>-36.4</c:v>
                </c:pt>
                <c:pt idx="809">
                  <c:v>-36.4</c:v>
                </c:pt>
                <c:pt idx="810">
                  <c:v>-36.299999999999997</c:v>
                </c:pt>
                <c:pt idx="811">
                  <c:v>-36.299999999999997</c:v>
                </c:pt>
                <c:pt idx="812">
                  <c:v>-36.200000000000003</c:v>
                </c:pt>
                <c:pt idx="813">
                  <c:v>-36.299999999999997</c:v>
                </c:pt>
                <c:pt idx="814">
                  <c:v>-36.299999999999997</c:v>
                </c:pt>
                <c:pt idx="815">
                  <c:v>-36.4</c:v>
                </c:pt>
                <c:pt idx="816">
                  <c:v>-36.4</c:v>
                </c:pt>
                <c:pt idx="817">
                  <c:v>-36.5</c:v>
                </c:pt>
                <c:pt idx="818">
                  <c:v>-36.4</c:v>
                </c:pt>
                <c:pt idx="819">
                  <c:v>-36.299999999999997</c:v>
                </c:pt>
                <c:pt idx="820">
                  <c:v>-36.200000000000003</c:v>
                </c:pt>
                <c:pt idx="821">
                  <c:v>-36.299999999999997</c:v>
                </c:pt>
                <c:pt idx="822">
                  <c:v>-36.299999999999997</c:v>
                </c:pt>
                <c:pt idx="823">
                  <c:v>-36.4</c:v>
                </c:pt>
                <c:pt idx="824">
                  <c:v>-36.4</c:v>
                </c:pt>
                <c:pt idx="825">
                  <c:v>-36.299999999999997</c:v>
                </c:pt>
                <c:pt idx="826">
                  <c:v>-36.200000000000003</c:v>
                </c:pt>
                <c:pt idx="827">
                  <c:v>-36.200000000000003</c:v>
                </c:pt>
                <c:pt idx="828">
                  <c:v>-36.200000000000003</c:v>
                </c:pt>
                <c:pt idx="829">
                  <c:v>-36.1</c:v>
                </c:pt>
                <c:pt idx="830">
                  <c:v>-36.1</c:v>
                </c:pt>
                <c:pt idx="831">
                  <c:v>-36.1</c:v>
                </c:pt>
                <c:pt idx="832">
                  <c:v>-36.200000000000003</c:v>
                </c:pt>
                <c:pt idx="833">
                  <c:v>-36.1</c:v>
                </c:pt>
                <c:pt idx="834">
                  <c:v>-36.1</c:v>
                </c:pt>
                <c:pt idx="835">
                  <c:v>-36.1</c:v>
                </c:pt>
                <c:pt idx="836">
                  <c:v>-36.200000000000003</c:v>
                </c:pt>
                <c:pt idx="837">
                  <c:v>-36.200000000000003</c:v>
                </c:pt>
                <c:pt idx="838">
                  <c:v>-36.299999999999997</c:v>
                </c:pt>
                <c:pt idx="839">
                  <c:v>-36.4</c:v>
                </c:pt>
                <c:pt idx="840">
                  <c:v>-36.299999999999997</c:v>
                </c:pt>
                <c:pt idx="841">
                  <c:v>-36.299999999999997</c:v>
                </c:pt>
                <c:pt idx="842">
                  <c:v>-36.299999999999997</c:v>
                </c:pt>
                <c:pt idx="843">
                  <c:v>-36.299999999999997</c:v>
                </c:pt>
                <c:pt idx="844">
                  <c:v>-36.200000000000003</c:v>
                </c:pt>
                <c:pt idx="845">
                  <c:v>-36.200000000000003</c:v>
                </c:pt>
                <c:pt idx="846">
                  <c:v>-36.200000000000003</c:v>
                </c:pt>
                <c:pt idx="847">
                  <c:v>-36.200000000000003</c:v>
                </c:pt>
                <c:pt idx="848">
                  <c:v>-36.299999999999997</c:v>
                </c:pt>
                <c:pt idx="849">
                  <c:v>-36.299999999999997</c:v>
                </c:pt>
                <c:pt idx="850">
                  <c:v>-36.200000000000003</c:v>
                </c:pt>
                <c:pt idx="851">
                  <c:v>-36.299999999999997</c:v>
                </c:pt>
                <c:pt idx="852">
                  <c:v>-36.200000000000003</c:v>
                </c:pt>
                <c:pt idx="853">
                  <c:v>-36.200000000000003</c:v>
                </c:pt>
                <c:pt idx="854">
                  <c:v>-36.200000000000003</c:v>
                </c:pt>
                <c:pt idx="855">
                  <c:v>-36.299999999999997</c:v>
                </c:pt>
                <c:pt idx="856">
                  <c:v>-36.299999999999997</c:v>
                </c:pt>
                <c:pt idx="857">
                  <c:v>-36.200000000000003</c:v>
                </c:pt>
                <c:pt idx="858">
                  <c:v>-36.200000000000003</c:v>
                </c:pt>
                <c:pt idx="859">
                  <c:v>-36.1</c:v>
                </c:pt>
                <c:pt idx="860">
                  <c:v>-36.1</c:v>
                </c:pt>
                <c:pt idx="861">
                  <c:v>-36.1</c:v>
                </c:pt>
                <c:pt idx="862">
                  <c:v>-36.1</c:v>
                </c:pt>
                <c:pt idx="863">
                  <c:v>-36.1</c:v>
                </c:pt>
                <c:pt idx="864">
                  <c:v>-36.200000000000003</c:v>
                </c:pt>
                <c:pt idx="865">
                  <c:v>-36.1</c:v>
                </c:pt>
                <c:pt idx="866">
                  <c:v>-36.200000000000003</c:v>
                </c:pt>
                <c:pt idx="867">
                  <c:v>-36.1</c:v>
                </c:pt>
                <c:pt idx="868">
                  <c:v>-36</c:v>
                </c:pt>
                <c:pt idx="869">
                  <c:v>-36.1</c:v>
                </c:pt>
                <c:pt idx="870">
                  <c:v>-36.1</c:v>
                </c:pt>
                <c:pt idx="871">
                  <c:v>-36.200000000000003</c:v>
                </c:pt>
                <c:pt idx="872">
                  <c:v>-36.1</c:v>
                </c:pt>
                <c:pt idx="873">
                  <c:v>-36.200000000000003</c:v>
                </c:pt>
                <c:pt idx="874">
                  <c:v>-36.200000000000003</c:v>
                </c:pt>
                <c:pt idx="875">
                  <c:v>-36.1</c:v>
                </c:pt>
                <c:pt idx="876">
                  <c:v>-36.200000000000003</c:v>
                </c:pt>
                <c:pt idx="877">
                  <c:v>-36.299999999999997</c:v>
                </c:pt>
                <c:pt idx="878">
                  <c:v>-36.299999999999997</c:v>
                </c:pt>
                <c:pt idx="879">
                  <c:v>-36.299999999999997</c:v>
                </c:pt>
                <c:pt idx="880">
                  <c:v>-36.5</c:v>
                </c:pt>
                <c:pt idx="881">
                  <c:v>-36.5</c:v>
                </c:pt>
                <c:pt idx="882">
                  <c:v>-36.4</c:v>
                </c:pt>
                <c:pt idx="883">
                  <c:v>-36.5</c:v>
                </c:pt>
                <c:pt idx="884">
                  <c:v>-36.5</c:v>
                </c:pt>
                <c:pt idx="885">
                  <c:v>-36.700000000000003</c:v>
                </c:pt>
                <c:pt idx="886">
                  <c:v>-36.799999999999997</c:v>
                </c:pt>
                <c:pt idx="887">
                  <c:v>-37.299999999999997</c:v>
                </c:pt>
                <c:pt idx="888">
                  <c:v>-37.700000000000003</c:v>
                </c:pt>
                <c:pt idx="889">
                  <c:v>-38.5</c:v>
                </c:pt>
                <c:pt idx="890">
                  <c:v>-39.4</c:v>
                </c:pt>
                <c:pt idx="891">
                  <c:v>-39.9</c:v>
                </c:pt>
                <c:pt idx="892">
                  <c:v>-41.7</c:v>
                </c:pt>
                <c:pt idx="893">
                  <c:v>-43.8</c:v>
                </c:pt>
                <c:pt idx="894">
                  <c:v>-45.9</c:v>
                </c:pt>
                <c:pt idx="895">
                  <c:v>-52.2</c:v>
                </c:pt>
                <c:pt idx="896">
                  <c:v>-53.6</c:v>
                </c:pt>
                <c:pt idx="897">
                  <c:v>-50.4</c:v>
                </c:pt>
                <c:pt idx="898">
                  <c:v>-45.3</c:v>
                </c:pt>
                <c:pt idx="899">
                  <c:v>-43.3</c:v>
                </c:pt>
                <c:pt idx="900">
                  <c:v>-42.2</c:v>
                </c:pt>
                <c:pt idx="901">
                  <c:v>-41.6</c:v>
                </c:pt>
                <c:pt idx="902">
                  <c:v>-41.1</c:v>
                </c:pt>
                <c:pt idx="903">
                  <c:v>-40.9</c:v>
                </c:pt>
                <c:pt idx="904">
                  <c:v>-41</c:v>
                </c:pt>
                <c:pt idx="905">
                  <c:v>-41.4</c:v>
                </c:pt>
                <c:pt idx="906">
                  <c:v>-43.1</c:v>
                </c:pt>
                <c:pt idx="907">
                  <c:v>-44.6</c:v>
                </c:pt>
                <c:pt idx="908">
                  <c:v>-44.9</c:v>
                </c:pt>
                <c:pt idx="909">
                  <c:v>-44.1</c:v>
                </c:pt>
                <c:pt idx="910">
                  <c:v>-42.9</c:v>
                </c:pt>
                <c:pt idx="911">
                  <c:v>-41.6</c:v>
                </c:pt>
                <c:pt idx="912">
                  <c:v>-40.700000000000003</c:v>
                </c:pt>
                <c:pt idx="913">
                  <c:v>-39.9</c:v>
                </c:pt>
                <c:pt idx="914">
                  <c:v>-39.200000000000003</c:v>
                </c:pt>
                <c:pt idx="915">
                  <c:v>-38.6</c:v>
                </c:pt>
                <c:pt idx="916">
                  <c:v>-38.299999999999997</c:v>
                </c:pt>
                <c:pt idx="917">
                  <c:v>-38</c:v>
                </c:pt>
                <c:pt idx="918">
                  <c:v>-37.700000000000003</c:v>
                </c:pt>
                <c:pt idx="919">
                  <c:v>-37.6</c:v>
                </c:pt>
                <c:pt idx="920">
                  <c:v>-36.299999999999997</c:v>
                </c:pt>
                <c:pt idx="921">
                  <c:v>-30</c:v>
                </c:pt>
                <c:pt idx="922">
                  <c:v>-20.399999999999999</c:v>
                </c:pt>
                <c:pt idx="923">
                  <c:v>-11.6</c:v>
                </c:pt>
                <c:pt idx="924">
                  <c:v>-3.6</c:v>
                </c:pt>
                <c:pt idx="925">
                  <c:v>-0.1</c:v>
                </c:pt>
                <c:pt idx="926">
                  <c:v>2</c:v>
                </c:pt>
                <c:pt idx="927">
                  <c:v>4.4000000000000004</c:v>
                </c:pt>
                <c:pt idx="928">
                  <c:v>5.5</c:v>
                </c:pt>
                <c:pt idx="929">
                  <c:v>7.7</c:v>
                </c:pt>
                <c:pt idx="930">
                  <c:v>10.199999999999999</c:v>
                </c:pt>
                <c:pt idx="931">
                  <c:v>12</c:v>
                </c:pt>
                <c:pt idx="932">
                  <c:v>14</c:v>
                </c:pt>
                <c:pt idx="933">
                  <c:v>14.9</c:v>
                </c:pt>
                <c:pt idx="934">
                  <c:v>14.7</c:v>
                </c:pt>
                <c:pt idx="935">
                  <c:v>13.2</c:v>
                </c:pt>
                <c:pt idx="936">
                  <c:v>12.8</c:v>
                </c:pt>
                <c:pt idx="937">
                  <c:v>12.7</c:v>
                </c:pt>
                <c:pt idx="938">
                  <c:v>11.6</c:v>
                </c:pt>
                <c:pt idx="939">
                  <c:v>10.7</c:v>
                </c:pt>
                <c:pt idx="940">
                  <c:v>9.8000000000000007</c:v>
                </c:pt>
                <c:pt idx="941">
                  <c:v>9.3000000000000007</c:v>
                </c:pt>
                <c:pt idx="942">
                  <c:v>10.1</c:v>
                </c:pt>
                <c:pt idx="943">
                  <c:v>10.3</c:v>
                </c:pt>
                <c:pt idx="944">
                  <c:v>10.4</c:v>
                </c:pt>
                <c:pt idx="945">
                  <c:v>10.4</c:v>
                </c:pt>
                <c:pt idx="946">
                  <c:v>10.8</c:v>
                </c:pt>
                <c:pt idx="947">
                  <c:v>11.3</c:v>
                </c:pt>
                <c:pt idx="948">
                  <c:v>11.6</c:v>
                </c:pt>
                <c:pt idx="949">
                  <c:v>12.4</c:v>
                </c:pt>
                <c:pt idx="950">
                  <c:v>12.4</c:v>
                </c:pt>
                <c:pt idx="951">
                  <c:v>13.5</c:v>
                </c:pt>
                <c:pt idx="952">
                  <c:v>15</c:v>
                </c:pt>
                <c:pt idx="953">
                  <c:v>13.6</c:v>
                </c:pt>
                <c:pt idx="954">
                  <c:v>11.3</c:v>
                </c:pt>
                <c:pt idx="955">
                  <c:v>9.9</c:v>
                </c:pt>
                <c:pt idx="956">
                  <c:v>9.9</c:v>
                </c:pt>
                <c:pt idx="957">
                  <c:v>9.9</c:v>
                </c:pt>
                <c:pt idx="958">
                  <c:v>11.1</c:v>
                </c:pt>
                <c:pt idx="959">
                  <c:v>11</c:v>
                </c:pt>
                <c:pt idx="960">
                  <c:v>10.4</c:v>
                </c:pt>
                <c:pt idx="961">
                  <c:v>10.199999999999999</c:v>
                </c:pt>
                <c:pt idx="962">
                  <c:v>11.7</c:v>
                </c:pt>
                <c:pt idx="963">
                  <c:v>12.4</c:v>
                </c:pt>
                <c:pt idx="964">
                  <c:v>13.4</c:v>
                </c:pt>
                <c:pt idx="965">
                  <c:v>14.4</c:v>
                </c:pt>
                <c:pt idx="966">
                  <c:v>14.9</c:v>
                </c:pt>
                <c:pt idx="967">
                  <c:v>13.6</c:v>
                </c:pt>
                <c:pt idx="968">
                  <c:v>13.5</c:v>
                </c:pt>
                <c:pt idx="969">
                  <c:v>12.6</c:v>
                </c:pt>
                <c:pt idx="970">
                  <c:v>11.8</c:v>
                </c:pt>
                <c:pt idx="971">
                  <c:v>10.6</c:v>
                </c:pt>
                <c:pt idx="972">
                  <c:v>10.4</c:v>
                </c:pt>
                <c:pt idx="973">
                  <c:v>10.199999999999999</c:v>
                </c:pt>
                <c:pt idx="974">
                  <c:v>10.3</c:v>
                </c:pt>
                <c:pt idx="975">
                  <c:v>10.6</c:v>
                </c:pt>
                <c:pt idx="976">
                  <c:v>10.9</c:v>
                </c:pt>
                <c:pt idx="977">
                  <c:v>11.7</c:v>
                </c:pt>
                <c:pt idx="978">
                  <c:v>13</c:v>
                </c:pt>
                <c:pt idx="979">
                  <c:v>13.8</c:v>
                </c:pt>
                <c:pt idx="980">
                  <c:v>12.9</c:v>
                </c:pt>
                <c:pt idx="981">
                  <c:v>11.5</c:v>
                </c:pt>
                <c:pt idx="982">
                  <c:v>10.4</c:v>
                </c:pt>
                <c:pt idx="983">
                  <c:v>9.5</c:v>
                </c:pt>
                <c:pt idx="984">
                  <c:v>9.6</c:v>
                </c:pt>
                <c:pt idx="985">
                  <c:v>8.6</c:v>
                </c:pt>
                <c:pt idx="986">
                  <c:v>8.3000000000000007</c:v>
                </c:pt>
                <c:pt idx="987">
                  <c:v>8.6</c:v>
                </c:pt>
                <c:pt idx="988">
                  <c:v>9.3000000000000007</c:v>
                </c:pt>
                <c:pt idx="989">
                  <c:v>10.6</c:v>
                </c:pt>
                <c:pt idx="990">
                  <c:v>12.2</c:v>
                </c:pt>
                <c:pt idx="991">
                  <c:v>14.8</c:v>
                </c:pt>
                <c:pt idx="992">
                  <c:v>12.9</c:v>
                </c:pt>
                <c:pt idx="993">
                  <c:v>12</c:v>
                </c:pt>
                <c:pt idx="994">
                  <c:v>10.5</c:v>
                </c:pt>
                <c:pt idx="995">
                  <c:v>9.8000000000000007</c:v>
                </c:pt>
                <c:pt idx="996">
                  <c:v>8.9</c:v>
                </c:pt>
                <c:pt idx="997">
                  <c:v>9.4</c:v>
                </c:pt>
                <c:pt idx="998">
                  <c:v>8.3000000000000007</c:v>
                </c:pt>
                <c:pt idx="999">
                  <c:v>8</c:v>
                </c:pt>
                <c:pt idx="1000">
                  <c:v>10.199999999999999</c:v>
                </c:pt>
                <c:pt idx="1001">
                  <c:v>12.7</c:v>
                </c:pt>
                <c:pt idx="1002">
                  <c:v>14.9</c:v>
                </c:pt>
                <c:pt idx="1003">
                  <c:v>16.8</c:v>
                </c:pt>
                <c:pt idx="1004">
                  <c:v>17.399999999999999</c:v>
                </c:pt>
                <c:pt idx="1005">
                  <c:v>18.100000000000001</c:v>
                </c:pt>
                <c:pt idx="1006">
                  <c:v>18.5</c:v>
                </c:pt>
                <c:pt idx="1007">
                  <c:v>15.8</c:v>
                </c:pt>
                <c:pt idx="1008">
                  <c:v>12.6</c:v>
                </c:pt>
                <c:pt idx="1009">
                  <c:v>11.9</c:v>
                </c:pt>
                <c:pt idx="1010">
                  <c:v>11.9</c:v>
                </c:pt>
                <c:pt idx="1011">
                  <c:v>11.9</c:v>
                </c:pt>
                <c:pt idx="1012">
                  <c:v>12.2</c:v>
                </c:pt>
                <c:pt idx="1013">
                  <c:v>12.1</c:v>
                </c:pt>
                <c:pt idx="1014">
                  <c:v>11.8</c:v>
                </c:pt>
                <c:pt idx="1015">
                  <c:v>14.8</c:v>
                </c:pt>
                <c:pt idx="1016">
                  <c:v>16.399999999999999</c:v>
                </c:pt>
                <c:pt idx="1017">
                  <c:v>17</c:v>
                </c:pt>
                <c:pt idx="1018">
                  <c:v>19.100000000000001</c:v>
                </c:pt>
                <c:pt idx="1019">
                  <c:v>18.8</c:v>
                </c:pt>
                <c:pt idx="1020">
                  <c:v>17.600000000000001</c:v>
                </c:pt>
                <c:pt idx="1021">
                  <c:v>16.600000000000001</c:v>
                </c:pt>
                <c:pt idx="1022">
                  <c:v>15.8</c:v>
                </c:pt>
                <c:pt idx="1023">
                  <c:v>13.4</c:v>
                </c:pt>
                <c:pt idx="1024">
                  <c:v>13.1</c:v>
                </c:pt>
                <c:pt idx="1025">
                  <c:v>14.1</c:v>
                </c:pt>
                <c:pt idx="1026">
                  <c:v>14.1</c:v>
                </c:pt>
                <c:pt idx="1027">
                  <c:v>12.8</c:v>
                </c:pt>
                <c:pt idx="1028">
                  <c:v>13.6</c:v>
                </c:pt>
                <c:pt idx="1029">
                  <c:v>15.1</c:v>
                </c:pt>
                <c:pt idx="1030">
                  <c:v>15.9</c:v>
                </c:pt>
                <c:pt idx="1031">
                  <c:v>12.4</c:v>
                </c:pt>
                <c:pt idx="1032">
                  <c:v>10.5</c:v>
                </c:pt>
                <c:pt idx="1033">
                  <c:v>10</c:v>
                </c:pt>
                <c:pt idx="1034">
                  <c:v>9</c:v>
                </c:pt>
                <c:pt idx="1035">
                  <c:v>8.4</c:v>
                </c:pt>
                <c:pt idx="1036">
                  <c:v>7.3</c:v>
                </c:pt>
                <c:pt idx="1037">
                  <c:v>7</c:v>
                </c:pt>
                <c:pt idx="1038">
                  <c:v>6.3</c:v>
                </c:pt>
                <c:pt idx="1039">
                  <c:v>6.5</c:v>
                </c:pt>
                <c:pt idx="1040">
                  <c:v>8.6</c:v>
                </c:pt>
                <c:pt idx="1041">
                  <c:v>8.6999999999999993</c:v>
                </c:pt>
                <c:pt idx="1042">
                  <c:v>10.3</c:v>
                </c:pt>
                <c:pt idx="1043">
                  <c:v>11.9</c:v>
                </c:pt>
                <c:pt idx="1044">
                  <c:v>13.7</c:v>
                </c:pt>
                <c:pt idx="1045">
                  <c:v>12.7</c:v>
                </c:pt>
                <c:pt idx="1046">
                  <c:v>10.8</c:v>
                </c:pt>
                <c:pt idx="1047">
                  <c:v>9.1</c:v>
                </c:pt>
                <c:pt idx="1048">
                  <c:v>7.7</c:v>
                </c:pt>
                <c:pt idx="1049">
                  <c:v>6.4</c:v>
                </c:pt>
                <c:pt idx="1050">
                  <c:v>5.8</c:v>
                </c:pt>
                <c:pt idx="1051">
                  <c:v>5.5</c:v>
                </c:pt>
                <c:pt idx="1052">
                  <c:v>5.0999999999999996</c:v>
                </c:pt>
                <c:pt idx="1053">
                  <c:v>4.5999999999999996</c:v>
                </c:pt>
                <c:pt idx="1054">
                  <c:v>4.2</c:v>
                </c:pt>
                <c:pt idx="1055">
                  <c:v>3.7</c:v>
                </c:pt>
                <c:pt idx="1056">
                  <c:v>3.5</c:v>
                </c:pt>
                <c:pt idx="1057">
                  <c:v>3.7</c:v>
                </c:pt>
                <c:pt idx="1058">
                  <c:v>3.6</c:v>
                </c:pt>
                <c:pt idx="1059">
                  <c:v>3.3</c:v>
                </c:pt>
                <c:pt idx="1060">
                  <c:v>3.2</c:v>
                </c:pt>
                <c:pt idx="1061">
                  <c:v>3.1</c:v>
                </c:pt>
                <c:pt idx="1062">
                  <c:v>2.7</c:v>
                </c:pt>
                <c:pt idx="1063">
                  <c:v>2.6</c:v>
                </c:pt>
                <c:pt idx="1064">
                  <c:v>2.4</c:v>
                </c:pt>
                <c:pt idx="1065">
                  <c:v>2.2999999999999998</c:v>
                </c:pt>
                <c:pt idx="1066">
                  <c:v>2.1</c:v>
                </c:pt>
                <c:pt idx="1067">
                  <c:v>2.1</c:v>
                </c:pt>
                <c:pt idx="1068">
                  <c:v>2.9</c:v>
                </c:pt>
                <c:pt idx="1069">
                  <c:v>4.5</c:v>
                </c:pt>
                <c:pt idx="1070">
                  <c:v>6.2</c:v>
                </c:pt>
                <c:pt idx="1071">
                  <c:v>7.6</c:v>
                </c:pt>
                <c:pt idx="1072">
                  <c:v>8.6</c:v>
                </c:pt>
                <c:pt idx="1073">
                  <c:v>9.1999999999999993</c:v>
                </c:pt>
                <c:pt idx="1074">
                  <c:v>9.6999999999999993</c:v>
                </c:pt>
                <c:pt idx="1075">
                  <c:v>10</c:v>
                </c:pt>
                <c:pt idx="1076">
                  <c:v>10</c:v>
                </c:pt>
                <c:pt idx="1077">
                  <c:v>10.199999999999999</c:v>
                </c:pt>
                <c:pt idx="1078">
                  <c:v>10.5</c:v>
                </c:pt>
                <c:pt idx="1079">
                  <c:v>10.6</c:v>
                </c:pt>
                <c:pt idx="1080">
                  <c:v>10.7</c:v>
                </c:pt>
                <c:pt idx="1081">
                  <c:v>10.9</c:v>
                </c:pt>
                <c:pt idx="1082">
                  <c:v>10.9</c:v>
                </c:pt>
                <c:pt idx="1083">
                  <c:v>10.9</c:v>
                </c:pt>
                <c:pt idx="1084">
                  <c:v>10.8</c:v>
                </c:pt>
                <c:pt idx="1085">
                  <c:v>10.7</c:v>
                </c:pt>
                <c:pt idx="1086">
                  <c:v>10.5</c:v>
                </c:pt>
                <c:pt idx="1087">
                  <c:v>10.5</c:v>
                </c:pt>
                <c:pt idx="1088">
                  <c:v>10.199999999999999</c:v>
                </c:pt>
                <c:pt idx="1089">
                  <c:v>9.9</c:v>
                </c:pt>
                <c:pt idx="1090">
                  <c:v>9.6999999999999993</c:v>
                </c:pt>
                <c:pt idx="1091">
                  <c:v>9.4</c:v>
                </c:pt>
                <c:pt idx="1092">
                  <c:v>9.3000000000000007</c:v>
                </c:pt>
                <c:pt idx="1093">
                  <c:v>9.3000000000000007</c:v>
                </c:pt>
                <c:pt idx="1094">
                  <c:v>9.1</c:v>
                </c:pt>
                <c:pt idx="1095">
                  <c:v>9</c:v>
                </c:pt>
                <c:pt idx="1096">
                  <c:v>8.8000000000000007</c:v>
                </c:pt>
                <c:pt idx="1097">
                  <c:v>8.8000000000000007</c:v>
                </c:pt>
                <c:pt idx="1098">
                  <c:v>8.6</c:v>
                </c:pt>
                <c:pt idx="1099">
                  <c:v>8.3000000000000007</c:v>
                </c:pt>
                <c:pt idx="1100">
                  <c:v>8.1999999999999993</c:v>
                </c:pt>
                <c:pt idx="1101">
                  <c:v>8.1</c:v>
                </c:pt>
                <c:pt idx="1102">
                  <c:v>8.1</c:v>
                </c:pt>
                <c:pt idx="1103">
                  <c:v>8.1</c:v>
                </c:pt>
                <c:pt idx="1104">
                  <c:v>7.9</c:v>
                </c:pt>
                <c:pt idx="1105">
                  <c:v>7.8</c:v>
                </c:pt>
                <c:pt idx="1106">
                  <c:v>7.9</c:v>
                </c:pt>
                <c:pt idx="1107">
                  <c:v>7.9</c:v>
                </c:pt>
                <c:pt idx="1108">
                  <c:v>7.9</c:v>
                </c:pt>
                <c:pt idx="1109">
                  <c:v>8.1</c:v>
                </c:pt>
                <c:pt idx="1110">
                  <c:v>8.4</c:v>
                </c:pt>
                <c:pt idx="1111">
                  <c:v>9.6999999999999993</c:v>
                </c:pt>
                <c:pt idx="1112">
                  <c:v>10.8</c:v>
                </c:pt>
                <c:pt idx="1113">
                  <c:v>11.5</c:v>
                </c:pt>
                <c:pt idx="1114">
                  <c:v>11.7</c:v>
                </c:pt>
                <c:pt idx="1115">
                  <c:v>11.7</c:v>
                </c:pt>
                <c:pt idx="1116">
                  <c:v>11.7</c:v>
                </c:pt>
                <c:pt idx="1117">
                  <c:v>11.6</c:v>
                </c:pt>
                <c:pt idx="1118">
                  <c:v>11.6</c:v>
                </c:pt>
                <c:pt idx="1119">
                  <c:v>11.6</c:v>
                </c:pt>
                <c:pt idx="1120">
                  <c:v>11.5</c:v>
                </c:pt>
                <c:pt idx="1121">
                  <c:v>11.3</c:v>
                </c:pt>
                <c:pt idx="1122">
                  <c:v>11.1</c:v>
                </c:pt>
                <c:pt idx="1123">
                  <c:v>10.9</c:v>
                </c:pt>
                <c:pt idx="1124">
                  <c:v>11</c:v>
                </c:pt>
                <c:pt idx="1125">
                  <c:v>10.9</c:v>
                </c:pt>
                <c:pt idx="1126">
                  <c:v>10.5</c:v>
                </c:pt>
                <c:pt idx="1127">
                  <c:v>10.199999999999999</c:v>
                </c:pt>
                <c:pt idx="1128">
                  <c:v>10.1</c:v>
                </c:pt>
                <c:pt idx="1129">
                  <c:v>10.199999999999999</c:v>
                </c:pt>
                <c:pt idx="1130">
                  <c:v>10.1</c:v>
                </c:pt>
                <c:pt idx="1131">
                  <c:v>9.8000000000000007</c:v>
                </c:pt>
                <c:pt idx="1132">
                  <c:v>9.6</c:v>
                </c:pt>
                <c:pt idx="1133">
                  <c:v>9.4</c:v>
                </c:pt>
                <c:pt idx="1134">
                  <c:v>9.1999999999999993</c:v>
                </c:pt>
                <c:pt idx="1135">
                  <c:v>9.3000000000000007</c:v>
                </c:pt>
                <c:pt idx="1136">
                  <c:v>9.3000000000000007</c:v>
                </c:pt>
                <c:pt idx="1137">
                  <c:v>9.3000000000000007</c:v>
                </c:pt>
                <c:pt idx="1138">
                  <c:v>9.1999999999999993</c:v>
                </c:pt>
                <c:pt idx="1139">
                  <c:v>9.1999999999999993</c:v>
                </c:pt>
                <c:pt idx="1140">
                  <c:v>9.1999999999999993</c:v>
                </c:pt>
                <c:pt idx="1141">
                  <c:v>9.1999999999999993</c:v>
                </c:pt>
                <c:pt idx="1142">
                  <c:v>9</c:v>
                </c:pt>
                <c:pt idx="1143">
                  <c:v>8.8000000000000007</c:v>
                </c:pt>
                <c:pt idx="1144">
                  <c:v>8.6</c:v>
                </c:pt>
                <c:pt idx="1145">
                  <c:v>8.5</c:v>
                </c:pt>
                <c:pt idx="1146">
                  <c:v>8.8000000000000007</c:v>
                </c:pt>
                <c:pt idx="1147">
                  <c:v>9.1</c:v>
                </c:pt>
                <c:pt idx="1148">
                  <c:v>9.6</c:v>
                </c:pt>
                <c:pt idx="1149">
                  <c:v>9.8000000000000007</c:v>
                </c:pt>
                <c:pt idx="1150">
                  <c:v>9.8000000000000007</c:v>
                </c:pt>
                <c:pt idx="1151">
                  <c:v>9.8000000000000007</c:v>
                </c:pt>
                <c:pt idx="1152">
                  <c:v>9.8000000000000007</c:v>
                </c:pt>
                <c:pt idx="1153">
                  <c:v>9.9</c:v>
                </c:pt>
                <c:pt idx="1154">
                  <c:v>9.8000000000000007</c:v>
                </c:pt>
                <c:pt idx="1155">
                  <c:v>9.6</c:v>
                </c:pt>
                <c:pt idx="1156">
                  <c:v>9.6</c:v>
                </c:pt>
                <c:pt idx="1157">
                  <c:v>9.5</c:v>
                </c:pt>
                <c:pt idx="1158">
                  <c:v>9.6</c:v>
                </c:pt>
                <c:pt idx="1159">
                  <c:v>9.6999999999999993</c:v>
                </c:pt>
                <c:pt idx="1160">
                  <c:v>9.6</c:v>
                </c:pt>
                <c:pt idx="1161">
                  <c:v>9.6</c:v>
                </c:pt>
                <c:pt idx="1162">
                  <c:v>9.6</c:v>
                </c:pt>
                <c:pt idx="1163">
                  <c:v>9.6</c:v>
                </c:pt>
                <c:pt idx="1164">
                  <c:v>9.5</c:v>
                </c:pt>
                <c:pt idx="1165">
                  <c:v>9.4</c:v>
                </c:pt>
                <c:pt idx="1166">
                  <c:v>9.3000000000000007</c:v>
                </c:pt>
                <c:pt idx="1167">
                  <c:v>9.1999999999999993</c:v>
                </c:pt>
                <c:pt idx="1168">
                  <c:v>8.9</c:v>
                </c:pt>
                <c:pt idx="1169">
                  <c:v>8.9</c:v>
                </c:pt>
                <c:pt idx="1170">
                  <c:v>8.9</c:v>
                </c:pt>
                <c:pt idx="1171">
                  <c:v>8.9</c:v>
                </c:pt>
                <c:pt idx="1172">
                  <c:v>9.1</c:v>
                </c:pt>
                <c:pt idx="1173">
                  <c:v>9.1</c:v>
                </c:pt>
                <c:pt idx="1174">
                  <c:v>9.3000000000000007</c:v>
                </c:pt>
                <c:pt idx="1175">
                  <c:v>9.5</c:v>
                </c:pt>
                <c:pt idx="1176">
                  <c:v>9.4</c:v>
                </c:pt>
                <c:pt idx="1177">
                  <c:v>9.3000000000000007</c:v>
                </c:pt>
                <c:pt idx="1178">
                  <c:v>9.1999999999999993</c:v>
                </c:pt>
                <c:pt idx="1179">
                  <c:v>9.1</c:v>
                </c:pt>
                <c:pt idx="1180">
                  <c:v>9.1999999999999993</c:v>
                </c:pt>
                <c:pt idx="1181">
                  <c:v>9.4</c:v>
                </c:pt>
                <c:pt idx="1182">
                  <c:v>9.4</c:v>
                </c:pt>
                <c:pt idx="1183">
                  <c:v>9.3000000000000007</c:v>
                </c:pt>
                <c:pt idx="1184">
                  <c:v>9.3000000000000007</c:v>
                </c:pt>
                <c:pt idx="1185">
                  <c:v>9.4</c:v>
                </c:pt>
                <c:pt idx="1186">
                  <c:v>9.3000000000000007</c:v>
                </c:pt>
                <c:pt idx="1187">
                  <c:v>9.3000000000000007</c:v>
                </c:pt>
                <c:pt idx="1188">
                  <c:v>9.1999999999999993</c:v>
                </c:pt>
                <c:pt idx="1189">
                  <c:v>9.5</c:v>
                </c:pt>
                <c:pt idx="1190">
                  <c:v>9.6</c:v>
                </c:pt>
                <c:pt idx="1191">
                  <c:v>9.4</c:v>
                </c:pt>
                <c:pt idx="1192">
                  <c:v>7.8</c:v>
                </c:pt>
                <c:pt idx="1193">
                  <c:v>7</c:v>
                </c:pt>
                <c:pt idx="1194">
                  <c:v>7.8</c:v>
                </c:pt>
                <c:pt idx="1195">
                  <c:v>8.5</c:v>
                </c:pt>
                <c:pt idx="1196">
                  <c:v>9</c:v>
                </c:pt>
                <c:pt idx="1197">
                  <c:v>9.1999999999999993</c:v>
                </c:pt>
                <c:pt idx="1198">
                  <c:v>9.1999999999999993</c:v>
                </c:pt>
                <c:pt idx="1199">
                  <c:v>8.8000000000000007</c:v>
                </c:pt>
                <c:pt idx="1200">
                  <c:v>8.5</c:v>
                </c:pt>
                <c:pt idx="1201">
                  <c:v>8.1999999999999993</c:v>
                </c:pt>
                <c:pt idx="1202">
                  <c:v>8.1</c:v>
                </c:pt>
                <c:pt idx="1203">
                  <c:v>8</c:v>
                </c:pt>
                <c:pt idx="1204">
                  <c:v>7.9</c:v>
                </c:pt>
                <c:pt idx="1205">
                  <c:v>7.8</c:v>
                </c:pt>
                <c:pt idx="1206">
                  <c:v>7.7</c:v>
                </c:pt>
                <c:pt idx="1207">
                  <c:v>7.7</c:v>
                </c:pt>
                <c:pt idx="1208">
                  <c:v>7.6</c:v>
                </c:pt>
                <c:pt idx="1209">
                  <c:v>7.6</c:v>
                </c:pt>
                <c:pt idx="1210">
                  <c:v>7.5</c:v>
                </c:pt>
                <c:pt idx="1211">
                  <c:v>7.4</c:v>
                </c:pt>
                <c:pt idx="1212">
                  <c:v>7.2</c:v>
                </c:pt>
                <c:pt idx="1213">
                  <c:v>7.4</c:v>
                </c:pt>
                <c:pt idx="1214">
                  <c:v>7.5</c:v>
                </c:pt>
                <c:pt idx="1215">
                  <c:v>7.3</c:v>
                </c:pt>
                <c:pt idx="1216">
                  <c:v>7.2</c:v>
                </c:pt>
                <c:pt idx="1217">
                  <c:v>7.2</c:v>
                </c:pt>
                <c:pt idx="1218">
                  <c:v>7.1</c:v>
                </c:pt>
                <c:pt idx="1219">
                  <c:v>7.3</c:v>
                </c:pt>
                <c:pt idx="1220">
                  <c:v>8.1999999999999993</c:v>
                </c:pt>
                <c:pt idx="1221">
                  <c:v>9.3000000000000007</c:v>
                </c:pt>
                <c:pt idx="1222">
                  <c:v>10.4</c:v>
                </c:pt>
                <c:pt idx="1223">
                  <c:v>11.6</c:v>
                </c:pt>
                <c:pt idx="1224">
                  <c:v>12.9</c:v>
                </c:pt>
                <c:pt idx="1225">
                  <c:v>14</c:v>
                </c:pt>
                <c:pt idx="1226">
                  <c:v>15.4</c:v>
                </c:pt>
                <c:pt idx="1227">
                  <c:v>16.5</c:v>
                </c:pt>
                <c:pt idx="1228">
                  <c:v>17.899999999999999</c:v>
                </c:pt>
                <c:pt idx="1229">
                  <c:v>18.600000000000001</c:v>
                </c:pt>
                <c:pt idx="1230">
                  <c:v>19.2</c:v>
                </c:pt>
                <c:pt idx="1231">
                  <c:v>19.5</c:v>
                </c:pt>
                <c:pt idx="1232">
                  <c:v>19.8</c:v>
                </c:pt>
                <c:pt idx="1233">
                  <c:v>20.6</c:v>
                </c:pt>
                <c:pt idx="1234">
                  <c:v>20.8</c:v>
                </c:pt>
                <c:pt idx="1235">
                  <c:v>20.8</c:v>
                </c:pt>
                <c:pt idx="1236">
                  <c:v>20.7</c:v>
                </c:pt>
                <c:pt idx="1237">
                  <c:v>20.100000000000001</c:v>
                </c:pt>
                <c:pt idx="1238">
                  <c:v>19.8</c:v>
                </c:pt>
                <c:pt idx="1239">
                  <c:v>19.7</c:v>
                </c:pt>
                <c:pt idx="1240">
                  <c:v>19.7</c:v>
                </c:pt>
                <c:pt idx="1241">
                  <c:v>19.5</c:v>
                </c:pt>
                <c:pt idx="1242">
                  <c:v>19.7</c:v>
                </c:pt>
                <c:pt idx="1243">
                  <c:v>19.5</c:v>
                </c:pt>
                <c:pt idx="1244">
                  <c:v>19.100000000000001</c:v>
                </c:pt>
                <c:pt idx="1245">
                  <c:v>18.899999999999999</c:v>
                </c:pt>
                <c:pt idx="1246">
                  <c:v>18.399999999999999</c:v>
                </c:pt>
                <c:pt idx="1247">
                  <c:v>18.100000000000001</c:v>
                </c:pt>
                <c:pt idx="1248">
                  <c:v>18</c:v>
                </c:pt>
                <c:pt idx="1249">
                  <c:v>18.2</c:v>
                </c:pt>
                <c:pt idx="1250">
                  <c:v>18.3</c:v>
                </c:pt>
                <c:pt idx="1251">
                  <c:v>18.3</c:v>
                </c:pt>
                <c:pt idx="1252">
                  <c:v>18.2</c:v>
                </c:pt>
                <c:pt idx="1253">
                  <c:v>17.899999999999999</c:v>
                </c:pt>
                <c:pt idx="1254">
                  <c:v>17.7</c:v>
                </c:pt>
                <c:pt idx="1255">
                  <c:v>18</c:v>
                </c:pt>
                <c:pt idx="1256">
                  <c:v>18</c:v>
                </c:pt>
                <c:pt idx="1257">
                  <c:v>18</c:v>
                </c:pt>
                <c:pt idx="1258">
                  <c:v>18.3</c:v>
                </c:pt>
                <c:pt idx="1259">
                  <c:v>18.399999999999999</c:v>
                </c:pt>
                <c:pt idx="1260">
                  <c:v>18.3</c:v>
                </c:pt>
                <c:pt idx="1261">
                  <c:v>18.399999999999999</c:v>
                </c:pt>
                <c:pt idx="1262">
                  <c:v>18.100000000000001</c:v>
                </c:pt>
                <c:pt idx="1263">
                  <c:v>17.8</c:v>
                </c:pt>
                <c:pt idx="1264">
                  <c:v>17.7</c:v>
                </c:pt>
                <c:pt idx="1265">
                  <c:v>18.100000000000001</c:v>
                </c:pt>
                <c:pt idx="1266">
                  <c:v>18.2</c:v>
                </c:pt>
                <c:pt idx="1267">
                  <c:v>18.5</c:v>
                </c:pt>
                <c:pt idx="1268">
                  <c:v>18.7</c:v>
                </c:pt>
                <c:pt idx="1269">
                  <c:v>18.899999999999999</c:v>
                </c:pt>
                <c:pt idx="1270">
                  <c:v>19.100000000000001</c:v>
                </c:pt>
                <c:pt idx="1271">
                  <c:v>19.899999999999999</c:v>
                </c:pt>
                <c:pt idx="1272">
                  <c:v>19.8</c:v>
                </c:pt>
                <c:pt idx="1273">
                  <c:v>19.8</c:v>
                </c:pt>
                <c:pt idx="1274">
                  <c:v>19.899999999999999</c:v>
                </c:pt>
                <c:pt idx="1275">
                  <c:v>19.899999999999999</c:v>
                </c:pt>
                <c:pt idx="1276">
                  <c:v>19.3</c:v>
                </c:pt>
                <c:pt idx="1277">
                  <c:v>18.899999999999999</c:v>
                </c:pt>
                <c:pt idx="1278">
                  <c:v>18.399999999999999</c:v>
                </c:pt>
                <c:pt idx="1279">
                  <c:v>17.7</c:v>
                </c:pt>
                <c:pt idx="1280">
                  <c:v>17.100000000000001</c:v>
                </c:pt>
                <c:pt idx="1281">
                  <c:v>16.600000000000001</c:v>
                </c:pt>
                <c:pt idx="1282">
                  <c:v>15.9</c:v>
                </c:pt>
                <c:pt idx="1283">
                  <c:v>15.2</c:v>
                </c:pt>
                <c:pt idx="1284">
                  <c:v>14.5</c:v>
                </c:pt>
                <c:pt idx="1285">
                  <c:v>14.1</c:v>
                </c:pt>
                <c:pt idx="1286">
                  <c:v>13.9</c:v>
                </c:pt>
                <c:pt idx="1287">
                  <c:v>14</c:v>
                </c:pt>
                <c:pt idx="1288">
                  <c:v>13.8</c:v>
                </c:pt>
                <c:pt idx="1289">
                  <c:v>14.3</c:v>
                </c:pt>
                <c:pt idx="1290">
                  <c:v>14.5</c:v>
                </c:pt>
                <c:pt idx="1291">
                  <c:v>14.6</c:v>
                </c:pt>
                <c:pt idx="1292">
                  <c:v>14.7</c:v>
                </c:pt>
                <c:pt idx="1293">
                  <c:v>14.7</c:v>
                </c:pt>
                <c:pt idx="1294">
                  <c:v>14.5</c:v>
                </c:pt>
                <c:pt idx="1295">
                  <c:v>14.5</c:v>
                </c:pt>
                <c:pt idx="1296">
                  <c:v>14.4</c:v>
                </c:pt>
                <c:pt idx="1297">
                  <c:v>14</c:v>
                </c:pt>
                <c:pt idx="1298">
                  <c:v>14</c:v>
                </c:pt>
                <c:pt idx="1299">
                  <c:v>14.1</c:v>
                </c:pt>
                <c:pt idx="1300">
                  <c:v>14.3</c:v>
                </c:pt>
                <c:pt idx="1301">
                  <c:v>14.9</c:v>
                </c:pt>
                <c:pt idx="1302">
                  <c:v>15.4</c:v>
                </c:pt>
                <c:pt idx="1303">
                  <c:v>15.5</c:v>
                </c:pt>
                <c:pt idx="1304">
                  <c:v>15.4</c:v>
                </c:pt>
                <c:pt idx="1305">
                  <c:v>15.8</c:v>
                </c:pt>
                <c:pt idx="1306">
                  <c:v>15.8</c:v>
                </c:pt>
                <c:pt idx="1307">
                  <c:v>15.5</c:v>
                </c:pt>
                <c:pt idx="1308">
                  <c:v>15.4</c:v>
                </c:pt>
                <c:pt idx="1309">
                  <c:v>15.2</c:v>
                </c:pt>
                <c:pt idx="1310">
                  <c:v>14.2</c:v>
                </c:pt>
                <c:pt idx="1311">
                  <c:v>13.9</c:v>
                </c:pt>
                <c:pt idx="1312">
                  <c:v>13.3</c:v>
                </c:pt>
                <c:pt idx="1313">
                  <c:v>12.5</c:v>
                </c:pt>
                <c:pt idx="1314">
                  <c:v>13.2</c:v>
                </c:pt>
                <c:pt idx="1315">
                  <c:v>13.9</c:v>
                </c:pt>
                <c:pt idx="1316">
                  <c:v>14.2</c:v>
                </c:pt>
                <c:pt idx="1317">
                  <c:v>14.5</c:v>
                </c:pt>
                <c:pt idx="1318">
                  <c:v>14.3</c:v>
                </c:pt>
                <c:pt idx="1319">
                  <c:v>14</c:v>
                </c:pt>
                <c:pt idx="1320">
                  <c:v>14</c:v>
                </c:pt>
                <c:pt idx="1321">
                  <c:v>13.8</c:v>
                </c:pt>
                <c:pt idx="1322">
                  <c:v>13</c:v>
                </c:pt>
                <c:pt idx="1323">
                  <c:v>12.8</c:v>
                </c:pt>
                <c:pt idx="1324">
                  <c:v>12.8</c:v>
                </c:pt>
                <c:pt idx="1325">
                  <c:v>13</c:v>
                </c:pt>
                <c:pt idx="1326">
                  <c:v>13.5</c:v>
                </c:pt>
                <c:pt idx="1327">
                  <c:v>13.5</c:v>
                </c:pt>
                <c:pt idx="1328">
                  <c:v>13.7</c:v>
                </c:pt>
                <c:pt idx="1329">
                  <c:v>14.1</c:v>
                </c:pt>
                <c:pt idx="1330">
                  <c:v>14</c:v>
                </c:pt>
                <c:pt idx="1331">
                  <c:v>13.7</c:v>
                </c:pt>
                <c:pt idx="1332">
                  <c:v>13.4</c:v>
                </c:pt>
                <c:pt idx="1333">
                  <c:v>12.9</c:v>
                </c:pt>
                <c:pt idx="1334">
                  <c:v>12.4</c:v>
                </c:pt>
                <c:pt idx="1335">
                  <c:v>11.7</c:v>
                </c:pt>
                <c:pt idx="1336">
                  <c:v>11.3</c:v>
                </c:pt>
                <c:pt idx="1337">
                  <c:v>10.5</c:v>
                </c:pt>
                <c:pt idx="1338">
                  <c:v>10.3</c:v>
                </c:pt>
                <c:pt idx="1339">
                  <c:v>10.199999999999999</c:v>
                </c:pt>
                <c:pt idx="1340">
                  <c:v>10.8</c:v>
                </c:pt>
                <c:pt idx="1341">
                  <c:v>11</c:v>
                </c:pt>
                <c:pt idx="1342">
                  <c:v>11.9</c:v>
                </c:pt>
                <c:pt idx="1343">
                  <c:v>12</c:v>
                </c:pt>
                <c:pt idx="1344">
                  <c:v>11.6</c:v>
                </c:pt>
                <c:pt idx="1345">
                  <c:v>11.3</c:v>
                </c:pt>
                <c:pt idx="1346">
                  <c:v>10.9</c:v>
                </c:pt>
                <c:pt idx="1347">
                  <c:v>10.4</c:v>
                </c:pt>
                <c:pt idx="1348">
                  <c:v>10</c:v>
                </c:pt>
                <c:pt idx="1349">
                  <c:v>9.5</c:v>
                </c:pt>
                <c:pt idx="1350">
                  <c:v>9</c:v>
                </c:pt>
                <c:pt idx="1351">
                  <c:v>8.6999999999999993</c:v>
                </c:pt>
                <c:pt idx="1352">
                  <c:v>7.7</c:v>
                </c:pt>
                <c:pt idx="1353">
                  <c:v>8.4</c:v>
                </c:pt>
                <c:pt idx="1354">
                  <c:v>9.4</c:v>
                </c:pt>
                <c:pt idx="1355">
                  <c:v>9.9</c:v>
                </c:pt>
                <c:pt idx="1356">
                  <c:v>10.4</c:v>
                </c:pt>
                <c:pt idx="1357">
                  <c:v>10.7</c:v>
                </c:pt>
                <c:pt idx="1358">
                  <c:v>11</c:v>
                </c:pt>
                <c:pt idx="1359">
                  <c:v>11.1</c:v>
                </c:pt>
                <c:pt idx="1360">
                  <c:v>11.2</c:v>
                </c:pt>
                <c:pt idx="1361">
                  <c:v>11.4</c:v>
                </c:pt>
                <c:pt idx="1362">
                  <c:v>11.3</c:v>
                </c:pt>
                <c:pt idx="1363">
                  <c:v>11.2</c:v>
                </c:pt>
                <c:pt idx="1364">
                  <c:v>11.1</c:v>
                </c:pt>
                <c:pt idx="1365">
                  <c:v>10.9</c:v>
                </c:pt>
                <c:pt idx="1366">
                  <c:v>11.1</c:v>
                </c:pt>
                <c:pt idx="1367">
                  <c:v>11.2</c:v>
                </c:pt>
                <c:pt idx="1368">
                  <c:v>10.8</c:v>
                </c:pt>
                <c:pt idx="1369">
                  <c:v>10.7</c:v>
                </c:pt>
                <c:pt idx="1370">
                  <c:v>10.8</c:v>
                </c:pt>
                <c:pt idx="1371">
                  <c:v>11.2</c:v>
                </c:pt>
                <c:pt idx="1372">
                  <c:v>11.4</c:v>
                </c:pt>
                <c:pt idx="1373">
                  <c:v>11.1</c:v>
                </c:pt>
                <c:pt idx="1374">
                  <c:v>10.5</c:v>
                </c:pt>
                <c:pt idx="1375">
                  <c:v>10.199999999999999</c:v>
                </c:pt>
                <c:pt idx="1376">
                  <c:v>10.4</c:v>
                </c:pt>
                <c:pt idx="1377">
                  <c:v>10.6</c:v>
                </c:pt>
                <c:pt idx="1378">
                  <c:v>11.1</c:v>
                </c:pt>
                <c:pt idx="1379">
                  <c:v>11.2</c:v>
                </c:pt>
                <c:pt idx="1380">
                  <c:v>10.9</c:v>
                </c:pt>
                <c:pt idx="1381">
                  <c:v>10.8</c:v>
                </c:pt>
                <c:pt idx="1382">
                  <c:v>11.5</c:v>
                </c:pt>
                <c:pt idx="1383">
                  <c:v>11.6</c:v>
                </c:pt>
                <c:pt idx="1384">
                  <c:v>11.2</c:v>
                </c:pt>
                <c:pt idx="1385">
                  <c:v>10.4</c:v>
                </c:pt>
                <c:pt idx="1386">
                  <c:v>10.5</c:v>
                </c:pt>
                <c:pt idx="1387">
                  <c:v>9.8000000000000007</c:v>
                </c:pt>
                <c:pt idx="1388">
                  <c:v>9.3000000000000007</c:v>
                </c:pt>
                <c:pt idx="1389">
                  <c:v>8.9</c:v>
                </c:pt>
                <c:pt idx="1390">
                  <c:v>8.6999999999999993</c:v>
                </c:pt>
                <c:pt idx="1391">
                  <c:v>9</c:v>
                </c:pt>
                <c:pt idx="1392">
                  <c:v>9.1999999999999993</c:v>
                </c:pt>
                <c:pt idx="1393">
                  <c:v>8.9</c:v>
                </c:pt>
                <c:pt idx="1394">
                  <c:v>8.8000000000000007</c:v>
                </c:pt>
                <c:pt idx="1395">
                  <c:v>8.6999999999999993</c:v>
                </c:pt>
                <c:pt idx="1396">
                  <c:v>8.6999999999999993</c:v>
                </c:pt>
                <c:pt idx="1397">
                  <c:v>8.8000000000000007</c:v>
                </c:pt>
                <c:pt idx="1398">
                  <c:v>8.8000000000000007</c:v>
                </c:pt>
                <c:pt idx="1399">
                  <c:v>7.9</c:v>
                </c:pt>
                <c:pt idx="1400">
                  <c:v>7.3</c:v>
                </c:pt>
                <c:pt idx="1401">
                  <c:v>6.9</c:v>
                </c:pt>
                <c:pt idx="1402">
                  <c:v>6.9</c:v>
                </c:pt>
                <c:pt idx="1403">
                  <c:v>7.1</c:v>
                </c:pt>
                <c:pt idx="1404">
                  <c:v>6.9</c:v>
                </c:pt>
                <c:pt idx="1405">
                  <c:v>6.5</c:v>
                </c:pt>
                <c:pt idx="1406">
                  <c:v>6.3</c:v>
                </c:pt>
                <c:pt idx="1407">
                  <c:v>6.2</c:v>
                </c:pt>
                <c:pt idx="1408">
                  <c:v>6.6</c:v>
                </c:pt>
                <c:pt idx="1409">
                  <c:v>6.2</c:v>
                </c:pt>
                <c:pt idx="1410">
                  <c:v>5.9</c:v>
                </c:pt>
                <c:pt idx="1411">
                  <c:v>5.6</c:v>
                </c:pt>
                <c:pt idx="1412">
                  <c:v>5.6</c:v>
                </c:pt>
                <c:pt idx="1413">
                  <c:v>5.7</c:v>
                </c:pt>
                <c:pt idx="1414">
                  <c:v>5.8</c:v>
                </c:pt>
                <c:pt idx="1415">
                  <c:v>6.1</c:v>
                </c:pt>
                <c:pt idx="1416">
                  <c:v>6.1</c:v>
                </c:pt>
                <c:pt idx="1417">
                  <c:v>6.5</c:v>
                </c:pt>
                <c:pt idx="1418">
                  <c:v>6.7</c:v>
                </c:pt>
                <c:pt idx="1419">
                  <c:v>6.9</c:v>
                </c:pt>
                <c:pt idx="1420">
                  <c:v>6.9</c:v>
                </c:pt>
                <c:pt idx="1421">
                  <c:v>6.7</c:v>
                </c:pt>
                <c:pt idx="1422">
                  <c:v>6.4</c:v>
                </c:pt>
                <c:pt idx="1423">
                  <c:v>6.2</c:v>
                </c:pt>
                <c:pt idx="1424">
                  <c:v>6.2</c:v>
                </c:pt>
                <c:pt idx="1425">
                  <c:v>6.6</c:v>
                </c:pt>
                <c:pt idx="1426">
                  <c:v>6.7</c:v>
                </c:pt>
                <c:pt idx="1427">
                  <c:v>7.1</c:v>
                </c:pt>
                <c:pt idx="1428">
                  <c:v>7.5</c:v>
                </c:pt>
                <c:pt idx="1429">
                  <c:v>8</c:v>
                </c:pt>
                <c:pt idx="1430">
                  <c:v>8.4</c:v>
                </c:pt>
                <c:pt idx="1431">
                  <c:v>8.5</c:v>
                </c:pt>
                <c:pt idx="1432">
                  <c:v>8</c:v>
                </c:pt>
                <c:pt idx="1433">
                  <c:v>8.3000000000000007</c:v>
                </c:pt>
                <c:pt idx="1434">
                  <c:v>8.9</c:v>
                </c:pt>
                <c:pt idx="1435">
                  <c:v>9</c:v>
                </c:pt>
                <c:pt idx="1436">
                  <c:v>9.1</c:v>
                </c:pt>
                <c:pt idx="1437">
                  <c:v>9.1999999999999993</c:v>
                </c:pt>
                <c:pt idx="1438">
                  <c:v>9.1999999999999993</c:v>
                </c:pt>
                <c:pt idx="1439">
                  <c:v>8.6999999999999993</c:v>
                </c:pt>
                <c:pt idx="1440">
                  <c:v>8.3000000000000007</c:v>
                </c:pt>
                <c:pt idx="1441">
                  <c:v>8</c:v>
                </c:pt>
                <c:pt idx="1442">
                  <c:v>7.6</c:v>
                </c:pt>
                <c:pt idx="1443">
                  <c:v>7.8</c:v>
                </c:pt>
                <c:pt idx="1444">
                  <c:v>7.9</c:v>
                </c:pt>
                <c:pt idx="1445">
                  <c:v>7.9</c:v>
                </c:pt>
                <c:pt idx="1446">
                  <c:v>7.8</c:v>
                </c:pt>
                <c:pt idx="1447">
                  <c:v>8.1</c:v>
                </c:pt>
                <c:pt idx="1448">
                  <c:v>8.1999999999999993</c:v>
                </c:pt>
                <c:pt idx="1449">
                  <c:v>7.9</c:v>
                </c:pt>
                <c:pt idx="1450">
                  <c:v>7.9</c:v>
                </c:pt>
                <c:pt idx="1451">
                  <c:v>7.7</c:v>
                </c:pt>
                <c:pt idx="1452">
                  <c:v>7.6</c:v>
                </c:pt>
                <c:pt idx="1453">
                  <c:v>7.8</c:v>
                </c:pt>
                <c:pt idx="1454">
                  <c:v>7.7</c:v>
                </c:pt>
                <c:pt idx="1455">
                  <c:v>7.2</c:v>
                </c:pt>
                <c:pt idx="1456">
                  <c:v>7.1</c:v>
                </c:pt>
                <c:pt idx="1457">
                  <c:v>6.9</c:v>
                </c:pt>
                <c:pt idx="1458">
                  <c:v>6.9</c:v>
                </c:pt>
                <c:pt idx="1459">
                  <c:v>6.9</c:v>
                </c:pt>
                <c:pt idx="1460">
                  <c:v>6.6</c:v>
                </c:pt>
                <c:pt idx="1461">
                  <c:v>6.3</c:v>
                </c:pt>
                <c:pt idx="1462">
                  <c:v>5.9</c:v>
                </c:pt>
                <c:pt idx="1463">
                  <c:v>5.7</c:v>
                </c:pt>
                <c:pt idx="1464">
                  <c:v>5.7</c:v>
                </c:pt>
                <c:pt idx="1465">
                  <c:v>5.5</c:v>
                </c:pt>
                <c:pt idx="1466">
                  <c:v>5.4</c:v>
                </c:pt>
                <c:pt idx="1467">
                  <c:v>6.1</c:v>
                </c:pt>
                <c:pt idx="1468">
                  <c:v>6.5</c:v>
                </c:pt>
                <c:pt idx="1469">
                  <c:v>7</c:v>
                </c:pt>
                <c:pt idx="1470">
                  <c:v>7.5</c:v>
                </c:pt>
                <c:pt idx="1471">
                  <c:v>7.4</c:v>
                </c:pt>
                <c:pt idx="1472">
                  <c:v>7.3</c:v>
                </c:pt>
                <c:pt idx="1473">
                  <c:v>7.3</c:v>
                </c:pt>
                <c:pt idx="1474">
                  <c:v>7.1</c:v>
                </c:pt>
                <c:pt idx="1475">
                  <c:v>7.2</c:v>
                </c:pt>
                <c:pt idx="1476">
                  <c:v>6.8</c:v>
                </c:pt>
                <c:pt idx="1477">
                  <c:v>6.4</c:v>
                </c:pt>
                <c:pt idx="1478">
                  <c:v>5.9</c:v>
                </c:pt>
                <c:pt idx="1479">
                  <c:v>4.7</c:v>
                </c:pt>
                <c:pt idx="1480">
                  <c:v>3.4</c:v>
                </c:pt>
                <c:pt idx="1481">
                  <c:v>2.8</c:v>
                </c:pt>
                <c:pt idx="1482">
                  <c:v>2.4</c:v>
                </c:pt>
                <c:pt idx="1483">
                  <c:v>1.8</c:v>
                </c:pt>
                <c:pt idx="1484">
                  <c:v>1.5</c:v>
                </c:pt>
                <c:pt idx="1485">
                  <c:v>1.3</c:v>
                </c:pt>
                <c:pt idx="1486">
                  <c:v>1</c:v>
                </c:pt>
                <c:pt idx="1487">
                  <c:v>0.5</c:v>
                </c:pt>
                <c:pt idx="1488">
                  <c:v>0.2</c:v>
                </c:pt>
                <c:pt idx="1489">
                  <c:v>-0.2</c:v>
                </c:pt>
                <c:pt idx="1490">
                  <c:v>-0.4</c:v>
                </c:pt>
                <c:pt idx="1491">
                  <c:v>-0.6</c:v>
                </c:pt>
                <c:pt idx="1492">
                  <c:v>-0.8</c:v>
                </c:pt>
                <c:pt idx="1493">
                  <c:v>-1.1000000000000001</c:v>
                </c:pt>
                <c:pt idx="1494">
                  <c:v>-1.4</c:v>
                </c:pt>
                <c:pt idx="1495">
                  <c:v>-1.6</c:v>
                </c:pt>
                <c:pt idx="1496">
                  <c:v>-1.7</c:v>
                </c:pt>
                <c:pt idx="1497">
                  <c:v>-1.3</c:v>
                </c:pt>
                <c:pt idx="1498">
                  <c:v>-1</c:v>
                </c:pt>
                <c:pt idx="1499">
                  <c:v>-0.8</c:v>
                </c:pt>
                <c:pt idx="1500">
                  <c:v>-0.9</c:v>
                </c:pt>
                <c:pt idx="1501">
                  <c:v>-1.3</c:v>
                </c:pt>
                <c:pt idx="1502">
                  <c:v>-1.5</c:v>
                </c:pt>
                <c:pt idx="1503">
                  <c:v>-1.6</c:v>
                </c:pt>
                <c:pt idx="1504">
                  <c:v>-2.7</c:v>
                </c:pt>
                <c:pt idx="1505">
                  <c:v>-7.3</c:v>
                </c:pt>
                <c:pt idx="1506">
                  <c:v>-6.9</c:v>
                </c:pt>
                <c:pt idx="1507">
                  <c:v>-8</c:v>
                </c:pt>
                <c:pt idx="1508">
                  <c:v>-9</c:v>
                </c:pt>
                <c:pt idx="1509">
                  <c:v>-8.4</c:v>
                </c:pt>
                <c:pt idx="1510">
                  <c:v>-6.4</c:v>
                </c:pt>
                <c:pt idx="1511">
                  <c:v>-5.2</c:v>
                </c:pt>
                <c:pt idx="1512">
                  <c:v>-3.7</c:v>
                </c:pt>
                <c:pt idx="1513">
                  <c:v>-2.6</c:v>
                </c:pt>
                <c:pt idx="1514">
                  <c:v>-1.5</c:v>
                </c:pt>
                <c:pt idx="1515">
                  <c:v>-0.9</c:v>
                </c:pt>
                <c:pt idx="1516">
                  <c:v>-0.4</c:v>
                </c:pt>
                <c:pt idx="1517">
                  <c:v>-0.2</c:v>
                </c:pt>
                <c:pt idx="1518">
                  <c:v>0.1</c:v>
                </c:pt>
                <c:pt idx="1519">
                  <c:v>0.1</c:v>
                </c:pt>
                <c:pt idx="1520">
                  <c:v>0.2</c:v>
                </c:pt>
                <c:pt idx="1521">
                  <c:v>0.2</c:v>
                </c:pt>
                <c:pt idx="1522">
                  <c:v>0.2</c:v>
                </c:pt>
                <c:pt idx="1523">
                  <c:v>0.2</c:v>
                </c:pt>
                <c:pt idx="1524">
                  <c:v>0.2</c:v>
                </c:pt>
                <c:pt idx="1525">
                  <c:v>0.1</c:v>
                </c:pt>
                <c:pt idx="1526">
                  <c:v>0.1</c:v>
                </c:pt>
                <c:pt idx="1527">
                  <c:v>0</c:v>
                </c:pt>
                <c:pt idx="1528">
                  <c:v>0.1</c:v>
                </c:pt>
                <c:pt idx="1529">
                  <c:v>0</c:v>
                </c:pt>
                <c:pt idx="1530">
                  <c:v>0</c:v>
                </c:pt>
                <c:pt idx="1531">
                  <c:v>0</c:v>
                </c:pt>
                <c:pt idx="1532">
                  <c:v>0</c:v>
                </c:pt>
                <c:pt idx="1533">
                  <c:v>0.1</c:v>
                </c:pt>
                <c:pt idx="1534">
                  <c:v>0.1</c:v>
                </c:pt>
                <c:pt idx="1535">
                  <c:v>0.1</c:v>
                </c:pt>
                <c:pt idx="1536">
                  <c:v>0.2</c:v>
                </c:pt>
                <c:pt idx="1537">
                  <c:v>0.1</c:v>
                </c:pt>
                <c:pt idx="1538">
                  <c:v>0.1</c:v>
                </c:pt>
                <c:pt idx="1539">
                  <c:v>0.1</c:v>
                </c:pt>
                <c:pt idx="1540">
                  <c:v>0.1</c:v>
                </c:pt>
                <c:pt idx="1541">
                  <c:v>0</c:v>
                </c:pt>
                <c:pt idx="1542">
                  <c:v>0.1</c:v>
                </c:pt>
                <c:pt idx="1543">
                  <c:v>0.1</c:v>
                </c:pt>
                <c:pt idx="1544">
                  <c:v>0.1</c:v>
                </c:pt>
                <c:pt idx="1545">
                  <c:v>0.1</c:v>
                </c:pt>
                <c:pt idx="1546">
                  <c:v>0.1</c:v>
                </c:pt>
                <c:pt idx="1547">
                  <c:v>0</c:v>
                </c:pt>
                <c:pt idx="1548">
                  <c:v>0.1</c:v>
                </c:pt>
                <c:pt idx="1549">
                  <c:v>0</c:v>
                </c:pt>
                <c:pt idx="1550">
                  <c:v>0</c:v>
                </c:pt>
                <c:pt idx="1551">
                  <c:v>0</c:v>
                </c:pt>
                <c:pt idx="1552">
                  <c:v>0</c:v>
                </c:pt>
                <c:pt idx="1553">
                  <c:v>0</c:v>
                </c:pt>
                <c:pt idx="1554">
                  <c:v>0</c:v>
                </c:pt>
                <c:pt idx="1555">
                  <c:v>0</c:v>
                </c:pt>
                <c:pt idx="1556">
                  <c:v>0</c:v>
                </c:pt>
                <c:pt idx="1557">
                  <c:v>0</c:v>
                </c:pt>
                <c:pt idx="1558">
                  <c:v>0</c:v>
                </c:pt>
                <c:pt idx="1559">
                  <c:v>-0.1</c:v>
                </c:pt>
                <c:pt idx="1560">
                  <c:v>0</c:v>
                </c:pt>
                <c:pt idx="1561">
                  <c:v>0</c:v>
                </c:pt>
                <c:pt idx="1562">
                  <c:v>-0.1</c:v>
                </c:pt>
                <c:pt idx="1563">
                  <c:v>-0.1</c:v>
                </c:pt>
                <c:pt idx="1564">
                  <c:v>0</c:v>
                </c:pt>
                <c:pt idx="1565">
                  <c:v>-0.1</c:v>
                </c:pt>
                <c:pt idx="1566">
                  <c:v>-0.1</c:v>
                </c:pt>
                <c:pt idx="1567">
                  <c:v>-0.1</c:v>
                </c:pt>
                <c:pt idx="1568">
                  <c:v>-0.1</c:v>
                </c:pt>
                <c:pt idx="1569">
                  <c:v>-0.1</c:v>
                </c:pt>
                <c:pt idx="1570">
                  <c:v>-0.1</c:v>
                </c:pt>
                <c:pt idx="1571">
                  <c:v>0</c:v>
                </c:pt>
                <c:pt idx="1572">
                  <c:v>-0.1</c:v>
                </c:pt>
                <c:pt idx="1573">
                  <c:v>-0.1</c:v>
                </c:pt>
                <c:pt idx="1574">
                  <c:v>-0.1</c:v>
                </c:pt>
                <c:pt idx="1575">
                  <c:v>-0.1</c:v>
                </c:pt>
                <c:pt idx="1576">
                  <c:v>-0.2</c:v>
                </c:pt>
                <c:pt idx="1577">
                  <c:v>-0.2</c:v>
                </c:pt>
                <c:pt idx="1578">
                  <c:v>-0.2</c:v>
                </c:pt>
                <c:pt idx="1579">
                  <c:v>-0.1</c:v>
                </c:pt>
                <c:pt idx="1580">
                  <c:v>-0.1</c:v>
                </c:pt>
                <c:pt idx="1581">
                  <c:v>-0.1</c:v>
                </c:pt>
                <c:pt idx="1582">
                  <c:v>-0.2</c:v>
                </c:pt>
                <c:pt idx="1583">
                  <c:v>-0.1</c:v>
                </c:pt>
                <c:pt idx="1584">
                  <c:v>-0.2</c:v>
                </c:pt>
                <c:pt idx="1585">
                  <c:v>-0.3</c:v>
                </c:pt>
                <c:pt idx="1586">
                  <c:v>-0.2</c:v>
                </c:pt>
                <c:pt idx="1587">
                  <c:v>-0.2</c:v>
                </c:pt>
                <c:pt idx="1588">
                  <c:v>-0.2</c:v>
                </c:pt>
                <c:pt idx="1589">
                  <c:v>-0.3</c:v>
                </c:pt>
                <c:pt idx="1590">
                  <c:v>-0.3</c:v>
                </c:pt>
                <c:pt idx="1591">
                  <c:v>-0.3</c:v>
                </c:pt>
                <c:pt idx="1592">
                  <c:v>-0.3</c:v>
                </c:pt>
                <c:pt idx="1593">
                  <c:v>-0.3</c:v>
                </c:pt>
                <c:pt idx="1594">
                  <c:v>-0.3</c:v>
                </c:pt>
                <c:pt idx="1595">
                  <c:v>-0.3</c:v>
                </c:pt>
                <c:pt idx="1596">
                  <c:v>-0.3</c:v>
                </c:pt>
                <c:pt idx="1597">
                  <c:v>-0.3</c:v>
                </c:pt>
                <c:pt idx="1598">
                  <c:v>-0.4</c:v>
                </c:pt>
                <c:pt idx="1599">
                  <c:v>-0.3</c:v>
                </c:pt>
                <c:pt idx="1600">
                  <c:v>-0.3</c:v>
                </c:pt>
                <c:pt idx="1601">
                  <c:v>-0.3</c:v>
                </c:pt>
                <c:pt idx="1602">
                  <c:v>-0.3</c:v>
                </c:pt>
                <c:pt idx="1603">
                  <c:v>-0.3</c:v>
                </c:pt>
                <c:pt idx="1604">
                  <c:v>-0.3</c:v>
                </c:pt>
                <c:pt idx="1605">
                  <c:v>-0.3</c:v>
                </c:pt>
                <c:pt idx="1606">
                  <c:v>-0.4</c:v>
                </c:pt>
                <c:pt idx="1607">
                  <c:v>-0.3</c:v>
                </c:pt>
                <c:pt idx="1608">
                  <c:v>-0.4</c:v>
                </c:pt>
                <c:pt idx="1609">
                  <c:v>-0.4</c:v>
                </c:pt>
                <c:pt idx="1610">
                  <c:v>-0.3</c:v>
                </c:pt>
                <c:pt idx="1611">
                  <c:v>-0.3</c:v>
                </c:pt>
                <c:pt idx="1612">
                  <c:v>-0.3</c:v>
                </c:pt>
                <c:pt idx="1613">
                  <c:v>-0.4</c:v>
                </c:pt>
                <c:pt idx="1614">
                  <c:v>-0.4</c:v>
                </c:pt>
                <c:pt idx="1615">
                  <c:v>-0.4</c:v>
                </c:pt>
                <c:pt idx="1616">
                  <c:v>-0.4</c:v>
                </c:pt>
                <c:pt idx="1617">
                  <c:v>-0.4</c:v>
                </c:pt>
                <c:pt idx="1618">
                  <c:v>-0.4</c:v>
                </c:pt>
                <c:pt idx="1619">
                  <c:v>-0.4</c:v>
                </c:pt>
                <c:pt idx="1620">
                  <c:v>-0.4</c:v>
                </c:pt>
                <c:pt idx="1621">
                  <c:v>-0.4</c:v>
                </c:pt>
                <c:pt idx="1622">
                  <c:v>-0.4</c:v>
                </c:pt>
                <c:pt idx="1623">
                  <c:v>-0.4</c:v>
                </c:pt>
                <c:pt idx="1624">
                  <c:v>-0.5</c:v>
                </c:pt>
                <c:pt idx="1625">
                  <c:v>-0.4</c:v>
                </c:pt>
                <c:pt idx="1626">
                  <c:v>-0.4</c:v>
                </c:pt>
                <c:pt idx="1627">
                  <c:v>-0.4</c:v>
                </c:pt>
                <c:pt idx="1628">
                  <c:v>-0.4</c:v>
                </c:pt>
                <c:pt idx="1629">
                  <c:v>-0.4</c:v>
                </c:pt>
                <c:pt idx="1630">
                  <c:v>-0.4</c:v>
                </c:pt>
                <c:pt idx="1631">
                  <c:v>-0.4</c:v>
                </c:pt>
                <c:pt idx="1632">
                  <c:v>-0.5</c:v>
                </c:pt>
                <c:pt idx="1633">
                  <c:v>-0.4</c:v>
                </c:pt>
                <c:pt idx="1634">
                  <c:v>-0.5</c:v>
                </c:pt>
                <c:pt idx="1635">
                  <c:v>-0.4</c:v>
                </c:pt>
                <c:pt idx="1636">
                  <c:v>-0.4</c:v>
                </c:pt>
                <c:pt idx="1637">
                  <c:v>-0.4</c:v>
                </c:pt>
                <c:pt idx="1638">
                  <c:v>-0.4</c:v>
                </c:pt>
                <c:pt idx="1639">
                  <c:v>-0.4</c:v>
                </c:pt>
                <c:pt idx="1640">
                  <c:v>-0.4</c:v>
                </c:pt>
                <c:pt idx="1641">
                  <c:v>-0.4</c:v>
                </c:pt>
                <c:pt idx="1642">
                  <c:v>-0.4</c:v>
                </c:pt>
                <c:pt idx="1643">
                  <c:v>-0.4</c:v>
                </c:pt>
                <c:pt idx="1644">
                  <c:v>-0.5</c:v>
                </c:pt>
                <c:pt idx="1645">
                  <c:v>-0.4</c:v>
                </c:pt>
                <c:pt idx="1646">
                  <c:v>-0.4</c:v>
                </c:pt>
                <c:pt idx="1647">
                  <c:v>-0.4</c:v>
                </c:pt>
                <c:pt idx="1648">
                  <c:v>-0.4</c:v>
                </c:pt>
                <c:pt idx="1649">
                  <c:v>-0.3</c:v>
                </c:pt>
                <c:pt idx="1650">
                  <c:v>-0.4</c:v>
                </c:pt>
                <c:pt idx="1651">
                  <c:v>-0.4</c:v>
                </c:pt>
                <c:pt idx="1652">
                  <c:v>-0.4</c:v>
                </c:pt>
                <c:pt idx="1653">
                  <c:v>-0.4</c:v>
                </c:pt>
                <c:pt idx="1654">
                  <c:v>-0.4</c:v>
                </c:pt>
                <c:pt idx="1655">
                  <c:v>-0.5</c:v>
                </c:pt>
                <c:pt idx="1656">
                  <c:v>-0.4</c:v>
                </c:pt>
                <c:pt idx="1657">
                  <c:v>-0.4</c:v>
                </c:pt>
                <c:pt idx="1658">
                  <c:v>-0.4</c:v>
                </c:pt>
                <c:pt idx="1659">
                  <c:v>-0.4</c:v>
                </c:pt>
                <c:pt idx="1660">
                  <c:v>-0.4</c:v>
                </c:pt>
                <c:pt idx="1661">
                  <c:v>-0.4</c:v>
                </c:pt>
                <c:pt idx="1662">
                  <c:v>-0.5</c:v>
                </c:pt>
                <c:pt idx="1663">
                  <c:v>-0.4</c:v>
                </c:pt>
                <c:pt idx="1664">
                  <c:v>-0.4</c:v>
                </c:pt>
                <c:pt idx="1665">
                  <c:v>-0.5</c:v>
                </c:pt>
                <c:pt idx="1666">
                  <c:v>-0.5</c:v>
                </c:pt>
                <c:pt idx="1667">
                  <c:v>-0.4</c:v>
                </c:pt>
                <c:pt idx="1668">
                  <c:v>-0.5</c:v>
                </c:pt>
                <c:pt idx="1669">
                  <c:v>-0.5</c:v>
                </c:pt>
                <c:pt idx="1670">
                  <c:v>-0.5</c:v>
                </c:pt>
                <c:pt idx="1671">
                  <c:v>-0.5</c:v>
                </c:pt>
                <c:pt idx="1672">
                  <c:v>-0.5</c:v>
                </c:pt>
                <c:pt idx="1673">
                  <c:v>-0.6</c:v>
                </c:pt>
                <c:pt idx="1674">
                  <c:v>-0.6</c:v>
                </c:pt>
                <c:pt idx="1675">
                  <c:v>-0.5</c:v>
                </c:pt>
                <c:pt idx="1676">
                  <c:v>-0.6</c:v>
                </c:pt>
                <c:pt idx="1677">
                  <c:v>-0.5</c:v>
                </c:pt>
                <c:pt idx="1678">
                  <c:v>-0.5</c:v>
                </c:pt>
                <c:pt idx="1679">
                  <c:v>-0.5</c:v>
                </c:pt>
                <c:pt idx="1680">
                  <c:v>-0.6</c:v>
                </c:pt>
                <c:pt idx="1681">
                  <c:v>-0.6</c:v>
                </c:pt>
                <c:pt idx="1682">
                  <c:v>-0.6</c:v>
                </c:pt>
                <c:pt idx="1683">
                  <c:v>-0.4</c:v>
                </c:pt>
                <c:pt idx="1684">
                  <c:v>-0.6</c:v>
                </c:pt>
                <c:pt idx="1685">
                  <c:v>-0.5</c:v>
                </c:pt>
                <c:pt idx="1686">
                  <c:v>-0.6</c:v>
                </c:pt>
                <c:pt idx="1687">
                  <c:v>-0.6</c:v>
                </c:pt>
                <c:pt idx="1688">
                  <c:v>-0.6</c:v>
                </c:pt>
                <c:pt idx="1689">
                  <c:v>-0.6</c:v>
                </c:pt>
                <c:pt idx="1690">
                  <c:v>-0.6</c:v>
                </c:pt>
                <c:pt idx="1691">
                  <c:v>-0.6</c:v>
                </c:pt>
                <c:pt idx="1692">
                  <c:v>-0.6</c:v>
                </c:pt>
                <c:pt idx="1693">
                  <c:v>-0.6</c:v>
                </c:pt>
                <c:pt idx="1694">
                  <c:v>-0.5</c:v>
                </c:pt>
                <c:pt idx="1695">
                  <c:v>-0.5</c:v>
                </c:pt>
                <c:pt idx="1696">
                  <c:v>-0.6</c:v>
                </c:pt>
                <c:pt idx="1697">
                  <c:v>-0.5</c:v>
                </c:pt>
                <c:pt idx="1698">
                  <c:v>-0.6</c:v>
                </c:pt>
                <c:pt idx="1699">
                  <c:v>-0.5</c:v>
                </c:pt>
                <c:pt idx="1700">
                  <c:v>-0.6</c:v>
                </c:pt>
                <c:pt idx="1701">
                  <c:v>-0.6</c:v>
                </c:pt>
                <c:pt idx="1702">
                  <c:v>-0.7</c:v>
                </c:pt>
                <c:pt idx="1703">
                  <c:v>-0.6</c:v>
                </c:pt>
                <c:pt idx="1704">
                  <c:v>-0.7</c:v>
                </c:pt>
                <c:pt idx="1705">
                  <c:v>-0.6</c:v>
                </c:pt>
                <c:pt idx="1706">
                  <c:v>-0.6</c:v>
                </c:pt>
                <c:pt idx="1707">
                  <c:v>-0.6</c:v>
                </c:pt>
                <c:pt idx="1708">
                  <c:v>-0.6</c:v>
                </c:pt>
                <c:pt idx="1709">
                  <c:v>-0.7</c:v>
                </c:pt>
                <c:pt idx="1710">
                  <c:v>-0.6</c:v>
                </c:pt>
                <c:pt idx="1711">
                  <c:v>-0.6</c:v>
                </c:pt>
                <c:pt idx="1712">
                  <c:v>-0.6</c:v>
                </c:pt>
                <c:pt idx="1713">
                  <c:v>-0.7</c:v>
                </c:pt>
                <c:pt idx="1714">
                  <c:v>-0.7</c:v>
                </c:pt>
                <c:pt idx="1715">
                  <c:v>-0.6</c:v>
                </c:pt>
                <c:pt idx="1716">
                  <c:v>-0.6</c:v>
                </c:pt>
                <c:pt idx="1717">
                  <c:v>-0.6</c:v>
                </c:pt>
                <c:pt idx="1718">
                  <c:v>-0.6</c:v>
                </c:pt>
                <c:pt idx="1719">
                  <c:v>-0.6</c:v>
                </c:pt>
                <c:pt idx="1720">
                  <c:v>-0.6</c:v>
                </c:pt>
                <c:pt idx="1721">
                  <c:v>-0.6</c:v>
                </c:pt>
                <c:pt idx="1722">
                  <c:v>-0.7</c:v>
                </c:pt>
                <c:pt idx="1723">
                  <c:v>-0.6</c:v>
                </c:pt>
                <c:pt idx="1724">
                  <c:v>-0.6</c:v>
                </c:pt>
                <c:pt idx="1725">
                  <c:v>-0.6</c:v>
                </c:pt>
                <c:pt idx="1726">
                  <c:v>-0.7</c:v>
                </c:pt>
                <c:pt idx="1727">
                  <c:v>-0.7</c:v>
                </c:pt>
                <c:pt idx="1728">
                  <c:v>-0.7</c:v>
                </c:pt>
                <c:pt idx="1729">
                  <c:v>-0.7</c:v>
                </c:pt>
                <c:pt idx="1730">
                  <c:v>-0.8</c:v>
                </c:pt>
                <c:pt idx="1731">
                  <c:v>-0.7</c:v>
                </c:pt>
                <c:pt idx="1732">
                  <c:v>-0.7</c:v>
                </c:pt>
                <c:pt idx="1733">
                  <c:v>-0.8</c:v>
                </c:pt>
                <c:pt idx="1734">
                  <c:v>-0.7</c:v>
                </c:pt>
                <c:pt idx="1735">
                  <c:v>-0.7</c:v>
                </c:pt>
                <c:pt idx="1736">
                  <c:v>-0.7</c:v>
                </c:pt>
                <c:pt idx="1737">
                  <c:v>-0.6</c:v>
                </c:pt>
                <c:pt idx="1738">
                  <c:v>-0.6</c:v>
                </c:pt>
                <c:pt idx="1739">
                  <c:v>-0.7</c:v>
                </c:pt>
                <c:pt idx="1740">
                  <c:v>-0.6</c:v>
                </c:pt>
                <c:pt idx="1741">
                  <c:v>-0.7</c:v>
                </c:pt>
                <c:pt idx="1742">
                  <c:v>-0.6</c:v>
                </c:pt>
                <c:pt idx="1743">
                  <c:v>-0.7</c:v>
                </c:pt>
                <c:pt idx="1744">
                  <c:v>-0.6</c:v>
                </c:pt>
                <c:pt idx="1745">
                  <c:v>-0.6</c:v>
                </c:pt>
                <c:pt idx="1746">
                  <c:v>-0.7</c:v>
                </c:pt>
                <c:pt idx="1747">
                  <c:v>-0.7</c:v>
                </c:pt>
                <c:pt idx="1748">
                  <c:v>-0.7</c:v>
                </c:pt>
                <c:pt idx="1749">
                  <c:v>-0.7</c:v>
                </c:pt>
                <c:pt idx="1750">
                  <c:v>-0.7</c:v>
                </c:pt>
                <c:pt idx="1751">
                  <c:v>-0.8</c:v>
                </c:pt>
                <c:pt idx="1752">
                  <c:v>-0.7</c:v>
                </c:pt>
                <c:pt idx="1753">
                  <c:v>-0.7</c:v>
                </c:pt>
                <c:pt idx="1754">
                  <c:v>-0.7</c:v>
                </c:pt>
                <c:pt idx="1755">
                  <c:v>-0.7</c:v>
                </c:pt>
                <c:pt idx="1756">
                  <c:v>-0.6</c:v>
                </c:pt>
                <c:pt idx="1757">
                  <c:v>-0.6</c:v>
                </c:pt>
                <c:pt idx="1758">
                  <c:v>-0.7</c:v>
                </c:pt>
                <c:pt idx="1759">
                  <c:v>-0.7</c:v>
                </c:pt>
                <c:pt idx="1760">
                  <c:v>-0.7</c:v>
                </c:pt>
                <c:pt idx="1761">
                  <c:v>-0.7</c:v>
                </c:pt>
                <c:pt idx="1762">
                  <c:v>-0.7</c:v>
                </c:pt>
                <c:pt idx="1763">
                  <c:v>-0.6</c:v>
                </c:pt>
                <c:pt idx="1764">
                  <c:v>-0.6</c:v>
                </c:pt>
                <c:pt idx="1765">
                  <c:v>-0.6</c:v>
                </c:pt>
                <c:pt idx="1766">
                  <c:v>-0.7</c:v>
                </c:pt>
                <c:pt idx="1767">
                  <c:v>-0.7</c:v>
                </c:pt>
                <c:pt idx="1768">
                  <c:v>-0.7</c:v>
                </c:pt>
                <c:pt idx="1769">
                  <c:v>-0.7</c:v>
                </c:pt>
                <c:pt idx="1770">
                  <c:v>-0.7</c:v>
                </c:pt>
                <c:pt idx="1771">
                  <c:v>-0.7</c:v>
                </c:pt>
                <c:pt idx="1772">
                  <c:v>-0.7</c:v>
                </c:pt>
                <c:pt idx="1773">
                  <c:v>-0.6</c:v>
                </c:pt>
                <c:pt idx="1774">
                  <c:v>-0.7</c:v>
                </c:pt>
                <c:pt idx="1775">
                  <c:v>-0.7</c:v>
                </c:pt>
                <c:pt idx="1776">
                  <c:v>-0.7</c:v>
                </c:pt>
                <c:pt idx="1777">
                  <c:v>-0.7</c:v>
                </c:pt>
                <c:pt idx="1778">
                  <c:v>-0.6</c:v>
                </c:pt>
                <c:pt idx="1779">
                  <c:v>-0.6</c:v>
                </c:pt>
                <c:pt idx="1780">
                  <c:v>-0.7</c:v>
                </c:pt>
                <c:pt idx="1781">
                  <c:v>-0.6</c:v>
                </c:pt>
                <c:pt idx="1782">
                  <c:v>-0.7</c:v>
                </c:pt>
                <c:pt idx="1783">
                  <c:v>-0.7</c:v>
                </c:pt>
                <c:pt idx="1784">
                  <c:v>-0.7</c:v>
                </c:pt>
                <c:pt idx="1785">
                  <c:v>-0.7</c:v>
                </c:pt>
                <c:pt idx="1786">
                  <c:v>-0.7</c:v>
                </c:pt>
                <c:pt idx="1787">
                  <c:v>-0.7</c:v>
                </c:pt>
                <c:pt idx="1788">
                  <c:v>-0.7</c:v>
                </c:pt>
                <c:pt idx="1789">
                  <c:v>-0.7</c:v>
                </c:pt>
                <c:pt idx="1790">
                  <c:v>-0.7</c:v>
                </c:pt>
                <c:pt idx="1791">
                  <c:v>-0.7</c:v>
                </c:pt>
                <c:pt idx="1792">
                  <c:v>-0.7</c:v>
                </c:pt>
                <c:pt idx="1793">
                  <c:v>-0.8</c:v>
                </c:pt>
                <c:pt idx="1794">
                  <c:v>-0.7</c:v>
                </c:pt>
                <c:pt idx="1795">
                  <c:v>-0.8</c:v>
                </c:pt>
                <c:pt idx="1796">
                  <c:v>-0.8</c:v>
                </c:pt>
                <c:pt idx="1797">
                  <c:v>-0.7</c:v>
                </c:pt>
                <c:pt idx="1798">
                  <c:v>-0.7</c:v>
                </c:pt>
                <c:pt idx="1799">
                  <c:v>-0.7</c:v>
                </c:pt>
                <c:pt idx="1800">
                  <c:v>-0.7</c:v>
                </c:pt>
                <c:pt idx="1801">
                  <c:v>-0.7</c:v>
                </c:pt>
                <c:pt idx="1802">
                  <c:v>-0.7</c:v>
                </c:pt>
                <c:pt idx="1803">
                  <c:v>-0.7</c:v>
                </c:pt>
                <c:pt idx="1804">
                  <c:v>-0.7</c:v>
                </c:pt>
                <c:pt idx="1805">
                  <c:v>-0.7</c:v>
                </c:pt>
                <c:pt idx="1806">
                  <c:v>-0.8</c:v>
                </c:pt>
                <c:pt idx="1807">
                  <c:v>-0.8</c:v>
                </c:pt>
                <c:pt idx="1808">
                  <c:v>-0.7</c:v>
                </c:pt>
                <c:pt idx="1809">
                  <c:v>-0.8</c:v>
                </c:pt>
                <c:pt idx="1810">
                  <c:v>-0.8</c:v>
                </c:pt>
                <c:pt idx="1811">
                  <c:v>-0.8</c:v>
                </c:pt>
                <c:pt idx="1812">
                  <c:v>-0.8</c:v>
                </c:pt>
                <c:pt idx="1813">
                  <c:v>-0.8</c:v>
                </c:pt>
                <c:pt idx="1814">
                  <c:v>-0.8</c:v>
                </c:pt>
                <c:pt idx="1815">
                  <c:v>-0.8</c:v>
                </c:pt>
                <c:pt idx="1816">
                  <c:v>-0.8</c:v>
                </c:pt>
                <c:pt idx="1817">
                  <c:v>-0.8</c:v>
                </c:pt>
                <c:pt idx="1818">
                  <c:v>-0.8</c:v>
                </c:pt>
                <c:pt idx="1819">
                  <c:v>-0.8</c:v>
                </c:pt>
                <c:pt idx="1820">
                  <c:v>-0.7</c:v>
                </c:pt>
                <c:pt idx="1821">
                  <c:v>-0.8</c:v>
                </c:pt>
                <c:pt idx="1822">
                  <c:v>-0.7</c:v>
                </c:pt>
                <c:pt idx="1823">
                  <c:v>-0.8</c:v>
                </c:pt>
                <c:pt idx="1824">
                  <c:v>-0.8</c:v>
                </c:pt>
                <c:pt idx="1825">
                  <c:v>-0.8</c:v>
                </c:pt>
                <c:pt idx="1826">
                  <c:v>-0.8</c:v>
                </c:pt>
                <c:pt idx="1827">
                  <c:v>-0.7</c:v>
                </c:pt>
                <c:pt idx="1828">
                  <c:v>-0.7</c:v>
                </c:pt>
                <c:pt idx="1829">
                  <c:v>-0.7</c:v>
                </c:pt>
                <c:pt idx="1830">
                  <c:v>-0.7</c:v>
                </c:pt>
                <c:pt idx="1831">
                  <c:v>-0.7</c:v>
                </c:pt>
                <c:pt idx="1832">
                  <c:v>-0.7</c:v>
                </c:pt>
                <c:pt idx="1833">
                  <c:v>-0.7</c:v>
                </c:pt>
                <c:pt idx="1834">
                  <c:v>-0.8</c:v>
                </c:pt>
                <c:pt idx="1835">
                  <c:v>-0.8</c:v>
                </c:pt>
                <c:pt idx="1836">
                  <c:v>-0.8</c:v>
                </c:pt>
                <c:pt idx="1837">
                  <c:v>-0.8</c:v>
                </c:pt>
                <c:pt idx="1838">
                  <c:v>-0.8</c:v>
                </c:pt>
                <c:pt idx="1839">
                  <c:v>-0.7</c:v>
                </c:pt>
                <c:pt idx="1840">
                  <c:v>-0.8</c:v>
                </c:pt>
                <c:pt idx="1841">
                  <c:v>-0.8</c:v>
                </c:pt>
                <c:pt idx="1842">
                  <c:v>-0.8</c:v>
                </c:pt>
                <c:pt idx="1843">
                  <c:v>-0.8</c:v>
                </c:pt>
                <c:pt idx="1844">
                  <c:v>-0.7</c:v>
                </c:pt>
                <c:pt idx="1845">
                  <c:v>-0.7</c:v>
                </c:pt>
                <c:pt idx="1846">
                  <c:v>-0.7</c:v>
                </c:pt>
                <c:pt idx="1847">
                  <c:v>-0.8</c:v>
                </c:pt>
                <c:pt idx="1848">
                  <c:v>-0.7</c:v>
                </c:pt>
                <c:pt idx="1849">
                  <c:v>-0.8</c:v>
                </c:pt>
                <c:pt idx="1850">
                  <c:v>-0.8</c:v>
                </c:pt>
                <c:pt idx="1851">
                  <c:v>-0.8</c:v>
                </c:pt>
                <c:pt idx="1852">
                  <c:v>-0.8</c:v>
                </c:pt>
                <c:pt idx="1853">
                  <c:v>-0.7</c:v>
                </c:pt>
                <c:pt idx="1854">
                  <c:v>-0.8</c:v>
                </c:pt>
                <c:pt idx="1855">
                  <c:v>-0.8</c:v>
                </c:pt>
                <c:pt idx="1856">
                  <c:v>-0.8</c:v>
                </c:pt>
                <c:pt idx="1857">
                  <c:v>-0.8</c:v>
                </c:pt>
                <c:pt idx="1858">
                  <c:v>-0.8</c:v>
                </c:pt>
                <c:pt idx="1859">
                  <c:v>-0.8</c:v>
                </c:pt>
                <c:pt idx="1860">
                  <c:v>-0.8</c:v>
                </c:pt>
                <c:pt idx="1861">
                  <c:v>-0.8</c:v>
                </c:pt>
                <c:pt idx="1862">
                  <c:v>-0.8</c:v>
                </c:pt>
                <c:pt idx="1863">
                  <c:v>-0.8</c:v>
                </c:pt>
                <c:pt idx="1864">
                  <c:v>-0.8</c:v>
                </c:pt>
                <c:pt idx="1865">
                  <c:v>-0.8</c:v>
                </c:pt>
                <c:pt idx="1866">
                  <c:v>-0.8</c:v>
                </c:pt>
                <c:pt idx="1867">
                  <c:v>-0.7</c:v>
                </c:pt>
                <c:pt idx="1868">
                  <c:v>-0.8</c:v>
                </c:pt>
                <c:pt idx="1869">
                  <c:v>-0.8</c:v>
                </c:pt>
                <c:pt idx="1870">
                  <c:v>-0.8</c:v>
                </c:pt>
                <c:pt idx="1871">
                  <c:v>-0.8</c:v>
                </c:pt>
                <c:pt idx="1872">
                  <c:v>-0.8</c:v>
                </c:pt>
                <c:pt idx="1873">
                  <c:v>-0.9</c:v>
                </c:pt>
                <c:pt idx="1874">
                  <c:v>-0.9</c:v>
                </c:pt>
                <c:pt idx="1875">
                  <c:v>-0.9</c:v>
                </c:pt>
                <c:pt idx="1876">
                  <c:v>-0.9</c:v>
                </c:pt>
                <c:pt idx="1877">
                  <c:v>-0.8</c:v>
                </c:pt>
                <c:pt idx="1878">
                  <c:v>-0.9</c:v>
                </c:pt>
                <c:pt idx="1879">
                  <c:v>-0.8</c:v>
                </c:pt>
                <c:pt idx="1880">
                  <c:v>-0.9</c:v>
                </c:pt>
                <c:pt idx="1881">
                  <c:v>-0.9</c:v>
                </c:pt>
                <c:pt idx="1882">
                  <c:v>-0.9</c:v>
                </c:pt>
                <c:pt idx="1883">
                  <c:v>-0.9</c:v>
                </c:pt>
                <c:pt idx="1884">
                  <c:v>-0.9</c:v>
                </c:pt>
                <c:pt idx="1885">
                  <c:v>-0.9</c:v>
                </c:pt>
                <c:pt idx="1886">
                  <c:v>-0.9</c:v>
                </c:pt>
                <c:pt idx="1887">
                  <c:v>-0.9</c:v>
                </c:pt>
                <c:pt idx="1888">
                  <c:v>-0.9</c:v>
                </c:pt>
                <c:pt idx="1889">
                  <c:v>-0.9</c:v>
                </c:pt>
                <c:pt idx="1890">
                  <c:v>-0.9</c:v>
                </c:pt>
                <c:pt idx="1891">
                  <c:v>-0.9</c:v>
                </c:pt>
                <c:pt idx="1892">
                  <c:v>-0.9</c:v>
                </c:pt>
                <c:pt idx="1893">
                  <c:v>-0.9</c:v>
                </c:pt>
                <c:pt idx="1894">
                  <c:v>-0.8</c:v>
                </c:pt>
                <c:pt idx="1895">
                  <c:v>-0.8</c:v>
                </c:pt>
                <c:pt idx="1896">
                  <c:v>-0.8</c:v>
                </c:pt>
                <c:pt idx="1897">
                  <c:v>-0.9</c:v>
                </c:pt>
                <c:pt idx="1898">
                  <c:v>-0.9</c:v>
                </c:pt>
                <c:pt idx="1899">
                  <c:v>-0.9</c:v>
                </c:pt>
                <c:pt idx="1900">
                  <c:v>-0.8</c:v>
                </c:pt>
                <c:pt idx="1901">
                  <c:v>-0.8</c:v>
                </c:pt>
                <c:pt idx="1902">
                  <c:v>-0.8</c:v>
                </c:pt>
                <c:pt idx="1903">
                  <c:v>-0.8</c:v>
                </c:pt>
                <c:pt idx="1904">
                  <c:v>-0.8</c:v>
                </c:pt>
                <c:pt idx="1905">
                  <c:v>-0.9</c:v>
                </c:pt>
                <c:pt idx="1906">
                  <c:v>-0.9</c:v>
                </c:pt>
                <c:pt idx="1907">
                  <c:v>-0.8</c:v>
                </c:pt>
                <c:pt idx="1908">
                  <c:v>-0.8</c:v>
                </c:pt>
                <c:pt idx="1909">
                  <c:v>-0.9</c:v>
                </c:pt>
                <c:pt idx="1910">
                  <c:v>-0.8</c:v>
                </c:pt>
                <c:pt idx="1911">
                  <c:v>-0.8</c:v>
                </c:pt>
                <c:pt idx="1912">
                  <c:v>-0.9</c:v>
                </c:pt>
                <c:pt idx="1913">
                  <c:v>-0.8</c:v>
                </c:pt>
                <c:pt idx="1914">
                  <c:v>-0.9</c:v>
                </c:pt>
                <c:pt idx="1915">
                  <c:v>-0.8</c:v>
                </c:pt>
                <c:pt idx="1916">
                  <c:v>-0.8</c:v>
                </c:pt>
                <c:pt idx="1917">
                  <c:v>-0.8</c:v>
                </c:pt>
                <c:pt idx="1918">
                  <c:v>-0.9</c:v>
                </c:pt>
                <c:pt idx="1919">
                  <c:v>-0.9</c:v>
                </c:pt>
                <c:pt idx="1920">
                  <c:v>-0.8</c:v>
                </c:pt>
                <c:pt idx="1921">
                  <c:v>-0.9</c:v>
                </c:pt>
                <c:pt idx="1922">
                  <c:v>-0.8</c:v>
                </c:pt>
                <c:pt idx="1923">
                  <c:v>-0.9</c:v>
                </c:pt>
                <c:pt idx="1924">
                  <c:v>-0.8</c:v>
                </c:pt>
                <c:pt idx="1925">
                  <c:v>-0.8</c:v>
                </c:pt>
                <c:pt idx="1926">
                  <c:v>-0.9</c:v>
                </c:pt>
                <c:pt idx="1927">
                  <c:v>-0.9</c:v>
                </c:pt>
                <c:pt idx="1928">
                  <c:v>-0.9</c:v>
                </c:pt>
                <c:pt idx="1929">
                  <c:v>-0.9</c:v>
                </c:pt>
                <c:pt idx="1930">
                  <c:v>-0.9</c:v>
                </c:pt>
                <c:pt idx="1931">
                  <c:v>-0.8</c:v>
                </c:pt>
                <c:pt idx="1932">
                  <c:v>-0.8</c:v>
                </c:pt>
                <c:pt idx="1933">
                  <c:v>-0.8</c:v>
                </c:pt>
                <c:pt idx="1934">
                  <c:v>-0.9</c:v>
                </c:pt>
                <c:pt idx="1935">
                  <c:v>-0.9</c:v>
                </c:pt>
                <c:pt idx="1936">
                  <c:v>-0.9</c:v>
                </c:pt>
                <c:pt idx="1937">
                  <c:v>-0.8</c:v>
                </c:pt>
                <c:pt idx="1938">
                  <c:v>-0.8</c:v>
                </c:pt>
                <c:pt idx="1939">
                  <c:v>-0.8</c:v>
                </c:pt>
                <c:pt idx="1940">
                  <c:v>-0.8</c:v>
                </c:pt>
                <c:pt idx="1941">
                  <c:v>-0.8</c:v>
                </c:pt>
                <c:pt idx="1942">
                  <c:v>-0.7</c:v>
                </c:pt>
                <c:pt idx="1943">
                  <c:v>-0.8</c:v>
                </c:pt>
                <c:pt idx="1944">
                  <c:v>-0.8</c:v>
                </c:pt>
                <c:pt idx="1945">
                  <c:v>-0.8</c:v>
                </c:pt>
                <c:pt idx="1946">
                  <c:v>-0.8</c:v>
                </c:pt>
                <c:pt idx="1947">
                  <c:v>-0.9</c:v>
                </c:pt>
                <c:pt idx="1948">
                  <c:v>-0.8</c:v>
                </c:pt>
                <c:pt idx="1949">
                  <c:v>-0.8</c:v>
                </c:pt>
                <c:pt idx="1950">
                  <c:v>-0.8</c:v>
                </c:pt>
                <c:pt idx="1951">
                  <c:v>-0.9</c:v>
                </c:pt>
                <c:pt idx="1952">
                  <c:v>-0.9</c:v>
                </c:pt>
                <c:pt idx="1953">
                  <c:v>-0.9</c:v>
                </c:pt>
                <c:pt idx="1954">
                  <c:v>-0.9</c:v>
                </c:pt>
                <c:pt idx="1955">
                  <c:v>-0.9</c:v>
                </c:pt>
                <c:pt idx="1956">
                  <c:v>-0.9</c:v>
                </c:pt>
                <c:pt idx="1957">
                  <c:v>-0.9</c:v>
                </c:pt>
                <c:pt idx="1958">
                  <c:v>-0.9</c:v>
                </c:pt>
                <c:pt idx="1959">
                  <c:v>-0.9</c:v>
                </c:pt>
                <c:pt idx="1960">
                  <c:v>-0.9</c:v>
                </c:pt>
                <c:pt idx="1961">
                  <c:v>-0.9</c:v>
                </c:pt>
                <c:pt idx="1962">
                  <c:v>-0.9</c:v>
                </c:pt>
                <c:pt idx="1963">
                  <c:v>-0.9</c:v>
                </c:pt>
                <c:pt idx="1964">
                  <c:v>-0.9</c:v>
                </c:pt>
                <c:pt idx="1965">
                  <c:v>-0.9</c:v>
                </c:pt>
                <c:pt idx="1966">
                  <c:v>-0.9</c:v>
                </c:pt>
                <c:pt idx="1967">
                  <c:v>-1</c:v>
                </c:pt>
                <c:pt idx="1968">
                  <c:v>-1</c:v>
                </c:pt>
                <c:pt idx="1969">
                  <c:v>-1</c:v>
                </c:pt>
                <c:pt idx="1970">
                  <c:v>-1</c:v>
                </c:pt>
                <c:pt idx="1971">
                  <c:v>-0.9</c:v>
                </c:pt>
                <c:pt idx="1972">
                  <c:v>-0.9</c:v>
                </c:pt>
                <c:pt idx="1973">
                  <c:v>-0.9</c:v>
                </c:pt>
                <c:pt idx="1974">
                  <c:v>-0.9</c:v>
                </c:pt>
                <c:pt idx="1975">
                  <c:v>-0.9</c:v>
                </c:pt>
                <c:pt idx="1976">
                  <c:v>-0.9</c:v>
                </c:pt>
                <c:pt idx="1977">
                  <c:v>-1</c:v>
                </c:pt>
                <c:pt idx="1978">
                  <c:v>-0.9</c:v>
                </c:pt>
                <c:pt idx="1979">
                  <c:v>-0.9</c:v>
                </c:pt>
                <c:pt idx="1980">
                  <c:v>-0.9</c:v>
                </c:pt>
                <c:pt idx="1981">
                  <c:v>-0.8</c:v>
                </c:pt>
                <c:pt idx="1982">
                  <c:v>-0.9</c:v>
                </c:pt>
                <c:pt idx="1983">
                  <c:v>-0.9</c:v>
                </c:pt>
                <c:pt idx="1984">
                  <c:v>-0.9</c:v>
                </c:pt>
                <c:pt idx="1985">
                  <c:v>-0.9</c:v>
                </c:pt>
                <c:pt idx="1986">
                  <c:v>-1</c:v>
                </c:pt>
                <c:pt idx="1987">
                  <c:v>-0.9</c:v>
                </c:pt>
                <c:pt idx="1988">
                  <c:v>-0.9</c:v>
                </c:pt>
                <c:pt idx="1989">
                  <c:v>-0.9</c:v>
                </c:pt>
                <c:pt idx="1990">
                  <c:v>-1</c:v>
                </c:pt>
                <c:pt idx="1991">
                  <c:v>-0.9</c:v>
                </c:pt>
                <c:pt idx="1992">
                  <c:v>-0.9</c:v>
                </c:pt>
                <c:pt idx="1993">
                  <c:v>-1</c:v>
                </c:pt>
                <c:pt idx="1994">
                  <c:v>-0.9</c:v>
                </c:pt>
                <c:pt idx="1995">
                  <c:v>-0.9</c:v>
                </c:pt>
                <c:pt idx="1996">
                  <c:v>-0.9</c:v>
                </c:pt>
                <c:pt idx="1997">
                  <c:v>-0.9</c:v>
                </c:pt>
                <c:pt idx="1998">
                  <c:v>-0.9</c:v>
                </c:pt>
                <c:pt idx="1999">
                  <c:v>-0.9</c:v>
                </c:pt>
                <c:pt idx="2000">
                  <c:v>-0.9</c:v>
                </c:pt>
                <c:pt idx="2001">
                  <c:v>-0.9</c:v>
                </c:pt>
                <c:pt idx="2002">
                  <c:v>-0.9</c:v>
                </c:pt>
                <c:pt idx="2003">
                  <c:v>-0.9</c:v>
                </c:pt>
                <c:pt idx="2004">
                  <c:v>-0.9</c:v>
                </c:pt>
                <c:pt idx="2005">
                  <c:v>-0.9</c:v>
                </c:pt>
                <c:pt idx="2006">
                  <c:v>-0.9</c:v>
                </c:pt>
                <c:pt idx="2007">
                  <c:v>-0.9</c:v>
                </c:pt>
                <c:pt idx="2008">
                  <c:v>-0.9</c:v>
                </c:pt>
                <c:pt idx="2009">
                  <c:v>-0.9</c:v>
                </c:pt>
                <c:pt idx="2010">
                  <c:v>-0.9</c:v>
                </c:pt>
                <c:pt idx="2011">
                  <c:v>-0.9</c:v>
                </c:pt>
                <c:pt idx="2012">
                  <c:v>-1</c:v>
                </c:pt>
                <c:pt idx="2013">
                  <c:v>-0.9</c:v>
                </c:pt>
                <c:pt idx="2014">
                  <c:v>-1</c:v>
                </c:pt>
                <c:pt idx="2015">
                  <c:v>-1</c:v>
                </c:pt>
                <c:pt idx="2016">
                  <c:v>-0.9</c:v>
                </c:pt>
                <c:pt idx="2017">
                  <c:v>-0.9</c:v>
                </c:pt>
                <c:pt idx="2018">
                  <c:v>-0.9</c:v>
                </c:pt>
                <c:pt idx="2019">
                  <c:v>-0.9</c:v>
                </c:pt>
                <c:pt idx="2020">
                  <c:v>-0.9</c:v>
                </c:pt>
                <c:pt idx="2021">
                  <c:v>-1</c:v>
                </c:pt>
                <c:pt idx="2022">
                  <c:v>-0.9</c:v>
                </c:pt>
                <c:pt idx="2023">
                  <c:v>-1</c:v>
                </c:pt>
                <c:pt idx="2024">
                  <c:v>-0.9</c:v>
                </c:pt>
                <c:pt idx="2025">
                  <c:v>-0.9</c:v>
                </c:pt>
                <c:pt idx="2026">
                  <c:v>-0.9</c:v>
                </c:pt>
                <c:pt idx="2027">
                  <c:v>-0.9</c:v>
                </c:pt>
                <c:pt idx="2028">
                  <c:v>-0.9</c:v>
                </c:pt>
                <c:pt idx="2029">
                  <c:v>-0.9</c:v>
                </c:pt>
                <c:pt idx="2030">
                  <c:v>-0.9</c:v>
                </c:pt>
                <c:pt idx="2031">
                  <c:v>-0.9</c:v>
                </c:pt>
                <c:pt idx="2032">
                  <c:v>-0.9</c:v>
                </c:pt>
                <c:pt idx="2033">
                  <c:v>-0.9</c:v>
                </c:pt>
                <c:pt idx="2034">
                  <c:v>-0.9</c:v>
                </c:pt>
                <c:pt idx="2035">
                  <c:v>-0.9</c:v>
                </c:pt>
                <c:pt idx="2036">
                  <c:v>-0.9</c:v>
                </c:pt>
                <c:pt idx="2037">
                  <c:v>-0.9</c:v>
                </c:pt>
                <c:pt idx="2038">
                  <c:v>-0.9</c:v>
                </c:pt>
                <c:pt idx="2039">
                  <c:v>-1</c:v>
                </c:pt>
                <c:pt idx="2040">
                  <c:v>-0.9</c:v>
                </c:pt>
                <c:pt idx="2041">
                  <c:v>-0.9</c:v>
                </c:pt>
                <c:pt idx="2042">
                  <c:v>-0.9</c:v>
                </c:pt>
                <c:pt idx="2043">
                  <c:v>-0.9</c:v>
                </c:pt>
                <c:pt idx="2044">
                  <c:v>-0.9</c:v>
                </c:pt>
                <c:pt idx="2045">
                  <c:v>-0.9</c:v>
                </c:pt>
                <c:pt idx="2046">
                  <c:v>-0.9</c:v>
                </c:pt>
                <c:pt idx="2047">
                  <c:v>-0.9</c:v>
                </c:pt>
                <c:pt idx="2048">
                  <c:v>-0.9</c:v>
                </c:pt>
                <c:pt idx="2049">
                  <c:v>-0.9</c:v>
                </c:pt>
                <c:pt idx="2050">
                  <c:v>-0.9</c:v>
                </c:pt>
                <c:pt idx="2051">
                  <c:v>-0.9</c:v>
                </c:pt>
                <c:pt idx="2052">
                  <c:v>-0.9</c:v>
                </c:pt>
                <c:pt idx="2053">
                  <c:v>-0.9</c:v>
                </c:pt>
                <c:pt idx="2054">
                  <c:v>-0.9</c:v>
                </c:pt>
                <c:pt idx="2055">
                  <c:v>-0.9</c:v>
                </c:pt>
                <c:pt idx="2056">
                  <c:v>-0.9</c:v>
                </c:pt>
                <c:pt idx="2057">
                  <c:v>-0.9</c:v>
                </c:pt>
                <c:pt idx="2058">
                  <c:v>-1</c:v>
                </c:pt>
                <c:pt idx="2059">
                  <c:v>-1</c:v>
                </c:pt>
                <c:pt idx="2060">
                  <c:v>-0.9</c:v>
                </c:pt>
                <c:pt idx="2061">
                  <c:v>-1</c:v>
                </c:pt>
                <c:pt idx="2062">
                  <c:v>-0.9</c:v>
                </c:pt>
                <c:pt idx="2063">
                  <c:v>-0.9</c:v>
                </c:pt>
                <c:pt idx="2064">
                  <c:v>-0.9</c:v>
                </c:pt>
                <c:pt idx="2065">
                  <c:v>-0.9</c:v>
                </c:pt>
                <c:pt idx="2066">
                  <c:v>-0.9</c:v>
                </c:pt>
                <c:pt idx="2067">
                  <c:v>-1</c:v>
                </c:pt>
                <c:pt idx="2068">
                  <c:v>-0.9</c:v>
                </c:pt>
                <c:pt idx="2069">
                  <c:v>-0.9</c:v>
                </c:pt>
                <c:pt idx="2070">
                  <c:v>-0.9</c:v>
                </c:pt>
                <c:pt idx="2071">
                  <c:v>-0.9</c:v>
                </c:pt>
                <c:pt idx="2072">
                  <c:v>-0.9</c:v>
                </c:pt>
                <c:pt idx="2073">
                  <c:v>-0.9</c:v>
                </c:pt>
                <c:pt idx="2074">
                  <c:v>-0.9</c:v>
                </c:pt>
                <c:pt idx="2075">
                  <c:v>-0.9</c:v>
                </c:pt>
                <c:pt idx="2076">
                  <c:v>-0.9</c:v>
                </c:pt>
                <c:pt idx="2077">
                  <c:v>-0.9</c:v>
                </c:pt>
                <c:pt idx="2078">
                  <c:v>-0.9</c:v>
                </c:pt>
                <c:pt idx="2079">
                  <c:v>-0.9</c:v>
                </c:pt>
                <c:pt idx="2080">
                  <c:v>-0.9</c:v>
                </c:pt>
                <c:pt idx="2081">
                  <c:v>-0.9</c:v>
                </c:pt>
                <c:pt idx="2082">
                  <c:v>-0.9</c:v>
                </c:pt>
                <c:pt idx="2083">
                  <c:v>-0.9</c:v>
                </c:pt>
                <c:pt idx="2084">
                  <c:v>-1</c:v>
                </c:pt>
                <c:pt idx="2085">
                  <c:v>-0.9</c:v>
                </c:pt>
                <c:pt idx="2086">
                  <c:v>-0.9</c:v>
                </c:pt>
                <c:pt idx="2087">
                  <c:v>-0.9</c:v>
                </c:pt>
                <c:pt idx="2088">
                  <c:v>-0.9</c:v>
                </c:pt>
                <c:pt idx="2089">
                  <c:v>-0.9</c:v>
                </c:pt>
                <c:pt idx="2090">
                  <c:v>-0.9</c:v>
                </c:pt>
                <c:pt idx="2091">
                  <c:v>-1</c:v>
                </c:pt>
                <c:pt idx="2092">
                  <c:v>-0.9</c:v>
                </c:pt>
                <c:pt idx="2093">
                  <c:v>-0.9</c:v>
                </c:pt>
                <c:pt idx="2094">
                  <c:v>-0.9</c:v>
                </c:pt>
                <c:pt idx="2095">
                  <c:v>-0.9</c:v>
                </c:pt>
                <c:pt idx="2096">
                  <c:v>-0.9</c:v>
                </c:pt>
                <c:pt idx="2097">
                  <c:v>-0.9</c:v>
                </c:pt>
                <c:pt idx="2098">
                  <c:v>-0.9</c:v>
                </c:pt>
                <c:pt idx="2099">
                  <c:v>-0.9</c:v>
                </c:pt>
                <c:pt idx="2100">
                  <c:v>-0.9</c:v>
                </c:pt>
                <c:pt idx="2101">
                  <c:v>-0.9</c:v>
                </c:pt>
                <c:pt idx="2102">
                  <c:v>-0.9</c:v>
                </c:pt>
                <c:pt idx="2103">
                  <c:v>-0.9</c:v>
                </c:pt>
                <c:pt idx="2104">
                  <c:v>-0.9</c:v>
                </c:pt>
                <c:pt idx="2105">
                  <c:v>-0.8</c:v>
                </c:pt>
                <c:pt idx="2106">
                  <c:v>-0.9</c:v>
                </c:pt>
                <c:pt idx="2107">
                  <c:v>-0.9</c:v>
                </c:pt>
                <c:pt idx="2108">
                  <c:v>-0.8</c:v>
                </c:pt>
                <c:pt idx="2109">
                  <c:v>-0.9</c:v>
                </c:pt>
                <c:pt idx="2110">
                  <c:v>-0.9</c:v>
                </c:pt>
                <c:pt idx="2111">
                  <c:v>-0.9</c:v>
                </c:pt>
                <c:pt idx="2112">
                  <c:v>-0.8</c:v>
                </c:pt>
                <c:pt idx="2113">
                  <c:v>-0.9</c:v>
                </c:pt>
                <c:pt idx="2114">
                  <c:v>-0.9</c:v>
                </c:pt>
                <c:pt idx="2115">
                  <c:v>-0.9</c:v>
                </c:pt>
                <c:pt idx="2116">
                  <c:v>-0.8</c:v>
                </c:pt>
                <c:pt idx="2117">
                  <c:v>-0.9</c:v>
                </c:pt>
                <c:pt idx="2118">
                  <c:v>-0.9</c:v>
                </c:pt>
                <c:pt idx="2119">
                  <c:v>-0.8</c:v>
                </c:pt>
                <c:pt idx="2120">
                  <c:v>-0.9</c:v>
                </c:pt>
                <c:pt idx="2121">
                  <c:v>-0.9</c:v>
                </c:pt>
                <c:pt idx="2122">
                  <c:v>-0.8</c:v>
                </c:pt>
                <c:pt idx="2123">
                  <c:v>-0.9</c:v>
                </c:pt>
                <c:pt idx="2124">
                  <c:v>-0.9</c:v>
                </c:pt>
                <c:pt idx="2125">
                  <c:v>-0.9</c:v>
                </c:pt>
                <c:pt idx="2126">
                  <c:v>-0.9</c:v>
                </c:pt>
                <c:pt idx="2127">
                  <c:v>-0.9</c:v>
                </c:pt>
                <c:pt idx="2128">
                  <c:v>-0.8</c:v>
                </c:pt>
                <c:pt idx="2129">
                  <c:v>-0.8</c:v>
                </c:pt>
                <c:pt idx="2130">
                  <c:v>-0.9</c:v>
                </c:pt>
                <c:pt idx="2131">
                  <c:v>-0.9</c:v>
                </c:pt>
                <c:pt idx="2132">
                  <c:v>-0.8</c:v>
                </c:pt>
                <c:pt idx="2133">
                  <c:v>-0.9</c:v>
                </c:pt>
                <c:pt idx="2134">
                  <c:v>-0.9</c:v>
                </c:pt>
                <c:pt idx="2135">
                  <c:v>-0.9</c:v>
                </c:pt>
                <c:pt idx="2136">
                  <c:v>-0.8</c:v>
                </c:pt>
                <c:pt idx="2137">
                  <c:v>-0.9</c:v>
                </c:pt>
                <c:pt idx="2138">
                  <c:v>-0.8</c:v>
                </c:pt>
                <c:pt idx="2139">
                  <c:v>-0.8</c:v>
                </c:pt>
                <c:pt idx="2140">
                  <c:v>-0.8</c:v>
                </c:pt>
                <c:pt idx="2141">
                  <c:v>-0.8</c:v>
                </c:pt>
                <c:pt idx="2142">
                  <c:v>-0.8</c:v>
                </c:pt>
                <c:pt idx="2143">
                  <c:v>-0.9</c:v>
                </c:pt>
                <c:pt idx="2144">
                  <c:v>-0.8</c:v>
                </c:pt>
                <c:pt idx="2145">
                  <c:v>-0.8</c:v>
                </c:pt>
                <c:pt idx="2146">
                  <c:v>-0.8</c:v>
                </c:pt>
                <c:pt idx="2147">
                  <c:v>-0.8</c:v>
                </c:pt>
                <c:pt idx="2148">
                  <c:v>-0.8</c:v>
                </c:pt>
                <c:pt idx="2149">
                  <c:v>-0.8</c:v>
                </c:pt>
                <c:pt idx="2150">
                  <c:v>-0.8</c:v>
                </c:pt>
                <c:pt idx="2151">
                  <c:v>-0.7</c:v>
                </c:pt>
                <c:pt idx="2152">
                  <c:v>-0.8</c:v>
                </c:pt>
                <c:pt idx="2153">
                  <c:v>-0.8</c:v>
                </c:pt>
                <c:pt idx="2154">
                  <c:v>-0.8</c:v>
                </c:pt>
                <c:pt idx="2155">
                  <c:v>-0.8</c:v>
                </c:pt>
                <c:pt idx="2156">
                  <c:v>-0.8</c:v>
                </c:pt>
                <c:pt idx="2157">
                  <c:v>-0.8</c:v>
                </c:pt>
                <c:pt idx="2158">
                  <c:v>-0.8</c:v>
                </c:pt>
                <c:pt idx="2159">
                  <c:v>-0.8</c:v>
                </c:pt>
                <c:pt idx="2160">
                  <c:v>-0.8</c:v>
                </c:pt>
                <c:pt idx="2161">
                  <c:v>-0.8</c:v>
                </c:pt>
                <c:pt idx="2162">
                  <c:v>-0.8</c:v>
                </c:pt>
                <c:pt idx="2163">
                  <c:v>-0.8</c:v>
                </c:pt>
                <c:pt idx="2164">
                  <c:v>-0.8</c:v>
                </c:pt>
                <c:pt idx="2165">
                  <c:v>-0.8</c:v>
                </c:pt>
                <c:pt idx="2166">
                  <c:v>-0.8</c:v>
                </c:pt>
                <c:pt idx="2167">
                  <c:v>-0.8</c:v>
                </c:pt>
                <c:pt idx="2168">
                  <c:v>-0.7</c:v>
                </c:pt>
                <c:pt idx="2169">
                  <c:v>-0.8</c:v>
                </c:pt>
                <c:pt idx="2170">
                  <c:v>-0.9</c:v>
                </c:pt>
                <c:pt idx="2171">
                  <c:v>-0.7</c:v>
                </c:pt>
                <c:pt idx="2172">
                  <c:v>-0.7</c:v>
                </c:pt>
                <c:pt idx="2173">
                  <c:v>-0.8</c:v>
                </c:pt>
                <c:pt idx="2174">
                  <c:v>-0.7</c:v>
                </c:pt>
                <c:pt idx="2175">
                  <c:v>-0.8</c:v>
                </c:pt>
                <c:pt idx="2176">
                  <c:v>-0.7</c:v>
                </c:pt>
                <c:pt idx="2177">
                  <c:v>-0.8</c:v>
                </c:pt>
                <c:pt idx="2178">
                  <c:v>-0.7</c:v>
                </c:pt>
                <c:pt idx="2179">
                  <c:v>-0.7</c:v>
                </c:pt>
                <c:pt idx="2180">
                  <c:v>-0.8</c:v>
                </c:pt>
                <c:pt idx="2181">
                  <c:v>-0.8</c:v>
                </c:pt>
                <c:pt idx="2182">
                  <c:v>-0.7</c:v>
                </c:pt>
                <c:pt idx="2183">
                  <c:v>-0.8</c:v>
                </c:pt>
                <c:pt idx="2184">
                  <c:v>-0.7</c:v>
                </c:pt>
                <c:pt idx="2185">
                  <c:v>-0.8</c:v>
                </c:pt>
                <c:pt idx="2186">
                  <c:v>-0.8</c:v>
                </c:pt>
                <c:pt idx="2187">
                  <c:v>-0.7</c:v>
                </c:pt>
                <c:pt idx="2188">
                  <c:v>-0.8</c:v>
                </c:pt>
                <c:pt idx="2189">
                  <c:v>-0.8</c:v>
                </c:pt>
                <c:pt idx="2190">
                  <c:v>-0.8</c:v>
                </c:pt>
                <c:pt idx="2191">
                  <c:v>-0.8</c:v>
                </c:pt>
                <c:pt idx="2192">
                  <c:v>-0.7</c:v>
                </c:pt>
                <c:pt idx="2193">
                  <c:v>-0.8</c:v>
                </c:pt>
                <c:pt idx="2194">
                  <c:v>-0.8</c:v>
                </c:pt>
                <c:pt idx="2195">
                  <c:v>-0.8</c:v>
                </c:pt>
                <c:pt idx="2196">
                  <c:v>-0.8</c:v>
                </c:pt>
                <c:pt idx="2197">
                  <c:v>-0.8</c:v>
                </c:pt>
                <c:pt idx="2198">
                  <c:v>-0.8</c:v>
                </c:pt>
                <c:pt idx="2199">
                  <c:v>-0.7</c:v>
                </c:pt>
                <c:pt idx="2200">
                  <c:v>-0.7</c:v>
                </c:pt>
                <c:pt idx="2201">
                  <c:v>-0.7</c:v>
                </c:pt>
                <c:pt idx="2202">
                  <c:v>-0.7</c:v>
                </c:pt>
                <c:pt idx="2203">
                  <c:v>-0.8</c:v>
                </c:pt>
                <c:pt idx="2204">
                  <c:v>-0.7</c:v>
                </c:pt>
                <c:pt idx="2205">
                  <c:v>-0.7</c:v>
                </c:pt>
                <c:pt idx="2206">
                  <c:v>-0.8</c:v>
                </c:pt>
                <c:pt idx="2207">
                  <c:v>-0.8</c:v>
                </c:pt>
                <c:pt idx="2208">
                  <c:v>-0.7</c:v>
                </c:pt>
                <c:pt idx="2209">
                  <c:v>-0.7</c:v>
                </c:pt>
                <c:pt idx="2210">
                  <c:v>-0.8</c:v>
                </c:pt>
                <c:pt idx="2211">
                  <c:v>-0.8</c:v>
                </c:pt>
                <c:pt idx="2212">
                  <c:v>-0.8</c:v>
                </c:pt>
                <c:pt idx="2213">
                  <c:v>-0.8</c:v>
                </c:pt>
                <c:pt idx="2214">
                  <c:v>-0.8</c:v>
                </c:pt>
                <c:pt idx="2215">
                  <c:v>-0.8</c:v>
                </c:pt>
                <c:pt idx="2216">
                  <c:v>-0.8</c:v>
                </c:pt>
                <c:pt idx="2217">
                  <c:v>-0.8</c:v>
                </c:pt>
                <c:pt idx="2218">
                  <c:v>-0.8</c:v>
                </c:pt>
                <c:pt idx="2219">
                  <c:v>-0.8</c:v>
                </c:pt>
                <c:pt idx="2220">
                  <c:v>-0.8</c:v>
                </c:pt>
                <c:pt idx="2221">
                  <c:v>-0.9</c:v>
                </c:pt>
                <c:pt idx="2222">
                  <c:v>-0.8</c:v>
                </c:pt>
                <c:pt idx="2223">
                  <c:v>-0.8</c:v>
                </c:pt>
                <c:pt idx="2224">
                  <c:v>-0.8</c:v>
                </c:pt>
                <c:pt idx="2225">
                  <c:v>-0.8</c:v>
                </c:pt>
                <c:pt idx="2226">
                  <c:v>-0.8</c:v>
                </c:pt>
                <c:pt idx="2227">
                  <c:v>-0.8</c:v>
                </c:pt>
                <c:pt idx="2228">
                  <c:v>-0.9</c:v>
                </c:pt>
                <c:pt idx="2229">
                  <c:v>-0.8</c:v>
                </c:pt>
                <c:pt idx="2230">
                  <c:v>-0.8</c:v>
                </c:pt>
                <c:pt idx="2231">
                  <c:v>-0.8</c:v>
                </c:pt>
                <c:pt idx="2232">
                  <c:v>-0.8</c:v>
                </c:pt>
                <c:pt idx="2233">
                  <c:v>-0.8</c:v>
                </c:pt>
                <c:pt idx="2234">
                  <c:v>-0.8</c:v>
                </c:pt>
                <c:pt idx="2235">
                  <c:v>-0.8</c:v>
                </c:pt>
                <c:pt idx="2236">
                  <c:v>-0.7</c:v>
                </c:pt>
                <c:pt idx="2237">
                  <c:v>-0.8</c:v>
                </c:pt>
                <c:pt idx="2238">
                  <c:v>-0.7</c:v>
                </c:pt>
                <c:pt idx="2239">
                  <c:v>-0.8</c:v>
                </c:pt>
                <c:pt idx="2240">
                  <c:v>-0.8</c:v>
                </c:pt>
                <c:pt idx="2241">
                  <c:v>-0.8</c:v>
                </c:pt>
                <c:pt idx="2242">
                  <c:v>-0.8</c:v>
                </c:pt>
                <c:pt idx="2243">
                  <c:v>-0.7</c:v>
                </c:pt>
                <c:pt idx="2244">
                  <c:v>-0.8</c:v>
                </c:pt>
                <c:pt idx="2245">
                  <c:v>-0.8</c:v>
                </c:pt>
                <c:pt idx="2246">
                  <c:v>-0.8</c:v>
                </c:pt>
                <c:pt idx="2247">
                  <c:v>-0.7</c:v>
                </c:pt>
                <c:pt idx="2248">
                  <c:v>-0.8</c:v>
                </c:pt>
                <c:pt idx="2249">
                  <c:v>-0.7</c:v>
                </c:pt>
                <c:pt idx="2250">
                  <c:v>-0.7</c:v>
                </c:pt>
                <c:pt idx="2251">
                  <c:v>-0.8</c:v>
                </c:pt>
                <c:pt idx="2252">
                  <c:v>-0.7</c:v>
                </c:pt>
                <c:pt idx="2253">
                  <c:v>-0.8</c:v>
                </c:pt>
                <c:pt idx="2254">
                  <c:v>-0.8</c:v>
                </c:pt>
                <c:pt idx="2255">
                  <c:v>-0.8</c:v>
                </c:pt>
                <c:pt idx="2256">
                  <c:v>-0.7</c:v>
                </c:pt>
                <c:pt idx="2257">
                  <c:v>-0.8</c:v>
                </c:pt>
                <c:pt idx="2258">
                  <c:v>-0.8</c:v>
                </c:pt>
                <c:pt idx="2259">
                  <c:v>-0.7</c:v>
                </c:pt>
                <c:pt idx="2260">
                  <c:v>-0.7</c:v>
                </c:pt>
                <c:pt idx="2261">
                  <c:v>-0.8</c:v>
                </c:pt>
                <c:pt idx="2262">
                  <c:v>-0.7</c:v>
                </c:pt>
                <c:pt idx="2263">
                  <c:v>-0.8</c:v>
                </c:pt>
                <c:pt idx="2264">
                  <c:v>-0.7</c:v>
                </c:pt>
                <c:pt idx="2265">
                  <c:v>-0.8</c:v>
                </c:pt>
                <c:pt idx="2266">
                  <c:v>-0.8</c:v>
                </c:pt>
                <c:pt idx="2267">
                  <c:v>-0.8</c:v>
                </c:pt>
                <c:pt idx="2268">
                  <c:v>-0.8</c:v>
                </c:pt>
                <c:pt idx="2269">
                  <c:v>-0.7</c:v>
                </c:pt>
                <c:pt idx="2270">
                  <c:v>-0.7</c:v>
                </c:pt>
                <c:pt idx="2271">
                  <c:v>-0.8</c:v>
                </c:pt>
                <c:pt idx="2272">
                  <c:v>-0.8</c:v>
                </c:pt>
                <c:pt idx="2273">
                  <c:v>-0.7</c:v>
                </c:pt>
                <c:pt idx="2274">
                  <c:v>-0.7</c:v>
                </c:pt>
                <c:pt idx="2275">
                  <c:v>-0.7</c:v>
                </c:pt>
                <c:pt idx="2276">
                  <c:v>-0.7</c:v>
                </c:pt>
                <c:pt idx="2277">
                  <c:v>-0.7</c:v>
                </c:pt>
                <c:pt idx="2278">
                  <c:v>-0.7</c:v>
                </c:pt>
                <c:pt idx="2279">
                  <c:v>-0.8</c:v>
                </c:pt>
                <c:pt idx="2280">
                  <c:v>-0.8</c:v>
                </c:pt>
                <c:pt idx="2281">
                  <c:v>-0.7</c:v>
                </c:pt>
                <c:pt idx="2282">
                  <c:v>-0.8</c:v>
                </c:pt>
                <c:pt idx="2283">
                  <c:v>-0.8</c:v>
                </c:pt>
                <c:pt idx="2284">
                  <c:v>-0.8</c:v>
                </c:pt>
                <c:pt idx="2285">
                  <c:v>-0.8</c:v>
                </c:pt>
                <c:pt idx="2286">
                  <c:v>-0.9</c:v>
                </c:pt>
                <c:pt idx="2287">
                  <c:v>-0.8</c:v>
                </c:pt>
                <c:pt idx="2288">
                  <c:v>-0.9</c:v>
                </c:pt>
                <c:pt idx="2289">
                  <c:v>-0.8</c:v>
                </c:pt>
                <c:pt idx="2290">
                  <c:v>-0.8</c:v>
                </c:pt>
                <c:pt idx="2291">
                  <c:v>-0.8</c:v>
                </c:pt>
                <c:pt idx="2292">
                  <c:v>-0.8</c:v>
                </c:pt>
                <c:pt idx="2293">
                  <c:v>-0.8</c:v>
                </c:pt>
                <c:pt idx="2294">
                  <c:v>-0.8</c:v>
                </c:pt>
                <c:pt idx="2295">
                  <c:v>-0.8</c:v>
                </c:pt>
                <c:pt idx="2296">
                  <c:v>-0.8</c:v>
                </c:pt>
                <c:pt idx="2297">
                  <c:v>-0.8</c:v>
                </c:pt>
                <c:pt idx="2298">
                  <c:v>-0.8</c:v>
                </c:pt>
                <c:pt idx="2299">
                  <c:v>-0.7</c:v>
                </c:pt>
                <c:pt idx="2300">
                  <c:v>-0.7</c:v>
                </c:pt>
                <c:pt idx="2301">
                  <c:v>-0.8</c:v>
                </c:pt>
                <c:pt idx="2302">
                  <c:v>-0.8</c:v>
                </c:pt>
                <c:pt idx="2303">
                  <c:v>-0.8</c:v>
                </c:pt>
                <c:pt idx="2304">
                  <c:v>-0.9</c:v>
                </c:pt>
                <c:pt idx="2305">
                  <c:v>-0.8</c:v>
                </c:pt>
                <c:pt idx="2306">
                  <c:v>-0.8</c:v>
                </c:pt>
                <c:pt idx="2307">
                  <c:v>-0.9</c:v>
                </c:pt>
                <c:pt idx="2308">
                  <c:v>-0.8</c:v>
                </c:pt>
                <c:pt idx="2309">
                  <c:v>-0.9</c:v>
                </c:pt>
                <c:pt idx="2310">
                  <c:v>-0.8</c:v>
                </c:pt>
                <c:pt idx="2311">
                  <c:v>-0.8</c:v>
                </c:pt>
                <c:pt idx="2312">
                  <c:v>-0.9</c:v>
                </c:pt>
                <c:pt idx="2313">
                  <c:v>-0.7</c:v>
                </c:pt>
                <c:pt idx="2314">
                  <c:v>-0.8</c:v>
                </c:pt>
                <c:pt idx="2315">
                  <c:v>-0.8</c:v>
                </c:pt>
                <c:pt idx="2316">
                  <c:v>-0.8</c:v>
                </c:pt>
                <c:pt idx="2317">
                  <c:v>-0.8</c:v>
                </c:pt>
                <c:pt idx="2318">
                  <c:v>-0.8</c:v>
                </c:pt>
                <c:pt idx="2319">
                  <c:v>-0.8</c:v>
                </c:pt>
                <c:pt idx="2320">
                  <c:v>-0.9</c:v>
                </c:pt>
                <c:pt idx="2321">
                  <c:v>-0.9</c:v>
                </c:pt>
                <c:pt idx="2322">
                  <c:v>-0.8</c:v>
                </c:pt>
                <c:pt idx="2323">
                  <c:v>-0.8</c:v>
                </c:pt>
                <c:pt idx="2324">
                  <c:v>-0.8</c:v>
                </c:pt>
                <c:pt idx="2325">
                  <c:v>-0.8</c:v>
                </c:pt>
                <c:pt idx="2326">
                  <c:v>-0.8</c:v>
                </c:pt>
              </c:numCache>
            </c:numRef>
          </c:yVal>
          <c:smooth val="0"/>
        </c:ser>
        <c:ser>
          <c:idx val="14"/>
          <c:order val="10"/>
          <c:tx>
            <c:strRef>
              <c:f>'[T1500170-v3 LHO Charge Exp Day 4 and 5.xlsx]Raw Data'!$Q$15</c:f>
              <c:strCache>
                <c:ptCount val="1"/>
                <c:pt idx="0">
                  <c:v>4.7 A</c:v>
                </c:pt>
              </c:strCache>
            </c:strRef>
          </c:tx>
          <c:spPr>
            <a:ln w="19050" cap="rnd">
              <a:solidFill>
                <a:schemeClr val="accent3">
                  <a:lumMod val="80000"/>
                  <a:lumOff val="20000"/>
                </a:schemeClr>
              </a:solidFill>
              <a:round/>
            </a:ln>
            <a:effectLst/>
          </c:spPr>
          <c:marker>
            <c:symbol val="none"/>
          </c:marker>
          <c:xVal>
            <c:numRef>
              <c:f>'[T1500170-v3 LHO Charge Exp Day 4 and 5.xlsx]Raw Data'!$B$18:$B$4644</c:f>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f>'[T1500170-v3 LHO Charge Exp Day 4 and 5.xlsx]Raw Data'!$Q$18:$Q$4644</c:f>
              <c:numCache>
                <c:formatCode>#,##0.0</c:formatCode>
                <c:ptCount val="4627"/>
                <c:pt idx="0">
                  <c:v>-2.2999999999999998</c:v>
                </c:pt>
                <c:pt idx="1">
                  <c:v>-2.2000000000000002</c:v>
                </c:pt>
                <c:pt idx="2">
                  <c:v>-2.2000000000000002</c:v>
                </c:pt>
                <c:pt idx="3">
                  <c:v>-2.2999999999999998</c:v>
                </c:pt>
                <c:pt idx="4">
                  <c:v>-2.2999999999999998</c:v>
                </c:pt>
                <c:pt idx="5">
                  <c:v>-2.2000000000000002</c:v>
                </c:pt>
                <c:pt idx="6">
                  <c:v>-2.2000000000000002</c:v>
                </c:pt>
                <c:pt idx="7">
                  <c:v>-2.2999999999999998</c:v>
                </c:pt>
                <c:pt idx="8">
                  <c:v>-2.4</c:v>
                </c:pt>
                <c:pt idx="9">
                  <c:v>-2.4</c:v>
                </c:pt>
                <c:pt idx="10">
                  <c:v>-2.6</c:v>
                </c:pt>
                <c:pt idx="11">
                  <c:v>-2.8</c:v>
                </c:pt>
                <c:pt idx="12">
                  <c:v>-3.1</c:v>
                </c:pt>
                <c:pt idx="13">
                  <c:v>-3.8</c:v>
                </c:pt>
                <c:pt idx="14">
                  <c:v>-4.3</c:v>
                </c:pt>
                <c:pt idx="15">
                  <c:v>-5.4</c:v>
                </c:pt>
                <c:pt idx="16">
                  <c:v>-6.7</c:v>
                </c:pt>
                <c:pt idx="17">
                  <c:v>-8.3000000000000007</c:v>
                </c:pt>
                <c:pt idx="18">
                  <c:v>-12.4</c:v>
                </c:pt>
                <c:pt idx="19">
                  <c:v>-15.2</c:v>
                </c:pt>
                <c:pt idx="20">
                  <c:v>-21.8</c:v>
                </c:pt>
                <c:pt idx="21">
                  <c:v>-24.1</c:v>
                </c:pt>
                <c:pt idx="22">
                  <c:v>-18</c:v>
                </c:pt>
                <c:pt idx="23">
                  <c:v>-14.8</c:v>
                </c:pt>
                <c:pt idx="24">
                  <c:v>-13.1</c:v>
                </c:pt>
                <c:pt idx="25">
                  <c:v>-11.8</c:v>
                </c:pt>
                <c:pt idx="26">
                  <c:v>-11.8</c:v>
                </c:pt>
                <c:pt idx="27">
                  <c:v>-13.1</c:v>
                </c:pt>
                <c:pt idx="28">
                  <c:v>-15.2</c:v>
                </c:pt>
                <c:pt idx="29">
                  <c:v>-13.2</c:v>
                </c:pt>
                <c:pt idx="30">
                  <c:v>-11.4</c:v>
                </c:pt>
                <c:pt idx="31">
                  <c:v>-11.1</c:v>
                </c:pt>
                <c:pt idx="32">
                  <c:v>-10.4</c:v>
                </c:pt>
                <c:pt idx="33">
                  <c:v>-9.9</c:v>
                </c:pt>
                <c:pt idx="34">
                  <c:v>-9</c:v>
                </c:pt>
                <c:pt idx="35">
                  <c:v>-7.1</c:v>
                </c:pt>
                <c:pt idx="36">
                  <c:v>-4.3</c:v>
                </c:pt>
                <c:pt idx="37">
                  <c:v>-1.2</c:v>
                </c:pt>
                <c:pt idx="38">
                  <c:v>-1.7</c:v>
                </c:pt>
                <c:pt idx="39">
                  <c:v>0.5</c:v>
                </c:pt>
                <c:pt idx="40">
                  <c:v>-0.3</c:v>
                </c:pt>
                <c:pt idx="41">
                  <c:v>-1.2</c:v>
                </c:pt>
                <c:pt idx="42">
                  <c:v>-1.7</c:v>
                </c:pt>
                <c:pt idx="43">
                  <c:v>-1.8</c:v>
                </c:pt>
                <c:pt idx="44">
                  <c:v>-1.7</c:v>
                </c:pt>
                <c:pt idx="45">
                  <c:v>-1.9</c:v>
                </c:pt>
                <c:pt idx="46">
                  <c:v>-2.4</c:v>
                </c:pt>
                <c:pt idx="47">
                  <c:v>-5</c:v>
                </c:pt>
                <c:pt idx="48">
                  <c:v>-9.1</c:v>
                </c:pt>
                <c:pt idx="49">
                  <c:v>-11</c:v>
                </c:pt>
                <c:pt idx="50">
                  <c:v>-13.3</c:v>
                </c:pt>
                <c:pt idx="51">
                  <c:v>-14.4</c:v>
                </c:pt>
                <c:pt idx="52">
                  <c:v>-14.6</c:v>
                </c:pt>
                <c:pt idx="53">
                  <c:v>-15.2</c:v>
                </c:pt>
                <c:pt idx="54">
                  <c:v>-16.899999999999999</c:v>
                </c:pt>
                <c:pt idx="55">
                  <c:v>-22.1</c:v>
                </c:pt>
                <c:pt idx="56">
                  <c:v>-30.1</c:v>
                </c:pt>
                <c:pt idx="57">
                  <c:v>-50</c:v>
                </c:pt>
                <c:pt idx="58">
                  <c:v>-64.599999999999994</c:v>
                </c:pt>
                <c:pt idx="59">
                  <c:v>-70.099999999999994</c:v>
                </c:pt>
                <c:pt idx="60">
                  <c:v>-85.5</c:v>
                </c:pt>
                <c:pt idx="61">
                  <c:v>-105.3</c:v>
                </c:pt>
                <c:pt idx="62">
                  <c:v>-150.5</c:v>
                </c:pt>
                <c:pt idx="63">
                  <c:v>-235.7</c:v>
                </c:pt>
                <c:pt idx="64">
                  <c:v>-302.60000000000002</c:v>
                </c:pt>
                <c:pt idx="65">
                  <c:v>-367.7</c:v>
                </c:pt>
                <c:pt idx="66">
                  <c:v>-461.8</c:v>
                </c:pt>
                <c:pt idx="67">
                  <c:v>-545.70000000000005</c:v>
                </c:pt>
                <c:pt idx="68">
                  <c:v>-618.1</c:v>
                </c:pt>
                <c:pt idx="69">
                  <c:v>-679.9</c:v>
                </c:pt>
                <c:pt idx="70">
                  <c:v>-716.4</c:v>
                </c:pt>
                <c:pt idx="71">
                  <c:v>-758</c:v>
                </c:pt>
                <c:pt idx="72">
                  <c:v>-789.7</c:v>
                </c:pt>
                <c:pt idx="73">
                  <c:v>-814.3</c:v>
                </c:pt>
                <c:pt idx="74">
                  <c:v>-828.4</c:v>
                </c:pt>
                <c:pt idx="75">
                  <c:v>-834.1</c:v>
                </c:pt>
                <c:pt idx="76">
                  <c:v>-836.3</c:v>
                </c:pt>
                <c:pt idx="77">
                  <c:v>-838</c:v>
                </c:pt>
                <c:pt idx="78">
                  <c:v>-833.4</c:v>
                </c:pt>
                <c:pt idx="79">
                  <c:v>-827.2</c:v>
                </c:pt>
                <c:pt idx="80">
                  <c:v>-836.7</c:v>
                </c:pt>
                <c:pt idx="81">
                  <c:v>-844</c:v>
                </c:pt>
                <c:pt idx="82">
                  <c:v>-848.8</c:v>
                </c:pt>
                <c:pt idx="83">
                  <c:v>-851.9</c:v>
                </c:pt>
                <c:pt idx="84">
                  <c:v>-854</c:v>
                </c:pt>
                <c:pt idx="85">
                  <c:v>-854.7</c:v>
                </c:pt>
                <c:pt idx="86">
                  <c:v>-855.2</c:v>
                </c:pt>
                <c:pt idx="87">
                  <c:v>-855.1</c:v>
                </c:pt>
                <c:pt idx="88">
                  <c:v>-860.5</c:v>
                </c:pt>
                <c:pt idx="89">
                  <c:v>-869.1</c:v>
                </c:pt>
                <c:pt idx="90">
                  <c:v>-869.5</c:v>
                </c:pt>
                <c:pt idx="91">
                  <c:v>-869.5</c:v>
                </c:pt>
                <c:pt idx="92">
                  <c:v>-868.5</c:v>
                </c:pt>
                <c:pt idx="93">
                  <c:v>-866.7</c:v>
                </c:pt>
                <c:pt idx="94">
                  <c:v>-864.5</c:v>
                </c:pt>
                <c:pt idx="95">
                  <c:v>-862.5</c:v>
                </c:pt>
                <c:pt idx="96">
                  <c:v>-860.9</c:v>
                </c:pt>
                <c:pt idx="97">
                  <c:v>-858.9</c:v>
                </c:pt>
                <c:pt idx="98">
                  <c:v>-856.7</c:v>
                </c:pt>
                <c:pt idx="99">
                  <c:v>-855.6</c:v>
                </c:pt>
                <c:pt idx="100">
                  <c:v>-854.8</c:v>
                </c:pt>
                <c:pt idx="101">
                  <c:v>-854.8</c:v>
                </c:pt>
                <c:pt idx="102">
                  <c:v>-854.9</c:v>
                </c:pt>
                <c:pt idx="103">
                  <c:v>-854.8</c:v>
                </c:pt>
                <c:pt idx="104">
                  <c:v>-854.7</c:v>
                </c:pt>
                <c:pt idx="105">
                  <c:v>-853.9</c:v>
                </c:pt>
                <c:pt idx="106">
                  <c:v>-853.1</c:v>
                </c:pt>
                <c:pt idx="107">
                  <c:v>-852.5</c:v>
                </c:pt>
                <c:pt idx="108">
                  <c:v>-852.1</c:v>
                </c:pt>
                <c:pt idx="109">
                  <c:v>-851.8</c:v>
                </c:pt>
                <c:pt idx="110">
                  <c:v>-851.7</c:v>
                </c:pt>
                <c:pt idx="111">
                  <c:v>-851.5</c:v>
                </c:pt>
                <c:pt idx="112">
                  <c:v>-851.2</c:v>
                </c:pt>
                <c:pt idx="113">
                  <c:v>-851</c:v>
                </c:pt>
                <c:pt idx="114">
                  <c:v>-850.9</c:v>
                </c:pt>
                <c:pt idx="115">
                  <c:v>-850.7</c:v>
                </c:pt>
                <c:pt idx="116">
                  <c:v>-850.5</c:v>
                </c:pt>
                <c:pt idx="117">
                  <c:v>-851</c:v>
                </c:pt>
                <c:pt idx="118">
                  <c:v>-851.3</c:v>
                </c:pt>
                <c:pt idx="119">
                  <c:v>-851.4</c:v>
                </c:pt>
                <c:pt idx="120">
                  <c:v>-851.3</c:v>
                </c:pt>
                <c:pt idx="121">
                  <c:v>-850.3</c:v>
                </c:pt>
                <c:pt idx="122">
                  <c:v>-849.7</c:v>
                </c:pt>
                <c:pt idx="123">
                  <c:v>-849.3</c:v>
                </c:pt>
                <c:pt idx="124">
                  <c:v>-849</c:v>
                </c:pt>
                <c:pt idx="125">
                  <c:v>-849.3</c:v>
                </c:pt>
                <c:pt idx="126">
                  <c:v>-849.9</c:v>
                </c:pt>
                <c:pt idx="127">
                  <c:v>-850</c:v>
                </c:pt>
                <c:pt idx="128">
                  <c:v>-849.9</c:v>
                </c:pt>
                <c:pt idx="129">
                  <c:v>-849.2</c:v>
                </c:pt>
                <c:pt idx="130">
                  <c:v>-848.6</c:v>
                </c:pt>
                <c:pt idx="131">
                  <c:v>-848</c:v>
                </c:pt>
                <c:pt idx="132">
                  <c:v>-847.7</c:v>
                </c:pt>
                <c:pt idx="133">
                  <c:v>-848</c:v>
                </c:pt>
                <c:pt idx="134">
                  <c:v>-848.4</c:v>
                </c:pt>
                <c:pt idx="135">
                  <c:v>-848.5</c:v>
                </c:pt>
                <c:pt idx="136">
                  <c:v>-848.3</c:v>
                </c:pt>
                <c:pt idx="137">
                  <c:v>-847.5</c:v>
                </c:pt>
                <c:pt idx="138">
                  <c:v>-846.9</c:v>
                </c:pt>
                <c:pt idx="139">
                  <c:v>-846.4</c:v>
                </c:pt>
                <c:pt idx="140">
                  <c:v>-846.3</c:v>
                </c:pt>
                <c:pt idx="141">
                  <c:v>-846.8</c:v>
                </c:pt>
                <c:pt idx="142">
                  <c:v>-847.1</c:v>
                </c:pt>
                <c:pt idx="143">
                  <c:v>-847.1</c:v>
                </c:pt>
                <c:pt idx="144">
                  <c:v>-847.1</c:v>
                </c:pt>
                <c:pt idx="145">
                  <c:v>-846.1</c:v>
                </c:pt>
                <c:pt idx="146">
                  <c:v>-845.6</c:v>
                </c:pt>
                <c:pt idx="147">
                  <c:v>-845.1</c:v>
                </c:pt>
                <c:pt idx="148">
                  <c:v>-844.8</c:v>
                </c:pt>
                <c:pt idx="149">
                  <c:v>-845.2</c:v>
                </c:pt>
                <c:pt idx="150">
                  <c:v>-845.6</c:v>
                </c:pt>
                <c:pt idx="151">
                  <c:v>-845.7</c:v>
                </c:pt>
                <c:pt idx="152">
                  <c:v>-845.7</c:v>
                </c:pt>
                <c:pt idx="153">
                  <c:v>-845</c:v>
                </c:pt>
                <c:pt idx="154">
                  <c:v>-844.1</c:v>
                </c:pt>
                <c:pt idx="155">
                  <c:v>-843.7</c:v>
                </c:pt>
                <c:pt idx="156">
                  <c:v>-843.4</c:v>
                </c:pt>
                <c:pt idx="157">
                  <c:v>-843.8</c:v>
                </c:pt>
                <c:pt idx="158">
                  <c:v>-844.1</c:v>
                </c:pt>
                <c:pt idx="159">
                  <c:v>-844.2</c:v>
                </c:pt>
                <c:pt idx="160">
                  <c:v>-844.2</c:v>
                </c:pt>
                <c:pt idx="161">
                  <c:v>-843.5</c:v>
                </c:pt>
                <c:pt idx="162">
                  <c:v>-842.9</c:v>
                </c:pt>
                <c:pt idx="163">
                  <c:v>-842.5</c:v>
                </c:pt>
                <c:pt idx="164">
                  <c:v>-842.3</c:v>
                </c:pt>
                <c:pt idx="165">
                  <c:v>-842.8</c:v>
                </c:pt>
                <c:pt idx="166">
                  <c:v>-843</c:v>
                </c:pt>
                <c:pt idx="167">
                  <c:v>-843.2</c:v>
                </c:pt>
                <c:pt idx="168">
                  <c:v>-842.9</c:v>
                </c:pt>
                <c:pt idx="169">
                  <c:v>-842.3</c:v>
                </c:pt>
                <c:pt idx="170">
                  <c:v>-841.6</c:v>
                </c:pt>
                <c:pt idx="171">
                  <c:v>-841.3</c:v>
                </c:pt>
                <c:pt idx="172">
                  <c:v>-841</c:v>
                </c:pt>
                <c:pt idx="173">
                  <c:v>-841.5</c:v>
                </c:pt>
                <c:pt idx="174">
                  <c:v>-841.8</c:v>
                </c:pt>
                <c:pt idx="175">
                  <c:v>-841.9</c:v>
                </c:pt>
                <c:pt idx="176">
                  <c:v>-841.8</c:v>
                </c:pt>
                <c:pt idx="177">
                  <c:v>-841</c:v>
                </c:pt>
                <c:pt idx="178">
                  <c:v>-840.4</c:v>
                </c:pt>
                <c:pt idx="179">
                  <c:v>-840</c:v>
                </c:pt>
                <c:pt idx="180">
                  <c:v>-839.7</c:v>
                </c:pt>
                <c:pt idx="181">
                  <c:v>-840.2</c:v>
                </c:pt>
                <c:pt idx="182">
                  <c:v>-840.6</c:v>
                </c:pt>
                <c:pt idx="183">
                  <c:v>-840.7</c:v>
                </c:pt>
                <c:pt idx="184">
                  <c:v>-840.7</c:v>
                </c:pt>
                <c:pt idx="185">
                  <c:v>-839.9</c:v>
                </c:pt>
                <c:pt idx="186">
                  <c:v>-839.1</c:v>
                </c:pt>
                <c:pt idx="187">
                  <c:v>-838.8</c:v>
                </c:pt>
                <c:pt idx="188">
                  <c:v>-838.5</c:v>
                </c:pt>
                <c:pt idx="189">
                  <c:v>-839</c:v>
                </c:pt>
                <c:pt idx="190">
                  <c:v>-839.3</c:v>
                </c:pt>
                <c:pt idx="191">
                  <c:v>-839.5</c:v>
                </c:pt>
                <c:pt idx="192">
                  <c:v>-839.5</c:v>
                </c:pt>
                <c:pt idx="193">
                  <c:v>-838.8</c:v>
                </c:pt>
                <c:pt idx="194">
                  <c:v>-838.2</c:v>
                </c:pt>
                <c:pt idx="195">
                  <c:v>-837.7</c:v>
                </c:pt>
                <c:pt idx="196">
                  <c:v>-837.4</c:v>
                </c:pt>
                <c:pt idx="197">
                  <c:v>-837.9</c:v>
                </c:pt>
                <c:pt idx="198">
                  <c:v>-838.3</c:v>
                </c:pt>
                <c:pt idx="199">
                  <c:v>-838.4</c:v>
                </c:pt>
                <c:pt idx="200">
                  <c:v>-838.4</c:v>
                </c:pt>
                <c:pt idx="201">
                  <c:v>-837.6</c:v>
                </c:pt>
                <c:pt idx="202">
                  <c:v>-837</c:v>
                </c:pt>
                <c:pt idx="203">
                  <c:v>-836.6</c:v>
                </c:pt>
                <c:pt idx="204">
                  <c:v>-836.5</c:v>
                </c:pt>
                <c:pt idx="205">
                  <c:v>-837</c:v>
                </c:pt>
                <c:pt idx="206">
                  <c:v>-837.2</c:v>
                </c:pt>
                <c:pt idx="207">
                  <c:v>-837.3</c:v>
                </c:pt>
                <c:pt idx="208">
                  <c:v>-837.3</c:v>
                </c:pt>
                <c:pt idx="209">
                  <c:v>-836.5</c:v>
                </c:pt>
                <c:pt idx="210">
                  <c:v>-835.8</c:v>
                </c:pt>
                <c:pt idx="211">
                  <c:v>-835.4</c:v>
                </c:pt>
                <c:pt idx="212">
                  <c:v>-835.2</c:v>
                </c:pt>
                <c:pt idx="213">
                  <c:v>-835.7</c:v>
                </c:pt>
                <c:pt idx="214">
                  <c:v>-836.1</c:v>
                </c:pt>
                <c:pt idx="215">
                  <c:v>-836.3</c:v>
                </c:pt>
                <c:pt idx="216">
                  <c:v>-836.3</c:v>
                </c:pt>
                <c:pt idx="217">
                  <c:v>-835.7</c:v>
                </c:pt>
                <c:pt idx="218">
                  <c:v>-834.8</c:v>
                </c:pt>
                <c:pt idx="219">
                  <c:v>-834.4</c:v>
                </c:pt>
                <c:pt idx="220">
                  <c:v>-834.1</c:v>
                </c:pt>
                <c:pt idx="221">
                  <c:v>-834.6</c:v>
                </c:pt>
                <c:pt idx="222">
                  <c:v>-835</c:v>
                </c:pt>
                <c:pt idx="223">
                  <c:v>-835.2</c:v>
                </c:pt>
                <c:pt idx="224">
                  <c:v>-835.1</c:v>
                </c:pt>
                <c:pt idx="225">
                  <c:v>-834.5</c:v>
                </c:pt>
                <c:pt idx="226">
                  <c:v>-833.8</c:v>
                </c:pt>
                <c:pt idx="227">
                  <c:v>-833.4</c:v>
                </c:pt>
                <c:pt idx="228">
                  <c:v>-833.2</c:v>
                </c:pt>
                <c:pt idx="229">
                  <c:v>-833.7</c:v>
                </c:pt>
                <c:pt idx="230">
                  <c:v>-834</c:v>
                </c:pt>
                <c:pt idx="231">
                  <c:v>-834.1</c:v>
                </c:pt>
                <c:pt idx="232">
                  <c:v>-834</c:v>
                </c:pt>
                <c:pt idx="233">
                  <c:v>-833.3</c:v>
                </c:pt>
                <c:pt idx="234">
                  <c:v>-832.8</c:v>
                </c:pt>
                <c:pt idx="235">
                  <c:v>-832.5</c:v>
                </c:pt>
                <c:pt idx="236">
                  <c:v>-832.3</c:v>
                </c:pt>
                <c:pt idx="237">
                  <c:v>-833</c:v>
                </c:pt>
                <c:pt idx="238">
                  <c:v>-833.5</c:v>
                </c:pt>
                <c:pt idx="239">
                  <c:v>-833.8</c:v>
                </c:pt>
                <c:pt idx="240">
                  <c:v>-834.5</c:v>
                </c:pt>
                <c:pt idx="241">
                  <c:v>-834.2</c:v>
                </c:pt>
                <c:pt idx="242">
                  <c:v>-834.7</c:v>
                </c:pt>
                <c:pt idx="243">
                  <c:v>-836.1</c:v>
                </c:pt>
                <c:pt idx="244">
                  <c:v>-836.9</c:v>
                </c:pt>
                <c:pt idx="245">
                  <c:v>-841.2</c:v>
                </c:pt>
                <c:pt idx="246">
                  <c:v>-843.6</c:v>
                </c:pt>
                <c:pt idx="247">
                  <c:v>-845.1</c:v>
                </c:pt>
                <c:pt idx="248">
                  <c:v>-852</c:v>
                </c:pt>
                <c:pt idx="249">
                  <c:v>-847.5</c:v>
                </c:pt>
                <c:pt idx="250">
                  <c:v>-839</c:v>
                </c:pt>
                <c:pt idx="251">
                  <c:v>-835.6</c:v>
                </c:pt>
                <c:pt idx="252">
                  <c:v>-833.2</c:v>
                </c:pt>
                <c:pt idx="253">
                  <c:v>-831.9</c:v>
                </c:pt>
                <c:pt idx="254">
                  <c:v>-830.5</c:v>
                </c:pt>
                <c:pt idx="255">
                  <c:v>-828.6</c:v>
                </c:pt>
                <c:pt idx="256">
                  <c:v>-825.7</c:v>
                </c:pt>
                <c:pt idx="257">
                  <c:v>-822.6</c:v>
                </c:pt>
                <c:pt idx="258">
                  <c:v>-820.4</c:v>
                </c:pt>
                <c:pt idx="259">
                  <c:v>-812.3</c:v>
                </c:pt>
                <c:pt idx="260">
                  <c:v>-807.9</c:v>
                </c:pt>
                <c:pt idx="261">
                  <c:v>-809.2</c:v>
                </c:pt>
                <c:pt idx="262">
                  <c:v>-811.5</c:v>
                </c:pt>
                <c:pt idx="263">
                  <c:v>-806.3</c:v>
                </c:pt>
                <c:pt idx="264">
                  <c:v>-794.7</c:v>
                </c:pt>
                <c:pt idx="265">
                  <c:v>-778.8</c:v>
                </c:pt>
                <c:pt idx="266">
                  <c:v>-759.6</c:v>
                </c:pt>
                <c:pt idx="267">
                  <c:v>-743.6</c:v>
                </c:pt>
                <c:pt idx="268">
                  <c:v>-728</c:v>
                </c:pt>
                <c:pt idx="269">
                  <c:v>-718.9</c:v>
                </c:pt>
                <c:pt idx="270">
                  <c:v>-710.8</c:v>
                </c:pt>
                <c:pt idx="271">
                  <c:v>-705.7</c:v>
                </c:pt>
                <c:pt idx="272">
                  <c:v>-687.4</c:v>
                </c:pt>
                <c:pt idx="273">
                  <c:v>-671.9</c:v>
                </c:pt>
                <c:pt idx="274">
                  <c:v>-650.1</c:v>
                </c:pt>
                <c:pt idx="275">
                  <c:v>-630.79999999999995</c:v>
                </c:pt>
                <c:pt idx="276">
                  <c:v>-627.6</c:v>
                </c:pt>
                <c:pt idx="277">
                  <c:v>-617</c:v>
                </c:pt>
                <c:pt idx="278">
                  <c:v>-582.9</c:v>
                </c:pt>
                <c:pt idx="279">
                  <c:v>-499.8</c:v>
                </c:pt>
                <c:pt idx="280">
                  <c:v>-403.9</c:v>
                </c:pt>
                <c:pt idx="281">
                  <c:v>-305.89999999999998</c:v>
                </c:pt>
                <c:pt idx="282">
                  <c:v>-203.6</c:v>
                </c:pt>
                <c:pt idx="283">
                  <c:v>-138.1</c:v>
                </c:pt>
                <c:pt idx="284">
                  <c:v>-86.9</c:v>
                </c:pt>
                <c:pt idx="285">
                  <c:v>-50.5</c:v>
                </c:pt>
                <c:pt idx="286">
                  <c:v>-20</c:v>
                </c:pt>
                <c:pt idx="287">
                  <c:v>-5.5</c:v>
                </c:pt>
                <c:pt idx="288">
                  <c:v>0.6</c:v>
                </c:pt>
                <c:pt idx="289">
                  <c:v>3.6</c:v>
                </c:pt>
                <c:pt idx="290">
                  <c:v>3</c:v>
                </c:pt>
                <c:pt idx="291">
                  <c:v>-2</c:v>
                </c:pt>
                <c:pt idx="292">
                  <c:v>-7.8</c:v>
                </c:pt>
                <c:pt idx="293">
                  <c:v>-12.6</c:v>
                </c:pt>
                <c:pt idx="294">
                  <c:v>-12.7</c:v>
                </c:pt>
                <c:pt idx="295">
                  <c:v>-12.8</c:v>
                </c:pt>
                <c:pt idx="296">
                  <c:v>-16.100000000000001</c:v>
                </c:pt>
                <c:pt idx="297">
                  <c:v>-18.2</c:v>
                </c:pt>
                <c:pt idx="298">
                  <c:v>-20.9</c:v>
                </c:pt>
                <c:pt idx="299">
                  <c:v>-19.8</c:v>
                </c:pt>
                <c:pt idx="300">
                  <c:v>-14.8</c:v>
                </c:pt>
                <c:pt idx="301">
                  <c:v>-12.6</c:v>
                </c:pt>
                <c:pt idx="302">
                  <c:v>-11.8</c:v>
                </c:pt>
                <c:pt idx="303">
                  <c:v>-11.6</c:v>
                </c:pt>
                <c:pt idx="304">
                  <c:v>-12.6</c:v>
                </c:pt>
                <c:pt idx="305">
                  <c:v>-14.4</c:v>
                </c:pt>
                <c:pt idx="306">
                  <c:v>-14.6</c:v>
                </c:pt>
                <c:pt idx="307">
                  <c:v>-18.7</c:v>
                </c:pt>
                <c:pt idx="308">
                  <c:v>-23.5</c:v>
                </c:pt>
                <c:pt idx="309">
                  <c:v>-28.5</c:v>
                </c:pt>
                <c:pt idx="310">
                  <c:v>-32.6</c:v>
                </c:pt>
                <c:pt idx="311">
                  <c:v>-35.9</c:v>
                </c:pt>
                <c:pt idx="312">
                  <c:v>-38</c:v>
                </c:pt>
                <c:pt idx="313">
                  <c:v>-36</c:v>
                </c:pt>
                <c:pt idx="314">
                  <c:v>-38.200000000000003</c:v>
                </c:pt>
                <c:pt idx="315">
                  <c:v>-38.700000000000003</c:v>
                </c:pt>
                <c:pt idx="316">
                  <c:v>-37.9</c:v>
                </c:pt>
                <c:pt idx="317">
                  <c:v>-38.1</c:v>
                </c:pt>
                <c:pt idx="318">
                  <c:v>-34.700000000000003</c:v>
                </c:pt>
                <c:pt idx="319">
                  <c:v>-26.3</c:v>
                </c:pt>
                <c:pt idx="320">
                  <c:v>-22.1</c:v>
                </c:pt>
                <c:pt idx="321">
                  <c:v>-14.6</c:v>
                </c:pt>
                <c:pt idx="322">
                  <c:v>-9.4</c:v>
                </c:pt>
                <c:pt idx="323">
                  <c:v>-13.3</c:v>
                </c:pt>
                <c:pt idx="324">
                  <c:v>-20.9</c:v>
                </c:pt>
                <c:pt idx="325">
                  <c:v>-22.6</c:v>
                </c:pt>
                <c:pt idx="326">
                  <c:v>-20.100000000000001</c:v>
                </c:pt>
                <c:pt idx="327">
                  <c:v>-18.100000000000001</c:v>
                </c:pt>
                <c:pt idx="328">
                  <c:v>-13.5</c:v>
                </c:pt>
                <c:pt idx="329">
                  <c:v>-11.1</c:v>
                </c:pt>
                <c:pt idx="330">
                  <c:v>-7.4</c:v>
                </c:pt>
                <c:pt idx="331">
                  <c:v>-11.8</c:v>
                </c:pt>
                <c:pt idx="332">
                  <c:v>-20.8</c:v>
                </c:pt>
                <c:pt idx="333">
                  <c:v>-23.3</c:v>
                </c:pt>
                <c:pt idx="334">
                  <c:v>-26.6</c:v>
                </c:pt>
                <c:pt idx="335">
                  <c:v>-31.7</c:v>
                </c:pt>
                <c:pt idx="336">
                  <c:v>-36.5</c:v>
                </c:pt>
                <c:pt idx="337">
                  <c:v>-40.9</c:v>
                </c:pt>
                <c:pt idx="338">
                  <c:v>-40</c:v>
                </c:pt>
                <c:pt idx="339">
                  <c:v>-33.5</c:v>
                </c:pt>
                <c:pt idx="340">
                  <c:v>-22.5</c:v>
                </c:pt>
                <c:pt idx="341">
                  <c:v>-14.3</c:v>
                </c:pt>
                <c:pt idx="342">
                  <c:v>-6</c:v>
                </c:pt>
                <c:pt idx="343">
                  <c:v>-2.7</c:v>
                </c:pt>
                <c:pt idx="344">
                  <c:v>-3.1</c:v>
                </c:pt>
                <c:pt idx="345">
                  <c:v>-5</c:v>
                </c:pt>
                <c:pt idx="346">
                  <c:v>-15.3</c:v>
                </c:pt>
                <c:pt idx="347">
                  <c:v>-25</c:v>
                </c:pt>
                <c:pt idx="348">
                  <c:v>-32.200000000000003</c:v>
                </c:pt>
                <c:pt idx="349">
                  <c:v>-34.4</c:v>
                </c:pt>
                <c:pt idx="350">
                  <c:v>-33.1</c:v>
                </c:pt>
                <c:pt idx="351">
                  <c:v>-31.6</c:v>
                </c:pt>
                <c:pt idx="352">
                  <c:v>-31.8</c:v>
                </c:pt>
                <c:pt idx="353">
                  <c:v>-32.5</c:v>
                </c:pt>
                <c:pt idx="354">
                  <c:v>-32.6</c:v>
                </c:pt>
                <c:pt idx="355">
                  <c:v>-34.200000000000003</c:v>
                </c:pt>
                <c:pt idx="356">
                  <c:v>-32.1</c:v>
                </c:pt>
                <c:pt idx="357">
                  <c:v>-27.9</c:v>
                </c:pt>
                <c:pt idx="358">
                  <c:v>-22.5</c:v>
                </c:pt>
                <c:pt idx="359">
                  <c:v>-17.8</c:v>
                </c:pt>
                <c:pt idx="360">
                  <c:v>-15.7</c:v>
                </c:pt>
                <c:pt idx="361">
                  <c:v>-12.2</c:v>
                </c:pt>
                <c:pt idx="362">
                  <c:v>-10.199999999999999</c:v>
                </c:pt>
                <c:pt idx="363">
                  <c:v>-12.4</c:v>
                </c:pt>
                <c:pt idx="364">
                  <c:v>-25.2</c:v>
                </c:pt>
                <c:pt idx="365">
                  <c:v>-31.9</c:v>
                </c:pt>
                <c:pt idx="366">
                  <c:v>-29.8</c:v>
                </c:pt>
                <c:pt idx="367">
                  <c:v>-22.5</c:v>
                </c:pt>
                <c:pt idx="368">
                  <c:v>-15</c:v>
                </c:pt>
                <c:pt idx="369">
                  <c:v>-9.3000000000000007</c:v>
                </c:pt>
                <c:pt idx="370">
                  <c:v>-7.6</c:v>
                </c:pt>
                <c:pt idx="371">
                  <c:v>-4.3</c:v>
                </c:pt>
                <c:pt idx="372">
                  <c:v>-2.1</c:v>
                </c:pt>
                <c:pt idx="373">
                  <c:v>-0.7</c:v>
                </c:pt>
                <c:pt idx="374">
                  <c:v>0.9</c:v>
                </c:pt>
                <c:pt idx="375">
                  <c:v>2</c:v>
                </c:pt>
                <c:pt idx="376">
                  <c:v>2.2999999999999998</c:v>
                </c:pt>
                <c:pt idx="377">
                  <c:v>3</c:v>
                </c:pt>
                <c:pt idx="378">
                  <c:v>4</c:v>
                </c:pt>
                <c:pt idx="379">
                  <c:v>5.4</c:v>
                </c:pt>
                <c:pt idx="380">
                  <c:v>6.9</c:v>
                </c:pt>
                <c:pt idx="381">
                  <c:v>8.1999999999999993</c:v>
                </c:pt>
                <c:pt idx="382">
                  <c:v>9.5</c:v>
                </c:pt>
                <c:pt idx="383">
                  <c:v>11.1</c:v>
                </c:pt>
                <c:pt idx="384">
                  <c:v>12.1</c:v>
                </c:pt>
                <c:pt idx="385">
                  <c:v>12</c:v>
                </c:pt>
                <c:pt idx="386">
                  <c:v>10.6</c:v>
                </c:pt>
                <c:pt idx="387">
                  <c:v>10.3</c:v>
                </c:pt>
                <c:pt idx="388">
                  <c:v>11</c:v>
                </c:pt>
                <c:pt idx="389">
                  <c:v>11.5</c:v>
                </c:pt>
                <c:pt idx="390">
                  <c:v>10.1</c:v>
                </c:pt>
                <c:pt idx="391">
                  <c:v>9.6</c:v>
                </c:pt>
                <c:pt idx="392">
                  <c:v>10</c:v>
                </c:pt>
                <c:pt idx="393">
                  <c:v>10.1</c:v>
                </c:pt>
                <c:pt idx="394">
                  <c:v>10.199999999999999</c:v>
                </c:pt>
                <c:pt idx="395">
                  <c:v>10.3</c:v>
                </c:pt>
                <c:pt idx="396">
                  <c:v>10.3</c:v>
                </c:pt>
                <c:pt idx="397">
                  <c:v>10.6</c:v>
                </c:pt>
                <c:pt idx="398">
                  <c:v>10.8</c:v>
                </c:pt>
                <c:pt idx="399">
                  <c:v>10.6</c:v>
                </c:pt>
                <c:pt idx="400">
                  <c:v>10.7</c:v>
                </c:pt>
                <c:pt idx="401">
                  <c:v>11.1</c:v>
                </c:pt>
                <c:pt idx="402">
                  <c:v>11</c:v>
                </c:pt>
                <c:pt idx="403">
                  <c:v>11</c:v>
                </c:pt>
                <c:pt idx="404">
                  <c:v>10.9</c:v>
                </c:pt>
                <c:pt idx="405">
                  <c:v>10.7</c:v>
                </c:pt>
                <c:pt idx="406">
                  <c:v>9.9</c:v>
                </c:pt>
                <c:pt idx="407">
                  <c:v>9.1999999999999993</c:v>
                </c:pt>
                <c:pt idx="408">
                  <c:v>8.5</c:v>
                </c:pt>
                <c:pt idx="409">
                  <c:v>7.7</c:v>
                </c:pt>
                <c:pt idx="410">
                  <c:v>6.7</c:v>
                </c:pt>
                <c:pt idx="411">
                  <c:v>6</c:v>
                </c:pt>
                <c:pt idx="412">
                  <c:v>5.3</c:v>
                </c:pt>
                <c:pt idx="413">
                  <c:v>4.4000000000000004</c:v>
                </c:pt>
                <c:pt idx="414">
                  <c:v>4</c:v>
                </c:pt>
                <c:pt idx="415">
                  <c:v>3.4</c:v>
                </c:pt>
                <c:pt idx="416">
                  <c:v>3.3</c:v>
                </c:pt>
                <c:pt idx="417">
                  <c:v>3.3</c:v>
                </c:pt>
                <c:pt idx="418">
                  <c:v>3.1</c:v>
                </c:pt>
                <c:pt idx="419">
                  <c:v>3.1</c:v>
                </c:pt>
                <c:pt idx="420">
                  <c:v>3.1</c:v>
                </c:pt>
                <c:pt idx="421">
                  <c:v>3.4</c:v>
                </c:pt>
                <c:pt idx="422">
                  <c:v>3.6</c:v>
                </c:pt>
                <c:pt idx="423">
                  <c:v>3.5</c:v>
                </c:pt>
                <c:pt idx="424">
                  <c:v>3.2</c:v>
                </c:pt>
                <c:pt idx="425">
                  <c:v>2.6</c:v>
                </c:pt>
                <c:pt idx="426">
                  <c:v>2.2999999999999998</c:v>
                </c:pt>
                <c:pt idx="427">
                  <c:v>2.2999999999999998</c:v>
                </c:pt>
                <c:pt idx="428">
                  <c:v>2.2000000000000002</c:v>
                </c:pt>
                <c:pt idx="429">
                  <c:v>2.4</c:v>
                </c:pt>
                <c:pt idx="430">
                  <c:v>2.6</c:v>
                </c:pt>
                <c:pt idx="431">
                  <c:v>2.7</c:v>
                </c:pt>
                <c:pt idx="432">
                  <c:v>2.6</c:v>
                </c:pt>
                <c:pt idx="433">
                  <c:v>2.4</c:v>
                </c:pt>
                <c:pt idx="434">
                  <c:v>2.1</c:v>
                </c:pt>
                <c:pt idx="435">
                  <c:v>2</c:v>
                </c:pt>
                <c:pt idx="436">
                  <c:v>2.2999999999999998</c:v>
                </c:pt>
                <c:pt idx="437">
                  <c:v>2.7</c:v>
                </c:pt>
                <c:pt idx="438">
                  <c:v>3.1</c:v>
                </c:pt>
                <c:pt idx="439">
                  <c:v>3.3</c:v>
                </c:pt>
                <c:pt idx="440">
                  <c:v>3.3</c:v>
                </c:pt>
                <c:pt idx="441">
                  <c:v>3.2</c:v>
                </c:pt>
                <c:pt idx="442">
                  <c:v>3.1</c:v>
                </c:pt>
                <c:pt idx="443">
                  <c:v>3</c:v>
                </c:pt>
                <c:pt idx="444">
                  <c:v>3.1</c:v>
                </c:pt>
                <c:pt idx="445">
                  <c:v>3.3</c:v>
                </c:pt>
                <c:pt idx="446">
                  <c:v>3.3</c:v>
                </c:pt>
                <c:pt idx="447">
                  <c:v>3</c:v>
                </c:pt>
                <c:pt idx="448">
                  <c:v>2.7</c:v>
                </c:pt>
                <c:pt idx="449">
                  <c:v>2.4</c:v>
                </c:pt>
                <c:pt idx="450">
                  <c:v>2.2000000000000002</c:v>
                </c:pt>
                <c:pt idx="451">
                  <c:v>2.4</c:v>
                </c:pt>
                <c:pt idx="452">
                  <c:v>2.7</c:v>
                </c:pt>
                <c:pt idx="453">
                  <c:v>3</c:v>
                </c:pt>
                <c:pt idx="454">
                  <c:v>3.3</c:v>
                </c:pt>
                <c:pt idx="455">
                  <c:v>3.4</c:v>
                </c:pt>
                <c:pt idx="456">
                  <c:v>3.3</c:v>
                </c:pt>
                <c:pt idx="457">
                  <c:v>2.9</c:v>
                </c:pt>
                <c:pt idx="458">
                  <c:v>3</c:v>
                </c:pt>
                <c:pt idx="459">
                  <c:v>3.1</c:v>
                </c:pt>
                <c:pt idx="460">
                  <c:v>3.3</c:v>
                </c:pt>
                <c:pt idx="461">
                  <c:v>3.6</c:v>
                </c:pt>
                <c:pt idx="462">
                  <c:v>3.7</c:v>
                </c:pt>
                <c:pt idx="463">
                  <c:v>3.5</c:v>
                </c:pt>
                <c:pt idx="464">
                  <c:v>3.3</c:v>
                </c:pt>
                <c:pt idx="465">
                  <c:v>3.5</c:v>
                </c:pt>
                <c:pt idx="466">
                  <c:v>3.3</c:v>
                </c:pt>
                <c:pt idx="467">
                  <c:v>3.2</c:v>
                </c:pt>
                <c:pt idx="468">
                  <c:v>3</c:v>
                </c:pt>
                <c:pt idx="469">
                  <c:v>2.9</c:v>
                </c:pt>
                <c:pt idx="470">
                  <c:v>2.6</c:v>
                </c:pt>
                <c:pt idx="471">
                  <c:v>2.9</c:v>
                </c:pt>
                <c:pt idx="472">
                  <c:v>3.3</c:v>
                </c:pt>
                <c:pt idx="473">
                  <c:v>3.6</c:v>
                </c:pt>
                <c:pt idx="474">
                  <c:v>3.6</c:v>
                </c:pt>
                <c:pt idx="475">
                  <c:v>3.2</c:v>
                </c:pt>
                <c:pt idx="476">
                  <c:v>2.8</c:v>
                </c:pt>
                <c:pt idx="477">
                  <c:v>3</c:v>
                </c:pt>
                <c:pt idx="478">
                  <c:v>3.2</c:v>
                </c:pt>
                <c:pt idx="479">
                  <c:v>3</c:v>
                </c:pt>
                <c:pt idx="480">
                  <c:v>3.1</c:v>
                </c:pt>
                <c:pt idx="481">
                  <c:v>3</c:v>
                </c:pt>
                <c:pt idx="482">
                  <c:v>2.7</c:v>
                </c:pt>
                <c:pt idx="483">
                  <c:v>2.4</c:v>
                </c:pt>
                <c:pt idx="484">
                  <c:v>2.4</c:v>
                </c:pt>
                <c:pt idx="485">
                  <c:v>2</c:v>
                </c:pt>
                <c:pt idx="486">
                  <c:v>2</c:v>
                </c:pt>
                <c:pt idx="487">
                  <c:v>2.8</c:v>
                </c:pt>
                <c:pt idx="488">
                  <c:v>3.6</c:v>
                </c:pt>
                <c:pt idx="489">
                  <c:v>3.5</c:v>
                </c:pt>
                <c:pt idx="490">
                  <c:v>3.4</c:v>
                </c:pt>
                <c:pt idx="491">
                  <c:v>3.1</c:v>
                </c:pt>
                <c:pt idx="492">
                  <c:v>2.9</c:v>
                </c:pt>
                <c:pt idx="493">
                  <c:v>2.8</c:v>
                </c:pt>
                <c:pt idx="494">
                  <c:v>2.5</c:v>
                </c:pt>
                <c:pt idx="495">
                  <c:v>1.8</c:v>
                </c:pt>
                <c:pt idx="496">
                  <c:v>1.5</c:v>
                </c:pt>
                <c:pt idx="497">
                  <c:v>1.2</c:v>
                </c:pt>
                <c:pt idx="498">
                  <c:v>1</c:v>
                </c:pt>
                <c:pt idx="499">
                  <c:v>0.8</c:v>
                </c:pt>
                <c:pt idx="500">
                  <c:v>0.7</c:v>
                </c:pt>
                <c:pt idx="501">
                  <c:v>0.7</c:v>
                </c:pt>
                <c:pt idx="502">
                  <c:v>0.6</c:v>
                </c:pt>
                <c:pt idx="503">
                  <c:v>0.5</c:v>
                </c:pt>
                <c:pt idx="504">
                  <c:v>0.5</c:v>
                </c:pt>
                <c:pt idx="505">
                  <c:v>0.8</c:v>
                </c:pt>
                <c:pt idx="506">
                  <c:v>0.6</c:v>
                </c:pt>
                <c:pt idx="507">
                  <c:v>0.8</c:v>
                </c:pt>
                <c:pt idx="508">
                  <c:v>1.3</c:v>
                </c:pt>
                <c:pt idx="509">
                  <c:v>1.6</c:v>
                </c:pt>
                <c:pt idx="510">
                  <c:v>1.9</c:v>
                </c:pt>
                <c:pt idx="511">
                  <c:v>1.8</c:v>
                </c:pt>
                <c:pt idx="512">
                  <c:v>1.8</c:v>
                </c:pt>
                <c:pt idx="513">
                  <c:v>1.6</c:v>
                </c:pt>
                <c:pt idx="514">
                  <c:v>1.6</c:v>
                </c:pt>
                <c:pt idx="515">
                  <c:v>1.1000000000000001</c:v>
                </c:pt>
                <c:pt idx="516">
                  <c:v>0.9</c:v>
                </c:pt>
                <c:pt idx="517">
                  <c:v>0.8</c:v>
                </c:pt>
                <c:pt idx="518">
                  <c:v>0.6</c:v>
                </c:pt>
                <c:pt idx="519">
                  <c:v>0.4</c:v>
                </c:pt>
                <c:pt idx="520">
                  <c:v>0.3</c:v>
                </c:pt>
                <c:pt idx="521">
                  <c:v>0.2</c:v>
                </c:pt>
                <c:pt idx="522">
                  <c:v>0.3</c:v>
                </c:pt>
                <c:pt idx="523">
                  <c:v>0.3</c:v>
                </c:pt>
                <c:pt idx="524">
                  <c:v>0.4</c:v>
                </c:pt>
                <c:pt idx="525">
                  <c:v>0.5</c:v>
                </c:pt>
                <c:pt idx="526">
                  <c:v>0.7</c:v>
                </c:pt>
                <c:pt idx="527">
                  <c:v>1</c:v>
                </c:pt>
                <c:pt idx="528">
                  <c:v>1.2</c:v>
                </c:pt>
                <c:pt idx="529">
                  <c:v>1.4</c:v>
                </c:pt>
                <c:pt idx="530">
                  <c:v>1.4</c:v>
                </c:pt>
                <c:pt idx="531">
                  <c:v>1.3</c:v>
                </c:pt>
                <c:pt idx="532">
                  <c:v>1.1000000000000001</c:v>
                </c:pt>
                <c:pt idx="533">
                  <c:v>1.1000000000000001</c:v>
                </c:pt>
                <c:pt idx="534">
                  <c:v>0.9</c:v>
                </c:pt>
                <c:pt idx="535">
                  <c:v>0.7</c:v>
                </c:pt>
                <c:pt idx="536">
                  <c:v>0.7</c:v>
                </c:pt>
                <c:pt idx="537">
                  <c:v>0.7</c:v>
                </c:pt>
                <c:pt idx="538">
                  <c:v>0.6</c:v>
                </c:pt>
                <c:pt idx="539">
                  <c:v>0.9</c:v>
                </c:pt>
                <c:pt idx="540">
                  <c:v>1.2</c:v>
                </c:pt>
                <c:pt idx="541">
                  <c:v>1.5</c:v>
                </c:pt>
                <c:pt idx="542">
                  <c:v>1.5</c:v>
                </c:pt>
                <c:pt idx="543">
                  <c:v>1.6</c:v>
                </c:pt>
                <c:pt idx="544">
                  <c:v>1.8</c:v>
                </c:pt>
                <c:pt idx="545">
                  <c:v>1.9</c:v>
                </c:pt>
                <c:pt idx="546">
                  <c:v>1.8</c:v>
                </c:pt>
                <c:pt idx="547">
                  <c:v>1.9</c:v>
                </c:pt>
                <c:pt idx="548">
                  <c:v>2</c:v>
                </c:pt>
                <c:pt idx="549">
                  <c:v>2.1</c:v>
                </c:pt>
                <c:pt idx="550">
                  <c:v>2.1</c:v>
                </c:pt>
                <c:pt idx="551">
                  <c:v>2</c:v>
                </c:pt>
                <c:pt idx="552">
                  <c:v>1.9</c:v>
                </c:pt>
                <c:pt idx="553">
                  <c:v>1.7</c:v>
                </c:pt>
                <c:pt idx="554">
                  <c:v>1.6</c:v>
                </c:pt>
                <c:pt idx="555">
                  <c:v>1.5</c:v>
                </c:pt>
                <c:pt idx="556">
                  <c:v>1.4</c:v>
                </c:pt>
                <c:pt idx="557">
                  <c:v>1.2</c:v>
                </c:pt>
                <c:pt idx="558">
                  <c:v>1.1000000000000001</c:v>
                </c:pt>
                <c:pt idx="559">
                  <c:v>1</c:v>
                </c:pt>
                <c:pt idx="560">
                  <c:v>1</c:v>
                </c:pt>
                <c:pt idx="561">
                  <c:v>1</c:v>
                </c:pt>
                <c:pt idx="562">
                  <c:v>0.9</c:v>
                </c:pt>
                <c:pt idx="563">
                  <c:v>0.9</c:v>
                </c:pt>
                <c:pt idx="564">
                  <c:v>0.8</c:v>
                </c:pt>
                <c:pt idx="565">
                  <c:v>0.8</c:v>
                </c:pt>
                <c:pt idx="566">
                  <c:v>0.6</c:v>
                </c:pt>
                <c:pt idx="567">
                  <c:v>0.7</c:v>
                </c:pt>
                <c:pt idx="568">
                  <c:v>0.6</c:v>
                </c:pt>
                <c:pt idx="569">
                  <c:v>0.5</c:v>
                </c:pt>
                <c:pt idx="570">
                  <c:v>0.4</c:v>
                </c:pt>
                <c:pt idx="571">
                  <c:v>0.4</c:v>
                </c:pt>
                <c:pt idx="572">
                  <c:v>0.3</c:v>
                </c:pt>
                <c:pt idx="573">
                  <c:v>0.4</c:v>
                </c:pt>
                <c:pt idx="574">
                  <c:v>0.5</c:v>
                </c:pt>
                <c:pt idx="575">
                  <c:v>0.4</c:v>
                </c:pt>
                <c:pt idx="576">
                  <c:v>0.3</c:v>
                </c:pt>
                <c:pt idx="577">
                  <c:v>0.3</c:v>
                </c:pt>
                <c:pt idx="578">
                  <c:v>0.1</c:v>
                </c:pt>
                <c:pt idx="579">
                  <c:v>0</c:v>
                </c:pt>
                <c:pt idx="580">
                  <c:v>-0.2</c:v>
                </c:pt>
                <c:pt idx="581">
                  <c:v>-0.4</c:v>
                </c:pt>
                <c:pt idx="582">
                  <c:v>-0.4</c:v>
                </c:pt>
                <c:pt idx="583">
                  <c:v>-0.6</c:v>
                </c:pt>
                <c:pt idx="584">
                  <c:v>-0.7</c:v>
                </c:pt>
                <c:pt idx="585">
                  <c:v>-0.7</c:v>
                </c:pt>
                <c:pt idx="586">
                  <c:v>-0.6</c:v>
                </c:pt>
                <c:pt idx="587">
                  <c:v>-0.5</c:v>
                </c:pt>
                <c:pt idx="588">
                  <c:v>-0.5</c:v>
                </c:pt>
                <c:pt idx="589">
                  <c:v>-0.1</c:v>
                </c:pt>
                <c:pt idx="590">
                  <c:v>0</c:v>
                </c:pt>
                <c:pt idx="591">
                  <c:v>-0.3</c:v>
                </c:pt>
                <c:pt idx="592">
                  <c:v>-0.8</c:v>
                </c:pt>
                <c:pt idx="593">
                  <c:v>-1.5</c:v>
                </c:pt>
                <c:pt idx="594">
                  <c:v>-2.5</c:v>
                </c:pt>
                <c:pt idx="595">
                  <c:v>-3.8</c:v>
                </c:pt>
                <c:pt idx="596">
                  <c:v>-5.8</c:v>
                </c:pt>
                <c:pt idx="597">
                  <c:v>-7.6</c:v>
                </c:pt>
                <c:pt idx="598">
                  <c:v>-9.5</c:v>
                </c:pt>
                <c:pt idx="599">
                  <c:v>-12.1</c:v>
                </c:pt>
                <c:pt idx="600">
                  <c:v>-16.2</c:v>
                </c:pt>
                <c:pt idx="601">
                  <c:v>-18.899999999999999</c:v>
                </c:pt>
                <c:pt idx="602">
                  <c:v>-20.9</c:v>
                </c:pt>
                <c:pt idx="603">
                  <c:v>-22.3</c:v>
                </c:pt>
                <c:pt idx="604">
                  <c:v>-22.9</c:v>
                </c:pt>
                <c:pt idx="605">
                  <c:v>-23.6</c:v>
                </c:pt>
                <c:pt idx="606">
                  <c:v>-24.3</c:v>
                </c:pt>
                <c:pt idx="607">
                  <c:v>-24.9</c:v>
                </c:pt>
                <c:pt idx="608">
                  <c:v>-25</c:v>
                </c:pt>
                <c:pt idx="609">
                  <c:v>-25.4</c:v>
                </c:pt>
                <c:pt idx="610">
                  <c:v>-25.5</c:v>
                </c:pt>
                <c:pt idx="611">
                  <c:v>-25.6</c:v>
                </c:pt>
                <c:pt idx="612">
                  <c:v>-25.8</c:v>
                </c:pt>
                <c:pt idx="613">
                  <c:v>-25.9</c:v>
                </c:pt>
                <c:pt idx="614">
                  <c:v>-25.8</c:v>
                </c:pt>
                <c:pt idx="615">
                  <c:v>-25.9</c:v>
                </c:pt>
                <c:pt idx="616">
                  <c:v>-25.9</c:v>
                </c:pt>
                <c:pt idx="617">
                  <c:v>-26.1</c:v>
                </c:pt>
                <c:pt idx="618">
                  <c:v>-26.2</c:v>
                </c:pt>
                <c:pt idx="619">
                  <c:v>-26.3</c:v>
                </c:pt>
                <c:pt idx="620">
                  <c:v>-26.4</c:v>
                </c:pt>
                <c:pt idx="621">
                  <c:v>-26.4</c:v>
                </c:pt>
                <c:pt idx="622">
                  <c:v>-26.3</c:v>
                </c:pt>
                <c:pt idx="623">
                  <c:v>-26</c:v>
                </c:pt>
                <c:pt idx="624">
                  <c:v>-26</c:v>
                </c:pt>
                <c:pt idx="625">
                  <c:v>-26.3</c:v>
                </c:pt>
                <c:pt idx="626">
                  <c:v>-26.7</c:v>
                </c:pt>
                <c:pt idx="627">
                  <c:v>-27.1</c:v>
                </c:pt>
                <c:pt idx="628">
                  <c:v>-28.1</c:v>
                </c:pt>
                <c:pt idx="629">
                  <c:v>-26.3</c:v>
                </c:pt>
                <c:pt idx="630">
                  <c:v>-26.4</c:v>
                </c:pt>
                <c:pt idx="631">
                  <c:v>-26.6</c:v>
                </c:pt>
                <c:pt idx="632">
                  <c:v>-26.2</c:v>
                </c:pt>
                <c:pt idx="633">
                  <c:v>-26</c:v>
                </c:pt>
                <c:pt idx="634">
                  <c:v>-26.2</c:v>
                </c:pt>
                <c:pt idx="635">
                  <c:v>-25.9</c:v>
                </c:pt>
                <c:pt idx="636">
                  <c:v>-25.2</c:v>
                </c:pt>
                <c:pt idx="637">
                  <c:v>-24.5</c:v>
                </c:pt>
                <c:pt idx="638">
                  <c:v>-23.8</c:v>
                </c:pt>
                <c:pt idx="639">
                  <c:v>-23.1</c:v>
                </c:pt>
                <c:pt idx="640">
                  <c:v>-22.8</c:v>
                </c:pt>
                <c:pt idx="641">
                  <c:v>-22.4</c:v>
                </c:pt>
                <c:pt idx="642">
                  <c:v>-22.1</c:v>
                </c:pt>
                <c:pt idx="643">
                  <c:v>-21.9</c:v>
                </c:pt>
                <c:pt idx="644">
                  <c:v>-21.7</c:v>
                </c:pt>
                <c:pt idx="645">
                  <c:v>-21.5</c:v>
                </c:pt>
                <c:pt idx="646">
                  <c:v>-21.6</c:v>
                </c:pt>
                <c:pt idx="647">
                  <c:v>-21.4</c:v>
                </c:pt>
                <c:pt idx="648">
                  <c:v>-21.3</c:v>
                </c:pt>
                <c:pt idx="649">
                  <c:v>-21.4</c:v>
                </c:pt>
                <c:pt idx="650">
                  <c:v>-21.4</c:v>
                </c:pt>
                <c:pt idx="651">
                  <c:v>-21.4</c:v>
                </c:pt>
                <c:pt idx="652">
                  <c:v>-21.3</c:v>
                </c:pt>
                <c:pt idx="653">
                  <c:v>-21.3</c:v>
                </c:pt>
                <c:pt idx="654">
                  <c:v>-21.4</c:v>
                </c:pt>
                <c:pt idx="655">
                  <c:v>-21.3</c:v>
                </c:pt>
                <c:pt idx="656">
                  <c:v>-21.2</c:v>
                </c:pt>
                <c:pt idx="657">
                  <c:v>-21.4</c:v>
                </c:pt>
                <c:pt idx="658">
                  <c:v>-21.3</c:v>
                </c:pt>
                <c:pt idx="659">
                  <c:v>-21.3</c:v>
                </c:pt>
                <c:pt idx="660">
                  <c:v>-21.3</c:v>
                </c:pt>
                <c:pt idx="661">
                  <c:v>-21.2</c:v>
                </c:pt>
                <c:pt idx="662">
                  <c:v>-21.2</c:v>
                </c:pt>
                <c:pt idx="663">
                  <c:v>-21.2</c:v>
                </c:pt>
                <c:pt idx="664">
                  <c:v>-21.2</c:v>
                </c:pt>
                <c:pt idx="665">
                  <c:v>-21.4</c:v>
                </c:pt>
                <c:pt idx="666">
                  <c:v>-21.4</c:v>
                </c:pt>
                <c:pt idx="667">
                  <c:v>-21.3</c:v>
                </c:pt>
                <c:pt idx="668">
                  <c:v>-21.3</c:v>
                </c:pt>
                <c:pt idx="669">
                  <c:v>-21.2</c:v>
                </c:pt>
                <c:pt idx="670">
                  <c:v>-21.1</c:v>
                </c:pt>
                <c:pt idx="671">
                  <c:v>-21.2</c:v>
                </c:pt>
                <c:pt idx="672">
                  <c:v>-21.1</c:v>
                </c:pt>
                <c:pt idx="673">
                  <c:v>-21.1</c:v>
                </c:pt>
                <c:pt idx="674">
                  <c:v>-21.2</c:v>
                </c:pt>
                <c:pt idx="675">
                  <c:v>-21.2</c:v>
                </c:pt>
                <c:pt idx="676">
                  <c:v>-21.2</c:v>
                </c:pt>
                <c:pt idx="677">
                  <c:v>-21.1</c:v>
                </c:pt>
                <c:pt idx="678">
                  <c:v>-21.1</c:v>
                </c:pt>
                <c:pt idx="679">
                  <c:v>-21.1</c:v>
                </c:pt>
                <c:pt idx="680">
                  <c:v>-21.2</c:v>
                </c:pt>
                <c:pt idx="681">
                  <c:v>-21.1</c:v>
                </c:pt>
                <c:pt idx="682">
                  <c:v>-21.1</c:v>
                </c:pt>
                <c:pt idx="683">
                  <c:v>-21.1</c:v>
                </c:pt>
                <c:pt idx="684">
                  <c:v>-21.1</c:v>
                </c:pt>
                <c:pt idx="685">
                  <c:v>-21.1</c:v>
                </c:pt>
                <c:pt idx="686">
                  <c:v>-21</c:v>
                </c:pt>
                <c:pt idx="687">
                  <c:v>-21</c:v>
                </c:pt>
                <c:pt idx="688">
                  <c:v>-21</c:v>
                </c:pt>
                <c:pt idx="689">
                  <c:v>-21</c:v>
                </c:pt>
                <c:pt idx="690">
                  <c:v>-21</c:v>
                </c:pt>
                <c:pt idx="691">
                  <c:v>-21</c:v>
                </c:pt>
                <c:pt idx="692">
                  <c:v>-20.9</c:v>
                </c:pt>
                <c:pt idx="693">
                  <c:v>-20.9</c:v>
                </c:pt>
                <c:pt idx="694">
                  <c:v>-20.9</c:v>
                </c:pt>
                <c:pt idx="695">
                  <c:v>-20.9</c:v>
                </c:pt>
                <c:pt idx="696">
                  <c:v>-20.9</c:v>
                </c:pt>
                <c:pt idx="697">
                  <c:v>-20.9</c:v>
                </c:pt>
                <c:pt idx="698">
                  <c:v>-20.9</c:v>
                </c:pt>
                <c:pt idx="699">
                  <c:v>-20.8</c:v>
                </c:pt>
                <c:pt idx="700">
                  <c:v>-20.9</c:v>
                </c:pt>
                <c:pt idx="701">
                  <c:v>-20.9</c:v>
                </c:pt>
                <c:pt idx="702">
                  <c:v>-20.8</c:v>
                </c:pt>
                <c:pt idx="703">
                  <c:v>-20.9</c:v>
                </c:pt>
                <c:pt idx="704">
                  <c:v>-20.8</c:v>
                </c:pt>
                <c:pt idx="705">
                  <c:v>-20.9</c:v>
                </c:pt>
                <c:pt idx="706">
                  <c:v>-20.9</c:v>
                </c:pt>
                <c:pt idx="707">
                  <c:v>-20.8</c:v>
                </c:pt>
                <c:pt idx="708">
                  <c:v>-20.8</c:v>
                </c:pt>
                <c:pt idx="709">
                  <c:v>-20.7</c:v>
                </c:pt>
                <c:pt idx="710">
                  <c:v>-20.8</c:v>
                </c:pt>
                <c:pt idx="711">
                  <c:v>-20.7</c:v>
                </c:pt>
                <c:pt idx="712">
                  <c:v>-20.7</c:v>
                </c:pt>
                <c:pt idx="713">
                  <c:v>-20.7</c:v>
                </c:pt>
                <c:pt idx="714">
                  <c:v>-20.7</c:v>
                </c:pt>
                <c:pt idx="715">
                  <c:v>-20.7</c:v>
                </c:pt>
                <c:pt idx="716">
                  <c:v>-20.7</c:v>
                </c:pt>
                <c:pt idx="717">
                  <c:v>-20.7</c:v>
                </c:pt>
                <c:pt idx="718">
                  <c:v>-20.7</c:v>
                </c:pt>
                <c:pt idx="719">
                  <c:v>-20.7</c:v>
                </c:pt>
                <c:pt idx="720">
                  <c:v>-20.7</c:v>
                </c:pt>
                <c:pt idx="721">
                  <c:v>-20.7</c:v>
                </c:pt>
                <c:pt idx="722">
                  <c:v>-20.7</c:v>
                </c:pt>
                <c:pt idx="723">
                  <c:v>-20.7</c:v>
                </c:pt>
                <c:pt idx="724">
                  <c:v>-20.7</c:v>
                </c:pt>
                <c:pt idx="725">
                  <c:v>-20.7</c:v>
                </c:pt>
                <c:pt idx="726">
                  <c:v>-20.7</c:v>
                </c:pt>
                <c:pt idx="727">
                  <c:v>-20.7</c:v>
                </c:pt>
                <c:pt idx="728">
                  <c:v>-20.6</c:v>
                </c:pt>
                <c:pt idx="729">
                  <c:v>-20.7</c:v>
                </c:pt>
                <c:pt idx="730">
                  <c:v>-20.7</c:v>
                </c:pt>
                <c:pt idx="731">
                  <c:v>-20.7</c:v>
                </c:pt>
                <c:pt idx="732">
                  <c:v>-20.7</c:v>
                </c:pt>
                <c:pt idx="733">
                  <c:v>-20.7</c:v>
                </c:pt>
                <c:pt idx="734">
                  <c:v>-20.7</c:v>
                </c:pt>
                <c:pt idx="735">
                  <c:v>-20.6</c:v>
                </c:pt>
                <c:pt idx="736">
                  <c:v>-20.6</c:v>
                </c:pt>
                <c:pt idx="737">
                  <c:v>-20.7</c:v>
                </c:pt>
                <c:pt idx="738">
                  <c:v>-20.7</c:v>
                </c:pt>
                <c:pt idx="739">
                  <c:v>-20.7</c:v>
                </c:pt>
                <c:pt idx="740">
                  <c:v>-20.8</c:v>
                </c:pt>
                <c:pt idx="741">
                  <c:v>-20.7</c:v>
                </c:pt>
                <c:pt idx="742">
                  <c:v>-20.7</c:v>
                </c:pt>
                <c:pt idx="743">
                  <c:v>-20.7</c:v>
                </c:pt>
                <c:pt idx="744">
                  <c:v>-20.6</c:v>
                </c:pt>
                <c:pt idx="745">
                  <c:v>-20.7</c:v>
                </c:pt>
                <c:pt idx="746">
                  <c:v>-20.7</c:v>
                </c:pt>
                <c:pt idx="747">
                  <c:v>-20.7</c:v>
                </c:pt>
                <c:pt idx="748">
                  <c:v>-20.7</c:v>
                </c:pt>
                <c:pt idx="749">
                  <c:v>-20.7</c:v>
                </c:pt>
                <c:pt idx="750">
                  <c:v>-20.7</c:v>
                </c:pt>
                <c:pt idx="751">
                  <c:v>-20.6</c:v>
                </c:pt>
                <c:pt idx="752">
                  <c:v>-20.6</c:v>
                </c:pt>
                <c:pt idx="753">
                  <c:v>-20.7</c:v>
                </c:pt>
                <c:pt idx="754">
                  <c:v>-20.7</c:v>
                </c:pt>
                <c:pt idx="755">
                  <c:v>-20.7</c:v>
                </c:pt>
                <c:pt idx="756">
                  <c:v>-20.7</c:v>
                </c:pt>
                <c:pt idx="757">
                  <c:v>-20.7</c:v>
                </c:pt>
                <c:pt idx="758">
                  <c:v>-20.7</c:v>
                </c:pt>
                <c:pt idx="759">
                  <c:v>-20.7</c:v>
                </c:pt>
                <c:pt idx="760">
                  <c:v>-20.7</c:v>
                </c:pt>
                <c:pt idx="761">
                  <c:v>-20.7</c:v>
                </c:pt>
                <c:pt idx="762">
                  <c:v>-20.7</c:v>
                </c:pt>
                <c:pt idx="763">
                  <c:v>-20.7</c:v>
                </c:pt>
                <c:pt idx="764">
                  <c:v>-20.7</c:v>
                </c:pt>
                <c:pt idx="765">
                  <c:v>-20.7</c:v>
                </c:pt>
                <c:pt idx="766">
                  <c:v>-20.7</c:v>
                </c:pt>
                <c:pt idx="767">
                  <c:v>-20.7</c:v>
                </c:pt>
                <c:pt idx="768">
                  <c:v>-20.7</c:v>
                </c:pt>
                <c:pt idx="769">
                  <c:v>-20.7</c:v>
                </c:pt>
                <c:pt idx="770">
                  <c:v>-20.8</c:v>
                </c:pt>
                <c:pt idx="771">
                  <c:v>-20.8</c:v>
                </c:pt>
                <c:pt idx="772">
                  <c:v>-20.7</c:v>
                </c:pt>
                <c:pt idx="773">
                  <c:v>-20.7</c:v>
                </c:pt>
                <c:pt idx="774">
                  <c:v>-20.7</c:v>
                </c:pt>
                <c:pt idx="775">
                  <c:v>-20.7</c:v>
                </c:pt>
                <c:pt idx="776">
                  <c:v>-20.7</c:v>
                </c:pt>
                <c:pt idx="777">
                  <c:v>-20.8</c:v>
                </c:pt>
                <c:pt idx="778">
                  <c:v>-20.7</c:v>
                </c:pt>
                <c:pt idx="779">
                  <c:v>-20.7</c:v>
                </c:pt>
                <c:pt idx="780">
                  <c:v>-20.7</c:v>
                </c:pt>
                <c:pt idx="781">
                  <c:v>-20.7</c:v>
                </c:pt>
                <c:pt idx="782">
                  <c:v>-20.7</c:v>
                </c:pt>
                <c:pt idx="783">
                  <c:v>-20.7</c:v>
                </c:pt>
                <c:pt idx="784">
                  <c:v>-20.7</c:v>
                </c:pt>
                <c:pt idx="785">
                  <c:v>-20.8</c:v>
                </c:pt>
                <c:pt idx="786">
                  <c:v>-20.8</c:v>
                </c:pt>
                <c:pt idx="787">
                  <c:v>-20.8</c:v>
                </c:pt>
                <c:pt idx="788">
                  <c:v>-20.7</c:v>
                </c:pt>
                <c:pt idx="789">
                  <c:v>-20.7</c:v>
                </c:pt>
                <c:pt idx="790">
                  <c:v>-20.7</c:v>
                </c:pt>
                <c:pt idx="791">
                  <c:v>-20.7</c:v>
                </c:pt>
                <c:pt idx="792">
                  <c:v>-20.7</c:v>
                </c:pt>
                <c:pt idx="793">
                  <c:v>-20.7</c:v>
                </c:pt>
                <c:pt idx="794">
                  <c:v>-20.7</c:v>
                </c:pt>
                <c:pt idx="795">
                  <c:v>-20.7</c:v>
                </c:pt>
                <c:pt idx="796">
                  <c:v>-20.7</c:v>
                </c:pt>
                <c:pt idx="797">
                  <c:v>-20.7</c:v>
                </c:pt>
                <c:pt idx="798">
                  <c:v>-20.7</c:v>
                </c:pt>
                <c:pt idx="799">
                  <c:v>-20.7</c:v>
                </c:pt>
                <c:pt idx="800">
                  <c:v>-20.7</c:v>
                </c:pt>
                <c:pt idx="801">
                  <c:v>-20.7</c:v>
                </c:pt>
                <c:pt idx="802">
                  <c:v>-20.7</c:v>
                </c:pt>
                <c:pt idx="803">
                  <c:v>-20.8</c:v>
                </c:pt>
                <c:pt idx="804">
                  <c:v>-20.8</c:v>
                </c:pt>
                <c:pt idx="805">
                  <c:v>-20.7</c:v>
                </c:pt>
                <c:pt idx="806">
                  <c:v>-20.7</c:v>
                </c:pt>
                <c:pt idx="807">
                  <c:v>-20.8</c:v>
                </c:pt>
                <c:pt idx="808">
                  <c:v>-20.8</c:v>
                </c:pt>
                <c:pt idx="809">
                  <c:v>-21</c:v>
                </c:pt>
                <c:pt idx="810">
                  <c:v>-21.2</c:v>
                </c:pt>
                <c:pt idx="811">
                  <c:v>-21.3</c:v>
                </c:pt>
                <c:pt idx="812">
                  <c:v>-22.1</c:v>
                </c:pt>
                <c:pt idx="813">
                  <c:v>-22.8</c:v>
                </c:pt>
                <c:pt idx="814">
                  <c:v>-23.5</c:v>
                </c:pt>
                <c:pt idx="815">
                  <c:v>-25.1</c:v>
                </c:pt>
                <c:pt idx="816">
                  <c:v>-26.5</c:v>
                </c:pt>
                <c:pt idx="817">
                  <c:v>-30.2</c:v>
                </c:pt>
                <c:pt idx="818">
                  <c:v>-33.299999999999997</c:v>
                </c:pt>
                <c:pt idx="819">
                  <c:v>-34.799999999999997</c:v>
                </c:pt>
                <c:pt idx="820">
                  <c:v>-42.6</c:v>
                </c:pt>
                <c:pt idx="821">
                  <c:v>-41.6</c:v>
                </c:pt>
                <c:pt idx="822">
                  <c:v>-39.5</c:v>
                </c:pt>
                <c:pt idx="823">
                  <c:v>-34.1</c:v>
                </c:pt>
                <c:pt idx="824">
                  <c:v>-31</c:v>
                </c:pt>
                <c:pt idx="825">
                  <c:v>-28.5</c:v>
                </c:pt>
                <c:pt idx="826">
                  <c:v>-27.2</c:v>
                </c:pt>
                <c:pt idx="827">
                  <c:v>-26.6</c:v>
                </c:pt>
                <c:pt idx="828">
                  <c:v>-26.1</c:v>
                </c:pt>
                <c:pt idx="829">
                  <c:v>-26.2</c:v>
                </c:pt>
                <c:pt idx="830">
                  <c:v>-27.5</c:v>
                </c:pt>
                <c:pt idx="831">
                  <c:v>-28</c:v>
                </c:pt>
                <c:pt idx="832">
                  <c:v>-28.2</c:v>
                </c:pt>
                <c:pt idx="833">
                  <c:v>-28.1</c:v>
                </c:pt>
                <c:pt idx="834">
                  <c:v>-27.3</c:v>
                </c:pt>
                <c:pt idx="835">
                  <c:v>-26.7</c:v>
                </c:pt>
                <c:pt idx="836">
                  <c:v>-26.3</c:v>
                </c:pt>
                <c:pt idx="837">
                  <c:v>-25.8</c:v>
                </c:pt>
                <c:pt idx="838">
                  <c:v>-25.2</c:v>
                </c:pt>
                <c:pt idx="839">
                  <c:v>-24.3</c:v>
                </c:pt>
                <c:pt idx="840">
                  <c:v>-24.2</c:v>
                </c:pt>
                <c:pt idx="841">
                  <c:v>-24.1</c:v>
                </c:pt>
                <c:pt idx="842">
                  <c:v>-23.9</c:v>
                </c:pt>
                <c:pt idx="843">
                  <c:v>-23.8</c:v>
                </c:pt>
                <c:pt idx="844">
                  <c:v>-23.5</c:v>
                </c:pt>
                <c:pt idx="845">
                  <c:v>-23.7</c:v>
                </c:pt>
                <c:pt idx="846">
                  <c:v>-17.600000000000001</c:v>
                </c:pt>
                <c:pt idx="847">
                  <c:v>-9.4</c:v>
                </c:pt>
                <c:pt idx="848">
                  <c:v>0.3</c:v>
                </c:pt>
                <c:pt idx="849">
                  <c:v>4.5</c:v>
                </c:pt>
                <c:pt idx="850">
                  <c:v>7.1</c:v>
                </c:pt>
                <c:pt idx="851">
                  <c:v>9.1</c:v>
                </c:pt>
                <c:pt idx="852">
                  <c:v>11.3</c:v>
                </c:pt>
                <c:pt idx="853">
                  <c:v>12.4</c:v>
                </c:pt>
                <c:pt idx="854">
                  <c:v>13.6</c:v>
                </c:pt>
                <c:pt idx="855">
                  <c:v>15.3</c:v>
                </c:pt>
                <c:pt idx="856">
                  <c:v>16.600000000000001</c:v>
                </c:pt>
                <c:pt idx="857">
                  <c:v>17.5</c:v>
                </c:pt>
                <c:pt idx="858">
                  <c:v>18.5</c:v>
                </c:pt>
                <c:pt idx="859">
                  <c:v>20.7</c:v>
                </c:pt>
                <c:pt idx="860">
                  <c:v>20.3</c:v>
                </c:pt>
                <c:pt idx="861">
                  <c:v>18.3</c:v>
                </c:pt>
                <c:pt idx="862">
                  <c:v>17.3</c:v>
                </c:pt>
                <c:pt idx="863">
                  <c:v>17.5</c:v>
                </c:pt>
                <c:pt idx="864">
                  <c:v>16.8</c:v>
                </c:pt>
                <c:pt idx="865">
                  <c:v>14</c:v>
                </c:pt>
                <c:pt idx="866">
                  <c:v>14.2</c:v>
                </c:pt>
                <c:pt idx="867">
                  <c:v>13.5</c:v>
                </c:pt>
                <c:pt idx="868">
                  <c:v>12.4</c:v>
                </c:pt>
                <c:pt idx="869">
                  <c:v>12.1</c:v>
                </c:pt>
                <c:pt idx="870">
                  <c:v>16.899999999999999</c:v>
                </c:pt>
                <c:pt idx="871">
                  <c:v>16.899999999999999</c:v>
                </c:pt>
                <c:pt idx="872">
                  <c:v>17</c:v>
                </c:pt>
                <c:pt idx="873">
                  <c:v>17.3</c:v>
                </c:pt>
                <c:pt idx="874">
                  <c:v>18.2</c:v>
                </c:pt>
                <c:pt idx="875">
                  <c:v>17.5</c:v>
                </c:pt>
                <c:pt idx="876">
                  <c:v>17.600000000000001</c:v>
                </c:pt>
                <c:pt idx="877">
                  <c:v>17.5</c:v>
                </c:pt>
                <c:pt idx="878">
                  <c:v>15.4</c:v>
                </c:pt>
                <c:pt idx="879">
                  <c:v>11.6</c:v>
                </c:pt>
                <c:pt idx="880">
                  <c:v>10.9</c:v>
                </c:pt>
                <c:pt idx="881">
                  <c:v>11</c:v>
                </c:pt>
                <c:pt idx="882">
                  <c:v>11.6</c:v>
                </c:pt>
                <c:pt idx="883">
                  <c:v>11</c:v>
                </c:pt>
                <c:pt idx="884">
                  <c:v>11.1</c:v>
                </c:pt>
                <c:pt idx="885">
                  <c:v>11.2</c:v>
                </c:pt>
                <c:pt idx="886">
                  <c:v>11.9</c:v>
                </c:pt>
                <c:pt idx="887">
                  <c:v>12.3</c:v>
                </c:pt>
                <c:pt idx="888">
                  <c:v>12.4</c:v>
                </c:pt>
                <c:pt idx="889">
                  <c:v>13.1</c:v>
                </c:pt>
                <c:pt idx="890">
                  <c:v>13.5</c:v>
                </c:pt>
                <c:pt idx="891">
                  <c:v>12.8</c:v>
                </c:pt>
                <c:pt idx="892">
                  <c:v>13.4</c:v>
                </c:pt>
                <c:pt idx="893">
                  <c:v>13.7</c:v>
                </c:pt>
                <c:pt idx="894">
                  <c:v>13.4</c:v>
                </c:pt>
                <c:pt idx="895">
                  <c:v>12.9</c:v>
                </c:pt>
                <c:pt idx="896">
                  <c:v>12</c:v>
                </c:pt>
                <c:pt idx="897">
                  <c:v>11.6</c:v>
                </c:pt>
                <c:pt idx="898">
                  <c:v>11.6</c:v>
                </c:pt>
                <c:pt idx="899">
                  <c:v>11.1</c:v>
                </c:pt>
                <c:pt idx="900">
                  <c:v>11.5</c:v>
                </c:pt>
                <c:pt idx="901">
                  <c:v>12.1</c:v>
                </c:pt>
                <c:pt idx="902">
                  <c:v>12.9</c:v>
                </c:pt>
                <c:pt idx="903">
                  <c:v>13.2</c:v>
                </c:pt>
                <c:pt idx="904">
                  <c:v>12.8</c:v>
                </c:pt>
                <c:pt idx="905">
                  <c:v>12.1</c:v>
                </c:pt>
                <c:pt idx="906">
                  <c:v>11.7</c:v>
                </c:pt>
                <c:pt idx="907">
                  <c:v>10</c:v>
                </c:pt>
                <c:pt idx="908">
                  <c:v>10.5</c:v>
                </c:pt>
                <c:pt idx="909">
                  <c:v>10.1</c:v>
                </c:pt>
                <c:pt idx="910">
                  <c:v>9.6</c:v>
                </c:pt>
                <c:pt idx="911">
                  <c:v>10.199999999999999</c:v>
                </c:pt>
                <c:pt idx="912">
                  <c:v>11.9</c:v>
                </c:pt>
                <c:pt idx="913">
                  <c:v>13.2</c:v>
                </c:pt>
                <c:pt idx="914">
                  <c:v>12.4</c:v>
                </c:pt>
                <c:pt idx="915">
                  <c:v>11.3</c:v>
                </c:pt>
                <c:pt idx="916">
                  <c:v>10.8</c:v>
                </c:pt>
                <c:pt idx="917">
                  <c:v>10.4</c:v>
                </c:pt>
                <c:pt idx="918">
                  <c:v>9.8000000000000007</c:v>
                </c:pt>
                <c:pt idx="919">
                  <c:v>9.4</c:v>
                </c:pt>
                <c:pt idx="920">
                  <c:v>10.6</c:v>
                </c:pt>
                <c:pt idx="921">
                  <c:v>11.2</c:v>
                </c:pt>
                <c:pt idx="922">
                  <c:v>10.8</c:v>
                </c:pt>
                <c:pt idx="923">
                  <c:v>11.8</c:v>
                </c:pt>
                <c:pt idx="924">
                  <c:v>14.1</c:v>
                </c:pt>
                <c:pt idx="925">
                  <c:v>15.4</c:v>
                </c:pt>
                <c:pt idx="926">
                  <c:v>15.4</c:v>
                </c:pt>
                <c:pt idx="927">
                  <c:v>15.5</c:v>
                </c:pt>
                <c:pt idx="928">
                  <c:v>16</c:v>
                </c:pt>
                <c:pt idx="929">
                  <c:v>15.9</c:v>
                </c:pt>
                <c:pt idx="930">
                  <c:v>13.7</c:v>
                </c:pt>
                <c:pt idx="931">
                  <c:v>13.1</c:v>
                </c:pt>
                <c:pt idx="932">
                  <c:v>12.8</c:v>
                </c:pt>
                <c:pt idx="933">
                  <c:v>11.7</c:v>
                </c:pt>
                <c:pt idx="934">
                  <c:v>12.1</c:v>
                </c:pt>
                <c:pt idx="935">
                  <c:v>13.2</c:v>
                </c:pt>
                <c:pt idx="936">
                  <c:v>14.2</c:v>
                </c:pt>
                <c:pt idx="937">
                  <c:v>15.8</c:v>
                </c:pt>
                <c:pt idx="938">
                  <c:v>15.9</c:v>
                </c:pt>
                <c:pt idx="939">
                  <c:v>18</c:v>
                </c:pt>
                <c:pt idx="940">
                  <c:v>18.399999999999999</c:v>
                </c:pt>
                <c:pt idx="941">
                  <c:v>17.7</c:v>
                </c:pt>
                <c:pt idx="942">
                  <c:v>16.3</c:v>
                </c:pt>
                <c:pt idx="943">
                  <c:v>15.6</c:v>
                </c:pt>
                <c:pt idx="944">
                  <c:v>15.4</c:v>
                </c:pt>
                <c:pt idx="945">
                  <c:v>15.2</c:v>
                </c:pt>
                <c:pt idx="946">
                  <c:v>13.2</c:v>
                </c:pt>
                <c:pt idx="947">
                  <c:v>15.7</c:v>
                </c:pt>
                <c:pt idx="948">
                  <c:v>14.1</c:v>
                </c:pt>
                <c:pt idx="949">
                  <c:v>15.8</c:v>
                </c:pt>
                <c:pt idx="950">
                  <c:v>17</c:v>
                </c:pt>
                <c:pt idx="951">
                  <c:v>17.600000000000001</c:v>
                </c:pt>
                <c:pt idx="952">
                  <c:v>17.8</c:v>
                </c:pt>
                <c:pt idx="953">
                  <c:v>14</c:v>
                </c:pt>
                <c:pt idx="954">
                  <c:v>12.9</c:v>
                </c:pt>
                <c:pt idx="955">
                  <c:v>12.7</c:v>
                </c:pt>
                <c:pt idx="956">
                  <c:v>11.1</c:v>
                </c:pt>
                <c:pt idx="957">
                  <c:v>10.5</c:v>
                </c:pt>
                <c:pt idx="958">
                  <c:v>10.3</c:v>
                </c:pt>
                <c:pt idx="959">
                  <c:v>10.6</c:v>
                </c:pt>
                <c:pt idx="960">
                  <c:v>10.7</c:v>
                </c:pt>
                <c:pt idx="961">
                  <c:v>10.3</c:v>
                </c:pt>
                <c:pt idx="962">
                  <c:v>11.4</c:v>
                </c:pt>
                <c:pt idx="963">
                  <c:v>13.1</c:v>
                </c:pt>
                <c:pt idx="964">
                  <c:v>12.5</c:v>
                </c:pt>
                <c:pt idx="965">
                  <c:v>14.2</c:v>
                </c:pt>
                <c:pt idx="966">
                  <c:v>15.2</c:v>
                </c:pt>
                <c:pt idx="967">
                  <c:v>16.600000000000001</c:v>
                </c:pt>
                <c:pt idx="968">
                  <c:v>16.600000000000001</c:v>
                </c:pt>
                <c:pt idx="969">
                  <c:v>14.5</c:v>
                </c:pt>
                <c:pt idx="970">
                  <c:v>13.5</c:v>
                </c:pt>
                <c:pt idx="971">
                  <c:v>12.3</c:v>
                </c:pt>
                <c:pt idx="972">
                  <c:v>10.8</c:v>
                </c:pt>
                <c:pt idx="973">
                  <c:v>9.1999999999999993</c:v>
                </c:pt>
                <c:pt idx="974">
                  <c:v>7.6</c:v>
                </c:pt>
                <c:pt idx="975">
                  <c:v>6.6</c:v>
                </c:pt>
                <c:pt idx="976">
                  <c:v>5.8</c:v>
                </c:pt>
                <c:pt idx="977">
                  <c:v>5.5</c:v>
                </c:pt>
                <c:pt idx="978">
                  <c:v>5.2</c:v>
                </c:pt>
                <c:pt idx="979">
                  <c:v>4.9000000000000004</c:v>
                </c:pt>
                <c:pt idx="980">
                  <c:v>4.5999999999999996</c:v>
                </c:pt>
                <c:pt idx="981">
                  <c:v>4.4000000000000004</c:v>
                </c:pt>
                <c:pt idx="982">
                  <c:v>4.0999999999999996</c:v>
                </c:pt>
                <c:pt idx="983">
                  <c:v>4</c:v>
                </c:pt>
                <c:pt idx="984">
                  <c:v>4.0999999999999996</c:v>
                </c:pt>
                <c:pt idx="985">
                  <c:v>4.0999999999999996</c:v>
                </c:pt>
                <c:pt idx="986">
                  <c:v>4</c:v>
                </c:pt>
                <c:pt idx="987">
                  <c:v>3.8</c:v>
                </c:pt>
                <c:pt idx="988">
                  <c:v>3.3</c:v>
                </c:pt>
                <c:pt idx="989">
                  <c:v>3.1</c:v>
                </c:pt>
                <c:pt idx="990">
                  <c:v>3.9</c:v>
                </c:pt>
                <c:pt idx="991">
                  <c:v>5.0999999999999996</c:v>
                </c:pt>
                <c:pt idx="992">
                  <c:v>6.6</c:v>
                </c:pt>
                <c:pt idx="993">
                  <c:v>7.2</c:v>
                </c:pt>
                <c:pt idx="994">
                  <c:v>7.1</c:v>
                </c:pt>
                <c:pt idx="995">
                  <c:v>6.6</c:v>
                </c:pt>
                <c:pt idx="996">
                  <c:v>5.6</c:v>
                </c:pt>
                <c:pt idx="997">
                  <c:v>5.5</c:v>
                </c:pt>
                <c:pt idx="998">
                  <c:v>5.6</c:v>
                </c:pt>
                <c:pt idx="999">
                  <c:v>5.5</c:v>
                </c:pt>
                <c:pt idx="1000">
                  <c:v>5.4</c:v>
                </c:pt>
                <c:pt idx="1001">
                  <c:v>5.5</c:v>
                </c:pt>
                <c:pt idx="1002">
                  <c:v>5.4</c:v>
                </c:pt>
                <c:pt idx="1003">
                  <c:v>5.4</c:v>
                </c:pt>
                <c:pt idx="1004">
                  <c:v>5.5</c:v>
                </c:pt>
                <c:pt idx="1005">
                  <c:v>5.5</c:v>
                </c:pt>
                <c:pt idx="1006">
                  <c:v>5.6</c:v>
                </c:pt>
                <c:pt idx="1007">
                  <c:v>5.6</c:v>
                </c:pt>
                <c:pt idx="1008">
                  <c:v>5.6</c:v>
                </c:pt>
                <c:pt idx="1009">
                  <c:v>5.7</c:v>
                </c:pt>
                <c:pt idx="1010">
                  <c:v>5.6</c:v>
                </c:pt>
                <c:pt idx="1011">
                  <c:v>5.6</c:v>
                </c:pt>
                <c:pt idx="1012">
                  <c:v>5.7</c:v>
                </c:pt>
                <c:pt idx="1013">
                  <c:v>5.5</c:v>
                </c:pt>
                <c:pt idx="1014">
                  <c:v>5.4</c:v>
                </c:pt>
                <c:pt idx="1015">
                  <c:v>5.4</c:v>
                </c:pt>
                <c:pt idx="1016">
                  <c:v>5.2</c:v>
                </c:pt>
                <c:pt idx="1017">
                  <c:v>5.2</c:v>
                </c:pt>
                <c:pt idx="1018">
                  <c:v>5</c:v>
                </c:pt>
                <c:pt idx="1019">
                  <c:v>5.0999999999999996</c:v>
                </c:pt>
                <c:pt idx="1020">
                  <c:v>5.0999999999999996</c:v>
                </c:pt>
                <c:pt idx="1021">
                  <c:v>5.0999999999999996</c:v>
                </c:pt>
                <c:pt idx="1022">
                  <c:v>5.0999999999999996</c:v>
                </c:pt>
                <c:pt idx="1023">
                  <c:v>5.2</c:v>
                </c:pt>
                <c:pt idx="1024">
                  <c:v>5.0999999999999996</c:v>
                </c:pt>
                <c:pt idx="1025">
                  <c:v>5.3</c:v>
                </c:pt>
                <c:pt idx="1026">
                  <c:v>5.2</c:v>
                </c:pt>
                <c:pt idx="1027">
                  <c:v>5.2</c:v>
                </c:pt>
                <c:pt idx="1028">
                  <c:v>5.0999999999999996</c:v>
                </c:pt>
                <c:pt idx="1029">
                  <c:v>4.9000000000000004</c:v>
                </c:pt>
                <c:pt idx="1030">
                  <c:v>4.9000000000000004</c:v>
                </c:pt>
                <c:pt idx="1031">
                  <c:v>4.8</c:v>
                </c:pt>
                <c:pt idx="1032">
                  <c:v>4.8</c:v>
                </c:pt>
                <c:pt idx="1033">
                  <c:v>4.8</c:v>
                </c:pt>
                <c:pt idx="1034">
                  <c:v>4.7</c:v>
                </c:pt>
                <c:pt idx="1035">
                  <c:v>4.7</c:v>
                </c:pt>
                <c:pt idx="1036">
                  <c:v>4.5999999999999996</c:v>
                </c:pt>
                <c:pt idx="1037">
                  <c:v>4.5</c:v>
                </c:pt>
                <c:pt idx="1038">
                  <c:v>4.5999999999999996</c:v>
                </c:pt>
                <c:pt idx="1039">
                  <c:v>4.5</c:v>
                </c:pt>
                <c:pt idx="1040">
                  <c:v>4.5</c:v>
                </c:pt>
                <c:pt idx="1041">
                  <c:v>4.5999999999999996</c:v>
                </c:pt>
                <c:pt idx="1042">
                  <c:v>4.7</c:v>
                </c:pt>
                <c:pt idx="1043">
                  <c:v>4.8</c:v>
                </c:pt>
                <c:pt idx="1044">
                  <c:v>4.7</c:v>
                </c:pt>
                <c:pt idx="1045">
                  <c:v>4.8</c:v>
                </c:pt>
                <c:pt idx="1046">
                  <c:v>4.8</c:v>
                </c:pt>
                <c:pt idx="1047">
                  <c:v>5</c:v>
                </c:pt>
                <c:pt idx="1048">
                  <c:v>4.8</c:v>
                </c:pt>
                <c:pt idx="1049">
                  <c:v>5</c:v>
                </c:pt>
                <c:pt idx="1050">
                  <c:v>4.9000000000000004</c:v>
                </c:pt>
                <c:pt idx="1051">
                  <c:v>4.8</c:v>
                </c:pt>
                <c:pt idx="1052">
                  <c:v>4.5999999999999996</c:v>
                </c:pt>
                <c:pt idx="1053">
                  <c:v>4.5999999999999996</c:v>
                </c:pt>
                <c:pt idx="1054">
                  <c:v>4.4000000000000004</c:v>
                </c:pt>
                <c:pt idx="1055">
                  <c:v>4.3</c:v>
                </c:pt>
                <c:pt idx="1056">
                  <c:v>4.2</c:v>
                </c:pt>
                <c:pt idx="1057">
                  <c:v>4.3</c:v>
                </c:pt>
                <c:pt idx="1058">
                  <c:v>4.2</c:v>
                </c:pt>
                <c:pt idx="1059">
                  <c:v>4</c:v>
                </c:pt>
                <c:pt idx="1060">
                  <c:v>4</c:v>
                </c:pt>
                <c:pt idx="1061">
                  <c:v>4.0999999999999996</c:v>
                </c:pt>
                <c:pt idx="1062">
                  <c:v>4.0999999999999996</c:v>
                </c:pt>
                <c:pt idx="1063">
                  <c:v>4.0999999999999996</c:v>
                </c:pt>
                <c:pt idx="1064">
                  <c:v>4.0999999999999996</c:v>
                </c:pt>
                <c:pt idx="1065">
                  <c:v>4</c:v>
                </c:pt>
                <c:pt idx="1066">
                  <c:v>4.0999999999999996</c:v>
                </c:pt>
                <c:pt idx="1067">
                  <c:v>4.0999999999999996</c:v>
                </c:pt>
                <c:pt idx="1068">
                  <c:v>4.0999999999999996</c:v>
                </c:pt>
                <c:pt idx="1069">
                  <c:v>4.2</c:v>
                </c:pt>
                <c:pt idx="1070">
                  <c:v>4.2</c:v>
                </c:pt>
                <c:pt idx="1071">
                  <c:v>4.2</c:v>
                </c:pt>
                <c:pt idx="1072">
                  <c:v>4.2</c:v>
                </c:pt>
                <c:pt idx="1073">
                  <c:v>4.2</c:v>
                </c:pt>
                <c:pt idx="1074">
                  <c:v>4.4000000000000004</c:v>
                </c:pt>
                <c:pt idx="1075">
                  <c:v>4.5</c:v>
                </c:pt>
                <c:pt idx="1076">
                  <c:v>4.5999999999999996</c:v>
                </c:pt>
                <c:pt idx="1077">
                  <c:v>4.5999999999999996</c:v>
                </c:pt>
                <c:pt idx="1078">
                  <c:v>4.5999999999999996</c:v>
                </c:pt>
                <c:pt idx="1079">
                  <c:v>4.5999999999999996</c:v>
                </c:pt>
                <c:pt idx="1080">
                  <c:v>4.4000000000000004</c:v>
                </c:pt>
                <c:pt idx="1081">
                  <c:v>4.5</c:v>
                </c:pt>
                <c:pt idx="1082">
                  <c:v>4.7</c:v>
                </c:pt>
                <c:pt idx="1083">
                  <c:v>4.8</c:v>
                </c:pt>
                <c:pt idx="1084">
                  <c:v>4.8</c:v>
                </c:pt>
                <c:pt idx="1085">
                  <c:v>5.0999999999999996</c:v>
                </c:pt>
                <c:pt idx="1086">
                  <c:v>5.2</c:v>
                </c:pt>
                <c:pt idx="1087">
                  <c:v>5.2</c:v>
                </c:pt>
                <c:pt idx="1088">
                  <c:v>5.3</c:v>
                </c:pt>
                <c:pt idx="1089">
                  <c:v>5.2</c:v>
                </c:pt>
                <c:pt idx="1090">
                  <c:v>5.2</c:v>
                </c:pt>
                <c:pt idx="1091">
                  <c:v>4.9000000000000004</c:v>
                </c:pt>
                <c:pt idx="1092">
                  <c:v>4.7</c:v>
                </c:pt>
                <c:pt idx="1093">
                  <c:v>4.5999999999999996</c:v>
                </c:pt>
                <c:pt idx="1094">
                  <c:v>4.5999999999999996</c:v>
                </c:pt>
                <c:pt idx="1095">
                  <c:v>4.5999999999999996</c:v>
                </c:pt>
                <c:pt idx="1096">
                  <c:v>4.5999999999999996</c:v>
                </c:pt>
                <c:pt idx="1097">
                  <c:v>4.5999999999999996</c:v>
                </c:pt>
                <c:pt idx="1098">
                  <c:v>4.5999999999999996</c:v>
                </c:pt>
                <c:pt idx="1099">
                  <c:v>4.5999999999999996</c:v>
                </c:pt>
                <c:pt idx="1100">
                  <c:v>4.5999999999999996</c:v>
                </c:pt>
                <c:pt idx="1101">
                  <c:v>4.5999999999999996</c:v>
                </c:pt>
                <c:pt idx="1102">
                  <c:v>4.5</c:v>
                </c:pt>
                <c:pt idx="1103">
                  <c:v>4.4000000000000004</c:v>
                </c:pt>
                <c:pt idx="1104">
                  <c:v>4.3</c:v>
                </c:pt>
                <c:pt idx="1105">
                  <c:v>4.0999999999999996</c:v>
                </c:pt>
                <c:pt idx="1106">
                  <c:v>4</c:v>
                </c:pt>
                <c:pt idx="1107">
                  <c:v>4</c:v>
                </c:pt>
                <c:pt idx="1108">
                  <c:v>3.9</c:v>
                </c:pt>
                <c:pt idx="1109">
                  <c:v>4</c:v>
                </c:pt>
                <c:pt idx="1110">
                  <c:v>4</c:v>
                </c:pt>
                <c:pt idx="1111">
                  <c:v>3.9</c:v>
                </c:pt>
                <c:pt idx="1112">
                  <c:v>3.9</c:v>
                </c:pt>
                <c:pt idx="1113">
                  <c:v>4.0999999999999996</c:v>
                </c:pt>
                <c:pt idx="1114">
                  <c:v>4.2</c:v>
                </c:pt>
                <c:pt idx="1115">
                  <c:v>4.2</c:v>
                </c:pt>
                <c:pt idx="1116">
                  <c:v>3.8</c:v>
                </c:pt>
                <c:pt idx="1117">
                  <c:v>3.6</c:v>
                </c:pt>
                <c:pt idx="1118">
                  <c:v>3.6</c:v>
                </c:pt>
                <c:pt idx="1119">
                  <c:v>3.5</c:v>
                </c:pt>
                <c:pt idx="1120">
                  <c:v>3.3</c:v>
                </c:pt>
                <c:pt idx="1121">
                  <c:v>3.3</c:v>
                </c:pt>
                <c:pt idx="1122">
                  <c:v>3.5</c:v>
                </c:pt>
                <c:pt idx="1123">
                  <c:v>3.5</c:v>
                </c:pt>
                <c:pt idx="1124">
                  <c:v>3.3</c:v>
                </c:pt>
                <c:pt idx="1125">
                  <c:v>3.3</c:v>
                </c:pt>
                <c:pt idx="1126">
                  <c:v>3.2</c:v>
                </c:pt>
                <c:pt idx="1127">
                  <c:v>3.2</c:v>
                </c:pt>
                <c:pt idx="1128">
                  <c:v>3.2</c:v>
                </c:pt>
                <c:pt idx="1129">
                  <c:v>3.4</c:v>
                </c:pt>
                <c:pt idx="1130">
                  <c:v>4.2</c:v>
                </c:pt>
                <c:pt idx="1131">
                  <c:v>5.6</c:v>
                </c:pt>
                <c:pt idx="1132">
                  <c:v>6.6</c:v>
                </c:pt>
                <c:pt idx="1133">
                  <c:v>7.6</c:v>
                </c:pt>
                <c:pt idx="1134">
                  <c:v>8.1</c:v>
                </c:pt>
                <c:pt idx="1135">
                  <c:v>8.5</c:v>
                </c:pt>
                <c:pt idx="1136">
                  <c:v>9</c:v>
                </c:pt>
                <c:pt idx="1137">
                  <c:v>9.4</c:v>
                </c:pt>
                <c:pt idx="1138">
                  <c:v>9.5</c:v>
                </c:pt>
                <c:pt idx="1139">
                  <c:v>10.1</c:v>
                </c:pt>
                <c:pt idx="1140">
                  <c:v>10.6</c:v>
                </c:pt>
                <c:pt idx="1141">
                  <c:v>10.6</c:v>
                </c:pt>
                <c:pt idx="1142">
                  <c:v>10.7</c:v>
                </c:pt>
                <c:pt idx="1143">
                  <c:v>10.9</c:v>
                </c:pt>
                <c:pt idx="1144">
                  <c:v>11.6</c:v>
                </c:pt>
                <c:pt idx="1145">
                  <c:v>12.3</c:v>
                </c:pt>
                <c:pt idx="1146">
                  <c:v>12.6</c:v>
                </c:pt>
                <c:pt idx="1147">
                  <c:v>12.6</c:v>
                </c:pt>
                <c:pt idx="1148">
                  <c:v>12.8</c:v>
                </c:pt>
                <c:pt idx="1149">
                  <c:v>12.7</c:v>
                </c:pt>
                <c:pt idx="1150">
                  <c:v>12.5</c:v>
                </c:pt>
                <c:pt idx="1151">
                  <c:v>12.5</c:v>
                </c:pt>
                <c:pt idx="1152">
                  <c:v>12.7</c:v>
                </c:pt>
                <c:pt idx="1153">
                  <c:v>13.2</c:v>
                </c:pt>
                <c:pt idx="1154">
                  <c:v>13.1</c:v>
                </c:pt>
                <c:pt idx="1155">
                  <c:v>12.6</c:v>
                </c:pt>
                <c:pt idx="1156">
                  <c:v>12.8</c:v>
                </c:pt>
                <c:pt idx="1157">
                  <c:v>12.6</c:v>
                </c:pt>
                <c:pt idx="1158">
                  <c:v>12.5</c:v>
                </c:pt>
                <c:pt idx="1159">
                  <c:v>12.6</c:v>
                </c:pt>
                <c:pt idx="1160">
                  <c:v>12.7</c:v>
                </c:pt>
                <c:pt idx="1161">
                  <c:v>13.2</c:v>
                </c:pt>
                <c:pt idx="1162">
                  <c:v>13.4</c:v>
                </c:pt>
                <c:pt idx="1163">
                  <c:v>13.4</c:v>
                </c:pt>
                <c:pt idx="1164">
                  <c:v>14.1</c:v>
                </c:pt>
                <c:pt idx="1165">
                  <c:v>14.4</c:v>
                </c:pt>
                <c:pt idx="1166">
                  <c:v>14.5</c:v>
                </c:pt>
                <c:pt idx="1167">
                  <c:v>14.6</c:v>
                </c:pt>
                <c:pt idx="1168">
                  <c:v>14.3</c:v>
                </c:pt>
                <c:pt idx="1169">
                  <c:v>14.6</c:v>
                </c:pt>
                <c:pt idx="1170">
                  <c:v>14.5</c:v>
                </c:pt>
                <c:pt idx="1171">
                  <c:v>14.2</c:v>
                </c:pt>
                <c:pt idx="1172">
                  <c:v>13.9</c:v>
                </c:pt>
                <c:pt idx="1173">
                  <c:v>13.9</c:v>
                </c:pt>
                <c:pt idx="1174">
                  <c:v>13.6</c:v>
                </c:pt>
                <c:pt idx="1175">
                  <c:v>13.3</c:v>
                </c:pt>
                <c:pt idx="1176">
                  <c:v>13.1</c:v>
                </c:pt>
                <c:pt idx="1177">
                  <c:v>12.7</c:v>
                </c:pt>
                <c:pt idx="1178">
                  <c:v>12.3</c:v>
                </c:pt>
                <c:pt idx="1179">
                  <c:v>11.8</c:v>
                </c:pt>
                <c:pt idx="1180">
                  <c:v>11.3</c:v>
                </c:pt>
                <c:pt idx="1181">
                  <c:v>11.4</c:v>
                </c:pt>
                <c:pt idx="1182">
                  <c:v>12.2</c:v>
                </c:pt>
                <c:pt idx="1183">
                  <c:v>12.8</c:v>
                </c:pt>
                <c:pt idx="1184">
                  <c:v>13.6</c:v>
                </c:pt>
                <c:pt idx="1185">
                  <c:v>14</c:v>
                </c:pt>
                <c:pt idx="1186">
                  <c:v>14.6</c:v>
                </c:pt>
                <c:pt idx="1187">
                  <c:v>16</c:v>
                </c:pt>
                <c:pt idx="1188">
                  <c:v>16.100000000000001</c:v>
                </c:pt>
                <c:pt idx="1189">
                  <c:v>16.2</c:v>
                </c:pt>
                <c:pt idx="1190">
                  <c:v>15.8</c:v>
                </c:pt>
                <c:pt idx="1191">
                  <c:v>15.8</c:v>
                </c:pt>
                <c:pt idx="1192">
                  <c:v>15.4</c:v>
                </c:pt>
                <c:pt idx="1193">
                  <c:v>14.8</c:v>
                </c:pt>
                <c:pt idx="1194">
                  <c:v>14.1</c:v>
                </c:pt>
                <c:pt idx="1195">
                  <c:v>13.8</c:v>
                </c:pt>
                <c:pt idx="1196">
                  <c:v>13.1</c:v>
                </c:pt>
                <c:pt idx="1197">
                  <c:v>12.7</c:v>
                </c:pt>
                <c:pt idx="1198">
                  <c:v>12.6</c:v>
                </c:pt>
                <c:pt idx="1199">
                  <c:v>12.5</c:v>
                </c:pt>
                <c:pt idx="1200">
                  <c:v>13.3</c:v>
                </c:pt>
                <c:pt idx="1201">
                  <c:v>13.3</c:v>
                </c:pt>
                <c:pt idx="1202">
                  <c:v>13.2</c:v>
                </c:pt>
                <c:pt idx="1203">
                  <c:v>13.3</c:v>
                </c:pt>
                <c:pt idx="1204">
                  <c:v>13.4</c:v>
                </c:pt>
                <c:pt idx="1205">
                  <c:v>13.3</c:v>
                </c:pt>
                <c:pt idx="1206">
                  <c:v>13.1</c:v>
                </c:pt>
                <c:pt idx="1207">
                  <c:v>12.9</c:v>
                </c:pt>
                <c:pt idx="1208">
                  <c:v>12.9</c:v>
                </c:pt>
                <c:pt idx="1209">
                  <c:v>12.6</c:v>
                </c:pt>
                <c:pt idx="1210">
                  <c:v>12</c:v>
                </c:pt>
                <c:pt idx="1211">
                  <c:v>11.8</c:v>
                </c:pt>
                <c:pt idx="1212">
                  <c:v>12.1</c:v>
                </c:pt>
                <c:pt idx="1213">
                  <c:v>12.3</c:v>
                </c:pt>
                <c:pt idx="1214">
                  <c:v>13</c:v>
                </c:pt>
                <c:pt idx="1215">
                  <c:v>13.6</c:v>
                </c:pt>
                <c:pt idx="1216">
                  <c:v>14.2</c:v>
                </c:pt>
                <c:pt idx="1217">
                  <c:v>14.7</c:v>
                </c:pt>
                <c:pt idx="1218">
                  <c:v>14.7</c:v>
                </c:pt>
                <c:pt idx="1219">
                  <c:v>14.4</c:v>
                </c:pt>
                <c:pt idx="1220">
                  <c:v>14.2</c:v>
                </c:pt>
                <c:pt idx="1221">
                  <c:v>13.7</c:v>
                </c:pt>
                <c:pt idx="1222">
                  <c:v>12.7</c:v>
                </c:pt>
                <c:pt idx="1223">
                  <c:v>12.1</c:v>
                </c:pt>
                <c:pt idx="1224">
                  <c:v>11.6</c:v>
                </c:pt>
                <c:pt idx="1225">
                  <c:v>11.3</c:v>
                </c:pt>
                <c:pt idx="1226">
                  <c:v>11.2</c:v>
                </c:pt>
                <c:pt idx="1227">
                  <c:v>10.5</c:v>
                </c:pt>
                <c:pt idx="1228">
                  <c:v>10.9</c:v>
                </c:pt>
                <c:pt idx="1229">
                  <c:v>11.1</c:v>
                </c:pt>
                <c:pt idx="1230">
                  <c:v>11.3</c:v>
                </c:pt>
                <c:pt idx="1231">
                  <c:v>11.3</c:v>
                </c:pt>
                <c:pt idx="1232">
                  <c:v>11.6</c:v>
                </c:pt>
                <c:pt idx="1233">
                  <c:v>11.8</c:v>
                </c:pt>
                <c:pt idx="1234">
                  <c:v>12.4</c:v>
                </c:pt>
                <c:pt idx="1235">
                  <c:v>12.5</c:v>
                </c:pt>
                <c:pt idx="1236">
                  <c:v>12.3</c:v>
                </c:pt>
                <c:pt idx="1237">
                  <c:v>12.3</c:v>
                </c:pt>
                <c:pt idx="1238">
                  <c:v>12.1</c:v>
                </c:pt>
                <c:pt idx="1239">
                  <c:v>11.9</c:v>
                </c:pt>
                <c:pt idx="1240">
                  <c:v>11.5</c:v>
                </c:pt>
                <c:pt idx="1241">
                  <c:v>11.1</c:v>
                </c:pt>
                <c:pt idx="1242">
                  <c:v>11.2</c:v>
                </c:pt>
                <c:pt idx="1243">
                  <c:v>11.3</c:v>
                </c:pt>
                <c:pt idx="1244">
                  <c:v>11</c:v>
                </c:pt>
                <c:pt idx="1245">
                  <c:v>11.2</c:v>
                </c:pt>
                <c:pt idx="1246">
                  <c:v>11.3</c:v>
                </c:pt>
                <c:pt idx="1247">
                  <c:v>11.5</c:v>
                </c:pt>
                <c:pt idx="1248">
                  <c:v>11.3</c:v>
                </c:pt>
                <c:pt idx="1249">
                  <c:v>10.7</c:v>
                </c:pt>
                <c:pt idx="1250">
                  <c:v>10.7</c:v>
                </c:pt>
                <c:pt idx="1251">
                  <c:v>10.8</c:v>
                </c:pt>
                <c:pt idx="1252">
                  <c:v>10.4</c:v>
                </c:pt>
                <c:pt idx="1253">
                  <c:v>9.9</c:v>
                </c:pt>
                <c:pt idx="1254">
                  <c:v>9.6999999999999993</c:v>
                </c:pt>
                <c:pt idx="1255">
                  <c:v>9.6999999999999993</c:v>
                </c:pt>
                <c:pt idx="1256">
                  <c:v>9.9</c:v>
                </c:pt>
                <c:pt idx="1257">
                  <c:v>10.3</c:v>
                </c:pt>
                <c:pt idx="1258">
                  <c:v>10.3</c:v>
                </c:pt>
                <c:pt idx="1259">
                  <c:v>10.8</c:v>
                </c:pt>
                <c:pt idx="1260">
                  <c:v>11</c:v>
                </c:pt>
                <c:pt idx="1261">
                  <c:v>10.9</c:v>
                </c:pt>
                <c:pt idx="1262">
                  <c:v>10.8</c:v>
                </c:pt>
                <c:pt idx="1263">
                  <c:v>10.8</c:v>
                </c:pt>
                <c:pt idx="1264">
                  <c:v>10.6</c:v>
                </c:pt>
                <c:pt idx="1265">
                  <c:v>10</c:v>
                </c:pt>
                <c:pt idx="1266">
                  <c:v>9.6</c:v>
                </c:pt>
                <c:pt idx="1267">
                  <c:v>9</c:v>
                </c:pt>
                <c:pt idx="1268">
                  <c:v>8.6999999999999993</c:v>
                </c:pt>
                <c:pt idx="1269">
                  <c:v>8.5</c:v>
                </c:pt>
                <c:pt idx="1270">
                  <c:v>8.1999999999999993</c:v>
                </c:pt>
                <c:pt idx="1271">
                  <c:v>7.9</c:v>
                </c:pt>
                <c:pt idx="1272">
                  <c:v>7.9</c:v>
                </c:pt>
                <c:pt idx="1273">
                  <c:v>7.8</c:v>
                </c:pt>
                <c:pt idx="1274">
                  <c:v>7.5</c:v>
                </c:pt>
                <c:pt idx="1275">
                  <c:v>7.5</c:v>
                </c:pt>
                <c:pt idx="1276">
                  <c:v>7.4</c:v>
                </c:pt>
                <c:pt idx="1277">
                  <c:v>7.4</c:v>
                </c:pt>
                <c:pt idx="1278">
                  <c:v>7.7</c:v>
                </c:pt>
                <c:pt idx="1279">
                  <c:v>8.1</c:v>
                </c:pt>
                <c:pt idx="1280">
                  <c:v>8.8000000000000007</c:v>
                </c:pt>
                <c:pt idx="1281">
                  <c:v>9</c:v>
                </c:pt>
                <c:pt idx="1282">
                  <c:v>8.8000000000000007</c:v>
                </c:pt>
                <c:pt idx="1283">
                  <c:v>9</c:v>
                </c:pt>
                <c:pt idx="1284">
                  <c:v>10.199999999999999</c:v>
                </c:pt>
                <c:pt idx="1285">
                  <c:v>11.1</c:v>
                </c:pt>
                <c:pt idx="1286">
                  <c:v>11.6</c:v>
                </c:pt>
                <c:pt idx="1287">
                  <c:v>12.2</c:v>
                </c:pt>
                <c:pt idx="1288">
                  <c:v>12.7</c:v>
                </c:pt>
                <c:pt idx="1289">
                  <c:v>13.2</c:v>
                </c:pt>
                <c:pt idx="1290">
                  <c:v>14</c:v>
                </c:pt>
                <c:pt idx="1291">
                  <c:v>14</c:v>
                </c:pt>
                <c:pt idx="1292">
                  <c:v>13.4</c:v>
                </c:pt>
                <c:pt idx="1293">
                  <c:v>13.6</c:v>
                </c:pt>
                <c:pt idx="1294">
                  <c:v>13.8</c:v>
                </c:pt>
                <c:pt idx="1295">
                  <c:v>13.9</c:v>
                </c:pt>
                <c:pt idx="1296">
                  <c:v>14</c:v>
                </c:pt>
                <c:pt idx="1297">
                  <c:v>14</c:v>
                </c:pt>
                <c:pt idx="1298">
                  <c:v>14.2</c:v>
                </c:pt>
                <c:pt idx="1299">
                  <c:v>14.1</c:v>
                </c:pt>
                <c:pt idx="1300">
                  <c:v>13.2</c:v>
                </c:pt>
                <c:pt idx="1301">
                  <c:v>13.1</c:v>
                </c:pt>
                <c:pt idx="1302">
                  <c:v>14</c:v>
                </c:pt>
                <c:pt idx="1303">
                  <c:v>14.7</c:v>
                </c:pt>
                <c:pt idx="1304">
                  <c:v>14.8</c:v>
                </c:pt>
                <c:pt idx="1305">
                  <c:v>14.1</c:v>
                </c:pt>
                <c:pt idx="1306">
                  <c:v>13.2</c:v>
                </c:pt>
                <c:pt idx="1307">
                  <c:v>14</c:v>
                </c:pt>
                <c:pt idx="1308">
                  <c:v>13.5</c:v>
                </c:pt>
                <c:pt idx="1309">
                  <c:v>13</c:v>
                </c:pt>
                <c:pt idx="1310">
                  <c:v>12.3</c:v>
                </c:pt>
                <c:pt idx="1311">
                  <c:v>11.8</c:v>
                </c:pt>
                <c:pt idx="1312">
                  <c:v>11.1</c:v>
                </c:pt>
                <c:pt idx="1313">
                  <c:v>10.7</c:v>
                </c:pt>
                <c:pt idx="1314">
                  <c:v>10.1</c:v>
                </c:pt>
                <c:pt idx="1315">
                  <c:v>10</c:v>
                </c:pt>
                <c:pt idx="1316">
                  <c:v>10.199999999999999</c:v>
                </c:pt>
                <c:pt idx="1317">
                  <c:v>9.9</c:v>
                </c:pt>
                <c:pt idx="1318">
                  <c:v>9.1999999999999993</c:v>
                </c:pt>
                <c:pt idx="1319">
                  <c:v>8.6</c:v>
                </c:pt>
                <c:pt idx="1320">
                  <c:v>8.8000000000000007</c:v>
                </c:pt>
                <c:pt idx="1321">
                  <c:v>8.6999999999999993</c:v>
                </c:pt>
                <c:pt idx="1322">
                  <c:v>7.8</c:v>
                </c:pt>
                <c:pt idx="1323">
                  <c:v>10</c:v>
                </c:pt>
                <c:pt idx="1324">
                  <c:v>11.3</c:v>
                </c:pt>
                <c:pt idx="1325">
                  <c:v>11.7</c:v>
                </c:pt>
                <c:pt idx="1326">
                  <c:v>11</c:v>
                </c:pt>
                <c:pt idx="1327">
                  <c:v>9.6</c:v>
                </c:pt>
                <c:pt idx="1328">
                  <c:v>9.1999999999999993</c:v>
                </c:pt>
                <c:pt idx="1329">
                  <c:v>9</c:v>
                </c:pt>
                <c:pt idx="1330">
                  <c:v>8.1999999999999993</c:v>
                </c:pt>
                <c:pt idx="1331">
                  <c:v>6.9</c:v>
                </c:pt>
                <c:pt idx="1332">
                  <c:v>6</c:v>
                </c:pt>
                <c:pt idx="1333">
                  <c:v>5.6</c:v>
                </c:pt>
                <c:pt idx="1334">
                  <c:v>6</c:v>
                </c:pt>
                <c:pt idx="1335">
                  <c:v>6.2</c:v>
                </c:pt>
                <c:pt idx="1336">
                  <c:v>5.9</c:v>
                </c:pt>
                <c:pt idx="1337">
                  <c:v>5.6</c:v>
                </c:pt>
                <c:pt idx="1338">
                  <c:v>5.6</c:v>
                </c:pt>
                <c:pt idx="1339">
                  <c:v>5.8</c:v>
                </c:pt>
                <c:pt idx="1340">
                  <c:v>6.2</c:v>
                </c:pt>
                <c:pt idx="1341">
                  <c:v>6.3</c:v>
                </c:pt>
                <c:pt idx="1342">
                  <c:v>6.4</c:v>
                </c:pt>
                <c:pt idx="1343">
                  <c:v>6.6</c:v>
                </c:pt>
                <c:pt idx="1344">
                  <c:v>6.8</c:v>
                </c:pt>
                <c:pt idx="1345">
                  <c:v>6.8</c:v>
                </c:pt>
                <c:pt idx="1346">
                  <c:v>6.9</c:v>
                </c:pt>
                <c:pt idx="1347">
                  <c:v>6.6</c:v>
                </c:pt>
                <c:pt idx="1348">
                  <c:v>6.7</c:v>
                </c:pt>
                <c:pt idx="1349">
                  <c:v>7</c:v>
                </c:pt>
                <c:pt idx="1350">
                  <c:v>7.4</c:v>
                </c:pt>
                <c:pt idx="1351">
                  <c:v>7.7</c:v>
                </c:pt>
                <c:pt idx="1352">
                  <c:v>7.3</c:v>
                </c:pt>
                <c:pt idx="1353">
                  <c:v>7.2</c:v>
                </c:pt>
                <c:pt idx="1354">
                  <c:v>7.2</c:v>
                </c:pt>
                <c:pt idx="1355">
                  <c:v>7.3</c:v>
                </c:pt>
                <c:pt idx="1356">
                  <c:v>7</c:v>
                </c:pt>
                <c:pt idx="1357">
                  <c:v>6.6</c:v>
                </c:pt>
                <c:pt idx="1358">
                  <c:v>5.5</c:v>
                </c:pt>
                <c:pt idx="1359">
                  <c:v>4.2</c:v>
                </c:pt>
                <c:pt idx="1360">
                  <c:v>3.5</c:v>
                </c:pt>
                <c:pt idx="1361">
                  <c:v>3.2</c:v>
                </c:pt>
                <c:pt idx="1362">
                  <c:v>4</c:v>
                </c:pt>
                <c:pt idx="1363">
                  <c:v>4.4000000000000004</c:v>
                </c:pt>
                <c:pt idx="1364">
                  <c:v>5.7</c:v>
                </c:pt>
                <c:pt idx="1365">
                  <c:v>5.9</c:v>
                </c:pt>
                <c:pt idx="1366">
                  <c:v>6.1</c:v>
                </c:pt>
                <c:pt idx="1367">
                  <c:v>6.2</c:v>
                </c:pt>
                <c:pt idx="1368">
                  <c:v>6.7</c:v>
                </c:pt>
                <c:pt idx="1369">
                  <c:v>8</c:v>
                </c:pt>
                <c:pt idx="1370">
                  <c:v>8.3000000000000007</c:v>
                </c:pt>
                <c:pt idx="1371">
                  <c:v>7.7</c:v>
                </c:pt>
                <c:pt idx="1372">
                  <c:v>7.6</c:v>
                </c:pt>
                <c:pt idx="1373">
                  <c:v>7.9</c:v>
                </c:pt>
                <c:pt idx="1374">
                  <c:v>8.1999999999999993</c:v>
                </c:pt>
                <c:pt idx="1375">
                  <c:v>8.4</c:v>
                </c:pt>
                <c:pt idx="1376">
                  <c:v>8.1</c:v>
                </c:pt>
                <c:pt idx="1377">
                  <c:v>7.6</c:v>
                </c:pt>
                <c:pt idx="1378">
                  <c:v>8.4</c:v>
                </c:pt>
                <c:pt idx="1379">
                  <c:v>8.1</c:v>
                </c:pt>
                <c:pt idx="1380">
                  <c:v>8.1</c:v>
                </c:pt>
                <c:pt idx="1381">
                  <c:v>8.1999999999999993</c:v>
                </c:pt>
                <c:pt idx="1382">
                  <c:v>8.4</c:v>
                </c:pt>
                <c:pt idx="1383">
                  <c:v>8.4</c:v>
                </c:pt>
                <c:pt idx="1384">
                  <c:v>8.4</c:v>
                </c:pt>
                <c:pt idx="1385">
                  <c:v>8.1</c:v>
                </c:pt>
                <c:pt idx="1386">
                  <c:v>8</c:v>
                </c:pt>
                <c:pt idx="1387">
                  <c:v>7.6</c:v>
                </c:pt>
                <c:pt idx="1388">
                  <c:v>7.5</c:v>
                </c:pt>
                <c:pt idx="1389">
                  <c:v>7.5</c:v>
                </c:pt>
                <c:pt idx="1390">
                  <c:v>6.5</c:v>
                </c:pt>
                <c:pt idx="1391">
                  <c:v>4.5999999999999996</c:v>
                </c:pt>
                <c:pt idx="1392">
                  <c:v>2.9</c:v>
                </c:pt>
                <c:pt idx="1393">
                  <c:v>2</c:v>
                </c:pt>
                <c:pt idx="1394">
                  <c:v>1.6</c:v>
                </c:pt>
                <c:pt idx="1395">
                  <c:v>1.9</c:v>
                </c:pt>
                <c:pt idx="1396">
                  <c:v>3.2</c:v>
                </c:pt>
                <c:pt idx="1397">
                  <c:v>3.9</c:v>
                </c:pt>
                <c:pt idx="1398">
                  <c:v>4.4000000000000004</c:v>
                </c:pt>
                <c:pt idx="1399">
                  <c:v>5.0999999999999996</c:v>
                </c:pt>
                <c:pt idx="1400">
                  <c:v>5.7</c:v>
                </c:pt>
                <c:pt idx="1401">
                  <c:v>6.3</c:v>
                </c:pt>
                <c:pt idx="1402">
                  <c:v>6.4</c:v>
                </c:pt>
                <c:pt idx="1403">
                  <c:v>6.3</c:v>
                </c:pt>
                <c:pt idx="1404">
                  <c:v>6.7</c:v>
                </c:pt>
                <c:pt idx="1405">
                  <c:v>7.2</c:v>
                </c:pt>
                <c:pt idx="1406">
                  <c:v>7.3</c:v>
                </c:pt>
                <c:pt idx="1407">
                  <c:v>7.1</c:v>
                </c:pt>
                <c:pt idx="1408">
                  <c:v>6.9</c:v>
                </c:pt>
                <c:pt idx="1409">
                  <c:v>6.4</c:v>
                </c:pt>
                <c:pt idx="1410">
                  <c:v>6.5</c:v>
                </c:pt>
                <c:pt idx="1411">
                  <c:v>6.4</c:v>
                </c:pt>
                <c:pt idx="1412">
                  <c:v>6.4</c:v>
                </c:pt>
                <c:pt idx="1413">
                  <c:v>6.6</c:v>
                </c:pt>
                <c:pt idx="1414">
                  <c:v>6.5</c:v>
                </c:pt>
                <c:pt idx="1415">
                  <c:v>6.1</c:v>
                </c:pt>
                <c:pt idx="1416">
                  <c:v>6</c:v>
                </c:pt>
                <c:pt idx="1417">
                  <c:v>5.8</c:v>
                </c:pt>
                <c:pt idx="1418">
                  <c:v>5.2</c:v>
                </c:pt>
                <c:pt idx="1419">
                  <c:v>4.5999999999999996</c:v>
                </c:pt>
                <c:pt idx="1420">
                  <c:v>4.0999999999999996</c:v>
                </c:pt>
                <c:pt idx="1421">
                  <c:v>3.7</c:v>
                </c:pt>
                <c:pt idx="1422">
                  <c:v>2.9</c:v>
                </c:pt>
                <c:pt idx="1423">
                  <c:v>2.2000000000000002</c:v>
                </c:pt>
                <c:pt idx="1424">
                  <c:v>1.8</c:v>
                </c:pt>
                <c:pt idx="1425">
                  <c:v>1.3</c:v>
                </c:pt>
                <c:pt idx="1426">
                  <c:v>0.8</c:v>
                </c:pt>
                <c:pt idx="1427">
                  <c:v>0.3</c:v>
                </c:pt>
                <c:pt idx="1428">
                  <c:v>0</c:v>
                </c:pt>
                <c:pt idx="1429">
                  <c:v>0</c:v>
                </c:pt>
                <c:pt idx="1430">
                  <c:v>-0.1</c:v>
                </c:pt>
                <c:pt idx="1431">
                  <c:v>-0.1</c:v>
                </c:pt>
                <c:pt idx="1432">
                  <c:v>0</c:v>
                </c:pt>
                <c:pt idx="1433">
                  <c:v>0.2</c:v>
                </c:pt>
                <c:pt idx="1434">
                  <c:v>0.2</c:v>
                </c:pt>
                <c:pt idx="1435">
                  <c:v>-0.2</c:v>
                </c:pt>
                <c:pt idx="1436">
                  <c:v>-0.6</c:v>
                </c:pt>
                <c:pt idx="1437">
                  <c:v>-0.9</c:v>
                </c:pt>
                <c:pt idx="1438">
                  <c:v>-1.2</c:v>
                </c:pt>
                <c:pt idx="1439">
                  <c:v>-4.2</c:v>
                </c:pt>
                <c:pt idx="1440">
                  <c:v>-4.7</c:v>
                </c:pt>
                <c:pt idx="1441">
                  <c:v>-3.6</c:v>
                </c:pt>
                <c:pt idx="1442">
                  <c:v>-6.1</c:v>
                </c:pt>
                <c:pt idx="1443">
                  <c:v>-7.1</c:v>
                </c:pt>
                <c:pt idx="1444">
                  <c:v>-6</c:v>
                </c:pt>
                <c:pt idx="1445">
                  <c:v>-5.0999999999999996</c:v>
                </c:pt>
                <c:pt idx="1446">
                  <c:v>-3.7</c:v>
                </c:pt>
                <c:pt idx="1447">
                  <c:v>-2.2000000000000002</c:v>
                </c:pt>
                <c:pt idx="1448">
                  <c:v>-1</c:v>
                </c:pt>
                <c:pt idx="1449">
                  <c:v>-0.2</c:v>
                </c:pt>
                <c:pt idx="1450">
                  <c:v>0.2</c:v>
                </c:pt>
                <c:pt idx="1451">
                  <c:v>0.5</c:v>
                </c:pt>
                <c:pt idx="1452">
                  <c:v>0.9</c:v>
                </c:pt>
                <c:pt idx="1453">
                  <c:v>1.2</c:v>
                </c:pt>
                <c:pt idx="1454">
                  <c:v>1.2</c:v>
                </c:pt>
                <c:pt idx="1455">
                  <c:v>1.3</c:v>
                </c:pt>
                <c:pt idx="1456">
                  <c:v>1.4</c:v>
                </c:pt>
                <c:pt idx="1457">
                  <c:v>1.4</c:v>
                </c:pt>
                <c:pt idx="1458">
                  <c:v>1.4</c:v>
                </c:pt>
                <c:pt idx="1459">
                  <c:v>1.3</c:v>
                </c:pt>
                <c:pt idx="1460">
                  <c:v>1.3</c:v>
                </c:pt>
                <c:pt idx="1461">
                  <c:v>1.2</c:v>
                </c:pt>
                <c:pt idx="1462">
                  <c:v>1.2</c:v>
                </c:pt>
                <c:pt idx="1463">
                  <c:v>1.2</c:v>
                </c:pt>
                <c:pt idx="1464">
                  <c:v>1.1000000000000001</c:v>
                </c:pt>
                <c:pt idx="1465">
                  <c:v>1.2</c:v>
                </c:pt>
                <c:pt idx="1466">
                  <c:v>1.1000000000000001</c:v>
                </c:pt>
                <c:pt idx="1467">
                  <c:v>1</c:v>
                </c:pt>
                <c:pt idx="1468">
                  <c:v>1</c:v>
                </c:pt>
                <c:pt idx="1469">
                  <c:v>1</c:v>
                </c:pt>
                <c:pt idx="1470">
                  <c:v>1</c:v>
                </c:pt>
                <c:pt idx="1471">
                  <c:v>1</c:v>
                </c:pt>
                <c:pt idx="1472">
                  <c:v>0.9</c:v>
                </c:pt>
                <c:pt idx="1473">
                  <c:v>0.9</c:v>
                </c:pt>
                <c:pt idx="1474">
                  <c:v>0.9</c:v>
                </c:pt>
                <c:pt idx="1475">
                  <c:v>0.9</c:v>
                </c:pt>
                <c:pt idx="1476">
                  <c:v>0.9</c:v>
                </c:pt>
                <c:pt idx="1477">
                  <c:v>0.8</c:v>
                </c:pt>
                <c:pt idx="1478">
                  <c:v>0.8</c:v>
                </c:pt>
                <c:pt idx="1479">
                  <c:v>0.8</c:v>
                </c:pt>
                <c:pt idx="1480">
                  <c:v>0.8</c:v>
                </c:pt>
                <c:pt idx="1481">
                  <c:v>0.7</c:v>
                </c:pt>
                <c:pt idx="1482">
                  <c:v>0.7</c:v>
                </c:pt>
                <c:pt idx="1483">
                  <c:v>0.7</c:v>
                </c:pt>
                <c:pt idx="1484">
                  <c:v>0.7</c:v>
                </c:pt>
                <c:pt idx="1485">
                  <c:v>0.6</c:v>
                </c:pt>
                <c:pt idx="1486">
                  <c:v>0.6</c:v>
                </c:pt>
                <c:pt idx="1487">
                  <c:v>0.7</c:v>
                </c:pt>
                <c:pt idx="1488">
                  <c:v>0.7</c:v>
                </c:pt>
                <c:pt idx="1489">
                  <c:v>0.7</c:v>
                </c:pt>
                <c:pt idx="1490">
                  <c:v>0.7</c:v>
                </c:pt>
                <c:pt idx="1491">
                  <c:v>0.7</c:v>
                </c:pt>
                <c:pt idx="1492">
                  <c:v>0.6</c:v>
                </c:pt>
                <c:pt idx="1493">
                  <c:v>0.6</c:v>
                </c:pt>
                <c:pt idx="1494">
                  <c:v>0.6</c:v>
                </c:pt>
                <c:pt idx="1495">
                  <c:v>0.6</c:v>
                </c:pt>
                <c:pt idx="1496">
                  <c:v>0.7</c:v>
                </c:pt>
                <c:pt idx="1497">
                  <c:v>0.6</c:v>
                </c:pt>
                <c:pt idx="1498">
                  <c:v>0.6</c:v>
                </c:pt>
                <c:pt idx="1499">
                  <c:v>0.6</c:v>
                </c:pt>
                <c:pt idx="1500">
                  <c:v>0.5</c:v>
                </c:pt>
                <c:pt idx="1501">
                  <c:v>0.6</c:v>
                </c:pt>
                <c:pt idx="1502">
                  <c:v>0.6</c:v>
                </c:pt>
                <c:pt idx="1503">
                  <c:v>0.6</c:v>
                </c:pt>
                <c:pt idx="1504">
                  <c:v>0.5</c:v>
                </c:pt>
                <c:pt idx="1505">
                  <c:v>0.5</c:v>
                </c:pt>
                <c:pt idx="1506">
                  <c:v>0.5</c:v>
                </c:pt>
                <c:pt idx="1507">
                  <c:v>0.4</c:v>
                </c:pt>
                <c:pt idx="1508">
                  <c:v>0.5</c:v>
                </c:pt>
                <c:pt idx="1509">
                  <c:v>0.5</c:v>
                </c:pt>
                <c:pt idx="1510">
                  <c:v>0.4</c:v>
                </c:pt>
                <c:pt idx="1511">
                  <c:v>0.4</c:v>
                </c:pt>
                <c:pt idx="1512">
                  <c:v>0.5</c:v>
                </c:pt>
                <c:pt idx="1513">
                  <c:v>0.4</c:v>
                </c:pt>
                <c:pt idx="1514">
                  <c:v>0.4</c:v>
                </c:pt>
                <c:pt idx="1515">
                  <c:v>0.4</c:v>
                </c:pt>
                <c:pt idx="1516">
                  <c:v>0.4</c:v>
                </c:pt>
                <c:pt idx="1517">
                  <c:v>0.3</c:v>
                </c:pt>
                <c:pt idx="1518">
                  <c:v>0.4</c:v>
                </c:pt>
                <c:pt idx="1519">
                  <c:v>0.3</c:v>
                </c:pt>
                <c:pt idx="1520">
                  <c:v>0.4</c:v>
                </c:pt>
                <c:pt idx="1521">
                  <c:v>0.3</c:v>
                </c:pt>
                <c:pt idx="1522">
                  <c:v>0.4</c:v>
                </c:pt>
                <c:pt idx="1523">
                  <c:v>0.3</c:v>
                </c:pt>
                <c:pt idx="1524">
                  <c:v>0.4</c:v>
                </c:pt>
                <c:pt idx="1525">
                  <c:v>0.3</c:v>
                </c:pt>
                <c:pt idx="1526">
                  <c:v>0.3</c:v>
                </c:pt>
                <c:pt idx="1527">
                  <c:v>0.4</c:v>
                </c:pt>
                <c:pt idx="1528">
                  <c:v>0.4</c:v>
                </c:pt>
                <c:pt idx="1529">
                  <c:v>0.4</c:v>
                </c:pt>
                <c:pt idx="1530">
                  <c:v>0.4</c:v>
                </c:pt>
                <c:pt idx="1531">
                  <c:v>0.3</c:v>
                </c:pt>
                <c:pt idx="1532">
                  <c:v>0.3</c:v>
                </c:pt>
                <c:pt idx="1533">
                  <c:v>0.3</c:v>
                </c:pt>
                <c:pt idx="1534">
                  <c:v>0.3</c:v>
                </c:pt>
                <c:pt idx="1535">
                  <c:v>0.2</c:v>
                </c:pt>
                <c:pt idx="1536">
                  <c:v>0.3</c:v>
                </c:pt>
                <c:pt idx="1537">
                  <c:v>0.2</c:v>
                </c:pt>
                <c:pt idx="1538">
                  <c:v>0.2</c:v>
                </c:pt>
                <c:pt idx="1539">
                  <c:v>0.2</c:v>
                </c:pt>
                <c:pt idx="1540">
                  <c:v>0.1</c:v>
                </c:pt>
                <c:pt idx="1541">
                  <c:v>0.2</c:v>
                </c:pt>
                <c:pt idx="1542">
                  <c:v>0.2</c:v>
                </c:pt>
                <c:pt idx="1543">
                  <c:v>0.1</c:v>
                </c:pt>
                <c:pt idx="1544">
                  <c:v>0.2</c:v>
                </c:pt>
                <c:pt idx="1545">
                  <c:v>0.1</c:v>
                </c:pt>
                <c:pt idx="1546">
                  <c:v>0.2</c:v>
                </c:pt>
                <c:pt idx="1547">
                  <c:v>0.2</c:v>
                </c:pt>
                <c:pt idx="1548">
                  <c:v>0.2</c:v>
                </c:pt>
                <c:pt idx="1549">
                  <c:v>0.2</c:v>
                </c:pt>
                <c:pt idx="1550">
                  <c:v>0.2</c:v>
                </c:pt>
                <c:pt idx="1551">
                  <c:v>0.2</c:v>
                </c:pt>
                <c:pt idx="1552">
                  <c:v>0.2</c:v>
                </c:pt>
                <c:pt idx="1553">
                  <c:v>0.1</c:v>
                </c:pt>
                <c:pt idx="1554">
                  <c:v>0.1</c:v>
                </c:pt>
                <c:pt idx="1555">
                  <c:v>0</c:v>
                </c:pt>
                <c:pt idx="1556">
                  <c:v>0.1</c:v>
                </c:pt>
                <c:pt idx="1557">
                  <c:v>0.1</c:v>
                </c:pt>
                <c:pt idx="1558">
                  <c:v>0.1</c:v>
                </c:pt>
                <c:pt idx="1559">
                  <c:v>0.1</c:v>
                </c:pt>
                <c:pt idx="1560">
                  <c:v>0.1</c:v>
                </c:pt>
                <c:pt idx="1561">
                  <c:v>0.1</c:v>
                </c:pt>
                <c:pt idx="1562">
                  <c:v>0.1</c:v>
                </c:pt>
                <c:pt idx="1563">
                  <c:v>0.1</c:v>
                </c:pt>
                <c:pt idx="1564">
                  <c:v>0.1</c:v>
                </c:pt>
                <c:pt idx="1565">
                  <c:v>0.1</c:v>
                </c:pt>
                <c:pt idx="1566">
                  <c:v>0.1</c:v>
                </c:pt>
                <c:pt idx="1567">
                  <c:v>0.1</c:v>
                </c:pt>
                <c:pt idx="1568">
                  <c:v>0.1</c:v>
                </c:pt>
                <c:pt idx="1569">
                  <c:v>0.1</c:v>
                </c:pt>
                <c:pt idx="1570">
                  <c:v>0.1</c:v>
                </c:pt>
                <c:pt idx="1571">
                  <c:v>0.2</c:v>
                </c:pt>
                <c:pt idx="1572">
                  <c:v>0.2</c:v>
                </c:pt>
                <c:pt idx="1573">
                  <c:v>0.2</c:v>
                </c:pt>
                <c:pt idx="1574">
                  <c:v>0</c:v>
                </c:pt>
                <c:pt idx="1575">
                  <c:v>0.1</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-0.1</c:v>
                </c:pt>
                <c:pt idx="1595">
                  <c:v>0</c:v>
                </c:pt>
                <c:pt idx="1596">
                  <c:v>0</c:v>
                </c:pt>
                <c:pt idx="1597">
                  <c:v>-0.1</c:v>
                </c:pt>
                <c:pt idx="1598">
                  <c:v>0</c:v>
                </c:pt>
                <c:pt idx="1599">
                  <c:v>0</c:v>
                </c:pt>
                <c:pt idx="1600">
                  <c:v>-0.1</c:v>
                </c:pt>
                <c:pt idx="1601">
                  <c:v>-0.1</c:v>
                </c:pt>
                <c:pt idx="1602">
                  <c:v>-0.2</c:v>
                </c:pt>
                <c:pt idx="1603">
                  <c:v>-0.2</c:v>
                </c:pt>
                <c:pt idx="1604">
                  <c:v>-0.1</c:v>
                </c:pt>
                <c:pt idx="1605">
                  <c:v>-0.1</c:v>
                </c:pt>
                <c:pt idx="1606">
                  <c:v>-0.1</c:v>
                </c:pt>
                <c:pt idx="1607">
                  <c:v>-0.1</c:v>
                </c:pt>
                <c:pt idx="1608">
                  <c:v>0</c:v>
                </c:pt>
                <c:pt idx="1609">
                  <c:v>-0.1</c:v>
                </c:pt>
                <c:pt idx="1610">
                  <c:v>-0.1</c:v>
                </c:pt>
                <c:pt idx="1611">
                  <c:v>0</c:v>
                </c:pt>
                <c:pt idx="1612">
                  <c:v>-0.1</c:v>
                </c:pt>
                <c:pt idx="1613">
                  <c:v>0</c:v>
                </c:pt>
                <c:pt idx="1614">
                  <c:v>-0.1</c:v>
                </c:pt>
                <c:pt idx="1615">
                  <c:v>-0.1</c:v>
                </c:pt>
                <c:pt idx="1616">
                  <c:v>-0.2</c:v>
                </c:pt>
                <c:pt idx="1617">
                  <c:v>-0.1</c:v>
                </c:pt>
                <c:pt idx="1618">
                  <c:v>-0.1</c:v>
                </c:pt>
                <c:pt idx="1619">
                  <c:v>-0.1</c:v>
                </c:pt>
                <c:pt idx="1620">
                  <c:v>-0.1</c:v>
                </c:pt>
                <c:pt idx="1621">
                  <c:v>0</c:v>
                </c:pt>
                <c:pt idx="1622">
                  <c:v>-0.1</c:v>
                </c:pt>
                <c:pt idx="1623">
                  <c:v>-0.1</c:v>
                </c:pt>
                <c:pt idx="1624">
                  <c:v>-0.1</c:v>
                </c:pt>
                <c:pt idx="1625">
                  <c:v>-0.1</c:v>
                </c:pt>
                <c:pt idx="1626">
                  <c:v>-0.2</c:v>
                </c:pt>
                <c:pt idx="1627">
                  <c:v>-0.1</c:v>
                </c:pt>
                <c:pt idx="1628">
                  <c:v>-0.3</c:v>
                </c:pt>
                <c:pt idx="1629">
                  <c:v>-0.2</c:v>
                </c:pt>
                <c:pt idx="1630">
                  <c:v>-0.2</c:v>
                </c:pt>
                <c:pt idx="1631">
                  <c:v>-0.2</c:v>
                </c:pt>
                <c:pt idx="1632">
                  <c:v>-0.2</c:v>
                </c:pt>
                <c:pt idx="1633">
                  <c:v>-0.2</c:v>
                </c:pt>
                <c:pt idx="1634">
                  <c:v>-0.2</c:v>
                </c:pt>
                <c:pt idx="1635">
                  <c:v>-0.2</c:v>
                </c:pt>
                <c:pt idx="1636">
                  <c:v>-0.2</c:v>
                </c:pt>
                <c:pt idx="1637">
                  <c:v>-0.2</c:v>
                </c:pt>
                <c:pt idx="1638">
                  <c:v>-0.2</c:v>
                </c:pt>
                <c:pt idx="1639">
                  <c:v>-0.1</c:v>
                </c:pt>
                <c:pt idx="1640">
                  <c:v>-0.2</c:v>
                </c:pt>
                <c:pt idx="1641">
                  <c:v>-0.2</c:v>
                </c:pt>
                <c:pt idx="1642">
                  <c:v>-0.2</c:v>
                </c:pt>
                <c:pt idx="1643">
                  <c:v>-0.2</c:v>
                </c:pt>
                <c:pt idx="1644">
                  <c:v>-0.2</c:v>
                </c:pt>
                <c:pt idx="1645">
                  <c:v>-0.2</c:v>
                </c:pt>
                <c:pt idx="1646">
                  <c:v>-0.2</c:v>
                </c:pt>
                <c:pt idx="1647">
                  <c:v>-0.2</c:v>
                </c:pt>
                <c:pt idx="1648">
                  <c:v>-0.2</c:v>
                </c:pt>
                <c:pt idx="1649">
                  <c:v>-0.2</c:v>
                </c:pt>
                <c:pt idx="1650">
                  <c:v>-0.2</c:v>
                </c:pt>
                <c:pt idx="1651">
                  <c:v>-0.2</c:v>
                </c:pt>
                <c:pt idx="1652">
                  <c:v>-0.2</c:v>
                </c:pt>
                <c:pt idx="1653">
                  <c:v>-0.2</c:v>
                </c:pt>
                <c:pt idx="1654">
                  <c:v>-0.2</c:v>
                </c:pt>
                <c:pt idx="1655">
                  <c:v>-0.2</c:v>
                </c:pt>
                <c:pt idx="1656">
                  <c:v>-0.1</c:v>
                </c:pt>
                <c:pt idx="1657">
                  <c:v>-0.2</c:v>
                </c:pt>
                <c:pt idx="1658">
                  <c:v>-0.1</c:v>
                </c:pt>
                <c:pt idx="1659">
                  <c:v>-0.3</c:v>
                </c:pt>
                <c:pt idx="1660">
                  <c:v>-0.2</c:v>
                </c:pt>
                <c:pt idx="1661">
                  <c:v>-0.1</c:v>
                </c:pt>
                <c:pt idx="1662">
                  <c:v>-0.2</c:v>
                </c:pt>
                <c:pt idx="1663">
                  <c:v>-0.3</c:v>
                </c:pt>
                <c:pt idx="1664">
                  <c:v>-0.2</c:v>
                </c:pt>
                <c:pt idx="1665">
                  <c:v>-0.2</c:v>
                </c:pt>
                <c:pt idx="1666">
                  <c:v>-0.3</c:v>
                </c:pt>
                <c:pt idx="1667">
                  <c:v>-0.3</c:v>
                </c:pt>
                <c:pt idx="1668">
                  <c:v>-0.3</c:v>
                </c:pt>
                <c:pt idx="1669">
                  <c:v>-0.2</c:v>
                </c:pt>
                <c:pt idx="1670">
                  <c:v>-0.3</c:v>
                </c:pt>
                <c:pt idx="1671">
                  <c:v>-0.3</c:v>
                </c:pt>
                <c:pt idx="1672">
                  <c:v>-0.3</c:v>
                </c:pt>
                <c:pt idx="1673">
                  <c:v>-0.3</c:v>
                </c:pt>
                <c:pt idx="1674">
                  <c:v>-0.3</c:v>
                </c:pt>
                <c:pt idx="1675">
                  <c:v>-0.3</c:v>
                </c:pt>
                <c:pt idx="1676">
                  <c:v>-0.3</c:v>
                </c:pt>
                <c:pt idx="1677">
                  <c:v>-0.3</c:v>
                </c:pt>
                <c:pt idx="1678">
                  <c:v>-0.3</c:v>
                </c:pt>
                <c:pt idx="1679">
                  <c:v>-0.3</c:v>
                </c:pt>
                <c:pt idx="1680">
                  <c:v>-0.3</c:v>
                </c:pt>
                <c:pt idx="1681">
                  <c:v>-0.3</c:v>
                </c:pt>
                <c:pt idx="1682">
                  <c:v>-0.3</c:v>
                </c:pt>
                <c:pt idx="1683">
                  <c:v>-0.3</c:v>
                </c:pt>
                <c:pt idx="1684">
                  <c:v>-0.3</c:v>
                </c:pt>
                <c:pt idx="1685">
                  <c:v>-0.3</c:v>
                </c:pt>
                <c:pt idx="1686">
                  <c:v>-0.3</c:v>
                </c:pt>
                <c:pt idx="1687">
                  <c:v>-0.3</c:v>
                </c:pt>
                <c:pt idx="1688">
                  <c:v>-0.2</c:v>
                </c:pt>
                <c:pt idx="1689">
                  <c:v>-0.3</c:v>
                </c:pt>
                <c:pt idx="1690">
                  <c:v>-0.2</c:v>
                </c:pt>
                <c:pt idx="1691">
                  <c:v>-0.3</c:v>
                </c:pt>
                <c:pt idx="1692">
                  <c:v>-0.3</c:v>
                </c:pt>
                <c:pt idx="1693">
                  <c:v>-0.3</c:v>
                </c:pt>
                <c:pt idx="1694">
                  <c:v>-0.3</c:v>
                </c:pt>
                <c:pt idx="1695">
                  <c:v>-0.3</c:v>
                </c:pt>
                <c:pt idx="1696">
                  <c:v>-0.3</c:v>
                </c:pt>
                <c:pt idx="1697">
                  <c:v>-0.3</c:v>
                </c:pt>
                <c:pt idx="1698">
                  <c:v>-0.3</c:v>
                </c:pt>
                <c:pt idx="1699">
                  <c:v>-0.3</c:v>
                </c:pt>
                <c:pt idx="1700">
                  <c:v>-0.3</c:v>
                </c:pt>
                <c:pt idx="1701">
                  <c:v>-0.3</c:v>
                </c:pt>
                <c:pt idx="1702">
                  <c:v>-0.4</c:v>
                </c:pt>
                <c:pt idx="1703">
                  <c:v>-0.4</c:v>
                </c:pt>
                <c:pt idx="1704">
                  <c:v>-0.4</c:v>
                </c:pt>
                <c:pt idx="1705">
                  <c:v>-0.4</c:v>
                </c:pt>
                <c:pt idx="1706">
                  <c:v>-0.4</c:v>
                </c:pt>
                <c:pt idx="1707">
                  <c:v>-0.3</c:v>
                </c:pt>
                <c:pt idx="1708">
                  <c:v>-0.3</c:v>
                </c:pt>
                <c:pt idx="1709">
                  <c:v>-0.3</c:v>
                </c:pt>
                <c:pt idx="1710">
                  <c:v>-0.2</c:v>
                </c:pt>
                <c:pt idx="1711">
                  <c:v>-0.3</c:v>
                </c:pt>
                <c:pt idx="1712">
                  <c:v>-0.3</c:v>
                </c:pt>
                <c:pt idx="1713">
                  <c:v>-0.3</c:v>
                </c:pt>
                <c:pt idx="1714">
                  <c:v>-0.3</c:v>
                </c:pt>
                <c:pt idx="1715">
                  <c:v>-0.3</c:v>
                </c:pt>
                <c:pt idx="1716">
                  <c:v>-0.3</c:v>
                </c:pt>
                <c:pt idx="1717">
                  <c:v>-0.3</c:v>
                </c:pt>
                <c:pt idx="1718">
                  <c:v>-0.3</c:v>
                </c:pt>
                <c:pt idx="1719">
                  <c:v>-0.3</c:v>
                </c:pt>
                <c:pt idx="1720">
                  <c:v>-0.3</c:v>
                </c:pt>
                <c:pt idx="1721">
                  <c:v>-0.4</c:v>
                </c:pt>
                <c:pt idx="1722">
                  <c:v>-0.3</c:v>
                </c:pt>
                <c:pt idx="1723">
                  <c:v>-0.3</c:v>
                </c:pt>
                <c:pt idx="1724">
                  <c:v>-0.3</c:v>
                </c:pt>
                <c:pt idx="1725">
                  <c:v>-0.3</c:v>
                </c:pt>
                <c:pt idx="1726">
                  <c:v>-0.2</c:v>
                </c:pt>
                <c:pt idx="1727">
                  <c:v>-0.2</c:v>
                </c:pt>
                <c:pt idx="1728">
                  <c:v>-0.2</c:v>
                </c:pt>
                <c:pt idx="1729">
                  <c:v>-0.2</c:v>
                </c:pt>
                <c:pt idx="1730">
                  <c:v>-0.3</c:v>
                </c:pt>
                <c:pt idx="1731">
                  <c:v>-0.2</c:v>
                </c:pt>
                <c:pt idx="1732">
                  <c:v>-0.3</c:v>
                </c:pt>
                <c:pt idx="1733">
                  <c:v>-0.2</c:v>
                </c:pt>
                <c:pt idx="1734">
                  <c:v>-0.3</c:v>
                </c:pt>
                <c:pt idx="1735">
                  <c:v>-0.3</c:v>
                </c:pt>
                <c:pt idx="1736">
                  <c:v>-0.3</c:v>
                </c:pt>
                <c:pt idx="1737">
                  <c:v>-0.3</c:v>
                </c:pt>
                <c:pt idx="1738">
                  <c:v>-0.4</c:v>
                </c:pt>
                <c:pt idx="1739">
                  <c:v>-0.3</c:v>
                </c:pt>
                <c:pt idx="1740">
                  <c:v>-0.3</c:v>
                </c:pt>
                <c:pt idx="1741">
                  <c:v>-0.3</c:v>
                </c:pt>
                <c:pt idx="1742">
                  <c:v>-0.3</c:v>
                </c:pt>
                <c:pt idx="1743">
                  <c:v>-0.3</c:v>
                </c:pt>
                <c:pt idx="1744">
                  <c:v>-0.3</c:v>
                </c:pt>
                <c:pt idx="1745">
                  <c:v>-0.4</c:v>
                </c:pt>
                <c:pt idx="1746">
                  <c:v>-0.3</c:v>
                </c:pt>
                <c:pt idx="1747">
                  <c:v>-0.3</c:v>
                </c:pt>
                <c:pt idx="1748">
                  <c:v>-0.3</c:v>
                </c:pt>
                <c:pt idx="1749">
                  <c:v>-0.3</c:v>
                </c:pt>
                <c:pt idx="1750">
                  <c:v>-0.4</c:v>
                </c:pt>
                <c:pt idx="1751">
                  <c:v>-0.4</c:v>
                </c:pt>
                <c:pt idx="1752">
                  <c:v>-0.3</c:v>
                </c:pt>
                <c:pt idx="1753">
                  <c:v>-0.3</c:v>
                </c:pt>
                <c:pt idx="1754">
                  <c:v>-0.3</c:v>
                </c:pt>
                <c:pt idx="1755">
                  <c:v>-0.3</c:v>
                </c:pt>
                <c:pt idx="1756">
                  <c:v>-0.3</c:v>
                </c:pt>
                <c:pt idx="1757">
                  <c:v>-0.4</c:v>
                </c:pt>
                <c:pt idx="1758">
                  <c:v>-0.4</c:v>
                </c:pt>
                <c:pt idx="1759">
                  <c:v>-0.4</c:v>
                </c:pt>
                <c:pt idx="1760">
                  <c:v>-0.3</c:v>
                </c:pt>
                <c:pt idx="1761">
                  <c:v>-0.4</c:v>
                </c:pt>
                <c:pt idx="1762">
                  <c:v>-0.4</c:v>
                </c:pt>
                <c:pt idx="1763">
                  <c:v>-0.4</c:v>
                </c:pt>
                <c:pt idx="1764">
                  <c:v>-0.4</c:v>
                </c:pt>
                <c:pt idx="1765">
                  <c:v>-0.4</c:v>
                </c:pt>
                <c:pt idx="1766">
                  <c:v>-0.4</c:v>
                </c:pt>
                <c:pt idx="1767">
                  <c:v>-0.3</c:v>
                </c:pt>
                <c:pt idx="1768">
                  <c:v>-0.4</c:v>
                </c:pt>
                <c:pt idx="1769">
                  <c:v>-0.3</c:v>
                </c:pt>
                <c:pt idx="1770">
                  <c:v>-0.4</c:v>
                </c:pt>
                <c:pt idx="1771">
                  <c:v>-0.4</c:v>
                </c:pt>
                <c:pt idx="1772">
                  <c:v>-0.4</c:v>
                </c:pt>
                <c:pt idx="1773">
                  <c:v>-0.3</c:v>
                </c:pt>
                <c:pt idx="1774">
                  <c:v>-0.3</c:v>
                </c:pt>
                <c:pt idx="1775">
                  <c:v>-0.3</c:v>
                </c:pt>
                <c:pt idx="1776">
                  <c:v>-0.3</c:v>
                </c:pt>
                <c:pt idx="1777">
                  <c:v>-0.3</c:v>
                </c:pt>
                <c:pt idx="1778">
                  <c:v>-0.4</c:v>
                </c:pt>
                <c:pt idx="1779">
                  <c:v>-0.3</c:v>
                </c:pt>
                <c:pt idx="1780">
                  <c:v>-0.4</c:v>
                </c:pt>
                <c:pt idx="1781">
                  <c:v>-0.4</c:v>
                </c:pt>
                <c:pt idx="1782">
                  <c:v>-0.4</c:v>
                </c:pt>
                <c:pt idx="1783">
                  <c:v>-0.4</c:v>
                </c:pt>
                <c:pt idx="1784">
                  <c:v>-0.3</c:v>
                </c:pt>
                <c:pt idx="1785">
                  <c:v>-0.4</c:v>
                </c:pt>
                <c:pt idx="1786">
                  <c:v>-0.3</c:v>
                </c:pt>
                <c:pt idx="1787">
                  <c:v>-0.4</c:v>
                </c:pt>
                <c:pt idx="1788">
                  <c:v>-0.4</c:v>
                </c:pt>
                <c:pt idx="1789">
                  <c:v>-0.3</c:v>
                </c:pt>
                <c:pt idx="1790">
                  <c:v>-0.3</c:v>
                </c:pt>
                <c:pt idx="1791">
                  <c:v>-0.3</c:v>
                </c:pt>
                <c:pt idx="1792">
                  <c:v>-0.3</c:v>
                </c:pt>
                <c:pt idx="1793">
                  <c:v>-0.3</c:v>
                </c:pt>
                <c:pt idx="1794">
                  <c:v>-0.3</c:v>
                </c:pt>
                <c:pt idx="1795">
                  <c:v>-0.4</c:v>
                </c:pt>
                <c:pt idx="1796">
                  <c:v>-0.3</c:v>
                </c:pt>
                <c:pt idx="1797">
                  <c:v>-0.3</c:v>
                </c:pt>
                <c:pt idx="1798">
                  <c:v>-0.3</c:v>
                </c:pt>
                <c:pt idx="1799">
                  <c:v>-0.4</c:v>
                </c:pt>
                <c:pt idx="1800">
                  <c:v>-0.4</c:v>
                </c:pt>
                <c:pt idx="1801">
                  <c:v>-0.4</c:v>
                </c:pt>
                <c:pt idx="1802">
                  <c:v>-0.4</c:v>
                </c:pt>
                <c:pt idx="1803">
                  <c:v>-0.4</c:v>
                </c:pt>
                <c:pt idx="1804">
                  <c:v>-0.4</c:v>
                </c:pt>
                <c:pt idx="1805">
                  <c:v>-0.5</c:v>
                </c:pt>
                <c:pt idx="1806">
                  <c:v>-0.4</c:v>
                </c:pt>
                <c:pt idx="1807">
                  <c:v>-0.5</c:v>
                </c:pt>
                <c:pt idx="1808">
                  <c:v>-0.4</c:v>
                </c:pt>
                <c:pt idx="1809">
                  <c:v>-0.4</c:v>
                </c:pt>
                <c:pt idx="1810">
                  <c:v>-0.4</c:v>
                </c:pt>
                <c:pt idx="1811">
                  <c:v>-0.5</c:v>
                </c:pt>
                <c:pt idx="1812">
                  <c:v>-0.5</c:v>
                </c:pt>
                <c:pt idx="1813">
                  <c:v>-0.4</c:v>
                </c:pt>
                <c:pt idx="1814">
                  <c:v>-0.5</c:v>
                </c:pt>
                <c:pt idx="1815">
                  <c:v>-0.4</c:v>
                </c:pt>
                <c:pt idx="1816">
                  <c:v>-0.4</c:v>
                </c:pt>
                <c:pt idx="1817">
                  <c:v>-0.4</c:v>
                </c:pt>
                <c:pt idx="1818">
                  <c:v>-0.4</c:v>
                </c:pt>
                <c:pt idx="1819">
                  <c:v>-0.5</c:v>
                </c:pt>
                <c:pt idx="1820">
                  <c:v>-0.5</c:v>
                </c:pt>
                <c:pt idx="1821">
                  <c:v>-0.5</c:v>
                </c:pt>
                <c:pt idx="1822">
                  <c:v>-0.5</c:v>
                </c:pt>
                <c:pt idx="1823">
                  <c:v>-0.6</c:v>
                </c:pt>
                <c:pt idx="1824">
                  <c:v>-0.5</c:v>
                </c:pt>
                <c:pt idx="1825">
                  <c:v>-0.4</c:v>
                </c:pt>
                <c:pt idx="1826">
                  <c:v>-0.5</c:v>
                </c:pt>
                <c:pt idx="1827">
                  <c:v>-0.4</c:v>
                </c:pt>
                <c:pt idx="1828">
                  <c:v>-0.4</c:v>
                </c:pt>
                <c:pt idx="1829">
                  <c:v>-0.4</c:v>
                </c:pt>
                <c:pt idx="1830">
                  <c:v>-0.4</c:v>
                </c:pt>
                <c:pt idx="1831">
                  <c:v>-0.4</c:v>
                </c:pt>
                <c:pt idx="1832">
                  <c:v>-0.4</c:v>
                </c:pt>
                <c:pt idx="1833">
                  <c:v>-0.4</c:v>
                </c:pt>
                <c:pt idx="1834">
                  <c:v>-0.5</c:v>
                </c:pt>
                <c:pt idx="1835">
                  <c:v>-0.4</c:v>
                </c:pt>
                <c:pt idx="1836">
                  <c:v>-0.4</c:v>
                </c:pt>
                <c:pt idx="1837">
                  <c:v>-0.4</c:v>
                </c:pt>
                <c:pt idx="1838">
                  <c:v>-0.4</c:v>
                </c:pt>
                <c:pt idx="1839">
                  <c:v>-0.4</c:v>
                </c:pt>
                <c:pt idx="1840">
                  <c:v>-0.5</c:v>
                </c:pt>
                <c:pt idx="1841">
                  <c:v>-0.4</c:v>
                </c:pt>
                <c:pt idx="1842">
                  <c:v>-0.4</c:v>
                </c:pt>
                <c:pt idx="1843">
                  <c:v>-0.4</c:v>
                </c:pt>
                <c:pt idx="1844">
                  <c:v>-0.5</c:v>
                </c:pt>
                <c:pt idx="1845">
                  <c:v>-0.5</c:v>
                </c:pt>
                <c:pt idx="1846">
                  <c:v>-0.4</c:v>
                </c:pt>
                <c:pt idx="1847">
                  <c:v>-0.5</c:v>
                </c:pt>
                <c:pt idx="1848">
                  <c:v>-0.4</c:v>
                </c:pt>
                <c:pt idx="1849">
                  <c:v>-0.5</c:v>
                </c:pt>
                <c:pt idx="1850">
                  <c:v>-0.5</c:v>
                </c:pt>
                <c:pt idx="1851">
                  <c:v>-0.4</c:v>
                </c:pt>
                <c:pt idx="1852">
                  <c:v>-0.5</c:v>
                </c:pt>
                <c:pt idx="1853">
                  <c:v>-0.5</c:v>
                </c:pt>
                <c:pt idx="1854">
                  <c:v>-0.5</c:v>
                </c:pt>
                <c:pt idx="1855">
                  <c:v>-0.5</c:v>
                </c:pt>
                <c:pt idx="1856">
                  <c:v>-0.4</c:v>
                </c:pt>
                <c:pt idx="1857">
                  <c:v>-0.5</c:v>
                </c:pt>
                <c:pt idx="1858">
                  <c:v>-0.5</c:v>
                </c:pt>
                <c:pt idx="1859">
                  <c:v>-0.5</c:v>
                </c:pt>
                <c:pt idx="1860">
                  <c:v>-0.5</c:v>
                </c:pt>
                <c:pt idx="1861">
                  <c:v>-0.5</c:v>
                </c:pt>
                <c:pt idx="1862">
                  <c:v>-0.5</c:v>
                </c:pt>
                <c:pt idx="1863">
                  <c:v>-0.5</c:v>
                </c:pt>
                <c:pt idx="1864">
                  <c:v>-0.4</c:v>
                </c:pt>
                <c:pt idx="1865">
                  <c:v>-0.5</c:v>
                </c:pt>
                <c:pt idx="1866">
                  <c:v>-0.5</c:v>
                </c:pt>
                <c:pt idx="1867">
                  <c:v>-0.5</c:v>
                </c:pt>
                <c:pt idx="1868">
                  <c:v>-0.5</c:v>
                </c:pt>
                <c:pt idx="1869">
                  <c:v>-0.5</c:v>
                </c:pt>
                <c:pt idx="1870">
                  <c:v>-0.5</c:v>
                </c:pt>
                <c:pt idx="1871">
                  <c:v>-0.5</c:v>
                </c:pt>
                <c:pt idx="1872">
                  <c:v>-0.5</c:v>
                </c:pt>
                <c:pt idx="1873">
                  <c:v>-0.5</c:v>
                </c:pt>
                <c:pt idx="1874">
                  <c:v>-0.5</c:v>
                </c:pt>
                <c:pt idx="1875">
                  <c:v>-0.4</c:v>
                </c:pt>
                <c:pt idx="1876">
                  <c:v>-0.4</c:v>
                </c:pt>
                <c:pt idx="1877">
                  <c:v>-0.4</c:v>
                </c:pt>
                <c:pt idx="1878">
                  <c:v>-0.4</c:v>
                </c:pt>
                <c:pt idx="1879">
                  <c:v>-0.5</c:v>
                </c:pt>
                <c:pt idx="1880">
                  <c:v>-0.4</c:v>
                </c:pt>
                <c:pt idx="1881">
                  <c:v>-0.5</c:v>
                </c:pt>
                <c:pt idx="1882">
                  <c:v>-0.5</c:v>
                </c:pt>
                <c:pt idx="1883">
                  <c:v>-0.4</c:v>
                </c:pt>
                <c:pt idx="1884">
                  <c:v>-0.5</c:v>
                </c:pt>
                <c:pt idx="1885">
                  <c:v>-0.4</c:v>
                </c:pt>
                <c:pt idx="1886">
                  <c:v>-0.5</c:v>
                </c:pt>
                <c:pt idx="1887">
                  <c:v>-0.4</c:v>
                </c:pt>
                <c:pt idx="1888">
                  <c:v>-0.4</c:v>
                </c:pt>
                <c:pt idx="1889">
                  <c:v>-0.4</c:v>
                </c:pt>
                <c:pt idx="1890">
                  <c:v>-0.4</c:v>
                </c:pt>
                <c:pt idx="1891">
                  <c:v>-0.5</c:v>
                </c:pt>
                <c:pt idx="1892">
                  <c:v>-0.4</c:v>
                </c:pt>
                <c:pt idx="1893">
                  <c:v>-0.5</c:v>
                </c:pt>
                <c:pt idx="1894">
                  <c:v>-0.4</c:v>
                </c:pt>
                <c:pt idx="1895">
                  <c:v>-0.4</c:v>
                </c:pt>
                <c:pt idx="1896">
                  <c:v>-0.4</c:v>
                </c:pt>
                <c:pt idx="1897">
                  <c:v>-0.4</c:v>
                </c:pt>
                <c:pt idx="1898">
                  <c:v>-0.4</c:v>
                </c:pt>
                <c:pt idx="1899">
                  <c:v>-0.4</c:v>
                </c:pt>
                <c:pt idx="1900">
                  <c:v>-0.4</c:v>
                </c:pt>
                <c:pt idx="1901">
                  <c:v>-0.4</c:v>
                </c:pt>
                <c:pt idx="1902">
                  <c:v>-0.4</c:v>
                </c:pt>
                <c:pt idx="1903">
                  <c:v>-0.4</c:v>
                </c:pt>
                <c:pt idx="1904">
                  <c:v>-0.4</c:v>
                </c:pt>
                <c:pt idx="1905">
                  <c:v>-0.4</c:v>
                </c:pt>
                <c:pt idx="1906">
                  <c:v>-0.4</c:v>
                </c:pt>
                <c:pt idx="1907">
                  <c:v>-0.4</c:v>
                </c:pt>
                <c:pt idx="1908">
                  <c:v>-0.4</c:v>
                </c:pt>
                <c:pt idx="1909">
                  <c:v>-0.4</c:v>
                </c:pt>
                <c:pt idx="1910">
                  <c:v>-0.4</c:v>
                </c:pt>
                <c:pt idx="1911">
                  <c:v>-0.4</c:v>
                </c:pt>
                <c:pt idx="1912">
                  <c:v>-0.5</c:v>
                </c:pt>
                <c:pt idx="1913">
                  <c:v>-0.4</c:v>
                </c:pt>
                <c:pt idx="1914">
                  <c:v>-0.4</c:v>
                </c:pt>
                <c:pt idx="1915">
                  <c:v>-0.4</c:v>
                </c:pt>
                <c:pt idx="1916">
                  <c:v>-0.4</c:v>
                </c:pt>
                <c:pt idx="1917">
                  <c:v>-0.5</c:v>
                </c:pt>
                <c:pt idx="1918">
                  <c:v>-0.4</c:v>
                </c:pt>
                <c:pt idx="1919">
                  <c:v>-0.4</c:v>
                </c:pt>
                <c:pt idx="1920">
                  <c:v>-0.4</c:v>
                </c:pt>
                <c:pt idx="1921">
                  <c:v>-0.4</c:v>
                </c:pt>
                <c:pt idx="1922">
                  <c:v>-0.5</c:v>
                </c:pt>
                <c:pt idx="1923">
                  <c:v>-0.4</c:v>
                </c:pt>
                <c:pt idx="1924">
                  <c:v>-0.4</c:v>
                </c:pt>
                <c:pt idx="1925">
                  <c:v>-0.5</c:v>
                </c:pt>
                <c:pt idx="1926">
                  <c:v>-0.5</c:v>
                </c:pt>
                <c:pt idx="1927">
                  <c:v>-0.4</c:v>
                </c:pt>
                <c:pt idx="1928">
                  <c:v>-0.4</c:v>
                </c:pt>
                <c:pt idx="1929">
                  <c:v>-0.5</c:v>
                </c:pt>
                <c:pt idx="1930">
                  <c:v>-0.5</c:v>
                </c:pt>
                <c:pt idx="1931">
                  <c:v>-0.5</c:v>
                </c:pt>
                <c:pt idx="1932">
                  <c:v>-0.5</c:v>
                </c:pt>
                <c:pt idx="1933">
                  <c:v>-0.4</c:v>
                </c:pt>
                <c:pt idx="1934">
                  <c:v>-0.4</c:v>
                </c:pt>
                <c:pt idx="1935">
                  <c:v>-0.4</c:v>
                </c:pt>
                <c:pt idx="1936">
                  <c:v>-0.5</c:v>
                </c:pt>
                <c:pt idx="1937">
                  <c:v>-0.4</c:v>
                </c:pt>
                <c:pt idx="1938">
                  <c:v>-0.4</c:v>
                </c:pt>
                <c:pt idx="1939">
                  <c:v>-0.5</c:v>
                </c:pt>
                <c:pt idx="1940">
                  <c:v>-0.5</c:v>
                </c:pt>
                <c:pt idx="1941">
                  <c:v>-0.6</c:v>
                </c:pt>
                <c:pt idx="1942">
                  <c:v>-0.5</c:v>
                </c:pt>
                <c:pt idx="1943">
                  <c:v>-0.5</c:v>
                </c:pt>
                <c:pt idx="1944">
                  <c:v>-0.4</c:v>
                </c:pt>
                <c:pt idx="1945">
                  <c:v>-0.5</c:v>
                </c:pt>
                <c:pt idx="1946">
                  <c:v>-0.5</c:v>
                </c:pt>
                <c:pt idx="1947">
                  <c:v>-0.5</c:v>
                </c:pt>
                <c:pt idx="1948">
                  <c:v>-0.5</c:v>
                </c:pt>
                <c:pt idx="1949">
                  <c:v>-0.4</c:v>
                </c:pt>
                <c:pt idx="1950">
                  <c:v>-0.5</c:v>
                </c:pt>
                <c:pt idx="1951">
                  <c:v>-0.4</c:v>
                </c:pt>
                <c:pt idx="1952">
                  <c:v>-0.4</c:v>
                </c:pt>
                <c:pt idx="1953">
                  <c:v>-0.4</c:v>
                </c:pt>
                <c:pt idx="1954">
                  <c:v>-0.4</c:v>
                </c:pt>
                <c:pt idx="1955">
                  <c:v>-0.4</c:v>
                </c:pt>
                <c:pt idx="1956">
                  <c:v>-0.4</c:v>
                </c:pt>
                <c:pt idx="1957">
                  <c:v>-0.4</c:v>
                </c:pt>
                <c:pt idx="1958">
                  <c:v>-0.4</c:v>
                </c:pt>
                <c:pt idx="1959">
                  <c:v>-0.4</c:v>
                </c:pt>
                <c:pt idx="1960">
                  <c:v>-0.4</c:v>
                </c:pt>
                <c:pt idx="1961">
                  <c:v>-0.4</c:v>
                </c:pt>
                <c:pt idx="1962">
                  <c:v>-0.4</c:v>
                </c:pt>
                <c:pt idx="1963">
                  <c:v>-0.4</c:v>
                </c:pt>
                <c:pt idx="1964">
                  <c:v>-0.4</c:v>
                </c:pt>
                <c:pt idx="1965">
                  <c:v>-0.4</c:v>
                </c:pt>
                <c:pt idx="1966">
                  <c:v>-0.4</c:v>
                </c:pt>
                <c:pt idx="1967">
                  <c:v>-0.4</c:v>
                </c:pt>
                <c:pt idx="1968">
                  <c:v>-0.5</c:v>
                </c:pt>
                <c:pt idx="1969">
                  <c:v>-0.5</c:v>
                </c:pt>
                <c:pt idx="1970">
                  <c:v>-0.4</c:v>
                </c:pt>
                <c:pt idx="1971">
                  <c:v>-0.5</c:v>
                </c:pt>
                <c:pt idx="1972">
                  <c:v>-0.5</c:v>
                </c:pt>
                <c:pt idx="1973">
                  <c:v>-0.5</c:v>
                </c:pt>
                <c:pt idx="1974">
                  <c:v>-0.5</c:v>
                </c:pt>
                <c:pt idx="1975">
                  <c:v>-0.5</c:v>
                </c:pt>
                <c:pt idx="1976">
                  <c:v>-0.5</c:v>
                </c:pt>
                <c:pt idx="1977">
                  <c:v>-0.5</c:v>
                </c:pt>
                <c:pt idx="1978">
                  <c:v>-0.5</c:v>
                </c:pt>
                <c:pt idx="1979">
                  <c:v>-0.5</c:v>
                </c:pt>
                <c:pt idx="1980">
                  <c:v>-0.5</c:v>
                </c:pt>
                <c:pt idx="1981">
                  <c:v>-0.5</c:v>
                </c:pt>
                <c:pt idx="1982">
                  <c:v>-0.5</c:v>
                </c:pt>
                <c:pt idx="1983">
                  <c:v>-0.5</c:v>
                </c:pt>
                <c:pt idx="1984">
                  <c:v>-0.5</c:v>
                </c:pt>
                <c:pt idx="1985">
                  <c:v>-0.5</c:v>
                </c:pt>
                <c:pt idx="1986">
                  <c:v>-0.5</c:v>
                </c:pt>
                <c:pt idx="1987">
                  <c:v>-0.5</c:v>
                </c:pt>
                <c:pt idx="1988">
                  <c:v>-0.6</c:v>
                </c:pt>
                <c:pt idx="1989">
                  <c:v>-0.5</c:v>
                </c:pt>
                <c:pt idx="1990">
                  <c:v>-0.5</c:v>
                </c:pt>
                <c:pt idx="1991">
                  <c:v>-0.5</c:v>
                </c:pt>
                <c:pt idx="1992">
                  <c:v>-0.5</c:v>
                </c:pt>
                <c:pt idx="1993">
                  <c:v>-0.5</c:v>
                </c:pt>
                <c:pt idx="1994">
                  <c:v>-0.5</c:v>
                </c:pt>
                <c:pt idx="1995">
                  <c:v>-0.5</c:v>
                </c:pt>
                <c:pt idx="1996">
                  <c:v>-0.5</c:v>
                </c:pt>
                <c:pt idx="1997">
                  <c:v>-0.5</c:v>
                </c:pt>
                <c:pt idx="1998">
                  <c:v>-0.4</c:v>
                </c:pt>
                <c:pt idx="1999">
                  <c:v>-0.5</c:v>
                </c:pt>
                <c:pt idx="2000">
                  <c:v>-0.5</c:v>
                </c:pt>
                <c:pt idx="2001">
                  <c:v>-0.5</c:v>
                </c:pt>
                <c:pt idx="2002">
                  <c:v>-0.5</c:v>
                </c:pt>
                <c:pt idx="2003">
                  <c:v>-0.5</c:v>
                </c:pt>
                <c:pt idx="2004">
                  <c:v>-0.5</c:v>
                </c:pt>
                <c:pt idx="2005">
                  <c:v>-0.5</c:v>
                </c:pt>
                <c:pt idx="2006">
                  <c:v>-0.5</c:v>
                </c:pt>
                <c:pt idx="2007">
                  <c:v>-0.5</c:v>
                </c:pt>
                <c:pt idx="2008">
                  <c:v>-0.6</c:v>
                </c:pt>
                <c:pt idx="2009">
                  <c:v>-0.5</c:v>
                </c:pt>
                <c:pt idx="2010">
                  <c:v>-0.5</c:v>
                </c:pt>
                <c:pt idx="2011">
                  <c:v>-0.5</c:v>
                </c:pt>
                <c:pt idx="2012">
                  <c:v>-0.5</c:v>
                </c:pt>
                <c:pt idx="2013">
                  <c:v>-0.4</c:v>
                </c:pt>
                <c:pt idx="2014">
                  <c:v>-0.4</c:v>
                </c:pt>
                <c:pt idx="2015">
                  <c:v>-0.4</c:v>
                </c:pt>
                <c:pt idx="2016">
                  <c:v>-0.5</c:v>
                </c:pt>
                <c:pt idx="2017">
                  <c:v>-0.4</c:v>
                </c:pt>
                <c:pt idx="2018">
                  <c:v>-0.4</c:v>
                </c:pt>
                <c:pt idx="2019">
                  <c:v>-0.4</c:v>
                </c:pt>
                <c:pt idx="2020">
                  <c:v>-0.5</c:v>
                </c:pt>
                <c:pt idx="2021">
                  <c:v>-0.5</c:v>
                </c:pt>
                <c:pt idx="2022">
                  <c:v>-0.4</c:v>
                </c:pt>
                <c:pt idx="2023">
                  <c:v>-0.4</c:v>
                </c:pt>
                <c:pt idx="2024">
                  <c:v>-0.5</c:v>
                </c:pt>
                <c:pt idx="2025">
                  <c:v>-0.5</c:v>
                </c:pt>
                <c:pt idx="2026">
                  <c:v>-0.4</c:v>
                </c:pt>
                <c:pt idx="2027">
                  <c:v>-0.5</c:v>
                </c:pt>
                <c:pt idx="2028">
                  <c:v>-0.4</c:v>
                </c:pt>
                <c:pt idx="2029">
                  <c:v>-0.5</c:v>
                </c:pt>
                <c:pt idx="2030">
                  <c:v>-0.4</c:v>
                </c:pt>
                <c:pt idx="2031">
                  <c:v>-0.5</c:v>
                </c:pt>
                <c:pt idx="2032">
                  <c:v>-0.4</c:v>
                </c:pt>
                <c:pt idx="2033">
                  <c:v>-0.5</c:v>
                </c:pt>
                <c:pt idx="2034">
                  <c:v>-0.5</c:v>
                </c:pt>
                <c:pt idx="2035">
                  <c:v>-0.5</c:v>
                </c:pt>
                <c:pt idx="2036">
                  <c:v>-0.6</c:v>
                </c:pt>
                <c:pt idx="2037">
                  <c:v>-0.7</c:v>
                </c:pt>
                <c:pt idx="2038">
                  <c:v>-0.6</c:v>
                </c:pt>
                <c:pt idx="2039">
                  <c:v>-0.6</c:v>
                </c:pt>
                <c:pt idx="2040">
                  <c:v>-0.6</c:v>
                </c:pt>
                <c:pt idx="2041">
                  <c:v>-0.6</c:v>
                </c:pt>
                <c:pt idx="2042">
                  <c:v>-0.6</c:v>
                </c:pt>
                <c:pt idx="2043">
                  <c:v>-0.6</c:v>
                </c:pt>
                <c:pt idx="2044">
                  <c:v>-0.6</c:v>
                </c:pt>
                <c:pt idx="2045">
                  <c:v>-0.5</c:v>
                </c:pt>
              </c:numCache>
            </c:numRef>
          </c:yVal>
          <c:smooth val="0"/>
        </c:ser>
        <c:ser>
          <c:idx val="17"/>
          <c:order val="13"/>
          <c:tx>
            <c:strRef>
              <c:f>'[T1500170-v3 LHO Charge Exp Day 4 and 5.xlsx]Raw Data'!$T$15</c:f>
              <c:strCache>
                <c:ptCount val="1"/>
                <c:pt idx="0">
                  <c:v>5.1 A</c:v>
                </c:pt>
              </c:strCache>
            </c:strRef>
          </c:tx>
          <c:spPr>
            <a:ln w="19050" cap="rnd">
              <a:solidFill>
                <a:schemeClr val="accent6">
                  <a:lumMod val="80000"/>
                  <a:lumOff val="20000"/>
                </a:schemeClr>
              </a:solidFill>
              <a:round/>
            </a:ln>
            <a:effectLst/>
          </c:spPr>
          <c:marker>
            <c:symbol val="none"/>
          </c:marker>
          <c:xVal>
            <c:numRef>
              <c:f>'[T1500170-v3 LHO Charge Exp Day 4 and 5.xlsx]Raw Data'!$B$18:$B$4644</c:f>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f>'[T1500170-v3 LHO Charge Exp Day 4 and 5.xlsx]Raw Data'!$T$18:$T$4644</c:f>
              <c:numCache>
                <c:formatCode>#,##0.0</c:formatCode>
                <c:ptCount val="4627"/>
                <c:pt idx="0">
                  <c:v>2.9</c:v>
                </c:pt>
                <c:pt idx="1">
                  <c:v>2.7</c:v>
                </c:pt>
                <c:pt idx="2">
                  <c:v>2.6</c:v>
                </c:pt>
                <c:pt idx="3">
                  <c:v>2.2000000000000002</c:v>
                </c:pt>
                <c:pt idx="4">
                  <c:v>1.6</c:v>
                </c:pt>
                <c:pt idx="5">
                  <c:v>1.2</c:v>
                </c:pt>
                <c:pt idx="6">
                  <c:v>0.3</c:v>
                </c:pt>
                <c:pt idx="7">
                  <c:v>-0.8</c:v>
                </c:pt>
                <c:pt idx="8">
                  <c:v>-1.6</c:v>
                </c:pt>
                <c:pt idx="9">
                  <c:v>-5.0999999999999996</c:v>
                </c:pt>
                <c:pt idx="10">
                  <c:v>-7.3</c:v>
                </c:pt>
                <c:pt idx="11">
                  <c:v>-8</c:v>
                </c:pt>
                <c:pt idx="12">
                  <c:v>-13.9</c:v>
                </c:pt>
                <c:pt idx="13">
                  <c:v>-14.3</c:v>
                </c:pt>
                <c:pt idx="14">
                  <c:v>-12.9</c:v>
                </c:pt>
                <c:pt idx="15">
                  <c:v>-11.5</c:v>
                </c:pt>
                <c:pt idx="16">
                  <c:v>-10.7</c:v>
                </c:pt>
                <c:pt idx="17">
                  <c:v>-10.1</c:v>
                </c:pt>
                <c:pt idx="18">
                  <c:v>-7.4</c:v>
                </c:pt>
                <c:pt idx="19">
                  <c:v>-3.4</c:v>
                </c:pt>
                <c:pt idx="20">
                  <c:v>-1.1000000000000001</c:v>
                </c:pt>
                <c:pt idx="21">
                  <c:v>0.2</c:v>
                </c:pt>
                <c:pt idx="22">
                  <c:v>0.2</c:v>
                </c:pt>
                <c:pt idx="23">
                  <c:v>0</c:v>
                </c:pt>
                <c:pt idx="24">
                  <c:v>0</c:v>
                </c:pt>
                <c:pt idx="25">
                  <c:v>0.8</c:v>
                </c:pt>
                <c:pt idx="26">
                  <c:v>1.1000000000000001</c:v>
                </c:pt>
                <c:pt idx="27">
                  <c:v>0.7</c:v>
                </c:pt>
                <c:pt idx="28">
                  <c:v>0</c:v>
                </c:pt>
                <c:pt idx="29">
                  <c:v>0.9</c:v>
                </c:pt>
                <c:pt idx="30">
                  <c:v>1</c:v>
                </c:pt>
                <c:pt idx="31">
                  <c:v>1</c:v>
                </c:pt>
                <c:pt idx="32">
                  <c:v>0.9</c:v>
                </c:pt>
                <c:pt idx="33">
                  <c:v>1.4</c:v>
                </c:pt>
                <c:pt idx="34">
                  <c:v>1.3</c:v>
                </c:pt>
                <c:pt idx="35">
                  <c:v>1.3</c:v>
                </c:pt>
                <c:pt idx="36">
                  <c:v>1.7</c:v>
                </c:pt>
                <c:pt idx="37">
                  <c:v>1.3</c:v>
                </c:pt>
                <c:pt idx="38">
                  <c:v>0.6</c:v>
                </c:pt>
                <c:pt idx="39">
                  <c:v>0.1</c:v>
                </c:pt>
                <c:pt idx="40">
                  <c:v>-0.3</c:v>
                </c:pt>
                <c:pt idx="41">
                  <c:v>-0.7</c:v>
                </c:pt>
                <c:pt idx="42">
                  <c:v>-1.1000000000000001</c:v>
                </c:pt>
                <c:pt idx="43">
                  <c:v>-1.6</c:v>
                </c:pt>
                <c:pt idx="44">
                  <c:v>-2.1</c:v>
                </c:pt>
                <c:pt idx="45">
                  <c:v>-0.5</c:v>
                </c:pt>
                <c:pt idx="46">
                  <c:v>1.3</c:v>
                </c:pt>
                <c:pt idx="47">
                  <c:v>-2.1</c:v>
                </c:pt>
                <c:pt idx="48">
                  <c:v>-4.8</c:v>
                </c:pt>
                <c:pt idx="49">
                  <c:v>-2.5</c:v>
                </c:pt>
                <c:pt idx="50">
                  <c:v>2.2000000000000002</c:v>
                </c:pt>
                <c:pt idx="51">
                  <c:v>3.4</c:v>
                </c:pt>
                <c:pt idx="52">
                  <c:v>4.7</c:v>
                </c:pt>
                <c:pt idx="53">
                  <c:v>6.8</c:v>
                </c:pt>
                <c:pt idx="54">
                  <c:v>10.3</c:v>
                </c:pt>
                <c:pt idx="55">
                  <c:v>14.8</c:v>
                </c:pt>
                <c:pt idx="56">
                  <c:v>17.100000000000001</c:v>
                </c:pt>
                <c:pt idx="57">
                  <c:v>19.100000000000001</c:v>
                </c:pt>
                <c:pt idx="58">
                  <c:v>20.399999999999999</c:v>
                </c:pt>
                <c:pt idx="59">
                  <c:v>21</c:v>
                </c:pt>
                <c:pt idx="60">
                  <c:v>21.9</c:v>
                </c:pt>
                <c:pt idx="61">
                  <c:v>22.5</c:v>
                </c:pt>
                <c:pt idx="62">
                  <c:v>22.5</c:v>
                </c:pt>
                <c:pt idx="63">
                  <c:v>21</c:v>
                </c:pt>
                <c:pt idx="64">
                  <c:v>11</c:v>
                </c:pt>
                <c:pt idx="65">
                  <c:v>6.5</c:v>
                </c:pt>
                <c:pt idx="66">
                  <c:v>3</c:v>
                </c:pt>
                <c:pt idx="67">
                  <c:v>-3.6</c:v>
                </c:pt>
                <c:pt idx="68">
                  <c:v>-12.4</c:v>
                </c:pt>
                <c:pt idx="69">
                  <c:v>-16.3</c:v>
                </c:pt>
                <c:pt idx="70">
                  <c:v>-17.7</c:v>
                </c:pt>
                <c:pt idx="71">
                  <c:v>-23</c:v>
                </c:pt>
                <c:pt idx="72">
                  <c:v>-30.4</c:v>
                </c:pt>
                <c:pt idx="73">
                  <c:v>-39.299999999999997</c:v>
                </c:pt>
                <c:pt idx="74">
                  <c:v>-49.6</c:v>
                </c:pt>
                <c:pt idx="75">
                  <c:v>-75</c:v>
                </c:pt>
                <c:pt idx="76">
                  <c:v>-110.3</c:v>
                </c:pt>
                <c:pt idx="77">
                  <c:v>-208.4</c:v>
                </c:pt>
                <c:pt idx="78">
                  <c:v>-251.7</c:v>
                </c:pt>
                <c:pt idx="79">
                  <c:v>-281.7</c:v>
                </c:pt>
                <c:pt idx="80">
                  <c:v>-305.89999999999998</c:v>
                </c:pt>
                <c:pt idx="81">
                  <c:v>-333.9</c:v>
                </c:pt>
                <c:pt idx="82">
                  <c:v>-357.5</c:v>
                </c:pt>
                <c:pt idx="83">
                  <c:v>-391.5</c:v>
                </c:pt>
                <c:pt idx="84">
                  <c:v>-427.6</c:v>
                </c:pt>
                <c:pt idx="85">
                  <c:v>-464.1</c:v>
                </c:pt>
                <c:pt idx="86">
                  <c:v>-507.4</c:v>
                </c:pt>
                <c:pt idx="87">
                  <c:v>-546.70000000000005</c:v>
                </c:pt>
                <c:pt idx="88">
                  <c:v>-610</c:v>
                </c:pt>
                <c:pt idx="89">
                  <c:v>-677.8</c:v>
                </c:pt>
                <c:pt idx="90">
                  <c:v>-751.7</c:v>
                </c:pt>
                <c:pt idx="91">
                  <c:v>-782.1</c:v>
                </c:pt>
                <c:pt idx="92">
                  <c:v>-796.7</c:v>
                </c:pt>
                <c:pt idx="93">
                  <c:v>-804.5</c:v>
                </c:pt>
                <c:pt idx="94">
                  <c:v>-812.5</c:v>
                </c:pt>
                <c:pt idx="95">
                  <c:v>-817.1</c:v>
                </c:pt>
                <c:pt idx="96">
                  <c:v>-808.9</c:v>
                </c:pt>
                <c:pt idx="97">
                  <c:v>-804.1</c:v>
                </c:pt>
                <c:pt idx="98">
                  <c:v>-812.3</c:v>
                </c:pt>
                <c:pt idx="99">
                  <c:v>-823.4</c:v>
                </c:pt>
                <c:pt idx="100">
                  <c:v>-829.9</c:v>
                </c:pt>
                <c:pt idx="101">
                  <c:v>-833.8</c:v>
                </c:pt>
                <c:pt idx="102">
                  <c:v>-835.9</c:v>
                </c:pt>
                <c:pt idx="103">
                  <c:v>-836.4</c:v>
                </c:pt>
                <c:pt idx="104">
                  <c:v>-837.3</c:v>
                </c:pt>
                <c:pt idx="105">
                  <c:v>-851.9</c:v>
                </c:pt>
                <c:pt idx="106">
                  <c:v>-857.6</c:v>
                </c:pt>
                <c:pt idx="107">
                  <c:v>-857.6</c:v>
                </c:pt>
                <c:pt idx="108">
                  <c:v>-858.2</c:v>
                </c:pt>
                <c:pt idx="109">
                  <c:v>-856.9</c:v>
                </c:pt>
                <c:pt idx="110">
                  <c:v>-854.7</c:v>
                </c:pt>
                <c:pt idx="111">
                  <c:v>-851.6</c:v>
                </c:pt>
                <c:pt idx="112">
                  <c:v>-848.8</c:v>
                </c:pt>
                <c:pt idx="113">
                  <c:v>-846.6</c:v>
                </c:pt>
                <c:pt idx="114">
                  <c:v>-844.9</c:v>
                </c:pt>
                <c:pt idx="115">
                  <c:v>-844.3</c:v>
                </c:pt>
                <c:pt idx="116">
                  <c:v>-843.9</c:v>
                </c:pt>
                <c:pt idx="117">
                  <c:v>-843.5</c:v>
                </c:pt>
                <c:pt idx="118">
                  <c:v>-843.1</c:v>
                </c:pt>
                <c:pt idx="119">
                  <c:v>-842</c:v>
                </c:pt>
                <c:pt idx="120">
                  <c:v>-841</c:v>
                </c:pt>
                <c:pt idx="121">
                  <c:v>-840.5</c:v>
                </c:pt>
                <c:pt idx="122">
                  <c:v>-840.1</c:v>
                </c:pt>
                <c:pt idx="123">
                  <c:v>-840.5</c:v>
                </c:pt>
                <c:pt idx="124">
                  <c:v>-840.9</c:v>
                </c:pt>
                <c:pt idx="125">
                  <c:v>-841.1</c:v>
                </c:pt>
                <c:pt idx="126">
                  <c:v>-841.1</c:v>
                </c:pt>
                <c:pt idx="127">
                  <c:v>-840.3</c:v>
                </c:pt>
                <c:pt idx="128">
                  <c:v>-839.6</c:v>
                </c:pt>
                <c:pt idx="129">
                  <c:v>-839.1</c:v>
                </c:pt>
                <c:pt idx="130">
                  <c:v>-838.9</c:v>
                </c:pt>
                <c:pt idx="131">
                  <c:v>-839.4</c:v>
                </c:pt>
                <c:pt idx="132">
                  <c:v>-839.8</c:v>
                </c:pt>
                <c:pt idx="133">
                  <c:v>-840</c:v>
                </c:pt>
                <c:pt idx="134">
                  <c:v>-840</c:v>
                </c:pt>
                <c:pt idx="135">
                  <c:v>-839.3</c:v>
                </c:pt>
                <c:pt idx="136">
                  <c:v>-838.7</c:v>
                </c:pt>
                <c:pt idx="137">
                  <c:v>-838.2</c:v>
                </c:pt>
                <c:pt idx="138">
                  <c:v>-837.9</c:v>
                </c:pt>
                <c:pt idx="139">
                  <c:v>-838.5</c:v>
                </c:pt>
                <c:pt idx="140">
                  <c:v>-839</c:v>
                </c:pt>
                <c:pt idx="141">
                  <c:v>-839.1</c:v>
                </c:pt>
                <c:pt idx="142">
                  <c:v>-839</c:v>
                </c:pt>
                <c:pt idx="143">
                  <c:v>-838.2</c:v>
                </c:pt>
                <c:pt idx="144">
                  <c:v>-837.6</c:v>
                </c:pt>
                <c:pt idx="145">
                  <c:v>-837.2</c:v>
                </c:pt>
                <c:pt idx="146">
                  <c:v>-837.1</c:v>
                </c:pt>
                <c:pt idx="147">
                  <c:v>-837.7</c:v>
                </c:pt>
                <c:pt idx="148">
                  <c:v>-838</c:v>
                </c:pt>
                <c:pt idx="149">
                  <c:v>-838.2</c:v>
                </c:pt>
                <c:pt idx="150">
                  <c:v>-838.1</c:v>
                </c:pt>
                <c:pt idx="151">
                  <c:v>-837.3</c:v>
                </c:pt>
                <c:pt idx="152">
                  <c:v>-836.8</c:v>
                </c:pt>
                <c:pt idx="153">
                  <c:v>-836.4</c:v>
                </c:pt>
                <c:pt idx="154">
                  <c:v>-836.4</c:v>
                </c:pt>
                <c:pt idx="155">
                  <c:v>-837</c:v>
                </c:pt>
                <c:pt idx="156">
                  <c:v>-837.4</c:v>
                </c:pt>
                <c:pt idx="157">
                  <c:v>-837.4</c:v>
                </c:pt>
                <c:pt idx="158">
                  <c:v>-837.3</c:v>
                </c:pt>
                <c:pt idx="159">
                  <c:v>-836.5</c:v>
                </c:pt>
                <c:pt idx="160">
                  <c:v>-836</c:v>
                </c:pt>
                <c:pt idx="161">
                  <c:v>-835.7</c:v>
                </c:pt>
                <c:pt idx="162">
                  <c:v>-835.5</c:v>
                </c:pt>
                <c:pt idx="163">
                  <c:v>-836.1</c:v>
                </c:pt>
                <c:pt idx="164">
                  <c:v>-836.5</c:v>
                </c:pt>
                <c:pt idx="165">
                  <c:v>-836.7</c:v>
                </c:pt>
                <c:pt idx="166">
                  <c:v>-836.7</c:v>
                </c:pt>
                <c:pt idx="167">
                  <c:v>-835.8</c:v>
                </c:pt>
                <c:pt idx="168">
                  <c:v>-835.2</c:v>
                </c:pt>
                <c:pt idx="169">
                  <c:v>-834.7</c:v>
                </c:pt>
                <c:pt idx="170">
                  <c:v>-834.6</c:v>
                </c:pt>
                <c:pt idx="171">
                  <c:v>-835.2</c:v>
                </c:pt>
                <c:pt idx="172">
                  <c:v>-835.5</c:v>
                </c:pt>
                <c:pt idx="173">
                  <c:v>-835.6</c:v>
                </c:pt>
                <c:pt idx="174">
                  <c:v>-835.7</c:v>
                </c:pt>
                <c:pt idx="175">
                  <c:v>-834.8</c:v>
                </c:pt>
                <c:pt idx="176">
                  <c:v>-834.3</c:v>
                </c:pt>
                <c:pt idx="177">
                  <c:v>-833.9</c:v>
                </c:pt>
                <c:pt idx="178">
                  <c:v>-833.7</c:v>
                </c:pt>
                <c:pt idx="179">
                  <c:v>-834.2</c:v>
                </c:pt>
                <c:pt idx="180">
                  <c:v>-834.6</c:v>
                </c:pt>
                <c:pt idx="181">
                  <c:v>-834.8</c:v>
                </c:pt>
                <c:pt idx="182">
                  <c:v>-834.9</c:v>
                </c:pt>
                <c:pt idx="183">
                  <c:v>-834.9</c:v>
                </c:pt>
                <c:pt idx="184">
                  <c:v>-834.8</c:v>
                </c:pt>
                <c:pt idx="185">
                  <c:v>-834.8</c:v>
                </c:pt>
                <c:pt idx="186">
                  <c:v>-834.6</c:v>
                </c:pt>
                <c:pt idx="187">
                  <c:v>-834.5</c:v>
                </c:pt>
                <c:pt idx="188">
                  <c:v>-834.5</c:v>
                </c:pt>
                <c:pt idx="189">
                  <c:v>-834.3</c:v>
                </c:pt>
                <c:pt idx="190">
                  <c:v>-834.3</c:v>
                </c:pt>
                <c:pt idx="191">
                  <c:v>-833.5</c:v>
                </c:pt>
                <c:pt idx="192">
                  <c:v>-832.6</c:v>
                </c:pt>
                <c:pt idx="193">
                  <c:v>-832.3</c:v>
                </c:pt>
                <c:pt idx="194">
                  <c:v>-832.1</c:v>
                </c:pt>
                <c:pt idx="195">
                  <c:v>-832.5</c:v>
                </c:pt>
                <c:pt idx="196">
                  <c:v>-833</c:v>
                </c:pt>
                <c:pt idx="197">
                  <c:v>-833.3</c:v>
                </c:pt>
                <c:pt idx="198">
                  <c:v>-833.3</c:v>
                </c:pt>
                <c:pt idx="199">
                  <c:v>-833.3</c:v>
                </c:pt>
                <c:pt idx="200">
                  <c:v>-833.2</c:v>
                </c:pt>
                <c:pt idx="201">
                  <c:v>-833.1</c:v>
                </c:pt>
                <c:pt idx="202">
                  <c:v>-833.1</c:v>
                </c:pt>
                <c:pt idx="203">
                  <c:v>-833</c:v>
                </c:pt>
                <c:pt idx="204">
                  <c:v>-832.9</c:v>
                </c:pt>
                <c:pt idx="205">
                  <c:v>-832.8</c:v>
                </c:pt>
                <c:pt idx="206">
                  <c:v>-832.6</c:v>
                </c:pt>
                <c:pt idx="207">
                  <c:v>-832.5</c:v>
                </c:pt>
                <c:pt idx="208">
                  <c:v>-832.4</c:v>
                </c:pt>
                <c:pt idx="209">
                  <c:v>-832.2</c:v>
                </c:pt>
                <c:pt idx="210">
                  <c:v>-832.1</c:v>
                </c:pt>
                <c:pt idx="211">
                  <c:v>-832</c:v>
                </c:pt>
                <c:pt idx="212">
                  <c:v>-831.9</c:v>
                </c:pt>
                <c:pt idx="213">
                  <c:v>-831.7</c:v>
                </c:pt>
                <c:pt idx="214">
                  <c:v>-831.7</c:v>
                </c:pt>
                <c:pt idx="215">
                  <c:v>-831.6</c:v>
                </c:pt>
                <c:pt idx="216">
                  <c:v>-831.4</c:v>
                </c:pt>
                <c:pt idx="217">
                  <c:v>-831.3</c:v>
                </c:pt>
                <c:pt idx="218">
                  <c:v>-831.3</c:v>
                </c:pt>
                <c:pt idx="219">
                  <c:v>-831.2</c:v>
                </c:pt>
                <c:pt idx="220">
                  <c:v>-831.2</c:v>
                </c:pt>
                <c:pt idx="221">
                  <c:v>-831.1</c:v>
                </c:pt>
                <c:pt idx="222">
                  <c:v>-831</c:v>
                </c:pt>
                <c:pt idx="223">
                  <c:v>-830.9</c:v>
                </c:pt>
                <c:pt idx="224">
                  <c:v>-830.9</c:v>
                </c:pt>
                <c:pt idx="225">
                  <c:v>-830.9</c:v>
                </c:pt>
                <c:pt idx="226">
                  <c:v>-830.9</c:v>
                </c:pt>
                <c:pt idx="227">
                  <c:v>-830.8</c:v>
                </c:pt>
                <c:pt idx="228">
                  <c:v>-830.8</c:v>
                </c:pt>
                <c:pt idx="229">
                  <c:v>-830.7</c:v>
                </c:pt>
                <c:pt idx="230">
                  <c:v>-830.6</c:v>
                </c:pt>
                <c:pt idx="231">
                  <c:v>-829.6</c:v>
                </c:pt>
                <c:pt idx="232">
                  <c:v>-829</c:v>
                </c:pt>
                <c:pt idx="233">
                  <c:v>-828.6</c:v>
                </c:pt>
                <c:pt idx="234">
                  <c:v>-828.4</c:v>
                </c:pt>
                <c:pt idx="235">
                  <c:v>-829.1</c:v>
                </c:pt>
                <c:pt idx="236">
                  <c:v>-829.5</c:v>
                </c:pt>
                <c:pt idx="237">
                  <c:v>-829.7</c:v>
                </c:pt>
                <c:pt idx="238">
                  <c:v>-829.9</c:v>
                </c:pt>
                <c:pt idx="239">
                  <c:v>-829.1</c:v>
                </c:pt>
                <c:pt idx="240">
                  <c:v>-828.8</c:v>
                </c:pt>
                <c:pt idx="241">
                  <c:v>-829.1</c:v>
                </c:pt>
                <c:pt idx="242">
                  <c:v>-829.4</c:v>
                </c:pt>
                <c:pt idx="243">
                  <c:v>-830.6</c:v>
                </c:pt>
                <c:pt idx="244">
                  <c:v>-832.7</c:v>
                </c:pt>
                <c:pt idx="245">
                  <c:v>-833.9</c:v>
                </c:pt>
                <c:pt idx="246">
                  <c:v>-837.9</c:v>
                </c:pt>
                <c:pt idx="247">
                  <c:v>-840.6</c:v>
                </c:pt>
                <c:pt idx="248">
                  <c:v>-845.6</c:v>
                </c:pt>
                <c:pt idx="249">
                  <c:v>-847.9</c:v>
                </c:pt>
                <c:pt idx="250">
                  <c:v>-845.6</c:v>
                </c:pt>
                <c:pt idx="251">
                  <c:v>-843.4</c:v>
                </c:pt>
                <c:pt idx="252">
                  <c:v>-835.5</c:v>
                </c:pt>
                <c:pt idx="253">
                  <c:v>-829</c:v>
                </c:pt>
                <c:pt idx="254">
                  <c:v>-826.4</c:v>
                </c:pt>
                <c:pt idx="255">
                  <c:v>-825.3</c:v>
                </c:pt>
                <c:pt idx="256">
                  <c:v>-824.4</c:v>
                </c:pt>
                <c:pt idx="257">
                  <c:v>-824</c:v>
                </c:pt>
                <c:pt idx="258">
                  <c:v>-825</c:v>
                </c:pt>
                <c:pt idx="259">
                  <c:v>-826.8</c:v>
                </c:pt>
                <c:pt idx="260">
                  <c:v>-828.5</c:v>
                </c:pt>
                <c:pt idx="261">
                  <c:v>-830</c:v>
                </c:pt>
                <c:pt idx="262">
                  <c:v>-829.8</c:v>
                </c:pt>
                <c:pt idx="263">
                  <c:v>-827.5</c:v>
                </c:pt>
                <c:pt idx="264">
                  <c:v>-825.8</c:v>
                </c:pt>
                <c:pt idx="265">
                  <c:v>-823.5</c:v>
                </c:pt>
                <c:pt idx="266">
                  <c:v>-815.4</c:v>
                </c:pt>
                <c:pt idx="267">
                  <c:v>-796.7</c:v>
                </c:pt>
                <c:pt idx="268">
                  <c:v>-774.9</c:v>
                </c:pt>
                <c:pt idx="269">
                  <c:v>-758.6</c:v>
                </c:pt>
                <c:pt idx="270">
                  <c:v>-737</c:v>
                </c:pt>
                <c:pt idx="271">
                  <c:v>-721.4</c:v>
                </c:pt>
                <c:pt idx="272">
                  <c:v>-710.2</c:v>
                </c:pt>
                <c:pt idx="273">
                  <c:v>-702.9</c:v>
                </c:pt>
                <c:pt idx="274">
                  <c:v>-690.4</c:v>
                </c:pt>
                <c:pt idx="275">
                  <c:v>-670.1</c:v>
                </c:pt>
                <c:pt idx="276">
                  <c:v>-632.29999999999995</c:v>
                </c:pt>
                <c:pt idx="277">
                  <c:v>-558.4</c:v>
                </c:pt>
                <c:pt idx="278">
                  <c:v>-437.1</c:v>
                </c:pt>
                <c:pt idx="279">
                  <c:v>-316.3</c:v>
                </c:pt>
                <c:pt idx="280">
                  <c:v>-214.9</c:v>
                </c:pt>
                <c:pt idx="281">
                  <c:v>-137.9</c:v>
                </c:pt>
                <c:pt idx="282">
                  <c:v>-91.5</c:v>
                </c:pt>
                <c:pt idx="283">
                  <c:v>-62.4</c:v>
                </c:pt>
                <c:pt idx="284">
                  <c:v>-49.5</c:v>
                </c:pt>
                <c:pt idx="285">
                  <c:v>-43.1</c:v>
                </c:pt>
                <c:pt idx="286">
                  <c:v>-37.299999999999997</c:v>
                </c:pt>
                <c:pt idx="287">
                  <c:v>-34.9</c:v>
                </c:pt>
                <c:pt idx="288">
                  <c:v>-36.6</c:v>
                </c:pt>
                <c:pt idx="289">
                  <c:v>-37.1</c:v>
                </c:pt>
                <c:pt idx="290">
                  <c:v>-37.200000000000003</c:v>
                </c:pt>
                <c:pt idx="291">
                  <c:v>-39.700000000000003</c:v>
                </c:pt>
                <c:pt idx="292">
                  <c:v>-43.1</c:v>
                </c:pt>
                <c:pt idx="293">
                  <c:v>-45.9</c:v>
                </c:pt>
                <c:pt idx="294">
                  <c:v>-48.6</c:v>
                </c:pt>
                <c:pt idx="295">
                  <c:v>-48</c:v>
                </c:pt>
                <c:pt idx="296">
                  <c:v>-46.5</c:v>
                </c:pt>
                <c:pt idx="297">
                  <c:v>-44.9</c:v>
                </c:pt>
                <c:pt idx="298">
                  <c:v>-41.3</c:v>
                </c:pt>
                <c:pt idx="299">
                  <c:v>-38.200000000000003</c:v>
                </c:pt>
                <c:pt idx="300">
                  <c:v>-35.200000000000003</c:v>
                </c:pt>
                <c:pt idx="301">
                  <c:v>-32.6</c:v>
                </c:pt>
                <c:pt idx="302">
                  <c:v>-31.1</c:v>
                </c:pt>
                <c:pt idx="303">
                  <c:v>-30.7</c:v>
                </c:pt>
                <c:pt idx="304">
                  <c:v>-31.3</c:v>
                </c:pt>
                <c:pt idx="305">
                  <c:v>-30.2</c:v>
                </c:pt>
                <c:pt idx="306">
                  <c:v>-28.9</c:v>
                </c:pt>
                <c:pt idx="307">
                  <c:v>-28.5</c:v>
                </c:pt>
                <c:pt idx="308">
                  <c:v>-41.6</c:v>
                </c:pt>
                <c:pt idx="309">
                  <c:v>-45.1</c:v>
                </c:pt>
                <c:pt idx="310">
                  <c:v>-45.5</c:v>
                </c:pt>
                <c:pt idx="311">
                  <c:v>-45.4</c:v>
                </c:pt>
                <c:pt idx="312">
                  <c:v>-46.7</c:v>
                </c:pt>
                <c:pt idx="313">
                  <c:v>-47</c:v>
                </c:pt>
                <c:pt idx="314">
                  <c:v>-45</c:v>
                </c:pt>
                <c:pt idx="315">
                  <c:v>-47.9</c:v>
                </c:pt>
                <c:pt idx="316">
                  <c:v>-50.3</c:v>
                </c:pt>
                <c:pt idx="317">
                  <c:v>-51.7</c:v>
                </c:pt>
                <c:pt idx="318">
                  <c:v>-52.3</c:v>
                </c:pt>
                <c:pt idx="319">
                  <c:v>-52.7</c:v>
                </c:pt>
                <c:pt idx="320">
                  <c:v>-47.4</c:v>
                </c:pt>
                <c:pt idx="321">
                  <c:v>-39.1</c:v>
                </c:pt>
                <c:pt idx="322">
                  <c:v>-31.5</c:v>
                </c:pt>
                <c:pt idx="323">
                  <c:v>-24.8</c:v>
                </c:pt>
                <c:pt idx="324">
                  <c:v>-22.4</c:v>
                </c:pt>
                <c:pt idx="325">
                  <c:v>-23.6</c:v>
                </c:pt>
                <c:pt idx="326">
                  <c:v>-23.6</c:v>
                </c:pt>
                <c:pt idx="327">
                  <c:v>-24.3</c:v>
                </c:pt>
                <c:pt idx="328">
                  <c:v>-26.6</c:v>
                </c:pt>
                <c:pt idx="329">
                  <c:v>-35.9</c:v>
                </c:pt>
                <c:pt idx="330">
                  <c:v>-43.7</c:v>
                </c:pt>
                <c:pt idx="331">
                  <c:v>-49.1</c:v>
                </c:pt>
                <c:pt idx="332">
                  <c:v>-50.4</c:v>
                </c:pt>
                <c:pt idx="333">
                  <c:v>-48.9</c:v>
                </c:pt>
                <c:pt idx="334">
                  <c:v>-48.6</c:v>
                </c:pt>
                <c:pt idx="335">
                  <c:v>-48.9</c:v>
                </c:pt>
                <c:pt idx="336">
                  <c:v>-49.9</c:v>
                </c:pt>
                <c:pt idx="337">
                  <c:v>-50.8</c:v>
                </c:pt>
                <c:pt idx="338">
                  <c:v>-50.5</c:v>
                </c:pt>
                <c:pt idx="339">
                  <c:v>-47.4</c:v>
                </c:pt>
                <c:pt idx="340">
                  <c:v>-45.7</c:v>
                </c:pt>
                <c:pt idx="341">
                  <c:v>-45.1</c:v>
                </c:pt>
                <c:pt idx="342">
                  <c:v>-44.4</c:v>
                </c:pt>
                <c:pt idx="343">
                  <c:v>-41</c:v>
                </c:pt>
                <c:pt idx="344">
                  <c:v>-38.299999999999997</c:v>
                </c:pt>
                <c:pt idx="345">
                  <c:v>-32.6</c:v>
                </c:pt>
                <c:pt idx="346">
                  <c:v>-28</c:v>
                </c:pt>
                <c:pt idx="347">
                  <c:v>-27.5</c:v>
                </c:pt>
                <c:pt idx="348">
                  <c:v>-29.4</c:v>
                </c:pt>
                <c:pt idx="349">
                  <c:v>-39.1</c:v>
                </c:pt>
                <c:pt idx="350">
                  <c:v>-43.8</c:v>
                </c:pt>
                <c:pt idx="351">
                  <c:v>-39.9</c:v>
                </c:pt>
                <c:pt idx="352">
                  <c:v>-34.4</c:v>
                </c:pt>
                <c:pt idx="353">
                  <c:v>-26.3</c:v>
                </c:pt>
                <c:pt idx="354">
                  <c:v>-22.3</c:v>
                </c:pt>
                <c:pt idx="355">
                  <c:v>-16.7</c:v>
                </c:pt>
                <c:pt idx="356">
                  <c:v>-11.3</c:v>
                </c:pt>
                <c:pt idx="357">
                  <c:v>-7.1</c:v>
                </c:pt>
                <c:pt idx="358">
                  <c:v>-4.5999999999999996</c:v>
                </c:pt>
                <c:pt idx="359">
                  <c:v>-5.3</c:v>
                </c:pt>
                <c:pt idx="360">
                  <c:v>-7.2</c:v>
                </c:pt>
                <c:pt idx="361">
                  <c:v>-7.6</c:v>
                </c:pt>
                <c:pt idx="362">
                  <c:v>-5.0999999999999996</c:v>
                </c:pt>
                <c:pt idx="363">
                  <c:v>-2.5</c:v>
                </c:pt>
                <c:pt idx="364">
                  <c:v>0.4</c:v>
                </c:pt>
                <c:pt idx="365">
                  <c:v>3.7</c:v>
                </c:pt>
                <c:pt idx="366">
                  <c:v>5.7</c:v>
                </c:pt>
                <c:pt idx="367">
                  <c:v>7</c:v>
                </c:pt>
                <c:pt idx="368">
                  <c:v>8</c:v>
                </c:pt>
                <c:pt idx="369">
                  <c:v>8.9</c:v>
                </c:pt>
                <c:pt idx="370">
                  <c:v>9.4</c:v>
                </c:pt>
                <c:pt idx="371">
                  <c:v>9.4</c:v>
                </c:pt>
                <c:pt idx="372">
                  <c:v>9.5</c:v>
                </c:pt>
                <c:pt idx="373">
                  <c:v>9</c:v>
                </c:pt>
                <c:pt idx="374">
                  <c:v>8.8000000000000007</c:v>
                </c:pt>
                <c:pt idx="375">
                  <c:v>8.6</c:v>
                </c:pt>
                <c:pt idx="376">
                  <c:v>8.3000000000000007</c:v>
                </c:pt>
                <c:pt idx="377">
                  <c:v>7.8</c:v>
                </c:pt>
                <c:pt idx="378">
                  <c:v>7.7</c:v>
                </c:pt>
                <c:pt idx="379">
                  <c:v>7.6</c:v>
                </c:pt>
                <c:pt idx="380">
                  <c:v>7.8</c:v>
                </c:pt>
                <c:pt idx="381">
                  <c:v>8</c:v>
                </c:pt>
                <c:pt idx="382">
                  <c:v>8.1999999999999993</c:v>
                </c:pt>
                <c:pt idx="383">
                  <c:v>8.4</c:v>
                </c:pt>
                <c:pt idx="384">
                  <c:v>8.5</c:v>
                </c:pt>
                <c:pt idx="385">
                  <c:v>8.3000000000000007</c:v>
                </c:pt>
                <c:pt idx="386">
                  <c:v>8.3000000000000007</c:v>
                </c:pt>
                <c:pt idx="387">
                  <c:v>8.3000000000000007</c:v>
                </c:pt>
                <c:pt idx="388">
                  <c:v>8.1999999999999993</c:v>
                </c:pt>
                <c:pt idx="389">
                  <c:v>8</c:v>
                </c:pt>
                <c:pt idx="390">
                  <c:v>7.6</c:v>
                </c:pt>
                <c:pt idx="391">
                  <c:v>7.4</c:v>
                </c:pt>
                <c:pt idx="392">
                  <c:v>7.1</c:v>
                </c:pt>
                <c:pt idx="393">
                  <c:v>7</c:v>
                </c:pt>
                <c:pt idx="394">
                  <c:v>6.9</c:v>
                </c:pt>
                <c:pt idx="395">
                  <c:v>6.8</c:v>
                </c:pt>
                <c:pt idx="396">
                  <c:v>6.6</c:v>
                </c:pt>
                <c:pt idx="397">
                  <c:v>6.8</c:v>
                </c:pt>
                <c:pt idx="398">
                  <c:v>6.9</c:v>
                </c:pt>
                <c:pt idx="399">
                  <c:v>7.1</c:v>
                </c:pt>
                <c:pt idx="400">
                  <c:v>7.6</c:v>
                </c:pt>
                <c:pt idx="401">
                  <c:v>7.8</c:v>
                </c:pt>
                <c:pt idx="402">
                  <c:v>7.8</c:v>
                </c:pt>
                <c:pt idx="403">
                  <c:v>7.8</c:v>
                </c:pt>
                <c:pt idx="404">
                  <c:v>7.6</c:v>
                </c:pt>
                <c:pt idx="405">
                  <c:v>7.4</c:v>
                </c:pt>
                <c:pt idx="406">
                  <c:v>7.1</c:v>
                </c:pt>
                <c:pt idx="407">
                  <c:v>6.9</c:v>
                </c:pt>
                <c:pt idx="408">
                  <c:v>6.8</c:v>
                </c:pt>
                <c:pt idx="409">
                  <c:v>6.7</c:v>
                </c:pt>
                <c:pt idx="410">
                  <c:v>6.6</c:v>
                </c:pt>
                <c:pt idx="411">
                  <c:v>6.6</c:v>
                </c:pt>
                <c:pt idx="412">
                  <c:v>6.6</c:v>
                </c:pt>
                <c:pt idx="413">
                  <c:v>6.5</c:v>
                </c:pt>
                <c:pt idx="414">
                  <c:v>6.4</c:v>
                </c:pt>
                <c:pt idx="415">
                  <c:v>6.3</c:v>
                </c:pt>
                <c:pt idx="416">
                  <c:v>6.2</c:v>
                </c:pt>
                <c:pt idx="417">
                  <c:v>6.3</c:v>
                </c:pt>
                <c:pt idx="418">
                  <c:v>6.1</c:v>
                </c:pt>
                <c:pt idx="419">
                  <c:v>6</c:v>
                </c:pt>
                <c:pt idx="420">
                  <c:v>6</c:v>
                </c:pt>
                <c:pt idx="421">
                  <c:v>6</c:v>
                </c:pt>
                <c:pt idx="422">
                  <c:v>6</c:v>
                </c:pt>
                <c:pt idx="423">
                  <c:v>6</c:v>
                </c:pt>
                <c:pt idx="424">
                  <c:v>6.1</c:v>
                </c:pt>
                <c:pt idx="425">
                  <c:v>6.2</c:v>
                </c:pt>
                <c:pt idx="426">
                  <c:v>6.2</c:v>
                </c:pt>
                <c:pt idx="427">
                  <c:v>6.2</c:v>
                </c:pt>
                <c:pt idx="428">
                  <c:v>6.3</c:v>
                </c:pt>
                <c:pt idx="429">
                  <c:v>6.4</c:v>
                </c:pt>
                <c:pt idx="430">
                  <c:v>6.3</c:v>
                </c:pt>
                <c:pt idx="431">
                  <c:v>6.4</c:v>
                </c:pt>
                <c:pt idx="432">
                  <c:v>6.4</c:v>
                </c:pt>
                <c:pt idx="433">
                  <c:v>6.3</c:v>
                </c:pt>
                <c:pt idx="434">
                  <c:v>6.3</c:v>
                </c:pt>
                <c:pt idx="435">
                  <c:v>6.3</c:v>
                </c:pt>
                <c:pt idx="436">
                  <c:v>6.3</c:v>
                </c:pt>
                <c:pt idx="437">
                  <c:v>6.3</c:v>
                </c:pt>
                <c:pt idx="438">
                  <c:v>6.3</c:v>
                </c:pt>
                <c:pt idx="439">
                  <c:v>6.2</c:v>
                </c:pt>
                <c:pt idx="440">
                  <c:v>6.3</c:v>
                </c:pt>
                <c:pt idx="441">
                  <c:v>6.4</c:v>
                </c:pt>
                <c:pt idx="442">
                  <c:v>6.3</c:v>
                </c:pt>
                <c:pt idx="443">
                  <c:v>6.4</c:v>
                </c:pt>
                <c:pt idx="444">
                  <c:v>6.5</c:v>
                </c:pt>
                <c:pt idx="445">
                  <c:v>6.5</c:v>
                </c:pt>
                <c:pt idx="446">
                  <c:v>6.4</c:v>
                </c:pt>
                <c:pt idx="447">
                  <c:v>6.5</c:v>
                </c:pt>
                <c:pt idx="448">
                  <c:v>6.6</c:v>
                </c:pt>
                <c:pt idx="449">
                  <c:v>6.4</c:v>
                </c:pt>
                <c:pt idx="450">
                  <c:v>6.4</c:v>
                </c:pt>
                <c:pt idx="451">
                  <c:v>6.3</c:v>
                </c:pt>
                <c:pt idx="452">
                  <c:v>6.4</c:v>
                </c:pt>
                <c:pt idx="453">
                  <c:v>6.4</c:v>
                </c:pt>
                <c:pt idx="454">
                  <c:v>6.5</c:v>
                </c:pt>
                <c:pt idx="455">
                  <c:v>6.6</c:v>
                </c:pt>
                <c:pt idx="456">
                  <c:v>6.6</c:v>
                </c:pt>
                <c:pt idx="457">
                  <c:v>6.8</c:v>
                </c:pt>
                <c:pt idx="458">
                  <c:v>7.1</c:v>
                </c:pt>
                <c:pt idx="459">
                  <c:v>7.3</c:v>
                </c:pt>
                <c:pt idx="460">
                  <c:v>7.5</c:v>
                </c:pt>
                <c:pt idx="461">
                  <c:v>7.6</c:v>
                </c:pt>
                <c:pt idx="462">
                  <c:v>7.6</c:v>
                </c:pt>
                <c:pt idx="463">
                  <c:v>7.7</c:v>
                </c:pt>
                <c:pt idx="464">
                  <c:v>7.9</c:v>
                </c:pt>
                <c:pt idx="465">
                  <c:v>7.9</c:v>
                </c:pt>
                <c:pt idx="466">
                  <c:v>7.8</c:v>
                </c:pt>
                <c:pt idx="467">
                  <c:v>7.6</c:v>
                </c:pt>
                <c:pt idx="468">
                  <c:v>7.4</c:v>
                </c:pt>
                <c:pt idx="469">
                  <c:v>7.4</c:v>
                </c:pt>
                <c:pt idx="470">
                  <c:v>7.3</c:v>
                </c:pt>
                <c:pt idx="471">
                  <c:v>7.3</c:v>
                </c:pt>
                <c:pt idx="472">
                  <c:v>7.3</c:v>
                </c:pt>
                <c:pt idx="473">
                  <c:v>7.2</c:v>
                </c:pt>
                <c:pt idx="474">
                  <c:v>7.2</c:v>
                </c:pt>
                <c:pt idx="475">
                  <c:v>7.3</c:v>
                </c:pt>
                <c:pt idx="476">
                  <c:v>7.3</c:v>
                </c:pt>
                <c:pt idx="477">
                  <c:v>7.4</c:v>
                </c:pt>
                <c:pt idx="478">
                  <c:v>7.4</c:v>
                </c:pt>
                <c:pt idx="479">
                  <c:v>7.4</c:v>
                </c:pt>
                <c:pt idx="480">
                  <c:v>7.3</c:v>
                </c:pt>
                <c:pt idx="481">
                  <c:v>7.2</c:v>
                </c:pt>
                <c:pt idx="482">
                  <c:v>7.3</c:v>
                </c:pt>
                <c:pt idx="483">
                  <c:v>7.4</c:v>
                </c:pt>
                <c:pt idx="484">
                  <c:v>7.5</c:v>
                </c:pt>
                <c:pt idx="485">
                  <c:v>7.5</c:v>
                </c:pt>
                <c:pt idx="486">
                  <c:v>7.4</c:v>
                </c:pt>
                <c:pt idx="487">
                  <c:v>7.2</c:v>
                </c:pt>
                <c:pt idx="488">
                  <c:v>7.1</c:v>
                </c:pt>
                <c:pt idx="489">
                  <c:v>7.2</c:v>
                </c:pt>
                <c:pt idx="490">
                  <c:v>7.2</c:v>
                </c:pt>
                <c:pt idx="491">
                  <c:v>7.3</c:v>
                </c:pt>
                <c:pt idx="492">
                  <c:v>7.4</c:v>
                </c:pt>
                <c:pt idx="493">
                  <c:v>7.5</c:v>
                </c:pt>
                <c:pt idx="494">
                  <c:v>7.5</c:v>
                </c:pt>
                <c:pt idx="495">
                  <c:v>7.7</c:v>
                </c:pt>
                <c:pt idx="496">
                  <c:v>7.8</c:v>
                </c:pt>
                <c:pt idx="497">
                  <c:v>7.8</c:v>
                </c:pt>
                <c:pt idx="498">
                  <c:v>8</c:v>
                </c:pt>
                <c:pt idx="499">
                  <c:v>8.1999999999999993</c:v>
                </c:pt>
                <c:pt idx="500">
                  <c:v>8.3000000000000007</c:v>
                </c:pt>
                <c:pt idx="501">
                  <c:v>8.3000000000000007</c:v>
                </c:pt>
                <c:pt idx="502">
                  <c:v>8.1</c:v>
                </c:pt>
                <c:pt idx="503">
                  <c:v>8</c:v>
                </c:pt>
                <c:pt idx="504">
                  <c:v>8.1</c:v>
                </c:pt>
                <c:pt idx="505">
                  <c:v>8.1999999999999993</c:v>
                </c:pt>
                <c:pt idx="506">
                  <c:v>8.5</c:v>
                </c:pt>
                <c:pt idx="507">
                  <c:v>8.6</c:v>
                </c:pt>
                <c:pt idx="508">
                  <c:v>8.6</c:v>
                </c:pt>
                <c:pt idx="509">
                  <c:v>8.5</c:v>
                </c:pt>
                <c:pt idx="510">
                  <c:v>8.6</c:v>
                </c:pt>
                <c:pt idx="511">
                  <c:v>8.1999999999999993</c:v>
                </c:pt>
                <c:pt idx="512">
                  <c:v>7.7</c:v>
                </c:pt>
                <c:pt idx="513">
                  <c:v>7.4</c:v>
                </c:pt>
                <c:pt idx="514">
                  <c:v>7.1</c:v>
                </c:pt>
                <c:pt idx="515">
                  <c:v>6.8</c:v>
                </c:pt>
                <c:pt idx="516">
                  <c:v>6.7</c:v>
                </c:pt>
                <c:pt idx="517">
                  <c:v>6.5</c:v>
                </c:pt>
                <c:pt idx="518">
                  <c:v>6.3</c:v>
                </c:pt>
                <c:pt idx="519">
                  <c:v>6.2</c:v>
                </c:pt>
                <c:pt idx="520">
                  <c:v>6.1</c:v>
                </c:pt>
                <c:pt idx="521">
                  <c:v>6</c:v>
                </c:pt>
                <c:pt idx="522">
                  <c:v>5.9</c:v>
                </c:pt>
                <c:pt idx="523">
                  <c:v>5.8</c:v>
                </c:pt>
                <c:pt idx="524">
                  <c:v>5.7</c:v>
                </c:pt>
                <c:pt idx="525">
                  <c:v>5.6</c:v>
                </c:pt>
                <c:pt idx="526">
                  <c:v>5.5</c:v>
                </c:pt>
                <c:pt idx="527">
                  <c:v>5.4</c:v>
                </c:pt>
                <c:pt idx="528">
                  <c:v>5.3</c:v>
                </c:pt>
                <c:pt idx="529">
                  <c:v>5.3</c:v>
                </c:pt>
                <c:pt idx="530">
                  <c:v>5.2</c:v>
                </c:pt>
                <c:pt idx="531">
                  <c:v>5.0999999999999996</c:v>
                </c:pt>
                <c:pt idx="532">
                  <c:v>5.0999999999999996</c:v>
                </c:pt>
                <c:pt idx="533">
                  <c:v>5</c:v>
                </c:pt>
                <c:pt idx="534">
                  <c:v>5.0999999999999996</c:v>
                </c:pt>
                <c:pt idx="535">
                  <c:v>5</c:v>
                </c:pt>
                <c:pt idx="536">
                  <c:v>5</c:v>
                </c:pt>
                <c:pt idx="537">
                  <c:v>5</c:v>
                </c:pt>
                <c:pt idx="538">
                  <c:v>5</c:v>
                </c:pt>
                <c:pt idx="539">
                  <c:v>5</c:v>
                </c:pt>
                <c:pt idx="540">
                  <c:v>5</c:v>
                </c:pt>
                <c:pt idx="541">
                  <c:v>5</c:v>
                </c:pt>
                <c:pt idx="542">
                  <c:v>5</c:v>
                </c:pt>
                <c:pt idx="543">
                  <c:v>4.9000000000000004</c:v>
                </c:pt>
                <c:pt idx="544">
                  <c:v>4.9000000000000004</c:v>
                </c:pt>
                <c:pt idx="545">
                  <c:v>4.9000000000000004</c:v>
                </c:pt>
                <c:pt idx="546">
                  <c:v>5</c:v>
                </c:pt>
                <c:pt idx="547">
                  <c:v>5</c:v>
                </c:pt>
                <c:pt idx="548">
                  <c:v>4.9000000000000004</c:v>
                </c:pt>
                <c:pt idx="549">
                  <c:v>4.9000000000000004</c:v>
                </c:pt>
                <c:pt idx="550">
                  <c:v>4.9000000000000004</c:v>
                </c:pt>
                <c:pt idx="551">
                  <c:v>4.9000000000000004</c:v>
                </c:pt>
                <c:pt idx="552">
                  <c:v>4.8</c:v>
                </c:pt>
                <c:pt idx="553">
                  <c:v>4.8</c:v>
                </c:pt>
                <c:pt idx="554">
                  <c:v>4.8</c:v>
                </c:pt>
                <c:pt idx="555">
                  <c:v>4.8</c:v>
                </c:pt>
                <c:pt idx="556">
                  <c:v>4.7</c:v>
                </c:pt>
                <c:pt idx="557">
                  <c:v>4.7</c:v>
                </c:pt>
                <c:pt idx="558">
                  <c:v>4.8</c:v>
                </c:pt>
                <c:pt idx="559">
                  <c:v>4.8</c:v>
                </c:pt>
                <c:pt idx="560">
                  <c:v>4.7</c:v>
                </c:pt>
                <c:pt idx="561">
                  <c:v>4.7</c:v>
                </c:pt>
                <c:pt idx="562">
                  <c:v>4.7</c:v>
                </c:pt>
                <c:pt idx="563">
                  <c:v>4.7</c:v>
                </c:pt>
                <c:pt idx="564">
                  <c:v>4.7</c:v>
                </c:pt>
                <c:pt idx="565">
                  <c:v>4.7</c:v>
                </c:pt>
                <c:pt idx="566">
                  <c:v>4.7</c:v>
                </c:pt>
                <c:pt idx="567">
                  <c:v>4.7</c:v>
                </c:pt>
                <c:pt idx="568">
                  <c:v>4.7</c:v>
                </c:pt>
                <c:pt idx="569">
                  <c:v>4.7</c:v>
                </c:pt>
                <c:pt idx="570">
                  <c:v>4.8</c:v>
                </c:pt>
                <c:pt idx="571">
                  <c:v>4.8</c:v>
                </c:pt>
                <c:pt idx="572">
                  <c:v>4.8</c:v>
                </c:pt>
                <c:pt idx="573">
                  <c:v>4.8</c:v>
                </c:pt>
                <c:pt idx="574">
                  <c:v>4.8</c:v>
                </c:pt>
                <c:pt idx="575">
                  <c:v>4.8</c:v>
                </c:pt>
                <c:pt idx="576">
                  <c:v>4.7</c:v>
                </c:pt>
                <c:pt idx="577">
                  <c:v>4.7</c:v>
                </c:pt>
                <c:pt idx="578">
                  <c:v>4.8</c:v>
                </c:pt>
                <c:pt idx="579">
                  <c:v>4.8</c:v>
                </c:pt>
                <c:pt idx="580">
                  <c:v>4.7</c:v>
                </c:pt>
                <c:pt idx="581">
                  <c:v>4.7</c:v>
                </c:pt>
                <c:pt idx="582">
                  <c:v>4.7</c:v>
                </c:pt>
                <c:pt idx="583">
                  <c:v>4.8</c:v>
                </c:pt>
                <c:pt idx="584">
                  <c:v>4.7</c:v>
                </c:pt>
                <c:pt idx="585">
                  <c:v>4.7</c:v>
                </c:pt>
                <c:pt idx="586">
                  <c:v>4.7</c:v>
                </c:pt>
                <c:pt idx="587">
                  <c:v>4.7</c:v>
                </c:pt>
                <c:pt idx="588">
                  <c:v>4.7</c:v>
                </c:pt>
                <c:pt idx="589">
                  <c:v>4.7</c:v>
                </c:pt>
                <c:pt idx="590">
                  <c:v>4.5999999999999996</c:v>
                </c:pt>
                <c:pt idx="591">
                  <c:v>4.5999999999999996</c:v>
                </c:pt>
                <c:pt idx="592">
                  <c:v>4.7</c:v>
                </c:pt>
                <c:pt idx="593">
                  <c:v>4.5999999999999996</c:v>
                </c:pt>
                <c:pt idx="594">
                  <c:v>4.5999999999999996</c:v>
                </c:pt>
                <c:pt idx="595">
                  <c:v>4.5999999999999996</c:v>
                </c:pt>
                <c:pt idx="596">
                  <c:v>4.5</c:v>
                </c:pt>
                <c:pt idx="597">
                  <c:v>4.5</c:v>
                </c:pt>
                <c:pt idx="598">
                  <c:v>4.5</c:v>
                </c:pt>
                <c:pt idx="599">
                  <c:v>4.5</c:v>
                </c:pt>
                <c:pt idx="600">
                  <c:v>4.5</c:v>
                </c:pt>
                <c:pt idx="601">
                  <c:v>4.5</c:v>
                </c:pt>
                <c:pt idx="602">
                  <c:v>4.5</c:v>
                </c:pt>
                <c:pt idx="603">
                  <c:v>4.5</c:v>
                </c:pt>
                <c:pt idx="604">
                  <c:v>4.4000000000000004</c:v>
                </c:pt>
                <c:pt idx="605">
                  <c:v>4.4000000000000004</c:v>
                </c:pt>
                <c:pt idx="606">
                  <c:v>4.4000000000000004</c:v>
                </c:pt>
                <c:pt idx="607">
                  <c:v>4.4000000000000004</c:v>
                </c:pt>
                <c:pt idx="608">
                  <c:v>4.4000000000000004</c:v>
                </c:pt>
                <c:pt idx="609">
                  <c:v>4.3</c:v>
                </c:pt>
                <c:pt idx="610">
                  <c:v>4.3</c:v>
                </c:pt>
                <c:pt idx="611">
                  <c:v>4.2</c:v>
                </c:pt>
                <c:pt idx="612">
                  <c:v>4.2</c:v>
                </c:pt>
                <c:pt idx="613">
                  <c:v>4.0999999999999996</c:v>
                </c:pt>
                <c:pt idx="614">
                  <c:v>4.0999999999999996</c:v>
                </c:pt>
                <c:pt idx="615">
                  <c:v>4.2</c:v>
                </c:pt>
                <c:pt idx="616">
                  <c:v>4.0999999999999996</c:v>
                </c:pt>
                <c:pt idx="617">
                  <c:v>4.2</c:v>
                </c:pt>
                <c:pt idx="618">
                  <c:v>4.2</c:v>
                </c:pt>
                <c:pt idx="619">
                  <c:v>4.0999999999999996</c:v>
                </c:pt>
                <c:pt idx="620">
                  <c:v>4.0999999999999996</c:v>
                </c:pt>
                <c:pt idx="621">
                  <c:v>4.0999999999999996</c:v>
                </c:pt>
                <c:pt idx="622">
                  <c:v>4.0999999999999996</c:v>
                </c:pt>
                <c:pt idx="623">
                  <c:v>4.0999999999999996</c:v>
                </c:pt>
                <c:pt idx="624">
                  <c:v>4.0999999999999996</c:v>
                </c:pt>
                <c:pt idx="625">
                  <c:v>4.0999999999999996</c:v>
                </c:pt>
                <c:pt idx="626">
                  <c:v>4.0999999999999996</c:v>
                </c:pt>
                <c:pt idx="627">
                  <c:v>4.0999999999999996</c:v>
                </c:pt>
                <c:pt idx="628">
                  <c:v>4.2</c:v>
                </c:pt>
                <c:pt idx="629">
                  <c:v>4.0999999999999996</c:v>
                </c:pt>
                <c:pt idx="630">
                  <c:v>4.2</c:v>
                </c:pt>
                <c:pt idx="631">
                  <c:v>4.2</c:v>
                </c:pt>
                <c:pt idx="632">
                  <c:v>4.0999999999999996</c:v>
                </c:pt>
                <c:pt idx="633">
                  <c:v>4.2</c:v>
                </c:pt>
                <c:pt idx="634">
                  <c:v>4.2</c:v>
                </c:pt>
                <c:pt idx="635">
                  <c:v>4</c:v>
                </c:pt>
                <c:pt idx="636">
                  <c:v>3.6</c:v>
                </c:pt>
                <c:pt idx="637">
                  <c:v>3.2</c:v>
                </c:pt>
                <c:pt idx="638">
                  <c:v>2.5</c:v>
                </c:pt>
                <c:pt idx="639">
                  <c:v>1.7</c:v>
                </c:pt>
                <c:pt idx="640">
                  <c:v>1</c:v>
                </c:pt>
                <c:pt idx="641">
                  <c:v>0.5</c:v>
                </c:pt>
                <c:pt idx="642">
                  <c:v>0</c:v>
                </c:pt>
                <c:pt idx="643">
                  <c:v>-0.3</c:v>
                </c:pt>
                <c:pt idx="644">
                  <c:v>-0.4</c:v>
                </c:pt>
                <c:pt idx="645">
                  <c:v>-0.3</c:v>
                </c:pt>
                <c:pt idx="646">
                  <c:v>-0.2</c:v>
                </c:pt>
                <c:pt idx="647">
                  <c:v>-0.1</c:v>
                </c:pt>
                <c:pt idx="648">
                  <c:v>0</c:v>
                </c:pt>
                <c:pt idx="649">
                  <c:v>0</c:v>
                </c:pt>
                <c:pt idx="650">
                  <c:v>0</c:v>
                </c:pt>
                <c:pt idx="651">
                  <c:v>0</c:v>
                </c:pt>
                <c:pt idx="652">
                  <c:v>0</c:v>
                </c:pt>
                <c:pt idx="653">
                  <c:v>0.1</c:v>
                </c:pt>
                <c:pt idx="654">
                  <c:v>0.2</c:v>
                </c:pt>
                <c:pt idx="655">
                  <c:v>0.3</c:v>
                </c:pt>
                <c:pt idx="656">
                  <c:v>0.3</c:v>
                </c:pt>
                <c:pt idx="657">
                  <c:v>0.3</c:v>
                </c:pt>
                <c:pt idx="658">
                  <c:v>0.4</c:v>
                </c:pt>
                <c:pt idx="659">
                  <c:v>0.4</c:v>
                </c:pt>
                <c:pt idx="660">
                  <c:v>0.5</c:v>
                </c:pt>
                <c:pt idx="661">
                  <c:v>0.4</c:v>
                </c:pt>
                <c:pt idx="662">
                  <c:v>0.2</c:v>
                </c:pt>
                <c:pt idx="663">
                  <c:v>0</c:v>
                </c:pt>
                <c:pt idx="664">
                  <c:v>-0.1</c:v>
                </c:pt>
                <c:pt idx="665">
                  <c:v>-0.4</c:v>
                </c:pt>
                <c:pt idx="666">
                  <c:v>-4</c:v>
                </c:pt>
                <c:pt idx="667">
                  <c:v>-5.5</c:v>
                </c:pt>
                <c:pt idx="668">
                  <c:v>-8.1999999999999993</c:v>
                </c:pt>
                <c:pt idx="669">
                  <c:v>-8.1999999999999993</c:v>
                </c:pt>
                <c:pt idx="670">
                  <c:v>-7</c:v>
                </c:pt>
                <c:pt idx="671">
                  <c:v>-7</c:v>
                </c:pt>
                <c:pt idx="672">
                  <c:v>-6</c:v>
                </c:pt>
                <c:pt idx="673">
                  <c:v>-4.9000000000000004</c:v>
                </c:pt>
                <c:pt idx="674">
                  <c:v>-4.4000000000000004</c:v>
                </c:pt>
                <c:pt idx="675">
                  <c:v>-2.9</c:v>
                </c:pt>
                <c:pt idx="676">
                  <c:v>-1.9</c:v>
                </c:pt>
                <c:pt idx="677">
                  <c:v>-1</c:v>
                </c:pt>
                <c:pt idx="678">
                  <c:v>-0.3</c:v>
                </c:pt>
                <c:pt idx="679">
                  <c:v>0.1</c:v>
                </c:pt>
                <c:pt idx="680">
                  <c:v>0.4</c:v>
                </c:pt>
                <c:pt idx="681">
                  <c:v>0.7</c:v>
                </c:pt>
                <c:pt idx="682">
                  <c:v>0.9</c:v>
                </c:pt>
                <c:pt idx="683">
                  <c:v>1.1000000000000001</c:v>
                </c:pt>
                <c:pt idx="684">
                  <c:v>1.2</c:v>
                </c:pt>
                <c:pt idx="685">
                  <c:v>1.2</c:v>
                </c:pt>
                <c:pt idx="686">
                  <c:v>1.3</c:v>
                </c:pt>
                <c:pt idx="687">
                  <c:v>1.2</c:v>
                </c:pt>
                <c:pt idx="688">
                  <c:v>1.2</c:v>
                </c:pt>
                <c:pt idx="689">
                  <c:v>1.2</c:v>
                </c:pt>
                <c:pt idx="690">
                  <c:v>1.3</c:v>
                </c:pt>
                <c:pt idx="691">
                  <c:v>1.3</c:v>
                </c:pt>
                <c:pt idx="692">
                  <c:v>1.2</c:v>
                </c:pt>
                <c:pt idx="693">
                  <c:v>1.2</c:v>
                </c:pt>
                <c:pt idx="694">
                  <c:v>1.3</c:v>
                </c:pt>
                <c:pt idx="695">
                  <c:v>1.2</c:v>
                </c:pt>
                <c:pt idx="696">
                  <c:v>1.2</c:v>
                </c:pt>
                <c:pt idx="697">
                  <c:v>1.2</c:v>
                </c:pt>
                <c:pt idx="698">
                  <c:v>1.2</c:v>
                </c:pt>
                <c:pt idx="699">
                  <c:v>1.1000000000000001</c:v>
                </c:pt>
                <c:pt idx="700">
                  <c:v>1.2</c:v>
                </c:pt>
                <c:pt idx="701">
                  <c:v>1.2</c:v>
                </c:pt>
                <c:pt idx="702">
                  <c:v>1.2</c:v>
                </c:pt>
                <c:pt idx="703">
                  <c:v>1.2</c:v>
                </c:pt>
                <c:pt idx="704">
                  <c:v>1.2</c:v>
                </c:pt>
                <c:pt idx="705">
                  <c:v>1.2</c:v>
                </c:pt>
                <c:pt idx="706">
                  <c:v>1.2</c:v>
                </c:pt>
                <c:pt idx="707">
                  <c:v>1.2</c:v>
                </c:pt>
                <c:pt idx="708">
                  <c:v>1.2</c:v>
                </c:pt>
                <c:pt idx="709">
                  <c:v>1.1000000000000001</c:v>
                </c:pt>
                <c:pt idx="710">
                  <c:v>1.2</c:v>
                </c:pt>
                <c:pt idx="711">
                  <c:v>1.2</c:v>
                </c:pt>
                <c:pt idx="712">
                  <c:v>1.2</c:v>
                </c:pt>
                <c:pt idx="713">
                  <c:v>1.2</c:v>
                </c:pt>
                <c:pt idx="714">
                  <c:v>1.2</c:v>
                </c:pt>
                <c:pt idx="715">
                  <c:v>1.2</c:v>
                </c:pt>
                <c:pt idx="716">
                  <c:v>1.2</c:v>
                </c:pt>
                <c:pt idx="717">
                  <c:v>1.2</c:v>
                </c:pt>
                <c:pt idx="718">
                  <c:v>1.2</c:v>
                </c:pt>
                <c:pt idx="719">
                  <c:v>1.2</c:v>
                </c:pt>
                <c:pt idx="720">
                  <c:v>1.2</c:v>
                </c:pt>
                <c:pt idx="721">
                  <c:v>1.2</c:v>
                </c:pt>
                <c:pt idx="722">
                  <c:v>1.2</c:v>
                </c:pt>
                <c:pt idx="723">
                  <c:v>1.3</c:v>
                </c:pt>
                <c:pt idx="724">
                  <c:v>1.2</c:v>
                </c:pt>
                <c:pt idx="725">
                  <c:v>1.2</c:v>
                </c:pt>
                <c:pt idx="726">
                  <c:v>1.2</c:v>
                </c:pt>
                <c:pt idx="727">
                  <c:v>1.2</c:v>
                </c:pt>
                <c:pt idx="728">
                  <c:v>1.1000000000000001</c:v>
                </c:pt>
                <c:pt idx="729">
                  <c:v>1.2</c:v>
                </c:pt>
                <c:pt idx="730">
                  <c:v>1.2</c:v>
                </c:pt>
                <c:pt idx="731">
                  <c:v>1.2</c:v>
                </c:pt>
                <c:pt idx="732">
                  <c:v>1.2</c:v>
                </c:pt>
                <c:pt idx="733">
                  <c:v>1.2</c:v>
                </c:pt>
                <c:pt idx="734">
                  <c:v>1.2</c:v>
                </c:pt>
                <c:pt idx="735">
                  <c:v>1.2</c:v>
                </c:pt>
                <c:pt idx="736">
                  <c:v>1.2</c:v>
                </c:pt>
                <c:pt idx="737">
                  <c:v>1.2</c:v>
                </c:pt>
                <c:pt idx="738">
                  <c:v>1.2</c:v>
                </c:pt>
                <c:pt idx="739">
                  <c:v>1.2</c:v>
                </c:pt>
                <c:pt idx="740">
                  <c:v>1.2</c:v>
                </c:pt>
                <c:pt idx="741">
                  <c:v>1.2</c:v>
                </c:pt>
                <c:pt idx="742">
                  <c:v>1.3</c:v>
                </c:pt>
                <c:pt idx="743">
                  <c:v>1.2</c:v>
                </c:pt>
                <c:pt idx="744">
                  <c:v>1.2</c:v>
                </c:pt>
                <c:pt idx="745">
                  <c:v>1.2</c:v>
                </c:pt>
                <c:pt idx="746">
                  <c:v>1.2</c:v>
                </c:pt>
                <c:pt idx="747">
                  <c:v>1.2</c:v>
                </c:pt>
                <c:pt idx="748">
                  <c:v>1.1000000000000001</c:v>
                </c:pt>
                <c:pt idx="749">
                  <c:v>1.2</c:v>
                </c:pt>
                <c:pt idx="750">
                  <c:v>1.2</c:v>
                </c:pt>
                <c:pt idx="751">
                  <c:v>1.2</c:v>
                </c:pt>
                <c:pt idx="752">
                  <c:v>1.2</c:v>
                </c:pt>
                <c:pt idx="753">
                  <c:v>1.2</c:v>
                </c:pt>
                <c:pt idx="754">
                  <c:v>1.1000000000000001</c:v>
                </c:pt>
                <c:pt idx="755">
                  <c:v>1.2</c:v>
                </c:pt>
                <c:pt idx="756">
                  <c:v>1.2</c:v>
                </c:pt>
                <c:pt idx="757">
                  <c:v>1.2</c:v>
                </c:pt>
                <c:pt idx="758">
                  <c:v>1.2</c:v>
                </c:pt>
                <c:pt idx="759">
                  <c:v>1.2</c:v>
                </c:pt>
                <c:pt idx="760">
                  <c:v>1.2</c:v>
                </c:pt>
                <c:pt idx="761">
                  <c:v>1.2</c:v>
                </c:pt>
                <c:pt idx="762">
                  <c:v>1.2</c:v>
                </c:pt>
                <c:pt idx="763">
                  <c:v>1.2</c:v>
                </c:pt>
                <c:pt idx="764">
                  <c:v>1.2</c:v>
                </c:pt>
                <c:pt idx="765">
                  <c:v>1.2</c:v>
                </c:pt>
                <c:pt idx="766">
                  <c:v>1.2</c:v>
                </c:pt>
                <c:pt idx="767">
                  <c:v>1.2</c:v>
                </c:pt>
                <c:pt idx="768">
                  <c:v>1.2</c:v>
                </c:pt>
                <c:pt idx="769">
                  <c:v>1.1000000000000001</c:v>
                </c:pt>
                <c:pt idx="770">
                  <c:v>1.2</c:v>
                </c:pt>
                <c:pt idx="771">
                  <c:v>1.2</c:v>
                </c:pt>
                <c:pt idx="772">
                  <c:v>1.1000000000000001</c:v>
                </c:pt>
                <c:pt idx="773">
                  <c:v>1.2</c:v>
                </c:pt>
                <c:pt idx="774">
                  <c:v>1.1000000000000001</c:v>
                </c:pt>
                <c:pt idx="775">
                  <c:v>1.2</c:v>
                </c:pt>
                <c:pt idx="776">
                  <c:v>1.2</c:v>
                </c:pt>
                <c:pt idx="777">
                  <c:v>1.2</c:v>
                </c:pt>
                <c:pt idx="778">
                  <c:v>1.2</c:v>
                </c:pt>
                <c:pt idx="779">
                  <c:v>1.2</c:v>
                </c:pt>
                <c:pt idx="780">
                  <c:v>1.2</c:v>
                </c:pt>
                <c:pt idx="781">
                  <c:v>1.2</c:v>
                </c:pt>
                <c:pt idx="782">
                  <c:v>1.1000000000000001</c:v>
                </c:pt>
                <c:pt idx="783">
                  <c:v>1.3</c:v>
                </c:pt>
                <c:pt idx="784">
                  <c:v>1.2</c:v>
                </c:pt>
                <c:pt idx="785">
                  <c:v>1.2</c:v>
                </c:pt>
                <c:pt idx="786">
                  <c:v>1.1000000000000001</c:v>
                </c:pt>
                <c:pt idx="787">
                  <c:v>1.2</c:v>
                </c:pt>
                <c:pt idx="788">
                  <c:v>1.2</c:v>
                </c:pt>
                <c:pt idx="789">
                  <c:v>1.2</c:v>
                </c:pt>
                <c:pt idx="790">
                  <c:v>1.2</c:v>
                </c:pt>
                <c:pt idx="791">
                  <c:v>1.2</c:v>
                </c:pt>
                <c:pt idx="792">
                  <c:v>1.2</c:v>
                </c:pt>
                <c:pt idx="793">
                  <c:v>1.2</c:v>
                </c:pt>
                <c:pt idx="794">
                  <c:v>1.2</c:v>
                </c:pt>
                <c:pt idx="795">
                  <c:v>1.2</c:v>
                </c:pt>
                <c:pt idx="796">
                  <c:v>1.2</c:v>
                </c:pt>
                <c:pt idx="797">
                  <c:v>1.2</c:v>
                </c:pt>
                <c:pt idx="798">
                  <c:v>1.2</c:v>
                </c:pt>
                <c:pt idx="799">
                  <c:v>1.2</c:v>
                </c:pt>
                <c:pt idx="800">
                  <c:v>1.2</c:v>
                </c:pt>
                <c:pt idx="801">
                  <c:v>1.2</c:v>
                </c:pt>
                <c:pt idx="802">
                  <c:v>1.2</c:v>
                </c:pt>
                <c:pt idx="803">
                  <c:v>1.2</c:v>
                </c:pt>
                <c:pt idx="804">
                  <c:v>1.1000000000000001</c:v>
                </c:pt>
                <c:pt idx="805">
                  <c:v>1.1000000000000001</c:v>
                </c:pt>
                <c:pt idx="806">
                  <c:v>1.2</c:v>
                </c:pt>
                <c:pt idx="807">
                  <c:v>1.1000000000000001</c:v>
                </c:pt>
                <c:pt idx="808">
                  <c:v>1.1000000000000001</c:v>
                </c:pt>
                <c:pt idx="809">
                  <c:v>1</c:v>
                </c:pt>
                <c:pt idx="810">
                  <c:v>1</c:v>
                </c:pt>
                <c:pt idx="811">
                  <c:v>1</c:v>
                </c:pt>
                <c:pt idx="812">
                  <c:v>1</c:v>
                </c:pt>
                <c:pt idx="813">
                  <c:v>1.1000000000000001</c:v>
                </c:pt>
                <c:pt idx="814">
                  <c:v>1.1000000000000001</c:v>
                </c:pt>
                <c:pt idx="815">
                  <c:v>1</c:v>
                </c:pt>
                <c:pt idx="816">
                  <c:v>1</c:v>
                </c:pt>
                <c:pt idx="817">
                  <c:v>1</c:v>
                </c:pt>
                <c:pt idx="818">
                  <c:v>1.1000000000000001</c:v>
                </c:pt>
                <c:pt idx="819">
                  <c:v>1.1000000000000001</c:v>
                </c:pt>
                <c:pt idx="820">
                  <c:v>1.1000000000000001</c:v>
                </c:pt>
                <c:pt idx="821">
                  <c:v>1.1000000000000001</c:v>
                </c:pt>
                <c:pt idx="822">
                  <c:v>1.1000000000000001</c:v>
                </c:pt>
                <c:pt idx="823">
                  <c:v>1.1000000000000001</c:v>
                </c:pt>
                <c:pt idx="824">
                  <c:v>1.1000000000000001</c:v>
                </c:pt>
                <c:pt idx="825">
                  <c:v>1.1000000000000001</c:v>
                </c:pt>
                <c:pt idx="826">
                  <c:v>1.1000000000000001</c:v>
                </c:pt>
                <c:pt idx="827">
                  <c:v>1</c:v>
                </c:pt>
                <c:pt idx="828">
                  <c:v>1.1000000000000001</c:v>
                </c:pt>
                <c:pt idx="829">
                  <c:v>1.1000000000000001</c:v>
                </c:pt>
                <c:pt idx="830">
                  <c:v>1</c:v>
                </c:pt>
                <c:pt idx="831">
                  <c:v>1</c:v>
                </c:pt>
                <c:pt idx="832">
                  <c:v>1</c:v>
                </c:pt>
                <c:pt idx="833">
                  <c:v>0.9</c:v>
                </c:pt>
                <c:pt idx="834">
                  <c:v>0.7</c:v>
                </c:pt>
                <c:pt idx="835">
                  <c:v>0.6</c:v>
                </c:pt>
                <c:pt idx="836">
                  <c:v>0.4</c:v>
                </c:pt>
                <c:pt idx="837">
                  <c:v>-0.3</c:v>
                </c:pt>
                <c:pt idx="838">
                  <c:v>-0.9</c:v>
                </c:pt>
                <c:pt idx="839">
                  <c:v>-1.8</c:v>
                </c:pt>
                <c:pt idx="840">
                  <c:v>-3.5</c:v>
                </c:pt>
                <c:pt idx="841">
                  <c:v>-4.9000000000000004</c:v>
                </c:pt>
                <c:pt idx="842">
                  <c:v>-9.1999999999999993</c:v>
                </c:pt>
                <c:pt idx="843">
                  <c:v>-13.1</c:v>
                </c:pt>
                <c:pt idx="844">
                  <c:v>-15.5</c:v>
                </c:pt>
                <c:pt idx="845">
                  <c:v>-22.1</c:v>
                </c:pt>
                <c:pt idx="846">
                  <c:v>-20.7</c:v>
                </c:pt>
                <c:pt idx="847">
                  <c:v>-13.5</c:v>
                </c:pt>
                <c:pt idx="848">
                  <c:v>-8.8000000000000007</c:v>
                </c:pt>
                <c:pt idx="849">
                  <c:v>-6</c:v>
                </c:pt>
                <c:pt idx="850">
                  <c:v>-4.2</c:v>
                </c:pt>
                <c:pt idx="851">
                  <c:v>-3.3</c:v>
                </c:pt>
                <c:pt idx="852">
                  <c:v>-2.8</c:v>
                </c:pt>
                <c:pt idx="853">
                  <c:v>-2.2000000000000002</c:v>
                </c:pt>
                <c:pt idx="854">
                  <c:v>-2.1</c:v>
                </c:pt>
                <c:pt idx="855">
                  <c:v>-2.1</c:v>
                </c:pt>
                <c:pt idx="856">
                  <c:v>-2</c:v>
                </c:pt>
                <c:pt idx="857">
                  <c:v>-1.9</c:v>
                </c:pt>
                <c:pt idx="858">
                  <c:v>-1.9</c:v>
                </c:pt>
                <c:pt idx="859">
                  <c:v>-1.9</c:v>
                </c:pt>
                <c:pt idx="860">
                  <c:v>-1.9</c:v>
                </c:pt>
                <c:pt idx="861">
                  <c:v>-1.7</c:v>
                </c:pt>
                <c:pt idx="862">
                  <c:v>-2</c:v>
                </c:pt>
                <c:pt idx="863">
                  <c:v>-1.9</c:v>
                </c:pt>
                <c:pt idx="864">
                  <c:v>-1.7</c:v>
                </c:pt>
                <c:pt idx="865">
                  <c:v>-1.4</c:v>
                </c:pt>
                <c:pt idx="866">
                  <c:v>-1.1000000000000001</c:v>
                </c:pt>
                <c:pt idx="867">
                  <c:v>-1.1000000000000001</c:v>
                </c:pt>
                <c:pt idx="868">
                  <c:v>-0.3</c:v>
                </c:pt>
                <c:pt idx="869">
                  <c:v>3.5</c:v>
                </c:pt>
                <c:pt idx="870">
                  <c:v>6.1</c:v>
                </c:pt>
                <c:pt idx="871">
                  <c:v>8.1</c:v>
                </c:pt>
                <c:pt idx="872">
                  <c:v>8.5</c:v>
                </c:pt>
                <c:pt idx="873">
                  <c:v>9.3000000000000007</c:v>
                </c:pt>
                <c:pt idx="874">
                  <c:v>10.199999999999999</c:v>
                </c:pt>
                <c:pt idx="875">
                  <c:v>10.3</c:v>
                </c:pt>
                <c:pt idx="876">
                  <c:v>10.4</c:v>
                </c:pt>
                <c:pt idx="877">
                  <c:v>10</c:v>
                </c:pt>
                <c:pt idx="878">
                  <c:v>10.4</c:v>
                </c:pt>
                <c:pt idx="879">
                  <c:v>11.7</c:v>
                </c:pt>
                <c:pt idx="880">
                  <c:v>16</c:v>
                </c:pt>
                <c:pt idx="881">
                  <c:v>16.2</c:v>
                </c:pt>
                <c:pt idx="882">
                  <c:v>15.4</c:v>
                </c:pt>
                <c:pt idx="883">
                  <c:v>16</c:v>
                </c:pt>
                <c:pt idx="884">
                  <c:v>16.3</c:v>
                </c:pt>
                <c:pt idx="885">
                  <c:v>15.3</c:v>
                </c:pt>
                <c:pt idx="886">
                  <c:v>14.3</c:v>
                </c:pt>
                <c:pt idx="887">
                  <c:v>12</c:v>
                </c:pt>
                <c:pt idx="888">
                  <c:v>10.7</c:v>
                </c:pt>
                <c:pt idx="889">
                  <c:v>13</c:v>
                </c:pt>
                <c:pt idx="890">
                  <c:v>11.9</c:v>
                </c:pt>
                <c:pt idx="891">
                  <c:v>11.4</c:v>
                </c:pt>
                <c:pt idx="892">
                  <c:v>10.8</c:v>
                </c:pt>
                <c:pt idx="893">
                  <c:v>11.2</c:v>
                </c:pt>
                <c:pt idx="894">
                  <c:v>11</c:v>
                </c:pt>
                <c:pt idx="895">
                  <c:v>13.2</c:v>
                </c:pt>
                <c:pt idx="896">
                  <c:v>12.8</c:v>
                </c:pt>
                <c:pt idx="897">
                  <c:v>14.9</c:v>
                </c:pt>
                <c:pt idx="898">
                  <c:v>18.3</c:v>
                </c:pt>
                <c:pt idx="899">
                  <c:v>18.600000000000001</c:v>
                </c:pt>
                <c:pt idx="900">
                  <c:v>18.3</c:v>
                </c:pt>
                <c:pt idx="901">
                  <c:v>18.2</c:v>
                </c:pt>
                <c:pt idx="902">
                  <c:v>17.3</c:v>
                </c:pt>
                <c:pt idx="903">
                  <c:v>16.2</c:v>
                </c:pt>
                <c:pt idx="904">
                  <c:v>13.3</c:v>
                </c:pt>
                <c:pt idx="905">
                  <c:v>11.5</c:v>
                </c:pt>
                <c:pt idx="906">
                  <c:v>12</c:v>
                </c:pt>
                <c:pt idx="907">
                  <c:v>11.5</c:v>
                </c:pt>
                <c:pt idx="908">
                  <c:v>11.7</c:v>
                </c:pt>
                <c:pt idx="909">
                  <c:v>12</c:v>
                </c:pt>
                <c:pt idx="910">
                  <c:v>12.7</c:v>
                </c:pt>
                <c:pt idx="911">
                  <c:v>13.5</c:v>
                </c:pt>
                <c:pt idx="912">
                  <c:v>14.7</c:v>
                </c:pt>
                <c:pt idx="913">
                  <c:v>15.2</c:v>
                </c:pt>
                <c:pt idx="914">
                  <c:v>15.5</c:v>
                </c:pt>
                <c:pt idx="915">
                  <c:v>15.7</c:v>
                </c:pt>
                <c:pt idx="916">
                  <c:v>15.4</c:v>
                </c:pt>
                <c:pt idx="917">
                  <c:v>15</c:v>
                </c:pt>
                <c:pt idx="918">
                  <c:v>14.6</c:v>
                </c:pt>
                <c:pt idx="919">
                  <c:v>14</c:v>
                </c:pt>
                <c:pt idx="920">
                  <c:v>13.5</c:v>
                </c:pt>
                <c:pt idx="921">
                  <c:v>13.9</c:v>
                </c:pt>
                <c:pt idx="922">
                  <c:v>14.1</c:v>
                </c:pt>
                <c:pt idx="923">
                  <c:v>14.3</c:v>
                </c:pt>
                <c:pt idx="924">
                  <c:v>14.5</c:v>
                </c:pt>
                <c:pt idx="925">
                  <c:v>14.8</c:v>
                </c:pt>
                <c:pt idx="926">
                  <c:v>14.5</c:v>
                </c:pt>
                <c:pt idx="927">
                  <c:v>14.2</c:v>
                </c:pt>
                <c:pt idx="928">
                  <c:v>12.9</c:v>
                </c:pt>
                <c:pt idx="929">
                  <c:v>13.3</c:v>
                </c:pt>
                <c:pt idx="930">
                  <c:v>14</c:v>
                </c:pt>
                <c:pt idx="931">
                  <c:v>14.3</c:v>
                </c:pt>
                <c:pt idx="932">
                  <c:v>13.9</c:v>
                </c:pt>
                <c:pt idx="933">
                  <c:v>12.1</c:v>
                </c:pt>
                <c:pt idx="934">
                  <c:v>11.4</c:v>
                </c:pt>
                <c:pt idx="935">
                  <c:v>11</c:v>
                </c:pt>
                <c:pt idx="936">
                  <c:v>12.3</c:v>
                </c:pt>
                <c:pt idx="937">
                  <c:v>12.6</c:v>
                </c:pt>
                <c:pt idx="938">
                  <c:v>17.100000000000001</c:v>
                </c:pt>
                <c:pt idx="939">
                  <c:v>19.3</c:v>
                </c:pt>
                <c:pt idx="940">
                  <c:v>19.600000000000001</c:v>
                </c:pt>
                <c:pt idx="941">
                  <c:v>19.7</c:v>
                </c:pt>
                <c:pt idx="942">
                  <c:v>20.3</c:v>
                </c:pt>
                <c:pt idx="943">
                  <c:v>21.9</c:v>
                </c:pt>
                <c:pt idx="944">
                  <c:v>20.100000000000001</c:v>
                </c:pt>
                <c:pt idx="945">
                  <c:v>18.899999999999999</c:v>
                </c:pt>
                <c:pt idx="946">
                  <c:v>17.5</c:v>
                </c:pt>
                <c:pt idx="947">
                  <c:v>15.3</c:v>
                </c:pt>
                <c:pt idx="948">
                  <c:v>14.9</c:v>
                </c:pt>
                <c:pt idx="949">
                  <c:v>14.8</c:v>
                </c:pt>
                <c:pt idx="950">
                  <c:v>14.9</c:v>
                </c:pt>
                <c:pt idx="951">
                  <c:v>13.9</c:v>
                </c:pt>
                <c:pt idx="952">
                  <c:v>18.399999999999999</c:v>
                </c:pt>
                <c:pt idx="953">
                  <c:v>22.3</c:v>
                </c:pt>
                <c:pt idx="954">
                  <c:v>24.8</c:v>
                </c:pt>
                <c:pt idx="955">
                  <c:v>25.3</c:v>
                </c:pt>
                <c:pt idx="956">
                  <c:v>24.5</c:v>
                </c:pt>
                <c:pt idx="957">
                  <c:v>23</c:v>
                </c:pt>
                <c:pt idx="958">
                  <c:v>20.399999999999999</c:v>
                </c:pt>
                <c:pt idx="959">
                  <c:v>20.100000000000001</c:v>
                </c:pt>
                <c:pt idx="960">
                  <c:v>18.399999999999999</c:v>
                </c:pt>
                <c:pt idx="961">
                  <c:v>15.7</c:v>
                </c:pt>
                <c:pt idx="962">
                  <c:v>19.2</c:v>
                </c:pt>
                <c:pt idx="963">
                  <c:v>20.8</c:v>
                </c:pt>
                <c:pt idx="964">
                  <c:v>22.7</c:v>
                </c:pt>
                <c:pt idx="965">
                  <c:v>23.4</c:v>
                </c:pt>
                <c:pt idx="966">
                  <c:v>20.9</c:v>
                </c:pt>
                <c:pt idx="967">
                  <c:v>17</c:v>
                </c:pt>
                <c:pt idx="968">
                  <c:v>15</c:v>
                </c:pt>
                <c:pt idx="969">
                  <c:v>14.2</c:v>
                </c:pt>
                <c:pt idx="970">
                  <c:v>13.8</c:v>
                </c:pt>
                <c:pt idx="971">
                  <c:v>13.5</c:v>
                </c:pt>
                <c:pt idx="972">
                  <c:v>14.7</c:v>
                </c:pt>
                <c:pt idx="973">
                  <c:v>15.7</c:v>
                </c:pt>
                <c:pt idx="974">
                  <c:v>16.600000000000001</c:v>
                </c:pt>
                <c:pt idx="975">
                  <c:v>20.100000000000001</c:v>
                </c:pt>
                <c:pt idx="976">
                  <c:v>20.6</c:v>
                </c:pt>
                <c:pt idx="977">
                  <c:v>20.100000000000001</c:v>
                </c:pt>
                <c:pt idx="978">
                  <c:v>19.399999999999999</c:v>
                </c:pt>
                <c:pt idx="979">
                  <c:v>19.100000000000001</c:v>
                </c:pt>
                <c:pt idx="980">
                  <c:v>18.8</c:v>
                </c:pt>
                <c:pt idx="981">
                  <c:v>18.100000000000001</c:v>
                </c:pt>
                <c:pt idx="982">
                  <c:v>17.600000000000001</c:v>
                </c:pt>
                <c:pt idx="983">
                  <c:v>16.7</c:v>
                </c:pt>
                <c:pt idx="984">
                  <c:v>15.9</c:v>
                </c:pt>
                <c:pt idx="985">
                  <c:v>15</c:v>
                </c:pt>
                <c:pt idx="986">
                  <c:v>14.8</c:v>
                </c:pt>
                <c:pt idx="987">
                  <c:v>15.4</c:v>
                </c:pt>
                <c:pt idx="988">
                  <c:v>16.100000000000001</c:v>
                </c:pt>
                <c:pt idx="989">
                  <c:v>16.100000000000001</c:v>
                </c:pt>
                <c:pt idx="990">
                  <c:v>15.9</c:v>
                </c:pt>
                <c:pt idx="991">
                  <c:v>15.5</c:v>
                </c:pt>
                <c:pt idx="992">
                  <c:v>14.5</c:v>
                </c:pt>
                <c:pt idx="993">
                  <c:v>12.8</c:v>
                </c:pt>
                <c:pt idx="994">
                  <c:v>11.3</c:v>
                </c:pt>
                <c:pt idx="995">
                  <c:v>9.8000000000000007</c:v>
                </c:pt>
                <c:pt idx="996">
                  <c:v>9.1</c:v>
                </c:pt>
                <c:pt idx="997">
                  <c:v>8.6</c:v>
                </c:pt>
                <c:pt idx="998">
                  <c:v>8.1999999999999993</c:v>
                </c:pt>
                <c:pt idx="999">
                  <c:v>7.9</c:v>
                </c:pt>
                <c:pt idx="1000">
                  <c:v>7.5</c:v>
                </c:pt>
                <c:pt idx="1001">
                  <c:v>7.1</c:v>
                </c:pt>
                <c:pt idx="1002">
                  <c:v>6.7</c:v>
                </c:pt>
                <c:pt idx="1003">
                  <c:v>6.2</c:v>
                </c:pt>
                <c:pt idx="1004">
                  <c:v>5.7</c:v>
                </c:pt>
                <c:pt idx="1005">
                  <c:v>5.6</c:v>
                </c:pt>
                <c:pt idx="1006">
                  <c:v>5.5</c:v>
                </c:pt>
                <c:pt idx="1007">
                  <c:v>5.2</c:v>
                </c:pt>
                <c:pt idx="1008">
                  <c:v>5.0999999999999996</c:v>
                </c:pt>
                <c:pt idx="1009">
                  <c:v>4.9000000000000004</c:v>
                </c:pt>
                <c:pt idx="1010">
                  <c:v>4.7</c:v>
                </c:pt>
                <c:pt idx="1011">
                  <c:v>5.8</c:v>
                </c:pt>
                <c:pt idx="1012">
                  <c:v>7.4</c:v>
                </c:pt>
                <c:pt idx="1013">
                  <c:v>8.9</c:v>
                </c:pt>
                <c:pt idx="1014">
                  <c:v>10</c:v>
                </c:pt>
                <c:pt idx="1015">
                  <c:v>10.5</c:v>
                </c:pt>
                <c:pt idx="1016">
                  <c:v>10.8</c:v>
                </c:pt>
                <c:pt idx="1017">
                  <c:v>10.6</c:v>
                </c:pt>
                <c:pt idx="1018">
                  <c:v>10.4</c:v>
                </c:pt>
                <c:pt idx="1019">
                  <c:v>10.1</c:v>
                </c:pt>
                <c:pt idx="1020">
                  <c:v>9.9</c:v>
                </c:pt>
                <c:pt idx="1021">
                  <c:v>9.8000000000000007</c:v>
                </c:pt>
                <c:pt idx="1022">
                  <c:v>9.5</c:v>
                </c:pt>
                <c:pt idx="1023">
                  <c:v>9.3000000000000007</c:v>
                </c:pt>
                <c:pt idx="1024">
                  <c:v>9.3000000000000007</c:v>
                </c:pt>
                <c:pt idx="1025">
                  <c:v>9.1</c:v>
                </c:pt>
                <c:pt idx="1026">
                  <c:v>8.9</c:v>
                </c:pt>
                <c:pt idx="1027">
                  <c:v>8.6</c:v>
                </c:pt>
                <c:pt idx="1028">
                  <c:v>8.3000000000000007</c:v>
                </c:pt>
                <c:pt idx="1029">
                  <c:v>8.3000000000000007</c:v>
                </c:pt>
                <c:pt idx="1030">
                  <c:v>8.1</c:v>
                </c:pt>
                <c:pt idx="1031">
                  <c:v>8.1</c:v>
                </c:pt>
                <c:pt idx="1032">
                  <c:v>8.1</c:v>
                </c:pt>
                <c:pt idx="1033">
                  <c:v>8</c:v>
                </c:pt>
                <c:pt idx="1034">
                  <c:v>7.9</c:v>
                </c:pt>
                <c:pt idx="1035">
                  <c:v>7.7</c:v>
                </c:pt>
                <c:pt idx="1036">
                  <c:v>7.7</c:v>
                </c:pt>
                <c:pt idx="1037">
                  <c:v>7.8</c:v>
                </c:pt>
                <c:pt idx="1038">
                  <c:v>7.6</c:v>
                </c:pt>
                <c:pt idx="1039">
                  <c:v>7.5</c:v>
                </c:pt>
                <c:pt idx="1040">
                  <c:v>7.4</c:v>
                </c:pt>
                <c:pt idx="1041">
                  <c:v>7.4</c:v>
                </c:pt>
                <c:pt idx="1042">
                  <c:v>7.4</c:v>
                </c:pt>
                <c:pt idx="1043">
                  <c:v>7.3</c:v>
                </c:pt>
                <c:pt idx="1044">
                  <c:v>7.3</c:v>
                </c:pt>
                <c:pt idx="1045">
                  <c:v>7.3</c:v>
                </c:pt>
                <c:pt idx="1046">
                  <c:v>7.3</c:v>
                </c:pt>
                <c:pt idx="1047">
                  <c:v>7.1</c:v>
                </c:pt>
                <c:pt idx="1048">
                  <c:v>7.1</c:v>
                </c:pt>
                <c:pt idx="1049">
                  <c:v>7</c:v>
                </c:pt>
                <c:pt idx="1050">
                  <c:v>6.9</c:v>
                </c:pt>
                <c:pt idx="1051">
                  <c:v>6.8</c:v>
                </c:pt>
                <c:pt idx="1052">
                  <c:v>6.7</c:v>
                </c:pt>
                <c:pt idx="1053">
                  <c:v>6.6</c:v>
                </c:pt>
                <c:pt idx="1054">
                  <c:v>6.7</c:v>
                </c:pt>
                <c:pt idx="1055">
                  <c:v>6.7</c:v>
                </c:pt>
                <c:pt idx="1056">
                  <c:v>6.5</c:v>
                </c:pt>
                <c:pt idx="1057">
                  <c:v>6.4</c:v>
                </c:pt>
                <c:pt idx="1058">
                  <c:v>6.3</c:v>
                </c:pt>
                <c:pt idx="1059">
                  <c:v>6.3</c:v>
                </c:pt>
                <c:pt idx="1060">
                  <c:v>6.2</c:v>
                </c:pt>
                <c:pt idx="1061">
                  <c:v>6</c:v>
                </c:pt>
                <c:pt idx="1062">
                  <c:v>6</c:v>
                </c:pt>
                <c:pt idx="1063">
                  <c:v>5.9</c:v>
                </c:pt>
                <c:pt idx="1064">
                  <c:v>5.8</c:v>
                </c:pt>
                <c:pt idx="1065">
                  <c:v>5.7</c:v>
                </c:pt>
                <c:pt idx="1066">
                  <c:v>5.6</c:v>
                </c:pt>
                <c:pt idx="1067">
                  <c:v>5.5</c:v>
                </c:pt>
                <c:pt idx="1068">
                  <c:v>5.6</c:v>
                </c:pt>
                <c:pt idx="1069">
                  <c:v>5.6</c:v>
                </c:pt>
                <c:pt idx="1070">
                  <c:v>5.4</c:v>
                </c:pt>
                <c:pt idx="1071">
                  <c:v>5.4</c:v>
                </c:pt>
                <c:pt idx="1072">
                  <c:v>5.4</c:v>
                </c:pt>
                <c:pt idx="1073">
                  <c:v>5.3</c:v>
                </c:pt>
                <c:pt idx="1074">
                  <c:v>5.3</c:v>
                </c:pt>
                <c:pt idx="1075">
                  <c:v>5.0999999999999996</c:v>
                </c:pt>
                <c:pt idx="1076">
                  <c:v>5.0999999999999996</c:v>
                </c:pt>
                <c:pt idx="1077">
                  <c:v>5.3</c:v>
                </c:pt>
                <c:pt idx="1078">
                  <c:v>5.3</c:v>
                </c:pt>
                <c:pt idx="1079">
                  <c:v>5.7</c:v>
                </c:pt>
                <c:pt idx="1080">
                  <c:v>5.9</c:v>
                </c:pt>
                <c:pt idx="1081">
                  <c:v>6</c:v>
                </c:pt>
                <c:pt idx="1082">
                  <c:v>6</c:v>
                </c:pt>
                <c:pt idx="1083">
                  <c:v>6</c:v>
                </c:pt>
                <c:pt idx="1084">
                  <c:v>6</c:v>
                </c:pt>
                <c:pt idx="1085">
                  <c:v>6.1</c:v>
                </c:pt>
                <c:pt idx="1086">
                  <c:v>6.2</c:v>
                </c:pt>
                <c:pt idx="1087">
                  <c:v>5.9</c:v>
                </c:pt>
                <c:pt idx="1088">
                  <c:v>6</c:v>
                </c:pt>
                <c:pt idx="1089">
                  <c:v>6</c:v>
                </c:pt>
                <c:pt idx="1090">
                  <c:v>6</c:v>
                </c:pt>
                <c:pt idx="1091">
                  <c:v>6.1</c:v>
                </c:pt>
                <c:pt idx="1092">
                  <c:v>6.1</c:v>
                </c:pt>
                <c:pt idx="1093">
                  <c:v>6</c:v>
                </c:pt>
                <c:pt idx="1094">
                  <c:v>6.2</c:v>
                </c:pt>
                <c:pt idx="1095">
                  <c:v>6.2</c:v>
                </c:pt>
                <c:pt idx="1096">
                  <c:v>6.2</c:v>
                </c:pt>
                <c:pt idx="1097">
                  <c:v>6.3</c:v>
                </c:pt>
                <c:pt idx="1098">
                  <c:v>6.4</c:v>
                </c:pt>
                <c:pt idx="1099">
                  <c:v>6.4</c:v>
                </c:pt>
                <c:pt idx="1100">
                  <c:v>6.4</c:v>
                </c:pt>
                <c:pt idx="1101">
                  <c:v>6.4</c:v>
                </c:pt>
                <c:pt idx="1102">
                  <c:v>6.4</c:v>
                </c:pt>
                <c:pt idx="1103">
                  <c:v>6.5</c:v>
                </c:pt>
                <c:pt idx="1104">
                  <c:v>6.3</c:v>
                </c:pt>
                <c:pt idx="1105">
                  <c:v>6.3</c:v>
                </c:pt>
                <c:pt idx="1106">
                  <c:v>6.3</c:v>
                </c:pt>
                <c:pt idx="1107">
                  <c:v>6.3</c:v>
                </c:pt>
                <c:pt idx="1108">
                  <c:v>6.2</c:v>
                </c:pt>
                <c:pt idx="1109">
                  <c:v>6.4</c:v>
                </c:pt>
                <c:pt idx="1110">
                  <c:v>6.2</c:v>
                </c:pt>
                <c:pt idx="1111">
                  <c:v>6.1</c:v>
                </c:pt>
                <c:pt idx="1112">
                  <c:v>5.9</c:v>
                </c:pt>
                <c:pt idx="1113">
                  <c:v>5.7</c:v>
                </c:pt>
                <c:pt idx="1114">
                  <c:v>5.7</c:v>
                </c:pt>
                <c:pt idx="1115">
                  <c:v>5.6</c:v>
                </c:pt>
                <c:pt idx="1116">
                  <c:v>5.5</c:v>
                </c:pt>
                <c:pt idx="1117">
                  <c:v>5.6</c:v>
                </c:pt>
                <c:pt idx="1118">
                  <c:v>5.7</c:v>
                </c:pt>
                <c:pt idx="1119">
                  <c:v>5.8</c:v>
                </c:pt>
                <c:pt idx="1120">
                  <c:v>5.7</c:v>
                </c:pt>
                <c:pt idx="1121">
                  <c:v>5.5</c:v>
                </c:pt>
                <c:pt idx="1122">
                  <c:v>5.5</c:v>
                </c:pt>
                <c:pt idx="1123">
                  <c:v>5.4</c:v>
                </c:pt>
                <c:pt idx="1124">
                  <c:v>5.4</c:v>
                </c:pt>
                <c:pt idx="1125">
                  <c:v>5.3</c:v>
                </c:pt>
                <c:pt idx="1126">
                  <c:v>5.3</c:v>
                </c:pt>
                <c:pt idx="1127">
                  <c:v>5.5</c:v>
                </c:pt>
                <c:pt idx="1128">
                  <c:v>5.5</c:v>
                </c:pt>
                <c:pt idx="1129">
                  <c:v>5.5</c:v>
                </c:pt>
                <c:pt idx="1130">
                  <c:v>5.4</c:v>
                </c:pt>
                <c:pt idx="1131">
                  <c:v>5.3</c:v>
                </c:pt>
                <c:pt idx="1132">
                  <c:v>5.4</c:v>
                </c:pt>
                <c:pt idx="1133">
                  <c:v>5</c:v>
                </c:pt>
                <c:pt idx="1134">
                  <c:v>4.8</c:v>
                </c:pt>
                <c:pt idx="1135">
                  <c:v>4.7</c:v>
                </c:pt>
                <c:pt idx="1136">
                  <c:v>4.4000000000000004</c:v>
                </c:pt>
                <c:pt idx="1137">
                  <c:v>4</c:v>
                </c:pt>
                <c:pt idx="1138">
                  <c:v>3.9</c:v>
                </c:pt>
                <c:pt idx="1139">
                  <c:v>3.8</c:v>
                </c:pt>
                <c:pt idx="1140">
                  <c:v>3.6</c:v>
                </c:pt>
                <c:pt idx="1141">
                  <c:v>3.4</c:v>
                </c:pt>
                <c:pt idx="1142">
                  <c:v>3.4</c:v>
                </c:pt>
                <c:pt idx="1143">
                  <c:v>3.4</c:v>
                </c:pt>
                <c:pt idx="1144">
                  <c:v>3.1</c:v>
                </c:pt>
                <c:pt idx="1145">
                  <c:v>3.5</c:v>
                </c:pt>
                <c:pt idx="1146">
                  <c:v>4.3</c:v>
                </c:pt>
                <c:pt idx="1147">
                  <c:v>5.6</c:v>
                </c:pt>
                <c:pt idx="1148">
                  <c:v>6.8</c:v>
                </c:pt>
                <c:pt idx="1149">
                  <c:v>8.6999999999999993</c:v>
                </c:pt>
                <c:pt idx="1150">
                  <c:v>9.6</c:v>
                </c:pt>
                <c:pt idx="1151">
                  <c:v>10.4</c:v>
                </c:pt>
                <c:pt idx="1152">
                  <c:v>11</c:v>
                </c:pt>
                <c:pt idx="1153">
                  <c:v>11.9</c:v>
                </c:pt>
                <c:pt idx="1154">
                  <c:v>12.4</c:v>
                </c:pt>
                <c:pt idx="1155">
                  <c:v>12.9</c:v>
                </c:pt>
                <c:pt idx="1156">
                  <c:v>13.3</c:v>
                </c:pt>
                <c:pt idx="1157">
                  <c:v>13.5</c:v>
                </c:pt>
                <c:pt idx="1158">
                  <c:v>13.9</c:v>
                </c:pt>
                <c:pt idx="1159">
                  <c:v>14.2</c:v>
                </c:pt>
                <c:pt idx="1160">
                  <c:v>14.3</c:v>
                </c:pt>
                <c:pt idx="1161">
                  <c:v>14.3</c:v>
                </c:pt>
                <c:pt idx="1162">
                  <c:v>14</c:v>
                </c:pt>
                <c:pt idx="1163">
                  <c:v>14.2</c:v>
                </c:pt>
                <c:pt idx="1164">
                  <c:v>14.4</c:v>
                </c:pt>
                <c:pt idx="1165">
                  <c:v>14.1</c:v>
                </c:pt>
                <c:pt idx="1166">
                  <c:v>13.4</c:v>
                </c:pt>
                <c:pt idx="1167">
                  <c:v>13.2</c:v>
                </c:pt>
                <c:pt idx="1168">
                  <c:v>12.9</c:v>
                </c:pt>
                <c:pt idx="1169">
                  <c:v>12.5</c:v>
                </c:pt>
                <c:pt idx="1170">
                  <c:v>12.2</c:v>
                </c:pt>
                <c:pt idx="1171">
                  <c:v>11.3</c:v>
                </c:pt>
                <c:pt idx="1172">
                  <c:v>11.2</c:v>
                </c:pt>
                <c:pt idx="1173">
                  <c:v>10.9</c:v>
                </c:pt>
                <c:pt idx="1174">
                  <c:v>10.3</c:v>
                </c:pt>
                <c:pt idx="1175">
                  <c:v>9.9</c:v>
                </c:pt>
                <c:pt idx="1176">
                  <c:v>9.6999999999999993</c:v>
                </c:pt>
                <c:pt idx="1177">
                  <c:v>9.5</c:v>
                </c:pt>
                <c:pt idx="1178">
                  <c:v>9.5</c:v>
                </c:pt>
                <c:pt idx="1179">
                  <c:v>9.5</c:v>
                </c:pt>
                <c:pt idx="1180">
                  <c:v>9.1</c:v>
                </c:pt>
                <c:pt idx="1181">
                  <c:v>9.1999999999999993</c:v>
                </c:pt>
                <c:pt idx="1182">
                  <c:v>9.5</c:v>
                </c:pt>
                <c:pt idx="1183">
                  <c:v>10</c:v>
                </c:pt>
                <c:pt idx="1184">
                  <c:v>10.7</c:v>
                </c:pt>
                <c:pt idx="1185">
                  <c:v>11.5</c:v>
                </c:pt>
                <c:pt idx="1186">
                  <c:v>12.2</c:v>
                </c:pt>
                <c:pt idx="1187">
                  <c:v>13.3</c:v>
                </c:pt>
                <c:pt idx="1188">
                  <c:v>14.1</c:v>
                </c:pt>
                <c:pt idx="1189">
                  <c:v>14</c:v>
                </c:pt>
                <c:pt idx="1190">
                  <c:v>14.3</c:v>
                </c:pt>
                <c:pt idx="1191">
                  <c:v>14.1</c:v>
                </c:pt>
                <c:pt idx="1192">
                  <c:v>13.6</c:v>
                </c:pt>
                <c:pt idx="1193">
                  <c:v>12.5</c:v>
                </c:pt>
                <c:pt idx="1194">
                  <c:v>12</c:v>
                </c:pt>
                <c:pt idx="1195">
                  <c:v>11.6</c:v>
                </c:pt>
                <c:pt idx="1196">
                  <c:v>11.6</c:v>
                </c:pt>
                <c:pt idx="1197">
                  <c:v>11.5</c:v>
                </c:pt>
                <c:pt idx="1198">
                  <c:v>11.6</c:v>
                </c:pt>
                <c:pt idx="1199">
                  <c:v>11.6</c:v>
                </c:pt>
                <c:pt idx="1200">
                  <c:v>11.5</c:v>
                </c:pt>
                <c:pt idx="1201">
                  <c:v>11.5</c:v>
                </c:pt>
                <c:pt idx="1202">
                  <c:v>12</c:v>
                </c:pt>
                <c:pt idx="1203">
                  <c:v>12.4</c:v>
                </c:pt>
                <c:pt idx="1204">
                  <c:v>13.1</c:v>
                </c:pt>
                <c:pt idx="1205">
                  <c:v>13.2</c:v>
                </c:pt>
                <c:pt idx="1206">
                  <c:v>12.5</c:v>
                </c:pt>
                <c:pt idx="1207">
                  <c:v>12.3</c:v>
                </c:pt>
                <c:pt idx="1208">
                  <c:v>12.6</c:v>
                </c:pt>
                <c:pt idx="1209">
                  <c:v>12.9</c:v>
                </c:pt>
                <c:pt idx="1210">
                  <c:v>14.1</c:v>
                </c:pt>
                <c:pt idx="1211">
                  <c:v>14.5</c:v>
                </c:pt>
                <c:pt idx="1212">
                  <c:v>14.2</c:v>
                </c:pt>
                <c:pt idx="1213">
                  <c:v>13.8</c:v>
                </c:pt>
                <c:pt idx="1214">
                  <c:v>13.2</c:v>
                </c:pt>
                <c:pt idx="1215">
                  <c:v>12.4</c:v>
                </c:pt>
                <c:pt idx="1216">
                  <c:v>11.7</c:v>
                </c:pt>
                <c:pt idx="1217">
                  <c:v>11.4</c:v>
                </c:pt>
                <c:pt idx="1218">
                  <c:v>11.3</c:v>
                </c:pt>
                <c:pt idx="1219">
                  <c:v>11.5</c:v>
                </c:pt>
                <c:pt idx="1220">
                  <c:v>11.4</c:v>
                </c:pt>
                <c:pt idx="1221">
                  <c:v>10.9</c:v>
                </c:pt>
                <c:pt idx="1222">
                  <c:v>11.3</c:v>
                </c:pt>
                <c:pt idx="1223">
                  <c:v>11.4</c:v>
                </c:pt>
                <c:pt idx="1224">
                  <c:v>11.4</c:v>
                </c:pt>
                <c:pt idx="1225">
                  <c:v>11.4</c:v>
                </c:pt>
                <c:pt idx="1226">
                  <c:v>11.1</c:v>
                </c:pt>
                <c:pt idx="1227">
                  <c:v>11.1</c:v>
                </c:pt>
                <c:pt idx="1228">
                  <c:v>11.4</c:v>
                </c:pt>
                <c:pt idx="1229">
                  <c:v>11.7</c:v>
                </c:pt>
                <c:pt idx="1230">
                  <c:v>12</c:v>
                </c:pt>
                <c:pt idx="1231">
                  <c:v>13.2</c:v>
                </c:pt>
                <c:pt idx="1232">
                  <c:v>13.5</c:v>
                </c:pt>
                <c:pt idx="1233">
                  <c:v>13.4</c:v>
                </c:pt>
                <c:pt idx="1234">
                  <c:v>13.1</c:v>
                </c:pt>
                <c:pt idx="1235">
                  <c:v>12.6</c:v>
                </c:pt>
                <c:pt idx="1236">
                  <c:v>12.3</c:v>
                </c:pt>
                <c:pt idx="1237">
                  <c:v>11.9</c:v>
                </c:pt>
                <c:pt idx="1238">
                  <c:v>11.3</c:v>
                </c:pt>
                <c:pt idx="1239">
                  <c:v>10.9</c:v>
                </c:pt>
                <c:pt idx="1240">
                  <c:v>10.8</c:v>
                </c:pt>
                <c:pt idx="1241">
                  <c:v>10.8</c:v>
                </c:pt>
                <c:pt idx="1242">
                  <c:v>11</c:v>
                </c:pt>
                <c:pt idx="1243">
                  <c:v>11.1</c:v>
                </c:pt>
                <c:pt idx="1244">
                  <c:v>10.8</c:v>
                </c:pt>
                <c:pt idx="1245">
                  <c:v>11.1</c:v>
                </c:pt>
                <c:pt idx="1246">
                  <c:v>11.2</c:v>
                </c:pt>
                <c:pt idx="1247">
                  <c:v>11.5</c:v>
                </c:pt>
                <c:pt idx="1248">
                  <c:v>12</c:v>
                </c:pt>
                <c:pt idx="1249">
                  <c:v>12.3</c:v>
                </c:pt>
                <c:pt idx="1250">
                  <c:v>12.1</c:v>
                </c:pt>
                <c:pt idx="1251">
                  <c:v>11.9</c:v>
                </c:pt>
                <c:pt idx="1252">
                  <c:v>11.6</c:v>
                </c:pt>
                <c:pt idx="1253">
                  <c:v>10.7</c:v>
                </c:pt>
                <c:pt idx="1254">
                  <c:v>10.8</c:v>
                </c:pt>
                <c:pt idx="1255">
                  <c:v>10.6</c:v>
                </c:pt>
                <c:pt idx="1256">
                  <c:v>10.7</c:v>
                </c:pt>
                <c:pt idx="1257">
                  <c:v>11</c:v>
                </c:pt>
                <c:pt idx="1258">
                  <c:v>10.7</c:v>
                </c:pt>
                <c:pt idx="1259">
                  <c:v>10.9</c:v>
                </c:pt>
                <c:pt idx="1260">
                  <c:v>11</c:v>
                </c:pt>
                <c:pt idx="1261">
                  <c:v>10.9</c:v>
                </c:pt>
                <c:pt idx="1262">
                  <c:v>10.4</c:v>
                </c:pt>
                <c:pt idx="1263">
                  <c:v>10.4</c:v>
                </c:pt>
                <c:pt idx="1264">
                  <c:v>10.6</c:v>
                </c:pt>
                <c:pt idx="1265">
                  <c:v>11</c:v>
                </c:pt>
                <c:pt idx="1266">
                  <c:v>11.6</c:v>
                </c:pt>
                <c:pt idx="1267">
                  <c:v>11.7</c:v>
                </c:pt>
                <c:pt idx="1268">
                  <c:v>11.9</c:v>
                </c:pt>
                <c:pt idx="1269">
                  <c:v>11.9</c:v>
                </c:pt>
                <c:pt idx="1270">
                  <c:v>11.6</c:v>
                </c:pt>
                <c:pt idx="1271">
                  <c:v>10.199999999999999</c:v>
                </c:pt>
                <c:pt idx="1272">
                  <c:v>9.3000000000000007</c:v>
                </c:pt>
                <c:pt idx="1273">
                  <c:v>8.1</c:v>
                </c:pt>
                <c:pt idx="1274">
                  <c:v>6.5</c:v>
                </c:pt>
                <c:pt idx="1275">
                  <c:v>3.3</c:v>
                </c:pt>
                <c:pt idx="1276">
                  <c:v>1.3</c:v>
                </c:pt>
                <c:pt idx="1277">
                  <c:v>2.5</c:v>
                </c:pt>
                <c:pt idx="1278">
                  <c:v>-1.4</c:v>
                </c:pt>
                <c:pt idx="1279">
                  <c:v>-2.2999999999999998</c:v>
                </c:pt>
                <c:pt idx="1280">
                  <c:v>-1.2</c:v>
                </c:pt>
                <c:pt idx="1281">
                  <c:v>-4.7</c:v>
                </c:pt>
                <c:pt idx="1282">
                  <c:v>-5.3</c:v>
                </c:pt>
                <c:pt idx="1283">
                  <c:v>-3.2</c:v>
                </c:pt>
                <c:pt idx="1284">
                  <c:v>0.4</c:v>
                </c:pt>
                <c:pt idx="1285">
                  <c:v>3.7</c:v>
                </c:pt>
                <c:pt idx="1286">
                  <c:v>5.6</c:v>
                </c:pt>
                <c:pt idx="1287">
                  <c:v>7.5</c:v>
                </c:pt>
                <c:pt idx="1288">
                  <c:v>8.8000000000000007</c:v>
                </c:pt>
                <c:pt idx="1289">
                  <c:v>10.1</c:v>
                </c:pt>
                <c:pt idx="1290">
                  <c:v>11</c:v>
                </c:pt>
                <c:pt idx="1291">
                  <c:v>11.7</c:v>
                </c:pt>
                <c:pt idx="1292">
                  <c:v>11.5</c:v>
                </c:pt>
                <c:pt idx="1293">
                  <c:v>11.9</c:v>
                </c:pt>
                <c:pt idx="1294">
                  <c:v>12.9</c:v>
                </c:pt>
                <c:pt idx="1295">
                  <c:v>14.1</c:v>
                </c:pt>
                <c:pt idx="1296">
                  <c:v>14.5</c:v>
                </c:pt>
                <c:pt idx="1297">
                  <c:v>14.1</c:v>
                </c:pt>
                <c:pt idx="1298">
                  <c:v>12.8</c:v>
                </c:pt>
                <c:pt idx="1299">
                  <c:v>10</c:v>
                </c:pt>
                <c:pt idx="1300">
                  <c:v>10.4</c:v>
                </c:pt>
                <c:pt idx="1301">
                  <c:v>11.9</c:v>
                </c:pt>
                <c:pt idx="1302">
                  <c:v>12.4</c:v>
                </c:pt>
                <c:pt idx="1303">
                  <c:v>8.4</c:v>
                </c:pt>
                <c:pt idx="1304">
                  <c:v>1.9</c:v>
                </c:pt>
                <c:pt idx="1305">
                  <c:v>-2.4</c:v>
                </c:pt>
                <c:pt idx="1306">
                  <c:v>-4</c:v>
                </c:pt>
                <c:pt idx="1307">
                  <c:v>-2.5</c:v>
                </c:pt>
                <c:pt idx="1308">
                  <c:v>1.6</c:v>
                </c:pt>
                <c:pt idx="1309">
                  <c:v>8</c:v>
                </c:pt>
                <c:pt idx="1310">
                  <c:v>11</c:v>
                </c:pt>
                <c:pt idx="1311">
                  <c:v>12</c:v>
                </c:pt>
                <c:pt idx="1312">
                  <c:v>12</c:v>
                </c:pt>
                <c:pt idx="1313">
                  <c:v>11.8</c:v>
                </c:pt>
                <c:pt idx="1314">
                  <c:v>12.2</c:v>
                </c:pt>
                <c:pt idx="1315">
                  <c:v>12.3</c:v>
                </c:pt>
                <c:pt idx="1316">
                  <c:v>12.3</c:v>
                </c:pt>
                <c:pt idx="1317">
                  <c:v>12.4</c:v>
                </c:pt>
                <c:pt idx="1318">
                  <c:v>11.9</c:v>
                </c:pt>
                <c:pt idx="1319">
                  <c:v>11.9</c:v>
                </c:pt>
                <c:pt idx="1320">
                  <c:v>12</c:v>
                </c:pt>
                <c:pt idx="1321">
                  <c:v>12.4</c:v>
                </c:pt>
                <c:pt idx="1322">
                  <c:v>12.6</c:v>
                </c:pt>
                <c:pt idx="1323">
                  <c:v>12.1</c:v>
                </c:pt>
                <c:pt idx="1324">
                  <c:v>11.4</c:v>
                </c:pt>
                <c:pt idx="1325">
                  <c:v>11.1</c:v>
                </c:pt>
                <c:pt idx="1326">
                  <c:v>11.1</c:v>
                </c:pt>
                <c:pt idx="1327">
                  <c:v>11.1</c:v>
                </c:pt>
                <c:pt idx="1328">
                  <c:v>11.1</c:v>
                </c:pt>
                <c:pt idx="1329">
                  <c:v>10.199999999999999</c:v>
                </c:pt>
                <c:pt idx="1330">
                  <c:v>9.4</c:v>
                </c:pt>
                <c:pt idx="1331">
                  <c:v>8.8000000000000007</c:v>
                </c:pt>
                <c:pt idx="1332">
                  <c:v>8.5</c:v>
                </c:pt>
                <c:pt idx="1333">
                  <c:v>8.6999999999999993</c:v>
                </c:pt>
                <c:pt idx="1334">
                  <c:v>8.1</c:v>
                </c:pt>
                <c:pt idx="1335">
                  <c:v>7.8</c:v>
                </c:pt>
                <c:pt idx="1336">
                  <c:v>7.4</c:v>
                </c:pt>
                <c:pt idx="1337">
                  <c:v>7.1</c:v>
                </c:pt>
                <c:pt idx="1338">
                  <c:v>7.5</c:v>
                </c:pt>
                <c:pt idx="1339">
                  <c:v>7.7</c:v>
                </c:pt>
                <c:pt idx="1340">
                  <c:v>7.8</c:v>
                </c:pt>
                <c:pt idx="1341">
                  <c:v>7.7</c:v>
                </c:pt>
                <c:pt idx="1342">
                  <c:v>7.9</c:v>
                </c:pt>
                <c:pt idx="1343">
                  <c:v>7.4</c:v>
                </c:pt>
                <c:pt idx="1344">
                  <c:v>7.3</c:v>
                </c:pt>
                <c:pt idx="1345">
                  <c:v>7.3</c:v>
                </c:pt>
                <c:pt idx="1346">
                  <c:v>6.6</c:v>
                </c:pt>
                <c:pt idx="1347">
                  <c:v>6.8</c:v>
                </c:pt>
                <c:pt idx="1348">
                  <c:v>7.5</c:v>
                </c:pt>
                <c:pt idx="1349">
                  <c:v>8.5</c:v>
                </c:pt>
                <c:pt idx="1350">
                  <c:v>8.4</c:v>
                </c:pt>
                <c:pt idx="1351">
                  <c:v>8.1</c:v>
                </c:pt>
                <c:pt idx="1352">
                  <c:v>8</c:v>
                </c:pt>
                <c:pt idx="1353">
                  <c:v>8.1</c:v>
                </c:pt>
                <c:pt idx="1354">
                  <c:v>8.6999999999999993</c:v>
                </c:pt>
                <c:pt idx="1355">
                  <c:v>10</c:v>
                </c:pt>
                <c:pt idx="1356">
                  <c:v>10.199999999999999</c:v>
                </c:pt>
                <c:pt idx="1357">
                  <c:v>10.1</c:v>
                </c:pt>
                <c:pt idx="1358">
                  <c:v>10.7</c:v>
                </c:pt>
                <c:pt idx="1359">
                  <c:v>10.8</c:v>
                </c:pt>
                <c:pt idx="1360">
                  <c:v>10.3</c:v>
                </c:pt>
                <c:pt idx="1361">
                  <c:v>10.3</c:v>
                </c:pt>
                <c:pt idx="1362">
                  <c:v>10.3</c:v>
                </c:pt>
                <c:pt idx="1363">
                  <c:v>10.6</c:v>
                </c:pt>
                <c:pt idx="1364">
                  <c:v>11.7</c:v>
                </c:pt>
                <c:pt idx="1365">
                  <c:v>11.9</c:v>
                </c:pt>
                <c:pt idx="1366">
                  <c:v>11.7</c:v>
                </c:pt>
                <c:pt idx="1367">
                  <c:v>11.7</c:v>
                </c:pt>
                <c:pt idx="1368">
                  <c:v>11.7</c:v>
                </c:pt>
                <c:pt idx="1369">
                  <c:v>11.8</c:v>
                </c:pt>
                <c:pt idx="1370">
                  <c:v>11.6</c:v>
                </c:pt>
                <c:pt idx="1371">
                  <c:v>11.1</c:v>
                </c:pt>
                <c:pt idx="1372">
                  <c:v>10.199999999999999</c:v>
                </c:pt>
                <c:pt idx="1373">
                  <c:v>9.8000000000000007</c:v>
                </c:pt>
                <c:pt idx="1374">
                  <c:v>9.9</c:v>
                </c:pt>
                <c:pt idx="1375">
                  <c:v>10.199999999999999</c:v>
                </c:pt>
                <c:pt idx="1376">
                  <c:v>9.6999999999999993</c:v>
                </c:pt>
                <c:pt idx="1377">
                  <c:v>9.3000000000000007</c:v>
                </c:pt>
                <c:pt idx="1378">
                  <c:v>9.1</c:v>
                </c:pt>
                <c:pt idx="1379">
                  <c:v>8.8000000000000007</c:v>
                </c:pt>
                <c:pt idx="1380">
                  <c:v>9.1999999999999993</c:v>
                </c:pt>
                <c:pt idx="1381">
                  <c:v>9.1</c:v>
                </c:pt>
                <c:pt idx="1382">
                  <c:v>9.9</c:v>
                </c:pt>
                <c:pt idx="1383">
                  <c:v>11</c:v>
                </c:pt>
                <c:pt idx="1384">
                  <c:v>11.8</c:v>
                </c:pt>
                <c:pt idx="1385">
                  <c:v>12.1</c:v>
                </c:pt>
                <c:pt idx="1386">
                  <c:v>11.8</c:v>
                </c:pt>
                <c:pt idx="1387">
                  <c:v>11.1</c:v>
                </c:pt>
                <c:pt idx="1388">
                  <c:v>10.6</c:v>
                </c:pt>
                <c:pt idx="1389">
                  <c:v>10.5</c:v>
                </c:pt>
                <c:pt idx="1390">
                  <c:v>10.9</c:v>
                </c:pt>
                <c:pt idx="1391">
                  <c:v>11.1</c:v>
                </c:pt>
                <c:pt idx="1392">
                  <c:v>11.4</c:v>
                </c:pt>
                <c:pt idx="1393">
                  <c:v>11.2</c:v>
                </c:pt>
                <c:pt idx="1394">
                  <c:v>10.5</c:v>
                </c:pt>
                <c:pt idx="1395">
                  <c:v>10.7</c:v>
                </c:pt>
                <c:pt idx="1396">
                  <c:v>11.3</c:v>
                </c:pt>
                <c:pt idx="1397">
                  <c:v>11.3</c:v>
                </c:pt>
                <c:pt idx="1398">
                  <c:v>11.8</c:v>
                </c:pt>
                <c:pt idx="1399">
                  <c:v>11.3</c:v>
                </c:pt>
                <c:pt idx="1400">
                  <c:v>10.5</c:v>
                </c:pt>
                <c:pt idx="1401">
                  <c:v>10.1</c:v>
                </c:pt>
                <c:pt idx="1402">
                  <c:v>10</c:v>
                </c:pt>
                <c:pt idx="1403">
                  <c:v>10.3</c:v>
                </c:pt>
                <c:pt idx="1404">
                  <c:v>10.4</c:v>
                </c:pt>
                <c:pt idx="1405">
                  <c:v>9.9</c:v>
                </c:pt>
                <c:pt idx="1406">
                  <c:v>9.1</c:v>
                </c:pt>
                <c:pt idx="1407">
                  <c:v>8.6999999999999993</c:v>
                </c:pt>
                <c:pt idx="1408">
                  <c:v>8.6</c:v>
                </c:pt>
                <c:pt idx="1409">
                  <c:v>8.6</c:v>
                </c:pt>
                <c:pt idx="1410">
                  <c:v>7.9</c:v>
                </c:pt>
                <c:pt idx="1411">
                  <c:v>6.7</c:v>
                </c:pt>
                <c:pt idx="1412">
                  <c:v>5.8</c:v>
                </c:pt>
                <c:pt idx="1413">
                  <c:v>4.9000000000000004</c:v>
                </c:pt>
                <c:pt idx="1414">
                  <c:v>4.0999999999999996</c:v>
                </c:pt>
                <c:pt idx="1415">
                  <c:v>3.3</c:v>
                </c:pt>
                <c:pt idx="1416">
                  <c:v>2.9</c:v>
                </c:pt>
                <c:pt idx="1417">
                  <c:v>2.4</c:v>
                </c:pt>
                <c:pt idx="1418">
                  <c:v>2</c:v>
                </c:pt>
                <c:pt idx="1419">
                  <c:v>1.5</c:v>
                </c:pt>
                <c:pt idx="1420">
                  <c:v>1.3</c:v>
                </c:pt>
                <c:pt idx="1421">
                  <c:v>1.1000000000000001</c:v>
                </c:pt>
                <c:pt idx="1422">
                  <c:v>0.9</c:v>
                </c:pt>
                <c:pt idx="1423">
                  <c:v>0.8</c:v>
                </c:pt>
                <c:pt idx="1424">
                  <c:v>0.8</c:v>
                </c:pt>
                <c:pt idx="1425">
                  <c:v>0.6</c:v>
                </c:pt>
                <c:pt idx="1426">
                  <c:v>0.5</c:v>
                </c:pt>
                <c:pt idx="1427">
                  <c:v>0.3</c:v>
                </c:pt>
                <c:pt idx="1428">
                  <c:v>0</c:v>
                </c:pt>
                <c:pt idx="1429">
                  <c:v>-0.3</c:v>
                </c:pt>
                <c:pt idx="1430">
                  <c:v>-0.3</c:v>
                </c:pt>
                <c:pt idx="1431">
                  <c:v>0.2</c:v>
                </c:pt>
                <c:pt idx="1432">
                  <c:v>-9.4</c:v>
                </c:pt>
                <c:pt idx="1433">
                  <c:v>-11.7</c:v>
                </c:pt>
                <c:pt idx="1434">
                  <c:v>-10.6</c:v>
                </c:pt>
                <c:pt idx="1435">
                  <c:v>-10.3</c:v>
                </c:pt>
                <c:pt idx="1436">
                  <c:v>-9.6</c:v>
                </c:pt>
                <c:pt idx="1437">
                  <c:v>-8.1</c:v>
                </c:pt>
                <c:pt idx="1438">
                  <c:v>-7.5</c:v>
                </c:pt>
                <c:pt idx="1439">
                  <c:v>-6.3</c:v>
                </c:pt>
                <c:pt idx="1440">
                  <c:v>-4.7</c:v>
                </c:pt>
                <c:pt idx="1441">
                  <c:v>-3.2</c:v>
                </c:pt>
                <c:pt idx="1442">
                  <c:v>-2.1</c:v>
                </c:pt>
                <c:pt idx="1443">
                  <c:v>-1.4</c:v>
                </c:pt>
                <c:pt idx="1444">
                  <c:v>-0.9</c:v>
                </c:pt>
                <c:pt idx="1445">
                  <c:v>-0.5</c:v>
                </c:pt>
                <c:pt idx="1446">
                  <c:v>-0.2</c:v>
                </c:pt>
                <c:pt idx="1447">
                  <c:v>-0.1</c:v>
                </c:pt>
                <c:pt idx="1448">
                  <c:v>-0.1</c:v>
                </c:pt>
                <c:pt idx="1449">
                  <c:v>0</c:v>
                </c:pt>
                <c:pt idx="1450">
                  <c:v>0</c:v>
                </c:pt>
                <c:pt idx="1451">
                  <c:v>0</c:v>
                </c:pt>
                <c:pt idx="1452">
                  <c:v>0</c:v>
                </c:pt>
                <c:pt idx="1453">
                  <c:v>0</c:v>
                </c:pt>
                <c:pt idx="1454">
                  <c:v>-0.1</c:v>
                </c:pt>
                <c:pt idx="1455">
                  <c:v>-0.1</c:v>
                </c:pt>
                <c:pt idx="1456">
                  <c:v>-0.1</c:v>
                </c:pt>
                <c:pt idx="1457">
                  <c:v>-0.1</c:v>
                </c:pt>
                <c:pt idx="1458">
                  <c:v>-0.2</c:v>
                </c:pt>
                <c:pt idx="1459">
                  <c:v>-0.2</c:v>
                </c:pt>
                <c:pt idx="1460">
                  <c:v>-0.2</c:v>
                </c:pt>
                <c:pt idx="1461">
                  <c:v>-0.3</c:v>
                </c:pt>
                <c:pt idx="1462">
                  <c:v>-0.2</c:v>
                </c:pt>
                <c:pt idx="1463">
                  <c:v>-0.2</c:v>
                </c:pt>
                <c:pt idx="1464">
                  <c:v>-0.2</c:v>
                </c:pt>
                <c:pt idx="1465">
                  <c:v>-0.3</c:v>
                </c:pt>
                <c:pt idx="1466">
                  <c:v>-0.2</c:v>
                </c:pt>
                <c:pt idx="1467">
                  <c:v>-0.3</c:v>
                </c:pt>
                <c:pt idx="1468">
                  <c:v>-0.3</c:v>
                </c:pt>
                <c:pt idx="1469">
                  <c:v>-0.3</c:v>
                </c:pt>
                <c:pt idx="1470">
                  <c:v>-0.4</c:v>
                </c:pt>
                <c:pt idx="1471">
                  <c:v>-0.3</c:v>
                </c:pt>
                <c:pt idx="1472">
                  <c:v>-0.3</c:v>
                </c:pt>
                <c:pt idx="1473">
                  <c:v>-0.4</c:v>
                </c:pt>
                <c:pt idx="1474">
                  <c:v>-0.4</c:v>
                </c:pt>
                <c:pt idx="1475">
                  <c:v>-0.4</c:v>
                </c:pt>
                <c:pt idx="1476">
                  <c:v>-0.4</c:v>
                </c:pt>
                <c:pt idx="1477">
                  <c:v>-0.4</c:v>
                </c:pt>
                <c:pt idx="1478">
                  <c:v>-0.4</c:v>
                </c:pt>
                <c:pt idx="1479">
                  <c:v>-0.4</c:v>
                </c:pt>
                <c:pt idx="1480">
                  <c:v>-0.4</c:v>
                </c:pt>
                <c:pt idx="1481">
                  <c:v>-0.4</c:v>
                </c:pt>
                <c:pt idx="1482">
                  <c:v>-0.4</c:v>
                </c:pt>
                <c:pt idx="1483">
                  <c:v>-0.5</c:v>
                </c:pt>
                <c:pt idx="1484">
                  <c:v>-0.5</c:v>
                </c:pt>
                <c:pt idx="1485">
                  <c:v>-0.5</c:v>
                </c:pt>
                <c:pt idx="1486">
                  <c:v>-0.5</c:v>
                </c:pt>
                <c:pt idx="1487">
                  <c:v>-0.6</c:v>
                </c:pt>
                <c:pt idx="1488">
                  <c:v>-0.6</c:v>
                </c:pt>
                <c:pt idx="1489">
                  <c:v>-0.7</c:v>
                </c:pt>
                <c:pt idx="1490">
                  <c:v>-0.7</c:v>
                </c:pt>
                <c:pt idx="1491">
                  <c:v>-0.7</c:v>
                </c:pt>
                <c:pt idx="1492">
                  <c:v>-0.7</c:v>
                </c:pt>
                <c:pt idx="1493">
                  <c:v>-0.7</c:v>
                </c:pt>
                <c:pt idx="1494">
                  <c:v>-0.7</c:v>
                </c:pt>
                <c:pt idx="1495">
                  <c:v>-0.8</c:v>
                </c:pt>
                <c:pt idx="1496">
                  <c:v>-0.8</c:v>
                </c:pt>
                <c:pt idx="1497">
                  <c:v>-0.8</c:v>
                </c:pt>
                <c:pt idx="1498">
                  <c:v>-0.7</c:v>
                </c:pt>
                <c:pt idx="1499">
                  <c:v>-0.8</c:v>
                </c:pt>
                <c:pt idx="1500">
                  <c:v>-0.8</c:v>
                </c:pt>
                <c:pt idx="1501">
                  <c:v>-0.8</c:v>
                </c:pt>
                <c:pt idx="1502">
                  <c:v>-0.9</c:v>
                </c:pt>
                <c:pt idx="1503">
                  <c:v>-0.8</c:v>
                </c:pt>
                <c:pt idx="1504">
                  <c:v>-0.8</c:v>
                </c:pt>
                <c:pt idx="1505">
                  <c:v>-0.8</c:v>
                </c:pt>
                <c:pt idx="1506">
                  <c:v>-0.8</c:v>
                </c:pt>
                <c:pt idx="1507">
                  <c:v>-0.9</c:v>
                </c:pt>
                <c:pt idx="1508">
                  <c:v>-0.9</c:v>
                </c:pt>
                <c:pt idx="1509">
                  <c:v>-0.9</c:v>
                </c:pt>
                <c:pt idx="1510">
                  <c:v>-1</c:v>
                </c:pt>
                <c:pt idx="1511">
                  <c:v>-1</c:v>
                </c:pt>
                <c:pt idx="1512">
                  <c:v>-1</c:v>
                </c:pt>
                <c:pt idx="1513">
                  <c:v>-1</c:v>
                </c:pt>
                <c:pt idx="1514">
                  <c:v>-1</c:v>
                </c:pt>
                <c:pt idx="1515">
                  <c:v>-1</c:v>
                </c:pt>
                <c:pt idx="1516">
                  <c:v>-1</c:v>
                </c:pt>
                <c:pt idx="1517">
                  <c:v>-1</c:v>
                </c:pt>
                <c:pt idx="1518">
                  <c:v>-1</c:v>
                </c:pt>
                <c:pt idx="1519">
                  <c:v>-1</c:v>
                </c:pt>
                <c:pt idx="1520">
                  <c:v>-1</c:v>
                </c:pt>
                <c:pt idx="1521">
                  <c:v>-1.1000000000000001</c:v>
                </c:pt>
                <c:pt idx="1522">
                  <c:v>-1.1000000000000001</c:v>
                </c:pt>
                <c:pt idx="1523">
                  <c:v>-1.1000000000000001</c:v>
                </c:pt>
                <c:pt idx="1524">
                  <c:v>-1.1000000000000001</c:v>
                </c:pt>
                <c:pt idx="1525">
                  <c:v>-1.1000000000000001</c:v>
                </c:pt>
                <c:pt idx="1526">
                  <c:v>-1.1000000000000001</c:v>
                </c:pt>
                <c:pt idx="1527">
                  <c:v>-1.1000000000000001</c:v>
                </c:pt>
                <c:pt idx="1528">
                  <c:v>-1.1000000000000001</c:v>
                </c:pt>
                <c:pt idx="1529">
                  <c:v>-1.1000000000000001</c:v>
                </c:pt>
                <c:pt idx="1530">
                  <c:v>-1.1000000000000001</c:v>
                </c:pt>
                <c:pt idx="1531">
                  <c:v>-1.1000000000000001</c:v>
                </c:pt>
                <c:pt idx="1532">
                  <c:v>-1.2</c:v>
                </c:pt>
                <c:pt idx="1533">
                  <c:v>-1.1000000000000001</c:v>
                </c:pt>
                <c:pt idx="1534">
                  <c:v>-1.2</c:v>
                </c:pt>
                <c:pt idx="1535">
                  <c:v>-1.1000000000000001</c:v>
                </c:pt>
                <c:pt idx="1536">
                  <c:v>-1.2</c:v>
                </c:pt>
                <c:pt idx="1537">
                  <c:v>-1.2</c:v>
                </c:pt>
                <c:pt idx="1538">
                  <c:v>-1.2</c:v>
                </c:pt>
                <c:pt idx="1539">
                  <c:v>-1.2</c:v>
                </c:pt>
                <c:pt idx="1540">
                  <c:v>-1.3</c:v>
                </c:pt>
                <c:pt idx="1541">
                  <c:v>-1.2</c:v>
                </c:pt>
                <c:pt idx="1542">
                  <c:v>-1.2</c:v>
                </c:pt>
                <c:pt idx="1543">
                  <c:v>-1.3</c:v>
                </c:pt>
                <c:pt idx="1544">
                  <c:v>-1.3</c:v>
                </c:pt>
                <c:pt idx="1545">
                  <c:v>-1.3</c:v>
                </c:pt>
                <c:pt idx="1546">
                  <c:v>-1.3</c:v>
                </c:pt>
                <c:pt idx="1547">
                  <c:v>-1.3</c:v>
                </c:pt>
                <c:pt idx="1548">
                  <c:v>-1.4</c:v>
                </c:pt>
                <c:pt idx="1549">
                  <c:v>-1.3</c:v>
                </c:pt>
                <c:pt idx="1550">
                  <c:v>-1.3</c:v>
                </c:pt>
                <c:pt idx="1551">
                  <c:v>-1.3</c:v>
                </c:pt>
                <c:pt idx="1552">
                  <c:v>-1.3</c:v>
                </c:pt>
                <c:pt idx="1553">
                  <c:v>-1.3</c:v>
                </c:pt>
                <c:pt idx="1554">
                  <c:v>-1.3</c:v>
                </c:pt>
                <c:pt idx="1555">
                  <c:v>-1.3</c:v>
                </c:pt>
                <c:pt idx="1556">
                  <c:v>-1.4</c:v>
                </c:pt>
                <c:pt idx="1557">
                  <c:v>-1.3</c:v>
                </c:pt>
                <c:pt idx="1558">
                  <c:v>-1.4</c:v>
                </c:pt>
                <c:pt idx="1559">
                  <c:v>-1.4</c:v>
                </c:pt>
                <c:pt idx="1560">
                  <c:v>-1.3</c:v>
                </c:pt>
                <c:pt idx="1561">
                  <c:v>-1.4</c:v>
                </c:pt>
                <c:pt idx="1562">
                  <c:v>-1.3</c:v>
                </c:pt>
                <c:pt idx="1563">
                  <c:v>-1.3</c:v>
                </c:pt>
                <c:pt idx="1564">
                  <c:v>-1.4</c:v>
                </c:pt>
                <c:pt idx="1565">
                  <c:v>-1.4</c:v>
                </c:pt>
                <c:pt idx="1566">
                  <c:v>-1.4</c:v>
                </c:pt>
                <c:pt idx="1567">
                  <c:v>-1.3</c:v>
                </c:pt>
                <c:pt idx="1568">
                  <c:v>-1.4</c:v>
                </c:pt>
                <c:pt idx="1569">
                  <c:v>-1.4</c:v>
                </c:pt>
                <c:pt idx="1570">
                  <c:v>-1.4</c:v>
                </c:pt>
                <c:pt idx="1571">
                  <c:v>-1.4</c:v>
                </c:pt>
                <c:pt idx="1572">
                  <c:v>-1.4</c:v>
                </c:pt>
                <c:pt idx="1573">
                  <c:v>-1.4</c:v>
                </c:pt>
                <c:pt idx="1574">
                  <c:v>-1.4</c:v>
                </c:pt>
                <c:pt idx="1575">
                  <c:v>-1.5</c:v>
                </c:pt>
                <c:pt idx="1576">
                  <c:v>-1.4</c:v>
                </c:pt>
                <c:pt idx="1577">
                  <c:v>-1.4</c:v>
                </c:pt>
                <c:pt idx="1578">
                  <c:v>-1.5</c:v>
                </c:pt>
                <c:pt idx="1579">
                  <c:v>-1.5</c:v>
                </c:pt>
                <c:pt idx="1580">
                  <c:v>-1.5</c:v>
                </c:pt>
                <c:pt idx="1581">
                  <c:v>-1.5</c:v>
                </c:pt>
                <c:pt idx="1582">
                  <c:v>-1.5</c:v>
                </c:pt>
                <c:pt idx="1583">
                  <c:v>-1.5</c:v>
                </c:pt>
                <c:pt idx="1584">
                  <c:v>-1.5</c:v>
                </c:pt>
                <c:pt idx="1585">
                  <c:v>-1.5</c:v>
                </c:pt>
                <c:pt idx="1586">
                  <c:v>-1.5</c:v>
                </c:pt>
                <c:pt idx="1587">
                  <c:v>-1.5</c:v>
                </c:pt>
                <c:pt idx="1588">
                  <c:v>-1.5</c:v>
                </c:pt>
                <c:pt idx="1589">
                  <c:v>-1.5</c:v>
                </c:pt>
                <c:pt idx="1590">
                  <c:v>-1.5</c:v>
                </c:pt>
                <c:pt idx="1591">
                  <c:v>-1.5</c:v>
                </c:pt>
                <c:pt idx="1592">
                  <c:v>-1.5</c:v>
                </c:pt>
                <c:pt idx="1593">
                  <c:v>-1.5</c:v>
                </c:pt>
                <c:pt idx="1594">
                  <c:v>-1.6</c:v>
                </c:pt>
                <c:pt idx="1595">
                  <c:v>-1.5</c:v>
                </c:pt>
                <c:pt idx="1596">
                  <c:v>-1.5</c:v>
                </c:pt>
                <c:pt idx="1597">
                  <c:v>-1.5</c:v>
                </c:pt>
                <c:pt idx="1598">
                  <c:v>-1.6</c:v>
                </c:pt>
                <c:pt idx="1599">
                  <c:v>-1.6</c:v>
                </c:pt>
                <c:pt idx="1600">
                  <c:v>-1.6</c:v>
                </c:pt>
                <c:pt idx="1601">
                  <c:v>-1.6</c:v>
                </c:pt>
                <c:pt idx="1602">
                  <c:v>-1.6</c:v>
                </c:pt>
                <c:pt idx="1603">
                  <c:v>-1.6</c:v>
                </c:pt>
                <c:pt idx="1604">
                  <c:v>-1.6</c:v>
                </c:pt>
                <c:pt idx="1605">
                  <c:v>-1.6</c:v>
                </c:pt>
                <c:pt idx="1606">
                  <c:v>-1.5</c:v>
                </c:pt>
                <c:pt idx="1607">
                  <c:v>-1.6</c:v>
                </c:pt>
                <c:pt idx="1608">
                  <c:v>-1.5</c:v>
                </c:pt>
                <c:pt idx="1609">
                  <c:v>-1.6</c:v>
                </c:pt>
                <c:pt idx="1610">
                  <c:v>-1.6</c:v>
                </c:pt>
                <c:pt idx="1611">
                  <c:v>-1.6</c:v>
                </c:pt>
                <c:pt idx="1612">
                  <c:v>-1.6</c:v>
                </c:pt>
                <c:pt idx="1613">
                  <c:v>-1.6</c:v>
                </c:pt>
                <c:pt idx="1614">
                  <c:v>-1.6</c:v>
                </c:pt>
                <c:pt idx="1615">
                  <c:v>-1.6</c:v>
                </c:pt>
                <c:pt idx="1616">
                  <c:v>-1.6</c:v>
                </c:pt>
                <c:pt idx="1617">
                  <c:v>-1.6</c:v>
                </c:pt>
                <c:pt idx="1618">
                  <c:v>-1.6</c:v>
                </c:pt>
                <c:pt idx="1619">
                  <c:v>-1.7</c:v>
                </c:pt>
                <c:pt idx="1620">
                  <c:v>-1.6</c:v>
                </c:pt>
                <c:pt idx="1621">
                  <c:v>-1.6</c:v>
                </c:pt>
                <c:pt idx="1622">
                  <c:v>-1.8</c:v>
                </c:pt>
                <c:pt idx="1623">
                  <c:v>-1.7</c:v>
                </c:pt>
                <c:pt idx="1624">
                  <c:v>-1.7</c:v>
                </c:pt>
                <c:pt idx="1625">
                  <c:v>-1.6</c:v>
                </c:pt>
                <c:pt idx="1626">
                  <c:v>-1.6</c:v>
                </c:pt>
                <c:pt idx="1627">
                  <c:v>-1.7</c:v>
                </c:pt>
                <c:pt idx="1628">
                  <c:v>-1.7</c:v>
                </c:pt>
                <c:pt idx="1629">
                  <c:v>-1.6</c:v>
                </c:pt>
                <c:pt idx="1630">
                  <c:v>-1.7</c:v>
                </c:pt>
                <c:pt idx="1631">
                  <c:v>-1.7</c:v>
                </c:pt>
                <c:pt idx="1632">
                  <c:v>-1.7</c:v>
                </c:pt>
                <c:pt idx="1633">
                  <c:v>-1.7</c:v>
                </c:pt>
                <c:pt idx="1634">
                  <c:v>-1.6</c:v>
                </c:pt>
                <c:pt idx="1635">
                  <c:v>-1.5</c:v>
                </c:pt>
                <c:pt idx="1636">
                  <c:v>-1.6</c:v>
                </c:pt>
                <c:pt idx="1637">
                  <c:v>-1.7</c:v>
                </c:pt>
                <c:pt idx="1638">
                  <c:v>-1.7</c:v>
                </c:pt>
                <c:pt idx="1639">
                  <c:v>-1.6</c:v>
                </c:pt>
                <c:pt idx="1640">
                  <c:v>-1.6</c:v>
                </c:pt>
                <c:pt idx="1641">
                  <c:v>-1.6</c:v>
                </c:pt>
                <c:pt idx="1642">
                  <c:v>-1.6</c:v>
                </c:pt>
                <c:pt idx="1643">
                  <c:v>-1.6</c:v>
                </c:pt>
                <c:pt idx="1644">
                  <c:v>-1.6</c:v>
                </c:pt>
                <c:pt idx="1645">
                  <c:v>-1.5</c:v>
                </c:pt>
                <c:pt idx="1646">
                  <c:v>-1.6</c:v>
                </c:pt>
                <c:pt idx="1647">
                  <c:v>-1.6</c:v>
                </c:pt>
                <c:pt idx="1648">
                  <c:v>-1.6</c:v>
                </c:pt>
                <c:pt idx="1649">
                  <c:v>-1.6</c:v>
                </c:pt>
                <c:pt idx="1650">
                  <c:v>-1.6</c:v>
                </c:pt>
                <c:pt idx="1651">
                  <c:v>-1.6</c:v>
                </c:pt>
                <c:pt idx="1652">
                  <c:v>-1.6</c:v>
                </c:pt>
                <c:pt idx="1653">
                  <c:v>-1.6</c:v>
                </c:pt>
                <c:pt idx="1654">
                  <c:v>-1.6</c:v>
                </c:pt>
                <c:pt idx="1655">
                  <c:v>-1.6</c:v>
                </c:pt>
                <c:pt idx="1656">
                  <c:v>-1.7</c:v>
                </c:pt>
                <c:pt idx="1657">
                  <c:v>-1.7</c:v>
                </c:pt>
                <c:pt idx="1658">
                  <c:v>-1.6</c:v>
                </c:pt>
                <c:pt idx="1659">
                  <c:v>-1.7</c:v>
                </c:pt>
                <c:pt idx="1660">
                  <c:v>-1.7</c:v>
                </c:pt>
                <c:pt idx="1661">
                  <c:v>-1.7</c:v>
                </c:pt>
                <c:pt idx="1662">
                  <c:v>-1.7</c:v>
                </c:pt>
                <c:pt idx="1663">
                  <c:v>-1.7</c:v>
                </c:pt>
                <c:pt idx="1664">
                  <c:v>-1.7</c:v>
                </c:pt>
                <c:pt idx="1665">
                  <c:v>-1.7</c:v>
                </c:pt>
                <c:pt idx="1666">
                  <c:v>-1.7</c:v>
                </c:pt>
                <c:pt idx="1667">
                  <c:v>-1.7</c:v>
                </c:pt>
                <c:pt idx="1668">
                  <c:v>-1.7</c:v>
                </c:pt>
                <c:pt idx="1669">
                  <c:v>-1.7</c:v>
                </c:pt>
                <c:pt idx="1670">
                  <c:v>-1.8</c:v>
                </c:pt>
                <c:pt idx="1671">
                  <c:v>-1.7</c:v>
                </c:pt>
                <c:pt idx="1672">
                  <c:v>-1.7</c:v>
                </c:pt>
                <c:pt idx="1673">
                  <c:v>-1.7</c:v>
                </c:pt>
                <c:pt idx="1674">
                  <c:v>-1.7</c:v>
                </c:pt>
                <c:pt idx="1675">
                  <c:v>-1.7</c:v>
                </c:pt>
                <c:pt idx="1676">
                  <c:v>-1.8</c:v>
                </c:pt>
                <c:pt idx="1677">
                  <c:v>-1.8</c:v>
                </c:pt>
                <c:pt idx="1678">
                  <c:v>-1.9</c:v>
                </c:pt>
                <c:pt idx="1679">
                  <c:v>-1.9</c:v>
                </c:pt>
                <c:pt idx="1680">
                  <c:v>-1.9</c:v>
                </c:pt>
                <c:pt idx="1681">
                  <c:v>-1.8</c:v>
                </c:pt>
                <c:pt idx="1682">
                  <c:v>-1.8</c:v>
                </c:pt>
                <c:pt idx="1683">
                  <c:v>-1.8</c:v>
                </c:pt>
                <c:pt idx="1684">
                  <c:v>-1.8</c:v>
                </c:pt>
                <c:pt idx="1685">
                  <c:v>-1.8</c:v>
                </c:pt>
                <c:pt idx="1686">
                  <c:v>-1.8</c:v>
                </c:pt>
                <c:pt idx="1687">
                  <c:v>-1.8</c:v>
                </c:pt>
                <c:pt idx="1688">
                  <c:v>-1.8</c:v>
                </c:pt>
                <c:pt idx="1689">
                  <c:v>-1.8</c:v>
                </c:pt>
                <c:pt idx="1690">
                  <c:v>-1.7</c:v>
                </c:pt>
                <c:pt idx="1691">
                  <c:v>-1.8</c:v>
                </c:pt>
                <c:pt idx="1692">
                  <c:v>-1.8</c:v>
                </c:pt>
                <c:pt idx="1693">
                  <c:v>-1.8</c:v>
                </c:pt>
                <c:pt idx="1694">
                  <c:v>-1.8</c:v>
                </c:pt>
                <c:pt idx="1695">
                  <c:v>-1.8</c:v>
                </c:pt>
                <c:pt idx="1696">
                  <c:v>-1.8</c:v>
                </c:pt>
                <c:pt idx="1697">
                  <c:v>-1.8</c:v>
                </c:pt>
                <c:pt idx="1698">
                  <c:v>-1.8</c:v>
                </c:pt>
                <c:pt idx="1699">
                  <c:v>-1.8</c:v>
                </c:pt>
                <c:pt idx="1700">
                  <c:v>-1.8</c:v>
                </c:pt>
                <c:pt idx="1701">
                  <c:v>-1.7</c:v>
                </c:pt>
                <c:pt idx="1702">
                  <c:v>-1.8</c:v>
                </c:pt>
                <c:pt idx="1703">
                  <c:v>-1.8</c:v>
                </c:pt>
                <c:pt idx="1704">
                  <c:v>-1.8</c:v>
                </c:pt>
                <c:pt idx="1705">
                  <c:v>-1.8</c:v>
                </c:pt>
                <c:pt idx="1706">
                  <c:v>-1.9</c:v>
                </c:pt>
                <c:pt idx="1707">
                  <c:v>-1.8</c:v>
                </c:pt>
                <c:pt idx="1708">
                  <c:v>-1.8</c:v>
                </c:pt>
                <c:pt idx="1709">
                  <c:v>-1.8</c:v>
                </c:pt>
                <c:pt idx="1710">
                  <c:v>-1.8</c:v>
                </c:pt>
                <c:pt idx="1711">
                  <c:v>-1.9</c:v>
                </c:pt>
                <c:pt idx="1712">
                  <c:v>-1.8</c:v>
                </c:pt>
                <c:pt idx="1713">
                  <c:v>-1.8</c:v>
                </c:pt>
                <c:pt idx="1714">
                  <c:v>-1.9</c:v>
                </c:pt>
                <c:pt idx="1715">
                  <c:v>-1.8</c:v>
                </c:pt>
                <c:pt idx="1716">
                  <c:v>-1.9</c:v>
                </c:pt>
                <c:pt idx="1717">
                  <c:v>-1.9</c:v>
                </c:pt>
                <c:pt idx="1718">
                  <c:v>-1.8</c:v>
                </c:pt>
                <c:pt idx="1719">
                  <c:v>-1.8</c:v>
                </c:pt>
                <c:pt idx="1720">
                  <c:v>-1.8</c:v>
                </c:pt>
                <c:pt idx="1721">
                  <c:v>-1.9</c:v>
                </c:pt>
                <c:pt idx="1722">
                  <c:v>-1.9</c:v>
                </c:pt>
                <c:pt idx="1723">
                  <c:v>-1.8</c:v>
                </c:pt>
                <c:pt idx="1724">
                  <c:v>-1.9</c:v>
                </c:pt>
                <c:pt idx="1725">
                  <c:v>-1.8</c:v>
                </c:pt>
                <c:pt idx="1726">
                  <c:v>-1.9</c:v>
                </c:pt>
                <c:pt idx="1727">
                  <c:v>-1.8</c:v>
                </c:pt>
                <c:pt idx="1728">
                  <c:v>-1.8</c:v>
                </c:pt>
                <c:pt idx="1729">
                  <c:v>-1.8</c:v>
                </c:pt>
                <c:pt idx="1730">
                  <c:v>-1.8</c:v>
                </c:pt>
                <c:pt idx="1731">
                  <c:v>-1.8</c:v>
                </c:pt>
                <c:pt idx="1732">
                  <c:v>-1.8</c:v>
                </c:pt>
                <c:pt idx="1733">
                  <c:v>-1.9</c:v>
                </c:pt>
                <c:pt idx="1734">
                  <c:v>-1.9</c:v>
                </c:pt>
                <c:pt idx="1735">
                  <c:v>-1.8</c:v>
                </c:pt>
                <c:pt idx="1736">
                  <c:v>-1.9</c:v>
                </c:pt>
                <c:pt idx="1737">
                  <c:v>-1.9</c:v>
                </c:pt>
                <c:pt idx="1738">
                  <c:v>-1.9</c:v>
                </c:pt>
                <c:pt idx="1739">
                  <c:v>-1.9</c:v>
                </c:pt>
                <c:pt idx="1740">
                  <c:v>-1.9</c:v>
                </c:pt>
                <c:pt idx="1741">
                  <c:v>-1.9</c:v>
                </c:pt>
                <c:pt idx="1742">
                  <c:v>-1.9</c:v>
                </c:pt>
                <c:pt idx="1743">
                  <c:v>-1.8</c:v>
                </c:pt>
                <c:pt idx="1744">
                  <c:v>-1.9</c:v>
                </c:pt>
                <c:pt idx="1745">
                  <c:v>-1.9</c:v>
                </c:pt>
                <c:pt idx="1746">
                  <c:v>-1.9</c:v>
                </c:pt>
                <c:pt idx="1747">
                  <c:v>-1.9</c:v>
                </c:pt>
                <c:pt idx="1748">
                  <c:v>-2</c:v>
                </c:pt>
                <c:pt idx="1749">
                  <c:v>-2</c:v>
                </c:pt>
                <c:pt idx="1750">
                  <c:v>-1.9</c:v>
                </c:pt>
                <c:pt idx="1751">
                  <c:v>-1.9</c:v>
                </c:pt>
                <c:pt idx="1752">
                  <c:v>-1.2</c:v>
                </c:pt>
                <c:pt idx="1753">
                  <c:v>-1.3</c:v>
                </c:pt>
                <c:pt idx="1754">
                  <c:v>-1.5</c:v>
                </c:pt>
                <c:pt idx="1755">
                  <c:v>-1.6</c:v>
                </c:pt>
                <c:pt idx="1756">
                  <c:v>-1.6</c:v>
                </c:pt>
                <c:pt idx="1757">
                  <c:v>-1.7</c:v>
                </c:pt>
                <c:pt idx="1758">
                  <c:v>-1.7</c:v>
                </c:pt>
                <c:pt idx="1759">
                  <c:v>-1.7</c:v>
                </c:pt>
                <c:pt idx="1760">
                  <c:v>-1.6</c:v>
                </c:pt>
                <c:pt idx="1761">
                  <c:v>-1.7</c:v>
                </c:pt>
                <c:pt idx="1762">
                  <c:v>-1.7</c:v>
                </c:pt>
                <c:pt idx="1763">
                  <c:v>-1.7</c:v>
                </c:pt>
                <c:pt idx="1764">
                  <c:v>-1.7</c:v>
                </c:pt>
                <c:pt idx="1765">
                  <c:v>-1.7</c:v>
                </c:pt>
                <c:pt idx="1766">
                  <c:v>-1.7</c:v>
                </c:pt>
                <c:pt idx="1767">
                  <c:v>-1.7</c:v>
                </c:pt>
                <c:pt idx="1768">
                  <c:v>-1.7</c:v>
                </c:pt>
                <c:pt idx="1769">
                  <c:v>-1.7</c:v>
                </c:pt>
                <c:pt idx="1770">
                  <c:v>-1.7</c:v>
                </c:pt>
                <c:pt idx="1771">
                  <c:v>-1.8</c:v>
                </c:pt>
                <c:pt idx="1772">
                  <c:v>-1.6</c:v>
                </c:pt>
                <c:pt idx="1773">
                  <c:v>-1.7</c:v>
                </c:pt>
                <c:pt idx="1774">
                  <c:v>-1.7</c:v>
                </c:pt>
                <c:pt idx="1775">
                  <c:v>-1.7</c:v>
                </c:pt>
                <c:pt idx="1776">
                  <c:v>-1.7</c:v>
                </c:pt>
                <c:pt idx="1777">
                  <c:v>-1.7</c:v>
                </c:pt>
                <c:pt idx="1778">
                  <c:v>-1.7</c:v>
                </c:pt>
                <c:pt idx="1779">
                  <c:v>-1.7</c:v>
                </c:pt>
                <c:pt idx="1780">
                  <c:v>-1.7</c:v>
                </c:pt>
                <c:pt idx="1781">
                  <c:v>-1.7</c:v>
                </c:pt>
                <c:pt idx="1782">
                  <c:v>-1.7</c:v>
                </c:pt>
                <c:pt idx="1783">
                  <c:v>-1.7</c:v>
                </c:pt>
                <c:pt idx="1784">
                  <c:v>-1.7</c:v>
                </c:pt>
                <c:pt idx="1785">
                  <c:v>-1.7</c:v>
                </c:pt>
                <c:pt idx="1786">
                  <c:v>-1.7</c:v>
                </c:pt>
                <c:pt idx="1787">
                  <c:v>-1.8</c:v>
                </c:pt>
                <c:pt idx="1788">
                  <c:v>-1.7</c:v>
                </c:pt>
                <c:pt idx="1789">
                  <c:v>-1.7</c:v>
                </c:pt>
                <c:pt idx="1790">
                  <c:v>-1.7</c:v>
                </c:pt>
                <c:pt idx="1791">
                  <c:v>-1.7</c:v>
                </c:pt>
                <c:pt idx="1792">
                  <c:v>-1.7</c:v>
                </c:pt>
                <c:pt idx="1793">
                  <c:v>-1.7</c:v>
                </c:pt>
                <c:pt idx="1794">
                  <c:v>-1.7</c:v>
                </c:pt>
                <c:pt idx="1795">
                  <c:v>-1.6</c:v>
                </c:pt>
                <c:pt idx="1796">
                  <c:v>-1.7</c:v>
                </c:pt>
                <c:pt idx="1797">
                  <c:v>-1.7</c:v>
                </c:pt>
                <c:pt idx="1798">
                  <c:v>-1.7</c:v>
                </c:pt>
                <c:pt idx="1799">
                  <c:v>-1.7</c:v>
                </c:pt>
                <c:pt idx="1800">
                  <c:v>-1.7</c:v>
                </c:pt>
                <c:pt idx="1801">
                  <c:v>-1.7</c:v>
                </c:pt>
                <c:pt idx="1802">
                  <c:v>-1.7</c:v>
                </c:pt>
                <c:pt idx="1803">
                  <c:v>-1.7</c:v>
                </c:pt>
                <c:pt idx="1804">
                  <c:v>-1.7</c:v>
                </c:pt>
                <c:pt idx="1805">
                  <c:v>-1.8</c:v>
                </c:pt>
                <c:pt idx="1806">
                  <c:v>-1.7</c:v>
                </c:pt>
                <c:pt idx="1807">
                  <c:v>-1.7</c:v>
                </c:pt>
                <c:pt idx="1808">
                  <c:v>-1.7</c:v>
                </c:pt>
                <c:pt idx="1809">
                  <c:v>-1.8</c:v>
                </c:pt>
                <c:pt idx="1810">
                  <c:v>-1.7</c:v>
                </c:pt>
                <c:pt idx="1811">
                  <c:v>-1.8</c:v>
                </c:pt>
                <c:pt idx="1812">
                  <c:v>-1.8</c:v>
                </c:pt>
                <c:pt idx="1813">
                  <c:v>-1.8</c:v>
                </c:pt>
                <c:pt idx="1814">
                  <c:v>-1.7</c:v>
                </c:pt>
                <c:pt idx="1815">
                  <c:v>-1.8</c:v>
                </c:pt>
                <c:pt idx="1816">
                  <c:v>-1.7</c:v>
                </c:pt>
                <c:pt idx="1817">
                  <c:v>-1.7</c:v>
                </c:pt>
                <c:pt idx="1818">
                  <c:v>-1.8</c:v>
                </c:pt>
                <c:pt idx="1819">
                  <c:v>-1.8</c:v>
                </c:pt>
                <c:pt idx="1820">
                  <c:v>-1.8</c:v>
                </c:pt>
                <c:pt idx="1821">
                  <c:v>-1.8</c:v>
                </c:pt>
                <c:pt idx="1822">
                  <c:v>-1.8</c:v>
                </c:pt>
                <c:pt idx="1823">
                  <c:v>-1.7</c:v>
                </c:pt>
                <c:pt idx="1824">
                  <c:v>-1.8</c:v>
                </c:pt>
                <c:pt idx="1825">
                  <c:v>-1.8</c:v>
                </c:pt>
                <c:pt idx="1826">
                  <c:v>-1.8</c:v>
                </c:pt>
                <c:pt idx="1827">
                  <c:v>-1.8</c:v>
                </c:pt>
                <c:pt idx="1828">
                  <c:v>-1.7</c:v>
                </c:pt>
                <c:pt idx="1829">
                  <c:v>-1.7</c:v>
                </c:pt>
                <c:pt idx="1830">
                  <c:v>-1.7</c:v>
                </c:pt>
                <c:pt idx="1831">
                  <c:v>-1.7</c:v>
                </c:pt>
                <c:pt idx="1832">
                  <c:v>-1.7</c:v>
                </c:pt>
                <c:pt idx="1833">
                  <c:v>-1.7</c:v>
                </c:pt>
                <c:pt idx="1834">
                  <c:v>-1.8</c:v>
                </c:pt>
                <c:pt idx="1835">
                  <c:v>-1.7</c:v>
                </c:pt>
                <c:pt idx="1836">
                  <c:v>-1.7</c:v>
                </c:pt>
                <c:pt idx="1837">
                  <c:v>-1.8</c:v>
                </c:pt>
                <c:pt idx="1838">
                  <c:v>-1.8</c:v>
                </c:pt>
                <c:pt idx="1839">
                  <c:v>-1.8</c:v>
                </c:pt>
                <c:pt idx="1840">
                  <c:v>-1.8</c:v>
                </c:pt>
                <c:pt idx="1841">
                  <c:v>-1.7</c:v>
                </c:pt>
                <c:pt idx="1842">
                  <c:v>-1.8</c:v>
                </c:pt>
                <c:pt idx="1843">
                  <c:v>-1.8</c:v>
                </c:pt>
                <c:pt idx="1844">
                  <c:v>-1.8</c:v>
                </c:pt>
                <c:pt idx="1845">
                  <c:v>-1.8</c:v>
                </c:pt>
                <c:pt idx="1846">
                  <c:v>-1.7</c:v>
                </c:pt>
                <c:pt idx="1847">
                  <c:v>-1.8</c:v>
                </c:pt>
                <c:pt idx="1848">
                  <c:v>-1.7</c:v>
                </c:pt>
                <c:pt idx="1849">
                  <c:v>-1.8</c:v>
                </c:pt>
                <c:pt idx="1850">
                  <c:v>-1.8</c:v>
                </c:pt>
                <c:pt idx="1851">
                  <c:v>-1.8</c:v>
                </c:pt>
                <c:pt idx="1852">
                  <c:v>-1.8</c:v>
                </c:pt>
                <c:pt idx="1853">
                  <c:v>-1.8</c:v>
                </c:pt>
                <c:pt idx="1854">
                  <c:v>-1.8</c:v>
                </c:pt>
                <c:pt idx="1855">
                  <c:v>-1.7</c:v>
                </c:pt>
                <c:pt idx="1856">
                  <c:v>-1.7</c:v>
                </c:pt>
                <c:pt idx="1857">
                  <c:v>-1.8</c:v>
                </c:pt>
                <c:pt idx="1858">
                  <c:v>-1.7</c:v>
                </c:pt>
                <c:pt idx="1859">
                  <c:v>-1.8</c:v>
                </c:pt>
                <c:pt idx="1860">
                  <c:v>-1.7</c:v>
                </c:pt>
                <c:pt idx="1861">
                  <c:v>-1.7</c:v>
                </c:pt>
                <c:pt idx="1862">
                  <c:v>-1.8</c:v>
                </c:pt>
                <c:pt idx="1863">
                  <c:v>-1.8</c:v>
                </c:pt>
                <c:pt idx="1864">
                  <c:v>-1.8</c:v>
                </c:pt>
                <c:pt idx="1865">
                  <c:v>-1.8</c:v>
                </c:pt>
                <c:pt idx="1866">
                  <c:v>-1.8</c:v>
                </c:pt>
                <c:pt idx="1867">
                  <c:v>-1.7</c:v>
                </c:pt>
                <c:pt idx="1868">
                  <c:v>-1.8</c:v>
                </c:pt>
                <c:pt idx="1869">
                  <c:v>-1.8</c:v>
                </c:pt>
                <c:pt idx="1870">
                  <c:v>-1.8</c:v>
                </c:pt>
                <c:pt idx="1871">
                  <c:v>-1.7</c:v>
                </c:pt>
                <c:pt idx="1872">
                  <c:v>-1.8</c:v>
                </c:pt>
                <c:pt idx="1873">
                  <c:v>-1.7</c:v>
                </c:pt>
                <c:pt idx="1874">
                  <c:v>-1.8</c:v>
                </c:pt>
                <c:pt idx="1875">
                  <c:v>-1.8</c:v>
                </c:pt>
                <c:pt idx="1876">
                  <c:v>-1.8</c:v>
                </c:pt>
                <c:pt idx="1877">
                  <c:v>-1.7</c:v>
                </c:pt>
                <c:pt idx="1878">
                  <c:v>-1.7</c:v>
                </c:pt>
                <c:pt idx="1879">
                  <c:v>-1.8</c:v>
                </c:pt>
                <c:pt idx="1880">
                  <c:v>-1.8</c:v>
                </c:pt>
                <c:pt idx="1881">
                  <c:v>-1.9</c:v>
                </c:pt>
                <c:pt idx="1882">
                  <c:v>-1.8</c:v>
                </c:pt>
                <c:pt idx="1883">
                  <c:v>-1.8</c:v>
                </c:pt>
                <c:pt idx="1884">
                  <c:v>-1.8</c:v>
                </c:pt>
                <c:pt idx="1885">
                  <c:v>-1.8</c:v>
                </c:pt>
                <c:pt idx="1886">
                  <c:v>-1.8</c:v>
                </c:pt>
                <c:pt idx="1887">
                  <c:v>-1.8</c:v>
                </c:pt>
                <c:pt idx="1888">
                  <c:v>-1.8</c:v>
                </c:pt>
                <c:pt idx="1889">
                  <c:v>-1.8</c:v>
                </c:pt>
                <c:pt idx="1890">
                  <c:v>-1.8</c:v>
                </c:pt>
                <c:pt idx="1891">
                  <c:v>-1.8</c:v>
                </c:pt>
                <c:pt idx="1892">
                  <c:v>-1.8</c:v>
                </c:pt>
                <c:pt idx="1893">
                  <c:v>-1.9</c:v>
                </c:pt>
                <c:pt idx="1894">
                  <c:v>-1.7</c:v>
                </c:pt>
                <c:pt idx="1895">
                  <c:v>-1.8</c:v>
                </c:pt>
                <c:pt idx="1896">
                  <c:v>-1.7</c:v>
                </c:pt>
                <c:pt idx="1897">
                  <c:v>-1.8</c:v>
                </c:pt>
                <c:pt idx="1898">
                  <c:v>-1.8</c:v>
                </c:pt>
                <c:pt idx="1899">
                  <c:v>-1.8</c:v>
                </c:pt>
                <c:pt idx="1900">
                  <c:v>-1.8</c:v>
                </c:pt>
                <c:pt idx="1901">
                  <c:v>-1.8</c:v>
                </c:pt>
                <c:pt idx="1902">
                  <c:v>-1.8</c:v>
                </c:pt>
                <c:pt idx="1903">
                  <c:v>-1.8</c:v>
                </c:pt>
                <c:pt idx="1904">
                  <c:v>-1.8</c:v>
                </c:pt>
                <c:pt idx="1905">
                  <c:v>-1.8</c:v>
                </c:pt>
                <c:pt idx="1906">
                  <c:v>-1.8</c:v>
                </c:pt>
                <c:pt idx="1907">
                  <c:v>-1.8</c:v>
                </c:pt>
                <c:pt idx="1908">
                  <c:v>-1.8</c:v>
                </c:pt>
                <c:pt idx="1909">
                  <c:v>-1.8</c:v>
                </c:pt>
                <c:pt idx="1910">
                  <c:v>-1.8</c:v>
                </c:pt>
                <c:pt idx="1911">
                  <c:v>-1.8</c:v>
                </c:pt>
                <c:pt idx="1912">
                  <c:v>-1.9</c:v>
                </c:pt>
                <c:pt idx="1913">
                  <c:v>-1.8</c:v>
                </c:pt>
                <c:pt idx="1914">
                  <c:v>-1.9</c:v>
                </c:pt>
                <c:pt idx="1915">
                  <c:v>-1.8</c:v>
                </c:pt>
                <c:pt idx="1916">
                  <c:v>-1.9</c:v>
                </c:pt>
                <c:pt idx="1917">
                  <c:v>-1.9</c:v>
                </c:pt>
                <c:pt idx="1918">
                  <c:v>-1.8</c:v>
                </c:pt>
                <c:pt idx="1919">
                  <c:v>-1.9</c:v>
                </c:pt>
                <c:pt idx="1920">
                  <c:v>-1.9</c:v>
                </c:pt>
                <c:pt idx="1921">
                  <c:v>-1.9</c:v>
                </c:pt>
                <c:pt idx="1922">
                  <c:v>-1.9</c:v>
                </c:pt>
                <c:pt idx="1923">
                  <c:v>-1.8</c:v>
                </c:pt>
                <c:pt idx="1924">
                  <c:v>-1.8</c:v>
                </c:pt>
                <c:pt idx="1925">
                  <c:v>-1.8</c:v>
                </c:pt>
                <c:pt idx="1926">
                  <c:v>-1.8</c:v>
                </c:pt>
                <c:pt idx="1927">
                  <c:v>-1.8</c:v>
                </c:pt>
                <c:pt idx="1928">
                  <c:v>-1.8</c:v>
                </c:pt>
                <c:pt idx="1929">
                  <c:v>-1.8</c:v>
                </c:pt>
                <c:pt idx="1930">
                  <c:v>-1.8</c:v>
                </c:pt>
                <c:pt idx="1931">
                  <c:v>-1.8</c:v>
                </c:pt>
                <c:pt idx="1932">
                  <c:v>-1.8</c:v>
                </c:pt>
                <c:pt idx="1933">
                  <c:v>-1.8</c:v>
                </c:pt>
                <c:pt idx="1934">
                  <c:v>-1.9</c:v>
                </c:pt>
                <c:pt idx="1935">
                  <c:v>-1.8</c:v>
                </c:pt>
                <c:pt idx="1936">
                  <c:v>-1.8</c:v>
                </c:pt>
                <c:pt idx="1937">
                  <c:v>-1.8</c:v>
                </c:pt>
                <c:pt idx="1938">
                  <c:v>-1.8</c:v>
                </c:pt>
                <c:pt idx="1939">
                  <c:v>-1.8</c:v>
                </c:pt>
                <c:pt idx="1940">
                  <c:v>-1.8</c:v>
                </c:pt>
                <c:pt idx="1941">
                  <c:v>-1.8</c:v>
                </c:pt>
                <c:pt idx="1942">
                  <c:v>-1.8</c:v>
                </c:pt>
                <c:pt idx="1943">
                  <c:v>-1.8</c:v>
                </c:pt>
                <c:pt idx="1944">
                  <c:v>-1.8</c:v>
                </c:pt>
                <c:pt idx="1945">
                  <c:v>-1.8</c:v>
                </c:pt>
                <c:pt idx="1946">
                  <c:v>-1.8</c:v>
                </c:pt>
                <c:pt idx="1947">
                  <c:v>-1.8</c:v>
                </c:pt>
                <c:pt idx="1948">
                  <c:v>-1.8</c:v>
                </c:pt>
                <c:pt idx="1949">
                  <c:v>-1.8</c:v>
                </c:pt>
                <c:pt idx="1950">
                  <c:v>-1.8</c:v>
                </c:pt>
                <c:pt idx="1951">
                  <c:v>-1.8</c:v>
                </c:pt>
                <c:pt idx="1952">
                  <c:v>-1.8</c:v>
                </c:pt>
                <c:pt idx="1953">
                  <c:v>-1.8</c:v>
                </c:pt>
                <c:pt idx="1954">
                  <c:v>-1.8</c:v>
                </c:pt>
                <c:pt idx="1955">
                  <c:v>-1.8</c:v>
                </c:pt>
                <c:pt idx="1956">
                  <c:v>-1.8</c:v>
                </c:pt>
                <c:pt idx="1957">
                  <c:v>-1.9</c:v>
                </c:pt>
                <c:pt idx="1958">
                  <c:v>-1.8</c:v>
                </c:pt>
                <c:pt idx="1959">
                  <c:v>-1.8</c:v>
                </c:pt>
                <c:pt idx="1960">
                  <c:v>-1.9</c:v>
                </c:pt>
                <c:pt idx="1961">
                  <c:v>-1.8</c:v>
                </c:pt>
                <c:pt idx="1962">
                  <c:v>-1.8</c:v>
                </c:pt>
                <c:pt idx="1963">
                  <c:v>-1.8</c:v>
                </c:pt>
                <c:pt idx="1964">
                  <c:v>-1.8</c:v>
                </c:pt>
                <c:pt idx="1965">
                  <c:v>-1.8</c:v>
                </c:pt>
                <c:pt idx="1966">
                  <c:v>-1.8</c:v>
                </c:pt>
                <c:pt idx="1967">
                  <c:v>-1.8</c:v>
                </c:pt>
                <c:pt idx="1968">
                  <c:v>-1.9</c:v>
                </c:pt>
                <c:pt idx="1969">
                  <c:v>-1.8</c:v>
                </c:pt>
                <c:pt idx="1970">
                  <c:v>-1.9</c:v>
                </c:pt>
                <c:pt idx="1971">
                  <c:v>-1.8</c:v>
                </c:pt>
                <c:pt idx="1972">
                  <c:v>-1.8</c:v>
                </c:pt>
                <c:pt idx="1973">
                  <c:v>-1.8</c:v>
                </c:pt>
                <c:pt idx="1974">
                  <c:v>-1.8</c:v>
                </c:pt>
                <c:pt idx="1975">
                  <c:v>-1.8</c:v>
                </c:pt>
                <c:pt idx="1976">
                  <c:v>-1.8</c:v>
                </c:pt>
                <c:pt idx="1977">
                  <c:v>-1.8</c:v>
                </c:pt>
                <c:pt idx="1978">
                  <c:v>-1.9</c:v>
                </c:pt>
                <c:pt idx="1979">
                  <c:v>-1.8</c:v>
                </c:pt>
                <c:pt idx="1980">
                  <c:v>-1.8</c:v>
                </c:pt>
                <c:pt idx="1981">
                  <c:v>-1.8</c:v>
                </c:pt>
                <c:pt idx="1982">
                  <c:v>-1.8</c:v>
                </c:pt>
                <c:pt idx="1983">
                  <c:v>-1.8</c:v>
                </c:pt>
                <c:pt idx="1984">
                  <c:v>-1.8</c:v>
                </c:pt>
                <c:pt idx="1985">
                  <c:v>-1.8</c:v>
                </c:pt>
                <c:pt idx="1986">
                  <c:v>-1.8</c:v>
                </c:pt>
                <c:pt idx="1987">
                  <c:v>-1.8</c:v>
                </c:pt>
                <c:pt idx="1988">
                  <c:v>-1.8</c:v>
                </c:pt>
                <c:pt idx="1989">
                  <c:v>-1.9</c:v>
                </c:pt>
                <c:pt idx="1990">
                  <c:v>-1.9</c:v>
                </c:pt>
                <c:pt idx="1991">
                  <c:v>-1.8</c:v>
                </c:pt>
                <c:pt idx="1992">
                  <c:v>-1.8</c:v>
                </c:pt>
                <c:pt idx="1993">
                  <c:v>-1.8</c:v>
                </c:pt>
                <c:pt idx="1994">
                  <c:v>-1.7</c:v>
                </c:pt>
                <c:pt idx="1995">
                  <c:v>-1.7</c:v>
                </c:pt>
                <c:pt idx="1996">
                  <c:v>-1.7</c:v>
                </c:pt>
                <c:pt idx="1997">
                  <c:v>-1.8</c:v>
                </c:pt>
                <c:pt idx="1998">
                  <c:v>-1.8</c:v>
                </c:pt>
                <c:pt idx="1999">
                  <c:v>-1.7</c:v>
                </c:pt>
                <c:pt idx="2000">
                  <c:v>-1.7</c:v>
                </c:pt>
                <c:pt idx="2001">
                  <c:v>-1.6</c:v>
                </c:pt>
                <c:pt idx="2002">
                  <c:v>-1.7</c:v>
                </c:pt>
                <c:pt idx="2003">
                  <c:v>-1.7</c:v>
                </c:pt>
                <c:pt idx="2004">
                  <c:v>-1.8</c:v>
                </c:pt>
                <c:pt idx="2005">
                  <c:v>-1.7</c:v>
                </c:pt>
                <c:pt idx="2006">
                  <c:v>-1.8</c:v>
                </c:pt>
                <c:pt idx="2007">
                  <c:v>-1.7</c:v>
                </c:pt>
                <c:pt idx="2008">
                  <c:v>-1.7</c:v>
                </c:pt>
                <c:pt idx="2009">
                  <c:v>-1.7</c:v>
                </c:pt>
                <c:pt idx="2010">
                  <c:v>-1.6</c:v>
                </c:pt>
              </c:numCache>
            </c:numRef>
          </c:yVal>
          <c:smooth val="0"/>
        </c:ser>
        <c:ser>
          <c:idx val="19"/>
          <c:order val="15"/>
          <c:tx>
            <c:strRef>
              <c:f>'[T1500170-v3 LHO Charge Exp Day 4 and 5.xlsx]Raw Data'!$V$15</c:f>
              <c:strCache>
                <c:ptCount val="1"/>
                <c:pt idx="0">
                  <c:v>5.2 A</c:v>
                </c:pt>
              </c:strCache>
            </c:strRef>
          </c:tx>
          <c:spPr>
            <a:ln w="19050" cap="rnd">
              <a:solidFill>
                <a:schemeClr val="accent2">
                  <a:lumMod val="80000"/>
                </a:schemeClr>
              </a:solidFill>
              <a:round/>
            </a:ln>
            <a:effectLst/>
          </c:spPr>
          <c:marker>
            <c:symbol val="none"/>
          </c:marker>
          <c:xVal>
            <c:numRef>
              <c:f>'[T1500170-v3 LHO Charge Exp Day 4 and 5.xlsx]Raw Data'!$B$18:$B$4644</c:f>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f>'[T1500170-v3 LHO Charge Exp Day 4 and 5.xlsx]Raw Data'!$V$18:$V$4644</c:f>
              <c:numCache>
                <c:formatCode>#,##0.0</c:formatCode>
                <c:ptCount val="4627"/>
                <c:pt idx="0">
                  <c:v>0.6</c:v>
                </c:pt>
                <c:pt idx="1">
                  <c:v>0.7</c:v>
                </c:pt>
                <c:pt idx="2">
                  <c:v>0.7</c:v>
                </c:pt>
                <c:pt idx="3">
                  <c:v>0.6</c:v>
                </c:pt>
                <c:pt idx="4">
                  <c:v>0.6</c:v>
                </c:pt>
                <c:pt idx="5">
                  <c:v>0.7</c:v>
                </c:pt>
                <c:pt idx="6">
                  <c:v>0.6</c:v>
                </c:pt>
                <c:pt idx="7">
                  <c:v>0.6</c:v>
                </c:pt>
                <c:pt idx="8">
                  <c:v>0.6</c:v>
                </c:pt>
                <c:pt idx="9">
                  <c:v>0.6</c:v>
                </c:pt>
                <c:pt idx="10">
                  <c:v>0.6</c:v>
                </c:pt>
                <c:pt idx="11">
                  <c:v>0.6</c:v>
                </c:pt>
                <c:pt idx="12">
                  <c:v>0.6</c:v>
                </c:pt>
                <c:pt idx="13">
                  <c:v>0.6</c:v>
                </c:pt>
                <c:pt idx="14">
                  <c:v>0.6</c:v>
                </c:pt>
                <c:pt idx="15">
                  <c:v>0.5</c:v>
                </c:pt>
                <c:pt idx="16">
                  <c:v>0.4</c:v>
                </c:pt>
                <c:pt idx="17">
                  <c:v>0.3</c:v>
                </c:pt>
                <c:pt idx="18">
                  <c:v>0.2</c:v>
                </c:pt>
                <c:pt idx="19">
                  <c:v>0.1</c:v>
                </c:pt>
                <c:pt idx="20">
                  <c:v>-0.6</c:v>
                </c:pt>
                <c:pt idx="21">
                  <c:v>-1.2</c:v>
                </c:pt>
                <c:pt idx="22">
                  <c:v>-1.9</c:v>
                </c:pt>
                <c:pt idx="23">
                  <c:v>-3.2</c:v>
                </c:pt>
                <c:pt idx="24">
                  <c:v>-4.0999999999999996</c:v>
                </c:pt>
                <c:pt idx="25">
                  <c:v>-7.4</c:v>
                </c:pt>
                <c:pt idx="26">
                  <c:v>-10.9</c:v>
                </c:pt>
                <c:pt idx="27">
                  <c:v>-12.8</c:v>
                </c:pt>
                <c:pt idx="28">
                  <c:v>-17.100000000000001</c:v>
                </c:pt>
                <c:pt idx="29">
                  <c:v>-18.7</c:v>
                </c:pt>
                <c:pt idx="30">
                  <c:v>-11.9</c:v>
                </c:pt>
                <c:pt idx="31">
                  <c:v>-8</c:v>
                </c:pt>
                <c:pt idx="32">
                  <c:v>-5.8</c:v>
                </c:pt>
                <c:pt idx="33">
                  <c:v>-4.3</c:v>
                </c:pt>
                <c:pt idx="34">
                  <c:v>-3.7</c:v>
                </c:pt>
                <c:pt idx="35">
                  <c:v>-3.4</c:v>
                </c:pt>
                <c:pt idx="36">
                  <c:v>-3.4</c:v>
                </c:pt>
                <c:pt idx="37">
                  <c:v>-4.0999999999999996</c:v>
                </c:pt>
                <c:pt idx="38">
                  <c:v>-5.2</c:v>
                </c:pt>
                <c:pt idx="39">
                  <c:v>-6.2</c:v>
                </c:pt>
                <c:pt idx="40">
                  <c:v>-6.9</c:v>
                </c:pt>
                <c:pt idx="41">
                  <c:v>-8.1</c:v>
                </c:pt>
                <c:pt idx="42">
                  <c:v>-6.9</c:v>
                </c:pt>
                <c:pt idx="43">
                  <c:v>-4.8</c:v>
                </c:pt>
                <c:pt idx="44">
                  <c:v>-8.1</c:v>
                </c:pt>
                <c:pt idx="45">
                  <c:v>-13</c:v>
                </c:pt>
                <c:pt idx="46">
                  <c:v>-9.4</c:v>
                </c:pt>
                <c:pt idx="47">
                  <c:v>-4.7</c:v>
                </c:pt>
                <c:pt idx="48">
                  <c:v>-2.2999999999999998</c:v>
                </c:pt>
                <c:pt idx="49">
                  <c:v>-0.6</c:v>
                </c:pt>
                <c:pt idx="50">
                  <c:v>1.6</c:v>
                </c:pt>
                <c:pt idx="51">
                  <c:v>3.2</c:v>
                </c:pt>
                <c:pt idx="52">
                  <c:v>4.7</c:v>
                </c:pt>
                <c:pt idx="53">
                  <c:v>5.5</c:v>
                </c:pt>
                <c:pt idx="54">
                  <c:v>6.2</c:v>
                </c:pt>
                <c:pt idx="55">
                  <c:v>7.1</c:v>
                </c:pt>
                <c:pt idx="56">
                  <c:v>7.5</c:v>
                </c:pt>
                <c:pt idx="57">
                  <c:v>7.4</c:v>
                </c:pt>
                <c:pt idx="58">
                  <c:v>4.5</c:v>
                </c:pt>
                <c:pt idx="59">
                  <c:v>-0.2</c:v>
                </c:pt>
                <c:pt idx="60">
                  <c:v>-2.6</c:v>
                </c:pt>
                <c:pt idx="61">
                  <c:v>-2.8</c:v>
                </c:pt>
                <c:pt idx="62">
                  <c:v>-5.0999999999999996</c:v>
                </c:pt>
                <c:pt idx="63">
                  <c:v>-12.3</c:v>
                </c:pt>
                <c:pt idx="64">
                  <c:v>-17.3</c:v>
                </c:pt>
                <c:pt idx="65">
                  <c:v>-18.399999999999999</c:v>
                </c:pt>
                <c:pt idx="66">
                  <c:v>-19.2</c:v>
                </c:pt>
                <c:pt idx="67">
                  <c:v>-38.1</c:v>
                </c:pt>
                <c:pt idx="68">
                  <c:v>-58.7</c:v>
                </c:pt>
                <c:pt idx="69">
                  <c:v>-84.1</c:v>
                </c:pt>
                <c:pt idx="70">
                  <c:v>-113.4</c:v>
                </c:pt>
                <c:pt idx="71">
                  <c:v>-139.6</c:v>
                </c:pt>
                <c:pt idx="72">
                  <c:v>-186.4</c:v>
                </c:pt>
                <c:pt idx="73">
                  <c:v>-225.1</c:v>
                </c:pt>
                <c:pt idx="74">
                  <c:v>-261.3</c:v>
                </c:pt>
                <c:pt idx="75">
                  <c:v>-294.60000000000002</c:v>
                </c:pt>
                <c:pt idx="76">
                  <c:v>-333.3</c:v>
                </c:pt>
                <c:pt idx="77">
                  <c:v>-361.2</c:v>
                </c:pt>
                <c:pt idx="78">
                  <c:v>-378.9</c:v>
                </c:pt>
                <c:pt idx="79">
                  <c:v>-395.4</c:v>
                </c:pt>
                <c:pt idx="80">
                  <c:v>-424.7</c:v>
                </c:pt>
                <c:pt idx="81">
                  <c:v>-459.6</c:v>
                </c:pt>
                <c:pt idx="82">
                  <c:v>-507.4</c:v>
                </c:pt>
                <c:pt idx="83">
                  <c:v>-542.29999999999995</c:v>
                </c:pt>
                <c:pt idx="84">
                  <c:v>-564.29999999999995</c:v>
                </c:pt>
                <c:pt idx="85">
                  <c:v>-587</c:v>
                </c:pt>
                <c:pt idx="86">
                  <c:v>-604.5</c:v>
                </c:pt>
                <c:pt idx="87">
                  <c:v>-634.1</c:v>
                </c:pt>
                <c:pt idx="88">
                  <c:v>-671.6</c:v>
                </c:pt>
                <c:pt idx="89">
                  <c:v>-697.8</c:v>
                </c:pt>
                <c:pt idx="90">
                  <c:v>-705.4</c:v>
                </c:pt>
                <c:pt idx="91">
                  <c:v>-708.2</c:v>
                </c:pt>
                <c:pt idx="92">
                  <c:v>-707.8</c:v>
                </c:pt>
                <c:pt idx="93">
                  <c:v>-702.2</c:v>
                </c:pt>
                <c:pt idx="94">
                  <c:v>-695.7</c:v>
                </c:pt>
                <c:pt idx="95">
                  <c:v>-694.4</c:v>
                </c:pt>
                <c:pt idx="96">
                  <c:v>-702.7</c:v>
                </c:pt>
                <c:pt idx="97">
                  <c:v>-707.4</c:v>
                </c:pt>
                <c:pt idx="98">
                  <c:v>-713.5</c:v>
                </c:pt>
                <c:pt idx="99">
                  <c:v>-717.2</c:v>
                </c:pt>
                <c:pt idx="100">
                  <c:v>-719.7</c:v>
                </c:pt>
                <c:pt idx="101">
                  <c:v>-721.2</c:v>
                </c:pt>
                <c:pt idx="102">
                  <c:v>-723</c:v>
                </c:pt>
                <c:pt idx="103">
                  <c:v>-723.7</c:v>
                </c:pt>
                <c:pt idx="104">
                  <c:v>-723.6</c:v>
                </c:pt>
                <c:pt idx="105">
                  <c:v>-723.1</c:v>
                </c:pt>
                <c:pt idx="106">
                  <c:v>-734.2</c:v>
                </c:pt>
                <c:pt idx="107">
                  <c:v>-737.7</c:v>
                </c:pt>
                <c:pt idx="108">
                  <c:v>-737.5</c:v>
                </c:pt>
                <c:pt idx="109">
                  <c:v>-736.7</c:v>
                </c:pt>
                <c:pt idx="110">
                  <c:v>-736.4</c:v>
                </c:pt>
                <c:pt idx="111">
                  <c:v>-734.5</c:v>
                </c:pt>
                <c:pt idx="112">
                  <c:v>-733.2</c:v>
                </c:pt>
                <c:pt idx="113">
                  <c:v>-731.6</c:v>
                </c:pt>
                <c:pt idx="114">
                  <c:v>-729.4</c:v>
                </c:pt>
                <c:pt idx="115">
                  <c:v>-726.9</c:v>
                </c:pt>
                <c:pt idx="116">
                  <c:v>-725.6</c:v>
                </c:pt>
                <c:pt idx="117">
                  <c:v>-724.8</c:v>
                </c:pt>
                <c:pt idx="118">
                  <c:v>-724.7</c:v>
                </c:pt>
                <c:pt idx="119">
                  <c:v>-724.6</c:v>
                </c:pt>
                <c:pt idx="120">
                  <c:v>-724.4</c:v>
                </c:pt>
                <c:pt idx="121">
                  <c:v>-724.3</c:v>
                </c:pt>
                <c:pt idx="122">
                  <c:v>-723.6</c:v>
                </c:pt>
                <c:pt idx="123">
                  <c:v>-722.8</c:v>
                </c:pt>
                <c:pt idx="124">
                  <c:v>-722.3</c:v>
                </c:pt>
                <c:pt idx="125">
                  <c:v>-722</c:v>
                </c:pt>
                <c:pt idx="126">
                  <c:v>-722.3</c:v>
                </c:pt>
                <c:pt idx="127">
                  <c:v>-722.7</c:v>
                </c:pt>
                <c:pt idx="128">
                  <c:v>-722.8</c:v>
                </c:pt>
                <c:pt idx="129">
                  <c:v>-722.9</c:v>
                </c:pt>
                <c:pt idx="130">
                  <c:v>-722.2</c:v>
                </c:pt>
                <c:pt idx="131">
                  <c:v>-721.6</c:v>
                </c:pt>
                <c:pt idx="132">
                  <c:v>-721.3</c:v>
                </c:pt>
                <c:pt idx="133">
                  <c:v>-721</c:v>
                </c:pt>
                <c:pt idx="134">
                  <c:v>-721.5</c:v>
                </c:pt>
                <c:pt idx="135">
                  <c:v>-721.7</c:v>
                </c:pt>
                <c:pt idx="136">
                  <c:v>-721.8</c:v>
                </c:pt>
                <c:pt idx="137">
                  <c:v>-721.8</c:v>
                </c:pt>
                <c:pt idx="138">
                  <c:v>-721</c:v>
                </c:pt>
                <c:pt idx="139">
                  <c:v>-720.5</c:v>
                </c:pt>
                <c:pt idx="140">
                  <c:v>-720.1</c:v>
                </c:pt>
                <c:pt idx="141">
                  <c:v>-719.9</c:v>
                </c:pt>
                <c:pt idx="142">
                  <c:v>-720.4</c:v>
                </c:pt>
                <c:pt idx="143">
                  <c:v>-720.7</c:v>
                </c:pt>
                <c:pt idx="144">
                  <c:v>-720.8</c:v>
                </c:pt>
                <c:pt idx="145">
                  <c:v>-720.6</c:v>
                </c:pt>
                <c:pt idx="146">
                  <c:v>-720</c:v>
                </c:pt>
                <c:pt idx="147">
                  <c:v>-719.4</c:v>
                </c:pt>
                <c:pt idx="148">
                  <c:v>-719.2</c:v>
                </c:pt>
                <c:pt idx="149">
                  <c:v>-719</c:v>
                </c:pt>
                <c:pt idx="150">
                  <c:v>-719.5</c:v>
                </c:pt>
                <c:pt idx="151">
                  <c:v>-719.7</c:v>
                </c:pt>
                <c:pt idx="152">
                  <c:v>-719.9</c:v>
                </c:pt>
                <c:pt idx="153">
                  <c:v>-719.9</c:v>
                </c:pt>
                <c:pt idx="154">
                  <c:v>-719</c:v>
                </c:pt>
                <c:pt idx="155">
                  <c:v>-718.5</c:v>
                </c:pt>
                <c:pt idx="156">
                  <c:v>-718.3</c:v>
                </c:pt>
                <c:pt idx="157">
                  <c:v>-717.9</c:v>
                </c:pt>
                <c:pt idx="158">
                  <c:v>-718.4</c:v>
                </c:pt>
                <c:pt idx="159">
                  <c:v>-718.8</c:v>
                </c:pt>
                <c:pt idx="160">
                  <c:v>-718.9</c:v>
                </c:pt>
                <c:pt idx="161">
                  <c:v>-718.8</c:v>
                </c:pt>
                <c:pt idx="162">
                  <c:v>-718.3</c:v>
                </c:pt>
                <c:pt idx="163">
                  <c:v>-717.5</c:v>
                </c:pt>
                <c:pt idx="164">
                  <c:v>-717.2</c:v>
                </c:pt>
                <c:pt idx="165">
                  <c:v>-716.9</c:v>
                </c:pt>
                <c:pt idx="166">
                  <c:v>-717.4</c:v>
                </c:pt>
                <c:pt idx="167">
                  <c:v>-717.8</c:v>
                </c:pt>
                <c:pt idx="168">
                  <c:v>-717.9</c:v>
                </c:pt>
                <c:pt idx="169">
                  <c:v>-717.9</c:v>
                </c:pt>
                <c:pt idx="170">
                  <c:v>-717.3</c:v>
                </c:pt>
                <c:pt idx="171">
                  <c:v>-716.7</c:v>
                </c:pt>
                <c:pt idx="172">
                  <c:v>-716.3</c:v>
                </c:pt>
                <c:pt idx="173">
                  <c:v>-716.1</c:v>
                </c:pt>
                <c:pt idx="174">
                  <c:v>-716.5</c:v>
                </c:pt>
                <c:pt idx="175">
                  <c:v>-716.9</c:v>
                </c:pt>
                <c:pt idx="176">
                  <c:v>-717.1</c:v>
                </c:pt>
                <c:pt idx="177">
                  <c:v>-717.1</c:v>
                </c:pt>
                <c:pt idx="178">
                  <c:v>-716.5</c:v>
                </c:pt>
                <c:pt idx="179">
                  <c:v>-715.9</c:v>
                </c:pt>
                <c:pt idx="180">
                  <c:v>-715.3</c:v>
                </c:pt>
                <c:pt idx="181">
                  <c:v>-715.1</c:v>
                </c:pt>
                <c:pt idx="182">
                  <c:v>-715.5</c:v>
                </c:pt>
                <c:pt idx="183">
                  <c:v>-715.9</c:v>
                </c:pt>
                <c:pt idx="184">
                  <c:v>-716.1</c:v>
                </c:pt>
                <c:pt idx="185">
                  <c:v>-716</c:v>
                </c:pt>
                <c:pt idx="186">
                  <c:v>-715.4</c:v>
                </c:pt>
                <c:pt idx="187">
                  <c:v>-714.9</c:v>
                </c:pt>
                <c:pt idx="188">
                  <c:v>-714.6</c:v>
                </c:pt>
                <c:pt idx="189">
                  <c:v>-714.5</c:v>
                </c:pt>
                <c:pt idx="190">
                  <c:v>-715</c:v>
                </c:pt>
                <c:pt idx="191">
                  <c:v>-715.2</c:v>
                </c:pt>
                <c:pt idx="192">
                  <c:v>-715.4</c:v>
                </c:pt>
                <c:pt idx="193">
                  <c:v>-715.3</c:v>
                </c:pt>
                <c:pt idx="194">
                  <c:v>-714.6</c:v>
                </c:pt>
                <c:pt idx="195">
                  <c:v>-714.1</c:v>
                </c:pt>
                <c:pt idx="196">
                  <c:v>-713.9</c:v>
                </c:pt>
                <c:pt idx="197">
                  <c:v>-713.7</c:v>
                </c:pt>
                <c:pt idx="198">
                  <c:v>-714.3</c:v>
                </c:pt>
                <c:pt idx="199">
                  <c:v>-714.5</c:v>
                </c:pt>
                <c:pt idx="200">
                  <c:v>-714.7</c:v>
                </c:pt>
                <c:pt idx="201">
                  <c:v>-714.6</c:v>
                </c:pt>
                <c:pt idx="202">
                  <c:v>-713.8</c:v>
                </c:pt>
                <c:pt idx="203">
                  <c:v>-713.4</c:v>
                </c:pt>
                <c:pt idx="204">
                  <c:v>-713.1</c:v>
                </c:pt>
                <c:pt idx="205">
                  <c:v>-712.9</c:v>
                </c:pt>
                <c:pt idx="206">
                  <c:v>-713.4</c:v>
                </c:pt>
                <c:pt idx="207">
                  <c:v>-713.7</c:v>
                </c:pt>
                <c:pt idx="208">
                  <c:v>-713.8</c:v>
                </c:pt>
                <c:pt idx="209">
                  <c:v>-713.8</c:v>
                </c:pt>
                <c:pt idx="210">
                  <c:v>-713.2</c:v>
                </c:pt>
                <c:pt idx="211">
                  <c:v>-712.4</c:v>
                </c:pt>
                <c:pt idx="212">
                  <c:v>-712.2</c:v>
                </c:pt>
                <c:pt idx="213">
                  <c:v>-711.9</c:v>
                </c:pt>
                <c:pt idx="214">
                  <c:v>-712.3</c:v>
                </c:pt>
                <c:pt idx="215">
                  <c:v>-712.8</c:v>
                </c:pt>
                <c:pt idx="216">
                  <c:v>-712.9</c:v>
                </c:pt>
                <c:pt idx="217">
                  <c:v>-713</c:v>
                </c:pt>
                <c:pt idx="218">
                  <c:v>-712.5</c:v>
                </c:pt>
                <c:pt idx="219">
                  <c:v>-711.9</c:v>
                </c:pt>
                <c:pt idx="220">
                  <c:v>-711.8</c:v>
                </c:pt>
                <c:pt idx="221">
                  <c:v>-711.9</c:v>
                </c:pt>
                <c:pt idx="222">
                  <c:v>-712.6</c:v>
                </c:pt>
                <c:pt idx="223">
                  <c:v>-713.9</c:v>
                </c:pt>
                <c:pt idx="224">
                  <c:v>-715.3</c:v>
                </c:pt>
                <c:pt idx="225">
                  <c:v>-716.4</c:v>
                </c:pt>
                <c:pt idx="226">
                  <c:v>-718</c:v>
                </c:pt>
                <c:pt idx="227">
                  <c:v>-718.9</c:v>
                </c:pt>
                <c:pt idx="228">
                  <c:v>-725.1</c:v>
                </c:pt>
                <c:pt idx="229">
                  <c:v>-728.7</c:v>
                </c:pt>
                <c:pt idx="230">
                  <c:v>-730.2</c:v>
                </c:pt>
                <c:pt idx="231">
                  <c:v>-728.9</c:v>
                </c:pt>
                <c:pt idx="232">
                  <c:v>-720.5</c:v>
                </c:pt>
                <c:pt idx="233">
                  <c:v>-714.5</c:v>
                </c:pt>
                <c:pt idx="234">
                  <c:v>-711.4</c:v>
                </c:pt>
                <c:pt idx="235">
                  <c:v>-709.2</c:v>
                </c:pt>
                <c:pt idx="236">
                  <c:v>-706.4</c:v>
                </c:pt>
                <c:pt idx="237">
                  <c:v>-696.6</c:v>
                </c:pt>
                <c:pt idx="238">
                  <c:v>-690.7</c:v>
                </c:pt>
                <c:pt idx="239">
                  <c:v>-694.3</c:v>
                </c:pt>
                <c:pt idx="240">
                  <c:v>-705.8</c:v>
                </c:pt>
                <c:pt idx="241">
                  <c:v>-710.4</c:v>
                </c:pt>
                <c:pt idx="242">
                  <c:v>-699.1</c:v>
                </c:pt>
                <c:pt idx="243">
                  <c:v>-683.6</c:v>
                </c:pt>
                <c:pt idx="244">
                  <c:v>-665.9</c:v>
                </c:pt>
                <c:pt idx="245">
                  <c:v>-641.29999999999995</c:v>
                </c:pt>
                <c:pt idx="246">
                  <c:v>-618.20000000000005</c:v>
                </c:pt>
                <c:pt idx="247">
                  <c:v>-600.4</c:v>
                </c:pt>
                <c:pt idx="248">
                  <c:v>-581.4</c:v>
                </c:pt>
                <c:pt idx="249">
                  <c:v>-554.70000000000005</c:v>
                </c:pt>
                <c:pt idx="250">
                  <c:v>-524.70000000000005</c:v>
                </c:pt>
                <c:pt idx="251">
                  <c:v>-483.2</c:v>
                </c:pt>
                <c:pt idx="252">
                  <c:v>-432.1</c:v>
                </c:pt>
                <c:pt idx="253">
                  <c:v>-388.2</c:v>
                </c:pt>
                <c:pt idx="254">
                  <c:v>-357.1</c:v>
                </c:pt>
                <c:pt idx="255">
                  <c:v>-346.8</c:v>
                </c:pt>
                <c:pt idx="256">
                  <c:v>-339.6</c:v>
                </c:pt>
                <c:pt idx="257">
                  <c:v>-332.8</c:v>
                </c:pt>
                <c:pt idx="258">
                  <c:v>-309.39999999999998</c:v>
                </c:pt>
                <c:pt idx="259">
                  <c:v>-298.39999999999998</c:v>
                </c:pt>
                <c:pt idx="260">
                  <c:v>-291.89999999999998</c:v>
                </c:pt>
                <c:pt idx="261">
                  <c:v>-288.10000000000002</c:v>
                </c:pt>
                <c:pt idx="262">
                  <c:v>-286.39999999999998</c:v>
                </c:pt>
                <c:pt idx="263">
                  <c:v>-284.89999999999998</c:v>
                </c:pt>
                <c:pt idx="264">
                  <c:v>-279.60000000000002</c:v>
                </c:pt>
                <c:pt idx="265">
                  <c:v>-275</c:v>
                </c:pt>
                <c:pt idx="266">
                  <c:v>-270.89999999999998</c:v>
                </c:pt>
                <c:pt idx="267">
                  <c:v>-245.8</c:v>
                </c:pt>
                <c:pt idx="268">
                  <c:v>-210.5</c:v>
                </c:pt>
                <c:pt idx="269">
                  <c:v>-181.4</c:v>
                </c:pt>
                <c:pt idx="270">
                  <c:v>-155.19999999999999</c:v>
                </c:pt>
                <c:pt idx="271">
                  <c:v>-126.8</c:v>
                </c:pt>
                <c:pt idx="272">
                  <c:v>-120.2</c:v>
                </c:pt>
                <c:pt idx="273">
                  <c:v>-119.2</c:v>
                </c:pt>
                <c:pt idx="274">
                  <c:v>-118.9</c:v>
                </c:pt>
                <c:pt idx="275">
                  <c:v>-100.9</c:v>
                </c:pt>
                <c:pt idx="276">
                  <c:v>-89.8</c:v>
                </c:pt>
                <c:pt idx="277">
                  <c:v>-92.6</c:v>
                </c:pt>
                <c:pt idx="278">
                  <c:v>-95.3</c:v>
                </c:pt>
                <c:pt idx="279">
                  <c:v>-95.3</c:v>
                </c:pt>
                <c:pt idx="280">
                  <c:v>-93.2</c:v>
                </c:pt>
                <c:pt idx="281">
                  <c:v>-88</c:v>
                </c:pt>
                <c:pt idx="282">
                  <c:v>-91.1</c:v>
                </c:pt>
                <c:pt idx="283">
                  <c:v>-102</c:v>
                </c:pt>
                <c:pt idx="284">
                  <c:v>-112.2</c:v>
                </c:pt>
                <c:pt idx="285">
                  <c:v>-115.8</c:v>
                </c:pt>
                <c:pt idx="286">
                  <c:v>-117</c:v>
                </c:pt>
                <c:pt idx="287">
                  <c:v>-117</c:v>
                </c:pt>
                <c:pt idx="288">
                  <c:v>-117.1</c:v>
                </c:pt>
                <c:pt idx="289">
                  <c:v>-114.9</c:v>
                </c:pt>
                <c:pt idx="290">
                  <c:v>-112.9</c:v>
                </c:pt>
                <c:pt idx="291">
                  <c:v>-114.6</c:v>
                </c:pt>
                <c:pt idx="292">
                  <c:v>-113.7</c:v>
                </c:pt>
                <c:pt idx="293">
                  <c:v>-110.9</c:v>
                </c:pt>
                <c:pt idx="294">
                  <c:v>-105.9</c:v>
                </c:pt>
                <c:pt idx="295">
                  <c:v>-105.4</c:v>
                </c:pt>
                <c:pt idx="296">
                  <c:v>-102.7</c:v>
                </c:pt>
                <c:pt idx="297">
                  <c:v>-94.8</c:v>
                </c:pt>
                <c:pt idx="298">
                  <c:v>-87.8</c:v>
                </c:pt>
                <c:pt idx="299">
                  <c:v>-84.2</c:v>
                </c:pt>
                <c:pt idx="300">
                  <c:v>-86.5</c:v>
                </c:pt>
                <c:pt idx="301">
                  <c:v>-86.9</c:v>
                </c:pt>
                <c:pt idx="302">
                  <c:v>-75.2</c:v>
                </c:pt>
                <c:pt idx="303">
                  <c:v>-67.900000000000006</c:v>
                </c:pt>
                <c:pt idx="304">
                  <c:v>-64.599999999999994</c:v>
                </c:pt>
                <c:pt idx="305">
                  <c:v>-64.400000000000006</c:v>
                </c:pt>
                <c:pt idx="306">
                  <c:v>-63.4</c:v>
                </c:pt>
                <c:pt idx="307">
                  <c:v>-66.7</c:v>
                </c:pt>
                <c:pt idx="308">
                  <c:v>-68.099999999999994</c:v>
                </c:pt>
                <c:pt idx="309">
                  <c:v>-77.599999999999994</c:v>
                </c:pt>
                <c:pt idx="310">
                  <c:v>-81.3</c:v>
                </c:pt>
                <c:pt idx="311">
                  <c:v>-73.5</c:v>
                </c:pt>
                <c:pt idx="312">
                  <c:v>-70.2</c:v>
                </c:pt>
                <c:pt idx="313">
                  <c:v>-73.3</c:v>
                </c:pt>
                <c:pt idx="314">
                  <c:v>-82.4</c:v>
                </c:pt>
                <c:pt idx="315">
                  <c:v>-80.900000000000006</c:v>
                </c:pt>
                <c:pt idx="316">
                  <c:v>-71.7</c:v>
                </c:pt>
                <c:pt idx="317">
                  <c:v>-71.7</c:v>
                </c:pt>
                <c:pt idx="318">
                  <c:v>-89.7</c:v>
                </c:pt>
                <c:pt idx="319">
                  <c:v>-101.7</c:v>
                </c:pt>
                <c:pt idx="320">
                  <c:v>-106.9</c:v>
                </c:pt>
                <c:pt idx="321">
                  <c:v>-106.7</c:v>
                </c:pt>
                <c:pt idx="322">
                  <c:v>-93.7</c:v>
                </c:pt>
                <c:pt idx="323">
                  <c:v>-82.9</c:v>
                </c:pt>
                <c:pt idx="324">
                  <c:v>-77.099999999999994</c:v>
                </c:pt>
                <c:pt idx="325">
                  <c:v>-73.8</c:v>
                </c:pt>
                <c:pt idx="326">
                  <c:v>-72.2</c:v>
                </c:pt>
                <c:pt idx="327">
                  <c:v>-67.099999999999994</c:v>
                </c:pt>
                <c:pt idx="328">
                  <c:v>-59.5</c:v>
                </c:pt>
                <c:pt idx="329">
                  <c:v>-61.3</c:v>
                </c:pt>
                <c:pt idx="330">
                  <c:v>-65.599999999999994</c:v>
                </c:pt>
                <c:pt idx="331">
                  <c:v>-71</c:v>
                </c:pt>
                <c:pt idx="332">
                  <c:v>-70.900000000000006</c:v>
                </c:pt>
                <c:pt idx="333">
                  <c:v>-64.900000000000006</c:v>
                </c:pt>
                <c:pt idx="334">
                  <c:v>-57.9</c:v>
                </c:pt>
                <c:pt idx="335">
                  <c:v>-51.3</c:v>
                </c:pt>
                <c:pt idx="336">
                  <c:v>-64.099999999999994</c:v>
                </c:pt>
                <c:pt idx="337">
                  <c:v>-72.900000000000006</c:v>
                </c:pt>
                <c:pt idx="338">
                  <c:v>-75.599999999999994</c:v>
                </c:pt>
                <c:pt idx="339">
                  <c:v>-69.099999999999994</c:v>
                </c:pt>
                <c:pt idx="340">
                  <c:v>-61.8</c:v>
                </c:pt>
                <c:pt idx="341">
                  <c:v>-59</c:v>
                </c:pt>
                <c:pt idx="342">
                  <c:v>-59.8</c:v>
                </c:pt>
                <c:pt idx="343">
                  <c:v>-66.5</c:v>
                </c:pt>
                <c:pt idx="344">
                  <c:v>-74.099999999999994</c:v>
                </c:pt>
                <c:pt idx="345">
                  <c:v>-78.7</c:v>
                </c:pt>
                <c:pt idx="346">
                  <c:v>-88.6</c:v>
                </c:pt>
                <c:pt idx="347">
                  <c:v>-97.5</c:v>
                </c:pt>
                <c:pt idx="348">
                  <c:v>-89.2</c:v>
                </c:pt>
                <c:pt idx="349">
                  <c:v>-99.2</c:v>
                </c:pt>
                <c:pt idx="350">
                  <c:v>-110.9</c:v>
                </c:pt>
                <c:pt idx="351">
                  <c:v>-117.4</c:v>
                </c:pt>
                <c:pt idx="352">
                  <c:v>-109</c:v>
                </c:pt>
                <c:pt idx="353">
                  <c:v>-99</c:v>
                </c:pt>
                <c:pt idx="354">
                  <c:v>-82.3</c:v>
                </c:pt>
                <c:pt idx="355">
                  <c:v>-85.2</c:v>
                </c:pt>
                <c:pt idx="356">
                  <c:v>-83.4</c:v>
                </c:pt>
                <c:pt idx="357">
                  <c:v>-76.900000000000006</c:v>
                </c:pt>
                <c:pt idx="358">
                  <c:v>-70.599999999999994</c:v>
                </c:pt>
                <c:pt idx="359">
                  <c:v>-63.3</c:v>
                </c:pt>
                <c:pt idx="360">
                  <c:v>-58.5</c:v>
                </c:pt>
                <c:pt idx="361">
                  <c:v>-58.6</c:v>
                </c:pt>
                <c:pt idx="362">
                  <c:v>-59</c:v>
                </c:pt>
                <c:pt idx="363">
                  <c:v>-56.3</c:v>
                </c:pt>
                <c:pt idx="364">
                  <c:v>-55.2</c:v>
                </c:pt>
                <c:pt idx="365">
                  <c:v>-55.3</c:v>
                </c:pt>
                <c:pt idx="366">
                  <c:v>-56.8</c:v>
                </c:pt>
                <c:pt idx="367">
                  <c:v>-56.9</c:v>
                </c:pt>
                <c:pt idx="368">
                  <c:v>-54</c:v>
                </c:pt>
                <c:pt idx="369">
                  <c:v>-54.2</c:v>
                </c:pt>
                <c:pt idx="370">
                  <c:v>-53.5</c:v>
                </c:pt>
                <c:pt idx="371">
                  <c:v>-52.9</c:v>
                </c:pt>
                <c:pt idx="372">
                  <c:v>-51.6</c:v>
                </c:pt>
                <c:pt idx="373">
                  <c:v>-52</c:v>
                </c:pt>
                <c:pt idx="374">
                  <c:v>-54.7</c:v>
                </c:pt>
                <c:pt idx="375">
                  <c:v>-54.5</c:v>
                </c:pt>
                <c:pt idx="376">
                  <c:v>-57</c:v>
                </c:pt>
                <c:pt idx="377">
                  <c:v>-65</c:v>
                </c:pt>
                <c:pt idx="378">
                  <c:v>-74.400000000000006</c:v>
                </c:pt>
                <c:pt idx="379">
                  <c:v>-74.2</c:v>
                </c:pt>
                <c:pt idx="380">
                  <c:v>-76.5</c:v>
                </c:pt>
                <c:pt idx="381">
                  <c:v>-87.5</c:v>
                </c:pt>
                <c:pt idx="382">
                  <c:v>-102.6</c:v>
                </c:pt>
                <c:pt idx="383">
                  <c:v>-108.5</c:v>
                </c:pt>
                <c:pt idx="384">
                  <c:v>-117.1</c:v>
                </c:pt>
                <c:pt idx="385">
                  <c:v>-122.1</c:v>
                </c:pt>
                <c:pt idx="386">
                  <c:v>-129.5</c:v>
                </c:pt>
                <c:pt idx="387">
                  <c:v>-129.80000000000001</c:v>
                </c:pt>
                <c:pt idx="388">
                  <c:v>-114.9</c:v>
                </c:pt>
                <c:pt idx="389">
                  <c:v>-90.1</c:v>
                </c:pt>
                <c:pt idx="390">
                  <c:v>-71.3</c:v>
                </c:pt>
                <c:pt idx="391">
                  <c:v>-72.900000000000006</c:v>
                </c:pt>
                <c:pt idx="392">
                  <c:v>-75.2</c:v>
                </c:pt>
                <c:pt idx="393">
                  <c:v>-76.5</c:v>
                </c:pt>
                <c:pt idx="394">
                  <c:v>-81.400000000000006</c:v>
                </c:pt>
                <c:pt idx="395">
                  <c:v>-89.4</c:v>
                </c:pt>
                <c:pt idx="396">
                  <c:v>-87.9</c:v>
                </c:pt>
                <c:pt idx="397">
                  <c:v>-83.2</c:v>
                </c:pt>
                <c:pt idx="398">
                  <c:v>-82.4</c:v>
                </c:pt>
                <c:pt idx="399">
                  <c:v>-84.4</c:v>
                </c:pt>
                <c:pt idx="400">
                  <c:v>-86.1</c:v>
                </c:pt>
                <c:pt idx="401">
                  <c:v>-89.8</c:v>
                </c:pt>
                <c:pt idx="402">
                  <c:v>-84</c:v>
                </c:pt>
                <c:pt idx="403">
                  <c:v>-73.400000000000006</c:v>
                </c:pt>
                <c:pt idx="404">
                  <c:v>-78.400000000000006</c:v>
                </c:pt>
                <c:pt idx="405">
                  <c:v>-87.2</c:v>
                </c:pt>
                <c:pt idx="406">
                  <c:v>-89</c:v>
                </c:pt>
                <c:pt idx="407">
                  <c:v>-89.3</c:v>
                </c:pt>
                <c:pt idx="408">
                  <c:v>-91.6</c:v>
                </c:pt>
                <c:pt idx="409">
                  <c:v>-90</c:v>
                </c:pt>
                <c:pt idx="410">
                  <c:v>-87.8</c:v>
                </c:pt>
                <c:pt idx="411">
                  <c:v>-90.1</c:v>
                </c:pt>
                <c:pt idx="412">
                  <c:v>-96.2</c:v>
                </c:pt>
                <c:pt idx="413">
                  <c:v>-99.5</c:v>
                </c:pt>
                <c:pt idx="414">
                  <c:v>-93</c:v>
                </c:pt>
                <c:pt idx="415">
                  <c:v>-92.1</c:v>
                </c:pt>
                <c:pt idx="416">
                  <c:v>-99.9</c:v>
                </c:pt>
                <c:pt idx="417">
                  <c:v>-95</c:v>
                </c:pt>
                <c:pt idx="418">
                  <c:v>-83.6</c:v>
                </c:pt>
                <c:pt idx="419">
                  <c:v>-81.5</c:v>
                </c:pt>
                <c:pt idx="420">
                  <c:v>-90.3</c:v>
                </c:pt>
                <c:pt idx="421">
                  <c:v>-93.4</c:v>
                </c:pt>
                <c:pt idx="422">
                  <c:v>-93.4</c:v>
                </c:pt>
                <c:pt idx="423">
                  <c:v>-93.4</c:v>
                </c:pt>
                <c:pt idx="424">
                  <c:v>-94.9</c:v>
                </c:pt>
                <c:pt idx="425">
                  <c:v>-94.1</c:v>
                </c:pt>
                <c:pt idx="426">
                  <c:v>-94.7</c:v>
                </c:pt>
                <c:pt idx="427">
                  <c:v>-98.3</c:v>
                </c:pt>
                <c:pt idx="428">
                  <c:v>-99.8</c:v>
                </c:pt>
                <c:pt idx="429">
                  <c:v>-99.2</c:v>
                </c:pt>
                <c:pt idx="430">
                  <c:v>-97.2</c:v>
                </c:pt>
                <c:pt idx="431">
                  <c:v>-90.3</c:v>
                </c:pt>
                <c:pt idx="432">
                  <c:v>-89.6</c:v>
                </c:pt>
                <c:pt idx="433">
                  <c:v>-93.7</c:v>
                </c:pt>
                <c:pt idx="434">
                  <c:v>-96.5</c:v>
                </c:pt>
                <c:pt idx="435">
                  <c:v>-85.7</c:v>
                </c:pt>
                <c:pt idx="436">
                  <c:v>-80.599999999999994</c:v>
                </c:pt>
                <c:pt idx="437">
                  <c:v>-85.9</c:v>
                </c:pt>
                <c:pt idx="438">
                  <c:v>-92.1</c:v>
                </c:pt>
                <c:pt idx="439">
                  <c:v>-94</c:v>
                </c:pt>
                <c:pt idx="440">
                  <c:v>-99.6</c:v>
                </c:pt>
                <c:pt idx="441">
                  <c:v>-100.8</c:v>
                </c:pt>
                <c:pt idx="442">
                  <c:v>-99.5</c:v>
                </c:pt>
                <c:pt idx="443">
                  <c:v>-98.3</c:v>
                </c:pt>
                <c:pt idx="444">
                  <c:v>-97.2</c:v>
                </c:pt>
                <c:pt idx="445">
                  <c:v>-95.1</c:v>
                </c:pt>
                <c:pt idx="446">
                  <c:v>-91.9</c:v>
                </c:pt>
                <c:pt idx="447">
                  <c:v>-90.1</c:v>
                </c:pt>
                <c:pt idx="448">
                  <c:v>-85.3</c:v>
                </c:pt>
                <c:pt idx="449">
                  <c:v>-99.4</c:v>
                </c:pt>
                <c:pt idx="450">
                  <c:v>-102.8</c:v>
                </c:pt>
                <c:pt idx="451">
                  <c:v>-83.8</c:v>
                </c:pt>
                <c:pt idx="452">
                  <c:v>-67.099999999999994</c:v>
                </c:pt>
                <c:pt idx="453">
                  <c:v>-53.3</c:v>
                </c:pt>
                <c:pt idx="454">
                  <c:v>-46</c:v>
                </c:pt>
                <c:pt idx="455">
                  <c:v>-40.9</c:v>
                </c:pt>
                <c:pt idx="456">
                  <c:v>-38.4</c:v>
                </c:pt>
                <c:pt idx="457">
                  <c:v>-37.200000000000003</c:v>
                </c:pt>
                <c:pt idx="458">
                  <c:v>-37</c:v>
                </c:pt>
                <c:pt idx="459">
                  <c:v>-35.9</c:v>
                </c:pt>
                <c:pt idx="460">
                  <c:v>-32</c:v>
                </c:pt>
                <c:pt idx="461">
                  <c:v>-28.7</c:v>
                </c:pt>
                <c:pt idx="462">
                  <c:v>-17</c:v>
                </c:pt>
                <c:pt idx="463">
                  <c:v>-8.5</c:v>
                </c:pt>
                <c:pt idx="464">
                  <c:v>-3.4</c:v>
                </c:pt>
                <c:pt idx="465">
                  <c:v>-3</c:v>
                </c:pt>
                <c:pt idx="466">
                  <c:v>-12.1</c:v>
                </c:pt>
                <c:pt idx="467">
                  <c:v>-27.3</c:v>
                </c:pt>
                <c:pt idx="468">
                  <c:v>-26.8</c:v>
                </c:pt>
                <c:pt idx="469">
                  <c:v>-22.3</c:v>
                </c:pt>
                <c:pt idx="470">
                  <c:v>-18.899999999999999</c:v>
                </c:pt>
                <c:pt idx="471">
                  <c:v>-18.7</c:v>
                </c:pt>
                <c:pt idx="472">
                  <c:v>-20.7</c:v>
                </c:pt>
                <c:pt idx="473">
                  <c:v>-23.7</c:v>
                </c:pt>
                <c:pt idx="474">
                  <c:v>-23.8</c:v>
                </c:pt>
                <c:pt idx="475">
                  <c:v>-22.2</c:v>
                </c:pt>
                <c:pt idx="476">
                  <c:v>-20.100000000000001</c:v>
                </c:pt>
                <c:pt idx="477">
                  <c:v>-19.8</c:v>
                </c:pt>
                <c:pt idx="478">
                  <c:v>-20.100000000000001</c:v>
                </c:pt>
                <c:pt idx="479">
                  <c:v>-19.8</c:v>
                </c:pt>
                <c:pt idx="480">
                  <c:v>-17</c:v>
                </c:pt>
                <c:pt idx="481">
                  <c:v>-18.2</c:v>
                </c:pt>
                <c:pt idx="482">
                  <c:v>-18.100000000000001</c:v>
                </c:pt>
                <c:pt idx="483">
                  <c:v>-17.5</c:v>
                </c:pt>
                <c:pt idx="484">
                  <c:v>-15.8</c:v>
                </c:pt>
                <c:pt idx="485">
                  <c:v>-13.1</c:v>
                </c:pt>
                <c:pt idx="486">
                  <c:v>-9.6999999999999993</c:v>
                </c:pt>
                <c:pt idx="487">
                  <c:v>-6.5</c:v>
                </c:pt>
                <c:pt idx="488">
                  <c:v>-11.1</c:v>
                </c:pt>
                <c:pt idx="489">
                  <c:v>-15.8</c:v>
                </c:pt>
                <c:pt idx="490">
                  <c:v>-15.5</c:v>
                </c:pt>
                <c:pt idx="491">
                  <c:v>-13.8</c:v>
                </c:pt>
                <c:pt idx="492">
                  <c:v>-11.9</c:v>
                </c:pt>
                <c:pt idx="493">
                  <c:v>-9.9</c:v>
                </c:pt>
                <c:pt idx="494">
                  <c:v>-8</c:v>
                </c:pt>
                <c:pt idx="495">
                  <c:v>-7.1</c:v>
                </c:pt>
                <c:pt idx="496">
                  <c:v>-6.8</c:v>
                </c:pt>
                <c:pt idx="497">
                  <c:v>-6</c:v>
                </c:pt>
                <c:pt idx="498">
                  <c:v>-4.9000000000000004</c:v>
                </c:pt>
                <c:pt idx="499">
                  <c:v>-3.9</c:v>
                </c:pt>
                <c:pt idx="500">
                  <c:v>-2.9</c:v>
                </c:pt>
                <c:pt idx="501">
                  <c:v>-3.1</c:v>
                </c:pt>
                <c:pt idx="502">
                  <c:v>-3.4</c:v>
                </c:pt>
                <c:pt idx="503">
                  <c:v>-4.0999999999999996</c:v>
                </c:pt>
                <c:pt idx="504">
                  <c:v>-4.3</c:v>
                </c:pt>
                <c:pt idx="505">
                  <c:v>-0.9</c:v>
                </c:pt>
                <c:pt idx="506">
                  <c:v>1.5</c:v>
                </c:pt>
                <c:pt idx="507">
                  <c:v>4.3</c:v>
                </c:pt>
                <c:pt idx="508">
                  <c:v>11.2</c:v>
                </c:pt>
                <c:pt idx="509">
                  <c:v>11.7</c:v>
                </c:pt>
                <c:pt idx="510">
                  <c:v>4.5</c:v>
                </c:pt>
                <c:pt idx="511">
                  <c:v>-0.9</c:v>
                </c:pt>
                <c:pt idx="512">
                  <c:v>-0.9</c:v>
                </c:pt>
                <c:pt idx="513">
                  <c:v>1.3</c:v>
                </c:pt>
                <c:pt idx="514">
                  <c:v>2.7</c:v>
                </c:pt>
                <c:pt idx="515">
                  <c:v>3.5</c:v>
                </c:pt>
                <c:pt idx="516">
                  <c:v>3.9</c:v>
                </c:pt>
                <c:pt idx="517">
                  <c:v>4.5</c:v>
                </c:pt>
                <c:pt idx="518">
                  <c:v>4.5</c:v>
                </c:pt>
                <c:pt idx="519">
                  <c:v>4</c:v>
                </c:pt>
                <c:pt idx="520">
                  <c:v>3.7</c:v>
                </c:pt>
                <c:pt idx="521">
                  <c:v>1.8</c:v>
                </c:pt>
                <c:pt idx="522">
                  <c:v>1.5</c:v>
                </c:pt>
                <c:pt idx="523">
                  <c:v>2.2000000000000002</c:v>
                </c:pt>
                <c:pt idx="524">
                  <c:v>4.0999999999999996</c:v>
                </c:pt>
                <c:pt idx="525">
                  <c:v>6.9</c:v>
                </c:pt>
                <c:pt idx="526">
                  <c:v>7.7</c:v>
                </c:pt>
                <c:pt idx="527">
                  <c:v>9.3000000000000007</c:v>
                </c:pt>
                <c:pt idx="528">
                  <c:v>10.4</c:v>
                </c:pt>
                <c:pt idx="529">
                  <c:v>7.8</c:v>
                </c:pt>
                <c:pt idx="530">
                  <c:v>7.1</c:v>
                </c:pt>
                <c:pt idx="531">
                  <c:v>6.8</c:v>
                </c:pt>
                <c:pt idx="532">
                  <c:v>4.2</c:v>
                </c:pt>
                <c:pt idx="533">
                  <c:v>5.7</c:v>
                </c:pt>
                <c:pt idx="534">
                  <c:v>7.1</c:v>
                </c:pt>
                <c:pt idx="535">
                  <c:v>8.4</c:v>
                </c:pt>
                <c:pt idx="536">
                  <c:v>8.6999999999999993</c:v>
                </c:pt>
                <c:pt idx="537">
                  <c:v>7.7</c:v>
                </c:pt>
                <c:pt idx="538">
                  <c:v>9.6</c:v>
                </c:pt>
                <c:pt idx="539">
                  <c:v>7.5</c:v>
                </c:pt>
                <c:pt idx="540">
                  <c:v>7.5</c:v>
                </c:pt>
                <c:pt idx="541">
                  <c:v>7.4</c:v>
                </c:pt>
                <c:pt idx="542">
                  <c:v>7</c:v>
                </c:pt>
                <c:pt idx="543">
                  <c:v>6.7</c:v>
                </c:pt>
                <c:pt idx="544">
                  <c:v>6.4</c:v>
                </c:pt>
                <c:pt idx="545">
                  <c:v>6.4</c:v>
                </c:pt>
                <c:pt idx="546">
                  <c:v>5</c:v>
                </c:pt>
                <c:pt idx="547">
                  <c:v>4.7</c:v>
                </c:pt>
                <c:pt idx="548">
                  <c:v>4.4000000000000004</c:v>
                </c:pt>
                <c:pt idx="549">
                  <c:v>4.2</c:v>
                </c:pt>
                <c:pt idx="550">
                  <c:v>3.7</c:v>
                </c:pt>
                <c:pt idx="551">
                  <c:v>3.7</c:v>
                </c:pt>
                <c:pt idx="552">
                  <c:v>3.7</c:v>
                </c:pt>
                <c:pt idx="553">
                  <c:v>4.0999999999999996</c:v>
                </c:pt>
                <c:pt idx="554">
                  <c:v>4.4000000000000004</c:v>
                </c:pt>
                <c:pt idx="555">
                  <c:v>3.6</c:v>
                </c:pt>
                <c:pt idx="556">
                  <c:v>3.4</c:v>
                </c:pt>
                <c:pt idx="557">
                  <c:v>4.2</c:v>
                </c:pt>
                <c:pt idx="558">
                  <c:v>3.6</c:v>
                </c:pt>
                <c:pt idx="559">
                  <c:v>2.9</c:v>
                </c:pt>
                <c:pt idx="560">
                  <c:v>2.8</c:v>
                </c:pt>
                <c:pt idx="561">
                  <c:v>2.9</c:v>
                </c:pt>
                <c:pt idx="562">
                  <c:v>2.7</c:v>
                </c:pt>
                <c:pt idx="563">
                  <c:v>2.5</c:v>
                </c:pt>
                <c:pt idx="564">
                  <c:v>2.2999999999999998</c:v>
                </c:pt>
                <c:pt idx="565">
                  <c:v>2.2999999999999998</c:v>
                </c:pt>
                <c:pt idx="566">
                  <c:v>3.4</c:v>
                </c:pt>
                <c:pt idx="567">
                  <c:v>3.6</c:v>
                </c:pt>
                <c:pt idx="568">
                  <c:v>3.1</c:v>
                </c:pt>
                <c:pt idx="569">
                  <c:v>3.8</c:v>
                </c:pt>
                <c:pt idx="570">
                  <c:v>4</c:v>
                </c:pt>
                <c:pt idx="571">
                  <c:v>3.6</c:v>
                </c:pt>
                <c:pt idx="572">
                  <c:v>3.6</c:v>
                </c:pt>
                <c:pt idx="573">
                  <c:v>3.9</c:v>
                </c:pt>
                <c:pt idx="574">
                  <c:v>3.7</c:v>
                </c:pt>
                <c:pt idx="575">
                  <c:v>2.8</c:v>
                </c:pt>
                <c:pt idx="576">
                  <c:v>2.5</c:v>
                </c:pt>
                <c:pt idx="577">
                  <c:v>0</c:v>
                </c:pt>
                <c:pt idx="578">
                  <c:v>-0.8</c:v>
                </c:pt>
                <c:pt idx="579">
                  <c:v>1.4</c:v>
                </c:pt>
                <c:pt idx="580">
                  <c:v>4.2</c:v>
                </c:pt>
                <c:pt idx="581">
                  <c:v>5.5</c:v>
                </c:pt>
                <c:pt idx="582">
                  <c:v>6.1</c:v>
                </c:pt>
                <c:pt idx="583">
                  <c:v>6.3</c:v>
                </c:pt>
                <c:pt idx="584">
                  <c:v>6.6</c:v>
                </c:pt>
                <c:pt idx="585">
                  <c:v>7.6</c:v>
                </c:pt>
                <c:pt idx="586">
                  <c:v>8.6</c:v>
                </c:pt>
                <c:pt idx="587">
                  <c:v>9.6999999999999993</c:v>
                </c:pt>
                <c:pt idx="588">
                  <c:v>10.7</c:v>
                </c:pt>
                <c:pt idx="589">
                  <c:v>11.1</c:v>
                </c:pt>
                <c:pt idx="590">
                  <c:v>11.2</c:v>
                </c:pt>
                <c:pt idx="591">
                  <c:v>11.6</c:v>
                </c:pt>
                <c:pt idx="592">
                  <c:v>11.9</c:v>
                </c:pt>
                <c:pt idx="593">
                  <c:v>12.7</c:v>
                </c:pt>
                <c:pt idx="594">
                  <c:v>13.7</c:v>
                </c:pt>
                <c:pt idx="595">
                  <c:v>14.1</c:v>
                </c:pt>
                <c:pt idx="596">
                  <c:v>14.1</c:v>
                </c:pt>
                <c:pt idx="597">
                  <c:v>14.4</c:v>
                </c:pt>
                <c:pt idx="598">
                  <c:v>14.9</c:v>
                </c:pt>
                <c:pt idx="599">
                  <c:v>15.2</c:v>
                </c:pt>
                <c:pt idx="600">
                  <c:v>15.4</c:v>
                </c:pt>
                <c:pt idx="601">
                  <c:v>15.6</c:v>
                </c:pt>
                <c:pt idx="602">
                  <c:v>15.9</c:v>
                </c:pt>
                <c:pt idx="603">
                  <c:v>16.100000000000001</c:v>
                </c:pt>
                <c:pt idx="604">
                  <c:v>16.600000000000001</c:v>
                </c:pt>
                <c:pt idx="605">
                  <c:v>17</c:v>
                </c:pt>
                <c:pt idx="606">
                  <c:v>16.899999999999999</c:v>
                </c:pt>
                <c:pt idx="607">
                  <c:v>17</c:v>
                </c:pt>
                <c:pt idx="608">
                  <c:v>17.100000000000001</c:v>
                </c:pt>
                <c:pt idx="609">
                  <c:v>17.399999999999999</c:v>
                </c:pt>
                <c:pt idx="610">
                  <c:v>17.399999999999999</c:v>
                </c:pt>
                <c:pt idx="611">
                  <c:v>17.399999999999999</c:v>
                </c:pt>
                <c:pt idx="612">
                  <c:v>17.5</c:v>
                </c:pt>
                <c:pt idx="613">
                  <c:v>17.600000000000001</c:v>
                </c:pt>
                <c:pt idx="614">
                  <c:v>17.899999999999999</c:v>
                </c:pt>
                <c:pt idx="615">
                  <c:v>17.899999999999999</c:v>
                </c:pt>
                <c:pt idx="616">
                  <c:v>17.8</c:v>
                </c:pt>
                <c:pt idx="617">
                  <c:v>17.600000000000001</c:v>
                </c:pt>
                <c:pt idx="618">
                  <c:v>17.2</c:v>
                </c:pt>
                <c:pt idx="619">
                  <c:v>16.899999999999999</c:v>
                </c:pt>
                <c:pt idx="620">
                  <c:v>16.600000000000001</c:v>
                </c:pt>
                <c:pt idx="621">
                  <c:v>16.2</c:v>
                </c:pt>
                <c:pt idx="622">
                  <c:v>15.8</c:v>
                </c:pt>
                <c:pt idx="623">
                  <c:v>15.4</c:v>
                </c:pt>
                <c:pt idx="624">
                  <c:v>15.2</c:v>
                </c:pt>
                <c:pt idx="625">
                  <c:v>15</c:v>
                </c:pt>
                <c:pt idx="626">
                  <c:v>14.7</c:v>
                </c:pt>
                <c:pt idx="627">
                  <c:v>14.4</c:v>
                </c:pt>
                <c:pt idx="628">
                  <c:v>14.2</c:v>
                </c:pt>
                <c:pt idx="629">
                  <c:v>14.1</c:v>
                </c:pt>
                <c:pt idx="630">
                  <c:v>14</c:v>
                </c:pt>
                <c:pt idx="631">
                  <c:v>13.8</c:v>
                </c:pt>
                <c:pt idx="632">
                  <c:v>13.4</c:v>
                </c:pt>
                <c:pt idx="633">
                  <c:v>13.1</c:v>
                </c:pt>
                <c:pt idx="634">
                  <c:v>13</c:v>
                </c:pt>
                <c:pt idx="635">
                  <c:v>12.7</c:v>
                </c:pt>
                <c:pt idx="636">
                  <c:v>12.6</c:v>
                </c:pt>
                <c:pt idx="637">
                  <c:v>12.4</c:v>
                </c:pt>
                <c:pt idx="638">
                  <c:v>12.2</c:v>
                </c:pt>
                <c:pt idx="639">
                  <c:v>12.2</c:v>
                </c:pt>
                <c:pt idx="640">
                  <c:v>12.1</c:v>
                </c:pt>
                <c:pt idx="641">
                  <c:v>12.2</c:v>
                </c:pt>
                <c:pt idx="642">
                  <c:v>12.2</c:v>
                </c:pt>
                <c:pt idx="643">
                  <c:v>12.2</c:v>
                </c:pt>
                <c:pt idx="644">
                  <c:v>12.2</c:v>
                </c:pt>
                <c:pt idx="645">
                  <c:v>12.3</c:v>
                </c:pt>
                <c:pt idx="646">
                  <c:v>12.2</c:v>
                </c:pt>
                <c:pt idx="647">
                  <c:v>12.1</c:v>
                </c:pt>
                <c:pt idx="648">
                  <c:v>12</c:v>
                </c:pt>
                <c:pt idx="649">
                  <c:v>12</c:v>
                </c:pt>
                <c:pt idx="650">
                  <c:v>11.9</c:v>
                </c:pt>
                <c:pt idx="651">
                  <c:v>11.8</c:v>
                </c:pt>
                <c:pt idx="652">
                  <c:v>11.7</c:v>
                </c:pt>
                <c:pt idx="653">
                  <c:v>11.7</c:v>
                </c:pt>
                <c:pt idx="654">
                  <c:v>11.7</c:v>
                </c:pt>
                <c:pt idx="655">
                  <c:v>11.8</c:v>
                </c:pt>
                <c:pt idx="656">
                  <c:v>11.9</c:v>
                </c:pt>
                <c:pt idx="657">
                  <c:v>11.9</c:v>
                </c:pt>
                <c:pt idx="658">
                  <c:v>12</c:v>
                </c:pt>
                <c:pt idx="659">
                  <c:v>11.9</c:v>
                </c:pt>
                <c:pt idx="660">
                  <c:v>11.9</c:v>
                </c:pt>
                <c:pt idx="661">
                  <c:v>12.3</c:v>
                </c:pt>
                <c:pt idx="662">
                  <c:v>12.1</c:v>
                </c:pt>
                <c:pt idx="663">
                  <c:v>11.9</c:v>
                </c:pt>
                <c:pt idx="664">
                  <c:v>11.8</c:v>
                </c:pt>
                <c:pt idx="665">
                  <c:v>11.7</c:v>
                </c:pt>
                <c:pt idx="666">
                  <c:v>11.4</c:v>
                </c:pt>
                <c:pt idx="667">
                  <c:v>11.3</c:v>
                </c:pt>
                <c:pt idx="668">
                  <c:v>11.3</c:v>
                </c:pt>
                <c:pt idx="669">
                  <c:v>11</c:v>
                </c:pt>
                <c:pt idx="670">
                  <c:v>10.4</c:v>
                </c:pt>
                <c:pt idx="671">
                  <c:v>10.5</c:v>
                </c:pt>
                <c:pt idx="672">
                  <c:v>11.4</c:v>
                </c:pt>
                <c:pt idx="673">
                  <c:v>12.6</c:v>
                </c:pt>
                <c:pt idx="674">
                  <c:v>12.7</c:v>
                </c:pt>
                <c:pt idx="675">
                  <c:v>12.2</c:v>
                </c:pt>
                <c:pt idx="676">
                  <c:v>11.5</c:v>
                </c:pt>
                <c:pt idx="677">
                  <c:v>11.3</c:v>
                </c:pt>
                <c:pt idx="678">
                  <c:v>12.1</c:v>
                </c:pt>
                <c:pt idx="679">
                  <c:v>12.5</c:v>
                </c:pt>
                <c:pt idx="680">
                  <c:v>12.8</c:v>
                </c:pt>
                <c:pt idx="681">
                  <c:v>12.9</c:v>
                </c:pt>
                <c:pt idx="682">
                  <c:v>13</c:v>
                </c:pt>
                <c:pt idx="683">
                  <c:v>12.8</c:v>
                </c:pt>
                <c:pt idx="684">
                  <c:v>12.8</c:v>
                </c:pt>
                <c:pt idx="685">
                  <c:v>12.7</c:v>
                </c:pt>
                <c:pt idx="686">
                  <c:v>12.6</c:v>
                </c:pt>
                <c:pt idx="687">
                  <c:v>12.5</c:v>
                </c:pt>
                <c:pt idx="688">
                  <c:v>12.4</c:v>
                </c:pt>
                <c:pt idx="689">
                  <c:v>12.4</c:v>
                </c:pt>
                <c:pt idx="690">
                  <c:v>12.4</c:v>
                </c:pt>
                <c:pt idx="691">
                  <c:v>12.3</c:v>
                </c:pt>
                <c:pt idx="692">
                  <c:v>12.3</c:v>
                </c:pt>
                <c:pt idx="693">
                  <c:v>12.3</c:v>
                </c:pt>
                <c:pt idx="694">
                  <c:v>12.2</c:v>
                </c:pt>
                <c:pt idx="695">
                  <c:v>12</c:v>
                </c:pt>
                <c:pt idx="696">
                  <c:v>12</c:v>
                </c:pt>
                <c:pt idx="697">
                  <c:v>12.1</c:v>
                </c:pt>
                <c:pt idx="698">
                  <c:v>12</c:v>
                </c:pt>
                <c:pt idx="699">
                  <c:v>11.8</c:v>
                </c:pt>
                <c:pt idx="700">
                  <c:v>11.7</c:v>
                </c:pt>
                <c:pt idx="701">
                  <c:v>11.3</c:v>
                </c:pt>
                <c:pt idx="702">
                  <c:v>6.4</c:v>
                </c:pt>
                <c:pt idx="703">
                  <c:v>5.4</c:v>
                </c:pt>
                <c:pt idx="704">
                  <c:v>1.4</c:v>
                </c:pt>
                <c:pt idx="705">
                  <c:v>1.4</c:v>
                </c:pt>
                <c:pt idx="706">
                  <c:v>3.6</c:v>
                </c:pt>
                <c:pt idx="707">
                  <c:v>3.9</c:v>
                </c:pt>
                <c:pt idx="708">
                  <c:v>4.9000000000000004</c:v>
                </c:pt>
                <c:pt idx="709">
                  <c:v>6.4</c:v>
                </c:pt>
                <c:pt idx="710">
                  <c:v>7.7</c:v>
                </c:pt>
                <c:pt idx="711">
                  <c:v>9.1999999999999993</c:v>
                </c:pt>
                <c:pt idx="712">
                  <c:v>10.7</c:v>
                </c:pt>
                <c:pt idx="713">
                  <c:v>11.5</c:v>
                </c:pt>
                <c:pt idx="714">
                  <c:v>12.1</c:v>
                </c:pt>
                <c:pt idx="715">
                  <c:v>12.5</c:v>
                </c:pt>
                <c:pt idx="716">
                  <c:v>12.9</c:v>
                </c:pt>
                <c:pt idx="717">
                  <c:v>13.1</c:v>
                </c:pt>
                <c:pt idx="718">
                  <c:v>13.3</c:v>
                </c:pt>
                <c:pt idx="719">
                  <c:v>13.4</c:v>
                </c:pt>
                <c:pt idx="720">
                  <c:v>13.4</c:v>
                </c:pt>
                <c:pt idx="721">
                  <c:v>13.3</c:v>
                </c:pt>
                <c:pt idx="722">
                  <c:v>13.4</c:v>
                </c:pt>
                <c:pt idx="723">
                  <c:v>13.3</c:v>
                </c:pt>
                <c:pt idx="724">
                  <c:v>13.3</c:v>
                </c:pt>
                <c:pt idx="725">
                  <c:v>13.2</c:v>
                </c:pt>
                <c:pt idx="726">
                  <c:v>13.2</c:v>
                </c:pt>
                <c:pt idx="727">
                  <c:v>13.1</c:v>
                </c:pt>
                <c:pt idx="728">
                  <c:v>13.1</c:v>
                </c:pt>
                <c:pt idx="729">
                  <c:v>13</c:v>
                </c:pt>
                <c:pt idx="730">
                  <c:v>13</c:v>
                </c:pt>
                <c:pt idx="731">
                  <c:v>13</c:v>
                </c:pt>
                <c:pt idx="732">
                  <c:v>13</c:v>
                </c:pt>
                <c:pt idx="733">
                  <c:v>13</c:v>
                </c:pt>
                <c:pt idx="734">
                  <c:v>13.1</c:v>
                </c:pt>
                <c:pt idx="735">
                  <c:v>13</c:v>
                </c:pt>
                <c:pt idx="736">
                  <c:v>13</c:v>
                </c:pt>
                <c:pt idx="737">
                  <c:v>12.9</c:v>
                </c:pt>
                <c:pt idx="738">
                  <c:v>12.9</c:v>
                </c:pt>
                <c:pt idx="739">
                  <c:v>12.8</c:v>
                </c:pt>
                <c:pt idx="740">
                  <c:v>12.8</c:v>
                </c:pt>
                <c:pt idx="741">
                  <c:v>12.8</c:v>
                </c:pt>
                <c:pt idx="742">
                  <c:v>12.8</c:v>
                </c:pt>
                <c:pt idx="743">
                  <c:v>12.7</c:v>
                </c:pt>
                <c:pt idx="744">
                  <c:v>12.7</c:v>
                </c:pt>
                <c:pt idx="745">
                  <c:v>12.7</c:v>
                </c:pt>
                <c:pt idx="746">
                  <c:v>12.8</c:v>
                </c:pt>
                <c:pt idx="747">
                  <c:v>12.6</c:v>
                </c:pt>
                <c:pt idx="748">
                  <c:v>12.6</c:v>
                </c:pt>
                <c:pt idx="749">
                  <c:v>12.6</c:v>
                </c:pt>
                <c:pt idx="750">
                  <c:v>12.6</c:v>
                </c:pt>
                <c:pt idx="751">
                  <c:v>12.5</c:v>
                </c:pt>
                <c:pt idx="752">
                  <c:v>12.5</c:v>
                </c:pt>
                <c:pt idx="753">
                  <c:v>12.5</c:v>
                </c:pt>
                <c:pt idx="754">
                  <c:v>12.5</c:v>
                </c:pt>
                <c:pt idx="755">
                  <c:v>12.5</c:v>
                </c:pt>
                <c:pt idx="756">
                  <c:v>12.4</c:v>
                </c:pt>
                <c:pt idx="757">
                  <c:v>12.4</c:v>
                </c:pt>
                <c:pt idx="758">
                  <c:v>12.4</c:v>
                </c:pt>
                <c:pt idx="759">
                  <c:v>12.5</c:v>
                </c:pt>
                <c:pt idx="760">
                  <c:v>12.3</c:v>
                </c:pt>
                <c:pt idx="761">
                  <c:v>12.4</c:v>
                </c:pt>
                <c:pt idx="762">
                  <c:v>12.4</c:v>
                </c:pt>
                <c:pt idx="763">
                  <c:v>12.3</c:v>
                </c:pt>
                <c:pt idx="764">
                  <c:v>12.3</c:v>
                </c:pt>
                <c:pt idx="765">
                  <c:v>12.3</c:v>
                </c:pt>
                <c:pt idx="766">
                  <c:v>12.2</c:v>
                </c:pt>
                <c:pt idx="767">
                  <c:v>12.2</c:v>
                </c:pt>
                <c:pt idx="768">
                  <c:v>12.1</c:v>
                </c:pt>
                <c:pt idx="769">
                  <c:v>12.2</c:v>
                </c:pt>
                <c:pt idx="770">
                  <c:v>12.2</c:v>
                </c:pt>
                <c:pt idx="771">
                  <c:v>12.1</c:v>
                </c:pt>
                <c:pt idx="772">
                  <c:v>12.1</c:v>
                </c:pt>
                <c:pt idx="773">
                  <c:v>12.1</c:v>
                </c:pt>
                <c:pt idx="774">
                  <c:v>12.1</c:v>
                </c:pt>
                <c:pt idx="775">
                  <c:v>12</c:v>
                </c:pt>
                <c:pt idx="776">
                  <c:v>12.1</c:v>
                </c:pt>
                <c:pt idx="777">
                  <c:v>12</c:v>
                </c:pt>
                <c:pt idx="778">
                  <c:v>12</c:v>
                </c:pt>
                <c:pt idx="779">
                  <c:v>12</c:v>
                </c:pt>
                <c:pt idx="780">
                  <c:v>12</c:v>
                </c:pt>
                <c:pt idx="781">
                  <c:v>12</c:v>
                </c:pt>
                <c:pt idx="782">
                  <c:v>12</c:v>
                </c:pt>
                <c:pt idx="783">
                  <c:v>12</c:v>
                </c:pt>
                <c:pt idx="784">
                  <c:v>11.9</c:v>
                </c:pt>
                <c:pt idx="785">
                  <c:v>11.9</c:v>
                </c:pt>
                <c:pt idx="786">
                  <c:v>11.8</c:v>
                </c:pt>
                <c:pt idx="787">
                  <c:v>11.8</c:v>
                </c:pt>
                <c:pt idx="788">
                  <c:v>11.8</c:v>
                </c:pt>
                <c:pt idx="789">
                  <c:v>11.8</c:v>
                </c:pt>
                <c:pt idx="790">
                  <c:v>11.8</c:v>
                </c:pt>
                <c:pt idx="791">
                  <c:v>11.8</c:v>
                </c:pt>
                <c:pt idx="792">
                  <c:v>11.7</c:v>
                </c:pt>
                <c:pt idx="793">
                  <c:v>11.7</c:v>
                </c:pt>
                <c:pt idx="794">
                  <c:v>11.7</c:v>
                </c:pt>
                <c:pt idx="795">
                  <c:v>11.7</c:v>
                </c:pt>
                <c:pt idx="796">
                  <c:v>11.7</c:v>
                </c:pt>
                <c:pt idx="797">
                  <c:v>11.6</c:v>
                </c:pt>
                <c:pt idx="798">
                  <c:v>11.6</c:v>
                </c:pt>
                <c:pt idx="799">
                  <c:v>11.6</c:v>
                </c:pt>
                <c:pt idx="800">
                  <c:v>11.6</c:v>
                </c:pt>
                <c:pt idx="801">
                  <c:v>11.5</c:v>
                </c:pt>
                <c:pt idx="802">
                  <c:v>11.6</c:v>
                </c:pt>
                <c:pt idx="803">
                  <c:v>11.6</c:v>
                </c:pt>
                <c:pt idx="804">
                  <c:v>11.5</c:v>
                </c:pt>
                <c:pt idx="805">
                  <c:v>11.6</c:v>
                </c:pt>
                <c:pt idx="806">
                  <c:v>11.5</c:v>
                </c:pt>
                <c:pt idx="807">
                  <c:v>11.5</c:v>
                </c:pt>
                <c:pt idx="808">
                  <c:v>11.5</c:v>
                </c:pt>
                <c:pt idx="809">
                  <c:v>11.5</c:v>
                </c:pt>
                <c:pt idx="810">
                  <c:v>11.4</c:v>
                </c:pt>
                <c:pt idx="811">
                  <c:v>11.4</c:v>
                </c:pt>
                <c:pt idx="812">
                  <c:v>11.4</c:v>
                </c:pt>
                <c:pt idx="813">
                  <c:v>11.4</c:v>
                </c:pt>
                <c:pt idx="814">
                  <c:v>11.4</c:v>
                </c:pt>
                <c:pt idx="815">
                  <c:v>11.4</c:v>
                </c:pt>
                <c:pt idx="816">
                  <c:v>11.4</c:v>
                </c:pt>
                <c:pt idx="817">
                  <c:v>11.4</c:v>
                </c:pt>
                <c:pt idx="818">
                  <c:v>11.4</c:v>
                </c:pt>
                <c:pt idx="819">
                  <c:v>11.3</c:v>
                </c:pt>
                <c:pt idx="820">
                  <c:v>11.3</c:v>
                </c:pt>
                <c:pt idx="821">
                  <c:v>11.3</c:v>
                </c:pt>
                <c:pt idx="822">
                  <c:v>11.3</c:v>
                </c:pt>
                <c:pt idx="823">
                  <c:v>11.3</c:v>
                </c:pt>
                <c:pt idx="824">
                  <c:v>11.3</c:v>
                </c:pt>
                <c:pt idx="825">
                  <c:v>11.3</c:v>
                </c:pt>
                <c:pt idx="826">
                  <c:v>11.3</c:v>
                </c:pt>
                <c:pt idx="827">
                  <c:v>11.2</c:v>
                </c:pt>
                <c:pt idx="828">
                  <c:v>11.2</c:v>
                </c:pt>
                <c:pt idx="829">
                  <c:v>11.2</c:v>
                </c:pt>
                <c:pt idx="830">
                  <c:v>11.2</c:v>
                </c:pt>
                <c:pt idx="831">
                  <c:v>11.2</c:v>
                </c:pt>
                <c:pt idx="832">
                  <c:v>11.2</c:v>
                </c:pt>
                <c:pt idx="833">
                  <c:v>11.2</c:v>
                </c:pt>
                <c:pt idx="834">
                  <c:v>11.2</c:v>
                </c:pt>
                <c:pt idx="835">
                  <c:v>11.1</c:v>
                </c:pt>
                <c:pt idx="836">
                  <c:v>11.1</c:v>
                </c:pt>
                <c:pt idx="837">
                  <c:v>11.1</c:v>
                </c:pt>
                <c:pt idx="838">
                  <c:v>11.1</c:v>
                </c:pt>
                <c:pt idx="839">
                  <c:v>11.1</c:v>
                </c:pt>
                <c:pt idx="840">
                  <c:v>11</c:v>
                </c:pt>
                <c:pt idx="841">
                  <c:v>11</c:v>
                </c:pt>
                <c:pt idx="842">
                  <c:v>11</c:v>
                </c:pt>
                <c:pt idx="843">
                  <c:v>11</c:v>
                </c:pt>
                <c:pt idx="844">
                  <c:v>11</c:v>
                </c:pt>
                <c:pt idx="845">
                  <c:v>10.9</c:v>
                </c:pt>
                <c:pt idx="846">
                  <c:v>10.9</c:v>
                </c:pt>
                <c:pt idx="847">
                  <c:v>10.9</c:v>
                </c:pt>
                <c:pt idx="848">
                  <c:v>11</c:v>
                </c:pt>
                <c:pt idx="849">
                  <c:v>10.9</c:v>
                </c:pt>
                <c:pt idx="850">
                  <c:v>11</c:v>
                </c:pt>
                <c:pt idx="851">
                  <c:v>10.9</c:v>
                </c:pt>
                <c:pt idx="852">
                  <c:v>10.9</c:v>
                </c:pt>
                <c:pt idx="853">
                  <c:v>10.8</c:v>
                </c:pt>
                <c:pt idx="854">
                  <c:v>10.8</c:v>
                </c:pt>
                <c:pt idx="855">
                  <c:v>10.8</c:v>
                </c:pt>
                <c:pt idx="856">
                  <c:v>10.8</c:v>
                </c:pt>
                <c:pt idx="857">
                  <c:v>10.8</c:v>
                </c:pt>
                <c:pt idx="858">
                  <c:v>10.8</c:v>
                </c:pt>
                <c:pt idx="859">
                  <c:v>10.8</c:v>
                </c:pt>
                <c:pt idx="860">
                  <c:v>10.8</c:v>
                </c:pt>
                <c:pt idx="861">
                  <c:v>10.8</c:v>
                </c:pt>
                <c:pt idx="862">
                  <c:v>10.8</c:v>
                </c:pt>
                <c:pt idx="863">
                  <c:v>10.8</c:v>
                </c:pt>
                <c:pt idx="864">
                  <c:v>10.8</c:v>
                </c:pt>
                <c:pt idx="865">
                  <c:v>10.8</c:v>
                </c:pt>
                <c:pt idx="866">
                  <c:v>10.8</c:v>
                </c:pt>
                <c:pt idx="867">
                  <c:v>10.7</c:v>
                </c:pt>
                <c:pt idx="868">
                  <c:v>10.8</c:v>
                </c:pt>
                <c:pt idx="869">
                  <c:v>10.7</c:v>
                </c:pt>
                <c:pt idx="870">
                  <c:v>10.7</c:v>
                </c:pt>
                <c:pt idx="871">
                  <c:v>10.7</c:v>
                </c:pt>
                <c:pt idx="872">
                  <c:v>10.7</c:v>
                </c:pt>
                <c:pt idx="873">
                  <c:v>10.7</c:v>
                </c:pt>
                <c:pt idx="874">
                  <c:v>10.7</c:v>
                </c:pt>
                <c:pt idx="875">
                  <c:v>10.7</c:v>
                </c:pt>
                <c:pt idx="876">
                  <c:v>10.7</c:v>
                </c:pt>
                <c:pt idx="877">
                  <c:v>10.7</c:v>
                </c:pt>
                <c:pt idx="878">
                  <c:v>10.6</c:v>
                </c:pt>
                <c:pt idx="879">
                  <c:v>10.6</c:v>
                </c:pt>
                <c:pt idx="880">
                  <c:v>10.6</c:v>
                </c:pt>
                <c:pt idx="881">
                  <c:v>10.6</c:v>
                </c:pt>
                <c:pt idx="882">
                  <c:v>10.6</c:v>
                </c:pt>
                <c:pt idx="883">
                  <c:v>10.7</c:v>
                </c:pt>
                <c:pt idx="884">
                  <c:v>10.6</c:v>
                </c:pt>
                <c:pt idx="885">
                  <c:v>10.6</c:v>
                </c:pt>
                <c:pt idx="886">
                  <c:v>10.5</c:v>
                </c:pt>
                <c:pt idx="887">
                  <c:v>10.6</c:v>
                </c:pt>
                <c:pt idx="888">
                  <c:v>10.6</c:v>
                </c:pt>
                <c:pt idx="889">
                  <c:v>10.5</c:v>
                </c:pt>
                <c:pt idx="890">
                  <c:v>10.6</c:v>
                </c:pt>
                <c:pt idx="891">
                  <c:v>10.5</c:v>
                </c:pt>
                <c:pt idx="892">
                  <c:v>10.5</c:v>
                </c:pt>
                <c:pt idx="893">
                  <c:v>10.5</c:v>
                </c:pt>
                <c:pt idx="894">
                  <c:v>10.5</c:v>
                </c:pt>
                <c:pt idx="895">
                  <c:v>10.5</c:v>
                </c:pt>
                <c:pt idx="896">
                  <c:v>10.5</c:v>
                </c:pt>
                <c:pt idx="897">
                  <c:v>10.5</c:v>
                </c:pt>
                <c:pt idx="898">
                  <c:v>10.4</c:v>
                </c:pt>
                <c:pt idx="899">
                  <c:v>10.5</c:v>
                </c:pt>
                <c:pt idx="900">
                  <c:v>10.6</c:v>
                </c:pt>
                <c:pt idx="901">
                  <c:v>10.5</c:v>
                </c:pt>
                <c:pt idx="902">
                  <c:v>10.5</c:v>
                </c:pt>
                <c:pt idx="903">
                  <c:v>10.5</c:v>
                </c:pt>
                <c:pt idx="904">
                  <c:v>10.5</c:v>
                </c:pt>
                <c:pt idx="905">
                  <c:v>10.4</c:v>
                </c:pt>
                <c:pt idx="906">
                  <c:v>10.5</c:v>
                </c:pt>
                <c:pt idx="907">
                  <c:v>10.4</c:v>
                </c:pt>
                <c:pt idx="908">
                  <c:v>10.4</c:v>
                </c:pt>
                <c:pt idx="909">
                  <c:v>10.4</c:v>
                </c:pt>
                <c:pt idx="910">
                  <c:v>10.4</c:v>
                </c:pt>
                <c:pt idx="911">
                  <c:v>10.4</c:v>
                </c:pt>
                <c:pt idx="912">
                  <c:v>10.4</c:v>
                </c:pt>
                <c:pt idx="913">
                  <c:v>10.4</c:v>
                </c:pt>
                <c:pt idx="914">
                  <c:v>10.4</c:v>
                </c:pt>
                <c:pt idx="915">
                  <c:v>10.4</c:v>
                </c:pt>
                <c:pt idx="916">
                  <c:v>10.4</c:v>
                </c:pt>
                <c:pt idx="917">
                  <c:v>10.4</c:v>
                </c:pt>
                <c:pt idx="918">
                  <c:v>10.4</c:v>
                </c:pt>
                <c:pt idx="919">
                  <c:v>10.4</c:v>
                </c:pt>
                <c:pt idx="920">
                  <c:v>10.4</c:v>
                </c:pt>
                <c:pt idx="921">
                  <c:v>10.4</c:v>
                </c:pt>
                <c:pt idx="922">
                  <c:v>10.4</c:v>
                </c:pt>
                <c:pt idx="923">
                  <c:v>10.4</c:v>
                </c:pt>
                <c:pt idx="924">
                  <c:v>10.3</c:v>
                </c:pt>
                <c:pt idx="925">
                  <c:v>10.3</c:v>
                </c:pt>
                <c:pt idx="926">
                  <c:v>10.4</c:v>
                </c:pt>
                <c:pt idx="927">
                  <c:v>10.3</c:v>
                </c:pt>
                <c:pt idx="928">
                  <c:v>10.3</c:v>
                </c:pt>
                <c:pt idx="929">
                  <c:v>10.4</c:v>
                </c:pt>
                <c:pt idx="930">
                  <c:v>10.3</c:v>
                </c:pt>
                <c:pt idx="931">
                  <c:v>10.3</c:v>
                </c:pt>
                <c:pt idx="932">
                  <c:v>10.3</c:v>
                </c:pt>
                <c:pt idx="933">
                  <c:v>10.3</c:v>
                </c:pt>
                <c:pt idx="934">
                  <c:v>10.3</c:v>
                </c:pt>
                <c:pt idx="935">
                  <c:v>10.199999999999999</c:v>
                </c:pt>
                <c:pt idx="936">
                  <c:v>10.199999999999999</c:v>
                </c:pt>
                <c:pt idx="937">
                  <c:v>10.199999999999999</c:v>
                </c:pt>
                <c:pt idx="938">
                  <c:v>10.199999999999999</c:v>
                </c:pt>
                <c:pt idx="939">
                  <c:v>10.3</c:v>
                </c:pt>
                <c:pt idx="940">
                  <c:v>10.199999999999999</c:v>
                </c:pt>
                <c:pt idx="941">
                  <c:v>10.199999999999999</c:v>
                </c:pt>
                <c:pt idx="942">
                  <c:v>10.1</c:v>
                </c:pt>
                <c:pt idx="943">
                  <c:v>10.199999999999999</c:v>
                </c:pt>
                <c:pt idx="944">
                  <c:v>10.1</c:v>
                </c:pt>
                <c:pt idx="945">
                  <c:v>10</c:v>
                </c:pt>
                <c:pt idx="946">
                  <c:v>9.9</c:v>
                </c:pt>
                <c:pt idx="947">
                  <c:v>10</c:v>
                </c:pt>
                <c:pt idx="948">
                  <c:v>9.9</c:v>
                </c:pt>
                <c:pt idx="949">
                  <c:v>10</c:v>
                </c:pt>
                <c:pt idx="950">
                  <c:v>10</c:v>
                </c:pt>
                <c:pt idx="951">
                  <c:v>10</c:v>
                </c:pt>
                <c:pt idx="952">
                  <c:v>9.9</c:v>
                </c:pt>
                <c:pt idx="953">
                  <c:v>10</c:v>
                </c:pt>
                <c:pt idx="954">
                  <c:v>9.9</c:v>
                </c:pt>
                <c:pt idx="955">
                  <c:v>9.9</c:v>
                </c:pt>
                <c:pt idx="956">
                  <c:v>9.9</c:v>
                </c:pt>
                <c:pt idx="957">
                  <c:v>10</c:v>
                </c:pt>
                <c:pt idx="958">
                  <c:v>10</c:v>
                </c:pt>
                <c:pt idx="959">
                  <c:v>9.9</c:v>
                </c:pt>
                <c:pt idx="960">
                  <c:v>9.9</c:v>
                </c:pt>
                <c:pt idx="961">
                  <c:v>10</c:v>
                </c:pt>
                <c:pt idx="962">
                  <c:v>9.9</c:v>
                </c:pt>
                <c:pt idx="963">
                  <c:v>9.9</c:v>
                </c:pt>
                <c:pt idx="964">
                  <c:v>9.9</c:v>
                </c:pt>
                <c:pt idx="965">
                  <c:v>9.9</c:v>
                </c:pt>
                <c:pt idx="966">
                  <c:v>9.9</c:v>
                </c:pt>
                <c:pt idx="967">
                  <c:v>9.9</c:v>
                </c:pt>
                <c:pt idx="968">
                  <c:v>9.9</c:v>
                </c:pt>
                <c:pt idx="969">
                  <c:v>9.9</c:v>
                </c:pt>
                <c:pt idx="970">
                  <c:v>9.9</c:v>
                </c:pt>
                <c:pt idx="971">
                  <c:v>9.9</c:v>
                </c:pt>
                <c:pt idx="972">
                  <c:v>9.8000000000000007</c:v>
                </c:pt>
                <c:pt idx="973">
                  <c:v>9.9</c:v>
                </c:pt>
                <c:pt idx="974">
                  <c:v>9.9</c:v>
                </c:pt>
                <c:pt idx="975">
                  <c:v>10</c:v>
                </c:pt>
                <c:pt idx="976">
                  <c:v>10</c:v>
                </c:pt>
                <c:pt idx="977">
                  <c:v>10</c:v>
                </c:pt>
                <c:pt idx="978">
                  <c:v>10</c:v>
                </c:pt>
                <c:pt idx="979">
                  <c:v>10</c:v>
                </c:pt>
                <c:pt idx="980">
                  <c:v>9.9</c:v>
                </c:pt>
                <c:pt idx="981">
                  <c:v>9.9</c:v>
                </c:pt>
                <c:pt idx="982">
                  <c:v>10</c:v>
                </c:pt>
                <c:pt idx="983">
                  <c:v>10</c:v>
                </c:pt>
                <c:pt idx="984">
                  <c:v>9.9</c:v>
                </c:pt>
                <c:pt idx="985">
                  <c:v>10</c:v>
                </c:pt>
                <c:pt idx="986">
                  <c:v>9.9</c:v>
                </c:pt>
                <c:pt idx="987">
                  <c:v>9.9</c:v>
                </c:pt>
                <c:pt idx="988">
                  <c:v>9.9</c:v>
                </c:pt>
                <c:pt idx="989">
                  <c:v>9.9</c:v>
                </c:pt>
                <c:pt idx="990">
                  <c:v>9.9</c:v>
                </c:pt>
                <c:pt idx="991">
                  <c:v>9.9</c:v>
                </c:pt>
                <c:pt idx="992">
                  <c:v>10</c:v>
                </c:pt>
                <c:pt idx="993">
                  <c:v>10</c:v>
                </c:pt>
                <c:pt idx="994">
                  <c:v>10</c:v>
                </c:pt>
                <c:pt idx="995">
                  <c:v>10</c:v>
                </c:pt>
                <c:pt idx="996">
                  <c:v>10</c:v>
                </c:pt>
                <c:pt idx="997">
                  <c:v>10</c:v>
                </c:pt>
                <c:pt idx="998">
                  <c:v>10</c:v>
                </c:pt>
                <c:pt idx="999">
                  <c:v>9.9</c:v>
                </c:pt>
                <c:pt idx="1000">
                  <c:v>10</c:v>
                </c:pt>
                <c:pt idx="1001">
                  <c:v>10</c:v>
                </c:pt>
                <c:pt idx="1002">
                  <c:v>10</c:v>
                </c:pt>
                <c:pt idx="1003">
                  <c:v>10</c:v>
                </c:pt>
                <c:pt idx="1004">
                  <c:v>10</c:v>
                </c:pt>
                <c:pt idx="1005">
                  <c:v>10</c:v>
                </c:pt>
                <c:pt idx="1006">
                  <c:v>10</c:v>
                </c:pt>
                <c:pt idx="1007">
                  <c:v>10</c:v>
                </c:pt>
                <c:pt idx="1008">
                  <c:v>9.9</c:v>
                </c:pt>
                <c:pt idx="1009">
                  <c:v>9.9</c:v>
                </c:pt>
                <c:pt idx="1010">
                  <c:v>9.9</c:v>
                </c:pt>
                <c:pt idx="1011">
                  <c:v>9.9</c:v>
                </c:pt>
                <c:pt idx="1012">
                  <c:v>9.9</c:v>
                </c:pt>
                <c:pt idx="1013">
                  <c:v>9.9</c:v>
                </c:pt>
                <c:pt idx="1014">
                  <c:v>9.9</c:v>
                </c:pt>
                <c:pt idx="1015">
                  <c:v>9.9</c:v>
                </c:pt>
                <c:pt idx="1016">
                  <c:v>9.9</c:v>
                </c:pt>
                <c:pt idx="1017">
                  <c:v>9.9</c:v>
                </c:pt>
                <c:pt idx="1018">
                  <c:v>9.9</c:v>
                </c:pt>
                <c:pt idx="1019">
                  <c:v>9.9</c:v>
                </c:pt>
                <c:pt idx="1020">
                  <c:v>9.9</c:v>
                </c:pt>
                <c:pt idx="1021">
                  <c:v>9.9</c:v>
                </c:pt>
                <c:pt idx="1022">
                  <c:v>9.9</c:v>
                </c:pt>
                <c:pt idx="1023">
                  <c:v>9.8000000000000007</c:v>
                </c:pt>
                <c:pt idx="1024">
                  <c:v>9.9</c:v>
                </c:pt>
                <c:pt idx="1025">
                  <c:v>9.9</c:v>
                </c:pt>
                <c:pt idx="1026">
                  <c:v>9.8000000000000007</c:v>
                </c:pt>
                <c:pt idx="1027">
                  <c:v>9.8000000000000007</c:v>
                </c:pt>
                <c:pt idx="1028">
                  <c:v>9.9</c:v>
                </c:pt>
                <c:pt idx="1029">
                  <c:v>9.9</c:v>
                </c:pt>
                <c:pt idx="1030">
                  <c:v>9.8000000000000007</c:v>
                </c:pt>
                <c:pt idx="1031">
                  <c:v>9.8000000000000007</c:v>
                </c:pt>
                <c:pt idx="1032">
                  <c:v>9.8000000000000007</c:v>
                </c:pt>
                <c:pt idx="1033">
                  <c:v>9.9</c:v>
                </c:pt>
                <c:pt idx="1034">
                  <c:v>9.9</c:v>
                </c:pt>
                <c:pt idx="1035">
                  <c:v>9.9</c:v>
                </c:pt>
                <c:pt idx="1036">
                  <c:v>9.9</c:v>
                </c:pt>
                <c:pt idx="1037">
                  <c:v>9.9</c:v>
                </c:pt>
                <c:pt idx="1038">
                  <c:v>9.9</c:v>
                </c:pt>
                <c:pt idx="1039">
                  <c:v>9.8000000000000007</c:v>
                </c:pt>
                <c:pt idx="1040">
                  <c:v>9.8000000000000007</c:v>
                </c:pt>
                <c:pt idx="1041">
                  <c:v>9.9</c:v>
                </c:pt>
                <c:pt idx="1042">
                  <c:v>9.9</c:v>
                </c:pt>
                <c:pt idx="1043">
                  <c:v>9.9</c:v>
                </c:pt>
                <c:pt idx="1044">
                  <c:v>9.9</c:v>
                </c:pt>
                <c:pt idx="1045">
                  <c:v>9.9</c:v>
                </c:pt>
                <c:pt idx="1046">
                  <c:v>9.9</c:v>
                </c:pt>
                <c:pt idx="1047">
                  <c:v>9.9</c:v>
                </c:pt>
                <c:pt idx="1048">
                  <c:v>9.9</c:v>
                </c:pt>
                <c:pt idx="1049">
                  <c:v>10</c:v>
                </c:pt>
                <c:pt idx="1050">
                  <c:v>9.9</c:v>
                </c:pt>
                <c:pt idx="1051">
                  <c:v>9.9</c:v>
                </c:pt>
                <c:pt idx="1052">
                  <c:v>9.8000000000000007</c:v>
                </c:pt>
                <c:pt idx="1053">
                  <c:v>9.9</c:v>
                </c:pt>
                <c:pt idx="1054">
                  <c:v>9.9</c:v>
                </c:pt>
                <c:pt idx="1055">
                  <c:v>9.9</c:v>
                </c:pt>
                <c:pt idx="1056">
                  <c:v>9.9</c:v>
                </c:pt>
                <c:pt idx="1057">
                  <c:v>9.9</c:v>
                </c:pt>
                <c:pt idx="1058">
                  <c:v>9.9</c:v>
                </c:pt>
                <c:pt idx="1059">
                  <c:v>9.8000000000000007</c:v>
                </c:pt>
                <c:pt idx="1060">
                  <c:v>9.9</c:v>
                </c:pt>
                <c:pt idx="1061">
                  <c:v>9.9</c:v>
                </c:pt>
                <c:pt idx="1062">
                  <c:v>9.9</c:v>
                </c:pt>
                <c:pt idx="1063">
                  <c:v>9.8000000000000007</c:v>
                </c:pt>
                <c:pt idx="1064">
                  <c:v>9.9</c:v>
                </c:pt>
                <c:pt idx="1065">
                  <c:v>9.9</c:v>
                </c:pt>
                <c:pt idx="1066">
                  <c:v>9.9</c:v>
                </c:pt>
                <c:pt idx="1067">
                  <c:v>9.9</c:v>
                </c:pt>
                <c:pt idx="1068">
                  <c:v>9.9</c:v>
                </c:pt>
                <c:pt idx="1069">
                  <c:v>9.8000000000000007</c:v>
                </c:pt>
                <c:pt idx="1070">
                  <c:v>9.9</c:v>
                </c:pt>
                <c:pt idx="1071">
                  <c:v>9.8000000000000007</c:v>
                </c:pt>
                <c:pt idx="1072">
                  <c:v>9.8000000000000007</c:v>
                </c:pt>
                <c:pt idx="1073">
                  <c:v>9.8000000000000007</c:v>
                </c:pt>
                <c:pt idx="1074">
                  <c:v>9.8000000000000007</c:v>
                </c:pt>
                <c:pt idx="1075">
                  <c:v>9.9</c:v>
                </c:pt>
                <c:pt idx="1076">
                  <c:v>9.8000000000000007</c:v>
                </c:pt>
                <c:pt idx="1077">
                  <c:v>9.8000000000000007</c:v>
                </c:pt>
                <c:pt idx="1078">
                  <c:v>9.8000000000000007</c:v>
                </c:pt>
                <c:pt idx="1079">
                  <c:v>9.8000000000000007</c:v>
                </c:pt>
                <c:pt idx="1080">
                  <c:v>9.8000000000000007</c:v>
                </c:pt>
                <c:pt idx="1081">
                  <c:v>9.8000000000000007</c:v>
                </c:pt>
                <c:pt idx="1082">
                  <c:v>9.8000000000000007</c:v>
                </c:pt>
                <c:pt idx="1083">
                  <c:v>9.9</c:v>
                </c:pt>
                <c:pt idx="1084">
                  <c:v>9.8000000000000007</c:v>
                </c:pt>
                <c:pt idx="1085">
                  <c:v>9.9</c:v>
                </c:pt>
                <c:pt idx="1086">
                  <c:v>9.9</c:v>
                </c:pt>
                <c:pt idx="1087">
                  <c:v>9.8000000000000007</c:v>
                </c:pt>
                <c:pt idx="1088">
                  <c:v>9.9</c:v>
                </c:pt>
                <c:pt idx="1089">
                  <c:v>9.8000000000000007</c:v>
                </c:pt>
                <c:pt idx="1090">
                  <c:v>9.9</c:v>
                </c:pt>
                <c:pt idx="1091">
                  <c:v>9.9</c:v>
                </c:pt>
                <c:pt idx="1092">
                  <c:v>9.8000000000000007</c:v>
                </c:pt>
                <c:pt idx="1093">
                  <c:v>9.8000000000000007</c:v>
                </c:pt>
                <c:pt idx="1094">
                  <c:v>9.8000000000000007</c:v>
                </c:pt>
                <c:pt idx="1095">
                  <c:v>9.8000000000000007</c:v>
                </c:pt>
                <c:pt idx="1096">
                  <c:v>9.8000000000000007</c:v>
                </c:pt>
                <c:pt idx="1097">
                  <c:v>9.8000000000000007</c:v>
                </c:pt>
                <c:pt idx="1098">
                  <c:v>9.8000000000000007</c:v>
                </c:pt>
                <c:pt idx="1099">
                  <c:v>9.8000000000000007</c:v>
                </c:pt>
                <c:pt idx="1100">
                  <c:v>9.8000000000000007</c:v>
                </c:pt>
                <c:pt idx="1101">
                  <c:v>9.8000000000000007</c:v>
                </c:pt>
                <c:pt idx="1102">
                  <c:v>9.8000000000000007</c:v>
                </c:pt>
                <c:pt idx="1103">
                  <c:v>9.8000000000000007</c:v>
                </c:pt>
                <c:pt idx="1104">
                  <c:v>9.8000000000000007</c:v>
                </c:pt>
                <c:pt idx="1105">
                  <c:v>9.8000000000000007</c:v>
                </c:pt>
                <c:pt idx="1106">
                  <c:v>9.8000000000000007</c:v>
                </c:pt>
                <c:pt idx="1107">
                  <c:v>9.8000000000000007</c:v>
                </c:pt>
                <c:pt idx="1108">
                  <c:v>9.8000000000000007</c:v>
                </c:pt>
                <c:pt idx="1109">
                  <c:v>9.9</c:v>
                </c:pt>
                <c:pt idx="1110">
                  <c:v>9.8000000000000007</c:v>
                </c:pt>
                <c:pt idx="1111">
                  <c:v>9.8000000000000007</c:v>
                </c:pt>
                <c:pt idx="1112">
                  <c:v>9.8000000000000007</c:v>
                </c:pt>
                <c:pt idx="1113">
                  <c:v>9.8000000000000007</c:v>
                </c:pt>
                <c:pt idx="1114">
                  <c:v>9.8000000000000007</c:v>
                </c:pt>
                <c:pt idx="1115">
                  <c:v>9.8000000000000007</c:v>
                </c:pt>
                <c:pt idx="1116">
                  <c:v>9.8000000000000007</c:v>
                </c:pt>
                <c:pt idx="1117">
                  <c:v>9.9</c:v>
                </c:pt>
                <c:pt idx="1118">
                  <c:v>9.8000000000000007</c:v>
                </c:pt>
                <c:pt idx="1119">
                  <c:v>9.8000000000000007</c:v>
                </c:pt>
                <c:pt idx="1120">
                  <c:v>9.8000000000000007</c:v>
                </c:pt>
                <c:pt idx="1121">
                  <c:v>9.8000000000000007</c:v>
                </c:pt>
                <c:pt idx="1122">
                  <c:v>9.8000000000000007</c:v>
                </c:pt>
                <c:pt idx="1123">
                  <c:v>9.8000000000000007</c:v>
                </c:pt>
                <c:pt idx="1124">
                  <c:v>9.8000000000000007</c:v>
                </c:pt>
                <c:pt idx="1125">
                  <c:v>9.9</c:v>
                </c:pt>
                <c:pt idx="1126">
                  <c:v>9.8000000000000007</c:v>
                </c:pt>
                <c:pt idx="1127">
                  <c:v>9.9</c:v>
                </c:pt>
                <c:pt idx="1128">
                  <c:v>9.8000000000000007</c:v>
                </c:pt>
                <c:pt idx="1129">
                  <c:v>9.8000000000000007</c:v>
                </c:pt>
                <c:pt idx="1130">
                  <c:v>9.8000000000000007</c:v>
                </c:pt>
                <c:pt idx="1131">
                  <c:v>9.8000000000000007</c:v>
                </c:pt>
                <c:pt idx="1132">
                  <c:v>9.8000000000000007</c:v>
                </c:pt>
                <c:pt idx="1133">
                  <c:v>9.8000000000000007</c:v>
                </c:pt>
                <c:pt idx="1134">
                  <c:v>9.8000000000000007</c:v>
                </c:pt>
                <c:pt idx="1135">
                  <c:v>9.8000000000000007</c:v>
                </c:pt>
                <c:pt idx="1136">
                  <c:v>9.8000000000000007</c:v>
                </c:pt>
                <c:pt idx="1137">
                  <c:v>9.8000000000000007</c:v>
                </c:pt>
                <c:pt idx="1138">
                  <c:v>9.6999999999999993</c:v>
                </c:pt>
                <c:pt idx="1139">
                  <c:v>9.6999999999999993</c:v>
                </c:pt>
                <c:pt idx="1140">
                  <c:v>9.8000000000000007</c:v>
                </c:pt>
                <c:pt idx="1141">
                  <c:v>9.8000000000000007</c:v>
                </c:pt>
                <c:pt idx="1142">
                  <c:v>9.6999999999999993</c:v>
                </c:pt>
                <c:pt idx="1143">
                  <c:v>9.6999999999999993</c:v>
                </c:pt>
                <c:pt idx="1144">
                  <c:v>9.6999999999999993</c:v>
                </c:pt>
                <c:pt idx="1145">
                  <c:v>9.8000000000000007</c:v>
                </c:pt>
                <c:pt idx="1146">
                  <c:v>9.9</c:v>
                </c:pt>
                <c:pt idx="1147">
                  <c:v>9.8000000000000007</c:v>
                </c:pt>
                <c:pt idx="1148">
                  <c:v>9.8000000000000007</c:v>
                </c:pt>
                <c:pt idx="1149">
                  <c:v>9.8000000000000007</c:v>
                </c:pt>
                <c:pt idx="1150">
                  <c:v>9.6999999999999993</c:v>
                </c:pt>
                <c:pt idx="1151">
                  <c:v>9.8000000000000007</c:v>
                </c:pt>
                <c:pt idx="1152">
                  <c:v>9.8000000000000007</c:v>
                </c:pt>
                <c:pt idx="1153">
                  <c:v>9.6999999999999993</c:v>
                </c:pt>
                <c:pt idx="1154">
                  <c:v>9.6999999999999993</c:v>
                </c:pt>
                <c:pt idx="1155">
                  <c:v>9.6999999999999993</c:v>
                </c:pt>
                <c:pt idx="1156">
                  <c:v>9.8000000000000007</c:v>
                </c:pt>
                <c:pt idx="1157">
                  <c:v>9.8000000000000007</c:v>
                </c:pt>
                <c:pt idx="1158">
                  <c:v>9.8000000000000007</c:v>
                </c:pt>
                <c:pt idx="1159">
                  <c:v>9.8000000000000007</c:v>
                </c:pt>
                <c:pt idx="1160">
                  <c:v>9.6999999999999993</c:v>
                </c:pt>
                <c:pt idx="1161">
                  <c:v>9.6999999999999993</c:v>
                </c:pt>
                <c:pt idx="1162">
                  <c:v>9.8000000000000007</c:v>
                </c:pt>
                <c:pt idx="1163">
                  <c:v>9.6999999999999993</c:v>
                </c:pt>
                <c:pt idx="1164">
                  <c:v>9.6999999999999993</c:v>
                </c:pt>
                <c:pt idx="1165">
                  <c:v>9.8000000000000007</c:v>
                </c:pt>
                <c:pt idx="1166">
                  <c:v>9.6999999999999993</c:v>
                </c:pt>
                <c:pt idx="1167">
                  <c:v>9.8000000000000007</c:v>
                </c:pt>
                <c:pt idx="1168">
                  <c:v>9.6999999999999993</c:v>
                </c:pt>
                <c:pt idx="1169">
                  <c:v>9.8000000000000007</c:v>
                </c:pt>
                <c:pt idx="1170">
                  <c:v>9.8000000000000007</c:v>
                </c:pt>
                <c:pt idx="1171">
                  <c:v>9.8000000000000007</c:v>
                </c:pt>
                <c:pt idx="1172">
                  <c:v>9.8000000000000007</c:v>
                </c:pt>
                <c:pt idx="1173">
                  <c:v>9.8000000000000007</c:v>
                </c:pt>
                <c:pt idx="1174">
                  <c:v>9.8000000000000007</c:v>
                </c:pt>
                <c:pt idx="1175">
                  <c:v>9.8000000000000007</c:v>
                </c:pt>
                <c:pt idx="1176">
                  <c:v>9.8000000000000007</c:v>
                </c:pt>
                <c:pt idx="1177">
                  <c:v>9.8000000000000007</c:v>
                </c:pt>
                <c:pt idx="1178">
                  <c:v>9.8000000000000007</c:v>
                </c:pt>
                <c:pt idx="1179">
                  <c:v>9.8000000000000007</c:v>
                </c:pt>
                <c:pt idx="1180">
                  <c:v>9.8000000000000007</c:v>
                </c:pt>
                <c:pt idx="1181">
                  <c:v>9.8000000000000007</c:v>
                </c:pt>
                <c:pt idx="1182">
                  <c:v>9.6999999999999993</c:v>
                </c:pt>
                <c:pt idx="1183">
                  <c:v>9.8000000000000007</c:v>
                </c:pt>
                <c:pt idx="1184">
                  <c:v>9.8000000000000007</c:v>
                </c:pt>
                <c:pt idx="1185">
                  <c:v>9.6999999999999993</c:v>
                </c:pt>
                <c:pt idx="1186">
                  <c:v>9.6999999999999993</c:v>
                </c:pt>
                <c:pt idx="1187">
                  <c:v>9.8000000000000007</c:v>
                </c:pt>
                <c:pt idx="1188">
                  <c:v>9.8000000000000007</c:v>
                </c:pt>
                <c:pt idx="1189">
                  <c:v>9.8000000000000007</c:v>
                </c:pt>
                <c:pt idx="1190">
                  <c:v>9.8000000000000007</c:v>
                </c:pt>
                <c:pt idx="1191">
                  <c:v>9.6999999999999993</c:v>
                </c:pt>
                <c:pt idx="1192">
                  <c:v>9.8000000000000007</c:v>
                </c:pt>
                <c:pt idx="1193">
                  <c:v>9.6999999999999993</c:v>
                </c:pt>
                <c:pt idx="1194">
                  <c:v>9.6999999999999993</c:v>
                </c:pt>
                <c:pt idx="1195">
                  <c:v>9.6999999999999993</c:v>
                </c:pt>
                <c:pt idx="1196">
                  <c:v>9.6999999999999993</c:v>
                </c:pt>
                <c:pt idx="1197">
                  <c:v>9.6999999999999993</c:v>
                </c:pt>
                <c:pt idx="1198">
                  <c:v>9.6999999999999993</c:v>
                </c:pt>
                <c:pt idx="1199">
                  <c:v>9.6999999999999993</c:v>
                </c:pt>
                <c:pt idx="1200">
                  <c:v>9.8000000000000007</c:v>
                </c:pt>
                <c:pt idx="1201">
                  <c:v>9.8000000000000007</c:v>
                </c:pt>
                <c:pt idx="1202">
                  <c:v>9.8000000000000007</c:v>
                </c:pt>
                <c:pt idx="1203">
                  <c:v>9.8000000000000007</c:v>
                </c:pt>
                <c:pt idx="1204">
                  <c:v>9.8000000000000007</c:v>
                </c:pt>
                <c:pt idx="1205">
                  <c:v>9.8000000000000007</c:v>
                </c:pt>
                <c:pt idx="1206">
                  <c:v>9.8000000000000007</c:v>
                </c:pt>
                <c:pt idx="1207">
                  <c:v>9.8000000000000007</c:v>
                </c:pt>
                <c:pt idx="1208">
                  <c:v>9.8000000000000007</c:v>
                </c:pt>
                <c:pt idx="1209">
                  <c:v>9.8000000000000007</c:v>
                </c:pt>
                <c:pt idx="1210">
                  <c:v>9.8000000000000007</c:v>
                </c:pt>
                <c:pt idx="1211">
                  <c:v>9.8000000000000007</c:v>
                </c:pt>
                <c:pt idx="1212">
                  <c:v>9.8000000000000007</c:v>
                </c:pt>
                <c:pt idx="1213">
                  <c:v>9.8000000000000007</c:v>
                </c:pt>
                <c:pt idx="1214">
                  <c:v>9.8000000000000007</c:v>
                </c:pt>
                <c:pt idx="1215">
                  <c:v>9.8000000000000007</c:v>
                </c:pt>
                <c:pt idx="1216">
                  <c:v>9.8000000000000007</c:v>
                </c:pt>
                <c:pt idx="1217">
                  <c:v>9.8000000000000007</c:v>
                </c:pt>
                <c:pt idx="1218">
                  <c:v>9.9</c:v>
                </c:pt>
                <c:pt idx="1219">
                  <c:v>9.8000000000000007</c:v>
                </c:pt>
                <c:pt idx="1220">
                  <c:v>9.8000000000000007</c:v>
                </c:pt>
                <c:pt idx="1221">
                  <c:v>9.6999999999999993</c:v>
                </c:pt>
                <c:pt idx="1222">
                  <c:v>9.6999999999999993</c:v>
                </c:pt>
                <c:pt idx="1223">
                  <c:v>9.6</c:v>
                </c:pt>
                <c:pt idx="1224">
                  <c:v>9.5</c:v>
                </c:pt>
                <c:pt idx="1225">
                  <c:v>9.3000000000000007</c:v>
                </c:pt>
                <c:pt idx="1226">
                  <c:v>9.1</c:v>
                </c:pt>
                <c:pt idx="1227">
                  <c:v>8.4</c:v>
                </c:pt>
                <c:pt idx="1228">
                  <c:v>7.8</c:v>
                </c:pt>
                <c:pt idx="1229">
                  <c:v>6.2</c:v>
                </c:pt>
                <c:pt idx="1230">
                  <c:v>4.7</c:v>
                </c:pt>
                <c:pt idx="1231">
                  <c:v>3.4</c:v>
                </c:pt>
                <c:pt idx="1232">
                  <c:v>-0.6</c:v>
                </c:pt>
                <c:pt idx="1233">
                  <c:v>-2.7</c:v>
                </c:pt>
                <c:pt idx="1234">
                  <c:v>-7.4</c:v>
                </c:pt>
                <c:pt idx="1235">
                  <c:v>-10.6</c:v>
                </c:pt>
                <c:pt idx="1236">
                  <c:v>-6.2</c:v>
                </c:pt>
                <c:pt idx="1237">
                  <c:v>-1.1000000000000001</c:v>
                </c:pt>
                <c:pt idx="1238">
                  <c:v>3</c:v>
                </c:pt>
                <c:pt idx="1239">
                  <c:v>4.5</c:v>
                </c:pt>
                <c:pt idx="1240">
                  <c:v>5.4</c:v>
                </c:pt>
                <c:pt idx="1241">
                  <c:v>6</c:v>
                </c:pt>
                <c:pt idx="1242">
                  <c:v>6.4</c:v>
                </c:pt>
                <c:pt idx="1243">
                  <c:v>6.6</c:v>
                </c:pt>
                <c:pt idx="1244">
                  <c:v>6.8</c:v>
                </c:pt>
                <c:pt idx="1245">
                  <c:v>6.4</c:v>
                </c:pt>
                <c:pt idx="1246">
                  <c:v>5.9</c:v>
                </c:pt>
                <c:pt idx="1247">
                  <c:v>5.7</c:v>
                </c:pt>
                <c:pt idx="1248">
                  <c:v>5.6</c:v>
                </c:pt>
                <c:pt idx="1249">
                  <c:v>6</c:v>
                </c:pt>
                <c:pt idx="1250">
                  <c:v>6.5</c:v>
                </c:pt>
                <c:pt idx="1251">
                  <c:v>6.7</c:v>
                </c:pt>
                <c:pt idx="1252">
                  <c:v>6.8</c:v>
                </c:pt>
                <c:pt idx="1253">
                  <c:v>6.8</c:v>
                </c:pt>
                <c:pt idx="1254">
                  <c:v>7.1</c:v>
                </c:pt>
                <c:pt idx="1255">
                  <c:v>7.3</c:v>
                </c:pt>
                <c:pt idx="1256">
                  <c:v>7.8</c:v>
                </c:pt>
                <c:pt idx="1257">
                  <c:v>8.1999999999999993</c:v>
                </c:pt>
                <c:pt idx="1258">
                  <c:v>8.1999999999999993</c:v>
                </c:pt>
                <c:pt idx="1259">
                  <c:v>7.8</c:v>
                </c:pt>
                <c:pt idx="1260">
                  <c:v>9.5</c:v>
                </c:pt>
                <c:pt idx="1261">
                  <c:v>14.8</c:v>
                </c:pt>
                <c:pt idx="1262">
                  <c:v>16.600000000000001</c:v>
                </c:pt>
                <c:pt idx="1263">
                  <c:v>17.100000000000001</c:v>
                </c:pt>
                <c:pt idx="1264">
                  <c:v>17.8</c:v>
                </c:pt>
                <c:pt idx="1265">
                  <c:v>18.100000000000001</c:v>
                </c:pt>
                <c:pt idx="1266">
                  <c:v>18.2</c:v>
                </c:pt>
                <c:pt idx="1267">
                  <c:v>19.8</c:v>
                </c:pt>
                <c:pt idx="1268">
                  <c:v>24.3</c:v>
                </c:pt>
                <c:pt idx="1269">
                  <c:v>25</c:v>
                </c:pt>
                <c:pt idx="1270">
                  <c:v>26.2</c:v>
                </c:pt>
                <c:pt idx="1271">
                  <c:v>24.9</c:v>
                </c:pt>
                <c:pt idx="1272">
                  <c:v>21.8</c:v>
                </c:pt>
                <c:pt idx="1273">
                  <c:v>18.8</c:v>
                </c:pt>
                <c:pt idx="1274">
                  <c:v>17.399999999999999</c:v>
                </c:pt>
                <c:pt idx="1275">
                  <c:v>16.899999999999999</c:v>
                </c:pt>
                <c:pt idx="1276">
                  <c:v>16.5</c:v>
                </c:pt>
                <c:pt idx="1277">
                  <c:v>15.9</c:v>
                </c:pt>
                <c:pt idx="1278">
                  <c:v>16</c:v>
                </c:pt>
                <c:pt idx="1279">
                  <c:v>16.100000000000001</c:v>
                </c:pt>
                <c:pt idx="1280">
                  <c:v>15.6</c:v>
                </c:pt>
                <c:pt idx="1281">
                  <c:v>17.8</c:v>
                </c:pt>
                <c:pt idx="1282">
                  <c:v>20.399999999999999</c:v>
                </c:pt>
                <c:pt idx="1283">
                  <c:v>20.2</c:v>
                </c:pt>
                <c:pt idx="1284">
                  <c:v>20.8</c:v>
                </c:pt>
                <c:pt idx="1285">
                  <c:v>26.1</c:v>
                </c:pt>
                <c:pt idx="1286">
                  <c:v>26.9</c:v>
                </c:pt>
                <c:pt idx="1287">
                  <c:v>27.6</c:v>
                </c:pt>
                <c:pt idx="1288">
                  <c:v>26.9</c:v>
                </c:pt>
                <c:pt idx="1289">
                  <c:v>23.9</c:v>
                </c:pt>
                <c:pt idx="1290">
                  <c:v>23.3</c:v>
                </c:pt>
                <c:pt idx="1291">
                  <c:v>21.8</c:v>
                </c:pt>
                <c:pt idx="1292">
                  <c:v>20.100000000000001</c:v>
                </c:pt>
                <c:pt idx="1293">
                  <c:v>19.2</c:v>
                </c:pt>
                <c:pt idx="1294">
                  <c:v>18.3</c:v>
                </c:pt>
                <c:pt idx="1295">
                  <c:v>17.899999999999999</c:v>
                </c:pt>
                <c:pt idx="1296">
                  <c:v>18.899999999999999</c:v>
                </c:pt>
                <c:pt idx="1297">
                  <c:v>20.2</c:v>
                </c:pt>
                <c:pt idx="1298">
                  <c:v>21.8</c:v>
                </c:pt>
                <c:pt idx="1299">
                  <c:v>22.8</c:v>
                </c:pt>
                <c:pt idx="1300">
                  <c:v>23.6</c:v>
                </c:pt>
                <c:pt idx="1301">
                  <c:v>24.5</c:v>
                </c:pt>
                <c:pt idx="1302">
                  <c:v>23.7</c:v>
                </c:pt>
                <c:pt idx="1303">
                  <c:v>23.2</c:v>
                </c:pt>
                <c:pt idx="1304">
                  <c:v>22.3</c:v>
                </c:pt>
                <c:pt idx="1305">
                  <c:v>21.7</c:v>
                </c:pt>
                <c:pt idx="1306">
                  <c:v>20.399999999999999</c:v>
                </c:pt>
                <c:pt idx="1307">
                  <c:v>19</c:v>
                </c:pt>
                <c:pt idx="1308">
                  <c:v>18.5</c:v>
                </c:pt>
                <c:pt idx="1309">
                  <c:v>19.3</c:v>
                </c:pt>
                <c:pt idx="1310">
                  <c:v>22.1</c:v>
                </c:pt>
                <c:pt idx="1311">
                  <c:v>21.6</c:v>
                </c:pt>
                <c:pt idx="1312">
                  <c:v>20.5</c:v>
                </c:pt>
                <c:pt idx="1313">
                  <c:v>19.3</c:v>
                </c:pt>
                <c:pt idx="1314">
                  <c:v>18.399999999999999</c:v>
                </c:pt>
                <c:pt idx="1315">
                  <c:v>17</c:v>
                </c:pt>
                <c:pt idx="1316">
                  <c:v>17.2</c:v>
                </c:pt>
                <c:pt idx="1317">
                  <c:v>18.3</c:v>
                </c:pt>
                <c:pt idx="1318">
                  <c:v>19.5</c:v>
                </c:pt>
                <c:pt idx="1319">
                  <c:v>21.3</c:v>
                </c:pt>
                <c:pt idx="1320">
                  <c:v>21.5</c:v>
                </c:pt>
                <c:pt idx="1321">
                  <c:v>20.100000000000001</c:v>
                </c:pt>
                <c:pt idx="1322">
                  <c:v>18.399999999999999</c:v>
                </c:pt>
                <c:pt idx="1323">
                  <c:v>17.399999999999999</c:v>
                </c:pt>
                <c:pt idx="1324">
                  <c:v>15</c:v>
                </c:pt>
                <c:pt idx="1325">
                  <c:v>15.5</c:v>
                </c:pt>
                <c:pt idx="1326">
                  <c:v>17.899999999999999</c:v>
                </c:pt>
                <c:pt idx="1327">
                  <c:v>20.2</c:v>
                </c:pt>
                <c:pt idx="1328">
                  <c:v>21.2</c:v>
                </c:pt>
                <c:pt idx="1329">
                  <c:v>23.1</c:v>
                </c:pt>
                <c:pt idx="1330">
                  <c:v>24.6</c:v>
                </c:pt>
                <c:pt idx="1331">
                  <c:v>25.9</c:v>
                </c:pt>
                <c:pt idx="1332">
                  <c:v>26.5</c:v>
                </c:pt>
                <c:pt idx="1333">
                  <c:v>25.7</c:v>
                </c:pt>
                <c:pt idx="1334">
                  <c:v>24.9</c:v>
                </c:pt>
                <c:pt idx="1335">
                  <c:v>22.7</c:v>
                </c:pt>
                <c:pt idx="1336">
                  <c:v>17.8</c:v>
                </c:pt>
                <c:pt idx="1337">
                  <c:v>16.2</c:v>
                </c:pt>
                <c:pt idx="1338">
                  <c:v>14.6</c:v>
                </c:pt>
                <c:pt idx="1339">
                  <c:v>13.5</c:v>
                </c:pt>
                <c:pt idx="1340">
                  <c:v>12.4</c:v>
                </c:pt>
                <c:pt idx="1341">
                  <c:v>12.5</c:v>
                </c:pt>
                <c:pt idx="1342">
                  <c:v>14.5</c:v>
                </c:pt>
                <c:pt idx="1343">
                  <c:v>17</c:v>
                </c:pt>
                <c:pt idx="1344">
                  <c:v>22.7</c:v>
                </c:pt>
                <c:pt idx="1345">
                  <c:v>24.8</c:v>
                </c:pt>
                <c:pt idx="1346">
                  <c:v>25.2</c:v>
                </c:pt>
                <c:pt idx="1347">
                  <c:v>23.3</c:v>
                </c:pt>
                <c:pt idx="1348">
                  <c:v>22.2</c:v>
                </c:pt>
                <c:pt idx="1349">
                  <c:v>22</c:v>
                </c:pt>
                <c:pt idx="1350">
                  <c:v>23.8</c:v>
                </c:pt>
                <c:pt idx="1351">
                  <c:v>26.1</c:v>
                </c:pt>
                <c:pt idx="1352">
                  <c:v>27.3</c:v>
                </c:pt>
                <c:pt idx="1353">
                  <c:v>29.8</c:v>
                </c:pt>
                <c:pt idx="1354">
                  <c:v>28.5</c:v>
                </c:pt>
                <c:pt idx="1355">
                  <c:v>26.5</c:v>
                </c:pt>
                <c:pt idx="1356">
                  <c:v>24.4</c:v>
                </c:pt>
                <c:pt idx="1357">
                  <c:v>20.2</c:v>
                </c:pt>
                <c:pt idx="1358">
                  <c:v>17.3</c:v>
                </c:pt>
                <c:pt idx="1359">
                  <c:v>15.2</c:v>
                </c:pt>
                <c:pt idx="1360">
                  <c:v>15.1</c:v>
                </c:pt>
                <c:pt idx="1361">
                  <c:v>20.7</c:v>
                </c:pt>
                <c:pt idx="1362">
                  <c:v>24.7</c:v>
                </c:pt>
                <c:pt idx="1363">
                  <c:v>27.2</c:v>
                </c:pt>
                <c:pt idx="1364">
                  <c:v>25.5</c:v>
                </c:pt>
                <c:pt idx="1365">
                  <c:v>26.6</c:v>
                </c:pt>
                <c:pt idx="1366">
                  <c:v>29.5</c:v>
                </c:pt>
                <c:pt idx="1367">
                  <c:v>29.8</c:v>
                </c:pt>
                <c:pt idx="1368">
                  <c:v>26.1</c:v>
                </c:pt>
                <c:pt idx="1369">
                  <c:v>22.4</c:v>
                </c:pt>
                <c:pt idx="1370">
                  <c:v>20.3</c:v>
                </c:pt>
                <c:pt idx="1371">
                  <c:v>18.5</c:v>
                </c:pt>
                <c:pt idx="1372">
                  <c:v>17.2</c:v>
                </c:pt>
                <c:pt idx="1373">
                  <c:v>16.399999999999999</c:v>
                </c:pt>
                <c:pt idx="1374">
                  <c:v>15.3</c:v>
                </c:pt>
                <c:pt idx="1375">
                  <c:v>18</c:v>
                </c:pt>
                <c:pt idx="1376">
                  <c:v>20.3</c:v>
                </c:pt>
                <c:pt idx="1377">
                  <c:v>22.8</c:v>
                </c:pt>
                <c:pt idx="1378">
                  <c:v>23.4</c:v>
                </c:pt>
                <c:pt idx="1379">
                  <c:v>25.1</c:v>
                </c:pt>
                <c:pt idx="1380">
                  <c:v>25.8</c:v>
                </c:pt>
                <c:pt idx="1381">
                  <c:v>25.3</c:v>
                </c:pt>
                <c:pt idx="1382">
                  <c:v>24.6</c:v>
                </c:pt>
                <c:pt idx="1383">
                  <c:v>23.2</c:v>
                </c:pt>
                <c:pt idx="1384">
                  <c:v>21.6</c:v>
                </c:pt>
                <c:pt idx="1385">
                  <c:v>20.100000000000001</c:v>
                </c:pt>
                <c:pt idx="1386">
                  <c:v>20.6</c:v>
                </c:pt>
                <c:pt idx="1387">
                  <c:v>21.8</c:v>
                </c:pt>
                <c:pt idx="1388">
                  <c:v>23.3</c:v>
                </c:pt>
                <c:pt idx="1389">
                  <c:v>22.3</c:v>
                </c:pt>
                <c:pt idx="1390">
                  <c:v>19</c:v>
                </c:pt>
                <c:pt idx="1391">
                  <c:v>16.8</c:v>
                </c:pt>
                <c:pt idx="1392">
                  <c:v>15.1</c:v>
                </c:pt>
                <c:pt idx="1393">
                  <c:v>13.9</c:v>
                </c:pt>
                <c:pt idx="1394">
                  <c:v>12.7</c:v>
                </c:pt>
                <c:pt idx="1395">
                  <c:v>12</c:v>
                </c:pt>
                <c:pt idx="1396">
                  <c:v>11.5</c:v>
                </c:pt>
                <c:pt idx="1397">
                  <c:v>10.9</c:v>
                </c:pt>
                <c:pt idx="1398">
                  <c:v>10.3</c:v>
                </c:pt>
                <c:pt idx="1399">
                  <c:v>9.9</c:v>
                </c:pt>
                <c:pt idx="1400">
                  <c:v>9.5</c:v>
                </c:pt>
                <c:pt idx="1401">
                  <c:v>9.1</c:v>
                </c:pt>
                <c:pt idx="1402">
                  <c:v>8.9</c:v>
                </c:pt>
                <c:pt idx="1403">
                  <c:v>8.8000000000000007</c:v>
                </c:pt>
                <c:pt idx="1404">
                  <c:v>8.5</c:v>
                </c:pt>
                <c:pt idx="1405">
                  <c:v>8.4</c:v>
                </c:pt>
                <c:pt idx="1406">
                  <c:v>8.3000000000000007</c:v>
                </c:pt>
                <c:pt idx="1407">
                  <c:v>8.1</c:v>
                </c:pt>
                <c:pt idx="1408">
                  <c:v>7.9</c:v>
                </c:pt>
                <c:pt idx="1409">
                  <c:v>9.1</c:v>
                </c:pt>
                <c:pt idx="1410">
                  <c:v>11.1</c:v>
                </c:pt>
                <c:pt idx="1411">
                  <c:v>12.6</c:v>
                </c:pt>
                <c:pt idx="1412">
                  <c:v>12.9</c:v>
                </c:pt>
                <c:pt idx="1413">
                  <c:v>13</c:v>
                </c:pt>
                <c:pt idx="1414">
                  <c:v>12.9</c:v>
                </c:pt>
                <c:pt idx="1415">
                  <c:v>12.5</c:v>
                </c:pt>
                <c:pt idx="1416">
                  <c:v>12.1</c:v>
                </c:pt>
                <c:pt idx="1417">
                  <c:v>12</c:v>
                </c:pt>
                <c:pt idx="1418">
                  <c:v>12</c:v>
                </c:pt>
                <c:pt idx="1419">
                  <c:v>11.7</c:v>
                </c:pt>
                <c:pt idx="1420">
                  <c:v>11.5</c:v>
                </c:pt>
                <c:pt idx="1421">
                  <c:v>11.6</c:v>
                </c:pt>
                <c:pt idx="1422">
                  <c:v>11.4</c:v>
                </c:pt>
                <c:pt idx="1423">
                  <c:v>11.3</c:v>
                </c:pt>
                <c:pt idx="1424">
                  <c:v>11</c:v>
                </c:pt>
                <c:pt idx="1425">
                  <c:v>10.8</c:v>
                </c:pt>
                <c:pt idx="1426">
                  <c:v>10.3</c:v>
                </c:pt>
                <c:pt idx="1427">
                  <c:v>10.1</c:v>
                </c:pt>
                <c:pt idx="1428">
                  <c:v>10.199999999999999</c:v>
                </c:pt>
                <c:pt idx="1429">
                  <c:v>10</c:v>
                </c:pt>
                <c:pt idx="1430">
                  <c:v>10</c:v>
                </c:pt>
                <c:pt idx="1431">
                  <c:v>9.9</c:v>
                </c:pt>
                <c:pt idx="1432">
                  <c:v>10</c:v>
                </c:pt>
                <c:pt idx="1433">
                  <c:v>10</c:v>
                </c:pt>
                <c:pt idx="1434">
                  <c:v>9.9</c:v>
                </c:pt>
                <c:pt idx="1435">
                  <c:v>9.6999999999999993</c:v>
                </c:pt>
                <c:pt idx="1436">
                  <c:v>9.6999999999999993</c:v>
                </c:pt>
                <c:pt idx="1437">
                  <c:v>9.6</c:v>
                </c:pt>
                <c:pt idx="1438">
                  <c:v>9.4</c:v>
                </c:pt>
                <c:pt idx="1439">
                  <c:v>9.3000000000000007</c:v>
                </c:pt>
                <c:pt idx="1440">
                  <c:v>9.3000000000000007</c:v>
                </c:pt>
                <c:pt idx="1441">
                  <c:v>9.3000000000000007</c:v>
                </c:pt>
                <c:pt idx="1442">
                  <c:v>9.3000000000000007</c:v>
                </c:pt>
                <c:pt idx="1443">
                  <c:v>9.3000000000000007</c:v>
                </c:pt>
                <c:pt idx="1444">
                  <c:v>9.1999999999999993</c:v>
                </c:pt>
                <c:pt idx="1445">
                  <c:v>9.3000000000000007</c:v>
                </c:pt>
                <c:pt idx="1446">
                  <c:v>9.1999999999999993</c:v>
                </c:pt>
                <c:pt idx="1447">
                  <c:v>9.1</c:v>
                </c:pt>
                <c:pt idx="1448">
                  <c:v>9.1</c:v>
                </c:pt>
                <c:pt idx="1449">
                  <c:v>9.1</c:v>
                </c:pt>
                <c:pt idx="1450">
                  <c:v>9.1</c:v>
                </c:pt>
                <c:pt idx="1451">
                  <c:v>9</c:v>
                </c:pt>
                <c:pt idx="1452">
                  <c:v>9</c:v>
                </c:pt>
                <c:pt idx="1453">
                  <c:v>8.8000000000000007</c:v>
                </c:pt>
                <c:pt idx="1454">
                  <c:v>8.6</c:v>
                </c:pt>
                <c:pt idx="1455">
                  <c:v>8.3000000000000007</c:v>
                </c:pt>
                <c:pt idx="1456">
                  <c:v>8.1</c:v>
                </c:pt>
                <c:pt idx="1457">
                  <c:v>7.7</c:v>
                </c:pt>
                <c:pt idx="1458">
                  <c:v>7.5</c:v>
                </c:pt>
                <c:pt idx="1459">
                  <c:v>7.3</c:v>
                </c:pt>
                <c:pt idx="1460">
                  <c:v>7.3</c:v>
                </c:pt>
                <c:pt idx="1461">
                  <c:v>7.2</c:v>
                </c:pt>
                <c:pt idx="1462">
                  <c:v>7</c:v>
                </c:pt>
                <c:pt idx="1463">
                  <c:v>7</c:v>
                </c:pt>
                <c:pt idx="1464">
                  <c:v>7</c:v>
                </c:pt>
                <c:pt idx="1465">
                  <c:v>7</c:v>
                </c:pt>
                <c:pt idx="1466">
                  <c:v>6.9</c:v>
                </c:pt>
                <c:pt idx="1467">
                  <c:v>6.6</c:v>
                </c:pt>
                <c:pt idx="1468">
                  <c:v>6.3</c:v>
                </c:pt>
                <c:pt idx="1469">
                  <c:v>6.4</c:v>
                </c:pt>
                <c:pt idx="1470">
                  <c:v>6.2</c:v>
                </c:pt>
                <c:pt idx="1471">
                  <c:v>6.2</c:v>
                </c:pt>
                <c:pt idx="1472">
                  <c:v>6.2</c:v>
                </c:pt>
                <c:pt idx="1473">
                  <c:v>6.4</c:v>
                </c:pt>
                <c:pt idx="1474">
                  <c:v>6.6</c:v>
                </c:pt>
                <c:pt idx="1475">
                  <c:v>6.7</c:v>
                </c:pt>
                <c:pt idx="1476">
                  <c:v>6.8</c:v>
                </c:pt>
                <c:pt idx="1477">
                  <c:v>6.6</c:v>
                </c:pt>
                <c:pt idx="1478">
                  <c:v>6.5</c:v>
                </c:pt>
                <c:pt idx="1479">
                  <c:v>6.5</c:v>
                </c:pt>
                <c:pt idx="1480">
                  <c:v>6.6</c:v>
                </c:pt>
                <c:pt idx="1481">
                  <c:v>6.5</c:v>
                </c:pt>
                <c:pt idx="1482">
                  <c:v>6.5</c:v>
                </c:pt>
                <c:pt idx="1483">
                  <c:v>6.5</c:v>
                </c:pt>
                <c:pt idx="1484">
                  <c:v>6.6</c:v>
                </c:pt>
                <c:pt idx="1485">
                  <c:v>6.6</c:v>
                </c:pt>
                <c:pt idx="1486">
                  <c:v>6.6</c:v>
                </c:pt>
                <c:pt idx="1487">
                  <c:v>6.5</c:v>
                </c:pt>
                <c:pt idx="1488">
                  <c:v>6.4</c:v>
                </c:pt>
                <c:pt idx="1489">
                  <c:v>6.3</c:v>
                </c:pt>
                <c:pt idx="1490">
                  <c:v>6.1</c:v>
                </c:pt>
                <c:pt idx="1491">
                  <c:v>6.2</c:v>
                </c:pt>
                <c:pt idx="1492">
                  <c:v>6.3</c:v>
                </c:pt>
                <c:pt idx="1493">
                  <c:v>6.4</c:v>
                </c:pt>
                <c:pt idx="1494">
                  <c:v>6.3</c:v>
                </c:pt>
                <c:pt idx="1495">
                  <c:v>6.3</c:v>
                </c:pt>
                <c:pt idx="1496">
                  <c:v>6.4</c:v>
                </c:pt>
                <c:pt idx="1497">
                  <c:v>6.3</c:v>
                </c:pt>
                <c:pt idx="1498">
                  <c:v>6.2</c:v>
                </c:pt>
                <c:pt idx="1499">
                  <c:v>6.3</c:v>
                </c:pt>
                <c:pt idx="1500">
                  <c:v>6.2</c:v>
                </c:pt>
                <c:pt idx="1501">
                  <c:v>6.1</c:v>
                </c:pt>
                <c:pt idx="1502">
                  <c:v>6.1</c:v>
                </c:pt>
                <c:pt idx="1503">
                  <c:v>6.2</c:v>
                </c:pt>
                <c:pt idx="1504">
                  <c:v>6.3</c:v>
                </c:pt>
                <c:pt idx="1505">
                  <c:v>6.3</c:v>
                </c:pt>
                <c:pt idx="1506">
                  <c:v>6.3</c:v>
                </c:pt>
                <c:pt idx="1507">
                  <c:v>6.2</c:v>
                </c:pt>
                <c:pt idx="1508">
                  <c:v>6</c:v>
                </c:pt>
                <c:pt idx="1509">
                  <c:v>5.9</c:v>
                </c:pt>
                <c:pt idx="1510">
                  <c:v>6</c:v>
                </c:pt>
                <c:pt idx="1511">
                  <c:v>5.9</c:v>
                </c:pt>
                <c:pt idx="1512">
                  <c:v>5.8</c:v>
                </c:pt>
                <c:pt idx="1513">
                  <c:v>5.9</c:v>
                </c:pt>
                <c:pt idx="1514">
                  <c:v>6.1</c:v>
                </c:pt>
                <c:pt idx="1515">
                  <c:v>6.1</c:v>
                </c:pt>
                <c:pt idx="1516">
                  <c:v>6.1</c:v>
                </c:pt>
                <c:pt idx="1517">
                  <c:v>6.2</c:v>
                </c:pt>
                <c:pt idx="1518">
                  <c:v>6.3</c:v>
                </c:pt>
                <c:pt idx="1519">
                  <c:v>6.1</c:v>
                </c:pt>
                <c:pt idx="1520">
                  <c:v>6.2</c:v>
                </c:pt>
                <c:pt idx="1521">
                  <c:v>6.3</c:v>
                </c:pt>
                <c:pt idx="1522">
                  <c:v>6.3</c:v>
                </c:pt>
                <c:pt idx="1523">
                  <c:v>6.3</c:v>
                </c:pt>
                <c:pt idx="1524">
                  <c:v>6.3</c:v>
                </c:pt>
                <c:pt idx="1525">
                  <c:v>6.4</c:v>
                </c:pt>
                <c:pt idx="1526">
                  <c:v>6.3</c:v>
                </c:pt>
                <c:pt idx="1527">
                  <c:v>5.9</c:v>
                </c:pt>
                <c:pt idx="1528">
                  <c:v>6</c:v>
                </c:pt>
                <c:pt idx="1529">
                  <c:v>6</c:v>
                </c:pt>
                <c:pt idx="1530">
                  <c:v>5.9</c:v>
                </c:pt>
                <c:pt idx="1531">
                  <c:v>5.8</c:v>
                </c:pt>
                <c:pt idx="1532">
                  <c:v>5.9</c:v>
                </c:pt>
                <c:pt idx="1533">
                  <c:v>6</c:v>
                </c:pt>
                <c:pt idx="1534">
                  <c:v>5.9</c:v>
                </c:pt>
                <c:pt idx="1535">
                  <c:v>5.8</c:v>
                </c:pt>
                <c:pt idx="1536">
                  <c:v>5.9</c:v>
                </c:pt>
                <c:pt idx="1537">
                  <c:v>5.8</c:v>
                </c:pt>
                <c:pt idx="1538">
                  <c:v>5.8</c:v>
                </c:pt>
                <c:pt idx="1539">
                  <c:v>5.6</c:v>
                </c:pt>
                <c:pt idx="1540">
                  <c:v>5.5</c:v>
                </c:pt>
                <c:pt idx="1541">
                  <c:v>5.5</c:v>
                </c:pt>
                <c:pt idx="1542">
                  <c:v>5.4</c:v>
                </c:pt>
                <c:pt idx="1543">
                  <c:v>5</c:v>
                </c:pt>
                <c:pt idx="1544">
                  <c:v>4.9000000000000004</c:v>
                </c:pt>
                <c:pt idx="1545">
                  <c:v>4.8</c:v>
                </c:pt>
                <c:pt idx="1546">
                  <c:v>4.8</c:v>
                </c:pt>
                <c:pt idx="1547">
                  <c:v>4.7</c:v>
                </c:pt>
                <c:pt idx="1548">
                  <c:v>4.9000000000000004</c:v>
                </c:pt>
                <c:pt idx="1549">
                  <c:v>4.8</c:v>
                </c:pt>
                <c:pt idx="1550">
                  <c:v>4.5999999999999996</c:v>
                </c:pt>
                <c:pt idx="1551">
                  <c:v>5.9</c:v>
                </c:pt>
                <c:pt idx="1552">
                  <c:v>6.7</c:v>
                </c:pt>
                <c:pt idx="1553">
                  <c:v>7.6</c:v>
                </c:pt>
                <c:pt idx="1554">
                  <c:v>8.4</c:v>
                </c:pt>
                <c:pt idx="1555">
                  <c:v>9.4</c:v>
                </c:pt>
                <c:pt idx="1556">
                  <c:v>10.199999999999999</c:v>
                </c:pt>
                <c:pt idx="1557">
                  <c:v>11</c:v>
                </c:pt>
                <c:pt idx="1558">
                  <c:v>12</c:v>
                </c:pt>
                <c:pt idx="1559">
                  <c:v>12.8</c:v>
                </c:pt>
                <c:pt idx="1560">
                  <c:v>13</c:v>
                </c:pt>
                <c:pt idx="1561">
                  <c:v>13.6</c:v>
                </c:pt>
                <c:pt idx="1562">
                  <c:v>14.3</c:v>
                </c:pt>
                <c:pt idx="1563">
                  <c:v>14.7</c:v>
                </c:pt>
                <c:pt idx="1564">
                  <c:v>14.8</c:v>
                </c:pt>
                <c:pt idx="1565">
                  <c:v>15.4</c:v>
                </c:pt>
                <c:pt idx="1566">
                  <c:v>15.9</c:v>
                </c:pt>
                <c:pt idx="1567">
                  <c:v>16.399999999999999</c:v>
                </c:pt>
                <c:pt idx="1568">
                  <c:v>16.8</c:v>
                </c:pt>
                <c:pt idx="1569">
                  <c:v>17</c:v>
                </c:pt>
                <c:pt idx="1570">
                  <c:v>16.7</c:v>
                </c:pt>
                <c:pt idx="1571">
                  <c:v>16</c:v>
                </c:pt>
                <c:pt idx="1572">
                  <c:v>15.4</c:v>
                </c:pt>
                <c:pt idx="1573">
                  <c:v>15.2</c:v>
                </c:pt>
                <c:pt idx="1574">
                  <c:v>14.9</c:v>
                </c:pt>
                <c:pt idx="1575">
                  <c:v>14.7</c:v>
                </c:pt>
                <c:pt idx="1576">
                  <c:v>14.9</c:v>
                </c:pt>
                <c:pt idx="1577">
                  <c:v>15.1</c:v>
                </c:pt>
                <c:pt idx="1578">
                  <c:v>15</c:v>
                </c:pt>
                <c:pt idx="1579">
                  <c:v>15</c:v>
                </c:pt>
                <c:pt idx="1580">
                  <c:v>15.2</c:v>
                </c:pt>
                <c:pt idx="1581">
                  <c:v>14.8</c:v>
                </c:pt>
                <c:pt idx="1582">
                  <c:v>14.4</c:v>
                </c:pt>
                <c:pt idx="1583">
                  <c:v>14</c:v>
                </c:pt>
                <c:pt idx="1584">
                  <c:v>13.7</c:v>
                </c:pt>
                <c:pt idx="1585">
                  <c:v>13.1</c:v>
                </c:pt>
                <c:pt idx="1586">
                  <c:v>12.6</c:v>
                </c:pt>
                <c:pt idx="1587">
                  <c:v>12.4</c:v>
                </c:pt>
                <c:pt idx="1588">
                  <c:v>12.5</c:v>
                </c:pt>
                <c:pt idx="1589">
                  <c:v>12.1</c:v>
                </c:pt>
                <c:pt idx="1590">
                  <c:v>12</c:v>
                </c:pt>
                <c:pt idx="1591">
                  <c:v>11.7</c:v>
                </c:pt>
                <c:pt idx="1592">
                  <c:v>11.7</c:v>
                </c:pt>
                <c:pt idx="1593">
                  <c:v>11.6</c:v>
                </c:pt>
                <c:pt idx="1594">
                  <c:v>11.4</c:v>
                </c:pt>
                <c:pt idx="1595">
                  <c:v>11</c:v>
                </c:pt>
                <c:pt idx="1596">
                  <c:v>10.7</c:v>
                </c:pt>
                <c:pt idx="1597">
                  <c:v>10.5</c:v>
                </c:pt>
                <c:pt idx="1598">
                  <c:v>10.199999999999999</c:v>
                </c:pt>
                <c:pt idx="1599">
                  <c:v>9.6999999999999993</c:v>
                </c:pt>
                <c:pt idx="1600">
                  <c:v>9.3000000000000007</c:v>
                </c:pt>
                <c:pt idx="1601">
                  <c:v>8.4</c:v>
                </c:pt>
                <c:pt idx="1602">
                  <c:v>8</c:v>
                </c:pt>
                <c:pt idx="1603">
                  <c:v>7.9</c:v>
                </c:pt>
                <c:pt idx="1604">
                  <c:v>8</c:v>
                </c:pt>
                <c:pt idx="1605">
                  <c:v>7.8</c:v>
                </c:pt>
                <c:pt idx="1606">
                  <c:v>7.9</c:v>
                </c:pt>
                <c:pt idx="1607">
                  <c:v>7.9</c:v>
                </c:pt>
                <c:pt idx="1608">
                  <c:v>7.9</c:v>
                </c:pt>
                <c:pt idx="1609">
                  <c:v>8.1999999999999993</c:v>
                </c:pt>
                <c:pt idx="1610">
                  <c:v>8.4</c:v>
                </c:pt>
                <c:pt idx="1611">
                  <c:v>8.4</c:v>
                </c:pt>
                <c:pt idx="1612">
                  <c:v>8.3000000000000007</c:v>
                </c:pt>
                <c:pt idx="1613">
                  <c:v>8.1</c:v>
                </c:pt>
                <c:pt idx="1614">
                  <c:v>7.9</c:v>
                </c:pt>
                <c:pt idx="1615">
                  <c:v>7.8</c:v>
                </c:pt>
                <c:pt idx="1616">
                  <c:v>7.8</c:v>
                </c:pt>
                <c:pt idx="1617">
                  <c:v>8.4</c:v>
                </c:pt>
                <c:pt idx="1618">
                  <c:v>8.6</c:v>
                </c:pt>
                <c:pt idx="1619">
                  <c:v>8.6</c:v>
                </c:pt>
                <c:pt idx="1620">
                  <c:v>8.1</c:v>
                </c:pt>
                <c:pt idx="1621">
                  <c:v>8</c:v>
                </c:pt>
                <c:pt idx="1622">
                  <c:v>7.8</c:v>
                </c:pt>
                <c:pt idx="1623">
                  <c:v>7.2</c:v>
                </c:pt>
                <c:pt idx="1624">
                  <c:v>6.9</c:v>
                </c:pt>
                <c:pt idx="1625">
                  <c:v>7</c:v>
                </c:pt>
                <c:pt idx="1626">
                  <c:v>6.9</c:v>
                </c:pt>
                <c:pt idx="1627">
                  <c:v>6.9</c:v>
                </c:pt>
                <c:pt idx="1628">
                  <c:v>6.9</c:v>
                </c:pt>
                <c:pt idx="1629">
                  <c:v>6.8</c:v>
                </c:pt>
                <c:pt idx="1630">
                  <c:v>6.8</c:v>
                </c:pt>
                <c:pt idx="1631">
                  <c:v>6.9</c:v>
                </c:pt>
                <c:pt idx="1632">
                  <c:v>6.7</c:v>
                </c:pt>
                <c:pt idx="1633">
                  <c:v>6.2</c:v>
                </c:pt>
                <c:pt idx="1634">
                  <c:v>5.9</c:v>
                </c:pt>
                <c:pt idx="1635">
                  <c:v>5.8</c:v>
                </c:pt>
                <c:pt idx="1636">
                  <c:v>5.9</c:v>
                </c:pt>
                <c:pt idx="1637">
                  <c:v>5.9</c:v>
                </c:pt>
                <c:pt idx="1638">
                  <c:v>6.2</c:v>
                </c:pt>
                <c:pt idx="1639">
                  <c:v>6.1</c:v>
                </c:pt>
                <c:pt idx="1640">
                  <c:v>6.1</c:v>
                </c:pt>
                <c:pt idx="1641">
                  <c:v>6.2</c:v>
                </c:pt>
                <c:pt idx="1642">
                  <c:v>5.9</c:v>
                </c:pt>
                <c:pt idx="1643">
                  <c:v>5.8</c:v>
                </c:pt>
                <c:pt idx="1644">
                  <c:v>5.5</c:v>
                </c:pt>
                <c:pt idx="1645">
                  <c:v>5.5</c:v>
                </c:pt>
                <c:pt idx="1646">
                  <c:v>4.9000000000000004</c:v>
                </c:pt>
                <c:pt idx="1647">
                  <c:v>4.9000000000000004</c:v>
                </c:pt>
                <c:pt idx="1648">
                  <c:v>5.2</c:v>
                </c:pt>
                <c:pt idx="1649">
                  <c:v>5.8</c:v>
                </c:pt>
                <c:pt idx="1650">
                  <c:v>5.7</c:v>
                </c:pt>
                <c:pt idx="1651">
                  <c:v>6</c:v>
                </c:pt>
                <c:pt idx="1652">
                  <c:v>5.9</c:v>
                </c:pt>
                <c:pt idx="1653">
                  <c:v>5.9</c:v>
                </c:pt>
                <c:pt idx="1654">
                  <c:v>5.8</c:v>
                </c:pt>
                <c:pt idx="1655">
                  <c:v>5.5</c:v>
                </c:pt>
                <c:pt idx="1656">
                  <c:v>5.3</c:v>
                </c:pt>
                <c:pt idx="1657">
                  <c:v>5.3</c:v>
                </c:pt>
                <c:pt idx="1658">
                  <c:v>5.2</c:v>
                </c:pt>
                <c:pt idx="1659">
                  <c:v>5.5</c:v>
                </c:pt>
                <c:pt idx="1660">
                  <c:v>5.7</c:v>
                </c:pt>
                <c:pt idx="1661">
                  <c:v>5.9</c:v>
                </c:pt>
                <c:pt idx="1662">
                  <c:v>5.7</c:v>
                </c:pt>
                <c:pt idx="1663">
                  <c:v>5.8</c:v>
                </c:pt>
                <c:pt idx="1664">
                  <c:v>5.6</c:v>
                </c:pt>
                <c:pt idx="1665">
                  <c:v>5.0999999999999996</c:v>
                </c:pt>
                <c:pt idx="1666">
                  <c:v>4.5</c:v>
                </c:pt>
                <c:pt idx="1667">
                  <c:v>4.5999999999999996</c:v>
                </c:pt>
                <c:pt idx="1668">
                  <c:v>4.5999999999999996</c:v>
                </c:pt>
                <c:pt idx="1669">
                  <c:v>4.4000000000000004</c:v>
                </c:pt>
                <c:pt idx="1670">
                  <c:v>4.4000000000000004</c:v>
                </c:pt>
                <c:pt idx="1671">
                  <c:v>5.2</c:v>
                </c:pt>
                <c:pt idx="1672">
                  <c:v>5.5</c:v>
                </c:pt>
                <c:pt idx="1673">
                  <c:v>5.6</c:v>
                </c:pt>
                <c:pt idx="1674">
                  <c:v>5.0999999999999996</c:v>
                </c:pt>
                <c:pt idx="1675">
                  <c:v>4.5</c:v>
                </c:pt>
                <c:pt idx="1676">
                  <c:v>4.4000000000000004</c:v>
                </c:pt>
                <c:pt idx="1677">
                  <c:v>4.2</c:v>
                </c:pt>
                <c:pt idx="1678">
                  <c:v>3.9</c:v>
                </c:pt>
                <c:pt idx="1679">
                  <c:v>3.5</c:v>
                </c:pt>
                <c:pt idx="1680">
                  <c:v>3.4</c:v>
                </c:pt>
                <c:pt idx="1681">
                  <c:v>3.2</c:v>
                </c:pt>
                <c:pt idx="1682">
                  <c:v>2.8</c:v>
                </c:pt>
                <c:pt idx="1683">
                  <c:v>2.5</c:v>
                </c:pt>
                <c:pt idx="1684">
                  <c:v>2.4</c:v>
                </c:pt>
                <c:pt idx="1685">
                  <c:v>2.2000000000000002</c:v>
                </c:pt>
                <c:pt idx="1686">
                  <c:v>2.2999999999999998</c:v>
                </c:pt>
                <c:pt idx="1687">
                  <c:v>2.1</c:v>
                </c:pt>
                <c:pt idx="1688">
                  <c:v>3.3</c:v>
                </c:pt>
                <c:pt idx="1689">
                  <c:v>5.2</c:v>
                </c:pt>
                <c:pt idx="1690">
                  <c:v>7</c:v>
                </c:pt>
                <c:pt idx="1691">
                  <c:v>8.5</c:v>
                </c:pt>
                <c:pt idx="1692">
                  <c:v>9.1</c:v>
                </c:pt>
                <c:pt idx="1693">
                  <c:v>10.1</c:v>
                </c:pt>
                <c:pt idx="1694">
                  <c:v>10.7</c:v>
                </c:pt>
                <c:pt idx="1695">
                  <c:v>11.5</c:v>
                </c:pt>
                <c:pt idx="1696">
                  <c:v>11.9</c:v>
                </c:pt>
                <c:pt idx="1697">
                  <c:v>11.7</c:v>
                </c:pt>
                <c:pt idx="1698">
                  <c:v>11.5</c:v>
                </c:pt>
                <c:pt idx="1699">
                  <c:v>11.2</c:v>
                </c:pt>
                <c:pt idx="1700">
                  <c:v>11.8</c:v>
                </c:pt>
                <c:pt idx="1701">
                  <c:v>11.6</c:v>
                </c:pt>
                <c:pt idx="1702">
                  <c:v>11.5</c:v>
                </c:pt>
                <c:pt idx="1703">
                  <c:v>11.4</c:v>
                </c:pt>
                <c:pt idx="1704">
                  <c:v>11.6</c:v>
                </c:pt>
                <c:pt idx="1705">
                  <c:v>12.5</c:v>
                </c:pt>
                <c:pt idx="1706">
                  <c:v>13.6</c:v>
                </c:pt>
                <c:pt idx="1707">
                  <c:v>14.1</c:v>
                </c:pt>
                <c:pt idx="1708">
                  <c:v>13.9</c:v>
                </c:pt>
                <c:pt idx="1709">
                  <c:v>14</c:v>
                </c:pt>
                <c:pt idx="1710">
                  <c:v>14.2</c:v>
                </c:pt>
                <c:pt idx="1711">
                  <c:v>14.5</c:v>
                </c:pt>
                <c:pt idx="1712">
                  <c:v>14.4</c:v>
                </c:pt>
                <c:pt idx="1713">
                  <c:v>13.4</c:v>
                </c:pt>
                <c:pt idx="1714">
                  <c:v>13.1</c:v>
                </c:pt>
                <c:pt idx="1715">
                  <c:v>12.8</c:v>
                </c:pt>
                <c:pt idx="1716">
                  <c:v>13</c:v>
                </c:pt>
                <c:pt idx="1717">
                  <c:v>13.4</c:v>
                </c:pt>
                <c:pt idx="1718">
                  <c:v>13.5</c:v>
                </c:pt>
                <c:pt idx="1719">
                  <c:v>13.3</c:v>
                </c:pt>
                <c:pt idx="1720">
                  <c:v>12.7</c:v>
                </c:pt>
                <c:pt idx="1721">
                  <c:v>11.7</c:v>
                </c:pt>
                <c:pt idx="1722">
                  <c:v>11.2</c:v>
                </c:pt>
                <c:pt idx="1723">
                  <c:v>11</c:v>
                </c:pt>
                <c:pt idx="1724">
                  <c:v>10.3</c:v>
                </c:pt>
                <c:pt idx="1725">
                  <c:v>9.6</c:v>
                </c:pt>
                <c:pt idx="1726">
                  <c:v>9.5</c:v>
                </c:pt>
                <c:pt idx="1727">
                  <c:v>9.8000000000000007</c:v>
                </c:pt>
                <c:pt idx="1728">
                  <c:v>9.6999999999999993</c:v>
                </c:pt>
                <c:pt idx="1729">
                  <c:v>9.5</c:v>
                </c:pt>
                <c:pt idx="1730">
                  <c:v>9.1999999999999993</c:v>
                </c:pt>
                <c:pt idx="1731">
                  <c:v>9</c:v>
                </c:pt>
                <c:pt idx="1732">
                  <c:v>9</c:v>
                </c:pt>
                <c:pt idx="1733">
                  <c:v>8.9</c:v>
                </c:pt>
                <c:pt idx="1734">
                  <c:v>8.6</c:v>
                </c:pt>
                <c:pt idx="1735">
                  <c:v>8.5</c:v>
                </c:pt>
                <c:pt idx="1736">
                  <c:v>8.4</c:v>
                </c:pt>
                <c:pt idx="1737">
                  <c:v>8.6999999999999993</c:v>
                </c:pt>
                <c:pt idx="1738">
                  <c:v>8.4</c:v>
                </c:pt>
                <c:pt idx="1739">
                  <c:v>8.4</c:v>
                </c:pt>
                <c:pt idx="1740">
                  <c:v>8.5</c:v>
                </c:pt>
                <c:pt idx="1741">
                  <c:v>8.8000000000000007</c:v>
                </c:pt>
                <c:pt idx="1742">
                  <c:v>8.6999999999999993</c:v>
                </c:pt>
                <c:pt idx="1743">
                  <c:v>9.1999999999999993</c:v>
                </c:pt>
                <c:pt idx="1744">
                  <c:v>9.8000000000000007</c:v>
                </c:pt>
                <c:pt idx="1745">
                  <c:v>10.7</c:v>
                </c:pt>
                <c:pt idx="1746">
                  <c:v>10.3</c:v>
                </c:pt>
                <c:pt idx="1747">
                  <c:v>10.1</c:v>
                </c:pt>
                <c:pt idx="1748">
                  <c:v>10.199999999999999</c:v>
                </c:pt>
                <c:pt idx="1749">
                  <c:v>11.6</c:v>
                </c:pt>
                <c:pt idx="1750">
                  <c:v>11.5</c:v>
                </c:pt>
                <c:pt idx="1751">
                  <c:v>10.7</c:v>
                </c:pt>
                <c:pt idx="1752">
                  <c:v>10.8</c:v>
                </c:pt>
                <c:pt idx="1753">
                  <c:v>10.7</c:v>
                </c:pt>
                <c:pt idx="1754">
                  <c:v>10.3</c:v>
                </c:pt>
                <c:pt idx="1755">
                  <c:v>10.1</c:v>
                </c:pt>
                <c:pt idx="1756">
                  <c:v>10.5</c:v>
                </c:pt>
                <c:pt idx="1757">
                  <c:v>10.3</c:v>
                </c:pt>
                <c:pt idx="1758">
                  <c:v>9.5</c:v>
                </c:pt>
                <c:pt idx="1759">
                  <c:v>9.1999999999999993</c:v>
                </c:pt>
                <c:pt idx="1760">
                  <c:v>9.1999999999999993</c:v>
                </c:pt>
                <c:pt idx="1761">
                  <c:v>9.5</c:v>
                </c:pt>
                <c:pt idx="1762">
                  <c:v>9.6</c:v>
                </c:pt>
                <c:pt idx="1763">
                  <c:v>8.8000000000000007</c:v>
                </c:pt>
                <c:pt idx="1764">
                  <c:v>8.3000000000000007</c:v>
                </c:pt>
                <c:pt idx="1765">
                  <c:v>7.7</c:v>
                </c:pt>
                <c:pt idx="1766">
                  <c:v>7.7</c:v>
                </c:pt>
                <c:pt idx="1767">
                  <c:v>7.9</c:v>
                </c:pt>
                <c:pt idx="1768">
                  <c:v>7.8</c:v>
                </c:pt>
                <c:pt idx="1769">
                  <c:v>7.4</c:v>
                </c:pt>
                <c:pt idx="1770">
                  <c:v>7.6</c:v>
                </c:pt>
                <c:pt idx="1771">
                  <c:v>7.9</c:v>
                </c:pt>
                <c:pt idx="1772">
                  <c:v>8.1999999999999993</c:v>
                </c:pt>
                <c:pt idx="1773">
                  <c:v>9.1999999999999993</c:v>
                </c:pt>
                <c:pt idx="1774">
                  <c:v>9.8000000000000007</c:v>
                </c:pt>
                <c:pt idx="1775">
                  <c:v>11.1</c:v>
                </c:pt>
                <c:pt idx="1776">
                  <c:v>11.9</c:v>
                </c:pt>
                <c:pt idx="1777">
                  <c:v>11.4</c:v>
                </c:pt>
                <c:pt idx="1778">
                  <c:v>11.3</c:v>
                </c:pt>
                <c:pt idx="1779">
                  <c:v>11.1</c:v>
                </c:pt>
                <c:pt idx="1780">
                  <c:v>11.1</c:v>
                </c:pt>
                <c:pt idx="1781">
                  <c:v>11</c:v>
                </c:pt>
                <c:pt idx="1782">
                  <c:v>10.9</c:v>
                </c:pt>
                <c:pt idx="1783">
                  <c:v>10.6</c:v>
                </c:pt>
                <c:pt idx="1784">
                  <c:v>10.9</c:v>
                </c:pt>
                <c:pt idx="1785">
                  <c:v>10.8</c:v>
                </c:pt>
                <c:pt idx="1786">
                  <c:v>11.6</c:v>
                </c:pt>
                <c:pt idx="1787">
                  <c:v>11.9</c:v>
                </c:pt>
                <c:pt idx="1788">
                  <c:v>12.1</c:v>
                </c:pt>
                <c:pt idx="1789">
                  <c:v>11.9</c:v>
                </c:pt>
                <c:pt idx="1790">
                  <c:v>12.8</c:v>
                </c:pt>
                <c:pt idx="1791">
                  <c:v>12.8</c:v>
                </c:pt>
                <c:pt idx="1792">
                  <c:v>12.6</c:v>
                </c:pt>
                <c:pt idx="1793">
                  <c:v>12.1</c:v>
                </c:pt>
                <c:pt idx="1794">
                  <c:v>12.5</c:v>
                </c:pt>
                <c:pt idx="1795">
                  <c:v>12.5</c:v>
                </c:pt>
                <c:pt idx="1796">
                  <c:v>12</c:v>
                </c:pt>
                <c:pt idx="1797">
                  <c:v>11.5</c:v>
                </c:pt>
                <c:pt idx="1798">
                  <c:v>11.4</c:v>
                </c:pt>
                <c:pt idx="1799">
                  <c:v>11.3</c:v>
                </c:pt>
                <c:pt idx="1800">
                  <c:v>11</c:v>
                </c:pt>
                <c:pt idx="1801">
                  <c:v>10.4</c:v>
                </c:pt>
                <c:pt idx="1802">
                  <c:v>10.3</c:v>
                </c:pt>
                <c:pt idx="1803">
                  <c:v>10.199999999999999</c:v>
                </c:pt>
                <c:pt idx="1804">
                  <c:v>10.6</c:v>
                </c:pt>
                <c:pt idx="1805">
                  <c:v>10.7</c:v>
                </c:pt>
                <c:pt idx="1806">
                  <c:v>10.7</c:v>
                </c:pt>
                <c:pt idx="1807">
                  <c:v>10.3</c:v>
                </c:pt>
                <c:pt idx="1808">
                  <c:v>10.4</c:v>
                </c:pt>
                <c:pt idx="1809">
                  <c:v>10.4</c:v>
                </c:pt>
                <c:pt idx="1810">
                  <c:v>10.6</c:v>
                </c:pt>
                <c:pt idx="1811">
                  <c:v>10.199999999999999</c:v>
                </c:pt>
                <c:pt idx="1812">
                  <c:v>9.8000000000000007</c:v>
                </c:pt>
                <c:pt idx="1813">
                  <c:v>9.6</c:v>
                </c:pt>
                <c:pt idx="1814">
                  <c:v>9.9</c:v>
                </c:pt>
                <c:pt idx="1815">
                  <c:v>9.6999999999999993</c:v>
                </c:pt>
                <c:pt idx="1816">
                  <c:v>9.3000000000000007</c:v>
                </c:pt>
                <c:pt idx="1817">
                  <c:v>8.8000000000000007</c:v>
                </c:pt>
                <c:pt idx="1818">
                  <c:v>9.6</c:v>
                </c:pt>
                <c:pt idx="1819">
                  <c:v>10</c:v>
                </c:pt>
                <c:pt idx="1820">
                  <c:v>9.6999999999999993</c:v>
                </c:pt>
                <c:pt idx="1821">
                  <c:v>10.1</c:v>
                </c:pt>
                <c:pt idx="1822">
                  <c:v>11</c:v>
                </c:pt>
                <c:pt idx="1823">
                  <c:v>10.3</c:v>
                </c:pt>
                <c:pt idx="1824">
                  <c:v>9.6</c:v>
                </c:pt>
                <c:pt idx="1825">
                  <c:v>9</c:v>
                </c:pt>
                <c:pt idx="1826">
                  <c:v>7.9</c:v>
                </c:pt>
                <c:pt idx="1827">
                  <c:v>6.9</c:v>
                </c:pt>
                <c:pt idx="1828">
                  <c:v>6.2</c:v>
                </c:pt>
                <c:pt idx="1829">
                  <c:v>5.7</c:v>
                </c:pt>
                <c:pt idx="1830">
                  <c:v>4.9000000000000004</c:v>
                </c:pt>
                <c:pt idx="1831">
                  <c:v>4.5</c:v>
                </c:pt>
                <c:pt idx="1832">
                  <c:v>3.8</c:v>
                </c:pt>
                <c:pt idx="1833">
                  <c:v>3.4</c:v>
                </c:pt>
                <c:pt idx="1834">
                  <c:v>3</c:v>
                </c:pt>
                <c:pt idx="1835">
                  <c:v>2.5</c:v>
                </c:pt>
                <c:pt idx="1836">
                  <c:v>2.2000000000000002</c:v>
                </c:pt>
                <c:pt idx="1837">
                  <c:v>2</c:v>
                </c:pt>
                <c:pt idx="1838">
                  <c:v>1.7</c:v>
                </c:pt>
                <c:pt idx="1839">
                  <c:v>1.5</c:v>
                </c:pt>
                <c:pt idx="1840">
                  <c:v>1.3</c:v>
                </c:pt>
                <c:pt idx="1841">
                  <c:v>1.3</c:v>
                </c:pt>
                <c:pt idx="1842">
                  <c:v>1</c:v>
                </c:pt>
                <c:pt idx="1843">
                  <c:v>1</c:v>
                </c:pt>
                <c:pt idx="1844">
                  <c:v>0.8</c:v>
                </c:pt>
                <c:pt idx="1845">
                  <c:v>0.4</c:v>
                </c:pt>
                <c:pt idx="1846">
                  <c:v>0</c:v>
                </c:pt>
                <c:pt idx="1847">
                  <c:v>-0.2</c:v>
                </c:pt>
                <c:pt idx="1848">
                  <c:v>-1.2</c:v>
                </c:pt>
                <c:pt idx="1849">
                  <c:v>-1.9</c:v>
                </c:pt>
                <c:pt idx="1850">
                  <c:v>-1.6</c:v>
                </c:pt>
                <c:pt idx="1851">
                  <c:v>-4.5</c:v>
                </c:pt>
                <c:pt idx="1852">
                  <c:v>-5.7</c:v>
                </c:pt>
                <c:pt idx="1853">
                  <c:v>-5.5</c:v>
                </c:pt>
                <c:pt idx="1854">
                  <c:v>-5.7</c:v>
                </c:pt>
                <c:pt idx="1855">
                  <c:v>-4.7</c:v>
                </c:pt>
                <c:pt idx="1856">
                  <c:v>-3.4</c:v>
                </c:pt>
                <c:pt idx="1857">
                  <c:v>-2.5</c:v>
                </c:pt>
                <c:pt idx="1858">
                  <c:v>-1.2</c:v>
                </c:pt>
                <c:pt idx="1859">
                  <c:v>-0.6</c:v>
                </c:pt>
                <c:pt idx="1860">
                  <c:v>-0.2</c:v>
                </c:pt>
                <c:pt idx="1861">
                  <c:v>0.2</c:v>
                </c:pt>
                <c:pt idx="1862">
                  <c:v>0.6</c:v>
                </c:pt>
                <c:pt idx="1863">
                  <c:v>0.7</c:v>
                </c:pt>
                <c:pt idx="1864">
                  <c:v>0.9</c:v>
                </c:pt>
                <c:pt idx="1865">
                  <c:v>1</c:v>
                </c:pt>
                <c:pt idx="1866">
                  <c:v>1</c:v>
                </c:pt>
                <c:pt idx="1867">
                  <c:v>1.1000000000000001</c:v>
                </c:pt>
                <c:pt idx="1868">
                  <c:v>1</c:v>
                </c:pt>
                <c:pt idx="1869">
                  <c:v>1</c:v>
                </c:pt>
                <c:pt idx="1870">
                  <c:v>1</c:v>
                </c:pt>
                <c:pt idx="1871">
                  <c:v>0.9</c:v>
                </c:pt>
                <c:pt idx="1872">
                  <c:v>0.9</c:v>
                </c:pt>
                <c:pt idx="1873">
                  <c:v>0.8</c:v>
                </c:pt>
                <c:pt idx="1874">
                  <c:v>0.7</c:v>
                </c:pt>
                <c:pt idx="1875">
                  <c:v>0.7</c:v>
                </c:pt>
                <c:pt idx="1876">
                  <c:v>0.6</c:v>
                </c:pt>
                <c:pt idx="1877">
                  <c:v>0.6</c:v>
                </c:pt>
                <c:pt idx="1878">
                  <c:v>0.5</c:v>
                </c:pt>
                <c:pt idx="1879">
                  <c:v>0.5</c:v>
                </c:pt>
                <c:pt idx="1880">
                  <c:v>0.4</c:v>
                </c:pt>
                <c:pt idx="1881">
                  <c:v>0.3</c:v>
                </c:pt>
                <c:pt idx="1882">
                  <c:v>0.3</c:v>
                </c:pt>
                <c:pt idx="1883">
                  <c:v>0.3</c:v>
                </c:pt>
                <c:pt idx="1884">
                  <c:v>0.2</c:v>
                </c:pt>
                <c:pt idx="1885">
                  <c:v>0.1</c:v>
                </c:pt>
                <c:pt idx="1886">
                  <c:v>0.1</c:v>
                </c:pt>
                <c:pt idx="1887">
                  <c:v>0.1</c:v>
                </c:pt>
                <c:pt idx="1888">
                  <c:v>0.1</c:v>
                </c:pt>
                <c:pt idx="1889">
                  <c:v>0</c:v>
                </c:pt>
                <c:pt idx="1890">
                  <c:v>0</c:v>
                </c:pt>
                <c:pt idx="1891">
                  <c:v>0</c:v>
                </c:pt>
                <c:pt idx="1892">
                  <c:v>0</c:v>
                </c:pt>
                <c:pt idx="1893">
                  <c:v>0</c:v>
                </c:pt>
                <c:pt idx="1894">
                  <c:v>-0.1</c:v>
                </c:pt>
                <c:pt idx="1895">
                  <c:v>-0.1</c:v>
                </c:pt>
                <c:pt idx="1896">
                  <c:v>-0.1</c:v>
                </c:pt>
                <c:pt idx="1897">
                  <c:v>-0.2</c:v>
                </c:pt>
                <c:pt idx="1898">
                  <c:v>-0.2</c:v>
                </c:pt>
                <c:pt idx="1899">
                  <c:v>-0.2</c:v>
                </c:pt>
                <c:pt idx="1900">
                  <c:v>-0.2</c:v>
                </c:pt>
                <c:pt idx="1901">
                  <c:v>-0.2</c:v>
                </c:pt>
                <c:pt idx="1902">
                  <c:v>-0.3</c:v>
                </c:pt>
                <c:pt idx="1903">
                  <c:v>-0.3</c:v>
                </c:pt>
                <c:pt idx="1904">
                  <c:v>-0.2</c:v>
                </c:pt>
                <c:pt idx="1905">
                  <c:v>-0.2</c:v>
                </c:pt>
                <c:pt idx="1906">
                  <c:v>-0.2</c:v>
                </c:pt>
                <c:pt idx="1907">
                  <c:v>-0.3</c:v>
                </c:pt>
                <c:pt idx="1908">
                  <c:v>-0.3</c:v>
                </c:pt>
                <c:pt idx="1909">
                  <c:v>-0.3</c:v>
                </c:pt>
                <c:pt idx="1910">
                  <c:v>-0.3</c:v>
                </c:pt>
                <c:pt idx="1911">
                  <c:v>-0.3</c:v>
                </c:pt>
                <c:pt idx="1912">
                  <c:v>-0.4</c:v>
                </c:pt>
                <c:pt idx="1913">
                  <c:v>-0.4</c:v>
                </c:pt>
                <c:pt idx="1914">
                  <c:v>-0.4</c:v>
                </c:pt>
                <c:pt idx="1915">
                  <c:v>-0.4</c:v>
                </c:pt>
                <c:pt idx="1916">
                  <c:v>-0.5</c:v>
                </c:pt>
                <c:pt idx="1917">
                  <c:v>-0.5</c:v>
                </c:pt>
                <c:pt idx="1918">
                  <c:v>-0.5</c:v>
                </c:pt>
                <c:pt idx="1919">
                  <c:v>-0.5</c:v>
                </c:pt>
                <c:pt idx="1920">
                  <c:v>-0.6</c:v>
                </c:pt>
                <c:pt idx="1921">
                  <c:v>-0.6</c:v>
                </c:pt>
                <c:pt idx="1922">
                  <c:v>-0.6</c:v>
                </c:pt>
                <c:pt idx="1923">
                  <c:v>-0.5</c:v>
                </c:pt>
                <c:pt idx="1924">
                  <c:v>-0.6</c:v>
                </c:pt>
                <c:pt idx="1925">
                  <c:v>-0.5</c:v>
                </c:pt>
                <c:pt idx="1926">
                  <c:v>-0.6</c:v>
                </c:pt>
                <c:pt idx="1927">
                  <c:v>-0.6</c:v>
                </c:pt>
                <c:pt idx="1928">
                  <c:v>-0.6</c:v>
                </c:pt>
                <c:pt idx="1929">
                  <c:v>-0.6</c:v>
                </c:pt>
                <c:pt idx="1930">
                  <c:v>-0.6</c:v>
                </c:pt>
                <c:pt idx="1931">
                  <c:v>-0.6</c:v>
                </c:pt>
                <c:pt idx="1932">
                  <c:v>-0.6</c:v>
                </c:pt>
                <c:pt idx="1933">
                  <c:v>-0.6</c:v>
                </c:pt>
                <c:pt idx="1934">
                  <c:v>-0.7</c:v>
                </c:pt>
                <c:pt idx="1935">
                  <c:v>-0.6</c:v>
                </c:pt>
                <c:pt idx="1936">
                  <c:v>-0.7</c:v>
                </c:pt>
                <c:pt idx="1937">
                  <c:v>-0.7</c:v>
                </c:pt>
                <c:pt idx="1938">
                  <c:v>-0.6</c:v>
                </c:pt>
                <c:pt idx="1939">
                  <c:v>-0.6</c:v>
                </c:pt>
                <c:pt idx="1940">
                  <c:v>-0.6</c:v>
                </c:pt>
                <c:pt idx="1941">
                  <c:v>-0.7</c:v>
                </c:pt>
                <c:pt idx="1942">
                  <c:v>-0.7</c:v>
                </c:pt>
                <c:pt idx="1943">
                  <c:v>-0.8</c:v>
                </c:pt>
                <c:pt idx="1944">
                  <c:v>-0.7</c:v>
                </c:pt>
                <c:pt idx="1945">
                  <c:v>-0.8</c:v>
                </c:pt>
                <c:pt idx="1946">
                  <c:v>-0.8</c:v>
                </c:pt>
                <c:pt idx="1947">
                  <c:v>-0.8</c:v>
                </c:pt>
                <c:pt idx="1948">
                  <c:v>-0.8</c:v>
                </c:pt>
                <c:pt idx="1949">
                  <c:v>-0.8</c:v>
                </c:pt>
                <c:pt idx="1950">
                  <c:v>-0.9</c:v>
                </c:pt>
                <c:pt idx="1951">
                  <c:v>-0.8</c:v>
                </c:pt>
                <c:pt idx="1952">
                  <c:v>-0.8</c:v>
                </c:pt>
                <c:pt idx="1953">
                  <c:v>-0.8</c:v>
                </c:pt>
                <c:pt idx="1954">
                  <c:v>-0.9</c:v>
                </c:pt>
                <c:pt idx="1955">
                  <c:v>-0.8</c:v>
                </c:pt>
                <c:pt idx="1956">
                  <c:v>-0.8</c:v>
                </c:pt>
                <c:pt idx="1957">
                  <c:v>-0.9</c:v>
                </c:pt>
                <c:pt idx="1958">
                  <c:v>-0.9</c:v>
                </c:pt>
                <c:pt idx="1959">
                  <c:v>-0.9</c:v>
                </c:pt>
                <c:pt idx="1960">
                  <c:v>-0.9</c:v>
                </c:pt>
                <c:pt idx="1961">
                  <c:v>-0.9</c:v>
                </c:pt>
                <c:pt idx="1962">
                  <c:v>-0.9</c:v>
                </c:pt>
                <c:pt idx="1963">
                  <c:v>-0.9</c:v>
                </c:pt>
                <c:pt idx="1964">
                  <c:v>-0.9</c:v>
                </c:pt>
                <c:pt idx="1965">
                  <c:v>-0.9</c:v>
                </c:pt>
                <c:pt idx="1966">
                  <c:v>-0.9</c:v>
                </c:pt>
                <c:pt idx="1967">
                  <c:v>-0.9</c:v>
                </c:pt>
                <c:pt idx="1968">
                  <c:v>-0.9</c:v>
                </c:pt>
                <c:pt idx="1969">
                  <c:v>-0.9</c:v>
                </c:pt>
                <c:pt idx="1970">
                  <c:v>-1</c:v>
                </c:pt>
                <c:pt idx="1971">
                  <c:v>-1</c:v>
                </c:pt>
                <c:pt idx="1972">
                  <c:v>-1</c:v>
                </c:pt>
                <c:pt idx="1973">
                  <c:v>-1</c:v>
                </c:pt>
                <c:pt idx="1974">
                  <c:v>-1</c:v>
                </c:pt>
                <c:pt idx="1975">
                  <c:v>-1.1000000000000001</c:v>
                </c:pt>
                <c:pt idx="1976">
                  <c:v>-1</c:v>
                </c:pt>
                <c:pt idx="1977">
                  <c:v>-1</c:v>
                </c:pt>
                <c:pt idx="1978">
                  <c:v>-1</c:v>
                </c:pt>
                <c:pt idx="1979">
                  <c:v>-1</c:v>
                </c:pt>
                <c:pt idx="1980">
                  <c:v>-1</c:v>
                </c:pt>
                <c:pt idx="1981">
                  <c:v>-1.1000000000000001</c:v>
                </c:pt>
                <c:pt idx="1982">
                  <c:v>-1.1000000000000001</c:v>
                </c:pt>
                <c:pt idx="1983">
                  <c:v>-1.1000000000000001</c:v>
                </c:pt>
                <c:pt idx="1984">
                  <c:v>-1.1000000000000001</c:v>
                </c:pt>
                <c:pt idx="1985">
                  <c:v>-1.1000000000000001</c:v>
                </c:pt>
                <c:pt idx="1986">
                  <c:v>-1.1000000000000001</c:v>
                </c:pt>
                <c:pt idx="1987">
                  <c:v>-1.1000000000000001</c:v>
                </c:pt>
                <c:pt idx="1988">
                  <c:v>-1.1000000000000001</c:v>
                </c:pt>
                <c:pt idx="1989">
                  <c:v>-1.1000000000000001</c:v>
                </c:pt>
                <c:pt idx="1990">
                  <c:v>-1</c:v>
                </c:pt>
                <c:pt idx="1991">
                  <c:v>-1.1000000000000001</c:v>
                </c:pt>
                <c:pt idx="1992">
                  <c:v>-1.1000000000000001</c:v>
                </c:pt>
                <c:pt idx="1993">
                  <c:v>-1.1000000000000001</c:v>
                </c:pt>
                <c:pt idx="1994">
                  <c:v>-1.1000000000000001</c:v>
                </c:pt>
                <c:pt idx="1995">
                  <c:v>-1.1000000000000001</c:v>
                </c:pt>
                <c:pt idx="1996">
                  <c:v>-1.2</c:v>
                </c:pt>
                <c:pt idx="1997">
                  <c:v>-1.1000000000000001</c:v>
                </c:pt>
                <c:pt idx="1998">
                  <c:v>-1.1000000000000001</c:v>
                </c:pt>
                <c:pt idx="1999">
                  <c:v>-1.1000000000000001</c:v>
                </c:pt>
                <c:pt idx="2000">
                  <c:v>-1.1000000000000001</c:v>
                </c:pt>
                <c:pt idx="2001">
                  <c:v>-1.1000000000000001</c:v>
                </c:pt>
                <c:pt idx="2002">
                  <c:v>-1.1000000000000001</c:v>
                </c:pt>
                <c:pt idx="2003">
                  <c:v>-1.1000000000000001</c:v>
                </c:pt>
                <c:pt idx="2004">
                  <c:v>-1.1000000000000001</c:v>
                </c:pt>
                <c:pt idx="2005">
                  <c:v>-1.1000000000000001</c:v>
                </c:pt>
                <c:pt idx="2006">
                  <c:v>-1.1000000000000001</c:v>
                </c:pt>
                <c:pt idx="2007">
                  <c:v>-1.2</c:v>
                </c:pt>
                <c:pt idx="2008">
                  <c:v>-1.2</c:v>
                </c:pt>
                <c:pt idx="2009">
                  <c:v>-1.1000000000000001</c:v>
                </c:pt>
                <c:pt idx="2010">
                  <c:v>-1.1000000000000001</c:v>
                </c:pt>
                <c:pt idx="2011">
                  <c:v>-1.2</c:v>
                </c:pt>
                <c:pt idx="2012">
                  <c:v>-1.2</c:v>
                </c:pt>
                <c:pt idx="2013">
                  <c:v>-1.2</c:v>
                </c:pt>
                <c:pt idx="2014">
                  <c:v>-1.2</c:v>
                </c:pt>
                <c:pt idx="2015">
                  <c:v>-1.2</c:v>
                </c:pt>
                <c:pt idx="2016">
                  <c:v>-1.2</c:v>
                </c:pt>
                <c:pt idx="2017">
                  <c:v>-1.2</c:v>
                </c:pt>
                <c:pt idx="2018">
                  <c:v>-1.2</c:v>
                </c:pt>
                <c:pt idx="2019">
                  <c:v>-1.2</c:v>
                </c:pt>
                <c:pt idx="2020">
                  <c:v>-1.2</c:v>
                </c:pt>
                <c:pt idx="2021">
                  <c:v>-1.2</c:v>
                </c:pt>
                <c:pt idx="2022">
                  <c:v>-1.1000000000000001</c:v>
                </c:pt>
                <c:pt idx="2023">
                  <c:v>-1.2</c:v>
                </c:pt>
                <c:pt idx="2024">
                  <c:v>-1.2</c:v>
                </c:pt>
                <c:pt idx="2025">
                  <c:v>-1.2</c:v>
                </c:pt>
                <c:pt idx="2026">
                  <c:v>-1.2</c:v>
                </c:pt>
                <c:pt idx="2027">
                  <c:v>-1.1000000000000001</c:v>
                </c:pt>
                <c:pt idx="2028">
                  <c:v>-1.2</c:v>
                </c:pt>
                <c:pt idx="2029">
                  <c:v>-1.2</c:v>
                </c:pt>
                <c:pt idx="2030">
                  <c:v>-1.2</c:v>
                </c:pt>
                <c:pt idx="2031">
                  <c:v>-1.2</c:v>
                </c:pt>
                <c:pt idx="2032">
                  <c:v>-1.1000000000000001</c:v>
                </c:pt>
                <c:pt idx="2033">
                  <c:v>-1.2</c:v>
                </c:pt>
                <c:pt idx="2034">
                  <c:v>-1.2</c:v>
                </c:pt>
                <c:pt idx="2035">
                  <c:v>-1.3</c:v>
                </c:pt>
                <c:pt idx="2036">
                  <c:v>-1.2</c:v>
                </c:pt>
                <c:pt idx="2037">
                  <c:v>-1.2</c:v>
                </c:pt>
                <c:pt idx="2038">
                  <c:v>-1.2</c:v>
                </c:pt>
                <c:pt idx="2039">
                  <c:v>-1.1000000000000001</c:v>
                </c:pt>
                <c:pt idx="2040">
                  <c:v>-1.3</c:v>
                </c:pt>
                <c:pt idx="2041">
                  <c:v>-1.2</c:v>
                </c:pt>
                <c:pt idx="2042">
                  <c:v>-1.2</c:v>
                </c:pt>
                <c:pt idx="2043">
                  <c:v>-1.3</c:v>
                </c:pt>
                <c:pt idx="2044">
                  <c:v>-1.3</c:v>
                </c:pt>
                <c:pt idx="2045">
                  <c:v>-1.3</c:v>
                </c:pt>
                <c:pt idx="2046">
                  <c:v>-1.2</c:v>
                </c:pt>
                <c:pt idx="2047">
                  <c:v>-1.2</c:v>
                </c:pt>
                <c:pt idx="2048">
                  <c:v>-1.2</c:v>
                </c:pt>
                <c:pt idx="2049">
                  <c:v>-1.2</c:v>
                </c:pt>
                <c:pt idx="2050">
                  <c:v>-1.2</c:v>
                </c:pt>
                <c:pt idx="2051">
                  <c:v>-1.3</c:v>
                </c:pt>
                <c:pt idx="2052">
                  <c:v>-1.3</c:v>
                </c:pt>
                <c:pt idx="2053">
                  <c:v>-1.3</c:v>
                </c:pt>
                <c:pt idx="2054">
                  <c:v>-1.3</c:v>
                </c:pt>
                <c:pt idx="2055">
                  <c:v>-1.3</c:v>
                </c:pt>
                <c:pt idx="2056">
                  <c:v>-1.3</c:v>
                </c:pt>
                <c:pt idx="2057">
                  <c:v>-1.2</c:v>
                </c:pt>
                <c:pt idx="2058">
                  <c:v>-1.3</c:v>
                </c:pt>
                <c:pt idx="2059">
                  <c:v>-1.2</c:v>
                </c:pt>
                <c:pt idx="2060">
                  <c:v>-1.2</c:v>
                </c:pt>
                <c:pt idx="2061">
                  <c:v>-1.3</c:v>
                </c:pt>
                <c:pt idx="2062">
                  <c:v>-1.3</c:v>
                </c:pt>
                <c:pt idx="2063">
                  <c:v>-1.3</c:v>
                </c:pt>
                <c:pt idx="2064">
                  <c:v>-1.3</c:v>
                </c:pt>
                <c:pt idx="2065">
                  <c:v>-1.3</c:v>
                </c:pt>
                <c:pt idx="2066">
                  <c:v>-1.3</c:v>
                </c:pt>
                <c:pt idx="2067">
                  <c:v>-1.3</c:v>
                </c:pt>
                <c:pt idx="2068">
                  <c:v>-1.3</c:v>
                </c:pt>
                <c:pt idx="2069">
                  <c:v>-1.3</c:v>
                </c:pt>
                <c:pt idx="2070">
                  <c:v>-1.3</c:v>
                </c:pt>
                <c:pt idx="2071">
                  <c:v>-1.3</c:v>
                </c:pt>
                <c:pt idx="2072">
                  <c:v>-1.3</c:v>
                </c:pt>
                <c:pt idx="2073">
                  <c:v>-1.3</c:v>
                </c:pt>
                <c:pt idx="2074">
                  <c:v>-1.3</c:v>
                </c:pt>
                <c:pt idx="2075">
                  <c:v>-1.3</c:v>
                </c:pt>
                <c:pt idx="2076">
                  <c:v>-1.3</c:v>
                </c:pt>
                <c:pt idx="2077">
                  <c:v>-1.3</c:v>
                </c:pt>
                <c:pt idx="2078">
                  <c:v>-1.3</c:v>
                </c:pt>
                <c:pt idx="2079">
                  <c:v>-1.3</c:v>
                </c:pt>
                <c:pt idx="2080">
                  <c:v>-1.3</c:v>
                </c:pt>
                <c:pt idx="2081">
                  <c:v>-1.3</c:v>
                </c:pt>
                <c:pt idx="2082">
                  <c:v>-1.3</c:v>
                </c:pt>
                <c:pt idx="2083">
                  <c:v>-1.3</c:v>
                </c:pt>
                <c:pt idx="2084">
                  <c:v>-1.3</c:v>
                </c:pt>
                <c:pt idx="2085">
                  <c:v>-1.3</c:v>
                </c:pt>
                <c:pt idx="2086">
                  <c:v>-1.3</c:v>
                </c:pt>
                <c:pt idx="2087">
                  <c:v>-1.3</c:v>
                </c:pt>
                <c:pt idx="2088">
                  <c:v>-1.3</c:v>
                </c:pt>
                <c:pt idx="2089">
                  <c:v>-1.4</c:v>
                </c:pt>
                <c:pt idx="2090">
                  <c:v>-1.3</c:v>
                </c:pt>
                <c:pt idx="2091">
                  <c:v>-1.3</c:v>
                </c:pt>
                <c:pt idx="2092">
                  <c:v>-1.3</c:v>
                </c:pt>
                <c:pt idx="2093">
                  <c:v>-1.4</c:v>
                </c:pt>
                <c:pt idx="2094">
                  <c:v>-1.3</c:v>
                </c:pt>
                <c:pt idx="2095">
                  <c:v>-1.4</c:v>
                </c:pt>
                <c:pt idx="2096">
                  <c:v>-1.4</c:v>
                </c:pt>
                <c:pt idx="2097">
                  <c:v>-1.3</c:v>
                </c:pt>
                <c:pt idx="2098">
                  <c:v>-1.3</c:v>
                </c:pt>
                <c:pt idx="2099">
                  <c:v>-1.3</c:v>
                </c:pt>
                <c:pt idx="2100">
                  <c:v>-1.3</c:v>
                </c:pt>
                <c:pt idx="2101">
                  <c:v>-1.4</c:v>
                </c:pt>
                <c:pt idx="2102">
                  <c:v>-1.4</c:v>
                </c:pt>
                <c:pt idx="2103">
                  <c:v>-1.3</c:v>
                </c:pt>
                <c:pt idx="2104">
                  <c:v>-1.3</c:v>
                </c:pt>
                <c:pt idx="2105">
                  <c:v>-1.4</c:v>
                </c:pt>
                <c:pt idx="2106">
                  <c:v>-1.3</c:v>
                </c:pt>
                <c:pt idx="2107">
                  <c:v>-1.3</c:v>
                </c:pt>
                <c:pt idx="2108">
                  <c:v>-1.4</c:v>
                </c:pt>
                <c:pt idx="2109">
                  <c:v>-1.4</c:v>
                </c:pt>
                <c:pt idx="2110">
                  <c:v>-1.3</c:v>
                </c:pt>
                <c:pt idx="2111">
                  <c:v>-1.4</c:v>
                </c:pt>
                <c:pt idx="2112">
                  <c:v>-1.4</c:v>
                </c:pt>
                <c:pt idx="2113">
                  <c:v>-1.4</c:v>
                </c:pt>
                <c:pt idx="2114">
                  <c:v>-1.4</c:v>
                </c:pt>
                <c:pt idx="2115">
                  <c:v>-1.4</c:v>
                </c:pt>
                <c:pt idx="2116">
                  <c:v>-1.4</c:v>
                </c:pt>
                <c:pt idx="2117">
                  <c:v>-1.5</c:v>
                </c:pt>
                <c:pt idx="2118">
                  <c:v>-1.4</c:v>
                </c:pt>
                <c:pt idx="2119">
                  <c:v>-1.3</c:v>
                </c:pt>
                <c:pt idx="2120">
                  <c:v>-1.4</c:v>
                </c:pt>
                <c:pt idx="2121">
                  <c:v>-1.4</c:v>
                </c:pt>
                <c:pt idx="2122">
                  <c:v>-1.4</c:v>
                </c:pt>
                <c:pt idx="2123">
                  <c:v>-1.4</c:v>
                </c:pt>
                <c:pt idx="2124">
                  <c:v>-1.4</c:v>
                </c:pt>
                <c:pt idx="2125">
                  <c:v>-1.4</c:v>
                </c:pt>
                <c:pt idx="2126">
                  <c:v>-1.4</c:v>
                </c:pt>
                <c:pt idx="2127">
                  <c:v>-1.4</c:v>
                </c:pt>
                <c:pt idx="2128">
                  <c:v>-1.4</c:v>
                </c:pt>
                <c:pt idx="2129">
                  <c:v>-1.4</c:v>
                </c:pt>
                <c:pt idx="2130">
                  <c:v>-1.4</c:v>
                </c:pt>
                <c:pt idx="2131">
                  <c:v>-1.4</c:v>
                </c:pt>
                <c:pt idx="2132">
                  <c:v>-1.4</c:v>
                </c:pt>
                <c:pt idx="2133">
                  <c:v>-1.4</c:v>
                </c:pt>
                <c:pt idx="2134">
                  <c:v>-1.5</c:v>
                </c:pt>
                <c:pt idx="2135">
                  <c:v>-1.5</c:v>
                </c:pt>
                <c:pt idx="2136">
                  <c:v>-1.5</c:v>
                </c:pt>
                <c:pt idx="2137">
                  <c:v>-1.4</c:v>
                </c:pt>
                <c:pt idx="2138">
                  <c:v>-1.5</c:v>
                </c:pt>
                <c:pt idx="2139">
                  <c:v>-1.5</c:v>
                </c:pt>
                <c:pt idx="2140">
                  <c:v>-1.4</c:v>
                </c:pt>
                <c:pt idx="2141">
                  <c:v>-1.5</c:v>
                </c:pt>
                <c:pt idx="2142">
                  <c:v>-1.5</c:v>
                </c:pt>
                <c:pt idx="2143">
                  <c:v>-1.5</c:v>
                </c:pt>
                <c:pt idx="2144">
                  <c:v>-1.5</c:v>
                </c:pt>
                <c:pt idx="2145">
                  <c:v>-1.5</c:v>
                </c:pt>
                <c:pt idx="2146">
                  <c:v>-1.5</c:v>
                </c:pt>
                <c:pt idx="2147">
                  <c:v>-1.5</c:v>
                </c:pt>
                <c:pt idx="2148">
                  <c:v>-1.5</c:v>
                </c:pt>
                <c:pt idx="2149">
                  <c:v>-1.5</c:v>
                </c:pt>
                <c:pt idx="2150">
                  <c:v>-1.4</c:v>
                </c:pt>
                <c:pt idx="2151">
                  <c:v>-1.4</c:v>
                </c:pt>
                <c:pt idx="2152">
                  <c:v>-1.4</c:v>
                </c:pt>
                <c:pt idx="2153">
                  <c:v>-1.4</c:v>
                </c:pt>
                <c:pt idx="2154">
                  <c:v>-1.4</c:v>
                </c:pt>
                <c:pt idx="2155">
                  <c:v>-1.4</c:v>
                </c:pt>
                <c:pt idx="2156">
                  <c:v>-1.5</c:v>
                </c:pt>
                <c:pt idx="2157">
                  <c:v>-1.5</c:v>
                </c:pt>
                <c:pt idx="2158">
                  <c:v>-1.5</c:v>
                </c:pt>
                <c:pt idx="2159">
                  <c:v>-1.4</c:v>
                </c:pt>
                <c:pt idx="2160">
                  <c:v>-1.5</c:v>
                </c:pt>
                <c:pt idx="2161">
                  <c:v>-1.4</c:v>
                </c:pt>
                <c:pt idx="2162">
                  <c:v>-1.4</c:v>
                </c:pt>
                <c:pt idx="2163">
                  <c:v>-1.4</c:v>
                </c:pt>
                <c:pt idx="2164">
                  <c:v>-1.4</c:v>
                </c:pt>
                <c:pt idx="2165">
                  <c:v>-1.4</c:v>
                </c:pt>
                <c:pt idx="2166">
                  <c:v>-1.5</c:v>
                </c:pt>
                <c:pt idx="2167">
                  <c:v>-1.4</c:v>
                </c:pt>
                <c:pt idx="2168">
                  <c:v>-1.4</c:v>
                </c:pt>
                <c:pt idx="2169">
                  <c:v>-1.4</c:v>
                </c:pt>
                <c:pt idx="2170">
                  <c:v>-1.4</c:v>
                </c:pt>
                <c:pt idx="2171">
                  <c:v>-1.4</c:v>
                </c:pt>
                <c:pt idx="2172">
                  <c:v>-1.4</c:v>
                </c:pt>
                <c:pt idx="2173">
                  <c:v>-1.4</c:v>
                </c:pt>
                <c:pt idx="2174">
                  <c:v>-1.5</c:v>
                </c:pt>
                <c:pt idx="2175">
                  <c:v>-1.4</c:v>
                </c:pt>
                <c:pt idx="2176">
                  <c:v>-1.5</c:v>
                </c:pt>
                <c:pt idx="2177">
                  <c:v>-1.4</c:v>
                </c:pt>
                <c:pt idx="2178">
                  <c:v>-1.4</c:v>
                </c:pt>
                <c:pt idx="2179">
                  <c:v>-1.5</c:v>
                </c:pt>
                <c:pt idx="2180">
                  <c:v>-1.5</c:v>
                </c:pt>
                <c:pt idx="2181">
                  <c:v>-1.5</c:v>
                </c:pt>
                <c:pt idx="2182">
                  <c:v>-1.4</c:v>
                </c:pt>
                <c:pt idx="2183">
                  <c:v>-1.4</c:v>
                </c:pt>
                <c:pt idx="2184">
                  <c:v>-1.5</c:v>
                </c:pt>
                <c:pt idx="2185">
                  <c:v>-1.5</c:v>
                </c:pt>
                <c:pt idx="2186">
                  <c:v>-1.5</c:v>
                </c:pt>
                <c:pt idx="2187">
                  <c:v>-1.5</c:v>
                </c:pt>
                <c:pt idx="2188">
                  <c:v>-1.5</c:v>
                </c:pt>
                <c:pt idx="2189">
                  <c:v>-1.4</c:v>
                </c:pt>
                <c:pt idx="2190">
                  <c:v>-1.4</c:v>
                </c:pt>
                <c:pt idx="2191">
                  <c:v>-1.4</c:v>
                </c:pt>
                <c:pt idx="2192">
                  <c:v>-1.5</c:v>
                </c:pt>
                <c:pt idx="2193">
                  <c:v>-1.5</c:v>
                </c:pt>
                <c:pt idx="2194">
                  <c:v>-1.5</c:v>
                </c:pt>
                <c:pt idx="2195">
                  <c:v>-1.4</c:v>
                </c:pt>
                <c:pt idx="2196">
                  <c:v>-1.4</c:v>
                </c:pt>
                <c:pt idx="2197">
                  <c:v>-1.5</c:v>
                </c:pt>
                <c:pt idx="2198">
                  <c:v>-1.4</c:v>
                </c:pt>
                <c:pt idx="2199">
                  <c:v>-1.5</c:v>
                </c:pt>
                <c:pt idx="2200">
                  <c:v>-1.4</c:v>
                </c:pt>
                <c:pt idx="2201">
                  <c:v>-1.4</c:v>
                </c:pt>
                <c:pt idx="2202">
                  <c:v>-1.4</c:v>
                </c:pt>
                <c:pt idx="2203">
                  <c:v>-1.4</c:v>
                </c:pt>
                <c:pt idx="2204">
                  <c:v>-1.4</c:v>
                </c:pt>
                <c:pt idx="2205">
                  <c:v>-1.5</c:v>
                </c:pt>
                <c:pt idx="2206">
                  <c:v>-1.4</c:v>
                </c:pt>
                <c:pt idx="2207">
                  <c:v>-1.4</c:v>
                </c:pt>
                <c:pt idx="2208">
                  <c:v>-1.4</c:v>
                </c:pt>
                <c:pt idx="2209">
                  <c:v>-1.5</c:v>
                </c:pt>
                <c:pt idx="2210">
                  <c:v>-1.4</c:v>
                </c:pt>
                <c:pt idx="2211">
                  <c:v>-1.5</c:v>
                </c:pt>
                <c:pt idx="2212">
                  <c:v>-1.4</c:v>
                </c:pt>
                <c:pt idx="2213">
                  <c:v>-1.5</c:v>
                </c:pt>
                <c:pt idx="2214">
                  <c:v>-1.5</c:v>
                </c:pt>
                <c:pt idx="2215">
                  <c:v>-1.5</c:v>
                </c:pt>
                <c:pt idx="2216">
                  <c:v>-1.5</c:v>
                </c:pt>
                <c:pt idx="2217">
                  <c:v>-1.5</c:v>
                </c:pt>
                <c:pt idx="2218">
                  <c:v>-1.4</c:v>
                </c:pt>
                <c:pt idx="2219">
                  <c:v>-1.4</c:v>
                </c:pt>
                <c:pt idx="2220">
                  <c:v>-1.4</c:v>
                </c:pt>
                <c:pt idx="2221">
                  <c:v>-1.4</c:v>
                </c:pt>
                <c:pt idx="2222">
                  <c:v>-1.5</c:v>
                </c:pt>
                <c:pt idx="2223">
                  <c:v>-1.4</c:v>
                </c:pt>
                <c:pt idx="2224">
                  <c:v>-1.4</c:v>
                </c:pt>
                <c:pt idx="2225">
                  <c:v>-1.5</c:v>
                </c:pt>
                <c:pt idx="2226">
                  <c:v>-1.5</c:v>
                </c:pt>
                <c:pt idx="2227">
                  <c:v>-1.4</c:v>
                </c:pt>
                <c:pt idx="2228">
                  <c:v>-1.5</c:v>
                </c:pt>
                <c:pt idx="2229">
                  <c:v>-1.4</c:v>
                </c:pt>
                <c:pt idx="2230">
                  <c:v>-1.4</c:v>
                </c:pt>
                <c:pt idx="2231">
                  <c:v>-1.4</c:v>
                </c:pt>
                <c:pt idx="2232">
                  <c:v>-1.4</c:v>
                </c:pt>
                <c:pt idx="2233">
                  <c:v>-1.4</c:v>
                </c:pt>
                <c:pt idx="2234">
                  <c:v>-1.5</c:v>
                </c:pt>
                <c:pt idx="2235">
                  <c:v>-1.5</c:v>
                </c:pt>
                <c:pt idx="2236">
                  <c:v>-1.5</c:v>
                </c:pt>
                <c:pt idx="2237">
                  <c:v>-1.5</c:v>
                </c:pt>
                <c:pt idx="2238">
                  <c:v>-1.5</c:v>
                </c:pt>
                <c:pt idx="2239">
                  <c:v>-1.4</c:v>
                </c:pt>
                <c:pt idx="2240">
                  <c:v>-1.4</c:v>
                </c:pt>
                <c:pt idx="2241">
                  <c:v>-1.4</c:v>
                </c:pt>
                <c:pt idx="2242">
                  <c:v>-1.4</c:v>
                </c:pt>
                <c:pt idx="2243">
                  <c:v>-1.4</c:v>
                </c:pt>
                <c:pt idx="2244">
                  <c:v>-1.5</c:v>
                </c:pt>
                <c:pt idx="2245">
                  <c:v>-1.4</c:v>
                </c:pt>
                <c:pt idx="2246">
                  <c:v>-1.4</c:v>
                </c:pt>
                <c:pt idx="2247">
                  <c:v>-1.5</c:v>
                </c:pt>
                <c:pt idx="2248">
                  <c:v>-1.4</c:v>
                </c:pt>
                <c:pt idx="2249">
                  <c:v>-1.4</c:v>
                </c:pt>
                <c:pt idx="2250">
                  <c:v>-1.4</c:v>
                </c:pt>
                <c:pt idx="2251">
                  <c:v>-1.5</c:v>
                </c:pt>
                <c:pt idx="2252">
                  <c:v>-1.5</c:v>
                </c:pt>
                <c:pt idx="2253">
                  <c:v>-1.4</c:v>
                </c:pt>
                <c:pt idx="2254">
                  <c:v>-1.5</c:v>
                </c:pt>
                <c:pt idx="2255">
                  <c:v>-1.4</c:v>
                </c:pt>
                <c:pt idx="2256">
                  <c:v>-1.5</c:v>
                </c:pt>
                <c:pt idx="2257">
                  <c:v>-1.4</c:v>
                </c:pt>
                <c:pt idx="2258">
                  <c:v>-1.4</c:v>
                </c:pt>
                <c:pt idx="2259">
                  <c:v>-1.5</c:v>
                </c:pt>
                <c:pt idx="2260">
                  <c:v>-1.4</c:v>
                </c:pt>
                <c:pt idx="2261">
                  <c:v>-1.5</c:v>
                </c:pt>
                <c:pt idx="2262">
                  <c:v>-1.4</c:v>
                </c:pt>
                <c:pt idx="2263">
                  <c:v>-1.4</c:v>
                </c:pt>
                <c:pt idx="2264">
                  <c:v>-1.5</c:v>
                </c:pt>
                <c:pt idx="2265">
                  <c:v>-1.4</c:v>
                </c:pt>
                <c:pt idx="2266">
                  <c:v>-1.4</c:v>
                </c:pt>
                <c:pt idx="2267">
                  <c:v>-1.4</c:v>
                </c:pt>
                <c:pt idx="2268">
                  <c:v>-1.5</c:v>
                </c:pt>
                <c:pt idx="2269">
                  <c:v>-1.4</c:v>
                </c:pt>
                <c:pt idx="2270">
                  <c:v>-1.4</c:v>
                </c:pt>
                <c:pt idx="2271">
                  <c:v>-1.4</c:v>
                </c:pt>
                <c:pt idx="2272">
                  <c:v>-1.5</c:v>
                </c:pt>
                <c:pt idx="2273">
                  <c:v>-1.4</c:v>
                </c:pt>
                <c:pt idx="2274">
                  <c:v>-1.5</c:v>
                </c:pt>
                <c:pt idx="2275">
                  <c:v>-1.5</c:v>
                </c:pt>
                <c:pt idx="2276">
                  <c:v>-1.4</c:v>
                </c:pt>
                <c:pt idx="2277">
                  <c:v>-1.4</c:v>
                </c:pt>
                <c:pt idx="2278">
                  <c:v>-1.5</c:v>
                </c:pt>
                <c:pt idx="2279">
                  <c:v>-1.5</c:v>
                </c:pt>
                <c:pt idx="2280">
                  <c:v>-1.4</c:v>
                </c:pt>
                <c:pt idx="2281">
                  <c:v>-1.5</c:v>
                </c:pt>
                <c:pt idx="2282">
                  <c:v>-1.5</c:v>
                </c:pt>
                <c:pt idx="2283">
                  <c:v>-1.4</c:v>
                </c:pt>
                <c:pt idx="2284">
                  <c:v>-1.4</c:v>
                </c:pt>
                <c:pt idx="2285">
                  <c:v>-1.4</c:v>
                </c:pt>
                <c:pt idx="2286">
                  <c:v>-1.4</c:v>
                </c:pt>
                <c:pt idx="2287">
                  <c:v>-1.5</c:v>
                </c:pt>
                <c:pt idx="2288">
                  <c:v>-1.4</c:v>
                </c:pt>
                <c:pt idx="2289">
                  <c:v>-1.4</c:v>
                </c:pt>
                <c:pt idx="2290">
                  <c:v>-1.5</c:v>
                </c:pt>
                <c:pt idx="2291">
                  <c:v>-1.4</c:v>
                </c:pt>
                <c:pt idx="2292">
                  <c:v>-1.5</c:v>
                </c:pt>
                <c:pt idx="2293">
                  <c:v>-1.4</c:v>
                </c:pt>
                <c:pt idx="2294">
                  <c:v>-1.4</c:v>
                </c:pt>
                <c:pt idx="2295">
                  <c:v>-1.4</c:v>
                </c:pt>
                <c:pt idx="2296">
                  <c:v>-1.5</c:v>
                </c:pt>
                <c:pt idx="2297">
                  <c:v>-1.4</c:v>
                </c:pt>
                <c:pt idx="2298">
                  <c:v>-1.5</c:v>
                </c:pt>
                <c:pt idx="2299">
                  <c:v>-1.5</c:v>
                </c:pt>
                <c:pt idx="2300">
                  <c:v>-1.4</c:v>
                </c:pt>
                <c:pt idx="2301">
                  <c:v>-1.4</c:v>
                </c:pt>
                <c:pt idx="2302">
                  <c:v>-1.5</c:v>
                </c:pt>
                <c:pt idx="2303">
                  <c:v>-1.4</c:v>
                </c:pt>
                <c:pt idx="2304">
                  <c:v>-1.5</c:v>
                </c:pt>
                <c:pt idx="2305">
                  <c:v>-1.5</c:v>
                </c:pt>
                <c:pt idx="2306">
                  <c:v>-1.5</c:v>
                </c:pt>
                <c:pt idx="2307">
                  <c:v>-1.5</c:v>
                </c:pt>
                <c:pt idx="2308">
                  <c:v>-1.5</c:v>
                </c:pt>
                <c:pt idx="2309">
                  <c:v>-1.5</c:v>
                </c:pt>
                <c:pt idx="2310">
                  <c:v>-1.5</c:v>
                </c:pt>
                <c:pt idx="2311">
                  <c:v>-1.5</c:v>
                </c:pt>
                <c:pt idx="2312">
                  <c:v>-1.5</c:v>
                </c:pt>
                <c:pt idx="2313">
                  <c:v>-1.5</c:v>
                </c:pt>
                <c:pt idx="2314">
                  <c:v>-1.5</c:v>
                </c:pt>
                <c:pt idx="2315">
                  <c:v>-1.5</c:v>
                </c:pt>
                <c:pt idx="2316">
                  <c:v>-1.5</c:v>
                </c:pt>
                <c:pt idx="2317">
                  <c:v>-1.5</c:v>
                </c:pt>
                <c:pt idx="2318">
                  <c:v>-1.5</c:v>
                </c:pt>
                <c:pt idx="2319">
                  <c:v>-1.5</c:v>
                </c:pt>
                <c:pt idx="2320">
                  <c:v>-1.5</c:v>
                </c:pt>
                <c:pt idx="2321">
                  <c:v>-1.5</c:v>
                </c:pt>
                <c:pt idx="2322">
                  <c:v>-1.5</c:v>
                </c:pt>
                <c:pt idx="2323">
                  <c:v>-1.4</c:v>
                </c:pt>
                <c:pt idx="2324">
                  <c:v>-1.5</c:v>
                </c:pt>
                <c:pt idx="2325">
                  <c:v>-1.5</c:v>
                </c:pt>
                <c:pt idx="2326">
                  <c:v>-1.5</c:v>
                </c:pt>
                <c:pt idx="2327">
                  <c:v>-1.5</c:v>
                </c:pt>
                <c:pt idx="2328">
                  <c:v>-1.5</c:v>
                </c:pt>
                <c:pt idx="2329">
                  <c:v>-1.5</c:v>
                </c:pt>
                <c:pt idx="2330">
                  <c:v>-1.6</c:v>
                </c:pt>
                <c:pt idx="2331">
                  <c:v>-1.5</c:v>
                </c:pt>
                <c:pt idx="2332">
                  <c:v>-1.5</c:v>
                </c:pt>
                <c:pt idx="2333">
                  <c:v>-1.5</c:v>
                </c:pt>
                <c:pt idx="2334">
                  <c:v>-1.5</c:v>
                </c:pt>
                <c:pt idx="2335">
                  <c:v>-1.5</c:v>
                </c:pt>
                <c:pt idx="2336">
                  <c:v>-1.5</c:v>
                </c:pt>
                <c:pt idx="2337">
                  <c:v>-1.5</c:v>
                </c:pt>
                <c:pt idx="2338">
                  <c:v>-1.5</c:v>
                </c:pt>
                <c:pt idx="2339">
                  <c:v>-1.5</c:v>
                </c:pt>
                <c:pt idx="2340">
                  <c:v>-1.5</c:v>
                </c:pt>
                <c:pt idx="2341">
                  <c:v>-1.5</c:v>
                </c:pt>
                <c:pt idx="2342">
                  <c:v>-1.5</c:v>
                </c:pt>
                <c:pt idx="2343">
                  <c:v>-1.5</c:v>
                </c:pt>
                <c:pt idx="2344">
                  <c:v>-1.4</c:v>
                </c:pt>
                <c:pt idx="2345">
                  <c:v>-1.5</c:v>
                </c:pt>
                <c:pt idx="2346">
                  <c:v>-1.4</c:v>
                </c:pt>
                <c:pt idx="2347">
                  <c:v>-1.4</c:v>
                </c:pt>
                <c:pt idx="2348">
                  <c:v>-1.5</c:v>
                </c:pt>
                <c:pt idx="2349">
                  <c:v>-1.5</c:v>
                </c:pt>
                <c:pt idx="2350">
                  <c:v>-1.4</c:v>
                </c:pt>
                <c:pt idx="2351">
                  <c:v>-1.5</c:v>
                </c:pt>
                <c:pt idx="2352">
                  <c:v>-1.5</c:v>
                </c:pt>
                <c:pt idx="2353">
                  <c:v>-1.5</c:v>
                </c:pt>
                <c:pt idx="2354">
                  <c:v>-1.4</c:v>
                </c:pt>
                <c:pt idx="2355">
                  <c:v>-1.4</c:v>
                </c:pt>
                <c:pt idx="2356">
                  <c:v>-1.5</c:v>
                </c:pt>
                <c:pt idx="2357">
                  <c:v>-1.4</c:v>
                </c:pt>
                <c:pt idx="2358">
                  <c:v>-1.4</c:v>
                </c:pt>
                <c:pt idx="2359">
                  <c:v>-1.5</c:v>
                </c:pt>
                <c:pt idx="2360">
                  <c:v>-1.4</c:v>
                </c:pt>
                <c:pt idx="2361">
                  <c:v>-1.4</c:v>
                </c:pt>
                <c:pt idx="2362">
                  <c:v>-1.5</c:v>
                </c:pt>
                <c:pt idx="2363">
                  <c:v>-1.5</c:v>
                </c:pt>
                <c:pt idx="2364">
                  <c:v>-1.5</c:v>
                </c:pt>
                <c:pt idx="2365">
                  <c:v>-1.4</c:v>
                </c:pt>
                <c:pt idx="2366">
                  <c:v>-1.4</c:v>
                </c:pt>
                <c:pt idx="2367">
                  <c:v>-1.4</c:v>
                </c:pt>
                <c:pt idx="2368">
                  <c:v>-1.5</c:v>
                </c:pt>
                <c:pt idx="2369">
                  <c:v>-1.4</c:v>
                </c:pt>
                <c:pt idx="2370">
                  <c:v>-1.5</c:v>
                </c:pt>
                <c:pt idx="2371">
                  <c:v>-1.5</c:v>
                </c:pt>
                <c:pt idx="2372">
                  <c:v>-1.5</c:v>
                </c:pt>
                <c:pt idx="2373">
                  <c:v>-1.4</c:v>
                </c:pt>
                <c:pt idx="2374">
                  <c:v>-1.5</c:v>
                </c:pt>
                <c:pt idx="2375">
                  <c:v>-1.5</c:v>
                </c:pt>
                <c:pt idx="2376">
                  <c:v>-1.5</c:v>
                </c:pt>
                <c:pt idx="2377">
                  <c:v>-1.5</c:v>
                </c:pt>
                <c:pt idx="2378">
                  <c:v>-1.5</c:v>
                </c:pt>
                <c:pt idx="2379">
                  <c:v>-1.5</c:v>
                </c:pt>
                <c:pt idx="2380">
                  <c:v>-1.5</c:v>
                </c:pt>
                <c:pt idx="2381">
                  <c:v>-1.5</c:v>
                </c:pt>
                <c:pt idx="2382">
                  <c:v>-1.5</c:v>
                </c:pt>
                <c:pt idx="2383">
                  <c:v>-1.5</c:v>
                </c:pt>
                <c:pt idx="2384">
                  <c:v>-1.5</c:v>
                </c:pt>
                <c:pt idx="2385">
                  <c:v>-1.5</c:v>
                </c:pt>
                <c:pt idx="2386">
                  <c:v>-1.5</c:v>
                </c:pt>
                <c:pt idx="2387">
                  <c:v>-1.5</c:v>
                </c:pt>
                <c:pt idx="2388">
                  <c:v>-1.6</c:v>
                </c:pt>
                <c:pt idx="2389">
                  <c:v>-1.5</c:v>
                </c:pt>
                <c:pt idx="2390">
                  <c:v>-1.5</c:v>
                </c:pt>
                <c:pt idx="2391">
                  <c:v>-1.5</c:v>
                </c:pt>
                <c:pt idx="2392">
                  <c:v>-1.5</c:v>
                </c:pt>
                <c:pt idx="2393">
                  <c:v>-1.5</c:v>
                </c:pt>
                <c:pt idx="2394">
                  <c:v>-1.5</c:v>
                </c:pt>
                <c:pt idx="2395">
                  <c:v>-1.5</c:v>
                </c:pt>
                <c:pt idx="2396">
                  <c:v>-1.5</c:v>
                </c:pt>
                <c:pt idx="2397">
                  <c:v>-1.5</c:v>
                </c:pt>
                <c:pt idx="2398">
                  <c:v>-1.5</c:v>
                </c:pt>
                <c:pt idx="2399">
                  <c:v>-1.5</c:v>
                </c:pt>
                <c:pt idx="2400">
                  <c:v>-1.5</c:v>
                </c:pt>
                <c:pt idx="2401">
                  <c:v>-1.5</c:v>
                </c:pt>
                <c:pt idx="2402">
                  <c:v>-1.6</c:v>
                </c:pt>
                <c:pt idx="2403">
                  <c:v>-1.5</c:v>
                </c:pt>
                <c:pt idx="2404">
                  <c:v>-1.5</c:v>
                </c:pt>
                <c:pt idx="2405">
                  <c:v>-1.5</c:v>
                </c:pt>
                <c:pt idx="2406">
                  <c:v>-1.5</c:v>
                </c:pt>
                <c:pt idx="2407">
                  <c:v>-1.5</c:v>
                </c:pt>
                <c:pt idx="2408">
                  <c:v>-1.5</c:v>
                </c:pt>
              </c:numCache>
            </c:numRef>
          </c:yVal>
          <c:smooth val="0"/>
        </c:ser>
        <c:ser>
          <c:idx val="21"/>
          <c:order val="17"/>
          <c:tx>
            <c:strRef>
              <c:f>'[T1500170-v3 LHO Charge Exp Day 4 and 5.xlsx]Raw Data'!$X$15</c:f>
              <c:strCache>
                <c:ptCount val="1"/>
                <c:pt idx="0">
                  <c:v>5.3 A</c:v>
                </c:pt>
              </c:strCache>
            </c:strRef>
          </c:tx>
          <c:spPr>
            <a:ln w="19050" cap="rnd">
              <a:solidFill>
                <a:schemeClr val="accent4">
                  <a:lumMod val="80000"/>
                </a:schemeClr>
              </a:solidFill>
              <a:round/>
            </a:ln>
            <a:effectLst/>
          </c:spPr>
          <c:marker>
            <c:symbol val="none"/>
          </c:marker>
          <c:xVal>
            <c:numRef>
              <c:f>'[T1500170-v3 LHO Charge Exp Day 4 and 5.xlsx]Raw Data'!$B$18:$B$4644</c:f>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f>'[T1500170-v3 LHO Charge Exp Day 4 and 5.xlsx]Raw Data'!$X$18:$X$4644</c:f>
              <c:numCache>
                <c:formatCode>#,##0.0</c:formatCode>
                <c:ptCount val="4627"/>
                <c:pt idx="0">
                  <c:v>2.9</c:v>
                </c:pt>
                <c:pt idx="1">
                  <c:v>2.8</c:v>
                </c:pt>
                <c:pt idx="2">
                  <c:v>2.9</c:v>
                </c:pt>
                <c:pt idx="3">
                  <c:v>2.8</c:v>
                </c:pt>
                <c:pt idx="4">
                  <c:v>2.9</c:v>
                </c:pt>
                <c:pt idx="5">
                  <c:v>2.8</c:v>
                </c:pt>
                <c:pt idx="6">
                  <c:v>2.8</c:v>
                </c:pt>
                <c:pt idx="7">
                  <c:v>2.9</c:v>
                </c:pt>
                <c:pt idx="8">
                  <c:v>2.9</c:v>
                </c:pt>
                <c:pt idx="9">
                  <c:v>2.9</c:v>
                </c:pt>
                <c:pt idx="10">
                  <c:v>2.9</c:v>
                </c:pt>
                <c:pt idx="11">
                  <c:v>2.9</c:v>
                </c:pt>
                <c:pt idx="12">
                  <c:v>2.8</c:v>
                </c:pt>
                <c:pt idx="13">
                  <c:v>2.8</c:v>
                </c:pt>
                <c:pt idx="14">
                  <c:v>2.8</c:v>
                </c:pt>
                <c:pt idx="15">
                  <c:v>2.8</c:v>
                </c:pt>
                <c:pt idx="16">
                  <c:v>2.8</c:v>
                </c:pt>
                <c:pt idx="17">
                  <c:v>2.8</c:v>
                </c:pt>
                <c:pt idx="18">
                  <c:v>2.8</c:v>
                </c:pt>
                <c:pt idx="19">
                  <c:v>2.9</c:v>
                </c:pt>
                <c:pt idx="20">
                  <c:v>2.8</c:v>
                </c:pt>
                <c:pt idx="21">
                  <c:v>2.8</c:v>
                </c:pt>
                <c:pt idx="22">
                  <c:v>2.9</c:v>
                </c:pt>
                <c:pt idx="23">
                  <c:v>2.8</c:v>
                </c:pt>
                <c:pt idx="24">
                  <c:v>2.8</c:v>
                </c:pt>
                <c:pt idx="25">
                  <c:v>2.9</c:v>
                </c:pt>
                <c:pt idx="26">
                  <c:v>2.8</c:v>
                </c:pt>
                <c:pt idx="27">
                  <c:v>2.6</c:v>
                </c:pt>
                <c:pt idx="28">
                  <c:v>2.4</c:v>
                </c:pt>
                <c:pt idx="29">
                  <c:v>2.2000000000000002</c:v>
                </c:pt>
                <c:pt idx="30">
                  <c:v>1.7</c:v>
                </c:pt>
                <c:pt idx="31">
                  <c:v>1.2</c:v>
                </c:pt>
                <c:pt idx="32">
                  <c:v>0.1</c:v>
                </c:pt>
                <c:pt idx="33">
                  <c:v>-1.3</c:v>
                </c:pt>
                <c:pt idx="34">
                  <c:v>-2.4</c:v>
                </c:pt>
                <c:pt idx="35">
                  <c:v>-5.3</c:v>
                </c:pt>
                <c:pt idx="36">
                  <c:v>-7.7</c:v>
                </c:pt>
                <c:pt idx="37">
                  <c:v>-12</c:v>
                </c:pt>
                <c:pt idx="38">
                  <c:v>-16.899999999999999</c:v>
                </c:pt>
                <c:pt idx="39">
                  <c:v>-9.5</c:v>
                </c:pt>
                <c:pt idx="40">
                  <c:v>-4.5</c:v>
                </c:pt>
                <c:pt idx="41">
                  <c:v>-2.4</c:v>
                </c:pt>
                <c:pt idx="42">
                  <c:v>-1.2</c:v>
                </c:pt>
                <c:pt idx="43">
                  <c:v>-0.5</c:v>
                </c:pt>
                <c:pt idx="44">
                  <c:v>-0.3</c:v>
                </c:pt>
                <c:pt idx="45">
                  <c:v>-0.1</c:v>
                </c:pt>
                <c:pt idx="46">
                  <c:v>-0.1</c:v>
                </c:pt>
                <c:pt idx="47">
                  <c:v>0</c:v>
                </c:pt>
                <c:pt idx="48">
                  <c:v>0</c:v>
                </c:pt>
                <c:pt idx="49">
                  <c:v>0.6</c:v>
                </c:pt>
                <c:pt idx="50">
                  <c:v>0.8</c:v>
                </c:pt>
                <c:pt idx="51">
                  <c:v>1.2</c:v>
                </c:pt>
                <c:pt idx="52">
                  <c:v>1.4</c:v>
                </c:pt>
                <c:pt idx="53">
                  <c:v>1.3</c:v>
                </c:pt>
                <c:pt idx="54">
                  <c:v>1.6</c:v>
                </c:pt>
                <c:pt idx="55">
                  <c:v>1.8</c:v>
                </c:pt>
                <c:pt idx="56">
                  <c:v>2</c:v>
                </c:pt>
                <c:pt idx="57">
                  <c:v>2.2999999999999998</c:v>
                </c:pt>
                <c:pt idx="58">
                  <c:v>2.7</c:v>
                </c:pt>
                <c:pt idx="59">
                  <c:v>3</c:v>
                </c:pt>
                <c:pt idx="60">
                  <c:v>3.3</c:v>
                </c:pt>
                <c:pt idx="61">
                  <c:v>3.4</c:v>
                </c:pt>
                <c:pt idx="62">
                  <c:v>3</c:v>
                </c:pt>
                <c:pt idx="63">
                  <c:v>2</c:v>
                </c:pt>
                <c:pt idx="64">
                  <c:v>1.2</c:v>
                </c:pt>
                <c:pt idx="65">
                  <c:v>-1.4</c:v>
                </c:pt>
                <c:pt idx="66">
                  <c:v>-4.9000000000000004</c:v>
                </c:pt>
                <c:pt idx="67">
                  <c:v>-6</c:v>
                </c:pt>
                <c:pt idx="68">
                  <c:v>-6.8</c:v>
                </c:pt>
                <c:pt idx="69">
                  <c:v>-8.5</c:v>
                </c:pt>
                <c:pt idx="70">
                  <c:v>-13</c:v>
                </c:pt>
                <c:pt idx="71">
                  <c:v>-17</c:v>
                </c:pt>
                <c:pt idx="72">
                  <c:v>-28.7</c:v>
                </c:pt>
                <c:pt idx="73">
                  <c:v>-40.4</c:v>
                </c:pt>
                <c:pt idx="74">
                  <c:v>-51.8</c:v>
                </c:pt>
                <c:pt idx="75">
                  <c:v>-59.2</c:v>
                </c:pt>
                <c:pt idx="76">
                  <c:v>-64.2</c:v>
                </c:pt>
                <c:pt idx="77">
                  <c:v>-68.400000000000006</c:v>
                </c:pt>
                <c:pt idx="78">
                  <c:v>-71.3</c:v>
                </c:pt>
                <c:pt idx="79">
                  <c:v>-85.8</c:v>
                </c:pt>
                <c:pt idx="80">
                  <c:v>-121</c:v>
                </c:pt>
                <c:pt idx="81">
                  <c:v>-165.3</c:v>
                </c:pt>
                <c:pt idx="82">
                  <c:v>-204.2</c:v>
                </c:pt>
                <c:pt idx="83">
                  <c:v>-335.7</c:v>
                </c:pt>
                <c:pt idx="84">
                  <c:v>-416.9</c:v>
                </c:pt>
                <c:pt idx="85">
                  <c:v>-441.3</c:v>
                </c:pt>
                <c:pt idx="86">
                  <c:v>-462.2</c:v>
                </c:pt>
                <c:pt idx="87">
                  <c:v>-498.8</c:v>
                </c:pt>
                <c:pt idx="88">
                  <c:v>-522.79999999999995</c:v>
                </c:pt>
                <c:pt idx="89">
                  <c:v>-546.70000000000005</c:v>
                </c:pt>
                <c:pt idx="90">
                  <c:v>-572.1</c:v>
                </c:pt>
                <c:pt idx="91">
                  <c:v>-595.20000000000005</c:v>
                </c:pt>
                <c:pt idx="92">
                  <c:v>-626.20000000000005</c:v>
                </c:pt>
                <c:pt idx="93">
                  <c:v>-653</c:v>
                </c:pt>
                <c:pt idx="94">
                  <c:v>-696.9</c:v>
                </c:pt>
                <c:pt idx="95">
                  <c:v>-737.3</c:v>
                </c:pt>
                <c:pt idx="96">
                  <c:v>-785.3</c:v>
                </c:pt>
                <c:pt idx="97">
                  <c:v>-837.7</c:v>
                </c:pt>
                <c:pt idx="98">
                  <c:v>-877.7</c:v>
                </c:pt>
                <c:pt idx="99">
                  <c:v>-899.5</c:v>
                </c:pt>
                <c:pt idx="100">
                  <c:v>-904.5</c:v>
                </c:pt>
                <c:pt idx="101">
                  <c:v>-898</c:v>
                </c:pt>
                <c:pt idx="102">
                  <c:v>-900.4</c:v>
                </c:pt>
                <c:pt idx="103">
                  <c:v>-904.8</c:v>
                </c:pt>
                <c:pt idx="104">
                  <c:v>-909.1</c:v>
                </c:pt>
                <c:pt idx="105">
                  <c:v>-915.5</c:v>
                </c:pt>
                <c:pt idx="106">
                  <c:v>-921.3</c:v>
                </c:pt>
                <c:pt idx="107">
                  <c:v>-923.4</c:v>
                </c:pt>
                <c:pt idx="108">
                  <c:v>-924.4</c:v>
                </c:pt>
                <c:pt idx="109">
                  <c:v>-931.2</c:v>
                </c:pt>
                <c:pt idx="110">
                  <c:v>-937</c:v>
                </c:pt>
                <c:pt idx="111">
                  <c:v>-938</c:v>
                </c:pt>
                <c:pt idx="112">
                  <c:v>-939.1</c:v>
                </c:pt>
                <c:pt idx="113">
                  <c:v>-939.2</c:v>
                </c:pt>
                <c:pt idx="114">
                  <c:v>-937.7</c:v>
                </c:pt>
                <c:pt idx="115">
                  <c:v>-936.7</c:v>
                </c:pt>
                <c:pt idx="116">
                  <c:v>-934.4</c:v>
                </c:pt>
                <c:pt idx="117">
                  <c:v>-932.7</c:v>
                </c:pt>
                <c:pt idx="118">
                  <c:v>-931.4</c:v>
                </c:pt>
                <c:pt idx="119">
                  <c:v>-930.4</c:v>
                </c:pt>
                <c:pt idx="120">
                  <c:v>-929.3</c:v>
                </c:pt>
                <c:pt idx="121">
                  <c:v>-928.7</c:v>
                </c:pt>
                <c:pt idx="122">
                  <c:v>-928.2</c:v>
                </c:pt>
                <c:pt idx="123">
                  <c:v>-927.8</c:v>
                </c:pt>
                <c:pt idx="124">
                  <c:v>-927.5</c:v>
                </c:pt>
                <c:pt idx="125">
                  <c:v>-927.2</c:v>
                </c:pt>
                <c:pt idx="126">
                  <c:v>-926.9</c:v>
                </c:pt>
                <c:pt idx="127">
                  <c:v>-926.9</c:v>
                </c:pt>
                <c:pt idx="128">
                  <c:v>-926.7</c:v>
                </c:pt>
                <c:pt idx="129">
                  <c:v>-926.6</c:v>
                </c:pt>
                <c:pt idx="130">
                  <c:v>-926.3</c:v>
                </c:pt>
                <c:pt idx="131">
                  <c:v>-926.2</c:v>
                </c:pt>
                <c:pt idx="132">
                  <c:v>-926</c:v>
                </c:pt>
                <c:pt idx="133">
                  <c:v>-925.9</c:v>
                </c:pt>
                <c:pt idx="134">
                  <c:v>-925.7</c:v>
                </c:pt>
                <c:pt idx="135">
                  <c:v>-925.5</c:v>
                </c:pt>
                <c:pt idx="136">
                  <c:v>-925.3</c:v>
                </c:pt>
                <c:pt idx="137">
                  <c:v>-925.2</c:v>
                </c:pt>
                <c:pt idx="138">
                  <c:v>-925</c:v>
                </c:pt>
                <c:pt idx="139">
                  <c:v>-924.9</c:v>
                </c:pt>
                <c:pt idx="140">
                  <c:v>-924.6</c:v>
                </c:pt>
                <c:pt idx="141">
                  <c:v>-924.6</c:v>
                </c:pt>
                <c:pt idx="142">
                  <c:v>-924.5</c:v>
                </c:pt>
                <c:pt idx="143">
                  <c:v>-924.4</c:v>
                </c:pt>
                <c:pt idx="144">
                  <c:v>-924.2</c:v>
                </c:pt>
                <c:pt idx="145">
                  <c:v>-923</c:v>
                </c:pt>
                <c:pt idx="146">
                  <c:v>-922.3</c:v>
                </c:pt>
                <c:pt idx="147">
                  <c:v>-921.8</c:v>
                </c:pt>
                <c:pt idx="148">
                  <c:v>-921.5</c:v>
                </c:pt>
                <c:pt idx="149">
                  <c:v>-922.1</c:v>
                </c:pt>
                <c:pt idx="150">
                  <c:v>-922.5</c:v>
                </c:pt>
                <c:pt idx="151">
                  <c:v>-922.6</c:v>
                </c:pt>
                <c:pt idx="152">
                  <c:v>-922.6</c:v>
                </c:pt>
                <c:pt idx="153">
                  <c:v>-922.5</c:v>
                </c:pt>
                <c:pt idx="154">
                  <c:v>-922.4</c:v>
                </c:pt>
                <c:pt idx="155">
                  <c:v>-922.3</c:v>
                </c:pt>
                <c:pt idx="156">
                  <c:v>-922.1</c:v>
                </c:pt>
                <c:pt idx="157">
                  <c:v>-921.9</c:v>
                </c:pt>
                <c:pt idx="158">
                  <c:v>-921.8</c:v>
                </c:pt>
                <c:pt idx="159">
                  <c:v>-921.4</c:v>
                </c:pt>
                <c:pt idx="160">
                  <c:v>-921.4</c:v>
                </c:pt>
                <c:pt idx="161">
                  <c:v>-921.2</c:v>
                </c:pt>
                <c:pt idx="162">
                  <c:v>-921</c:v>
                </c:pt>
                <c:pt idx="163">
                  <c:v>-920.9</c:v>
                </c:pt>
                <c:pt idx="164">
                  <c:v>-920.7</c:v>
                </c:pt>
                <c:pt idx="165">
                  <c:v>-920.5</c:v>
                </c:pt>
                <c:pt idx="166">
                  <c:v>-920.4</c:v>
                </c:pt>
                <c:pt idx="167">
                  <c:v>-920.2</c:v>
                </c:pt>
                <c:pt idx="168">
                  <c:v>-920</c:v>
                </c:pt>
                <c:pt idx="169">
                  <c:v>-919.9</c:v>
                </c:pt>
                <c:pt idx="170">
                  <c:v>-919.7</c:v>
                </c:pt>
                <c:pt idx="171">
                  <c:v>-919.5</c:v>
                </c:pt>
                <c:pt idx="172">
                  <c:v>-919.4</c:v>
                </c:pt>
                <c:pt idx="173">
                  <c:v>-919.2</c:v>
                </c:pt>
                <c:pt idx="174">
                  <c:v>-919</c:v>
                </c:pt>
                <c:pt idx="175">
                  <c:v>-918.8</c:v>
                </c:pt>
                <c:pt idx="176">
                  <c:v>-918.7</c:v>
                </c:pt>
                <c:pt idx="177">
                  <c:v>-918.6</c:v>
                </c:pt>
                <c:pt idx="178">
                  <c:v>-918.5</c:v>
                </c:pt>
                <c:pt idx="179">
                  <c:v>-918.3</c:v>
                </c:pt>
                <c:pt idx="180">
                  <c:v>-918.2</c:v>
                </c:pt>
                <c:pt idx="181">
                  <c:v>-917.9</c:v>
                </c:pt>
                <c:pt idx="182">
                  <c:v>-917.8</c:v>
                </c:pt>
                <c:pt idx="183">
                  <c:v>-917.7</c:v>
                </c:pt>
                <c:pt idx="184">
                  <c:v>-917.4</c:v>
                </c:pt>
                <c:pt idx="185">
                  <c:v>-917.2</c:v>
                </c:pt>
                <c:pt idx="186">
                  <c:v>-917.2</c:v>
                </c:pt>
                <c:pt idx="187">
                  <c:v>-917.1</c:v>
                </c:pt>
                <c:pt idx="188">
                  <c:v>-916.9</c:v>
                </c:pt>
                <c:pt idx="189">
                  <c:v>-916.8</c:v>
                </c:pt>
                <c:pt idx="190">
                  <c:v>-916.6</c:v>
                </c:pt>
                <c:pt idx="191">
                  <c:v>-916.4</c:v>
                </c:pt>
                <c:pt idx="192">
                  <c:v>-916.2</c:v>
                </c:pt>
                <c:pt idx="193">
                  <c:v>-916.2</c:v>
                </c:pt>
                <c:pt idx="194">
                  <c:v>-916.1</c:v>
                </c:pt>
                <c:pt idx="195">
                  <c:v>-916.1</c:v>
                </c:pt>
                <c:pt idx="196">
                  <c:v>-915.8</c:v>
                </c:pt>
                <c:pt idx="197">
                  <c:v>-915.7</c:v>
                </c:pt>
                <c:pt idx="198">
                  <c:v>-915.5</c:v>
                </c:pt>
                <c:pt idx="199">
                  <c:v>-915.2</c:v>
                </c:pt>
                <c:pt idx="200">
                  <c:v>-915.2</c:v>
                </c:pt>
                <c:pt idx="201">
                  <c:v>-915.1</c:v>
                </c:pt>
                <c:pt idx="202">
                  <c:v>-914.8</c:v>
                </c:pt>
                <c:pt idx="203">
                  <c:v>-914.6</c:v>
                </c:pt>
                <c:pt idx="204">
                  <c:v>-914.5</c:v>
                </c:pt>
                <c:pt idx="205">
                  <c:v>-914.3</c:v>
                </c:pt>
                <c:pt idx="206">
                  <c:v>-914.3</c:v>
                </c:pt>
                <c:pt idx="207">
                  <c:v>-914.2</c:v>
                </c:pt>
                <c:pt idx="208">
                  <c:v>-914</c:v>
                </c:pt>
                <c:pt idx="209">
                  <c:v>-913.8</c:v>
                </c:pt>
                <c:pt idx="210">
                  <c:v>-913.7</c:v>
                </c:pt>
                <c:pt idx="211">
                  <c:v>-913.6</c:v>
                </c:pt>
                <c:pt idx="212">
                  <c:v>-913.4</c:v>
                </c:pt>
                <c:pt idx="213">
                  <c:v>-913.3</c:v>
                </c:pt>
                <c:pt idx="214">
                  <c:v>-913.1</c:v>
                </c:pt>
                <c:pt idx="215">
                  <c:v>-913</c:v>
                </c:pt>
                <c:pt idx="216">
                  <c:v>-912.8</c:v>
                </c:pt>
                <c:pt idx="217">
                  <c:v>-912.7</c:v>
                </c:pt>
                <c:pt idx="218">
                  <c:v>-912.5</c:v>
                </c:pt>
                <c:pt idx="219">
                  <c:v>-912.4</c:v>
                </c:pt>
                <c:pt idx="220">
                  <c:v>-912.2</c:v>
                </c:pt>
                <c:pt idx="221">
                  <c:v>-912.1</c:v>
                </c:pt>
                <c:pt idx="222">
                  <c:v>-911.9</c:v>
                </c:pt>
                <c:pt idx="223">
                  <c:v>-911.8</c:v>
                </c:pt>
                <c:pt idx="224">
                  <c:v>-911.7</c:v>
                </c:pt>
                <c:pt idx="225">
                  <c:v>-911.5</c:v>
                </c:pt>
                <c:pt idx="226">
                  <c:v>-911.4</c:v>
                </c:pt>
                <c:pt idx="227">
                  <c:v>-911.2</c:v>
                </c:pt>
                <c:pt idx="228">
                  <c:v>-911.1</c:v>
                </c:pt>
                <c:pt idx="229">
                  <c:v>-910.9</c:v>
                </c:pt>
                <c:pt idx="230">
                  <c:v>-910.9</c:v>
                </c:pt>
                <c:pt idx="231">
                  <c:v>-910.8</c:v>
                </c:pt>
                <c:pt idx="232">
                  <c:v>-910.5</c:v>
                </c:pt>
                <c:pt idx="233">
                  <c:v>-910.4</c:v>
                </c:pt>
                <c:pt idx="234">
                  <c:v>-910.3</c:v>
                </c:pt>
                <c:pt idx="235">
                  <c:v>-910.2</c:v>
                </c:pt>
                <c:pt idx="236">
                  <c:v>-910</c:v>
                </c:pt>
                <c:pt idx="237">
                  <c:v>-910</c:v>
                </c:pt>
                <c:pt idx="238">
                  <c:v>-909.8</c:v>
                </c:pt>
                <c:pt idx="239">
                  <c:v>-909.6</c:v>
                </c:pt>
                <c:pt idx="240">
                  <c:v>-909.5</c:v>
                </c:pt>
                <c:pt idx="241">
                  <c:v>-909.3</c:v>
                </c:pt>
                <c:pt idx="242">
                  <c:v>-909.2</c:v>
                </c:pt>
                <c:pt idx="243">
                  <c:v>-909.1</c:v>
                </c:pt>
                <c:pt idx="244">
                  <c:v>-908.9</c:v>
                </c:pt>
                <c:pt idx="245">
                  <c:v>-908.8</c:v>
                </c:pt>
                <c:pt idx="246">
                  <c:v>-908.6</c:v>
                </c:pt>
                <c:pt idx="247">
                  <c:v>-908.5</c:v>
                </c:pt>
                <c:pt idx="248">
                  <c:v>-908.4</c:v>
                </c:pt>
                <c:pt idx="249">
                  <c:v>-908.3</c:v>
                </c:pt>
                <c:pt idx="250">
                  <c:v>-908.3</c:v>
                </c:pt>
                <c:pt idx="251">
                  <c:v>-908.1</c:v>
                </c:pt>
                <c:pt idx="252">
                  <c:v>-907.9</c:v>
                </c:pt>
                <c:pt idx="253">
                  <c:v>-907.9</c:v>
                </c:pt>
                <c:pt idx="254">
                  <c:v>-907.7</c:v>
                </c:pt>
                <c:pt idx="255">
                  <c:v>-907.6</c:v>
                </c:pt>
                <c:pt idx="256">
                  <c:v>-907.4</c:v>
                </c:pt>
                <c:pt idx="257">
                  <c:v>-907.3</c:v>
                </c:pt>
                <c:pt idx="258">
                  <c:v>-907.2</c:v>
                </c:pt>
                <c:pt idx="259">
                  <c:v>-907.1</c:v>
                </c:pt>
                <c:pt idx="260">
                  <c:v>-906.9</c:v>
                </c:pt>
                <c:pt idx="261">
                  <c:v>-906.7</c:v>
                </c:pt>
                <c:pt idx="262">
                  <c:v>-906.6</c:v>
                </c:pt>
                <c:pt idx="263">
                  <c:v>-906.4</c:v>
                </c:pt>
                <c:pt idx="264">
                  <c:v>-906.4</c:v>
                </c:pt>
                <c:pt idx="265">
                  <c:v>-906.2</c:v>
                </c:pt>
                <c:pt idx="266">
                  <c:v>-906.1</c:v>
                </c:pt>
                <c:pt idx="267">
                  <c:v>-906</c:v>
                </c:pt>
                <c:pt idx="268">
                  <c:v>-905.9</c:v>
                </c:pt>
                <c:pt idx="269">
                  <c:v>-905.8</c:v>
                </c:pt>
                <c:pt idx="270">
                  <c:v>-905.6</c:v>
                </c:pt>
                <c:pt idx="271">
                  <c:v>-905.5</c:v>
                </c:pt>
                <c:pt idx="272">
                  <c:v>-905.4</c:v>
                </c:pt>
                <c:pt idx="273">
                  <c:v>-905.3</c:v>
                </c:pt>
                <c:pt idx="274">
                  <c:v>-905.2</c:v>
                </c:pt>
                <c:pt idx="275">
                  <c:v>-905.1</c:v>
                </c:pt>
                <c:pt idx="276">
                  <c:v>-905.1</c:v>
                </c:pt>
                <c:pt idx="277">
                  <c:v>-905</c:v>
                </c:pt>
                <c:pt idx="278">
                  <c:v>-905.1</c:v>
                </c:pt>
                <c:pt idx="279">
                  <c:v>-905.4</c:v>
                </c:pt>
                <c:pt idx="280">
                  <c:v>-905.9</c:v>
                </c:pt>
                <c:pt idx="281">
                  <c:v>-906.5</c:v>
                </c:pt>
                <c:pt idx="282">
                  <c:v>-907.2</c:v>
                </c:pt>
                <c:pt idx="283">
                  <c:v>-907.7</c:v>
                </c:pt>
                <c:pt idx="284">
                  <c:v>-910.7</c:v>
                </c:pt>
                <c:pt idx="285">
                  <c:v>-912.7</c:v>
                </c:pt>
                <c:pt idx="286">
                  <c:v>-914.6</c:v>
                </c:pt>
                <c:pt idx="287">
                  <c:v>-919</c:v>
                </c:pt>
                <c:pt idx="288">
                  <c:v>-917.7</c:v>
                </c:pt>
                <c:pt idx="289">
                  <c:v>-910.3</c:v>
                </c:pt>
                <c:pt idx="290">
                  <c:v>-906.3</c:v>
                </c:pt>
                <c:pt idx="291">
                  <c:v>-903.9</c:v>
                </c:pt>
                <c:pt idx="292">
                  <c:v>-902.6</c:v>
                </c:pt>
                <c:pt idx="293">
                  <c:v>-901.8</c:v>
                </c:pt>
                <c:pt idx="294">
                  <c:v>-901.5</c:v>
                </c:pt>
                <c:pt idx="295">
                  <c:v>-901.2</c:v>
                </c:pt>
                <c:pt idx="296">
                  <c:v>-901.1</c:v>
                </c:pt>
                <c:pt idx="297">
                  <c:v>-900.9</c:v>
                </c:pt>
                <c:pt idx="298">
                  <c:v>-900.7</c:v>
                </c:pt>
                <c:pt idx="299">
                  <c:v>-900.4</c:v>
                </c:pt>
                <c:pt idx="300">
                  <c:v>-899.5</c:v>
                </c:pt>
                <c:pt idx="301">
                  <c:v>-897.9</c:v>
                </c:pt>
                <c:pt idx="302">
                  <c:v>-893.6</c:v>
                </c:pt>
                <c:pt idx="303">
                  <c:v>-884.8</c:v>
                </c:pt>
                <c:pt idx="304">
                  <c:v>-862.5</c:v>
                </c:pt>
                <c:pt idx="305">
                  <c:v>-833.5</c:v>
                </c:pt>
                <c:pt idx="306">
                  <c:v>-808.5</c:v>
                </c:pt>
                <c:pt idx="307">
                  <c:v>-793.7</c:v>
                </c:pt>
                <c:pt idx="308">
                  <c:v>-786.1</c:v>
                </c:pt>
                <c:pt idx="309">
                  <c:v>-789.2</c:v>
                </c:pt>
                <c:pt idx="310">
                  <c:v>-790.8</c:v>
                </c:pt>
                <c:pt idx="311">
                  <c:v>-785.5</c:v>
                </c:pt>
                <c:pt idx="312">
                  <c:v>-774.4</c:v>
                </c:pt>
                <c:pt idx="313">
                  <c:v>-758.1</c:v>
                </c:pt>
                <c:pt idx="314">
                  <c:v>-755.2</c:v>
                </c:pt>
                <c:pt idx="315">
                  <c:v>-751.5</c:v>
                </c:pt>
                <c:pt idx="316">
                  <c:v>-743.7</c:v>
                </c:pt>
                <c:pt idx="317">
                  <c:v>-710.4</c:v>
                </c:pt>
                <c:pt idx="318">
                  <c:v>-665.6</c:v>
                </c:pt>
                <c:pt idx="319">
                  <c:v>-597.79999999999995</c:v>
                </c:pt>
                <c:pt idx="320">
                  <c:v>-516</c:v>
                </c:pt>
                <c:pt idx="321">
                  <c:v>-395.1</c:v>
                </c:pt>
                <c:pt idx="322">
                  <c:v>-320.10000000000002</c:v>
                </c:pt>
                <c:pt idx="323">
                  <c:v>-254.1</c:v>
                </c:pt>
                <c:pt idx="324">
                  <c:v>-201.6</c:v>
                </c:pt>
                <c:pt idx="325">
                  <c:v>-147.1</c:v>
                </c:pt>
                <c:pt idx="326">
                  <c:v>-122.7</c:v>
                </c:pt>
                <c:pt idx="327">
                  <c:v>-108.1</c:v>
                </c:pt>
                <c:pt idx="328">
                  <c:v>-103.3</c:v>
                </c:pt>
                <c:pt idx="329">
                  <c:v>-102.5</c:v>
                </c:pt>
                <c:pt idx="330">
                  <c:v>-100</c:v>
                </c:pt>
                <c:pt idx="331">
                  <c:v>-96.6</c:v>
                </c:pt>
                <c:pt idx="332">
                  <c:v>-88.1</c:v>
                </c:pt>
                <c:pt idx="333">
                  <c:v>-76.7</c:v>
                </c:pt>
                <c:pt idx="334">
                  <c:v>-61.1</c:v>
                </c:pt>
                <c:pt idx="335">
                  <c:v>-56.4</c:v>
                </c:pt>
                <c:pt idx="336">
                  <c:v>-54.8</c:v>
                </c:pt>
                <c:pt idx="337">
                  <c:v>-51.8</c:v>
                </c:pt>
                <c:pt idx="338">
                  <c:v>-48.6</c:v>
                </c:pt>
                <c:pt idx="339">
                  <c:v>-47.6</c:v>
                </c:pt>
                <c:pt idx="340">
                  <c:v>-47</c:v>
                </c:pt>
                <c:pt idx="341">
                  <c:v>-49.6</c:v>
                </c:pt>
                <c:pt idx="342">
                  <c:v>-50.9</c:v>
                </c:pt>
                <c:pt idx="343">
                  <c:v>-50.1</c:v>
                </c:pt>
                <c:pt idx="344">
                  <c:v>-49.2</c:v>
                </c:pt>
                <c:pt idx="345">
                  <c:v>-48.3</c:v>
                </c:pt>
                <c:pt idx="346">
                  <c:v>-49.2</c:v>
                </c:pt>
                <c:pt idx="347">
                  <c:v>-51.2</c:v>
                </c:pt>
                <c:pt idx="348">
                  <c:v>-53.8</c:v>
                </c:pt>
                <c:pt idx="349">
                  <c:v>-56.3</c:v>
                </c:pt>
                <c:pt idx="350">
                  <c:v>-56.9</c:v>
                </c:pt>
                <c:pt idx="351">
                  <c:v>-59.4</c:v>
                </c:pt>
                <c:pt idx="352">
                  <c:v>-50.4</c:v>
                </c:pt>
                <c:pt idx="353">
                  <c:v>-34.5</c:v>
                </c:pt>
                <c:pt idx="354">
                  <c:v>-34.799999999999997</c:v>
                </c:pt>
                <c:pt idx="355">
                  <c:v>-40.200000000000003</c:v>
                </c:pt>
                <c:pt idx="356">
                  <c:v>-42.3</c:v>
                </c:pt>
                <c:pt idx="357">
                  <c:v>-48.8</c:v>
                </c:pt>
                <c:pt idx="358">
                  <c:v>-50.1</c:v>
                </c:pt>
                <c:pt idx="359">
                  <c:v>-51</c:v>
                </c:pt>
                <c:pt idx="360">
                  <c:v>-56.9</c:v>
                </c:pt>
                <c:pt idx="361">
                  <c:v>-59.7</c:v>
                </c:pt>
                <c:pt idx="362">
                  <c:v>-67.2</c:v>
                </c:pt>
                <c:pt idx="363">
                  <c:v>-75.8</c:v>
                </c:pt>
                <c:pt idx="364">
                  <c:v>-79.3</c:v>
                </c:pt>
                <c:pt idx="365">
                  <c:v>-78.400000000000006</c:v>
                </c:pt>
                <c:pt idx="366">
                  <c:v>-78.400000000000006</c:v>
                </c:pt>
                <c:pt idx="367">
                  <c:v>-68</c:v>
                </c:pt>
                <c:pt idx="368">
                  <c:v>-59.9</c:v>
                </c:pt>
                <c:pt idx="369">
                  <c:v>-55.1</c:v>
                </c:pt>
                <c:pt idx="370">
                  <c:v>-50.1</c:v>
                </c:pt>
                <c:pt idx="371">
                  <c:v>-43.3</c:v>
                </c:pt>
                <c:pt idx="372">
                  <c:v>-43</c:v>
                </c:pt>
                <c:pt idx="373">
                  <c:v>-46.6</c:v>
                </c:pt>
                <c:pt idx="374">
                  <c:v>-41.9</c:v>
                </c:pt>
                <c:pt idx="375">
                  <c:v>-31.4</c:v>
                </c:pt>
                <c:pt idx="376">
                  <c:v>-27.7</c:v>
                </c:pt>
                <c:pt idx="377">
                  <c:v>-28.5</c:v>
                </c:pt>
                <c:pt idx="378">
                  <c:v>-36.700000000000003</c:v>
                </c:pt>
                <c:pt idx="379">
                  <c:v>-46</c:v>
                </c:pt>
                <c:pt idx="380">
                  <c:v>-50.4</c:v>
                </c:pt>
                <c:pt idx="381">
                  <c:v>-54.2</c:v>
                </c:pt>
                <c:pt idx="382">
                  <c:v>-54.2</c:v>
                </c:pt>
                <c:pt idx="383">
                  <c:v>-41.2</c:v>
                </c:pt>
                <c:pt idx="384">
                  <c:v>-41.5</c:v>
                </c:pt>
                <c:pt idx="385">
                  <c:v>-45.6</c:v>
                </c:pt>
                <c:pt idx="386">
                  <c:v>-47.5</c:v>
                </c:pt>
                <c:pt idx="387">
                  <c:v>-43.1</c:v>
                </c:pt>
                <c:pt idx="388">
                  <c:v>-44</c:v>
                </c:pt>
                <c:pt idx="389">
                  <c:v>-53</c:v>
                </c:pt>
                <c:pt idx="390">
                  <c:v>-59.7</c:v>
                </c:pt>
                <c:pt idx="391">
                  <c:v>-64.5</c:v>
                </c:pt>
                <c:pt idx="392">
                  <c:v>-66.2</c:v>
                </c:pt>
                <c:pt idx="393">
                  <c:v>-58.6</c:v>
                </c:pt>
                <c:pt idx="394">
                  <c:v>-56.4</c:v>
                </c:pt>
                <c:pt idx="395">
                  <c:v>-54.2</c:v>
                </c:pt>
                <c:pt idx="396">
                  <c:v>-49.4</c:v>
                </c:pt>
                <c:pt idx="397">
                  <c:v>-51.8</c:v>
                </c:pt>
                <c:pt idx="398">
                  <c:v>-57.8</c:v>
                </c:pt>
                <c:pt idx="399">
                  <c:v>-60.3</c:v>
                </c:pt>
                <c:pt idx="400">
                  <c:v>-58.4</c:v>
                </c:pt>
                <c:pt idx="401">
                  <c:v>-50.4</c:v>
                </c:pt>
                <c:pt idx="402">
                  <c:v>-39.6</c:v>
                </c:pt>
                <c:pt idx="403">
                  <c:v>-33.5</c:v>
                </c:pt>
                <c:pt idx="404">
                  <c:v>-32.4</c:v>
                </c:pt>
                <c:pt idx="405">
                  <c:v>-34.4</c:v>
                </c:pt>
                <c:pt idx="406">
                  <c:v>-39</c:v>
                </c:pt>
                <c:pt idx="407">
                  <c:v>-45.8</c:v>
                </c:pt>
                <c:pt idx="408">
                  <c:v>-54.7</c:v>
                </c:pt>
                <c:pt idx="409">
                  <c:v>-56.4</c:v>
                </c:pt>
                <c:pt idx="410">
                  <c:v>-45.9</c:v>
                </c:pt>
                <c:pt idx="411">
                  <c:v>-59.5</c:v>
                </c:pt>
                <c:pt idx="412">
                  <c:v>-64.2</c:v>
                </c:pt>
                <c:pt idx="413">
                  <c:v>-54.4</c:v>
                </c:pt>
                <c:pt idx="414">
                  <c:v>-47.5</c:v>
                </c:pt>
                <c:pt idx="415">
                  <c:v>-41.2</c:v>
                </c:pt>
                <c:pt idx="416">
                  <c:v>-35.299999999999997</c:v>
                </c:pt>
                <c:pt idx="417">
                  <c:v>-25.5</c:v>
                </c:pt>
                <c:pt idx="418">
                  <c:v>-17.3</c:v>
                </c:pt>
                <c:pt idx="419">
                  <c:v>-12.1</c:v>
                </c:pt>
                <c:pt idx="420">
                  <c:v>-8.9</c:v>
                </c:pt>
                <c:pt idx="421">
                  <c:v>-5.9</c:v>
                </c:pt>
                <c:pt idx="422">
                  <c:v>-4.9000000000000004</c:v>
                </c:pt>
                <c:pt idx="423">
                  <c:v>-6.2</c:v>
                </c:pt>
                <c:pt idx="424">
                  <c:v>-4.7</c:v>
                </c:pt>
                <c:pt idx="425">
                  <c:v>-1.1000000000000001</c:v>
                </c:pt>
                <c:pt idx="426">
                  <c:v>-1.3</c:v>
                </c:pt>
                <c:pt idx="427">
                  <c:v>-2.6</c:v>
                </c:pt>
                <c:pt idx="428">
                  <c:v>-5.0999999999999996</c:v>
                </c:pt>
                <c:pt idx="429">
                  <c:v>-3.3</c:v>
                </c:pt>
                <c:pt idx="430">
                  <c:v>-0.2</c:v>
                </c:pt>
                <c:pt idx="431">
                  <c:v>1.5</c:v>
                </c:pt>
                <c:pt idx="432">
                  <c:v>3.5</c:v>
                </c:pt>
                <c:pt idx="433">
                  <c:v>5.3</c:v>
                </c:pt>
                <c:pt idx="434">
                  <c:v>6.6</c:v>
                </c:pt>
                <c:pt idx="435">
                  <c:v>7</c:v>
                </c:pt>
                <c:pt idx="436">
                  <c:v>4.9000000000000004</c:v>
                </c:pt>
                <c:pt idx="437">
                  <c:v>2.8</c:v>
                </c:pt>
                <c:pt idx="438">
                  <c:v>4.4000000000000004</c:v>
                </c:pt>
                <c:pt idx="439">
                  <c:v>5.4</c:v>
                </c:pt>
                <c:pt idx="440">
                  <c:v>6.2</c:v>
                </c:pt>
                <c:pt idx="441">
                  <c:v>6.1</c:v>
                </c:pt>
                <c:pt idx="442">
                  <c:v>1.3</c:v>
                </c:pt>
                <c:pt idx="443">
                  <c:v>-2.4</c:v>
                </c:pt>
                <c:pt idx="444">
                  <c:v>-4.3</c:v>
                </c:pt>
                <c:pt idx="445">
                  <c:v>-2.1</c:v>
                </c:pt>
                <c:pt idx="446">
                  <c:v>-0.7</c:v>
                </c:pt>
                <c:pt idx="447">
                  <c:v>-1</c:v>
                </c:pt>
                <c:pt idx="448">
                  <c:v>0</c:v>
                </c:pt>
                <c:pt idx="449">
                  <c:v>2.8</c:v>
                </c:pt>
                <c:pt idx="450">
                  <c:v>4</c:v>
                </c:pt>
                <c:pt idx="451">
                  <c:v>2.4</c:v>
                </c:pt>
                <c:pt idx="452">
                  <c:v>2.8</c:v>
                </c:pt>
                <c:pt idx="453">
                  <c:v>4.5999999999999996</c:v>
                </c:pt>
                <c:pt idx="454">
                  <c:v>6.9</c:v>
                </c:pt>
                <c:pt idx="455">
                  <c:v>7.2</c:v>
                </c:pt>
                <c:pt idx="456">
                  <c:v>6.4</c:v>
                </c:pt>
                <c:pt idx="457">
                  <c:v>5.6</c:v>
                </c:pt>
                <c:pt idx="458">
                  <c:v>6</c:v>
                </c:pt>
                <c:pt idx="459">
                  <c:v>6.4</c:v>
                </c:pt>
                <c:pt idx="460">
                  <c:v>6.6</c:v>
                </c:pt>
                <c:pt idx="461">
                  <c:v>6</c:v>
                </c:pt>
                <c:pt idx="462">
                  <c:v>5.6</c:v>
                </c:pt>
                <c:pt idx="463">
                  <c:v>4.4000000000000004</c:v>
                </c:pt>
                <c:pt idx="464">
                  <c:v>1.2</c:v>
                </c:pt>
                <c:pt idx="465">
                  <c:v>-0.2</c:v>
                </c:pt>
                <c:pt idx="466">
                  <c:v>1.5</c:v>
                </c:pt>
                <c:pt idx="467">
                  <c:v>3.6</c:v>
                </c:pt>
                <c:pt idx="468">
                  <c:v>4.7</c:v>
                </c:pt>
                <c:pt idx="469">
                  <c:v>5</c:v>
                </c:pt>
                <c:pt idx="470">
                  <c:v>4.0999999999999996</c:v>
                </c:pt>
                <c:pt idx="471">
                  <c:v>2.8</c:v>
                </c:pt>
                <c:pt idx="472">
                  <c:v>2.9</c:v>
                </c:pt>
                <c:pt idx="473">
                  <c:v>4</c:v>
                </c:pt>
                <c:pt idx="474">
                  <c:v>4.2</c:v>
                </c:pt>
                <c:pt idx="475">
                  <c:v>5.9</c:v>
                </c:pt>
                <c:pt idx="476">
                  <c:v>6.4</c:v>
                </c:pt>
                <c:pt idx="477">
                  <c:v>5.9</c:v>
                </c:pt>
                <c:pt idx="478">
                  <c:v>5.2</c:v>
                </c:pt>
                <c:pt idx="479">
                  <c:v>4.5</c:v>
                </c:pt>
                <c:pt idx="480">
                  <c:v>3</c:v>
                </c:pt>
                <c:pt idx="481">
                  <c:v>2.9</c:v>
                </c:pt>
                <c:pt idx="482">
                  <c:v>3</c:v>
                </c:pt>
                <c:pt idx="483">
                  <c:v>3.3</c:v>
                </c:pt>
                <c:pt idx="484">
                  <c:v>3</c:v>
                </c:pt>
                <c:pt idx="485">
                  <c:v>3.1</c:v>
                </c:pt>
                <c:pt idx="486">
                  <c:v>4.3</c:v>
                </c:pt>
                <c:pt idx="487">
                  <c:v>5.2</c:v>
                </c:pt>
                <c:pt idx="488">
                  <c:v>4.5</c:v>
                </c:pt>
                <c:pt idx="489">
                  <c:v>3.9</c:v>
                </c:pt>
                <c:pt idx="490">
                  <c:v>4.4000000000000004</c:v>
                </c:pt>
                <c:pt idx="491">
                  <c:v>3.2</c:v>
                </c:pt>
                <c:pt idx="492">
                  <c:v>4.9000000000000004</c:v>
                </c:pt>
                <c:pt idx="493">
                  <c:v>6</c:v>
                </c:pt>
                <c:pt idx="494">
                  <c:v>3.4</c:v>
                </c:pt>
                <c:pt idx="495">
                  <c:v>-0.6</c:v>
                </c:pt>
                <c:pt idx="496">
                  <c:v>-0.2</c:v>
                </c:pt>
                <c:pt idx="497">
                  <c:v>0.9</c:v>
                </c:pt>
                <c:pt idx="498">
                  <c:v>1.1000000000000001</c:v>
                </c:pt>
                <c:pt idx="499">
                  <c:v>1</c:v>
                </c:pt>
                <c:pt idx="500">
                  <c:v>-1.1000000000000001</c:v>
                </c:pt>
                <c:pt idx="501">
                  <c:v>-2.5</c:v>
                </c:pt>
                <c:pt idx="502">
                  <c:v>-3.4</c:v>
                </c:pt>
                <c:pt idx="503">
                  <c:v>-3.2</c:v>
                </c:pt>
                <c:pt idx="504">
                  <c:v>-2.2999999999999998</c:v>
                </c:pt>
                <c:pt idx="505">
                  <c:v>-1.4</c:v>
                </c:pt>
                <c:pt idx="506">
                  <c:v>-1</c:v>
                </c:pt>
                <c:pt idx="507">
                  <c:v>-2.2000000000000002</c:v>
                </c:pt>
                <c:pt idx="508">
                  <c:v>-3.1</c:v>
                </c:pt>
                <c:pt idx="509">
                  <c:v>-3.1</c:v>
                </c:pt>
                <c:pt idx="510">
                  <c:v>-4</c:v>
                </c:pt>
                <c:pt idx="511">
                  <c:v>-2.9</c:v>
                </c:pt>
                <c:pt idx="512">
                  <c:v>-2.8</c:v>
                </c:pt>
                <c:pt idx="513">
                  <c:v>-4.3</c:v>
                </c:pt>
                <c:pt idx="514">
                  <c:v>-1.1000000000000001</c:v>
                </c:pt>
                <c:pt idx="515">
                  <c:v>-0.8</c:v>
                </c:pt>
                <c:pt idx="516">
                  <c:v>0.3</c:v>
                </c:pt>
                <c:pt idx="517">
                  <c:v>-0.4</c:v>
                </c:pt>
                <c:pt idx="518">
                  <c:v>-2.2000000000000002</c:v>
                </c:pt>
                <c:pt idx="519">
                  <c:v>-0.3</c:v>
                </c:pt>
                <c:pt idx="520">
                  <c:v>1.7</c:v>
                </c:pt>
                <c:pt idx="521">
                  <c:v>2.1</c:v>
                </c:pt>
                <c:pt idx="522">
                  <c:v>1.3</c:v>
                </c:pt>
                <c:pt idx="523">
                  <c:v>0.4</c:v>
                </c:pt>
                <c:pt idx="524">
                  <c:v>-1.3</c:v>
                </c:pt>
                <c:pt idx="525">
                  <c:v>-2.5</c:v>
                </c:pt>
                <c:pt idx="526">
                  <c:v>-2.4</c:v>
                </c:pt>
                <c:pt idx="527">
                  <c:v>-2.7</c:v>
                </c:pt>
                <c:pt idx="528">
                  <c:v>-2.4</c:v>
                </c:pt>
                <c:pt idx="529">
                  <c:v>-2.2999999999999998</c:v>
                </c:pt>
                <c:pt idx="530">
                  <c:v>-2.8</c:v>
                </c:pt>
                <c:pt idx="531">
                  <c:v>-0.4</c:v>
                </c:pt>
                <c:pt idx="532">
                  <c:v>0.7</c:v>
                </c:pt>
                <c:pt idx="533">
                  <c:v>1.4</c:v>
                </c:pt>
                <c:pt idx="534">
                  <c:v>2</c:v>
                </c:pt>
                <c:pt idx="535">
                  <c:v>2.9</c:v>
                </c:pt>
                <c:pt idx="536">
                  <c:v>2.8</c:v>
                </c:pt>
                <c:pt idx="537">
                  <c:v>1.4</c:v>
                </c:pt>
                <c:pt idx="538">
                  <c:v>0.3</c:v>
                </c:pt>
                <c:pt idx="539">
                  <c:v>0.3</c:v>
                </c:pt>
                <c:pt idx="540">
                  <c:v>-1</c:v>
                </c:pt>
                <c:pt idx="541">
                  <c:v>-2.2000000000000002</c:v>
                </c:pt>
                <c:pt idx="542">
                  <c:v>-2.1</c:v>
                </c:pt>
                <c:pt idx="543">
                  <c:v>-2</c:v>
                </c:pt>
                <c:pt idx="544">
                  <c:v>-1.9</c:v>
                </c:pt>
                <c:pt idx="545">
                  <c:v>-2.2999999999999998</c:v>
                </c:pt>
                <c:pt idx="546">
                  <c:v>-2.5</c:v>
                </c:pt>
                <c:pt idx="547">
                  <c:v>-2.4</c:v>
                </c:pt>
                <c:pt idx="548">
                  <c:v>-2.4</c:v>
                </c:pt>
                <c:pt idx="549">
                  <c:v>-1.8</c:v>
                </c:pt>
                <c:pt idx="550">
                  <c:v>-0.7</c:v>
                </c:pt>
                <c:pt idx="551">
                  <c:v>0.1</c:v>
                </c:pt>
                <c:pt idx="552">
                  <c:v>0.2</c:v>
                </c:pt>
                <c:pt idx="553">
                  <c:v>-0.2</c:v>
                </c:pt>
                <c:pt idx="554">
                  <c:v>-0.9</c:v>
                </c:pt>
                <c:pt idx="555">
                  <c:v>-1.1000000000000001</c:v>
                </c:pt>
                <c:pt idx="556">
                  <c:v>-1.7</c:v>
                </c:pt>
                <c:pt idx="557">
                  <c:v>-0.8</c:v>
                </c:pt>
                <c:pt idx="558">
                  <c:v>-0.8</c:v>
                </c:pt>
                <c:pt idx="559">
                  <c:v>-0.6</c:v>
                </c:pt>
                <c:pt idx="560">
                  <c:v>0</c:v>
                </c:pt>
                <c:pt idx="561">
                  <c:v>4.0999999999999996</c:v>
                </c:pt>
                <c:pt idx="562">
                  <c:v>6.1</c:v>
                </c:pt>
                <c:pt idx="563">
                  <c:v>7.6</c:v>
                </c:pt>
                <c:pt idx="564">
                  <c:v>6.9</c:v>
                </c:pt>
                <c:pt idx="565">
                  <c:v>6.3</c:v>
                </c:pt>
                <c:pt idx="566">
                  <c:v>6.9</c:v>
                </c:pt>
                <c:pt idx="567">
                  <c:v>6.9</c:v>
                </c:pt>
                <c:pt idx="568">
                  <c:v>5.9</c:v>
                </c:pt>
                <c:pt idx="569">
                  <c:v>5.5</c:v>
                </c:pt>
                <c:pt idx="570">
                  <c:v>7.1</c:v>
                </c:pt>
                <c:pt idx="571">
                  <c:v>7.7</c:v>
                </c:pt>
                <c:pt idx="572">
                  <c:v>7.7</c:v>
                </c:pt>
                <c:pt idx="573">
                  <c:v>7.5</c:v>
                </c:pt>
                <c:pt idx="574">
                  <c:v>7.4</c:v>
                </c:pt>
                <c:pt idx="575">
                  <c:v>7.9</c:v>
                </c:pt>
                <c:pt idx="576">
                  <c:v>8.3000000000000007</c:v>
                </c:pt>
                <c:pt idx="577">
                  <c:v>8.5</c:v>
                </c:pt>
                <c:pt idx="578">
                  <c:v>10.1</c:v>
                </c:pt>
                <c:pt idx="579">
                  <c:v>10.199999999999999</c:v>
                </c:pt>
                <c:pt idx="580">
                  <c:v>9.9</c:v>
                </c:pt>
                <c:pt idx="581">
                  <c:v>9.6</c:v>
                </c:pt>
                <c:pt idx="582">
                  <c:v>9.3000000000000007</c:v>
                </c:pt>
                <c:pt idx="583">
                  <c:v>9.1999999999999993</c:v>
                </c:pt>
                <c:pt idx="584">
                  <c:v>8.9</c:v>
                </c:pt>
                <c:pt idx="585">
                  <c:v>8.9</c:v>
                </c:pt>
                <c:pt idx="586">
                  <c:v>9.4</c:v>
                </c:pt>
                <c:pt idx="587">
                  <c:v>9.6999999999999993</c:v>
                </c:pt>
                <c:pt idx="588">
                  <c:v>10.199999999999999</c:v>
                </c:pt>
                <c:pt idx="589">
                  <c:v>10.4</c:v>
                </c:pt>
                <c:pt idx="590">
                  <c:v>10.7</c:v>
                </c:pt>
                <c:pt idx="591">
                  <c:v>10.6</c:v>
                </c:pt>
                <c:pt idx="592">
                  <c:v>10.6</c:v>
                </c:pt>
                <c:pt idx="593">
                  <c:v>10.5</c:v>
                </c:pt>
                <c:pt idx="594">
                  <c:v>10.5</c:v>
                </c:pt>
                <c:pt idx="595">
                  <c:v>10.4</c:v>
                </c:pt>
                <c:pt idx="596">
                  <c:v>10.5</c:v>
                </c:pt>
                <c:pt idx="597">
                  <c:v>10.5</c:v>
                </c:pt>
                <c:pt idx="598">
                  <c:v>10.7</c:v>
                </c:pt>
                <c:pt idx="599">
                  <c:v>10.9</c:v>
                </c:pt>
                <c:pt idx="600">
                  <c:v>10.8</c:v>
                </c:pt>
                <c:pt idx="601">
                  <c:v>10.6</c:v>
                </c:pt>
                <c:pt idx="602">
                  <c:v>10.5</c:v>
                </c:pt>
                <c:pt idx="603">
                  <c:v>10.7</c:v>
                </c:pt>
                <c:pt idx="604">
                  <c:v>10.7</c:v>
                </c:pt>
                <c:pt idx="605">
                  <c:v>10.6</c:v>
                </c:pt>
                <c:pt idx="606">
                  <c:v>10.6</c:v>
                </c:pt>
                <c:pt idx="607">
                  <c:v>10.5</c:v>
                </c:pt>
                <c:pt idx="608">
                  <c:v>10.5</c:v>
                </c:pt>
                <c:pt idx="609">
                  <c:v>10.1</c:v>
                </c:pt>
                <c:pt idx="610">
                  <c:v>10.3</c:v>
                </c:pt>
                <c:pt idx="611">
                  <c:v>10.3</c:v>
                </c:pt>
                <c:pt idx="612">
                  <c:v>10.4</c:v>
                </c:pt>
                <c:pt idx="613">
                  <c:v>10.3</c:v>
                </c:pt>
                <c:pt idx="614">
                  <c:v>10.5</c:v>
                </c:pt>
                <c:pt idx="615">
                  <c:v>10.4</c:v>
                </c:pt>
                <c:pt idx="616">
                  <c:v>10.7</c:v>
                </c:pt>
                <c:pt idx="617">
                  <c:v>10.4</c:v>
                </c:pt>
                <c:pt idx="618">
                  <c:v>10.3</c:v>
                </c:pt>
                <c:pt idx="619">
                  <c:v>10.1</c:v>
                </c:pt>
                <c:pt idx="620">
                  <c:v>10</c:v>
                </c:pt>
                <c:pt idx="621">
                  <c:v>9.8000000000000007</c:v>
                </c:pt>
                <c:pt idx="622">
                  <c:v>9.1999999999999993</c:v>
                </c:pt>
                <c:pt idx="623">
                  <c:v>8.6999999999999993</c:v>
                </c:pt>
                <c:pt idx="624">
                  <c:v>8.1999999999999993</c:v>
                </c:pt>
                <c:pt idx="625">
                  <c:v>8.3000000000000007</c:v>
                </c:pt>
                <c:pt idx="626">
                  <c:v>8.4</c:v>
                </c:pt>
                <c:pt idx="627">
                  <c:v>8.3000000000000007</c:v>
                </c:pt>
                <c:pt idx="628">
                  <c:v>8.1</c:v>
                </c:pt>
                <c:pt idx="629">
                  <c:v>8.1999999999999993</c:v>
                </c:pt>
                <c:pt idx="630">
                  <c:v>8.3000000000000007</c:v>
                </c:pt>
                <c:pt idx="631">
                  <c:v>8.1999999999999993</c:v>
                </c:pt>
                <c:pt idx="632">
                  <c:v>8.1999999999999993</c:v>
                </c:pt>
                <c:pt idx="633">
                  <c:v>8.1</c:v>
                </c:pt>
                <c:pt idx="634">
                  <c:v>7.8</c:v>
                </c:pt>
                <c:pt idx="635">
                  <c:v>7.8</c:v>
                </c:pt>
                <c:pt idx="636">
                  <c:v>7.9</c:v>
                </c:pt>
                <c:pt idx="637">
                  <c:v>7.7</c:v>
                </c:pt>
                <c:pt idx="638">
                  <c:v>7.4</c:v>
                </c:pt>
                <c:pt idx="639">
                  <c:v>7.2</c:v>
                </c:pt>
                <c:pt idx="640">
                  <c:v>7.1</c:v>
                </c:pt>
                <c:pt idx="641">
                  <c:v>6.9</c:v>
                </c:pt>
                <c:pt idx="642">
                  <c:v>7.2</c:v>
                </c:pt>
                <c:pt idx="643">
                  <c:v>7.1</c:v>
                </c:pt>
                <c:pt idx="644">
                  <c:v>7.2</c:v>
                </c:pt>
                <c:pt idx="645">
                  <c:v>7.2</c:v>
                </c:pt>
                <c:pt idx="646">
                  <c:v>7.5</c:v>
                </c:pt>
                <c:pt idx="647">
                  <c:v>7.7</c:v>
                </c:pt>
                <c:pt idx="648">
                  <c:v>7.9</c:v>
                </c:pt>
                <c:pt idx="649">
                  <c:v>8.1</c:v>
                </c:pt>
                <c:pt idx="650">
                  <c:v>7.6</c:v>
                </c:pt>
                <c:pt idx="651">
                  <c:v>7.6</c:v>
                </c:pt>
                <c:pt idx="652">
                  <c:v>7.4</c:v>
                </c:pt>
                <c:pt idx="653">
                  <c:v>7.2</c:v>
                </c:pt>
                <c:pt idx="654">
                  <c:v>7.2</c:v>
                </c:pt>
                <c:pt idx="655">
                  <c:v>7</c:v>
                </c:pt>
                <c:pt idx="656">
                  <c:v>6.8</c:v>
                </c:pt>
                <c:pt idx="657">
                  <c:v>6.7</c:v>
                </c:pt>
                <c:pt idx="658">
                  <c:v>6.8</c:v>
                </c:pt>
                <c:pt idx="659">
                  <c:v>7</c:v>
                </c:pt>
                <c:pt idx="660">
                  <c:v>6.8</c:v>
                </c:pt>
                <c:pt idx="661">
                  <c:v>6.8</c:v>
                </c:pt>
                <c:pt idx="662">
                  <c:v>7.1</c:v>
                </c:pt>
                <c:pt idx="663">
                  <c:v>6.8</c:v>
                </c:pt>
                <c:pt idx="664">
                  <c:v>7.1</c:v>
                </c:pt>
                <c:pt idx="665">
                  <c:v>7.6</c:v>
                </c:pt>
                <c:pt idx="666">
                  <c:v>7.7</c:v>
                </c:pt>
                <c:pt idx="667">
                  <c:v>7.5</c:v>
                </c:pt>
                <c:pt idx="668">
                  <c:v>7.7</c:v>
                </c:pt>
                <c:pt idx="669">
                  <c:v>7.4</c:v>
                </c:pt>
                <c:pt idx="670">
                  <c:v>7.1</c:v>
                </c:pt>
                <c:pt idx="671">
                  <c:v>7.1</c:v>
                </c:pt>
                <c:pt idx="672">
                  <c:v>7</c:v>
                </c:pt>
                <c:pt idx="673">
                  <c:v>6.7</c:v>
                </c:pt>
                <c:pt idx="674">
                  <c:v>6.6</c:v>
                </c:pt>
                <c:pt idx="675">
                  <c:v>6.6</c:v>
                </c:pt>
                <c:pt idx="676">
                  <c:v>6.5</c:v>
                </c:pt>
                <c:pt idx="677">
                  <c:v>6.7</c:v>
                </c:pt>
                <c:pt idx="678">
                  <c:v>6.9</c:v>
                </c:pt>
                <c:pt idx="679">
                  <c:v>6.8</c:v>
                </c:pt>
                <c:pt idx="680">
                  <c:v>7</c:v>
                </c:pt>
                <c:pt idx="681">
                  <c:v>7.4</c:v>
                </c:pt>
                <c:pt idx="682">
                  <c:v>7.2</c:v>
                </c:pt>
                <c:pt idx="683">
                  <c:v>7.2</c:v>
                </c:pt>
                <c:pt idx="684">
                  <c:v>7.1</c:v>
                </c:pt>
                <c:pt idx="685">
                  <c:v>7.1</c:v>
                </c:pt>
                <c:pt idx="686">
                  <c:v>6.7</c:v>
                </c:pt>
                <c:pt idx="687">
                  <c:v>6.6</c:v>
                </c:pt>
                <c:pt idx="688">
                  <c:v>7</c:v>
                </c:pt>
                <c:pt idx="689">
                  <c:v>7.8</c:v>
                </c:pt>
                <c:pt idx="690">
                  <c:v>7.8</c:v>
                </c:pt>
                <c:pt idx="691">
                  <c:v>8.3000000000000007</c:v>
                </c:pt>
                <c:pt idx="692">
                  <c:v>8.6999999999999993</c:v>
                </c:pt>
                <c:pt idx="693">
                  <c:v>9</c:v>
                </c:pt>
                <c:pt idx="694">
                  <c:v>9.3000000000000007</c:v>
                </c:pt>
                <c:pt idx="695">
                  <c:v>9.3000000000000007</c:v>
                </c:pt>
                <c:pt idx="696">
                  <c:v>9.1</c:v>
                </c:pt>
                <c:pt idx="697">
                  <c:v>8.9</c:v>
                </c:pt>
                <c:pt idx="698">
                  <c:v>8.9</c:v>
                </c:pt>
                <c:pt idx="699">
                  <c:v>8.6</c:v>
                </c:pt>
                <c:pt idx="700">
                  <c:v>8.6</c:v>
                </c:pt>
                <c:pt idx="701">
                  <c:v>8.6999999999999993</c:v>
                </c:pt>
                <c:pt idx="702">
                  <c:v>8.6999999999999993</c:v>
                </c:pt>
                <c:pt idx="703">
                  <c:v>8.6</c:v>
                </c:pt>
                <c:pt idx="704">
                  <c:v>8.6999999999999993</c:v>
                </c:pt>
                <c:pt idx="705">
                  <c:v>8.9</c:v>
                </c:pt>
                <c:pt idx="706">
                  <c:v>9</c:v>
                </c:pt>
                <c:pt idx="707">
                  <c:v>9</c:v>
                </c:pt>
                <c:pt idx="708">
                  <c:v>9.3000000000000007</c:v>
                </c:pt>
                <c:pt idx="709">
                  <c:v>9.4</c:v>
                </c:pt>
                <c:pt idx="710">
                  <c:v>9.5</c:v>
                </c:pt>
                <c:pt idx="711">
                  <c:v>9.5</c:v>
                </c:pt>
                <c:pt idx="712">
                  <c:v>9.6</c:v>
                </c:pt>
                <c:pt idx="713">
                  <c:v>9.3000000000000007</c:v>
                </c:pt>
                <c:pt idx="714">
                  <c:v>9</c:v>
                </c:pt>
                <c:pt idx="715">
                  <c:v>8.9</c:v>
                </c:pt>
                <c:pt idx="716">
                  <c:v>8.9</c:v>
                </c:pt>
                <c:pt idx="717">
                  <c:v>9.1</c:v>
                </c:pt>
                <c:pt idx="718">
                  <c:v>8.9</c:v>
                </c:pt>
                <c:pt idx="719">
                  <c:v>8.9</c:v>
                </c:pt>
                <c:pt idx="720">
                  <c:v>8.6999999999999993</c:v>
                </c:pt>
                <c:pt idx="721">
                  <c:v>8.8000000000000007</c:v>
                </c:pt>
                <c:pt idx="722">
                  <c:v>8.8000000000000007</c:v>
                </c:pt>
                <c:pt idx="723">
                  <c:v>8.8000000000000007</c:v>
                </c:pt>
                <c:pt idx="724">
                  <c:v>8.6999999999999993</c:v>
                </c:pt>
                <c:pt idx="725">
                  <c:v>8.6999999999999993</c:v>
                </c:pt>
                <c:pt idx="726">
                  <c:v>8.6999999999999993</c:v>
                </c:pt>
                <c:pt idx="727">
                  <c:v>8.6999999999999993</c:v>
                </c:pt>
                <c:pt idx="728">
                  <c:v>8.5</c:v>
                </c:pt>
                <c:pt idx="729">
                  <c:v>8.3000000000000007</c:v>
                </c:pt>
                <c:pt idx="730">
                  <c:v>8.1999999999999993</c:v>
                </c:pt>
                <c:pt idx="731">
                  <c:v>8.1</c:v>
                </c:pt>
                <c:pt idx="732">
                  <c:v>8.1</c:v>
                </c:pt>
                <c:pt idx="733">
                  <c:v>7.9</c:v>
                </c:pt>
                <c:pt idx="734">
                  <c:v>7.9</c:v>
                </c:pt>
                <c:pt idx="735">
                  <c:v>7.8</c:v>
                </c:pt>
                <c:pt idx="736">
                  <c:v>8</c:v>
                </c:pt>
                <c:pt idx="737">
                  <c:v>8.5</c:v>
                </c:pt>
                <c:pt idx="738">
                  <c:v>8.6</c:v>
                </c:pt>
                <c:pt idx="739">
                  <c:v>8.5</c:v>
                </c:pt>
                <c:pt idx="740">
                  <c:v>8.6</c:v>
                </c:pt>
                <c:pt idx="741">
                  <c:v>8.3000000000000007</c:v>
                </c:pt>
                <c:pt idx="742">
                  <c:v>8.3000000000000007</c:v>
                </c:pt>
                <c:pt idx="743">
                  <c:v>8.1999999999999993</c:v>
                </c:pt>
                <c:pt idx="744">
                  <c:v>8.1999999999999993</c:v>
                </c:pt>
                <c:pt idx="745">
                  <c:v>8.1999999999999993</c:v>
                </c:pt>
                <c:pt idx="746">
                  <c:v>8.1</c:v>
                </c:pt>
                <c:pt idx="747">
                  <c:v>7.7</c:v>
                </c:pt>
                <c:pt idx="748">
                  <c:v>7.5</c:v>
                </c:pt>
                <c:pt idx="749">
                  <c:v>7.3</c:v>
                </c:pt>
                <c:pt idx="750">
                  <c:v>7.2</c:v>
                </c:pt>
                <c:pt idx="751">
                  <c:v>7.1</c:v>
                </c:pt>
                <c:pt idx="752">
                  <c:v>7.1</c:v>
                </c:pt>
                <c:pt idx="753">
                  <c:v>7</c:v>
                </c:pt>
                <c:pt idx="754">
                  <c:v>7</c:v>
                </c:pt>
                <c:pt idx="755">
                  <c:v>6.9</c:v>
                </c:pt>
                <c:pt idx="756">
                  <c:v>6.7</c:v>
                </c:pt>
                <c:pt idx="757">
                  <c:v>6.6</c:v>
                </c:pt>
                <c:pt idx="758">
                  <c:v>6.5</c:v>
                </c:pt>
                <c:pt idx="759">
                  <c:v>6.4</c:v>
                </c:pt>
                <c:pt idx="760">
                  <c:v>6.3</c:v>
                </c:pt>
                <c:pt idx="761">
                  <c:v>6.2</c:v>
                </c:pt>
                <c:pt idx="762">
                  <c:v>6.2</c:v>
                </c:pt>
                <c:pt idx="763">
                  <c:v>6.1</c:v>
                </c:pt>
                <c:pt idx="764">
                  <c:v>6.1</c:v>
                </c:pt>
                <c:pt idx="765">
                  <c:v>6</c:v>
                </c:pt>
                <c:pt idx="766">
                  <c:v>6</c:v>
                </c:pt>
                <c:pt idx="767">
                  <c:v>5.9</c:v>
                </c:pt>
                <c:pt idx="768">
                  <c:v>5.9</c:v>
                </c:pt>
                <c:pt idx="769">
                  <c:v>5.9</c:v>
                </c:pt>
                <c:pt idx="770">
                  <c:v>5.8</c:v>
                </c:pt>
                <c:pt idx="771">
                  <c:v>5.7</c:v>
                </c:pt>
                <c:pt idx="772">
                  <c:v>5.7</c:v>
                </c:pt>
                <c:pt idx="773">
                  <c:v>5.7</c:v>
                </c:pt>
                <c:pt idx="774">
                  <c:v>5.8</c:v>
                </c:pt>
                <c:pt idx="775">
                  <c:v>5.7</c:v>
                </c:pt>
                <c:pt idx="776">
                  <c:v>5.6</c:v>
                </c:pt>
                <c:pt idx="777">
                  <c:v>5.6</c:v>
                </c:pt>
                <c:pt idx="778">
                  <c:v>5.5</c:v>
                </c:pt>
                <c:pt idx="779">
                  <c:v>5.5</c:v>
                </c:pt>
                <c:pt idx="780">
                  <c:v>5.4</c:v>
                </c:pt>
                <c:pt idx="781">
                  <c:v>5.4</c:v>
                </c:pt>
                <c:pt idx="782">
                  <c:v>5.4</c:v>
                </c:pt>
                <c:pt idx="783">
                  <c:v>5.4</c:v>
                </c:pt>
                <c:pt idx="784">
                  <c:v>5.3</c:v>
                </c:pt>
                <c:pt idx="785">
                  <c:v>5.3</c:v>
                </c:pt>
                <c:pt idx="786">
                  <c:v>5.3</c:v>
                </c:pt>
                <c:pt idx="787">
                  <c:v>5.3</c:v>
                </c:pt>
                <c:pt idx="788">
                  <c:v>5.4</c:v>
                </c:pt>
                <c:pt idx="789">
                  <c:v>5.4</c:v>
                </c:pt>
                <c:pt idx="790">
                  <c:v>5.4</c:v>
                </c:pt>
                <c:pt idx="791">
                  <c:v>5.3</c:v>
                </c:pt>
                <c:pt idx="792">
                  <c:v>5.2</c:v>
                </c:pt>
                <c:pt idx="793">
                  <c:v>5.0999999999999996</c:v>
                </c:pt>
                <c:pt idx="794">
                  <c:v>5.2</c:v>
                </c:pt>
                <c:pt idx="795">
                  <c:v>5.2</c:v>
                </c:pt>
                <c:pt idx="796">
                  <c:v>5.0999999999999996</c:v>
                </c:pt>
                <c:pt idx="797">
                  <c:v>5.0999999999999996</c:v>
                </c:pt>
                <c:pt idx="798">
                  <c:v>5.2</c:v>
                </c:pt>
                <c:pt idx="799">
                  <c:v>5.2</c:v>
                </c:pt>
                <c:pt idx="800">
                  <c:v>5.3</c:v>
                </c:pt>
                <c:pt idx="801">
                  <c:v>5.2</c:v>
                </c:pt>
                <c:pt idx="802">
                  <c:v>5.2</c:v>
                </c:pt>
                <c:pt idx="803">
                  <c:v>5</c:v>
                </c:pt>
                <c:pt idx="804">
                  <c:v>5</c:v>
                </c:pt>
                <c:pt idx="805">
                  <c:v>4.9000000000000004</c:v>
                </c:pt>
                <c:pt idx="806">
                  <c:v>4.9000000000000004</c:v>
                </c:pt>
                <c:pt idx="807">
                  <c:v>5.6</c:v>
                </c:pt>
                <c:pt idx="808">
                  <c:v>6.7</c:v>
                </c:pt>
                <c:pt idx="809">
                  <c:v>7.8</c:v>
                </c:pt>
                <c:pt idx="810">
                  <c:v>8.6999999999999993</c:v>
                </c:pt>
                <c:pt idx="811">
                  <c:v>8.9</c:v>
                </c:pt>
                <c:pt idx="812">
                  <c:v>8.8000000000000007</c:v>
                </c:pt>
                <c:pt idx="813">
                  <c:v>8.1999999999999993</c:v>
                </c:pt>
                <c:pt idx="814">
                  <c:v>8</c:v>
                </c:pt>
                <c:pt idx="815">
                  <c:v>7.8</c:v>
                </c:pt>
                <c:pt idx="816">
                  <c:v>7.5</c:v>
                </c:pt>
                <c:pt idx="817">
                  <c:v>7.3</c:v>
                </c:pt>
                <c:pt idx="818">
                  <c:v>7.1</c:v>
                </c:pt>
                <c:pt idx="819">
                  <c:v>6.9</c:v>
                </c:pt>
                <c:pt idx="820">
                  <c:v>6.7</c:v>
                </c:pt>
                <c:pt idx="821">
                  <c:v>6.6</c:v>
                </c:pt>
                <c:pt idx="822">
                  <c:v>6.5</c:v>
                </c:pt>
                <c:pt idx="823">
                  <c:v>6.3</c:v>
                </c:pt>
                <c:pt idx="824">
                  <c:v>6.4</c:v>
                </c:pt>
                <c:pt idx="825">
                  <c:v>6.4</c:v>
                </c:pt>
                <c:pt idx="826">
                  <c:v>6.5</c:v>
                </c:pt>
                <c:pt idx="827">
                  <c:v>6.6</c:v>
                </c:pt>
                <c:pt idx="828">
                  <c:v>6.6</c:v>
                </c:pt>
                <c:pt idx="829">
                  <c:v>6.7</c:v>
                </c:pt>
                <c:pt idx="830">
                  <c:v>6.7</c:v>
                </c:pt>
                <c:pt idx="831">
                  <c:v>6.5</c:v>
                </c:pt>
                <c:pt idx="832">
                  <c:v>6.4</c:v>
                </c:pt>
                <c:pt idx="833">
                  <c:v>6.5</c:v>
                </c:pt>
                <c:pt idx="834">
                  <c:v>6.6</c:v>
                </c:pt>
                <c:pt idx="835">
                  <c:v>6.8</c:v>
                </c:pt>
                <c:pt idx="836">
                  <c:v>6.8</c:v>
                </c:pt>
                <c:pt idx="837">
                  <c:v>6.9</c:v>
                </c:pt>
                <c:pt idx="838">
                  <c:v>7.4</c:v>
                </c:pt>
                <c:pt idx="839">
                  <c:v>7.4</c:v>
                </c:pt>
                <c:pt idx="840">
                  <c:v>7</c:v>
                </c:pt>
                <c:pt idx="841">
                  <c:v>6.9</c:v>
                </c:pt>
                <c:pt idx="842">
                  <c:v>7.1</c:v>
                </c:pt>
                <c:pt idx="843">
                  <c:v>7.4</c:v>
                </c:pt>
                <c:pt idx="844">
                  <c:v>8.1</c:v>
                </c:pt>
                <c:pt idx="845">
                  <c:v>8.1</c:v>
                </c:pt>
                <c:pt idx="846">
                  <c:v>7.9</c:v>
                </c:pt>
                <c:pt idx="847">
                  <c:v>7.7</c:v>
                </c:pt>
                <c:pt idx="848">
                  <c:v>7.4</c:v>
                </c:pt>
                <c:pt idx="849">
                  <c:v>7.2</c:v>
                </c:pt>
                <c:pt idx="850">
                  <c:v>7</c:v>
                </c:pt>
                <c:pt idx="851">
                  <c:v>6.8</c:v>
                </c:pt>
                <c:pt idx="852">
                  <c:v>6.5</c:v>
                </c:pt>
                <c:pt idx="853">
                  <c:v>6.4</c:v>
                </c:pt>
                <c:pt idx="854">
                  <c:v>6.2</c:v>
                </c:pt>
                <c:pt idx="855">
                  <c:v>6.1</c:v>
                </c:pt>
                <c:pt idx="856">
                  <c:v>5.9</c:v>
                </c:pt>
                <c:pt idx="857">
                  <c:v>5.8</c:v>
                </c:pt>
                <c:pt idx="858">
                  <c:v>5.7</c:v>
                </c:pt>
                <c:pt idx="859">
                  <c:v>5.6</c:v>
                </c:pt>
                <c:pt idx="860">
                  <c:v>5.6</c:v>
                </c:pt>
                <c:pt idx="861">
                  <c:v>5.4</c:v>
                </c:pt>
                <c:pt idx="862">
                  <c:v>5.3</c:v>
                </c:pt>
                <c:pt idx="863">
                  <c:v>5.3</c:v>
                </c:pt>
                <c:pt idx="864">
                  <c:v>5.3</c:v>
                </c:pt>
                <c:pt idx="865">
                  <c:v>5.2</c:v>
                </c:pt>
                <c:pt idx="866">
                  <c:v>5.0999999999999996</c:v>
                </c:pt>
                <c:pt idx="867">
                  <c:v>5.0999999999999996</c:v>
                </c:pt>
                <c:pt idx="868">
                  <c:v>5</c:v>
                </c:pt>
                <c:pt idx="869">
                  <c:v>4.9000000000000004</c:v>
                </c:pt>
                <c:pt idx="870">
                  <c:v>5</c:v>
                </c:pt>
                <c:pt idx="871">
                  <c:v>4.9000000000000004</c:v>
                </c:pt>
                <c:pt idx="872">
                  <c:v>4.9000000000000004</c:v>
                </c:pt>
                <c:pt idx="873">
                  <c:v>4.9000000000000004</c:v>
                </c:pt>
                <c:pt idx="874">
                  <c:v>4.8</c:v>
                </c:pt>
                <c:pt idx="875">
                  <c:v>4.8</c:v>
                </c:pt>
                <c:pt idx="876">
                  <c:v>4.8</c:v>
                </c:pt>
                <c:pt idx="877">
                  <c:v>4.7</c:v>
                </c:pt>
                <c:pt idx="878">
                  <c:v>4.7</c:v>
                </c:pt>
                <c:pt idx="879">
                  <c:v>4.5999999999999996</c:v>
                </c:pt>
                <c:pt idx="880">
                  <c:v>4.5</c:v>
                </c:pt>
                <c:pt idx="881">
                  <c:v>4.4000000000000004</c:v>
                </c:pt>
                <c:pt idx="882">
                  <c:v>4.4000000000000004</c:v>
                </c:pt>
                <c:pt idx="883">
                  <c:v>4.4000000000000004</c:v>
                </c:pt>
                <c:pt idx="884">
                  <c:v>4.3</c:v>
                </c:pt>
                <c:pt idx="885">
                  <c:v>4.3</c:v>
                </c:pt>
                <c:pt idx="886">
                  <c:v>4.3</c:v>
                </c:pt>
                <c:pt idx="887">
                  <c:v>4.3</c:v>
                </c:pt>
                <c:pt idx="888">
                  <c:v>4.2</c:v>
                </c:pt>
                <c:pt idx="889">
                  <c:v>4.2</c:v>
                </c:pt>
                <c:pt idx="890">
                  <c:v>4.3</c:v>
                </c:pt>
                <c:pt idx="891">
                  <c:v>4.4000000000000004</c:v>
                </c:pt>
                <c:pt idx="892">
                  <c:v>4.3</c:v>
                </c:pt>
                <c:pt idx="893">
                  <c:v>4.0999999999999996</c:v>
                </c:pt>
                <c:pt idx="894">
                  <c:v>3.9</c:v>
                </c:pt>
                <c:pt idx="895">
                  <c:v>3.6</c:v>
                </c:pt>
                <c:pt idx="896">
                  <c:v>3</c:v>
                </c:pt>
                <c:pt idx="897">
                  <c:v>2.2999999999999998</c:v>
                </c:pt>
                <c:pt idx="898">
                  <c:v>1</c:v>
                </c:pt>
                <c:pt idx="899">
                  <c:v>0</c:v>
                </c:pt>
                <c:pt idx="900">
                  <c:v>-0.9</c:v>
                </c:pt>
                <c:pt idx="901">
                  <c:v>-1.3</c:v>
                </c:pt>
                <c:pt idx="902">
                  <c:v>-1.4</c:v>
                </c:pt>
                <c:pt idx="903">
                  <c:v>-1.5</c:v>
                </c:pt>
                <c:pt idx="904">
                  <c:v>-1.7</c:v>
                </c:pt>
                <c:pt idx="905">
                  <c:v>-1.8</c:v>
                </c:pt>
                <c:pt idx="906">
                  <c:v>-1.9</c:v>
                </c:pt>
                <c:pt idx="907">
                  <c:v>-1.9</c:v>
                </c:pt>
                <c:pt idx="908">
                  <c:v>-2</c:v>
                </c:pt>
                <c:pt idx="909">
                  <c:v>-1.9</c:v>
                </c:pt>
                <c:pt idx="910">
                  <c:v>-2</c:v>
                </c:pt>
                <c:pt idx="911">
                  <c:v>-2</c:v>
                </c:pt>
                <c:pt idx="912">
                  <c:v>-2</c:v>
                </c:pt>
                <c:pt idx="913">
                  <c:v>-2</c:v>
                </c:pt>
                <c:pt idx="914">
                  <c:v>-2.1</c:v>
                </c:pt>
                <c:pt idx="915">
                  <c:v>-2.1</c:v>
                </c:pt>
                <c:pt idx="916">
                  <c:v>-2.5</c:v>
                </c:pt>
                <c:pt idx="917">
                  <c:v>-2.4</c:v>
                </c:pt>
                <c:pt idx="918">
                  <c:v>-2.1</c:v>
                </c:pt>
                <c:pt idx="919">
                  <c:v>-1.6</c:v>
                </c:pt>
                <c:pt idx="920">
                  <c:v>-1.4</c:v>
                </c:pt>
                <c:pt idx="921">
                  <c:v>-1.4</c:v>
                </c:pt>
                <c:pt idx="922">
                  <c:v>-1.5</c:v>
                </c:pt>
                <c:pt idx="923">
                  <c:v>-1.6</c:v>
                </c:pt>
                <c:pt idx="924">
                  <c:v>-1.8</c:v>
                </c:pt>
                <c:pt idx="925">
                  <c:v>-1.8</c:v>
                </c:pt>
                <c:pt idx="926">
                  <c:v>-1.9</c:v>
                </c:pt>
                <c:pt idx="927">
                  <c:v>-2</c:v>
                </c:pt>
                <c:pt idx="928">
                  <c:v>-2</c:v>
                </c:pt>
                <c:pt idx="929">
                  <c:v>-2.1</c:v>
                </c:pt>
                <c:pt idx="930">
                  <c:v>-2</c:v>
                </c:pt>
                <c:pt idx="931">
                  <c:v>-2.1</c:v>
                </c:pt>
                <c:pt idx="932">
                  <c:v>-2.1</c:v>
                </c:pt>
                <c:pt idx="933">
                  <c:v>-2.1</c:v>
                </c:pt>
                <c:pt idx="934">
                  <c:v>-2.1</c:v>
                </c:pt>
                <c:pt idx="935">
                  <c:v>-2.1</c:v>
                </c:pt>
                <c:pt idx="936">
                  <c:v>-2.1</c:v>
                </c:pt>
                <c:pt idx="937">
                  <c:v>-2.2000000000000002</c:v>
                </c:pt>
                <c:pt idx="938">
                  <c:v>-2.5</c:v>
                </c:pt>
                <c:pt idx="939">
                  <c:v>-2.2000000000000002</c:v>
                </c:pt>
                <c:pt idx="940">
                  <c:v>-2.1</c:v>
                </c:pt>
                <c:pt idx="941">
                  <c:v>-2.9</c:v>
                </c:pt>
                <c:pt idx="942">
                  <c:v>-3.2</c:v>
                </c:pt>
                <c:pt idx="943">
                  <c:v>-3</c:v>
                </c:pt>
                <c:pt idx="944">
                  <c:v>-3.2</c:v>
                </c:pt>
                <c:pt idx="945">
                  <c:v>-2.9</c:v>
                </c:pt>
                <c:pt idx="946">
                  <c:v>-2.5</c:v>
                </c:pt>
                <c:pt idx="947">
                  <c:v>-2.2000000000000002</c:v>
                </c:pt>
                <c:pt idx="948">
                  <c:v>-1.9</c:v>
                </c:pt>
                <c:pt idx="949">
                  <c:v>-1.4</c:v>
                </c:pt>
                <c:pt idx="950">
                  <c:v>-1.1000000000000001</c:v>
                </c:pt>
                <c:pt idx="951">
                  <c:v>-0.7</c:v>
                </c:pt>
                <c:pt idx="952">
                  <c:v>-0.6</c:v>
                </c:pt>
                <c:pt idx="953">
                  <c:v>-0.5</c:v>
                </c:pt>
                <c:pt idx="954">
                  <c:v>-0.3</c:v>
                </c:pt>
                <c:pt idx="955">
                  <c:v>-0.2</c:v>
                </c:pt>
                <c:pt idx="956">
                  <c:v>0</c:v>
                </c:pt>
                <c:pt idx="957">
                  <c:v>0</c:v>
                </c:pt>
                <c:pt idx="958">
                  <c:v>0</c:v>
                </c:pt>
                <c:pt idx="959">
                  <c:v>-0.1</c:v>
                </c:pt>
                <c:pt idx="960">
                  <c:v>-0.1</c:v>
                </c:pt>
                <c:pt idx="961">
                  <c:v>0</c:v>
                </c:pt>
                <c:pt idx="962">
                  <c:v>0</c:v>
                </c:pt>
                <c:pt idx="963">
                  <c:v>0</c:v>
                </c:pt>
                <c:pt idx="964">
                  <c:v>0</c:v>
                </c:pt>
                <c:pt idx="965">
                  <c:v>0</c:v>
                </c:pt>
                <c:pt idx="966">
                  <c:v>0</c:v>
                </c:pt>
                <c:pt idx="967">
                  <c:v>0</c:v>
                </c:pt>
                <c:pt idx="968">
                  <c:v>0</c:v>
                </c:pt>
                <c:pt idx="969">
                  <c:v>0</c:v>
                </c:pt>
                <c:pt idx="970">
                  <c:v>0</c:v>
                </c:pt>
                <c:pt idx="971">
                  <c:v>-0.1</c:v>
                </c:pt>
                <c:pt idx="972">
                  <c:v>-0.1</c:v>
                </c:pt>
                <c:pt idx="973">
                  <c:v>-0.1</c:v>
                </c:pt>
                <c:pt idx="974">
                  <c:v>-0.1</c:v>
                </c:pt>
                <c:pt idx="975">
                  <c:v>-0.2</c:v>
                </c:pt>
                <c:pt idx="976">
                  <c:v>-0.1</c:v>
                </c:pt>
                <c:pt idx="977">
                  <c:v>-0.1</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-0.1</c:v>
                </c:pt>
                <c:pt idx="1008">
                  <c:v>-0.1</c:v>
                </c:pt>
                <c:pt idx="1009">
                  <c:v>-0.1</c:v>
                </c:pt>
                <c:pt idx="1010">
                  <c:v>-0.1</c:v>
                </c:pt>
                <c:pt idx="1011">
                  <c:v>-0.1</c:v>
                </c:pt>
                <c:pt idx="1012">
                  <c:v>-0.1</c:v>
                </c:pt>
                <c:pt idx="1013">
                  <c:v>-0.1</c:v>
                </c:pt>
                <c:pt idx="1014">
                  <c:v>-0.1</c:v>
                </c:pt>
                <c:pt idx="1015">
                  <c:v>-0.1</c:v>
                </c:pt>
                <c:pt idx="1016">
                  <c:v>-0.1</c:v>
                </c:pt>
                <c:pt idx="1017">
                  <c:v>-0.1</c:v>
                </c:pt>
                <c:pt idx="1018">
                  <c:v>-0.2</c:v>
                </c:pt>
                <c:pt idx="1019">
                  <c:v>-0.2</c:v>
                </c:pt>
                <c:pt idx="1020">
                  <c:v>-0.2</c:v>
                </c:pt>
                <c:pt idx="1021">
                  <c:v>-0.2</c:v>
                </c:pt>
                <c:pt idx="1022">
                  <c:v>-0.2</c:v>
                </c:pt>
                <c:pt idx="1023">
                  <c:v>-0.1</c:v>
                </c:pt>
                <c:pt idx="1024">
                  <c:v>-0.2</c:v>
                </c:pt>
                <c:pt idx="1025">
                  <c:v>-0.2</c:v>
                </c:pt>
                <c:pt idx="1026">
                  <c:v>-0.2</c:v>
                </c:pt>
                <c:pt idx="1027">
                  <c:v>-0.2</c:v>
                </c:pt>
                <c:pt idx="1028">
                  <c:v>-0.2</c:v>
                </c:pt>
                <c:pt idx="1029">
                  <c:v>-0.3</c:v>
                </c:pt>
                <c:pt idx="1030">
                  <c:v>-0.3</c:v>
                </c:pt>
                <c:pt idx="1031">
                  <c:v>-0.2</c:v>
                </c:pt>
                <c:pt idx="1032">
                  <c:v>-0.2</c:v>
                </c:pt>
                <c:pt idx="1033">
                  <c:v>-0.1</c:v>
                </c:pt>
                <c:pt idx="1034">
                  <c:v>-0.2</c:v>
                </c:pt>
                <c:pt idx="1035">
                  <c:v>-0.1</c:v>
                </c:pt>
                <c:pt idx="1036">
                  <c:v>-0.1</c:v>
                </c:pt>
                <c:pt idx="1037">
                  <c:v>-0.1</c:v>
                </c:pt>
                <c:pt idx="1038">
                  <c:v>-0.2</c:v>
                </c:pt>
                <c:pt idx="1039">
                  <c:v>-0.1</c:v>
                </c:pt>
                <c:pt idx="1040">
                  <c:v>-0.1</c:v>
                </c:pt>
                <c:pt idx="1041">
                  <c:v>-0.1</c:v>
                </c:pt>
                <c:pt idx="1042">
                  <c:v>-0.1</c:v>
                </c:pt>
                <c:pt idx="1043">
                  <c:v>-0.1</c:v>
                </c:pt>
                <c:pt idx="1044">
                  <c:v>-0.1</c:v>
                </c:pt>
                <c:pt idx="1045">
                  <c:v>-0.1</c:v>
                </c:pt>
                <c:pt idx="1046">
                  <c:v>-0.1</c:v>
                </c:pt>
                <c:pt idx="1047">
                  <c:v>-0.1</c:v>
                </c:pt>
                <c:pt idx="1048">
                  <c:v>-0.1</c:v>
                </c:pt>
                <c:pt idx="1049">
                  <c:v>-0.1</c:v>
                </c:pt>
                <c:pt idx="1050">
                  <c:v>-0.1</c:v>
                </c:pt>
                <c:pt idx="1051">
                  <c:v>-0.1</c:v>
                </c:pt>
                <c:pt idx="1052">
                  <c:v>-0.1</c:v>
                </c:pt>
                <c:pt idx="1053">
                  <c:v>-0.2</c:v>
                </c:pt>
                <c:pt idx="1054">
                  <c:v>-0.2</c:v>
                </c:pt>
                <c:pt idx="1055">
                  <c:v>-0.2</c:v>
                </c:pt>
                <c:pt idx="1056">
                  <c:v>-0.2</c:v>
                </c:pt>
                <c:pt idx="1057">
                  <c:v>-0.2</c:v>
                </c:pt>
                <c:pt idx="1058">
                  <c:v>-0.1</c:v>
                </c:pt>
                <c:pt idx="1059">
                  <c:v>-0.2</c:v>
                </c:pt>
                <c:pt idx="1060">
                  <c:v>-0.1</c:v>
                </c:pt>
                <c:pt idx="1061">
                  <c:v>0</c:v>
                </c:pt>
                <c:pt idx="1062">
                  <c:v>-0.1</c:v>
                </c:pt>
                <c:pt idx="1063">
                  <c:v>-0.1</c:v>
                </c:pt>
                <c:pt idx="1064">
                  <c:v>-0.1</c:v>
                </c:pt>
                <c:pt idx="1065">
                  <c:v>-0.1</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0.1</c:v>
                </c:pt>
                <c:pt idx="1094">
                  <c:v>0</c:v>
                </c:pt>
                <c:pt idx="1095">
                  <c:v>0</c:v>
                </c:pt>
                <c:pt idx="1096">
                  <c:v>0</c:v>
                </c:pt>
                <c:pt idx="1097">
                  <c:v>0</c:v>
                </c:pt>
                <c:pt idx="1098">
                  <c:v>0</c:v>
                </c:pt>
                <c:pt idx="1099">
                  <c:v>0</c:v>
                </c:pt>
                <c:pt idx="1100">
                  <c:v>0</c:v>
                </c:pt>
                <c:pt idx="1101">
                  <c:v>0</c:v>
                </c:pt>
                <c:pt idx="1102">
                  <c:v>0.1</c:v>
                </c:pt>
                <c:pt idx="1103">
                  <c:v>0</c:v>
                </c:pt>
                <c:pt idx="1104">
                  <c:v>0</c:v>
                </c:pt>
                <c:pt idx="1105">
                  <c:v>0</c:v>
                </c:pt>
                <c:pt idx="1106">
                  <c:v>0</c:v>
                </c:pt>
                <c:pt idx="1107">
                  <c:v>0</c:v>
                </c:pt>
                <c:pt idx="1108">
                  <c:v>0</c:v>
                </c:pt>
                <c:pt idx="1109">
                  <c:v>0.1</c:v>
                </c:pt>
                <c:pt idx="1110">
                  <c:v>0</c:v>
                </c:pt>
                <c:pt idx="1111">
                  <c:v>0.1</c:v>
                </c:pt>
                <c:pt idx="1112">
                  <c:v>0.1</c:v>
                </c:pt>
                <c:pt idx="1113">
                  <c:v>0.1</c:v>
                </c:pt>
                <c:pt idx="1114">
                  <c:v>0.1</c:v>
                </c:pt>
                <c:pt idx="1115">
                  <c:v>0.1</c:v>
                </c:pt>
                <c:pt idx="1116">
                  <c:v>0.1</c:v>
                </c:pt>
                <c:pt idx="1117">
                  <c:v>0.1</c:v>
                </c:pt>
                <c:pt idx="1118">
                  <c:v>0.1</c:v>
                </c:pt>
                <c:pt idx="1119">
                  <c:v>0.1</c:v>
                </c:pt>
                <c:pt idx="1120">
                  <c:v>0</c:v>
                </c:pt>
                <c:pt idx="1121">
                  <c:v>0</c:v>
                </c:pt>
                <c:pt idx="1122">
                  <c:v>0.1</c:v>
                </c:pt>
                <c:pt idx="1123">
                  <c:v>0</c:v>
                </c:pt>
                <c:pt idx="1124">
                  <c:v>0.1</c:v>
                </c:pt>
                <c:pt idx="1125">
                  <c:v>0.1</c:v>
                </c:pt>
                <c:pt idx="1126">
                  <c:v>0.1</c:v>
                </c:pt>
                <c:pt idx="1127">
                  <c:v>0</c:v>
                </c:pt>
                <c:pt idx="1128">
                  <c:v>0.1</c:v>
                </c:pt>
                <c:pt idx="1129">
                  <c:v>0</c:v>
                </c:pt>
                <c:pt idx="1130">
                  <c:v>0.1</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0.1</c:v>
                </c:pt>
                <c:pt idx="1154">
                  <c:v>0</c:v>
                </c:pt>
                <c:pt idx="1155">
                  <c:v>0</c:v>
                </c:pt>
                <c:pt idx="1156">
                  <c:v>0.1</c:v>
                </c:pt>
                <c:pt idx="1157">
                  <c:v>0</c:v>
                </c:pt>
                <c:pt idx="1158">
                  <c:v>0.1</c:v>
                </c:pt>
                <c:pt idx="1159">
                  <c:v>0.1</c:v>
                </c:pt>
                <c:pt idx="1160">
                  <c:v>0</c:v>
                </c:pt>
                <c:pt idx="1161">
                  <c:v>0</c:v>
                </c:pt>
                <c:pt idx="1162">
                  <c:v>0</c:v>
                </c:pt>
                <c:pt idx="1163">
                  <c:v>0</c:v>
                </c:pt>
                <c:pt idx="1164">
                  <c:v>0</c:v>
                </c:pt>
                <c:pt idx="1165">
                  <c:v>0</c:v>
                </c:pt>
                <c:pt idx="1166">
                  <c:v>0.1</c:v>
                </c:pt>
                <c:pt idx="1167">
                  <c:v>0.1</c:v>
                </c:pt>
                <c:pt idx="1168">
                  <c:v>0</c:v>
                </c:pt>
                <c:pt idx="1169">
                  <c:v>0.1</c:v>
                </c:pt>
                <c:pt idx="1170">
                  <c:v>0.1</c:v>
                </c:pt>
                <c:pt idx="1171">
                  <c:v>0</c:v>
                </c:pt>
                <c:pt idx="1172">
                  <c:v>0.1</c:v>
                </c:pt>
                <c:pt idx="1173">
                  <c:v>0.1</c:v>
                </c:pt>
                <c:pt idx="1174">
                  <c:v>0.1</c:v>
                </c:pt>
                <c:pt idx="1175">
                  <c:v>0.1</c:v>
                </c:pt>
                <c:pt idx="1176">
                  <c:v>0.1</c:v>
                </c:pt>
                <c:pt idx="1177">
                  <c:v>0.1</c:v>
                </c:pt>
                <c:pt idx="1178">
                  <c:v>0</c:v>
                </c:pt>
                <c:pt idx="1179">
                  <c:v>0.1</c:v>
                </c:pt>
                <c:pt idx="1180">
                  <c:v>0</c:v>
                </c:pt>
                <c:pt idx="1181">
                  <c:v>0.1</c:v>
                </c:pt>
                <c:pt idx="1182">
                  <c:v>0.1</c:v>
                </c:pt>
                <c:pt idx="1183">
                  <c:v>0.1</c:v>
                </c:pt>
                <c:pt idx="1184">
                  <c:v>0.1</c:v>
                </c:pt>
                <c:pt idx="1185">
                  <c:v>0</c:v>
                </c:pt>
                <c:pt idx="1186">
                  <c:v>0</c:v>
                </c:pt>
                <c:pt idx="1187">
                  <c:v>0</c:v>
                </c:pt>
                <c:pt idx="1188">
                  <c:v>0.1</c:v>
                </c:pt>
                <c:pt idx="1189">
                  <c:v>0.1</c:v>
                </c:pt>
                <c:pt idx="1190">
                  <c:v>0.1</c:v>
                </c:pt>
                <c:pt idx="1191">
                  <c:v>0.1</c:v>
                </c:pt>
                <c:pt idx="1192">
                  <c:v>0</c:v>
                </c:pt>
                <c:pt idx="1193">
                  <c:v>0</c:v>
                </c:pt>
                <c:pt idx="1194">
                  <c:v>0</c:v>
                </c:pt>
                <c:pt idx="1195">
                  <c:v>0</c:v>
                </c:pt>
                <c:pt idx="1196">
                  <c:v>0.1</c:v>
                </c:pt>
                <c:pt idx="1197">
                  <c:v>0</c:v>
                </c:pt>
                <c:pt idx="1198">
                  <c:v>0.1</c:v>
                </c:pt>
                <c:pt idx="1199">
                  <c:v>0.1</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0.1</c:v>
                </c:pt>
                <c:pt idx="1218">
                  <c:v>0.1</c:v>
                </c:pt>
                <c:pt idx="1219">
                  <c:v>0</c:v>
                </c:pt>
                <c:pt idx="1220">
                  <c:v>0</c:v>
                </c:pt>
                <c:pt idx="1221">
                  <c:v>0</c:v>
                </c:pt>
                <c:pt idx="1222">
                  <c:v>0</c:v>
                </c:pt>
                <c:pt idx="1223">
                  <c:v>0</c:v>
                </c:pt>
                <c:pt idx="1224">
                  <c:v>0</c:v>
                </c:pt>
                <c:pt idx="1225">
                  <c:v>0.1</c:v>
                </c:pt>
                <c:pt idx="1226">
                  <c:v>0.1</c:v>
                </c:pt>
                <c:pt idx="1227">
                  <c:v>0.1</c:v>
                </c:pt>
                <c:pt idx="1228">
                  <c:v>0.1</c:v>
                </c:pt>
                <c:pt idx="1229">
                  <c:v>0.1</c:v>
                </c:pt>
                <c:pt idx="1230">
                  <c:v>0.1</c:v>
                </c:pt>
                <c:pt idx="1231">
                  <c:v>0</c:v>
                </c:pt>
                <c:pt idx="1232">
                  <c:v>0</c:v>
                </c:pt>
                <c:pt idx="1233">
                  <c:v>0.1</c:v>
                </c:pt>
                <c:pt idx="1234">
                  <c:v>0</c:v>
                </c:pt>
                <c:pt idx="1235">
                  <c:v>0.1</c:v>
                </c:pt>
                <c:pt idx="1236">
                  <c:v>0</c:v>
                </c:pt>
                <c:pt idx="1237">
                  <c:v>0.1</c:v>
                </c:pt>
                <c:pt idx="1238">
                  <c:v>0.1</c:v>
                </c:pt>
                <c:pt idx="1239">
                  <c:v>0</c:v>
                </c:pt>
                <c:pt idx="1240">
                  <c:v>0.2</c:v>
                </c:pt>
                <c:pt idx="1241">
                  <c:v>0.1</c:v>
                </c:pt>
                <c:pt idx="1242">
                  <c:v>0.1</c:v>
                </c:pt>
                <c:pt idx="1243">
                  <c:v>0.2</c:v>
                </c:pt>
                <c:pt idx="1244">
                  <c:v>0.1</c:v>
                </c:pt>
                <c:pt idx="1245">
                  <c:v>0.1</c:v>
                </c:pt>
                <c:pt idx="1246">
                  <c:v>0.1</c:v>
                </c:pt>
                <c:pt idx="1247">
                  <c:v>0</c:v>
                </c:pt>
                <c:pt idx="1248">
                  <c:v>0.1</c:v>
                </c:pt>
                <c:pt idx="1249">
                  <c:v>0.1</c:v>
                </c:pt>
                <c:pt idx="1250">
                  <c:v>0.1</c:v>
                </c:pt>
                <c:pt idx="1251">
                  <c:v>0.1</c:v>
                </c:pt>
                <c:pt idx="1252">
                  <c:v>0.1</c:v>
                </c:pt>
                <c:pt idx="1253">
                  <c:v>0.1</c:v>
                </c:pt>
                <c:pt idx="1254">
                  <c:v>0.1</c:v>
                </c:pt>
                <c:pt idx="1255">
                  <c:v>0.1</c:v>
                </c:pt>
                <c:pt idx="1256">
                  <c:v>0.1</c:v>
                </c:pt>
                <c:pt idx="1257">
                  <c:v>0.2</c:v>
                </c:pt>
                <c:pt idx="1258">
                  <c:v>0.1</c:v>
                </c:pt>
                <c:pt idx="1259">
                  <c:v>0.1</c:v>
                </c:pt>
                <c:pt idx="1260">
                  <c:v>0.1</c:v>
                </c:pt>
                <c:pt idx="1261">
                  <c:v>0.2</c:v>
                </c:pt>
                <c:pt idx="1262">
                  <c:v>0.1</c:v>
                </c:pt>
                <c:pt idx="1263">
                  <c:v>0.2</c:v>
                </c:pt>
                <c:pt idx="1264">
                  <c:v>0.2</c:v>
                </c:pt>
                <c:pt idx="1265">
                  <c:v>0.1</c:v>
                </c:pt>
                <c:pt idx="1266">
                  <c:v>0.2</c:v>
                </c:pt>
                <c:pt idx="1267">
                  <c:v>0.2</c:v>
                </c:pt>
                <c:pt idx="1268">
                  <c:v>0.1</c:v>
                </c:pt>
                <c:pt idx="1269">
                  <c:v>0.2</c:v>
                </c:pt>
                <c:pt idx="1270">
                  <c:v>0.1</c:v>
                </c:pt>
                <c:pt idx="1271">
                  <c:v>0.1</c:v>
                </c:pt>
                <c:pt idx="1272">
                  <c:v>0.1</c:v>
                </c:pt>
                <c:pt idx="1273">
                  <c:v>0.1</c:v>
                </c:pt>
                <c:pt idx="1274">
                  <c:v>0.2</c:v>
                </c:pt>
                <c:pt idx="1275">
                  <c:v>0.2</c:v>
                </c:pt>
                <c:pt idx="1276">
                  <c:v>0.1</c:v>
                </c:pt>
                <c:pt idx="1277">
                  <c:v>0.1</c:v>
                </c:pt>
                <c:pt idx="1278">
                  <c:v>0.1</c:v>
                </c:pt>
                <c:pt idx="1279">
                  <c:v>0.1</c:v>
                </c:pt>
                <c:pt idx="1280">
                  <c:v>0.1</c:v>
                </c:pt>
                <c:pt idx="1281">
                  <c:v>0.1</c:v>
                </c:pt>
                <c:pt idx="1282">
                  <c:v>0.1</c:v>
                </c:pt>
                <c:pt idx="1283">
                  <c:v>0.1</c:v>
                </c:pt>
                <c:pt idx="1284">
                  <c:v>0.1</c:v>
                </c:pt>
                <c:pt idx="1285">
                  <c:v>0.2</c:v>
                </c:pt>
                <c:pt idx="1286">
                  <c:v>0.1</c:v>
                </c:pt>
                <c:pt idx="1287">
                  <c:v>0.1</c:v>
                </c:pt>
                <c:pt idx="1288">
                  <c:v>0.1</c:v>
                </c:pt>
                <c:pt idx="1289">
                  <c:v>0.1</c:v>
                </c:pt>
                <c:pt idx="1290">
                  <c:v>0.1</c:v>
                </c:pt>
                <c:pt idx="1291">
                  <c:v>0.1</c:v>
                </c:pt>
                <c:pt idx="1292">
                  <c:v>0.2</c:v>
                </c:pt>
                <c:pt idx="1293">
                  <c:v>0.1</c:v>
                </c:pt>
                <c:pt idx="1294">
                  <c:v>0.2</c:v>
                </c:pt>
                <c:pt idx="1295">
                  <c:v>0.1</c:v>
                </c:pt>
                <c:pt idx="1296">
                  <c:v>0.1</c:v>
                </c:pt>
                <c:pt idx="1297">
                  <c:v>0.2</c:v>
                </c:pt>
                <c:pt idx="1298">
                  <c:v>0.1</c:v>
                </c:pt>
                <c:pt idx="1299">
                  <c:v>0.1</c:v>
                </c:pt>
                <c:pt idx="1300">
                  <c:v>0.1</c:v>
                </c:pt>
                <c:pt idx="1301">
                  <c:v>0.2</c:v>
                </c:pt>
                <c:pt idx="1302">
                  <c:v>0.2</c:v>
                </c:pt>
                <c:pt idx="1303">
                  <c:v>0.2</c:v>
                </c:pt>
                <c:pt idx="1304">
                  <c:v>0.1</c:v>
                </c:pt>
                <c:pt idx="1305">
                  <c:v>0.1</c:v>
                </c:pt>
                <c:pt idx="1306">
                  <c:v>0.1</c:v>
                </c:pt>
                <c:pt idx="1307">
                  <c:v>0.1</c:v>
                </c:pt>
                <c:pt idx="1308">
                  <c:v>0.2</c:v>
                </c:pt>
                <c:pt idx="1309">
                  <c:v>0.2</c:v>
                </c:pt>
                <c:pt idx="1310">
                  <c:v>0.2</c:v>
                </c:pt>
                <c:pt idx="1311">
                  <c:v>0.3</c:v>
                </c:pt>
                <c:pt idx="1312">
                  <c:v>0.2</c:v>
                </c:pt>
                <c:pt idx="1313">
                  <c:v>0.2</c:v>
                </c:pt>
                <c:pt idx="1314">
                  <c:v>0.3</c:v>
                </c:pt>
                <c:pt idx="1315">
                  <c:v>0.2</c:v>
                </c:pt>
                <c:pt idx="1316">
                  <c:v>0.2</c:v>
                </c:pt>
                <c:pt idx="1317">
                  <c:v>0.2</c:v>
                </c:pt>
                <c:pt idx="1318">
                  <c:v>0.2</c:v>
                </c:pt>
                <c:pt idx="1319">
                  <c:v>0.2</c:v>
                </c:pt>
                <c:pt idx="1320">
                  <c:v>0.2</c:v>
                </c:pt>
                <c:pt idx="1321">
                  <c:v>0.1</c:v>
                </c:pt>
                <c:pt idx="1322">
                  <c:v>0.1</c:v>
                </c:pt>
                <c:pt idx="1323">
                  <c:v>0.1</c:v>
                </c:pt>
                <c:pt idx="1324">
                  <c:v>0.1</c:v>
                </c:pt>
                <c:pt idx="1325">
                  <c:v>0.2</c:v>
                </c:pt>
                <c:pt idx="1326">
                  <c:v>0.1</c:v>
                </c:pt>
                <c:pt idx="1327">
                  <c:v>0.1</c:v>
                </c:pt>
                <c:pt idx="1328">
                  <c:v>0.1</c:v>
                </c:pt>
                <c:pt idx="1329">
                  <c:v>0.2</c:v>
                </c:pt>
                <c:pt idx="1330">
                  <c:v>0.2</c:v>
                </c:pt>
                <c:pt idx="1331">
                  <c:v>0.2</c:v>
                </c:pt>
                <c:pt idx="1332">
                  <c:v>0.1</c:v>
                </c:pt>
                <c:pt idx="1333">
                  <c:v>0.2</c:v>
                </c:pt>
                <c:pt idx="1334">
                  <c:v>0.2</c:v>
                </c:pt>
                <c:pt idx="1335">
                  <c:v>0.2</c:v>
                </c:pt>
                <c:pt idx="1336">
                  <c:v>0.2</c:v>
                </c:pt>
              </c:numCache>
            </c:numRef>
          </c:yVal>
          <c:smooth val="0"/>
        </c:ser>
        <c:ser>
          <c:idx val="23"/>
          <c:order val="19"/>
          <c:tx>
            <c:strRef>
              <c:f>'[T1500170-v3 LHO Charge Exp Day 4 and 5.xlsx]Raw Data'!$Z$15</c:f>
              <c:strCache>
                <c:ptCount val="1"/>
                <c:pt idx="0">
                  <c:v>5.4 A</c:v>
                </c:pt>
              </c:strCache>
            </c:strRef>
          </c:tx>
          <c:spPr>
            <a:ln w="19050" cap="rnd">
              <a:solidFill>
                <a:schemeClr val="accent6">
                  <a:lumMod val="80000"/>
                </a:schemeClr>
              </a:solidFill>
              <a:round/>
            </a:ln>
            <a:effectLst/>
          </c:spPr>
          <c:marker>
            <c:symbol val="none"/>
          </c:marker>
          <c:xVal>
            <c:numRef>
              <c:f>'[T1500170-v3 LHO Charge Exp Day 4 and 5.xlsx]Raw Data'!$B$18:$B$4644</c:f>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f>'[T1500170-v3 LHO Charge Exp Day 4 and 5.xlsx]Raw Data'!$Z$18:$Z$4644</c:f>
              <c:numCache>
                <c:formatCode>#,##0.0</c:formatCode>
                <c:ptCount val="4627"/>
                <c:pt idx="0">
                  <c:v>1.5</c:v>
                </c:pt>
                <c:pt idx="1">
                  <c:v>1.5</c:v>
                </c:pt>
                <c:pt idx="2">
                  <c:v>1.5</c:v>
                </c:pt>
                <c:pt idx="3">
                  <c:v>1.5</c:v>
                </c:pt>
                <c:pt idx="4">
                  <c:v>1.5</c:v>
                </c:pt>
                <c:pt idx="5">
                  <c:v>1.5</c:v>
                </c:pt>
                <c:pt idx="6">
                  <c:v>1.5</c:v>
                </c:pt>
                <c:pt idx="7">
                  <c:v>1.5</c:v>
                </c:pt>
                <c:pt idx="8">
                  <c:v>1.5</c:v>
                </c:pt>
                <c:pt idx="9">
                  <c:v>1.4</c:v>
                </c:pt>
                <c:pt idx="10">
                  <c:v>1.5</c:v>
                </c:pt>
                <c:pt idx="11">
                  <c:v>1.5</c:v>
                </c:pt>
                <c:pt idx="12">
                  <c:v>1.5</c:v>
                </c:pt>
                <c:pt idx="13">
                  <c:v>1.6</c:v>
                </c:pt>
                <c:pt idx="14">
                  <c:v>1.5</c:v>
                </c:pt>
                <c:pt idx="15">
                  <c:v>1.5</c:v>
                </c:pt>
                <c:pt idx="16">
                  <c:v>1.5</c:v>
                </c:pt>
                <c:pt idx="17">
                  <c:v>1.5</c:v>
                </c:pt>
                <c:pt idx="18">
                  <c:v>1.5</c:v>
                </c:pt>
                <c:pt idx="19">
                  <c:v>1.5</c:v>
                </c:pt>
                <c:pt idx="20">
                  <c:v>1.4</c:v>
                </c:pt>
                <c:pt idx="21">
                  <c:v>1.4</c:v>
                </c:pt>
                <c:pt idx="22">
                  <c:v>1.3</c:v>
                </c:pt>
                <c:pt idx="23">
                  <c:v>1.3</c:v>
                </c:pt>
                <c:pt idx="24">
                  <c:v>1</c:v>
                </c:pt>
                <c:pt idx="25">
                  <c:v>0.8</c:v>
                </c:pt>
                <c:pt idx="26">
                  <c:v>0.1</c:v>
                </c:pt>
                <c:pt idx="27">
                  <c:v>-0.1</c:v>
                </c:pt>
                <c:pt idx="28">
                  <c:v>-0.7</c:v>
                </c:pt>
                <c:pt idx="29">
                  <c:v>-2</c:v>
                </c:pt>
                <c:pt idx="30">
                  <c:v>-3</c:v>
                </c:pt>
                <c:pt idx="31">
                  <c:v>-4.5</c:v>
                </c:pt>
                <c:pt idx="32">
                  <c:v>-5.6</c:v>
                </c:pt>
                <c:pt idx="33">
                  <c:v>-6</c:v>
                </c:pt>
                <c:pt idx="34">
                  <c:v>-9.5</c:v>
                </c:pt>
                <c:pt idx="35">
                  <c:v>-13.3</c:v>
                </c:pt>
                <c:pt idx="36">
                  <c:v>-15</c:v>
                </c:pt>
                <c:pt idx="37">
                  <c:v>-15.3</c:v>
                </c:pt>
                <c:pt idx="38">
                  <c:v>-16.2</c:v>
                </c:pt>
                <c:pt idx="39">
                  <c:v>-22.7</c:v>
                </c:pt>
                <c:pt idx="40">
                  <c:v>-22.1</c:v>
                </c:pt>
                <c:pt idx="41">
                  <c:v>-19.2</c:v>
                </c:pt>
                <c:pt idx="42">
                  <c:v>-17.3</c:v>
                </c:pt>
                <c:pt idx="43">
                  <c:v>-16.5</c:v>
                </c:pt>
                <c:pt idx="44">
                  <c:v>-13.3</c:v>
                </c:pt>
                <c:pt idx="45">
                  <c:v>-9</c:v>
                </c:pt>
                <c:pt idx="46">
                  <c:v>-5.8</c:v>
                </c:pt>
                <c:pt idx="47">
                  <c:v>-4.5999999999999996</c:v>
                </c:pt>
                <c:pt idx="48">
                  <c:v>-3.9</c:v>
                </c:pt>
                <c:pt idx="49">
                  <c:v>-3.3</c:v>
                </c:pt>
                <c:pt idx="50">
                  <c:v>-3</c:v>
                </c:pt>
                <c:pt idx="51">
                  <c:v>-2.6</c:v>
                </c:pt>
                <c:pt idx="52">
                  <c:v>-1.3</c:v>
                </c:pt>
                <c:pt idx="53">
                  <c:v>0</c:v>
                </c:pt>
                <c:pt idx="54">
                  <c:v>0.5</c:v>
                </c:pt>
                <c:pt idx="55">
                  <c:v>1.7</c:v>
                </c:pt>
                <c:pt idx="56">
                  <c:v>3.9</c:v>
                </c:pt>
                <c:pt idx="57">
                  <c:v>5.2</c:v>
                </c:pt>
                <c:pt idx="58">
                  <c:v>5.3</c:v>
                </c:pt>
                <c:pt idx="59">
                  <c:v>5.7</c:v>
                </c:pt>
                <c:pt idx="60">
                  <c:v>6.7</c:v>
                </c:pt>
                <c:pt idx="61">
                  <c:v>8.8000000000000007</c:v>
                </c:pt>
                <c:pt idx="62">
                  <c:v>10.5</c:v>
                </c:pt>
                <c:pt idx="63">
                  <c:v>11.9</c:v>
                </c:pt>
                <c:pt idx="64">
                  <c:v>13.3</c:v>
                </c:pt>
                <c:pt idx="65">
                  <c:v>15.1</c:v>
                </c:pt>
                <c:pt idx="66">
                  <c:v>16.5</c:v>
                </c:pt>
                <c:pt idx="67">
                  <c:v>17.2</c:v>
                </c:pt>
                <c:pt idx="68">
                  <c:v>17.5</c:v>
                </c:pt>
                <c:pt idx="69">
                  <c:v>15.3</c:v>
                </c:pt>
                <c:pt idx="70">
                  <c:v>14.3</c:v>
                </c:pt>
                <c:pt idx="71">
                  <c:v>13.7</c:v>
                </c:pt>
                <c:pt idx="72">
                  <c:v>13.9</c:v>
                </c:pt>
                <c:pt idx="73">
                  <c:v>13.4</c:v>
                </c:pt>
                <c:pt idx="74">
                  <c:v>7.1</c:v>
                </c:pt>
                <c:pt idx="75">
                  <c:v>-8.5</c:v>
                </c:pt>
                <c:pt idx="76">
                  <c:v>-23.8</c:v>
                </c:pt>
                <c:pt idx="77">
                  <c:v>-36.6</c:v>
                </c:pt>
                <c:pt idx="78">
                  <c:v>-68.099999999999994</c:v>
                </c:pt>
                <c:pt idx="79">
                  <c:v>-111.2</c:v>
                </c:pt>
                <c:pt idx="80">
                  <c:v>-149.4</c:v>
                </c:pt>
                <c:pt idx="81">
                  <c:v>-189.6</c:v>
                </c:pt>
                <c:pt idx="82">
                  <c:v>-211.6</c:v>
                </c:pt>
                <c:pt idx="83">
                  <c:v>-234.7</c:v>
                </c:pt>
                <c:pt idx="84">
                  <c:v>-255.8</c:v>
                </c:pt>
                <c:pt idx="85">
                  <c:v>-274</c:v>
                </c:pt>
                <c:pt idx="86">
                  <c:v>-308.60000000000002</c:v>
                </c:pt>
                <c:pt idx="87">
                  <c:v>-336.5</c:v>
                </c:pt>
                <c:pt idx="88">
                  <c:v>-360.2</c:v>
                </c:pt>
                <c:pt idx="89">
                  <c:v>-428.9</c:v>
                </c:pt>
                <c:pt idx="90">
                  <c:v>-476.8</c:v>
                </c:pt>
                <c:pt idx="91">
                  <c:v>-506.7</c:v>
                </c:pt>
                <c:pt idx="92">
                  <c:v>-525.79999999999995</c:v>
                </c:pt>
                <c:pt idx="93">
                  <c:v>-577</c:v>
                </c:pt>
                <c:pt idx="94">
                  <c:v>-630.29999999999995</c:v>
                </c:pt>
                <c:pt idx="95">
                  <c:v>-671.2</c:v>
                </c:pt>
                <c:pt idx="96">
                  <c:v>-686.5</c:v>
                </c:pt>
                <c:pt idx="97">
                  <c:v>-693</c:v>
                </c:pt>
                <c:pt idx="98">
                  <c:v>-697.3</c:v>
                </c:pt>
                <c:pt idx="99">
                  <c:v>-699.8</c:v>
                </c:pt>
                <c:pt idx="100">
                  <c:v>-684.3</c:v>
                </c:pt>
                <c:pt idx="101">
                  <c:v>-676.9</c:v>
                </c:pt>
                <c:pt idx="102">
                  <c:v>-684.4</c:v>
                </c:pt>
                <c:pt idx="103">
                  <c:v>-691.8</c:v>
                </c:pt>
                <c:pt idx="104">
                  <c:v>-698.8</c:v>
                </c:pt>
                <c:pt idx="105">
                  <c:v>-704.4</c:v>
                </c:pt>
                <c:pt idx="106">
                  <c:v>-706.2</c:v>
                </c:pt>
                <c:pt idx="107">
                  <c:v>-706.9</c:v>
                </c:pt>
                <c:pt idx="108">
                  <c:v>-705.9</c:v>
                </c:pt>
                <c:pt idx="109">
                  <c:v>-710</c:v>
                </c:pt>
                <c:pt idx="110">
                  <c:v>-728.9</c:v>
                </c:pt>
                <c:pt idx="111">
                  <c:v>-731.8</c:v>
                </c:pt>
                <c:pt idx="112">
                  <c:v>-729.6</c:v>
                </c:pt>
                <c:pt idx="113">
                  <c:v>-728.5</c:v>
                </c:pt>
                <c:pt idx="114">
                  <c:v>-725.9</c:v>
                </c:pt>
                <c:pt idx="115">
                  <c:v>-722.8</c:v>
                </c:pt>
                <c:pt idx="116">
                  <c:v>-720.3</c:v>
                </c:pt>
                <c:pt idx="117">
                  <c:v>-717</c:v>
                </c:pt>
                <c:pt idx="118">
                  <c:v>-714.5</c:v>
                </c:pt>
                <c:pt idx="119">
                  <c:v>-712.1</c:v>
                </c:pt>
                <c:pt idx="120">
                  <c:v>-710.7</c:v>
                </c:pt>
                <c:pt idx="121">
                  <c:v>-709.8</c:v>
                </c:pt>
                <c:pt idx="122">
                  <c:v>-708.9</c:v>
                </c:pt>
                <c:pt idx="123">
                  <c:v>-708.3</c:v>
                </c:pt>
                <c:pt idx="124">
                  <c:v>-708.3</c:v>
                </c:pt>
                <c:pt idx="125">
                  <c:v>-708.4</c:v>
                </c:pt>
                <c:pt idx="126">
                  <c:v>-708.3</c:v>
                </c:pt>
                <c:pt idx="127">
                  <c:v>-708.2</c:v>
                </c:pt>
                <c:pt idx="128">
                  <c:v>-707.5</c:v>
                </c:pt>
                <c:pt idx="129">
                  <c:v>-706.7</c:v>
                </c:pt>
                <c:pt idx="130">
                  <c:v>-706.4</c:v>
                </c:pt>
                <c:pt idx="131">
                  <c:v>-706.1</c:v>
                </c:pt>
                <c:pt idx="132">
                  <c:v>-705.9</c:v>
                </c:pt>
                <c:pt idx="133">
                  <c:v>-705.6</c:v>
                </c:pt>
                <c:pt idx="134">
                  <c:v>-705.3</c:v>
                </c:pt>
                <c:pt idx="135">
                  <c:v>-705.1</c:v>
                </c:pt>
                <c:pt idx="136">
                  <c:v>-705</c:v>
                </c:pt>
                <c:pt idx="137">
                  <c:v>-704.8</c:v>
                </c:pt>
                <c:pt idx="138">
                  <c:v>-704.6</c:v>
                </c:pt>
                <c:pt idx="139">
                  <c:v>-704.4</c:v>
                </c:pt>
                <c:pt idx="140">
                  <c:v>-704.2</c:v>
                </c:pt>
                <c:pt idx="141">
                  <c:v>-704.2</c:v>
                </c:pt>
                <c:pt idx="142">
                  <c:v>-703.9</c:v>
                </c:pt>
                <c:pt idx="143">
                  <c:v>-703.7</c:v>
                </c:pt>
                <c:pt idx="144">
                  <c:v>-703.5</c:v>
                </c:pt>
                <c:pt idx="145">
                  <c:v>-703.4</c:v>
                </c:pt>
                <c:pt idx="146">
                  <c:v>-703.1</c:v>
                </c:pt>
                <c:pt idx="147">
                  <c:v>-703</c:v>
                </c:pt>
                <c:pt idx="148">
                  <c:v>-702.8</c:v>
                </c:pt>
                <c:pt idx="149">
                  <c:v>-702.6</c:v>
                </c:pt>
                <c:pt idx="150">
                  <c:v>-702.4</c:v>
                </c:pt>
                <c:pt idx="151">
                  <c:v>-702.3</c:v>
                </c:pt>
                <c:pt idx="152">
                  <c:v>-702.7</c:v>
                </c:pt>
                <c:pt idx="153">
                  <c:v>-703</c:v>
                </c:pt>
                <c:pt idx="154">
                  <c:v>-703</c:v>
                </c:pt>
                <c:pt idx="155">
                  <c:v>-703</c:v>
                </c:pt>
                <c:pt idx="156">
                  <c:v>-702.4</c:v>
                </c:pt>
                <c:pt idx="157">
                  <c:v>-701.6</c:v>
                </c:pt>
                <c:pt idx="158">
                  <c:v>-701.2</c:v>
                </c:pt>
                <c:pt idx="159">
                  <c:v>-701</c:v>
                </c:pt>
                <c:pt idx="160">
                  <c:v>-701.3</c:v>
                </c:pt>
                <c:pt idx="161">
                  <c:v>-701.6</c:v>
                </c:pt>
                <c:pt idx="162">
                  <c:v>-701.6</c:v>
                </c:pt>
                <c:pt idx="163">
                  <c:v>-701.6</c:v>
                </c:pt>
                <c:pt idx="164">
                  <c:v>-701</c:v>
                </c:pt>
                <c:pt idx="165">
                  <c:v>-700.4</c:v>
                </c:pt>
                <c:pt idx="166">
                  <c:v>-699.9</c:v>
                </c:pt>
                <c:pt idx="167">
                  <c:v>-699.6</c:v>
                </c:pt>
                <c:pt idx="168">
                  <c:v>-700</c:v>
                </c:pt>
                <c:pt idx="169">
                  <c:v>-700.2</c:v>
                </c:pt>
                <c:pt idx="170">
                  <c:v>-700.3</c:v>
                </c:pt>
                <c:pt idx="171">
                  <c:v>-700.2</c:v>
                </c:pt>
                <c:pt idx="172">
                  <c:v>-699.6</c:v>
                </c:pt>
                <c:pt idx="173">
                  <c:v>-699</c:v>
                </c:pt>
                <c:pt idx="174">
                  <c:v>-698.7</c:v>
                </c:pt>
                <c:pt idx="175">
                  <c:v>-698.4</c:v>
                </c:pt>
                <c:pt idx="176">
                  <c:v>-698.8</c:v>
                </c:pt>
                <c:pt idx="177">
                  <c:v>-699</c:v>
                </c:pt>
                <c:pt idx="178">
                  <c:v>-699.1</c:v>
                </c:pt>
                <c:pt idx="179">
                  <c:v>-699.1</c:v>
                </c:pt>
                <c:pt idx="180">
                  <c:v>-698.3</c:v>
                </c:pt>
                <c:pt idx="181">
                  <c:v>-697.8</c:v>
                </c:pt>
                <c:pt idx="182">
                  <c:v>-697.5</c:v>
                </c:pt>
                <c:pt idx="183">
                  <c:v>-697.2</c:v>
                </c:pt>
                <c:pt idx="184">
                  <c:v>-697.5</c:v>
                </c:pt>
                <c:pt idx="185">
                  <c:v>-697.9</c:v>
                </c:pt>
                <c:pt idx="186">
                  <c:v>-697.9</c:v>
                </c:pt>
                <c:pt idx="187">
                  <c:v>-697.9</c:v>
                </c:pt>
                <c:pt idx="188">
                  <c:v>-697.3</c:v>
                </c:pt>
                <c:pt idx="189">
                  <c:v>-696.8</c:v>
                </c:pt>
                <c:pt idx="190">
                  <c:v>-696.3</c:v>
                </c:pt>
                <c:pt idx="191">
                  <c:v>-696</c:v>
                </c:pt>
                <c:pt idx="192">
                  <c:v>-695.8</c:v>
                </c:pt>
                <c:pt idx="193">
                  <c:v>-695.6</c:v>
                </c:pt>
                <c:pt idx="194">
                  <c:v>-695.5</c:v>
                </c:pt>
                <c:pt idx="195">
                  <c:v>-695.3</c:v>
                </c:pt>
                <c:pt idx="196">
                  <c:v>-695.1</c:v>
                </c:pt>
                <c:pt idx="197">
                  <c:v>-695</c:v>
                </c:pt>
                <c:pt idx="198">
                  <c:v>-694.8</c:v>
                </c:pt>
                <c:pt idx="199">
                  <c:v>-694.7</c:v>
                </c:pt>
                <c:pt idx="200">
                  <c:v>-694.6</c:v>
                </c:pt>
                <c:pt idx="201">
                  <c:v>-694.4</c:v>
                </c:pt>
                <c:pt idx="202">
                  <c:v>-694.3</c:v>
                </c:pt>
                <c:pt idx="203">
                  <c:v>-694.2</c:v>
                </c:pt>
                <c:pt idx="204">
                  <c:v>-694.7</c:v>
                </c:pt>
                <c:pt idx="205">
                  <c:v>-695</c:v>
                </c:pt>
                <c:pt idx="206">
                  <c:v>-695.1</c:v>
                </c:pt>
                <c:pt idx="207">
                  <c:v>-695.1</c:v>
                </c:pt>
                <c:pt idx="208">
                  <c:v>-694.3</c:v>
                </c:pt>
                <c:pt idx="209">
                  <c:v>-693.8</c:v>
                </c:pt>
                <c:pt idx="210">
                  <c:v>-693.5</c:v>
                </c:pt>
                <c:pt idx="211">
                  <c:v>-693.3</c:v>
                </c:pt>
                <c:pt idx="212">
                  <c:v>-693.1</c:v>
                </c:pt>
                <c:pt idx="213">
                  <c:v>-692.9</c:v>
                </c:pt>
                <c:pt idx="214">
                  <c:v>-692.8</c:v>
                </c:pt>
                <c:pt idx="215">
                  <c:v>-692.7</c:v>
                </c:pt>
                <c:pt idx="216">
                  <c:v>-692.5</c:v>
                </c:pt>
                <c:pt idx="217">
                  <c:v>-692.4</c:v>
                </c:pt>
                <c:pt idx="218">
                  <c:v>-692.2</c:v>
                </c:pt>
                <c:pt idx="219">
                  <c:v>-692.1</c:v>
                </c:pt>
                <c:pt idx="220">
                  <c:v>-692.1</c:v>
                </c:pt>
                <c:pt idx="221">
                  <c:v>-692</c:v>
                </c:pt>
                <c:pt idx="222">
                  <c:v>-691.8</c:v>
                </c:pt>
                <c:pt idx="223">
                  <c:v>-691.6</c:v>
                </c:pt>
                <c:pt idx="224">
                  <c:v>-691.5</c:v>
                </c:pt>
                <c:pt idx="225">
                  <c:v>-691.4</c:v>
                </c:pt>
                <c:pt idx="226">
                  <c:v>-691.2</c:v>
                </c:pt>
                <c:pt idx="227">
                  <c:v>-691.1</c:v>
                </c:pt>
                <c:pt idx="228">
                  <c:v>-691</c:v>
                </c:pt>
                <c:pt idx="229">
                  <c:v>-690.9</c:v>
                </c:pt>
                <c:pt idx="230">
                  <c:v>-690.9</c:v>
                </c:pt>
                <c:pt idx="231">
                  <c:v>-690.8</c:v>
                </c:pt>
                <c:pt idx="232">
                  <c:v>-690.6</c:v>
                </c:pt>
                <c:pt idx="233">
                  <c:v>-690.5</c:v>
                </c:pt>
                <c:pt idx="234">
                  <c:v>-690.3</c:v>
                </c:pt>
                <c:pt idx="235">
                  <c:v>-690.2</c:v>
                </c:pt>
                <c:pt idx="236">
                  <c:v>-690.1</c:v>
                </c:pt>
                <c:pt idx="237">
                  <c:v>-689.9</c:v>
                </c:pt>
                <c:pt idx="238">
                  <c:v>-689.8</c:v>
                </c:pt>
                <c:pt idx="239">
                  <c:v>-689.7</c:v>
                </c:pt>
                <c:pt idx="240">
                  <c:v>-689.6</c:v>
                </c:pt>
                <c:pt idx="241">
                  <c:v>-689.5</c:v>
                </c:pt>
                <c:pt idx="242">
                  <c:v>-689.3</c:v>
                </c:pt>
                <c:pt idx="243">
                  <c:v>-689.3</c:v>
                </c:pt>
                <c:pt idx="244">
                  <c:v>-689.2</c:v>
                </c:pt>
                <c:pt idx="245">
                  <c:v>-689.2</c:v>
                </c:pt>
                <c:pt idx="246">
                  <c:v>-689.1</c:v>
                </c:pt>
                <c:pt idx="247">
                  <c:v>-689.2</c:v>
                </c:pt>
                <c:pt idx="248">
                  <c:v>-688.7</c:v>
                </c:pt>
                <c:pt idx="249">
                  <c:v>-688.4</c:v>
                </c:pt>
                <c:pt idx="250">
                  <c:v>-688.2</c:v>
                </c:pt>
                <c:pt idx="251">
                  <c:v>-688.3</c:v>
                </c:pt>
                <c:pt idx="252">
                  <c:v>-689.1</c:v>
                </c:pt>
                <c:pt idx="253">
                  <c:v>-690</c:v>
                </c:pt>
                <c:pt idx="254">
                  <c:v>-690.5</c:v>
                </c:pt>
                <c:pt idx="255">
                  <c:v>-691.4</c:v>
                </c:pt>
                <c:pt idx="256">
                  <c:v>-691.7</c:v>
                </c:pt>
                <c:pt idx="257">
                  <c:v>-692.1</c:v>
                </c:pt>
                <c:pt idx="258">
                  <c:v>-695.6</c:v>
                </c:pt>
                <c:pt idx="259">
                  <c:v>-699.3</c:v>
                </c:pt>
                <c:pt idx="260">
                  <c:v>-701.9</c:v>
                </c:pt>
                <c:pt idx="261">
                  <c:v>-707.2</c:v>
                </c:pt>
                <c:pt idx="262">
                  <c:v>-705.2</c:v>
                </c:pt>
                <c:pt idx="263">
                  <c:v>-701</c:v>
                </c:pt>
                <c:pt idx="264">
                  <c:v>-693.2</c:v>
                </c:pt>
                <c:pt idx="265">
                  <c:v>-690</c:v>
                </c:pt>
                <c:pt idx="266">
                  <c:v>-688</c:v>
                </c:pt>
                <c:pt idx="267">
                  <c:v>-686.9</c:v>
                </c:pt>
                <c:pt idx="268">
                  <c:v>-686.3</c:v>
                </c:pt>
                <c:pt idx="269">
                  <c:v>-685.8</c:v>
                </c:pt>
                <c:pt idx="270">
                  <c:v>-685.6</c:v>
                </c:pt>
                <c:pt idx="271">
                  <c:v>-685.1</c:v>
                </c:pt>
                <c:pt idx="272">
                  <c:v>-684.6</c:v>
                </c:pt>
                <c:pt idx="273">
                  <c:v>-684.1</c:v>
                </c:pt>
                <c:pt idx="274">
                  <c:v>-681.8</c:v>
                </c:pt>
                <c:pt idx="275">
                  <c:v>-679.8</c:v>
                </c:pt>
                <c:pt idx="276">
                  <c:v>-676.5</c:v>
                </c:pt>
                <c:pt idx="277">
                  <c:v>-670.7</c:v>
                </c:pt>
                <c:pt idx="278">
                  <c:v>-659.4</c:v>
                </c:pt>
                <c:pt idx="279">
                  <c:v>-640.70000000000005</c:v>
                </c:pt>
                <c:pt idx="280">
                  <c:v>-627.70000000000005</c:v>
                </c:pt>
                <c:pt idx="281">
                  <c:v>-615.1</c:v>
                </c:pt>
                <c:pt idx="282">
                  <c:v>-603.5</c:v>
                </c:pt>
                <c:pt idx="283">
                  <c:v>-593.9</c:v>
                </c:pt>
                <c:pt idx="284">
                  <c:v>-586.9</c:v>
                </c:pt>
                <c:pt idx="285">
                  <c:v>-562.1</c:v>
                </c:pt>
                <c:pt idx="286">
                  <c:v>-514.1</c:v>
                </c:pt>
                <c:pt idx="287">
                  <c:v>-431.2</c:v>
                </c:pt>
                <c:pt idx="288">
                  <c:v>-360.9</c:v>
                </c:pt>
                <c:pt idx="289">
                  <c:v>-286.2</c:v>
                </c:pt>
                <c:pt idx="290">
                  <c:v>-222.5</c:v>
                </c:pt>
                <c:pt idx="291">
                  <c:v>-152</c:v>
                </c:pt>
                <c:pt idx="292">
                  <c:v>-122.7</c:v>
                </c:pt>
                <c:pt idx="293">
                  <c:v>-110.1</c:v>
                </c:pt>
                <c:pt idx="294">
                  <c:v>-95.7</c:v>
                </c:pt>
                <c:pt idx="295">
                  <c:v>-81.099999999999994</c:v>
                </c:pt>
                <c:pt idx="296">
                  <c:v>-77.7</c:v>
                </c:pt>
                <c:pt idx="297">
                  <c:v>-81.900000000000006</c:v>
                </c:pt>
                <c:pt idx="298">
                  <c:v>-101.2</c:v>
                </c:pt>
                <c:pt idx="299">
                  <c:v>-118.4</c:v>
                </c:pt>
                <c:pt idx="300">
                  <c:v>-104.9</c:v>
                </c:pt>
                <c:pt idx="301">
                  <c:v>-95</c:v>
                </c:pt>
                <c:pt idx="302">
                  <c:v>-87.9</c:v>
                </c:pt>
                <c:pt idx="303">
                  <c:v>-87.9</c:v>
                </c:pt>
                <c:pt idx="304">
                  <c:v>-91.1</c:v>
                </c:pt>
                <c:pt idx="305">
                  <c:v>-84.3</c:v>
                </c:pt>
                <c:pt idx="306">
                  <c:v>-77.2</c:v>
                </c:pt>
                <c:pt idx="307">
                  <c:v>-70.2</c:v>
                </c:pt>
                <c:pt idx="308">
                  <c:v>-58.3</c:v>
                </c:pt>
                <c:pt idx="309">
                  <c:v>-50.2</c:v>
                </c:pt>
                <c:pt idx="310">
                  <c:v>-45.7</c:v>
                </c:pt>
                <c:pt idx="311">
                  <c:v>-42.4</c:v>
                </c:pt>
                <c:pt idx="312">
                  <c:v>-36.6</c:v>
                </c:pt>
                <c:pt idx="313">
                  <c:v>-33.299999999999997</c:v>
                </c:pt>
                <c:pt idx="314">
                  <c:v>-32</c:v>
                </c:pt>
                <c:pt idx="315">
                  <c:v>-32.1</c:v>
                </c:pt>
                <c:pt idx="316">
                  <c:v>-33.4</c:v>
                </c:pt>
                <c:pt idx="317">
                  <c:v>-34.299999999999997</c:v>
                </c:pt>
                <c:pt idx="318">
                  <c:v>-35.5</c:v>
                </c:pt>
                <c:pt idx="319">
                  <c:v>-36.9</c:v>
                </c:pt>
                <c:pt idx="320">
                  <c:v>-37.6</c:v>
                </c:pt>
                <c:pt idx="321">
                  <c:v>-39.5</c:v>
                </c:pt>
                <c:pt idx="322">
                  <c:v>-41.9</c:v>
                </c:pt>
                <c:pt idx="323">
                  <c:v>-43.7</c:v>
                </c:pt>
                <c:pt idx="324">
                  <c:v>-46.7</c:v>
                </c:pt>
                <c:pt idx="325">
                  <c:v>-49.9</c:v>
                </c:pt>
                <c:pt idx="326">
                  <c:v>-49.7</c:v>
                </c:pt>
                <c:pt idx="327">
                  <c:v>-41.8</c:v>
                </c:pt>
                <c:pt idx="328">
                  <c:v>-51</c:v>
                </c:pt>
                <c:pt idx="329">
                  <c:v>-58.6</c:v>
                </c:pt>
                <c:pt idx="330">
                  <c:v>-65.400000000000006</c:v>
                </c:pt>
                <c:pt idx="331">
                  <c:v>-67.599999999999994</c:v>
                </c:pt>
                <c:pt idx="332">
                  <c:v>-71.7</c:v>
                </c:pt>
                <c:pt idx="333">
                  <c:v>-75.099999999999994</c:v>
                </c:pt>
                <c:pt idx="334">
                  <c:v>-79.5</c:v>
                </c:pt>
                <c:pt idx="335">
                  <c:v>-83.4</c:v>
                </c:pt>
                <c:pt idx="336">
                  <c:v>-85.5</c:v>
                </c:pt>
                <c:pt idx="337">
                  <c:v>-85.5</c:v>
                </c:pt>
                <c:pt idx="338">
                  <c:v>-84.1</c:v>
                </c:pt>
                <c:pt idx="339">
                  <c:v>-75.400000000000006</c:v>
                </c:pt>
                <c:pt idx="340">
                  <c:v>-67.7</c:v>
                </c:pt>
                <c:pt idx="341">
                  <c:v>-60.3</c:v>
                </c:pt>
                <c:pt idx="342">
                  <c:v>-59.4</c:v>
                </c:pt>
                <c:pt idx="343">
                  <c:v>-63.5</c:v>
                </c:pt>
                <c:pt idx="344">
                  <c:v>-71.599999999999994</c:v>
                </c:pt>
                <c:pt idx="345">
                  <c:v>-75.400000000000006</c:v>
                </c:pt>
                <c:pt idx="346">
                  <c:v>-76.5</c:v>
                </c:pt>
                <c:pt idx="347">
                  <c:v>-72.8</c:v>
                </c:pt>
                <c:pt idx="348">
                  <c:v>-72.900000000000006</c:v>
                </c:pt>
                <c:pt idx="349">
                  <c:v>-77.7</c:v>
                </c:pt>
                <c:pt idx="350">
                  <c:v>-80.599999999999994</c:v>
                </c:pt>
                <c:pt idx="351">
                  <c:v>-83.9</c:v>
                </c:pt>
                <c:pt idx="352">
                  <c:v>-83.3</c:v>
                </c:pt>
                <c:pt idx="353">
                  <c:v>-79</c:v>
                </c:pt>
                <c:pt idx="354">
                  <c:v>-62.1</c:v>
                </c:pt>
                <c:pt idx="355">
                  <c:v>-55.1</c:v>
                </c:pt>
                <c:pt idx="356">
                  <c:v>-49.2</c:v>
                </c:pt>
                <c:pt idx="357">
                  <c:v>-45.8</c:v>
                </c:pt>
                <c:pt idx="358">
                  <c:v>-41.9</c:v>
                </c:pt>
                <c:pt idx="359">
                  <c:v>-42.9</c:v>
                </c:pt>
                <c:pt idx="360">
                  <c:v>-42.1</c:v>
                </c:pt>
                <c:pt idx="361">
                  <c:v>-51.8</c:v>
                </c:pt>
                <c:pt idx="362">
                  <c:v>-64.900000000000006</c:v>
                </c:pt>
                <c:pt idx="363">
                  <c:v>-69.900000000000006</c:v>
                </c:pt>
                <c:pt idx="364">
                  <c:v>-69.400000000000006</c:v>
                </c:pt>
                <c:pt idx="365">
                  <c:v>-67.900000000000006</c:v>
                </c:pt>
                <c:pt idx="366">
                  <c:v>-61.6</c:v>
                </c:pt>
                <c:pt idx="367">
                  <c:v>-64.099999999999994</c:v>
                </c:pt>
                <c:pt idx="368">
                  <c:v>-68.3</c:v>
                </c:pt>
                <c:pt idx="369">
                  <c:v>-71.2</c:v>
                </c:pt>
                <c:pt idx="370">
                  <c:v>-72.900000000000006</c:v>
                </c:pt>
                <c:pt idx="371">
                  <c:v>-73.900000000000006</c:v>
                </c:pt>
                <c:pt idx="372">
                  <c:v>-75</c:v>
                </c:pt>
                <c:pt idx="373">
                  <c:v>-76</c:v>
                </c:pt>
                <c:pt idx="374">
                  <c:v>-76.8</c:v>
                </c:pt>
                <c:pt idx="375">
                  <c:v>-75.2</c:v>
                </c:pt>
                <c:pt idx="376">
                  <c:v>-72.3</c:v>
                </c:pt>
                <c:pt idx="377">
                  <c:v>-71</c:v>
                </c:pt>
                <c:pt idx="378">
                  <c:v>-56.7</c:v>
                </c:pt>
                <c:pt idx="379">
                  <c:v>-47.7</c:v>
                </c:pt>
                <c:pt idx="380">
                  <c:v>-44.4</c:v>
                </c:pt>
                <c:pt idx="381">
                  <c:v>-55.3</c:v>
                </c:pt>
                <c:pt idx="382">
                  <c:v>-63.9</c:v>
                </c:pt>
                <c:pt idx="383">
                  <c:v>-66.099999999999994</c:v>
                </c:pt>
                <c:pt idx="384">
                  <c:v>-67</c:v>
                </c:pt>
                <c:pt idx="385">
                  <c:v>-68.2</c:v>
                </c:pt>
                <c:pt idx="386">
                  <c:v>-71.3</c:v>
                </c:pt>
                <c:pt idx="387">
                  <c:v>-72.900000000000006</c:v>
                </c:pt>
                <c:pt idx="388">
                  <c:v>-74.400000000000006</c:v>
                </c:pt>
                <c:pt idx="389">
                  <c:v>-74.900000000000006</c:v>
                </c:pt>
                <c:pt idx="390">
                  <c:v>-71.8</c:v>
                </c:pt>
                <c:pt idx="391">
                  <c:v>-64.099999999999994</c:v>
                </c:pt>
                <c:pt idx="392">
                  <c:v>-63</c:v>
                </c:pt>
                <c:pt idx="393">
                  <c:v>-51.2</c:v>
                </c:pt>
                <c:pt idx="394">
                  <c:v>-33.5</c:v>
                </c:pt>
                <c:pt idx="395">
                  <c:v>-29.9</c:v>
                </c:pt>
                <c:pt idx="396">
                  <c:v>-25.6</c:v>
                </c:pt>
                <c:pt idx="397">
                  <c:v>-17.2</c:v>
                </c:pt>
                <c:pt idx="398">
                  <c:v>-13</c:v>
                </c:pt>
                <c:pt idx="399">
                  <c:v>-20.6</c:v>
                </c:pt>
                <c:pt idx="400">
                  <c:v>-20.3</c:v>
                </c:pt>
                <c:pt idx="401">
                  <c:v>-15.1</c:v>
                </c:pt>
                <c:pt idx="402">
                  <c:v>-11.5</c:v>
                </c:pt>
                <c:pt idx="403">
                  <c:v>-7.4</c:v>
                </c:pt>
                <c:pt idx="404">
                  <c:v>-3.8</c:v>
                </c:pt>
                <c:pt idx="405">
                  <c:v>-3</c:v>
                </c:pt>
                <c:pt idx="406">
                  <c:v>-5.3</c:v>
                </c:pt>
                <c:pt idx="407">
                  <c:v>-6.3</c:v>
                </c:pt>
                <c:pt idx="408">
                  <c:v>-6.6</c:v>
                </c:pt>
                <c:pt idx="409">
                  <c:v>-4.8</c:v>
                </c:pt>
                <c:pt idx="410">
                  <c:v>-2.7</c:v>
                </c:pt>
                <c:pt idx="411">
                  <c:v>0</c:v>
                </c:pt>
                <c:pt idx="412">
                  <c:v>3.1</c:v>
                </c:pt>
                <c:pt idx="413">
                  <c:v>4.4000000000000004</c:v>
                </c:pt>
                <c:pt idx="414">
                  <c:v>3.2</c:v>
                </c:pt>
                <c:pt idx="415">
                  <c:v>4.4000000000000004</c:v>
                </c:pt>
                <c:pt idx="416">
                  <c:v>5.8</c:v>
                </c:pt>
                <c:pt idx="417">
                  <c:v>5.5</c:v>
                </c:pt>
                <c:pt idx="418">
                  <c:v>3.8</c:v>
                </c:pt>
                <c:pt idx="419">
                  <c:v>4.4000000000000004</c:v>
                </c:pt>
                <c:pt idx="420">
                  <c:v>4.5</c:v>
                </c:pt>
                <c:pt idx="421">
                  <c:v>4.0999999999999996</c:v>
                </c:pt>
                <c:pt idx="422">
                  <c:v>4.5</c:v>
                </c:pt>
                <c:pt idx="423">
                  <c:v>5.2</c:v>
                </c:pt>
                <c:pt idx="424">
                  <c:v>6.2</c:v>
                </c:pt>
                <c:pt idx="425">
                  <c:v>6.5</c:v>
                </c:pt>
                <c:pt idx="426">
                  <c:v>6.7</c:v>
                </c:pt>
                <c:pt idx="427">
                  <c:v>7.1</c:v>
                </c:pt>
                <c:pt idx="428">
                  <c:v>8.1999999999999993</c:v>
                </c:pt>
                <c:pt idx="429">
                  <c:v>9.4</c:v>
                </c:pt>
                <c:pt idx="430">
                  <c:v>10.5</c:v>
                </c:pt>
                <c:pt idx="431">
                  <c:v>11.5</c:v>
                </c:pt>
                <c:pt idx="432">
                  <c:v>12.7</c:v>
                </c:pt>
                <c:pt idx="433">
                  <c:v>12.9</c:v>
                </c:pt>
                <c:pt idx="434">
                  <c:v>12.9</c:v>
                </c:pt>
                <c:pt idx="435">
                  <c:v>12.6</c:v>
                </c:pt>
                <c:pt idx="436">
                  <c:v>12.2</c:v>
                </c:pt>
                <c:pt idx="437">
                  <c:v>11.7</c:v>
                </c:pt>
                <c:pt idx="438">
                  <c:v>11.4</c:v>
                </c:pt>
                <c:pt idx="439">
                  <c:v>11.2</c:v>
                </c:pt>
                <c:pt idx="440">
                  <c:v>11.3</c:v>
                </c:pt>
                <c:pt idx="441">
                  <c:v>11.3</c:v>
                </c:pt>
                <c:pt idx="442">
                  <c:v>11.2</c:v>
                </c:pt>
                <c:pt idx="443">
                  <c:v>11.1</c:v>
                </c:pt>
                <c:pt idx="444">
                  <c:v>11.1</c:v>
                </c:pt>
                <c:pt idx="445">
                  <c:v>11.4</c:v>
                </c:pt>
                <c:pt idx="446">
                  <c:v>11.6</c:v>
                </c:pt>
                <c:pt idx="447">
                  <c:v>11.8</c:v>
                </c:pt>
                <c:pt idx="448">
                  <c:v>12.3</c:v>
                </c:pt>
                <c:pt idx="449">
                  <c:v>12.5</c:v>
                </c:pt>
                <c:pt idx="450">
                  <c:v>12.7</c:v>
                </c:pt>
                <c:pt idx="451">
                  <c:v>12.7</c:v>
                </c:pt>
                <c:pt idx="452">
                  <c:v>12.7</c:v>
                </c:pt>
                <c:pt idx="453">
                  <c:v>12.4</c:v>
                </c:pt>
                <c:pt idx="454">
                  <c:v>12.1</c:v>
                </c:pt>
                <c:pt idx="455">
                  <c:v>11.6</c:v>
                </c:pt>
                <c:pt idx="456">
                  <c:v>11.2</c:v>
                </c:pt>
                <c:pt idx="457">
                  <c:v>10.7</c:v>
                </c:pt>
                <c:pt idx="458">
                  <c:v>10.1</c:v>
                </c:pt>
                <c:pt idx="459">
                  <c:v>9.5</c:v>
                </c:pt>
                <c:pt idx="460">
                  <c:v>9.1999999999999993</c:v>
                </c:pt>
                <c:pt idx="461">
                  <c:v>9.4</c:v>
                </c:pt>
                <c:pt idx="462">
                  <c:v>9.3000000000000007</c:v>
                </c:pt>
                <c:pt idx="463">
                  <c:v>9</c:v>
                </c:pt>
                <c:pt idx="464">
                  <c:v>8.6999999999999993</c:v>
                </c:pt>
                <c:pt idx="465">
                  <c:v>8.5</c:v>
                </c:pt>
                <c:pt idx="466">
                  <c:v>8.4</c:v>
                </c:pt>
                <c:pt idx="467">
                  <c:v>8.3000000000000007</c:v>
                </c:pt>
                <c:pt idx="468">
                  <c:v>8.4</c:v>
                </c:pt>
                <c:pt idx="469">
                  <c:v>8.4</c:v>
                </c:pt>
                <c:pt idx="470">
                  <c:v>8.1</c:v>
                </c:pt>
                <c:pt idx="471">
                  <c:v>7.9</c:v>
                </c:pt>
                <c:pt idx="472">
                  <c:v>7.8</c:v>
                </c:pt>
                <c:pt idx="473">
                  <c:v>7.5</c:v>
                </c:pt>
                <c:pt idx="474">
                  <c:v>7</c:v>
                </c:pt>
                <c:pt idx="475">
                  <c:v>6.8</c:v>
                </c:pt>
                <c:pt idx="476">
                  <c:v>6.6</c:v>
                </c:pt>
                <c:pt idx="477">
                  <c:v>6.6</c:v>
                </c:pt>
                <c:pt idx="478">
                  <c:v>6.5</c:v>
                </c:pt>
                <c:pt idx="479">
                  <c:v>6.5</c:v>
                </c:pt>
                <c:pt idx="480">
                  <c:v>6.6</c:v>
                </c:pt>
                <c:pt idx="481">
                  <c:v>6.6</c:v>
                </c:pt>
                <c:pt idx="482">
                  <c:v>6.6</c:v>
                </c:pt>
                <c:pt idx="483">
                  <c:v>6.4</c:v>
                </c:pt>
                <c:pt idx="484">
                  <c:v>6.3</c:v>
                </c:pt>
                <c:pt idx="485">
                  <c:v>6.3</c:v>
                </c:pt>
                <c:pt idx="486">
                  <c:v>6.2</c:v>
                </c:pt>
                <c:pt idx="487">
                  <c:v>6.2</c:v>
                </c:pt>
                <c:pt idx="488">
                  <c:v>6.4</c:v>
                </c:pt>
                <c:pt idx="489">
                  <c:v>6.6</c:v>
                </c:pt>
                <c:pt idx="490">
                  <c:v>6.5</c:v>
                </c:pt>
                <c:pt idx="491">
                  <c:v>6.6</c:v>
                </c:pt>
                <c:pt idx="492">
                  <c:v>6.6</c:v>
                </c:pt>
                <c:pt idx="493">
                  <c:v>6.7</c:v>
                </c:pt>
                <c:pt idx="494">
                  <c:v>6.6</c:v>
                </c:pt>
                <c:pt idx="495">
                  <c:v>6.6</c:v>
                </c:pt>
                <c:pt idx="496">
                  <c:v>6.4</c:v>
                </c:pt>
                <c:pt idx="497">
                  <c:v>6.4</c:v>
                </c:pt>
                <c:pt idx="498">
                  <c:v>6.2</c:v>
                </c:pt>
                <c:pt idx="499">
                  <c:v>6</c:v>
                </c:pt>
                <c:pt idx="500">
                  <c:v>5.9</c:v>
                </c:pt>
                <c:pt idx="501">
                  <c:v>5.9</c:v>
                </c:pt>
                <c:pt idx="502">
                  <c:v>5.7</c:v>
                </c:pt>
                <c:pt idx="503">
                  <c:v>5.5</c:v>
                </c:pt>
                <c:pt idx="504">
                  <c:v>5.5</c:v>
                </c:pt>
                <c:pt idx="505">
                  <c:v>5.4</c:v>
                </c:pt>
                <c:pt idx="506">
                  <c:v>5.2</c:v>
                </c:pt>
                <c:pt idx="507">
                  <c:v>5.2</c:v>
                </c:pt>
                <c:pt idx="508">
                  <c:v>5.4</c:v>
                </c:pt>
                <c:pt idx="509">
                  <c:v>5.6</c:v>
                </c:pt>
                <c:pt idx="510">
                  <c:v>5.7</c:v>
                </c:pt>
                <c:pt idx="511">
                  <c:v>5.8</c:v>
                </c:pt>
                <c:pt idx="512">
                  <c:v>5.7</c:v>
                </c:pt>
                <c:pt idx="513">
                  <c:v>5.8</c:v>
                </c:pt>
                <c:pt idx="514">
                  <c:v>5.7</c:v>
                </c:pt>
                <c:pt idx="515">
                  <c:v>5.6</c:v>
                </c:pt>
                <c:pt idx="516">
                  <c:v>5.5</c:v>
                </c:pt>
                <c:pt idx="517">
                  <c:v>5.5</c:v>
                </c:pt>
                <c:pt idx="518">
                  <c:v>5.3</c:v>
                </c:pt>
                <c:pt idx="519">
                  <c:v>5.3</c:v>
                </c:pt>
                <c:pt idx="520">
                  <c:v>5.0999999999999996</c:v>
                </c:pt>
                <c:pt idx="521">
                  <c:v>5.0999999999999996</c:v>
                </c:pt>
                <c:pt idx="522">
                  <c:v>5.2</c:v>
                </c:pt>
                <c:pt idx="523">
                  <c:v>5.6</c:v>
                </c:pt>
                <c:pt idx="524">
                  <c:v>6.3</c:v>
                </c:pt>
                <c:pt idx="525">
                  <c:v>6.6</c:v>
                </c:pt>
                <c:pt idx="526">
                  <c:v>6.7</c:v>
                </c:pt>
                <c:pt idx="527">
                  <c:v>6.8</c:v>
                </c:pt>
                <c:pt idx="528">
                  <c:v>6.8</c:v>
                </c:pt>
                <c:pt idx="529">
                  <c:v>6.6</c:v>
                </c:pt>
                <c:pt idx="530">
                  <c:v>6.6</c:v>
                </c:pt>
                <c:pt idx="531">
                  <c:v>6.6</c:v>
                </c:pt>
                <c:pt idx="532">
                  <c:v>6.5</c:v>
                </c:pt>
                <c:pt idx="533">
                  <c:v>6.5</c:v>
                </c:pt>
                <c:pt idx="534">
                  <c:v>6.4</c:v>
                </c:pt>
                <c:pt idx="535">
                  <c:v>6.4</c:v>
                </c:pt>
                <c:pt idx="536">
                  <c:v>6.5</c:v>
                </c:pt>
                <c:pt idx="537">
                  <c:v>6.4</c:v>
                </c:pt>
                <c:pt idx="538">
                  <c:v>6.3</c:v>
                </c:pt>
                <c:pt idx="539">
                  <c:v>6.2</c:v>
                </c:pt>
                <c:pt idx="540">
                  <c:v>6.4</c:v>
                </c:pt>
                <c:pt idx="541">
                  <c:v>6.4</c:v>
                </c:pt>
                <c:pt idx="542">
                  <c:v>6.3</c:v>
                </c:pt>
                <c:pt idx="543">
                  <c:v>6.3</c:v>
                </c:pt>
                <c:pt idx="544">
                  <c:v>6.3</c:v>
                </c:pt>
                <c:pt idx="545">
                  <c:v>6.3</c:v>
                </c:pt>
                <c:pt idx="546">
                  <c:v>6.2</c:v>
                </c:pt>
                <c:pt idx="547">
                  <c:v>6.2</c:v>
                </c:pt>
                <c:pt idx="548">
                  <c:v>6.3</c:v>
                </c:pt>
                <c:pt idx="549">
                  <c:v>6.3</c:v>
                </c:pt>
                <c:pt idx="550">
                  <c:v>6.3</c:v>
                </c:pt>
                <c:pt idx="551">
                  <c:v>6.3</c:v>
                </c:pt>
                <c:pt idx="552">
                  <c:v>6.4</c:v>
                </c:pt>
                <c:pt idx="553">
                  <c:v>6.3</c:v>
                </c:pt>
                <c:pt idx="554">
                  <c:v>6.2</c:v>
                </c:pt>
                <c:pt idx="555">
                  <c:v>6.1</c:v>
                </c:pt>
                <c:pt idx="556">
                  <c:v>6.1</c:v>
                </c:pt>
                <c:pt idx="557">
                  <c:v>6</c:v>
                </c:pt>
                <c:pt idx="558">
                  <c:v>5.7</c:v>
                </c:pt>
                <c:pt idx="559">
                  <c:v>5.5</c:v>
                </c:pt>
                <c:pt idx="560">
                  <c:v>5.4</c:v>
                </c:pt>
                <c:pt idx="561">
                  <c:v>5.2</c:v>
                </c:pt>
                <c:pt idx="562">
                  <c:v>5.0999999999999996</c:v>
                </c:pt>
                <c:pt idx="563">
                  <c:v>4.9000000000000004</c:v>
                </c:pt>
                <c:pt idx="564">
                  <c:v>4.9000000000000004</c:v>
                </c:pt>
                <c:pt idx="565">
                  <c:v>4.8</c:v>
                </c:pt>
                <c:pt idx="566">
                  <c:v>4.7</c:v>
                </c:pt>
                <c:pt idx="567">
                  <c:v>4.5999999999999996</c:v>
                </c:pt>
                <c:pt idx="568">
                  <c:v>4.7</c:v>
                </c:pt>
                <c:pt idx="569">
                  <c:v>4.7</c:v>
                </c:pt>
                <c:pt idx="570">
                  <c:v>4.8</c:v>
                </c:pt>
                <c:pt idx="571">
                  <c:v>4.8</c:v>
                </c:pt>
                <c:pt idx="572">
                  <c:v>4.9000000000000004</c:v>
                </c:pt>
                <c:pt idx="573">
                  <c:v>4.8</c:v>
                </c:pt>
                <c:pt idx="574">
                  <c:v>4.9000000000000004</c:v>
                </c:pt>
                <c:pt idx="575">
                  <c:v>4.8</c:v>
                </c:pt>
                <c:pt idx="576">
                  <c:v>4.7</c:v>
                </c:pt>
                <c:pt idx="577">
                  <c:v>4.7</c:v>
                </c:pt>
                <c:pt idx="578">
                  <c:v>4.7</c:v>
                </c:pt>
                <c:pt idx="579">
                  <c:v>4.5</c:v>
                </c:pt>
                <c:pt idx="580">
                  <c:v>4.5</c:v>
                </c:pt>
                <c:pt idx="581">
                  <c:v>4.5</c:v>
                </c:pt>
                <c:pt idx="582">
                  <c:v>4.5</c:v>
                </c:pt>
                <c:pt idx="583">
                  <c:v>4.5</c:v>
                </c:pt>
                <c:pt idx="584">
                  <c:v>4.7</c:v>
                </c:pt>
                <c:pt idx="585">
                  <c:v>4.9000000000000004</c:v>
                </c:pt>
                <c:pt idx="586">
                  <c:v>5</c:v>
                </c:pt>
                <c:pt idx="587">
                  <c:v>5</c:v>
                </c:pt>
                <c:pt idx="588">
                  <c:v>5.3</c:v>
                </c:pt>
                <c:pt idx="589">
                  <c:v>5.5</c:v>
                </c:pt>
                <c:pt idx="590">
                  <c:v>5.5</c:v>
                </c:pt>
                <c:pt idx="591">
                  <c:v>5.3</c:v>
                </c:pt>
                <c:pt idx="592">
                  <c:v>5.2</c:v>
                </c:pt>
                <c:pt idx="593">
                  <c:v>5.0999999999999996</c:v>
                </c:pt>
                <c:pt idx="594">
                  <c:v>5.0999999999999996</c:v>
                </c:pt>
                <c:pt idx="595">
                  <c:v>4.9000000000000004</c:v>
                </c:pt>
                <c:pt idx="596">
                  <c:v>4.8</c:v>
                </c:pt>
                <c:pt idx="597">
                  <c:v>4.7</c:v>
                </c:pt>
                <c:pt idx="598">
                  <c:v>4.7</c:v>
                </c:pt>
                <c:pt idx="599">
                  <c:v>4.8</c:v>
                </c:pt>
                <c:pt idx="600">
                  <c:v>5.0999999999999996</c:v>
                </c:pt>
                <c:pt idx="601">
                  <c:v>5.0999999999999996</c:v>
                </c:pt>
                <c:pt idx="602">
                  <c:v>4.9000000000000004</c:v>
                </c:pt>
                <c:pt idx="603">
                  <c:v>4.7</c:v>
                </c:pt>
                <c:pt idx="604">
                  <c:v>4.5999999999999996</c:v>
                </c:pt>
                <c:pt idx="605">
                  <c:v>4.5</c:v>
                </c:pt>
                <c:pt idx="606">
                  <c:v>4.4000000000000004</c:v>
                </c:pt>
                <c:pt idx="607">
                  <c:v>4.3</c:v>
                </c:pt>
                <c:pt idx="608">
                  <c:v>4.3</c:v>
                </c:pt>
                <c:pt idx="609">
                  <c:v>4.3</c:v>
                </c:pt>
                <c:pt idx="610">
                  <c:v>4.2</c:v>
                </c:pt>
                <c:pt idx="611">
                  <c:v>4.2</c:v>
                </c:pt>
                <c:pt idx="612">
                  <c:v>4.0999999999999996</c:v>
                </c:pt>
                <c:pt idx="613">
                  <c:v>4.0999999999999996</c:v>
                </c:pt>
                <c:pt idx="614">
                  <c:v>4.0999999999999996</c:v>
                </c:pt>
                <c:pt idx="615">
                  <c:v>4.0999999999999996</c:v>
                </c:pt>
                <c:pt idx="616">
                  <c:v>4.0999999999999996</c:v>
                </c:pt>
                <c:pt idx="617">
                  <c:v>4.0999999999999996</c:v>
                </c:pt>
                <c:pt idx="618">
                  <c:v>4.2</c:v>
                </c:pt>
                <c:pt idx="619">
                  <c:v>4.2</c:v>
                </c:pt>
                <c:pt idx="620">
                  <c:v>4.2</c:v>
                </c:pt>
                <c:pt idx="621">
                  <c:v>4.2</c:v>
                </c:pt>
                <c:pt idx="622">
                  <c:v>4.2</c:v>
                </c:pt>
                <c:pt idx="623">
                  <c:v>4.2</c:v>
                </c:pt>
                <c:pt idx="624">
                  <c:v>4.0999999999999996</c:v>
                </c:pt>
                <c:pt idx="625">
                  <c:v>4.2</c:v>
                </c:pt>
                <c:pt idx="626">
                  <c:v>4.2</c:v>
                </c:pt>
                <c:pt idx="627">
                  <c:v>4.2</c:v>
                </c:pt>
                <c:pt idx="628">
                  <c:v>4.3</c:v>
                </c:pt>
                <c:pt idx="629">
                  <c:v>4.3</c:v>
                </c:pt>
                <c:pt idx="630">
                  <c:v>4.4000000000000004</c:v>
                </c:pt>
                <c:pt idx="631">
                  <c:v>4.5999999999999996</c:v>
                </c:pt>
                <c:pt idx="632">
                  <c:v>4.7</c:v>
                </c:pt>
                <c:pt idx="633">
                  <c:v>4.5999999999999996</c:v>
                </c:pt>
                <c:pt idx="634">
                  <c:v>4.5999999999999996</c:v>
                </c:pt>
                <c:pt idx="635">
                  <c:v>4.5</c:v>
                </c:pt>
                <c:pt idx="636">
                  <c:v>4.4000000000000004</c:v>
                </c:pt>
                <c:pt idx="637">
                  <c:v>4.3</c:v>
                </c:pt>
                <c:pt idx="638">
                  <c:v>4.3</c:v>
                </c:pt>
                <c:pt idx="639">
                  <c:v>4.2</c:v>
                </c:pt>
                <c:pt idx="640">
                  <c:v>4.0999999999999996</c:v>
                </c:pt>
                <c:pt idx="641">
                  <c:v>4</c:v>
                </c:pt>
                <c:pt idx="642">
                  <c:v>3.9</c:v>
                </c:pt>
                <c:pt idx="643">
                  <c:v>3.8</c:v>
                </c:pt>
                <c:pt idx="644">
                  <c:v>3.7</c:v>
                </c:pt>
                <c:pt idx="645">
                  <c:v>3.7</c:v>
                </c:pt>
                <c:pt idx="646">
                  <c:v>3.8</c:v>
                </c:pt>
                <c:pt idx="647">
                  <c:v>3.9</c:v>
                </c:pt>
                <c:pt idx="648">
                  <c:v>3.9</c:v>
                </c:pt>
                <c:pt idx="649">
                  <c:v>4.0999999999999996</c:v>
                </c:pt>
                <c:pt idx="650">
                  <c:v>4.2</c:v>
                </c:pt>
                <c:pt idx="651">
                  <c:v>4.0999999999999996</c:v>
                </c:pt>
                <c:pt idx="652">
                  <c:v>3.9</c:v>
                </c:pt>
                <c:pt idx="653">
                  <c:v>3.9</c:v>
                </c:pt>
                <c:pt idx="654">
                  <c:v>3.7</c:v>
                </c:pt>
                <c:pt idx="655">
                  <c:v>3.6</c:v>
                </c:pt>
                <c:pt idx="656">
                  <c:v>3.5</c:v>
                </c:pt>
                <c:pt idx="657">
                  <c:v>3.4</c:v>
                </c:pt>
                <c:pt idx="658">
                  <c:v>3.2</c:v>
                </c:pt>
                <c:pt idx="659">
                  <c:v>3.1</c:v>
                </c:pt>
                <c:pt idx="660">
                  <c:v>3.1</c:v>
                </c:pt>
                <c:pt idx="661">
                  <c:v>3</c:v>
                </c:pt>
                <c:pt idx="662">
                  <c:v>3</c:v>
                </c:pt>
                <c:pt idx="663">
                  <c:v>3</c:v>
                </c:pt>
                <c:pt idx="664">
                  <c:v>3</c:v>
                </c:pt>
                <c:pt idx="665">
                  <c:v>3</c:v>
                </c:pt>
                <c:pt idx="666">
                  <c:v>3</c:v>
                </c:pt>
                <c:pt idx="667">
                  <c:v>3.1</c:v>
                </c:pt>
                <c:pt idx="668">
                  <c:v>3.1</c:v>
                </c:pt>
                <c:pt idx="669">
                  <c:v>3.2</c:v>
                </c:pt>
                <c:pt idx="670">
                  <c:v>3.3</c:v>
                </c:pt>
                <c:pt idx="671">
                  <c:v>3.3</c:v>
                </c:pt>
                <c:pt idx="672">
                  <c:v>3.3</c:v>
                </c:pt>
                <c:pt idx="673">
                  <c:v>3.1</c:v>
                </c:pt>
                <c:pt idx="674">
                  <c:v>3.1</c:v>
                </c:pt>
                <c:pt idx="675">
                  <c:v>3.2</c:v>
                </c:pt>
                <c:pt idx="676">
                  <c:v>3.4</c:v>
                </c:pt>
                <c:pt idx="677">
                  <c:v>3.6</c:v>
                </c:pt>
                <c:pt idx="678">
                  <c:v>3.8</c:v>
                </c:pt>
                <c:pt idx="679">
                  <c:v>3.9</c:v>
                </c:pt>
                <c:pt idx="680">
                  <c:v>3.9</c:v>
                </c:pt>
                <c:pt idx="681">
                  <c:v>3.8</c:v>
                </c:pt>
                <c:pt idx="682">
                  <c:v>3.8</c:v>
                </c:pt>
                <c:pt idx="683">
                  <c:v>3.6</c:v>
                </c:pt>
                <c:pt idx="684">
                  <c:v>3.5</c:v>
                </c:pt>
                <c:pt idx="685">
                  <c:v>3.4</c:v>
                </c:pt>
                <c:pt idx="686">
                  <c:v>3.2</c:v>
                </c:pt>
                <c:pt idx="687">
                  <c:v>3.1</c:v>
                </c:pt>
                <c:pt idx="688">
                  <c:v>3.1</c:v>
                </c:pt>
                <c:pt idx="689">
                  <c:v>3.1</c:v>
                </c:pt>
                <c:pt idx="690">
                  <c:v>3</c:v>
                </c:pt>
                <c:pt idx="691">
                  <c:v>3.1</c:v>
                </c:pt>
                <c:pt idx="692">
                  <c:v>3.1</c:v>
                </c:pt>
                <c:pt idx="693">
                  <c:v>3.2</c:v>
                </c:pt>
                <c:pt idx="694">
                  <c:v>3.1</c:v>
                </c:pt>
                <c:pt idx="695">
                  <c:v>3.7</c:v>
                </c:pt>
                <c:pt idx="696">
                  <c:v>4.4000000000000004</c:v>
                </c:pt>
                <c:pt idx="697">
                  <c:v>4.7</c:v>
                </c:pt>
                <c:pt idx="698">
                  <c:v>4.5999999999999996</c:v>
                </c:pt>
                <c:pt idx="699">
                  <c:v>4.7</c:v>
                </c:pt>
                <c:pt idx="700">
                  <c:v>4.8</c:v>
                </c:pt>
                <c:pt idx="701">
                  <c:v>4.9000000000000004</c:v>
                </c:pt>
                <c:pt idx="702">
                  <c:v>4.9000000000000004</c:v>
                </c:pt>
                <c:pt idx="703">
                  <c:v>4.7</c:v>
                </c:pt>
                <c:pt idx="704">
                  <c:v>4.7</c:v>
                </c:pt>
                <c:pt idx="705">
                  <c:v>4.8</c:v>
                </c:pt>
                <c:pt idx="706">
                  <c:v>4.8</c:v>
                </c:pt>
                <c:pt idx="707">
                  <c:v>4.7</c:v>
                </c:pt>
                <c:pt idx="708">
                  <c:v>4.5999999999999996</c:v>
                </c:pt>
                <c:pt idx="709">
                  <c:v>4.5999999999999996</c:v>
                </c:pt>
                <c:pt idx="710">
                  <c:v>4.5</c:v>
                </c:pt>
                <c:pt idx="711">
                  <c:v>4.3</c:v>
                </c:pt>
                <c:pt idx="712">
                  <c:v>4.2</c:v>
                </c:pt>
                <c:pt idx="713">
                  <c:v>4.2</c:v>
                </c:pt>
                <c:pt idx="714">
                  <c:v>4.0999999999999996</c:v>
                </c:pt>
                <c:pt idx="715">
                  <c:v>4.0999999999999996</c:v>
                </c:pt>
                <c:pt idx="716">
                  <c:v>4</c:v>
                </c:pt>
                <c:pt idx="717">
                  <c:v>3.9</c:v>
                </c:pt>
                <c:pt idx="718">
                  <c:v>3.8</c:v>
                </c:pt>
                <c:pt idx="719">
                  <c:v>3.8</c:v>
                </c:pt>
                <c:pt idx="720">
                  <c:v>3.9</c:v>
                </c:pt>
                <c:pt idx="721">
                  <c:v>4</c:v>
                </c:pt>
                <c:pt idx="722">
                  <c:v>4.0999999999999996</c:v>
                </c:pt>
                <c:pt idx="723">
                  <c:v>4.0999999999999996</c:v>
                </c:pt>
                <c:pt idx="724">
                  <c:v>4.2</c:v>
                </c:pt>
                <c:pt idx="725">
                  <c:v>4</c:v>
                </c:pt>
                <c:pt idx="726">
                  <c:v>3.9</c:v>
                </c:pt>
                <c:pt idx="727">
                  <c:v>3.8</c:v>
                </c:pt>
                <c:pt idx="728">
                  <c:v>3.7</c:v>
                </c:pt>
                <c:pt idx="729">
                  <c:v>3.6</c:v>
                </c:pt>
                <c:pt idx="730">
                  <c:v>3.5</c:v>
                </c:pt>
                <c:pt idx="731">
                  <c:v>3.6</c:v>
                </c:pt>
                <c:pt idx="732">
                  <c:v>3.5</c:v>
                </c:pt>
                <c:pt idx="733">
                  <c:v>3.4</c:v>
                </c:pt>
                <c:pt idx="734">
                  <c:v>3.4</c:v>
                </c:pt>
                <c:pt idx="735">
                  <c:v>3.6</c:v>
                </c:pt>
                <c:pt idx="736">
                  <c:v>3.8</c:v>
                </c:pt>
                <c:pt idx="737">
                  <c:v>4</c:v>
                </c:pt>
                <c:pt idx="738">
                  <c:v>4.2</c:v>
                </c:pt>
                <c:pt idx="739">
                  <c:v>4.2</c:v>
                </c:pt>
                <c:pt idx="740">
                  <c:v>4.2</c:v>
                </c:pt>
                <c:pt idx="741">
                  <c:v>4.3</c:v>
                </c:pt>
                <c:pt idx="742">
                  <c:v>4.3</c:v>
                </c:pt>
                <c:pt idx="743">
                  <c:v>4.2</c:v>
                </c:pt>
                <c:pt idx="744">
                  <c:v>4.0999999999999996</c:v>
                </c:pt>
                <c:pt idx="745">
                  <c:v>3.9</c:v>
                </c:pt>
                <c:pt idx="746">
                  <c:v>3.7</c:v>
                </c:pt>
                <c:pt idx="747">
                  <c:v>3.6</c:v>
                </c:pt>
                <c:pt idx="748">
                  <c:v>3.4</c:v>
                </c:pt>
                <c:pt idx="749">
                  <c:v>3.3</c:v>
                </c:pt>
                <c:pt idx="750">
                  <c:v>3.1</c:v>
                </c:pt>
                <c:pt idx="751">
                  <c:v>3</c:v>
                </c:pt>
                <c:pt idx="752">
                  <c:v>3</c:v>
                </c:pt>
                <c:pt idx="753">
                  <c:v>2.9</c:v>
                </c:pt>
                <c:pt idx="754">
                  <c:v>2.9</c:v>
                </c:pt>
                <c:pt idx="755">
                  <c:v>3</c:v>
                </c:pt>
                <c:pt idx="756">
                  <c:v>3.1</c:v>
                </c:pt>
                <c:pt idx="757">
                  <c:v>3.2</c:v>
                </c:pt>
                <c:pt idx="758">
                  <c:v>3.3</c:v>
                </c:pt>
                <c:pt idx="759">
                  <c:v>3.5</c:v>
                </c:pt>
                <c:pt idx="760">
                  <c:v>3.4</c:v>
                </c:pt>
                <c:pt idx="761">
                  <c:v>3.3</c:v>
                </c:pt>
                <c:pt idx="762">
                  <c:v>3.2</c:v>
                </c:pt>
                <c:pt idx="763">
                  <c:v>3.1</c:v>
                </c:pt>
                <c:pt idx="764">
                  <c:v>3.2</c:v>
                </c:pt>
                <c:pt idx="765">
                  <c:v>3.3</c:v>
                </c:pt>
                <c:pt idx="766">
                  <c:v>3.4</c:v>
                </c:pt>
                <c:pt idx="767">
                  <c:v>3.6</c:v>
                </c:pt>
                <c:pt idx="768">
                  <c:v>3.7</c:v>
                </c:pt>
                <c:pt idx="769">
                  <c:v>3.7</c:v>
                </c:pt>
                <c:pt idx="770">
                  <c:v>3.8</c:v>
                </c:pt>
                <c:pt idx="771">
                  <c:v>4.0999999999999996</c:v>
                </c:pt>
                <c:pt idx="772">
                  <c:v>4.4000000000000004</c:v>
                </c:pt>
                <c:pt idx="773">
                  <c:v>4.5</c:v>
                </c:pt>
                <c:pt idx="774">
                  <c:v>4.5</c:v>
                </c:pt>
                <c:pt idx="775">
                  <c:v>4.4000000000000004</c:v>
                </c:pt>
                <c:pt idx="776">
                  <c:v>4.4000000000000004</c:v>
                </c:pt>
                <c:pt idx="777">
                  <c:v>4.4000000000000004</c:v>
                </c:pt>
                <c:pt idx="778">
                  <c:v>4.4000000000000004</c:v>
                </c:pt>
                <c:pt idx="779">
                  <c:v>4.2</c:v>
                </c:pt>
                <c:pt idx="780">
                  <c:v>4.0999999999999996</c:v>
                </c:pt>
                <c:pt idx="781">
                  <c:v>4</c:v>
                </c:pt>
                <c:pt idx="782">
                  <c:v>3.9</c:v>
                </c:pt>
                <c:pt idx="783">
                  <c:v>3.6</c:v>
                </c:pt>
                <c:pt idx="784">
                  <c:v>3.6</c:v>
                </c:pt>
                <c:pt idx="785">
                  <c:v>3.6</c:v>
                </c:pt>
                <c:pt idx="786">
                  <c:v>3.3</c:v>
                </c:pt>
                <c:pt idx="787">
                  <c:v>3.3</c:v>
                </c:pt>
                <c:pt idx="788">
                  <c:v>3.4</c:v>
                </c:pt>
                <c:pt idx="789">
                  <c:v>3.7</c:v>
                </c:pt>
                <c:pt idx="790">
                  <c:v>3.9</c:v>
                </c:pt>
                <c:pt idx="791">
                  <c:v>4.4000000000000004</c:v>
                </c:pt>
                <c:pt idx="792">
                  <c:v>4.4000000000000004</c:v>
                </c:pt>
                <c:pt idx="793">
                  <c:v>4.4000000000000004</c:v>
                </c:pt>
                <c:pt idx="794">
                  <c:v>4.5</c:v>
                </c:pt>
                <c:pt idx="795">
                  <c:v>4.4000000000000004</c:v>
                </c:pt>
                <c:pt idx="796">
                  <c:v>4.3</c:v>
                </c:pt>
                <c:pt idx="797">
                  <c:v>4.0999999999999996</c:v>
                </c:pt>
                <c:pt idx="798">
                  <c:v>3.9</c:v>
                </c:pt>
                <c:pt idx="799">
                  <c:v>3.7</c:v>
                </c:pt>
                <c:pt idx="800">
                  <c:v>3.5</c:v>
                </c:pt>
                <c:pt idx="801">
                  <c:v>3.5</c:v>
                </c:pt>
                <c:pt idx="802">
                  <c:v>3.4</c:v>
                </c:pt>
                <c:pt idx="803">
                  <c:v>3.2</c:v>
                </c:pt>
                <c:pt idx="804">
                  <c:v>3.1</c:v>
                </c:pt>
                <c:pt idx="805">
                  <c:v>2.9</c:v>
                </c:pt>
                <c:pt idx="806">
                  <c:v>2.9</c:v>
                </c:pt>
                <c:pt idx="807">
                  <c:v>2.7</c:v>
                </c:pt>
                <c:pt idx="808">
                  <c:v>2.7</c:v>
                </c:pt>
                <c:pt idx="809">
                  <c:v>2.7</c:v>
                </c:pt>
                <c:pt idx="810">
                  <c:v>2.6</c:v>
                </c:pt>
                <c:pt idx="811">
                  <c:v>2.5</c:v>
                </c:pt>
                <c:pt idx="812">
                  <c:v>2.5</c:v>
                </c:pt>
                <c:pt idx="813">
                  <c:v>2.5</c:v>
                </c:pt>
                <c:pt idx="814">
                  <c:v>2.5</c:v>
                </c:pt>
                <c:pt idx="815">
                  <c:v>2.5</c:v>
                </c:pt>
                <c:pt idx="816">
                  <c:v>2.4</c:v>
                </c:pt>
                <c:pt idx="817">
                  <c:v>2.2999999999999998</c:v>
                </c:pt>
                <c:pt idx="818">
                  <c:v>2.2999999999999998</c:v>
                </c:pt>
                <c:pt idx="819">
                  <c:v>2.2000000000000002</c:v>
                </c:pt>
                <c:pt idx="820">
                  <c:v>2.2000000000000002</c:v>
                </c:pt>
                <c:pt idx="821">
                  <c:v>2.1</c:v>
                </c:pt>
                <c:pt idx="822">
                  <c:v>1.9</c:v>
                </c:pt>
                <c:pt idx="823">
                  <c:v>1.8</c:v>
                </c:pt>
                <c:pt idx="824">
                  <c:v>1.6</c:v>
                </c:pt>
                <c:pt idx="825">
                  <c:v>1.7</c:v>
                </c:pt>
                <c:pt idx="826">
                  <c:v>1.6</c:v>
                </c:pt>
                <c:pt idx="827">
                  <c:v>1.5</c:v>
                </c:pt>
                <c:pt idx="828">
                  <c:v>1.5</c:v>
                </c:pt>
                <c:pt idx="829">
                  <c:v>1.4</c:v>
                </c:pt>
                <c:pt idx="830">
                  <c:v>1.3</c:v>
                </c:pt>
                <c:pt idx="831">
                  <c:v>1.2</c:v>
                </c:pt>
                <c:pt idx="832">
                  <c:v>1.2</c:v>
                </c:pt>
                <c:pt idx="833">
                  <c:v>1.1000000000000001</c:v>
                </c:pt>
                <c:pt idx="834">
                  <c:v>1.2</c:v>
                </c:pt>
                <c:pt idx="835">
                  <c:v>1.2</c:v>
                </c:pt>
                <c:pt idx="836">
                  <c:v>1.2</c:v>
                </c:pt>
                <c:pt idx="837">
                  <c:v>1.3</c:v>
                </c:pt>
                <c:pt idx="838">
                  <c:v>1.3</c:v>
                </c:pt>
                <c:pt idx="839">
                  <c:v>1.2</c:v>
                </c:pt>
                <c:pt idx="840">
                  <c:v>1.2</c:v>
                </c:pt>
                <c:pt idx="841">
                  <c:v>1.2</c:v>
                </c:pt>
                <c:pt idx="842">
                  <c:v>1.3</c:v>
                </c:pt>
                <c:pt idx="843">
                  <c:v>1.1000000000000001</c:v>
                </c:pt>
                <c:pt idx="844">
                  <c:v>1.1000000000000001</c:v>
                </c:pt>
                <c:pt idx="845">
                  <c:v>1</c:v>
                </c:pt>
                <c:pt idx="846">
                  <c:v>0.9</c:v>
                </c:pt>
                <c:pt idx="847">
                  <c:v>0.9</c:v>
                </c:pt>
                <c:pt idx="848">
                  <c:v>0.7</c:v>
                </c:pt>
                <c:pt idx="849">
                  <c:v>0.6</c:v>
                </c:pt>
                <c:pt idx="850">
                  <c:v>0.5</c:v>
                </c:pt>
                <c:pt idx="851">
                  <c:v>0.4</c:v>
                </c:pt>
                <c:pt idx="852">
                  <c:v>0.3</c:v>
                </c:pt>
                <c:pt idx="853">
                  <c:v>0.3</c:v>
                </c:pt>
                <c:pt idx="854">
                  <c:v>0.3</c:v>
                </c:pt>
                <c:pt idx="855">
                  <c:v>0.2</c:v>
                </c:pt>
                <c:pt idx="856">
                  <c:v>0.3</c:v>
                </c:pt>
                <c:pt idx="857">
                  <c:v>0.3</c:v>
                </c:pt>
                <c:pt idx="858">
                  <c:v>0.3</c:v>
                </c:pt>
                <c:pt idx="859">
                  <c:v>0.3</c:v>
                </c:pt>
                <c:pt idx="860">
                  <c:v>0.3</c:v>
                </c:pt>
                <c:pt idx="861">
                  <c:v>0.3</c:v>
                </c:pt>
                <c:pt idx="862">
                  <c:v>0.3</c:v>
                </c:pt>
                <c:pt idx="863">
                  <c:v>0.1</c:v>
                </c:pt>
                <c:pt idx="864">
                  <c:v>0</c:v>
                </c:pt>
                <c:pt idx="865">
                  <c:v>-0.2</c:v>
                </c:pt>
                <c:pt idx="866">
                  <c:v>-0.4</c:v>
                </c:pt>
                <c:pt idx="867">
                  <c:v>-0.6</c:v>
                </c:pt>
                <c:pt idx="868">
                  <c:v>-1.3</c:v>
                </c:pt>
                <c:pt idx="869">
                  <c:v>-2.4</c:v>
                </c:pt>
                <c:pt idx="870">
                  <c:v>-3.6</c:v>
                </c:pt>
                <c:pt idx="871">
                  <c:v>-4.4000000000000004</c:v>
                </c:pt>
                <c:pt idx="872">
                  <c:v>-5</c:v>
                </c:pt>
                <c:pt idx="873">
                  <c:v>-5.4</c:v>
                </c:pt>
                <c:pt idx="874">
                  <c:v>-5.6</c:v>
                </c:pt>
                <c:pt idx="875">
                  <c:v>-5.7</c:v>
                </c:pt>
                <c:pt idx="876">
                  <c:v>-5.6</c:v>
                </c:pt>
                <c:pt idx="877">
                  <c:v>-5.6</c:v>
                </c:pt>
                <c:pt idx="878">
                  <c:v>-5.5</c:v>
                </c:pt>
                <c:pt idx="879">
                  <c:v>-5.4</c:v>
                </c:pt>
                <c:pt idx="880">
                  <c:v>-5.5</c:v>
                </c:pt>
                <c:pt idx="881">
                  <c:v>-5.4</c:v>
                </c:pt>
                <c:pt idx="882">
                  <c:v>-5.3</c:v>
                </c:pt>
                <c:pt idx="883">
                  <c:v>-5.3</c:v>
                </c:pt>
                <c:pt idx="884">
                  <c:v>-5.3</c:v>
                </c:pt>
                <c:pt idx="885">
                  <c:v>-5.3</c:v>
                </c:pt>
                <c:pt idx="886">
                  <c:v>-5.3</c:v>
                </c:pt>
                <c:pt idx="887">
                  <c:v>-5.3</c:v>
                </c:pt>
                <c:pt idx="888">
                  <c:v>-5.2</c:v>
                </c:pt>
                <c:pt idx="889">
                  <c:v>-5.2</c:v>
                </c:pt>
                <c:pt idx="890">
                  <c:v>-5.3</c:v>
                </c:pt>
                <c:pt idx="891">
                  <c:v>-5.2</c:v>
                </c:pt>
                <c:pt idx="892">
                  <c:v>-5.4</c:v>
                </c:pt>
                <c:pt idx="893">
                  <c:v>-5.7</c:v>
                </c:pt>
                <c:pt idx="894">
                  <c:v>-6</c:v>
                </c:pt>
                <c:pt idx="895">
                  <c:v>-6.1</c:v>
                </c:pt>
                <c:pt idx="896">
                  <c:v>-11.2</c:v>
                </c:pt>
                <c:pt idx="897">
                  <c:v>-13.9</c:v>
                </c:pt>
                <c:pt idx="898">
                  <c:v>-13.3</c:v>
                </c:pt>
                <c:pt idx="899">
                  <c:v>-15.7</c:v>
                </c:pt>
                <c:pt idx="900">
                  <c:v>-15.3</c:v>
                </c:pt>
                <c:pt idx="901">
                  <c:v>-14.1</c:v>
                </c:pt>
                <c:pt idx="902">
                  <c:v>-12.8</c:v>
                </c:pt>
                <c:pt idx="903">
                  <c:v>-11</c:v>
                </c:pt>
                <c:pt idx="904">
                  <c:v>-9</c:v>
                </c:pt>
                <c:pt idx="905">
                  <c:v>-7.7</c:v>
                </c:pt>
                <c:pt idx="906">
                  <c:v>-6.4</c:v>
                </c:pt>
                <c:pt idx="907">
                  <c:v>-5.3</c:v>
                </c:pt>
                <c:pt idx="908">
                  <c:v>-4.7</c:v>
                </c:pt>
                <c:pt idx="909">
                  <c:v>-4.3</c:v>
                </c:pt>
                <c:pt idx="910">
                  <c:v>-3.9</c:v>
                </c:pt>
                <c:pt idx="911">
                  <c:v>-3.7</c:v>
                </c:pt>
                <c:pt idx="912">
                  <c:v>-3.3</c:v>
                </c:pt>
                <c:pt idx="913">
                  <c:v>-3.3</c:v>
                </c:pt>
                <c:pt idx="914">
                  <c:v>-3.2</c:v>
                </c:pt>
                <c:pt idx="915">
                  <c:v>-3.3</c:v>
                </c:pt>
                <c:pt idx="916">
                  <c:v>-3.2</c:v>
                </c:pt>
                <c:pt idx="917">
                  <c:v>-3.3</c:v>
                </c:pt>
                <c:pt idx="918">
                  <c:v>-3.3</c:v>
                </c:pt>
                <c:pt idx="919">
                  <c:v>-3.3</c:v>
                </c:pt>
                <c:pt idx="920">
                  <c:v>-3.4</c:v>
                </c:pt>
                <c:pt idx="921">
                  <c:v>-3.4</c:v>
                </c:pt>
                <c:pt idx="922">
                  <c:v>-3.4</c:v>
                </c:pt>
                <c:pt idx="923">
                  <c:v>-3.4</c:v>
                </c:pt>
                <c:pt idx="924">
                  <c:v>-3.3</c:v>
                </c:pt>
                <c:pt idx="925">
                  <c:v>-3.3</c:v>
                </c:pt>
                <c:pt idx="926">
                  <c:v>-3.3</c:v>
                </c:pt>
                <c:pt idx="927">
                  <c:v>-3.3</c:v>
                </c:pt>
                <c:pt idx="928">
                  <c:v>-3.3</c:v>
                </c:pt>
                <c:pt idx="929">
                  <c:v>-3.4</c:v>
                </c:pt>
                <c:pt idx="930">
                  <c:v>-3.4</c:v>
                </c:pt>
                <c:pt idx="931">
                  <c:v>-3.3</c:v>
                </c:pt>
                <c:pt idx="932">
                  <c:v>-3.3</c:v>
                </c:pt>
                <c:pt idx="933">
                  <c:v>-3.3</c:v>
                </c:pt>
                <c:pt idx="934">
                  <c:v>-3.3</c:v>
                </c:pt>
                <c:pt idx="935">
                  <c:v>-3.3</c:v>
                </c:pt>
                <c:pt idx="936">
                  <c:v>-3.3</c:v>
                </c:pt>
                <c:pt idx="937">
                  <c:v>-3.3</c:v>
                </c:pt>
                <c:pt idx="938">
                  <c:v>-3.3</c:v>
                </c:pt>
                <c:pt idx="939">
                  <c:v>-3.3</c:v>
                </c:pt>
                <c:pt idx="940">
                  <c:v>-3.2</c:v>
                </c:pt>
                <c:pt idx="941">
                  <c:v>-3.2</c:v>
                </c:pt>
                <c:pt idx="942">
                  <c:v>-3.2</c:v>
                </c:pt>
                <c:pt idx="943">
                  <c:v>-3.3</c:v>
                </c:pt>
                <c:pt idx="944">
                  <c:v>-3.2</c:v>
                </c:pt>
                <c:pt idx="945">
                  <c:v>-3.2</c:v>
                </c:pt>
                <c:pt idx="946">
                  <c:v>-3.2</c:v>
                </c:pt>
                <c:pt idx="947">
                  <c:v>-3.2</c:v>
                </c:pt>
                <c:pt idx="948">
                  <c:v>-3.2</c:v>
                </c:pt>
                <c:pt idx="949">
                  <c:v>-3.2</c:v>
                </c:pt>
                <c:pt idx="950">
                  <c:v>-3.1</c:v>
                </c:pt>
                <c:pt idx="951">
                  <c:v>-3.2</c:v>
                </c:pt>
                <c:pt idx="952">
                  <c:v>-3.2</c:v>
                </c:pt>
                <c:pt idx="953">
                  <c:v>-3.2</c:v>
                </c:pt>
                <c:pt idx="954">
                  <c:v>-3.2</c:v>
                </c:pt>
                <c:pt idx="955">
                  <c:v>-3.1</c:v>
                </c:pt>
                <c:pt idx="956">
                  <c:v>-3.1</c:v>
                </c:pt>
                <c:pt idx="957">
                  <c:v>-3.2</c:v>
                </c:pt>
                <c:pt idx="958">
                  <c:v>-3.2</c:v>
                </c:pt>
                <c:pt idx="959">
                  <c:v>-3.1</c:v>
                </c:pt>
                <c:pt idx="960">
                  <c:v>-3.2</c:v>
                </c:pt>
                <c:pt idx="961">
                  <c:v>-3.2</c:v>
                </c:pt>
                <c:pt idx="962">
                  <c:v>-3.2</c:v>
                </c:pt>
                <c:pt idx="963">
                  <c:v>-3.1</c:v>
                </c:pt>
                <c:pt idx="964">
                  <c:v>-3.1</c:v>
                </c:pt>
                <c:pt idx="965">
                  <c:v>-3.1</c:v>
                </c:pt>
                <c:pt idx="966">
                  <c:v>-3.1</c:v>
                </c:pt>
                <c:pt idx="967">
                  <c:v>-3.2</c:v>
                </c:pt>
                <c:pt idx="968">
                  <c:v>-3.3</c:v>
                </c:pt>
                <c:pt idx="969">
                  <c:v>-3.2</c:v>
                </c:pt>
                <c:pt idx="970">
                  <c:v>-3.1</c:v>
                </c:pt>
                <c:pt idx="971">
                  <c:v>-3.2</c:v>
                </c:pt>
                <c:pt idx="972">
                  <c:v>-3.1</c:v>
                </c:pt>
                <c:pt idx="973">
                  <c:v>-3.1</c:v>
                </c:pt>
                <c:pt idx="974">
                  <c:v>-3.1</c:v>
                </c:pt>
                <c:pt idx="975">
                  <c:v>-3.1</c:v>
                </c:pt>
                <c:pt idx="976">
                  <c:v>-3.1</c:v>
                </c:pt>
                <c:pt idx="977">
                  <c:v>-3.1</c:v>
                </c:pt>
                <c:pt idx="978">
                  <c:v>-3.1</c:v>
                </c:pt>
                <c:pt idx="979">
                  <c:v>-3.1</c:v>
                </c:pt>
                <c:pt idx="980">
                  <c:v>-3.1</c:v>
                </c:pt>
                <c:pt idx="981">
                  <c:v>-3.2</c:v>
                </c:pt>
                <c:pt idx="982">
                  <c:v>-3.1</c:v>
                </c:pt>
                <c:pt idx="983">
                  <c:v>-3.1</c:v>
                </c:pt>
                <c:pt idx="984">
                  <c:v>-3.2</c:v>
                </c:pt>
                <c:pt idx="985">
                  <c:v>-3.2</c:v>
                </c:pt>
                <c:pt idx="986">
                  <c:v>-3.1</c:v>
                </c:pt>
                <c:pt idx="987">
                  <c:v>-3.2</c:v>
                </c:pt>
                <c:pt idx="988">
                  <c:v>-3.2</c:v>
                </c:pt>
                <c:pt idx="989">
                  <c:v>-3.1</c:v>
                </c:pt>
                <c:pt idx="990">
                  <c:v>-3.2</c:v>
                </c:pt>
                <c:pt idx="991">
                  <c:v>-3.1</c:v>
                </c:pt>
                <c:pt idx="992">
                  <c:v>-3.1</c:v>
                </c:pt>
                <c:pt idx="993">
                  <c:v>-3.1</c:v>
                </c:pt>
                <c:pt idx="994">
                  <c:v>-3.2</c:v>
                </c:pt>
                <c:pt idx="995">
                  <c:v>-3.2</c:v>
                </c:pt>
                <c:pt idx="996">
                  <c:v>-3.2</c:v>
                </c:pt>
                <c:pt idx="997">
                  <c:v>-3.2</c:v>
                </c:pt>
                <c:pt idx="998">
                  <c:v>-3.2</c:v>
                </c:pt>
                <c:pt idx="999">
                  <c:v>-3.2</c:v>
                </c:pt>
                <c:pt idx="1000">
                  <c:v>-3.2</c:v>
                </c:pt>
                <c:pt idx="1001">
                  <c:v>-3.2</c:v>
                </c:pt>
                <c:pt idx="1002">
                  <c:v>-3.2</c:v>
                </c:pt>
                <c:pt idx="1003">
                  <c:v>-3.2</c:v>
                </c:pt>
                <c:pt idx="1004">
                  <c:v>-3.2</c:v>
                </c:pt>
                <c:pt idx="1005">
                  <c:v>-3.2</c:v>
                </c:pt>
                <c:pt idx="1006">
                  <c:v>-3.2</c:v>
                </c:pt>
                <c:pt idx="1007">
                  <c:v>-3.2</c:v>
                </c:pt>
                <c:pt idx="1008">
                  <c:v>-3.2</c:v>
                </c:pt>
                <c:pt idx="1009">
                  <c:v>-3.3</c:v>
                </c:pt>
                <c:pt idx="1010">
                  <c:v>-3.2</c:v>
                </c:pt>
                <c:pt idx="1011">
                  <c:v>-3.3</c:v>
                </c:pt>
                <c:pt idx="1012">
                  <c:v>-3.2</c:v>
                </c:pt>
                <c:pt idx="1013">
                  <c:v>-3.2</c:v>
                </c:pt>
                <c:pt idx="1014">
                  <c:v>-3.2</c:v>
                </c:pt>
                <c:pt idx="1015">
                  <c:v>-3.3</c:v>
                </c:pt>
                <c:pt idx="1016">
                  <c:v>-3.2</c:v>
                </c:pt>
                <c:pt idx="1017">
                  <c:v>-3.2</c:v>
                </c:pt>
                <c:pt idx="1018">
                  <c:v>-3.2</c:v>
                </c:pt>
                <c:pt idx="1019">
                  <c:v>-3.3</c:v>
                </c:pt>
                <c:pt idx="1020">
                  <c:v>-3.2</c:v>
                </c:pt>
                <c:pt idx="1021">
                  <c:v>-3.3</c:v>
                </c:pt>
                <c:pt idx="1022">
                  <c:v>-3.2</c:v>
                </c:pt>
                <c:pt idx="1023">
                  <c:v>-3.2</c:v>
                </c:pt>
                <c:pt idx="1024">
                  <c:v>-3.2</c:v>
                </c:pt>
                <c:pt idx="1025">
                  <c:v>-3.2</c:v>
                </c:pt>
                <c:pt idx="1026">
                  <c:v>-3.2</c:v>
                </c:pt>
                <c:pt idx="1027">
                  <c:v>-3.2</c:v>
                </c:pt>
                <c:pt idx="1028">
                  <c:v>-3.2</c:v>
                </c:pt>
                <c:pt idx="1029">
                  <c:v>-3.2</c:v>
                </c:pt>
                <c:pt idx="1030">
                  <c:v>-3.2</c:v>
                </c:pt>
                <c:pt idx="1031">
                  <c:v>-3.2</c:v>
                </c:pt>
                <c:pt idx="1032">
                  <c:v>-3.2</c:v>
                </c:pt>
                <c:pt idx="1033">
                  <c:v>-3.2</c:v>
                </c:pt>
                <c:pt idx="1034">
                  <c:v>-3.2</c:v>
                </c:pt>
                <c:pt idx="1035">
                  <c:v>-3.2</c:v>
                </c:pt>
                <c:pt idx="1036">
                  <c:v>-3.2</c:v>
                </c:pt>
                <c:pt idx="1037">
                  <c:v>-3.2</c:v>
                </c:pt>
                <c:pt idx="1038">
                  <c:v>-3.2</c:v>
                </c:pt>
                <c:pt idx="1039">
                  <c:v>-3.2</c:v>
                </c:pt>
                <c:pt idx="1040">
                  <c:v>-3.2</c:v>
                </c:pt>
                <c:pt idx="1041">
                  <c:v>-3.2</c:v>
                </c:pt>
                <c:pt idx="1042">
                  <c:v>-3.3</c:v>
                </c:pt>
                <c:pt idx="1043">
                  <c:v>-3.3</c:v>
                </c:pt>
                <c:pt idx="1044">
                  <c:v>-3.2</c:v>
                </c:pt>
                <c:pt idx="1045">
                  <c:v>-3.3</c:v>
                </c:pt>
                <c:pt idx="1046">
                  <c:v>-3.2</c:v>
                </c:pt>
                <c:pt idx="1047">
                  <c:v>-3.3</c:v>
                </c:pt>
                <c:pt idx="1048">
                  <c:v>-3.2</c:v>
                </c:pt>
                <c:pt idx="1049">
                  <c:v>-3.2</c:v>
                </c:pt>
                <c:pt idx="1050">
                  <c:v>-3.2</c:v>
                </c:pt>
                <c:pt idx="1051">
                  <c:v>-3.2</c:v>
                </c:pt>
                <c:pt idx="1052">
                  <c:v>-3.2</c:v>
                </c:pt>
                <c:pt idx="1053">
                  <c:v>-3.2</c:v>
                </c:pt>
                <c:pt idx="1054">
                  <c:v>-3.2</c:v>
                </c:pt>
                <c:pt idx="1055">
                  <c:v>-3.2</c:v>
                </c:pt>
                <c:pt idx="1056">
                  <c:v>-3.2</c:v>
                </c:pt>
                <c:pt idx="1057">
                  <c:v>-3.2</c:v>
                </c:pt>
                <c:pt idx="1058">
                  <c:v>-3.2</c:v>
                </c:pt>
                <c:pt idx="1059">
                  <c:v>-3.2</c:v>
                </c:pt>
                <c:pt idx="1060">
                  <c:v>-3.2</c:v>
                </c:pt>
                <c:pt idx="1061">
                  <c:v>-3.2</c:v>
                </c:pt>
                <c:pt idx="1062">
                  <c:v>-3.2</c:v>
                </c:pt>
                <c:pt idx="1063">
                  <c:v>-3.2</c:v>
                </c:pt>
                <c:pt idx="1064">
                  <c:v>-3.3</c:v>
                </c:pt>
                <c:pt idx="1065">
                  <c:v>-3.2</c:v>
                </c:pt>
                <c:pt idx="1066">
                  <c:v>-3.2</c:v>
                </c:pt>
                <c:pt idx="1067">
                  <c:v>-3.2</c:v>
                </c:pt>
                <c:pt idx="1068">
                  <c:v>-3.2</c:v>
                </c:pt>
                <c:pt idx="1069">
                  <c:v>-3.2</c:v>
                </c:pt>
                <c:pt idx="1070">
                  <c:v>-3.2</c:v>
                </c:pt>
                <c:pt idx="1071">
                  <c:v>-3.3</c:v>
                </c:pt>
                <c:pt idx="1072">
                  <c:v>-3.2</c:v>
                </c:pt>
                <c:pt idx="1073">
                  <c:v>-3.3</c:v>
                </c:pt>
                <c:pt idx="1074">
                  <c:v>-3.2</c:v>
                </c:pt>
                <c:pt idx="1075">
                  <c:v>-3.2</c:v>
                </c:pt>
                <c:pt idx="1076">
                  <c:v>-3.2</c:v>
                </c:pt>
                <c:pt idx="1077">
                  <c:v>-3.2</c:v>
                </c:pt>
                <c:pt idx="1078">
                  <c:v>-3.3</c:v>
                </c:pt>
                <c:pt idx="1079">
                  <c:v>-3.2</c:v>
                </c:pt>
                <c:pt idx="1080">
                  <c:v>-3.4</c:v>
                </c:pt>
                <c:pt idx="1081">
                  <c:v>-3.6</c:v>
                </c:pt>
                <c:pt idx="1082">
                  <c:v>-3.7</c:v>
                </c:pt>
                <c:pt idx="1083">
                  <c:v>-4.0999999999999996</c:v>
                </c:pt>
                <c:pt idx="1084">
                  <c:v>-4.5</c:v>
                </c:pt>
                <c:pt idx="1085">
                  <c:v>-5</c:v>
                </c:pt>
                <c:pt idx="1086">
                  <c:v>-6.1</c:v>
                </c:pt>
                <c:pt idx="1087">
                  <c:v>-7.1</c:v>
                </c:pt>
                <c:pt idx="1088">
                  <c:v>-9.1</c:v>
                </c:pt>
                <c:pt idx="1089">
                  <c:v>-12</c:v>
                </c:pt>
                <c:pt idx="1090">
                  <c:v>-13.5</c:v>
                </c:pt>
                <c:pt idx="1091">
                  <c:v>-21</c:v>
                </c:pt>
                <c:pt idx="1092">
                  <c:v>-24</c:v>
                </c:pt>
                <c:pt idx="1093">
                  <c:v>-16.5</c:v>
                </c:pt>
                <c:pt idx="1094">
                  <c:v>-12.1</c:v>
                </c:pt>
                <c:pt idx="1095">
                  <c:v>-8.8000000000000007</c:v>
                </c:pt>
                <c:pt idx="1096">
                  <c:v>-7.4</c:v>
                </c:pt>
                <c:pt idx="1097">
                  <c:v>-6.7</c:v>
                </c:pt>
                <c:pt idx="1098">
                  <c:v>-6.2</c:v>
                </c:pt>
                <c:pt idx="1099">
                  <c:v>-5.8</c:v>
                </c:pt>
                <c:pt idx="1100">
                  <c:v>-6.1</c:v>
                </c:pt>
                <c:pt idx="1101">
                  <c:v>-6.2</c:v>
                </c:pt>
                <c:pt idx="1102">
                  <c:v>-6.2</c:v>
                </c:pt>
                <c:pt idx="1103">
                  <c:v>-6.2</c:v>
                </c:pt>
                <c:pt idx="1104">
                  <c:v>-6</c:v>
                </c:pt>
                <c:pt idx="1105">
                  <c:v>-5.7</c:v>
                </c:pt>
                <c:pt idx="1106">
                  <c:v>-5.6</c:v>
                </c:pt>
                <c:pt idx="1107">
                  <c:v>-5.5</c:v>
                </c:pt>
                <c:pt idx="1108">
                  <c:v>-5.5</c:v>
                </c:pt>
                <c:pt idx="1109">
                  <c:v>-5.3</c:v>
                </c:pt>
                <c:pt idx="1110">
                  <c:v>-5.5</c:v>
                </c:pt>
                <c:pt idx="1111">
                  <c:v>-5.5</c:v>
                </c:pt>
                <c:pt idx="1112">
                  <c:v>-5.2</c:v>
                </c:pt>
                <c:pt idx="1113">
                  <c:v>-5.2</c:v>
                </c:pt>
                <c:pt idx="1114">
                  <c:v>-5.2</c:v>
                </c:pt>
                <c:pt idx="1115">
                  <c:v>-5</c:v>
                </c:pt>
                <c:pt idx="1116">
                  <c:v>-4.8</c:v>
                </c:pt>
                <c:pt idx="1117">
                  <c:v>-4.8</c:v>
                </c:pt>
                <c:pt idx="1118">
                  <c:v>-0.2</c:v>
                </c:pt>
                <c:pt idx="1119">
                  <c:v>5.3</c:v>
                </c:pt>
                <c:pt idx="1120">
                  <c:v>9.6</c:v>
                </c:pt>
                <c:pt idx="1121">
                  <c:v>13.9</c:v>
                </c:pt>
                <c:pt idx="1122">
                  <c:v>17.100000000000001</c:v>
                </c:pt>
                <c:pt idx="1123">
                  <c:v>19.8</c:v>
                </c:pt>
                <c:pt idx="1124">
                  <c:v>20.3</c:v>
                </c:pt>
                <c:pt idx="1125">
                  <c:v>23.3</c:v>
                </c:pt>
                <c:pt idx="1126">
                  <c:v>23.5</c:v>
                </c:pt>
                <c:pt idx="1127">
                  <c:v>22.1</c:v>
                </c:pt>
                <c:pt idx="1128">
                  <c:v>20.7</c:v>
                </c:pt>
                <c:pt idx="1129">
                  <c:v>18.3</c:v>
                </c:pt>
                <c:pt idx="1130">
                  <c:v>16.100000000000001</c:v>
                </c:pt>
                <c:pt idx="1131">
                  <c:v>13.1</c:v>
                </c:pt>
                <c:pt idx="1132">
                  <c:v>11.8</c:v>
                </c:pt>
                <c:pt idx="1133">
                  <c:v>12.2</c:v>
                </c:pt>
                <c:pt idx="1134">
                  <c:v>12.7</c:v>
                </c:pt>
                <c:pt idx="1135">
                  <c:v>12.9</c:v>
                </c:pt>
                <c:pt idx="1136">
                  <c:v>14.4</c:v>
                </c:pt>
                <c:pt idx="1137">
                  <c:v>21.6</c:v>
                </c:pt>
                <c:pt idx="1138">
                  <c:v>22.9</c:v>
                </c:pt>
                <c:pt idx="1139">
                  <c:v>23.9</c:v>
                </c:pt>
                <c:pt idx="1140">
                  <c:v>26.6</c:v>
                </c:pt>
                <c:pt idx="1141">
                  <c:v>27.8</c:v>
                </c:pt>
                <c:pt idx="1142">
                  <c:v>25.4</c:v>
                </c:pt>
                <c:pt idx="1143">
                  <c:v>22.5</c:v>
                </c:pt>
                <c:pt idx="1144">
                  <c:v>21.5</c:v>
                </c:pt>
                <c:pt idx="1145">
                  <c:v>20.2</c:v>
                </c:pt>
                <c:pt idx="1146">
                  <c:v>19.600000000000001</c:v>
                </c:pt>
                <c:pt idx="1147">
                  <c:v>19.8</c:v>
                </c:pt>
                <c:pt idx="1148">
                  <c:v>19.7</c:v>
                </c:pt>
                <c:pt idx="1149">
                  <c:v>19</c:v>
                </c:pt>
                <c:pt idx="1150">
                  <c:v>19.8</c:v>
                </c:pt>
                <c:pt idx="1151">
                  <c:v>22</c:v>
                </c:pt>
                <c:pt idx="1152">
                  <c:v>23.7</c:v>
                </c:pt>
                <c:pt idx="1153">
                  <c:v>25.6</c:v>
                </c:pt>
                <c:pt idx="1154">
                  <c:v>26</c:v>
                </c:pt>
                <c:pt idx="1155">
                  <c:v>27.2</c:v>
                </c:pt>
                <c:pt idx="1156">
                  <c:v>25.8</c:v>
                </c:pt>
                <c:pt idx="1157">
                  <c:v>23.1</c:v>
                </c:pt>
                <c:pt idx="1158">
                  <c:v>20.399999999999999</c:v>
                </c:pt>
                <c:pt idx="1159">
                  <c:v>19.600000000000001</c:v>
                </c:pt>
                <c:pt idx="1160">
                  <c:v>18.8</c:v>
                </c:pt>
                <c:pt idx="1161">
                  <c:v>18.3</c:v>
                </c:pt>
                <c:pt idx="1162">
                  <c:v>17.899999999999999</c:v>
                </c:pt>
                <c:pt idx="1163">
                  <c:v>17.7</c:v>
                </c:pt>
                <c:pt idx="1164">
                  <c:v>17.3</c:v>
                </c:pt>
                <c:pt idx="1165">
                  <c:v>17.100000000000001</c:v>
                </c:pt>
                <c:pt idx="1166">
                  <c:v>17.8</c:v>
                </c:pt>
                <c:pt idx="1167">
                  <c:v>18.2</c:v>
                </c:pt>
                <c:pt idx="1168">
                  <c:v>17.8</c:v>
                </c:pt>
                <c:pt idx="1169">
                  <c:v>17</c:v>
                </c:pt>
                <c:pt idx="1170">
                  <c:v>17.3</c:v>
                </c:pt>
                <c:pt idx="1171">
                  <c:v>17.7</c:v>
                </c:pt>
                <c:pt idx="1172">
                  <c:v>18</c:v>
                </c:pt>
                <c:pt idx="1173">
                  <c:v>17.899999999999999</c:v>
                </c:pt>
                <c:pt idx="1174">
                  <c:v>18.100000000000001</c:v>
                </c:pt>
                <c:pt idx="1175">
                  <c:v>19.7</c:v>
                </c:pt>
                <c:pt idx="1176">
                  <c:v>21.1</c:v>
                </c:pt>
                <c:pt idx="1177">
                  <c:v>20.399999999999999</c:v>
                </c:pt>
                <c:pt idx="1178">
                  <c:v>19.2</c:v>
                </c:pt>
                <c:pt idx="1179">
                  <c:v>17.8</c:v>
                </c:pt>
                <c:pt idx="1180">
                  <c:v>16.8</c:v>
                </c:pt>
                <c:pt idx="1181">
                  <c:v>15.5</c:v>
                </c:pt>
                <c:pt idx="1182">
                  <c:v>16</c:v>
                </c:pt>
                <c:pt idx="1183">
                  <c:v>17</c:v>
                </c:pt>
                <c:pt idx="1184">
                  <c:v>17.600000000000001</c:v>
                </c:pt>
                <c:pt idx="1185">
                  <c:v>19.100000000000001</c:v>
                </c:pt>
                <c:pt idx="1186">
                  <c:v>20.6</c:v>
                </c:pt>
                <c:pt idx="1187">
                  <c:v>18.8</c:v>
                </c:pt>
                <c:pt idx="1188">
                  <c:v>16.899999999999999</c:v>
                </c:pt>
                <c:pt idx="1189">
                  <c:v>14.2</c:v>
                </c:pt>
                <c:pt idx="1190">
                  <c:v>18.8</c:v>
                </c:pt>
                <c:pt idx="1191">
                  <c:v>21.6</c:v>
                </c:pt>
                <c:pt idx="1192">
                  <c:v>23.7</c:v>
                </c:pt>
                <c:pt idx="1193">
                  <c:v>25.4</c:v>
                </c:pt>
                <c:pt idx="1194">
                  <c:v>29.3</c:v>
                </c:pt>
                <c:pt idx="1195">
                  <c:v>28.6</c:v>
                </c:pt>
                <c:pt idx="1196">
                  <c:v>28.9</c:v>
                </c:pt>
                <c:pt idx="1197">
                  <c:v>28.3</c:v>
                </c:pt>
                <c:pt idx="1198">
                  <c:v>28</c:v>
                </c:pt>
                <c:pt idx="1199">
                  <c:v>23.2</c:v>
                </c:pt>
                <c:pt idx="1200">
                  <c:v>19.7</c:v>
                </c:pt>
                <c:pt idx="1201">
                  <c:v>17</c:v>
                </c:pt>
                <c:pt idx="1202">
                  <c:v>19.5</c:v>
                </c:pt>
                <c:pt idx="1203">
                  <c:v>22.8</c:v>
                </c:pt>
                <c:pt idx="1204">
                  <c:v>26.7</c:v>
                </c:pt>
                <c:pt idx="1205">
                  <c:v>30.1</c:v>
                </c:pt>
                <c:pt idx="1206">
                  <c:v>33.4</c:v>
                </c:pt>
                <c:pt idx="1207">
                  <c:v>32.6</c:v>
                </c:pt>
                <c:pt idx="1208">
                  <c:v>29.7</c:v>
                </c:pt>
                <c:pt idx="1209">
                  <c:v>27</c:v>
                </c:pt>
                <c:pt idx="1210">
                  <c:v>24.8</c:v>
                </c:pt>
                <c:pt idx="1211">
                  <c:v>25.4</c:v>
                </c:pt>
                <c:pt idx="1212">
                  <c:v>26.2</c:v>
                </c:pt>
                <c:pt idx="1213">
                  <c:v>27.7</c:v>
                </c:pt>
                <c:pt idx="1214">
                  <c:v>30.8</c:v>
                </c:pt>
                <c:pt idx="1215">
                  <c:v>30.5</c:v>
                </c:pt>
                <c:pt idx="1216">
                  <c:v>27.1</c:v>
                </c:pt>
                <c:pt idx="1217">
                  <c:v>23.5</c:v>
                </c:pt>
                <c:pt idx="1218">
                  <c:v>20.6</c:v>
                </c:pt>
                <c:pt idx="1219">
                  <c:v>19.899999999999999</c:v>
                </c:pt>
                <c:pt idx="1220">
                  <c:v>20.7</c:v>
                </c:pt>
                <c:pt idx="1221">
                  <c:v>20.8</c:v>
                </c:pt>
                <c:pt idx="1222">
                  <c:v>19.5</c:v>
                </c:pt>
                <c:pt idx="1223">
                  <c:v>19.3</c:v>
                </c:pt>
                <c:pt idx="1224">
                  <c:v>18</c:v>
                </c:pt>
                <c:pt idx="1225">
                  <c:v>17.2</c:v>
                </c:pt>
                <c:pt idx="1226">
                  <c:v>19.100000000000001</c:v>
                </c:pt>
                <c:pt idx="1227">
                  <c:v>21.5</c:v>
                </c:pt>
                <c:pt idx="1228">
                  <c:v>23.8</c:v>
                </c:pt>
                <c:pt idx="1229">
                  <c:v>27.1</c:v>
                </c:pt>
                <c:pt idx="1230">
                  <c:v>28</c:v>
                </c:pt>
                <c:pt idx="1231">
                  <c:v>27.3</c:v>
                </c:pt>
                <c:pt idx="1232">
                  <c:v>24.6</c:v>
                </c:pt>
                <c:pt idx="1233">
                  <c:v>21.7</c:v>
                </c:pt>
                <c:pt idx="1234">
                  <c:v>18.8</c:v>
                </c:pt>
                <c:pt idx="1235">
                  <c:v>18.2</c:v>
                </c:pt>
                <c:pt idx="1236">
                  <c:v>18.100000000000001</c:v>
                </c:pt>
                <c:pt idx="1237">
                  <c:v>19.399999999999999</c:v>
                </c:pt>
                <c:pt idx="1238">
                  <c:v>20.7</c:v>
                </c:pt>
                <c:pt idx="1239">
                  <c:v>21.1</c:v>
                </c:pt>
                <c:pt idx="1240">
                  <c:v>20</c:v>
                </c:pt>
                <c:pt idx="1241">
                  <c:v>17</c:v>
                </c:pt>
                <c:pt idx="1242">
                  <c:v>13.5</c:v>
                </c:pt>
                <c:pt idx="1243">
                  <c:v>11.7</c:v>
                </c:pt>
                <c:pt idx="1244">
                  <c:v>10.3</c:v>
                </c:pt>
                <c:pt idx="1245">
                  <c:v>9.3000000000000007</c:v>
                </c:pt>
                <c:pt idx="1246">
                  <c:v>8.6</c:v>
                </c:pt>
                <c:pt idx="1247">
                  <c:v>8.3000000000000007</c:v>
                </c:pt>
                <c:pt idx="1248">
                  <c:v>7.7</c:v>
                </c:pt>
                <c:pt idx="1249">
                  <c:v>7.2</c:v>
                </c:pt>
                <c:pt idx="1250">
                  <c:v>6.7</c:v>
                </c:pt>
                <c:pt idx="1251">
                  <c:v>6.3</c:v>
                </c:pt>
                <c:pt idx="1252">
                  <c:v>6</c:v>
                </c:pt>
                <c:pt idx="1253">
                  <c:v>6.1</c:v>
                </c:pt>
                <c:pt idx="1254">
                  <c:v>6</c:v>
                </c:pt>
                <c:pt idx="1255">
                  <c:v>5.6</c:v>
                </c:pt>
                <c:pt idx="1256">
                  <c:v>5.5</c:v>
                </c:pt>
                <c:pt idx="1257">
                  <c:v>5.3</c:v>
                </c:pt>
                <c:pt idx="1258">
                  <c:v>5.2</c:v>
                </c:pt>
                <c:pt idx="1259">
                  <c:v>5</c:v>
                </c:pt>
                <c:pt idx="1260">
                  <c:v>5.5</c:v>
                </c:pt>
                <c:pt idx="1261">
                  <c:v>6.5</c:v>
                </c:pt>
                <c:pt idx="1262">
                  <c:v>7.9</c:v>
                </c:pt>
                <c:pt idx="1263">
                  <c:v>9</c:v>
                </c:pt>
                <c:pt idx="1264">
                  <c:v>9.9</c:v>
                </c:pt>
                <c:pt idx="1265">
                  <c:v>10.4</c:v>
                </c:pt>
                <c:pt idx="1266">
                  <c:v>10.6</c:v>
                </c:pt>
                <c:pt idx="1267">
                  <c:v>10.6</c:v>
                </c:pt>
                <c:pt idx="1268">
                  <c:v>10.6</c:v>
                </c:pt>
                <c:pt idx="1269">
                  <c:v>10.5</c:v>
                </c:pt>
                <c:pt idx="1270">
                  <c:v>10.1</c:v>
                </c:pt>
                <c:pt idx="1271">
                  <c:v>9.8000000000000007</c:v>
                </c:pt>
                <c:pt idx="1272">
                  <c:v>9.6</c:v>
                </c:pt>
                <c:pt idx="1273">
                  <c:v>9.1</c:v>
                </c:pt>
                <c:pt idx="1274">
                  <c:v>8.8000000000000007</c:v>
                </c:pt>
                <c:pt idx="1275">
                  <c:v>8.6</c:v>
                </c:pt>
                <c:pt idx="1276">
                  <c:v>8.4</c:v>
                </c:pt>
                <c:pt idx="1277">
                  <c:v>8.3000000000000007</c:v>
                </c:pt>
                <c:pt idx="1278">
                  <c:v>8</c:v>
                </c:pt>
                <c:pt idx="1279">
                  <c:v>7.8</c:v>
                </c:pt>
                <c:pt idx="1280">
                  <c:v>7.7</c:v>
                </c:pt>
                <c:pt idx="1281">
                  <c:v>7.6</c:v>
                </c:pt>
                <c:pt idx="1282">
                  <c:v>7.4</c:v>
                </c:pt>
                <c:pt idx="1283">
                  <c:v>7.2</c:v>
                </c:pt>
                <c:pt idx="1284">
                  <c:v>7.1</c:v>
                </c:pt>
                <c:pt idx="1285">
                  <c:v>7.1</c:v>
                </c:pt>
                <c:pt idx="1286">
                  <c:v>7.1</c:v>
                </c:pt>
                <c:pt idx="1287">
                  <c:v>7</c:v>
                </c:pt>
                <c:pt idx="1288">
                  <c:v>7</c:v>
                </c:pt>
                <c:pt idx="1289">
                  <c:v>7</c:v>
                </c:pt>
                <c:pt idx="1290">
                  <c:v>6.9</c:v>
                </c:pt>
                <c:pt idx="1291">
                  <c:v>6.8</c:v>
                </c:pt>
                <c:pt idx="1292">
                  <c:v>6.7</c:v>
                </c:pt>
                <c:pt idx="1293">
                  <c:v>6.7</c:v>
                </c:pt>
                <c:pt idx="1294">
                  <c:v>6.7</c:v>
                </c:pt>
                <c:pt idx="1295">
                  <c:v>6.6</c:v>
                </c:pt>
                <c:pt idx="1296">
                  <c:v>6.6</c:v>
                </c:pt>
                <c:pt idx="1297">
                  <c:v>6.6</c:v>
                </c:pt>
                <c:pt idx="1298">
                  <c:v>6.5</c:v>
                </c:pt>
                <c:pt idx="1299">
                  <c:v>6.4</c:v>
                </c:pt>
                <c:pt idx="1300">
                  <c:v>6.3</c:v>
                </c:pt>
                <c:pt idx="1301">
                  <c:v>6.1</c:v>
                </c:pt>
                <c:pt idx="1302">
                  <c:v>6</c:v>
                </c:pt>
                <c:pt idx="1303">
                  <c:v>6</c:v>
                </c:pt>
                <c:pt idx="1304">
                  <c:v>6</c:v>
                </c:pt>
                <c:pt idx="1305">
                  <c:v>5.9</c:v>
                </c:pt>
                <c:pt idx="1306">
                  <c:v>5.9</c:v>
                </c:pt>
                <c:pt idx="1307">
                  <c:v>5.9</c:v>
                </c:pt>
                <c:pt idx="1308">
                  <c:v>5.8</c:v>
                </c:pt>
                <c:pt idx="1309">
                  <c:v>5.7</c:v>
                </c:pt>
                <c:pt idx="1310">
                  <c:v>5.6</c:v>
                </c:pt>
                <c:pt idx="1311">
                  <c:v>5.5</c:v>
                </c:pt>
                <c:pt idx="1312">
                  <c:v>5.4</c:v>
                </c:pt>
                <c:pt idx="1313">
                  <c:v>5.3</c:v>
                </c:pt>
                <c:pt idx="1314">
                  <c:v>5.4</c:v>
                </c:pt>
                <c:pt idx="1315">
                  <c:v>5.5</c:v>
                </c:pt>
                <c:pt idx="1316">
                  <c:v>5.5</c:v>
                </c:pt>
                <c:pt idx="1317">
                  <c:v>5.4</c:v>
                </c:pt>
                <c:pt idx="1318">
                  <c:v>5.3</c:v>
                </c:pt>
                <c:pt idx="1319">
                  <c:v>5.3</c:v>
                </c:pt>
                <c:pt idx="1320">
                  <c:v>5.4</c:v>
                </c:pt>
                <c:pt idx="1321">
                  <c:v>5.4</c:v>
                </c:pt>
                <c:pt idx="1322">
                  <c:v>5.4</c:v>
                </c:pt>
                <c:pt idx="1323">
                  <c:v>5.0999999999999996</c:v>
                </c:pt>
                <c:pt idx="1324">
                  <c:v>5.0999999999999996</c:v>
                </c:pt>
                <c:pt idx="1325">
                  <c:v>5.4</c:v>
                </c:pt>
                <c:pt idx="1326">
                  <c:v>5.5</c:v>
                </c:pt>
                <c:pt idx="1327">
                  <c:v>5.5</c:v>
                </c:pt>
                <c:pt idx="1328">
                  <c:v>5.5</c:v>
                </c:pt>
                <c:pt idx="1329">
                  <c:v>6.3</c:v>
                </c:pt>
                <c:pt idx="1330">
                  <c:v>7</c:v>
                </c:pt>
                <c:pt idx="1331">
                  <c:v>7.3</c:v>
                </c:pt>
                <c:pt idx="1332">
                  <c:v>7.6</c:v>
                </c:pt>
                <c:pt idx="1333">
                  <c:v>7.9</c:v>
                </c:pt>
                <c:pt idx="1334">
                  <c:v>7.9</c:v>
                </c:pt>
                <c:pt idx="1335">
                  <c:v>7.7</c:v>
                </c:pt>
                <c:pt idx="1336">
                  <c:v>7.7</c:v>
                </c:pt>
                <c:pt idx="1337">
                  <c:v>7.8</c:v>
                </c:pt>
                <c:pt idx="1338">
                  <c:v>8.3000000000000007</c:v>
                </c:pt>
                <c:pt idx="1339">
                  <c:v>8.6</c:v>
                </c:pt>
                <c:pt idx="1340">
                  <c:v>8.6999999999999993</c:v>
                </c:pt>
                <c:pt idx="1341">
                  <c:v>8.6999999999999993</c:v>
                </c:pt>
                <c:pt idx="1342">
                  <c:v>8.6</c:v>
                </c:pt>
                <c:pt idx="1343">
                  <c:v>8.4</c:v>
                </c:pt>
                <c:pt idx="1344">
                  <c:v>8.1999999999999993</c:v>
                </c:pt>
                <c:pt idx="1345">
                  <c:v>8.1</c:v>
                </c:pt>
                <c:pt idx="1346">
                  <c:v>7.7</c:v>
                </c:pt>
                <c:pt idx="1347">
                  <c:v>7.5</c:v>
                </c:pt>
                <c:pt idx="1348">
                  <c:v>7.4</c:v>
                </c:pt>
                <c:pt idx="1349">
                  <c:v>7.6</c:v>
                </c:pt>
                <c:pt idx="1350">
                  <c:v>7.7</c:v>
                </c:pt>
                <c:pt idx="1351">
                  <c:v>7.7</c:v>
                </c:pt>
                <c:pt idx="1352">
                  <c:v>7.8</c:v>
                </c:pt>
                <c:pt idx="1353">
                  <c:v>7.6</c:v>
                </c:pt>
                <c:pt idx="1354">
                  <c:v>7.4</c:v>
                </c:pt>
                <c:pt idx="1355">
                  <c:v>7.2</c:v>
                </c:pt>
                <c:pt idx="1356">
                  <c:v>7</c:v>
                </c:pt>
                <c:pt idx="1357">
                  <c:v>7</c:v>
                </c:pt>
                <c:pt idx="1358">
                  <c:v>6.8</c:v>
                </c:pt>
                <c:pt idx="1359">
                  <c:v>6.6</c:v>
                </c:pt>
                <c:pt idx="1360">
                  <c:v>6.6</c:v>
                </c:pt>
                <c:pt idx="1361">
                  <c:v>6.4</c:v>
                </c:pt>
                <c:pt idx="1362">
                  <c:v>6.2</c:v>
                </c:pt>
                <c:pt idx="1363">
                  <c:v>6</c:v>
                </c:pt>
                <c:pt idx="1364">
                  <c:v>5.9</c:v>
                </c:pt>
                <c:pt idx="1365">
                  <c:v>5.7</c:v>
                </c:pt>
                <c:pt idx="1366">
                  <c:v>5.6</c:v>
                </c:pt>
                <c:pt idx="1367">
                  <c:v>5.6</c:v>
                </c:pt>
                <c:pt idx="1368">
                  <c:v>5.6</c:v>
                </c:pt>
                <c:pt idx="1369">
                  <c:v>5.6</c:v>
                </c:pt>
                <c:pt idx="1370">
                  <c:v>5.4</c:v>
                </c:pt>
                <c:pt idx="1371">
                  <c:v>5.3</c:v>
                </c:pt>
                <c:pt idx="1372">
                  <c:v>5.0999999999999996</c:v>
                </c:pt>
                <c:pt idx="1373">
                  <c:v>4.9000000000000004</c:v>
                </c:pt>
                <c:pt idx="1374">
                  <c:v>4.7</c:v>
                </c:pt>
                <c:pt idx="1375">
                  <c:v>4.7</c:v>
                </c:pt>
                <c:pt idx="1376">
                  <c:v>4.7</c:v>
                </c:pt>
                <c:pt idx="1377">
                  <c:v>4.7</c:v>
                </c:pt>
                <c:pt idx="1378">
                  <c:v>4.8</c:v>
                </c:pt>
                <c:pt idx="1379">
                  <c:v>4.9000000000000004</c:v>
                </c:pt>
                <c:pt idx="1380">
                  <c:v>4.8</c:v>
                </c:pt>
                <c:pt idx="1381">
                  <c:v>4.5</c:v>
                </c:pt>
                <c:pt idx="1382">
                  <c:v>4.2</c:v>
                </c:pt>
                <c:pt idx="1383">
                  <c:v>3.8</c:v>
                </c:pt>
                <c:pt idx="1384">
                  <c:v>3.8</c:v>
                </c:pt>
                <c:pt idx="1385">
                  <c:v>3.6</c:v>
                </c:pt>
                <c:pt idx="1386">
                  <c:v>3.7</c:v>
                </c:pt>
                <c:pt idx="1387">
                  <c:v>3.7</c:v>
                </c:pt>
                <c:pt idx="1388">
                  <c:v>3.6</c:v>
                </c:pt>
                <c:pt idx="1389">
                  <c:v>3.4</c:v>
                </c:pt>
                <c:pt idx="1390">
                  <c:v>3.4</c:v>
                </c:pt>
                <c:pt idx="1391">
                  <c:v>3.2</c:v>
                </c:pt>
                <c:pt idx="1392">
                  <c:v>3.1</c:v>
                </c:pt>
                <c:pt idx="1393">
                  <c:v>2.9</c:v>
                </c:pt>
                <c:pt idx="1394">
                  <c:v>4.2</c:v>
                </c:pt>
                <c:pt idx="1395">
                  <c:v>5.9</c:v>
                </c:pt>
                <c:pt idx="1396">
                  <c:v>7.6</c:v>
                </c:pt>
                <c:pt idx="1397">
                  <c:v>9.1</c:v>
                </c:pt>
                <c:pt idx="1398">
                  <c:v>10.9</c:v>
                </c:pt>
                <c:pt idx="1399">
                  <c:v>11.7</c:v>
                </c:pt>
                <c:pt idx="1400">
                  <c:v>12.1</c:v>
                </c:pt>
                <c:pt idx="1401">
                  <c:v>12.5</c:v>
                </c:pt>
                <c:pt idx="1402">
                  <c:v>13.5</c:v>
                </c:pt>
                <c:pt idx="1403">
                  <c:v>13.8</c:v>
                </c:pt>
                <c:pt idx="1404">
                  <c:v>14.2</c:v>
                </c:pt>
                <c:pt idx="1405">
                  <c:v>14.3</c:v>
                </c:pt>
                <c:pt idx="1406">
                  <c:v>14.5</c:v>
                </c:pt>
                <c:pt idx="1407">
                  <c:v>14.3</c:v>
                </c:pt>
                <c:pt idx="1408">
                  <c:v>14.6</c:v>
                </c:pt>
                <c:pt idx="1409">
                  <c:v>15.4</c:v>
                </c:pt>
                <c:pt idx="1410">
                  <c:v>15.6</c:v>
                </c:pt>
                <c:pt idx="1411">
                  <c:v>15.9</c:v>
                </c:pt>
                <c:pt idx="1412">
                  <c:v>15.8</c:v>
                </c:pt>
                <c:pt idx="1413">
                  <c:v>15.5</c:v>
                </c:pt>
                <c:pt idx="1414">
                  <c:v>15</c:v>
                </c:pt>
                <c:pt idx="1415">
                  <c:v>14.6</c:v>
                </c:pt>
                <c:pt idx="1416">
                  <c:v>14.8</c:v>
                </c:pt>
                <c:pt idx="1417">
                  <c:v>14.6</c:v>
                </c:pt>
                <c:pt idx="1418">
                  <c:v>14.4</c:v>
                </c:pt>
                <c:pt idx="1419">
                  <c:v>15</c:v>
                </c:pt>
                <c:pt idx="1420">
                  <c:v>15</c:v>
                </c:pt>
                <c:pt idx="1421">
                  <c:v>15.1</c:v>
                </c:pt>
                <c:pt idx="1422">
                  <c:v>15.2</c:v>
                </c:pt>
                <c:pt idx="1423">
                  <c:v>15.3</c:v>
                </c:pt>
                <c:pt idx="1424">
                  <c:v>14.9</c:v>
                </c:pt>
                <c:pt idx="1425">
                  <c:v>14.3</c:v>
                </c:pt>
                <c:pt idx="1426">
                  <c:v>13.9</c:v>
                </c:pt>
                <c:pt idx="1427">
                  <c:v>13.1</c:v>
                </c:pt>
                <c:pt idx="1428">
                  <c:v>12.6</c:v>
                </c:pt>
                <c:pt idx="1429">
                  <c:v>12.4</c:v>
                </c:pt>
                <c:pt idx="1430">
                  <c:v>12.4</c:v>
                </c:pt>
                <c:pt idx="1431">
                  <c:v>12.7</c:v>
                </c:pt>
                <c:pt idx="1432">
                  <c:v>12.7</c:v>
                </c:pt>
                <c:pt idx="1433">
                  <c:v>13.1</c:v>
                </c:pt>
                <c:pt idx="1434">
                  <c:v>13.4</c:v>
                </c:pt>
                <c:pt idx="1435">
                  <c:v>13.2</c:v>
                </c:pt>
                <c:pt idx="1436">
                  <c:v>13.2</c:v>
                </c:pt>
                <c:pt idx="1437">
                  <c:v>12.9</c:v>
                </c:pt>
                <c:pt idx="1438">
                  <c:v>13</c:v>
                </c:pt>
                <c:pt idx="1439">
                  <c:v>13</c:v>
                </c:pt>
                <c:pt idx="1440">
                  <c:v>12.5</c:v>
                </c:pt>
                <c:pt idx="1441">
                  <c:v>12.5</c:v>
                </c:pt>
                <c:pt idx="1442">
                  <c:v>11.9</c:v>
                </c:pt>
                <c:pt idx="1443">
                  <c:v>11.4</c:v>
                </c:pt>
                <c:pt idx="1444">
                  <c:v>11.7</c:v>
                </c:pt>
                <c:pt idx="1445">
                  <c:v>11.8</c:v>
                </c:pt>
                <c:pt idx="1446">
                  <c:v>12.2</c:v>
                </c:pt>
                <c:pt idx="1447">
                  <c:v>12.1</c:v>
                </c:pt>
                <c:pt idx="1448">
                  <c:v>12.7</c:v>
                </c:pt>
                <c:pt idx="1449">
                  <c:v>12.8</c:v>
                </c:pt>
                <c:pt idx="1450">
                  <c:v>12.7</c:v>
                </c:pt>
                <c:pt idx="1451">
                  <c:v>13.4</c:v>
                </c:pt>
                <c:pt idx="1452">
                  <c:v>13.3</c:v>
                </c:pt>
                <c:pt idx="1453">
                  <c:v>13</c:v>
                </c:pt>
                <c:pt idx="1454">
                  <c:v>12.5</c:v>
                </c:pt>
                <c:pt idx="1455">
                  <c:v>12.2</c:v>
                </c:pt>
                <c:pt idx="1456">
                  <c:v>12.4</c:v>
                </c:pt>
                <c:pt idx="1457">
                  <c:v>12.1</c:v>
                </c:pt>
                <c:pt idx="1458">
                  <c:v>12.3</c:v>
                </c:pt>
                <c:pt idx="1459">
                  <c:v>12.6</c:v>
                </c:pt>
                <c:pt idx="1460">
                  <c:v>12.5</c:v>
                </c:pt>
                <c:pt idx="1461">
                  <c:v>12.2</c:v>
                </c:pt>
                <c:pt idx="1462">
                  <c:v>11.7</c:v>
                </c:pt>
                <c:pt idx="1463">
                  <c:v>11.5</c:v>
                </c:pt>
                <c:pt idx="1464">
                  <c:v>10.9</c:v>
                </c:pt>
                <c:pt idx="1465">
                  <c:v>10.1</c:v>
                </c:pt>
                <c:pt idx="1466">
                  <c:v>9.9</c:v>
                </c:pt>
                <c:pt idx="1467">
                  <c:v>9</c:v>
                </c:pt>
                <c:pt idx="1468">
                  <c:v>8.8000000000000007</c:v>
                </c:pt>
                <c:pt idx="1469">
                  <c:v>8.6999999999999993</c:v>
                </c:pt>
                <c:pt idx="1470">
                  <c:v>9</c:v>
                </c:pt>
                <c:pt idx="1471">
                  <c:v>8.8000000000000007</c:v>
                </c:pt>
                <c:pt idx="1472">
                  <c:v>8.6999999999999993</c:v>
                </c:pt>
                <c:pt idx="1473">
                  <c:v>8.9</c:v>
                </c:pt>
                <c:pt idx="1474">
                  <c:v>8.6999999999999993</c:v>
                </c:pt>
                <c:pt idx="1475">
                  <c:v>8.8000000000000007</c:v>
                </c:pt>
                <c:pt idx="1476">
                  <c:v>8.8000000000000007</c:v>
                </c:pt>
                <c:pt idx="1477">
                  <c:v>8.5</c:v>
                </c:pt>
                <c:pt idx="1478">
                  <c:v>7.9</c:v>
                </c:pt>
                <c:pt idx="1479">
                  <c:v>7.6</c:v>
                </c:pt>
                <c:pt idx="1480">
                  <c:v>7.7</c:v>
                </c:pt>
                <c:pt idx="1481">
                  <c:v>7.9</c:v>
                </c:pt>
                <c:pt idx="1482">
                  <c:v>7.9</c:v>
                </c:pt>
                <c:pt idx="1483">
                  <c:v>8.4</c:v>
                </c:pt>
                <c:pt idx="1484">
                  <c:v>8.4</c:v>
                </c:pt>
                <c:pt idx="1485">
                  <c:v>8.3000000000000007</c:v>
                </c:pt>
                <c:pt idx="1486">
                  <c:v>8.4</c:v>
                </c:pt>
                <c:pt idx="1487">
                  <c:v>8.8000000000000007</c:v>
                </c:pt>
                <c:pt idx="1488">
                  <c:v>8.6</c:v>
                </c:pt>
                <c:pt idx="1489">
                  <c:v>8</c:v>
                </c:pt>
                <c:pt idx="1490">
                  <c:v>7.5</c:v>
                </c:pt>
                <c:pt idx="1491">
                  <c:v>7.3</c:v>
                </c:pt>
                <c:pt idx="1492">
                  <c:v>7.3</c:v>
                </c:pt>
                <c:pt idx="1493">
                  <c:v>7.3</c:v>
                </c:pt>
                <c:pt idx="1494">
                  <c:v>7.4</c:v>
                </c:pt>
                <c:pt idx="1495">
                  <c:v>7.1</c:v>
                </c:pt>
                <c:pt idx="1496">
                  <c:v>7</c:v>
                </c:pt>
                <c:pt idx="1497">
                  <c:v>7.3</c:v>
                </c:pt>
                <c:pt idx="1498">
                  <c:v>7</c:v>
                </c:pt>
                <c:pt idx="1499">
                  <c:v>6.7</c:v>
                </c:pt>
                <c:pt idx="1500">
                  <c:v>6.3</c:v>
                </c:pt>
                <c:pt idx="1501">
                  <c:v>6</c:v>
                </c:pt>
                <c:pt idx="1502">
                  <c:v>6</c:v>
                </c:pt>
                <c:pt idx="1503">
                  <c:v>6.4</c:v>
                </c:pt>
                <c:pt idx="1504">
                  <c:v>7</c:v>
                </c:pt>
                <c:pt idx="1505">
                  <c:v>7.2</c:v>
                </c:pt>
                <c:pt idx="1506">
                  <c:v>7.5</c:v>
                </c:pt>
                <c:pt idx="1507">
                  <c:v>8.1</c:v>
                </c:pt>
                <c:pt idx="1508">
                  <c:v>8</c:v>
                </c:pt>
                <c:pt idx="1509">
                  <c:v>7.7</c:v>
                </c:pt>
                <c:pt idx="1510">
                  <c:v>7.3</c:v>
                </c:pt>
                <c:pt idx="1511">
                  <c:v>7.1</c:v>
                </c:pt>
                <c:pt idx="1512">
                  <c:v>6.4</c:v>
                </c:pt>
                <c:pt idx="1513">
                  <c:v>6.5</c:v>
                </c:pt>
                <c:pt idx="1514">
                  <c:v>6.7</c:v>
                </c:pt>
                <c:pt idx="1515">
                  <c:v>6.4</c:v>
                </c:pt>
                <c:pt idx="1516">
                  <c:v>6.8</c:v>
                </c:pt>
                <c:pt idx="1517">
                  <c:v>6.9</c:v>
                </c:pt>
                <c:pt idx="1518">
                  <c:v>6.7</c:v>
                </c:pt>
                <c:pt idx="1519">
                  <c:v>5.8</c:v>
                </c:pt>
                <c:pt idx="1520">
                  <c:v>4.8</c:v>
                </c:pt>
                <c:pt idx="1521">
                  <c:v>4</c:v>
                </c:pt>
                <c:pt idx="1522">
                  <c:v>3.6</c:v>
                </c:pt>
                <c:pt idx="1523">
                  <c:v>3.4</c:v>
                </c:pt>
                <c:pt idx="1524">
                  <c:v>3.2</c:v>
                </c:pt>
                <c:pt idx="1525">
                  <c:v>3</c:v>
                </c:pt>
                <c:pt idx="1526">
                  <c:v>3</c:v>
                </c:pt>
                <c:pt idx="1527">
                  <c:v>2.8</c:v>
                </c:pt>
                <c:pt idx="1528">
                  <c:v>2.6</c:v>
                </c:pt>
                <c:pt idx="1529">
                  <c:v>2.7</c:v>
                </c:pt>
                <c:pt idx="1530">
                  <c:v>2.8</c:v>
                </c:pt>
                <c:pt idx="1531">
                  <c:v>4</c:v>
                </c:pt>
                <c:pt idx="1532">
                  <c:v>5.7</c:v>
                </c:pt>
                <c:pt idx="1533">
                  <c:v>7.7</c:v>
                </c:pt>
                <c:pt idx="1534">
                  <c:v>8.6</c:v>
                </c:pt>
                <c:pt idx="1535">
                  <c:v>8.6999999999999993</c:v>
                </c:pt>
                <c:pt idx="1536">
                  <c:v>9.6999999999999993</c:v>
                </c:pt>
                <c:pt idx="1537">
                  <c:v>9.8000000000000007</c:v>
                </c:pt>
                <c:pt idx="1538">
                  <c:v>10.199999999999999</c:v>
                </c:pt>
                <c:pt idx="1539">
                  <c:v>10.199999999999999</c:v>
                </c:pt>
                <c:pt idx="1540">
                  <c:v>10.5</c:v>
                </c:pt>
                <c:pt idx="1541">
                  <c:v>9.6</c:v>
                </c:pt>
                <c:pt idx="1542">
                  <c:v>9.4</c:v>
                </c:pt>
                <c:pt idx="1543">
                  <c:v>10</c:v>
                </c:pt>
                <c:pt idx="1544">
                  <c:v>10.199999999999999</c:v>
                </c:pt>
                <c:pt idx="1545">
                  <c:v>10.3</c:v>
                </c:pt>
                <c:pt idx="1546">
                  <c:v>10.1</c:v>
                </c:pt>
                <c:pt idx="1547">
                  <c:v>10.1</c:v>
                </c:pt>
                <c:pt idx="1548">
                  <c:v>10.8</c:v>
                </c:pt>
                <c:pt idx="1549">
                  <c:v>11.8</c:v>
                </c:pt>
                <c:pt idx="1550">
                  <c:v>12.8</c:v>
                </c:pt>
                <c:pt idx="1551">
                  <c:v>12.5</c:v>
                </c:pt>
                <c:pt idx="1552">
                  <c:v>12.1</c:v>
                </c:pt>
                <c:pt idx="1553">
                  <c:v>12.8</c:v>
                </c:pt>
                <c:pt idx="1554">
                  <c:v>13.6</c:v>
                </c:pt>
                <c:pt idx="1555">
                  <c:v>14.1</c:v>
                </c:pt>
                <c:pt idx="1556">
                  <c:v>13.5</c:v>
                </c:pt>
                <c:pt idx="1557">
                  <c:v>13.7</c:v>
                </c:pt>
                <c:pt idx="1558">
                  <c:v>12.8</c:v>
                </c:pt>
                <c:pt idx="1559">
                  <c:v>12.3</c:v>
                </c:pt>
                <c:pt idx="1560">
                  <c:v>12.2</c:v>
                </c:pt>
                <c:pt idx="1561">
                  <c:v>12.8</c:v>
                </c:pt>
                <c:pt idx="1562">
                  <c:v>13.2</c:v>
                </c:pt>
                <c:pt idx="1563">
                  <c:v>12.6</c:v>
                </c:pt>
                <c:pt idx="1564">
                  <c:v>11.7</c:v>
                </c:pt>
                <c:pt idx="1565">
                  <c:v>11.5</c:v>
                </c:pt>
                <c:pt idx="1566">
                  <c:v>11.7</c:v>
                </c:pt>
                <c:pt idx="1567">
                  <c:v>11.9</c:v>
                </c:pt>
                <c:pt idx="1568">
                  <c:v>12.1</c:v>
                </c:pt>
                <c:pt idx="1569">
                  <c:v>12.1</c:v>
                </c:pt>
                <c:pt idx="1570">
                  <c:v>11.8</c:v>
                </c:pt>
                <c:pt idx="1571">
                  <c:v>11.4</c:v>
                </c:pt>
                <c:pt idx="1572">
                  <c:v>11.2</c:v>
                </c:pt>
                <c:pt idx="1573">
                  <c:v>11</c:v>
                </c:pt>
                <c:pt idx="1574">
                  <c:v>10.9</c:v>
                </c:pt>
                <c:pt idx="1575">
                  <c:v>10.4</c:v>
                </c:pt>
                <c:pt idx="1576">
                  <c:v>10.3</c:v>
                </c:pt>
                <c:pt idx="1577">
                  <c:v>10.199999999999999</c:v>
                </c:pt>
                <c:pt idx="1578">
                  <c:v>9.9</c:v>
                </c:pt>
                <c:pt idx="1579">
                  <c:v>9.3000000000000007</c:v>
                </c:pt>
                <c:pt idx="1580">
                  <c:v>8.9</c:v>
                </c:pt>
                <c:pt idx="1581">
                  <c:v>8.8000000000000007</c:v>
                </c:pt>
                <c:pt idx="1582">
                  <c:v>8.8000000000000007</c:v>
                </c:pt>
                <c:pt idx="1583">
                  <c:v>8.4</c:v>
                </c:pt>
                <c:pt idx="1584">
                  <c:v>8.6</c:v>
                </c:pt>
                <c:pt idx="1585">
                  <c:v>8.8000000000000007</c:v>
                </c:pt>
                <c:pt idx="1586">
                  <c:v>9.1</c:v>
                </c:pt>
                <c:pt idx="1587">
                  <c:v>9.1999999999999993</c:v>
                </c:pt>
                <c:pt idx="1588">
                  <c:v>8.9</c:v>
                </c:pt>
                <c:pt idx="1589">
                  <c:v>9.1999999999999993</c:v>
                </c:pt>
                <c:pt idx="1590">
                  <c:v>9.3000000000000007</c:v>
                </c:pt>
                <c:pt idx="1591">
                  <c:v>9.4</c:v>
                </c:pt>
                <c:pt idx="1592">
                  <c:v>10.199999999999999</c:v>
                </c:pt>
                <c:pt idx="1593">
                  <c:v>10</c:v>
                </c:pt>
                <c:pt idx="1594">
                  <c:v>10.199999999999999</c:v>
                </c:pt>
                <c:pt idx="1595">
                  <c:v>10.4</c:v>
                </c:pt>
                <c:pt idx="1596">
                  <c:v>11.1</c:v>
                </c:pt>
                <c:pt idx="1597">
                  <c:v>10.5</c:v>
                </c:pt>
                <c:pt idx="1598">
                  <c:v>10.199999999999999</c:v>
                </c:pt>
                <c:pt idx="1599">
                  <c:v>11.1</c:v>
                </c:pt>
                <c:pt idx="1600">
                  <c:v>11.6</c:v>
                </c:pt>
                <c:pt idx="1601">
                  <c:v>11.4</c:v>
                </c:pt>
                <c:pt idx="1602">
                  <c:v>11.4</c:v>
                </c:pt>
                <c:pt idx="1603">
                  <c:v>11.2</c:v>
                </c:pt>
                <c:pt idx="1604">
                  <c:v>11.1</c:v>
                </c:pt>
                <c:pt idx="1605">
                  <c:v>10.9</c:v>
                </c:pt>
                <c:pt idx="1606">
                  <c:v>11.4</c:v>
                </c:pt>
                <c:pt idx="1607">
                  <c:v>11.5</c:v>
                </c:pt>
                <c:pt idx="1608">
                  <c:v>10.9</c:v>
                </c:pt>
                <c:pt idx="1609">
                  <c:v>10.6</c:v>
                </c:pt>
                <c:pt idx="1610">
                  <c:v>10.3</c:v>
                </c:pt>
                <c:pt idx="1611">
                  <c:v>10.4</c:v>
                </c:pt>
                <c:pt idx="1612">
                  <c:v>10.7</c:v>
                </c:pt>
                <c:pt idx="1613">
                  <c:v>10.3</c:v>
                </c:pt>
                <c:pt idx="1614">
                  <c:v>10.1</c:v>
                </c:pt>
                <c:pt idx="1615">
                  <c:v>10.1</c:v>
                </c:pt>
                <c:pt idx="1616">
                  <c:v>10.1</c:v>
                </c:pt>
                <c:pt idx="1617">
                  <c:v>10.199999999999999</c:v>
                </c:pt>
                <c:pt idx="1618">
                  <c:v>9.9</c:v>
                </c:pt>
                <c:pt idx="1619">
                  <c:v>9.6999999999999993</c:v>
                </c:pt>
                <c:pt idx="1620">
                  <c:v>9</c:v>
                </c:pt>
                <c:pt idx="1621">
                  <c:v>8.6</c:v>
                </c:pt>
                <c:pt idx="1622">
                  <c:v>8.5</c:v>
                </c:pt>
                <c:pt idx="1623">
                  <c:v>8.1999999999999993</c:v>
                </c:pt>
                <c:pt idx="1624">
                  <c:v>7.8</c:v>
                </c:pt>
                <c:pt idx="1625">
                  <c:v>7.8</c:v>
                </c:pt>
                <c:pt idx="1626">
                  <c:v>7.9</c:v>
                </c:pt>
                <c:pt idx="1627">
                  <c:v>8.3000000000000007</c:v>
                </c:pt>
                <c:pt idx="1628">
                  <c:v>9.1</c:v>
                </c:pt>
                <c:pt idx="1629">
                  <c:v>10.5</c:v>
                </c:pt>
                <c:pt idx="1630">
                  <c:v>11.5</c:v>
                </c:pt>
                <c:pt idx="1631">
                  <c:v>10.7</c:v>
                </c:pt>
                <c:pt idx="1632">
                  <c:v>10.3</c:v>
                </c:pt>
                <c:pt idx="1633">
                  <c:v>10</c:v>
                </c:pt>
                <c:pt idx="1634">
                  <c:v>9.8000000000000007</c:v>
                </c:pt>
                <c:pt idx="1635">
                  <c:v>9.1999999999999993</c:v>
                </c:pt>
                <c:pt idx="1636">
                  <c:v>9</c:v>
                </c:pt>
                <c:pt idx="1637">
                  <c:v>8.6</c:v>
                </c:pt>
                <c:pt idx="1638">
                  <c:v>8.4</c:v>
                </c:pt>
                <c:pt idx="1639">
                  <c:v>9.1</c:v>
                </c:pt>
                <c:pt idx="1640">
                  <c:v>9.1999999999999993</c:v>
                </c:pt>
                <c:pt idx="1641">
                  <c:v>8.8000000000000007</c:v>
                </c:pt>
                <c:pt idx="1642">
                  <c:v>8.6</c:v>
                </c:pt>
                <c:pt idx="1643">
                  <c:v>9.5</c:v>
                </c:pt>
                <c:pt idx="1644">
                  <c:v>10.5</c:v>
                </c:pt>
                <c:pt idx="1645">
                  <c:v>10.6</c:v>
                </c:pt>
                <c:pt idx="1646">
                  <c:v>10.9</c:v>
                </c:pt>
                <c:pt idx="1647">
                  <c:v>10.6</c:v>
                </c:pt>
                <c:pt idx="1648">
                  <c:v>10.1</c:v>
                </c:pt>
                <c:pt idx="1649">
                  <c:v>9.6999999999999993</c:v>
                </c:pt>
                <c:pt idx="1650">
                  <c:v>9.9</c:v>
                </c:pt>
                <c:pt idx="1651">
                  <c:v>10</c:v>
                </c:pt>
                <c:pt idx="1652">
                  <c:v>9.9</c:v>
                </c:pt>
                <c:pt idx="1653">
                  <c:v>9.9</c:v>
                </c:pt>
                <c:pt idx="1654">
                  <c:v>10</c:v>
                </c:pt>
                <c:pt idx="1655">
                  <c:v>9.8000000000000007</c:v>
                </c:pt>
                <c:pt idx="1656">
                  <c:v>9.3000000000000007</c:v>
                </c:pt>
                <c:pt idx="1657">
                  <c:v>8.8000000000000007</c:v>
                </c:pt>
                <c:pt idx="1658">
                  <c:v>8.6</c:v>
                </c:pt>
                <c:pt idx="1659">
                  <c:v>8.3000000000000007</c:v>
                </c:pt>
                <c:pt idx="1660">
                  <c:v>7.2</c:v>
                </c:pt>
                <c:pt idx="1661">
                  <c:v>6.5</c:v>
                </c:pt>
                <c:pt idx="1662">
                  <c:v>5.6</c:v>
                </c:pt>
                <c:pt idx="1663">
                  <c:v>4.9000000000000004</c:v>
                </c:pt>
                <c:pt idx="1664">
                  <c:v>4</c:v>
                </c:pt>
                <c:pt idx="1665">
                  <c:v>3.4</c:v>
                </c:pt>
                <c:pt idx="1666">
                  <c:v>2.9</c:v>
                </c:pt>
                <c:pt idx="1667">
                  <c:v>2.2999999999999998</c:v>
                </c:pt>
                <c:pt idx="1668">
                  <c:v>1.8</c:v>
                </c:pt>
                <c:pt idx="1669">
                  <c:v>1.5</c:v>
                </c:pt>
                <c:pt idx="1670">
                  <c:v>1.3</c:v>
                </c:pt>
                <c:pt idx="1671">
                  <c:v>1.1000000000000001</c:v>
                </c:pt>
                <c:pt idx="1672">
                  <c:v>0.8</c:v>
                </c:pt>
                <c:pt idx="1673">
                  <c:v>0.6</c:v>
                </c:pt>
                <c:pt idx="1674">
                  <c:v>0.5</c:v>
                </c:pt>
                <c:pt idx="1675">
                  <c:v>0.4</c:v>
                </c:pt>
                <c:pt idx="1676">
                  <c:v>0.2</c:v>
                </c:pt>
                <c:pt idx="1677">
                  <c:v>0</c:v>
                </c:pt>
                <c:pt idx="1678">
                  <c:v>0</c:v>
                </c:pt>
                <c:pt idx="1679">
                  <c:v>0.1</c:v>
                </c:pt>
                <c:pt idx="1680">
                  <c:v>0.1</c:v>
                </c:pt>
                <c:pt idx="1681">
                  <c:v>0</c:v>
                </c:pt>
                <c:pt idx="1682">
                  <c:v>0</c:v>
                </c:pt>
                <c:pt idx="1683">
                  <c:v>-0.1</c:v>
                </c:pt>
                <c:pt idx="1684">
                  <c:v>-0.1</c:v>
                </c:pt>
                <c:pt idx="1685">
                  <c:v>-0.1</c:v>
                </c:pt>
                <c:pt idx="1686">
                  <c:v>-0.4</c:v>
                </c:pt>
                <c:pt idx="1687">
                  <c:v>-0.7</c:v>
                </c:pt>
                <c:pt idx="1688">
                  <c:v>-0.9</c:v>
                </c:pt>
                <c:pt idx="1689">
                  <c:v>-1.1000000000000001</c:v>
                </c:pt>
                <c:pt idx="1690">
                  <c:v>-1.3</c:v>
                </c:pt>
                <c:pt idx="1691">
                  <c:v>-2.7</c:v>
                </c:pt>
                <c:pt idx="1692">
                  <c:v>-2.9</c:v>
                </c:pt>
                <c:pt idx="1693">
                  <c:v>-3.5</c:v>
                </c:pt>
                <c:pt idx="1694">
                  <c:v>-9.1999999999999993</c:v>
                </c:pt>
                <c:pt idx="1695">
                  <c:v>-9.3000000000000007</c:v>
                </c:pt>
                <c:pt idx="1696">
                  <c:v>-8.6999999999999993</c:v>
                </c:pt>
                <c:pt idx="1697">
                  <c:v>-7.9</c:v>
                </c:pt>
                <c:pt idx="1698">
                  <c:v>-6.5</c:v>
                </c:pt>
                <c:pt idx="1699">
                  <c:v>-6.1</c:v>
                </c:pt>
                <c:pt idx="1700">
                  <c:v>-4.9000000000000004</c:v>
                </c:pt>
                <c:pt idx="1701">
                  <c:v>-3.4</c:v>
                </c:pt>
                <c:pt idx="1702">
                  <c:v>-2.2000000000000002</c:v>
                </c:pt>
                <c:pt idx="1703">
                  <c:v>-1.3</c:v>
                </c:pt>
                <c:pt idx="1704">
                  <c:v>-0.7</c:v>
                </c:pt>
                <c:pt idx="1705">
                  <c:v>-0.3</c:v>
                </c:pt>
                <c:pt idx="1706">
                  <c:v>0</c:v>
                </c:pt>
                <c:pt idx="1707">
                  <c:v>0.2</c:v>
                </c:pt>
                <c:pt idx="1708">
                  <c:v>0.4</c:v>
                </c:pt>
                <c:pt idx="1709">
                  <c:v>0.4</c:v>
                </c:pt>
                <c:pt idx="1710">
                  <c:v>0.5</c:v>
                </c:pt>
                <c:pt idx="1711">
                  <c:v>0.5</c:v>
                </c:pt>
                <c:pt idx="1712">
                  <c:v>0.4</c:v>
                </c:pt>
                <c:pt idx="1713">
                  <c:v>0.5</c:v>
                </c:pt>
                <c:pt idx="1714">
                  <c:v>0.4</c:v>
                </c:pt>
                <c:pt idx="1715">
                  <c:v>0.4</c:v>
                </c:pt>
                <c:pt idx="1716">
                  <c:v>0.4</c:v>
                </c:pt>
                <c:pt idx="1717">
                  <c:v>0.4</c:v>
                </c:pt>
                <c:pt idx="1718">
                  <c:v>0.3</c:v>
                </c:pt>
                <c:pt idx="1719">
                  <c:v>0.2</c:v>
                </c:pt>
                <c:pt idx="1720">
                  <c:v>0.2</c:v>
                </c:pt>
                <c:pt idx="1721">
                  <c:v>0.1</c:v>
                </c:pt>
                <c:pt idx="1722">
                  <c:v>0.1</c:v>
                </c:pt>
                <c:pt idx="1723">
                  <c:v>0.1</c:v>
                </c:pt>
                <c:pt idx="1724">
                  <c:v>0.1</c:v>
                </c:pt>
                <c:pt idx="1725">
                  <c:v>0</c:v>
                </c:pt>
                <c:pt idx="1726">
                  <c:v>0</c:v>
                </c:pt>
                <c:pt idx="1727">
                  <c:v>0</c:v>
                </c:pt>
                <c:pt idx="1728">
                  <c:v>0</c:v>
                </c:pt>
                <c:pt idx="1729">
                  <c:v>0</c:v>
                </c:pt>
                <c:pt idx="1730">
                  <c:v>0</c:v>
                </c:pt>
                <c:pt idx="1731">
                  <c:v>-0.1</c:v>
                </c:pt>
                <c:pt idx="1732">
                  <c:v>0</c:v>
                </c:pt>
                <c:pt idx="1733">
                  <c:v>-0.1</c:v>
                </c:pt>
                <c:pt idx="1734">
                  <c:v>-0.1</c:v>
                </c:pt>
                <c:pt idx="1735">
                  <c:v>-0.1</c:v>
                </c:pt>
                <c:pt idx="1736">
                  <c:v>-0.1</c:v>
                </c:pt>
                <c:pt idx="1737">
                  <c:v>-0.1</c:v>
                </c:pt>
                <c:pt idx="1738">
                  <c:v>-0.2</c:v>
                </c:pt>
                <c:pt idx="1739">
                  <c:v>-0.2</c:v>
                </c:pt>
                <c:pt idx="1740">
                  <c:v>-0.3</c:v>
                </c:pt>
                <c:pt idx="1741">
                  <c:v>-0.3</c:v>
                </c:pt>
                <c:pt idx="1742">
                  <c:v>-0.3</c:v>
                </c:pt>
                <c:pt idx="1743">
                  <c:v>-0.3</c:v>
                </c:pt>
                <c:pt idx="1744">
                  <c:v>-0.3</c:v>
                </c:pt>
                <c:pt idx="1745">
                  <c:v>-0.4</c:v>
                </c:pt>
                <c:pt idx="1746">
                  <c:v>-0.4</c:v>
                </c:pt>
                <c:pt idx="1747">
                  <c:v>-0.4</c:v>
                </c:pt>
                <c:pt idx="1748">
                  <c:v>-0.4</c:v>
                </c:pt>
                <c:pt idx="1749">
                  <c:v>-0.5</c:v>
                </c:pt>
                <c:pt idx="1750">
                  <c:v>-0.4</c:v>
                </c:pt>
                <c:pt idx="1751">
                  <c:v>-0.5</c:v>
                </c:pt>
                <c:pt idx="1752">
                  <c:v>-0.5</c:v>
                </c:pt>
                <c:pt idx="1753">
                  <c:v>-0.5</c:v>
                </c:pt>
                <c:pt idx="1754">
                  <c:v>-0.5</c:v>
                </c:pt>
                <c:pt idx="1755">
                  <c:v>-0.6</c:v>
                </c:pt>
                <c:pt idx="1756">
                  <c:v>-0.6</c:v>
                </c:pt>
                <c:pt idx="1757">
                  <c:v>-0.6</c:v>
                </c:pt>
                <c:pt idx="1758">
                  <c:v>-0.6</c:v>
                </c:pt>
                <c:pt idx="1759">
                  <c:v>-0.6</c:v>
                </c:pt>
                <c:pt idx="1760">
                  <c:v>-0.6</c:v>
                </c:pt>
                <c:pt idx="1761">
                  <c:v>-0.6</c:v>
                </c:pt>
                <c:pt idx="1762">
                  <c:v>-0.5</c:v>
                </c:pt>
                <c:pt idx="1763">
                  <c:v>-0.6</c:v>
                </c:pt>
                <c:pt idx="1764">
                  <c:v>-0.6</c:v>
                </c:pt>
                <c:pt idx="1765">
                  <c:v>-0.6</c:v>
                </c:pt>
                <c:pt idx="1766">
                  <c:v>-0.7</c:v>
                </c:pt>
                <c:pt idx="1767">
                  <c:v>-0.7</c:v>
                </c:pt>
                <c:pt idx="1768">
                  <c:v>-0.7</c:v>
                </c:pt>
                <c:pt idx="1769">
                  <c:v>-0.7</c:v>
                </c:pt>
                <c:pt idx="1770">
                  <c:v>-0.7</c:v>
                </c:pt>
                <c:pt idx="1771">
                  <c:v>-0.7</c:v>
                </c:pt>
                <c:pt idx="1772">
                  <c:v>-0.7</c:v>
                </c:pt>
                <c:pt idx="1773">
                  <c:v>-0.7</c:v>
                </c:pt>
                <c:pt idx="1774">
                  <c:v>-0.7</c:v>
                </c:pt>
                <c:pt idx="1775">
                  <c:v>-0.8</c:v>
                </c:pt>
                <c:pt idx="1776">
                  <c:v>-0.8</c:v>
                </c:pt>
                <c:pt idx="1777">
                  <c:v>-0.8</c:v>
                </c:pt>
                <c:pt idx="1778">
                  <c:v>-0.8</c:v>
                </c:pt>
                <c:pt idx="1779">
                  <c:v>-0.8</c:v>
                </c:pt>
                <c:pt idx="1780">
                  <c:v>-0.8</c:v>
                </c:pt>
                <c:pt idx="1781">
                  <c:v>-0.8</c:v>
                </c:pt>
                <c:pt idx="1782">
                  <c:v>-0.8</c:v>
                </c:pt>
                <c:pt idx="1783">
                  <c:v>-0.8</c:v>
                </c:pt>
                <c:pt idx="1784">
                  <c:v>-0.9</c:v>
                </c:pt>
                <c:pt idx="1785">
                  <c:v>-0.8</c:v>
                </c:pt>
                <c:pt idx="1786">
                  <c:v>-0.9</c:v>
                </c:pt>
                <c:pt idx="1787">
                  <c:v>-0.8</c:v>
                </c:pt>
                <c:pt idx="1788">
                  <c:v>-0.8</c:v>
                </c:pt>
                <c:pt idx="1789">
                  <c:v>-0.9</c:v>
                </c:pt>
                <c:pt idx="1790">
                  <c:v>-0.9</c:v>
                </c:pt>
                <c:pt idx="1791">
                  <c:v>-0.9</c:v>
                </c:pt>
                <c:pt idx="1792">
                  <c:v>-0.9</c:v>
                </c:pt>
                <c:pt idx="1793">
                  <c:v>-0.9</c:v>
                </c:pt>
                <c:pt idx="1794">
                  <c:v>-0.9</c:v>
                </c:pt>
                <c:pt idx="1795">
                  <c:v>-0.8</c:v>
                </c:pt>
                <c:pt idx="1796">
                  <c:v>-0.9</c:v>
                </c:pt>
                <c:pt idx="1797">
                  <c:v>-0.9</c:v>
                </c:pt>
                <c:pt idx="1798">
                  <c:v>-0.9</c:v>
                </c:pt>
                <c:pt idx="1799">
                  <c:v>-0.9</c:v>
                </c:pt>
                <c:pt idx="1800">
                  <c:v>-1</c:v>
                </c:pt>
                <c:pt idx="1801">
                  <c:v>-1</c:v>
                </c:pt>
                <c:pt idx="1802">
                  <c:v>-1</c:v>
                </c:pt>
                <c:pt idx="1803">
                  <c:v>-0.9</c:v>
                </c:pt>
                <c:pt idx="1804">
                  <c:v>-0.9</c:v>
                </c:pt>
                <c:pt idx="1805">
                  <c:v>-0.9</c:v>
                </c:pt>
                <c:pt idx="1806">
                  <c:v>-0.9</c:v>
                </c:pt>
                <c:pt idx="1807">
                  <c:v>-0.9</c:v>
                </c:pt>
                <c:pt idx="1808">
                  <c:v>-1</c:v>
                </c:pt>
                <c:pt idx="1809">
                  <c:v>-1</c:v>
                </c:pt>
                <c:pt idx="1810">
                  <c:v>-0.9</c:v>
                </c:pt>
                <c:pt idx="1811">
                  <c:v>-0.9</c:v>
                </c:pt>
                <c:pt idx="1812">
                  <c:v>-0.9</c:v>
                </c:pt>
                <c:pt idx="1813">
                  <c:v>-1</c:v>
                </c:pt>
                <c:pt idx="1814">
                  <c:v>-1</c:v>
                </c:pt>
                <c:pt idx="1815">
                  <c:v>-1</c:v>
                </c:pt>
                <c:pt idx="1816">
                  <c:v>-1</c:v>
                </c:pt>
                <c:pt idx="1817">
                  <c:v>-1</c:v>
                </c:pt>
                <c:pt idx="1818">
                  <c:v>-1</c:v>
                </c:pt>
                <c:pt idx="1819">
                  <c:v>-1</c:v>
                </c:pt>
                <c:pt idx="1820">
                  <c:v>-1.1000000000000001</c:v>
                </c:pt>
                <c:pt idx="1821">
                  <c:v>-1.1000000000000001</c:v>
                </c:pt>
                <c:pt idx="1822">
                  <c:v>-1.1000000000000001</c:v>
                </c:pt>
                <c:pt idx="1823">
                  <c:v>-1.1000000000000001</c:v>
                </c:pt>
                <c:pt idx="1824">
                  <c:v>-1.1000000000000001</c:v>
                </c:pt>
                <c:pt idx="1825">
                  <c:v>-1.1000000000000001</c:v>
                </c:pt>
                <c:pt idx="1826">
                  <c:v>-1.1000000000000001</c:v>
                </c:pt>
                <c:pt idx="1827">
                  <c:v>-1.2</c:v>
                </c:pt>
                <c:pt idx="1828">
                  <c:v>-1.1000000000000001</c:v>
                </c:pt>
                <c:pt idx="1829">
                  <c:v>-1.1000000000000001</c:v>
                </c:pt>
                <c:pt idx="1830">
                  <c:v>-1</c:v>
                </c:pt>
                <c:pt idx="1831">
                  <c:v>-1</c:v>
                </c:pt>
                <c:pt idx="1832">
                  <c:v>-1</c:v>
                </c:pt>
                <c:pt idx="1833">
                  <c:v>-1.1000000000000001</c:v>
                </c:pt>
                <c:pt idx="1834">
                  <c:v>-1.1000000000000001</c:v>
                </c:pt>
                <c:pt idx="1835">
                  <c:v>-1</c:v>
                </c:pt>
                <c:pt idx="1836">
                  <c:v>-1.1000000000000001</c:v>
                </c:pt>
                <c:pt idx="1837">
                  <c:v>-1</c:v>
                </c:pt>
                <c:pt idx="1838">
                  <c:v>-1.1000000000000001</c:v>
                </c:pt>
                <c:pt idx="1839">
                  <c:v>-1.2</c:v>
                </c:pt>
                <c:pt idx="1840">
                  <c:v>-1.1000000000000001</c:v>
                </c:pt>
                <c:pt idx="1841">
                  <c:v>-1.1000000000000001</c:v>
                </c:pt>
                <c:pt idx="1842">
                  <c:v>-1.2</c:v>
                </c:pt>
                <c:pt idx="1843">
                  <c:v>-1.1000000000000001</c:v>
                </c:pt>
                <c:pt idx="1844">
                  <c:v>-1.2</c:v>
                </c:pt>
                <c:pt idx="1845">
                  <c:v>-1.2</c:v>
                </c:pt>
                <c:pt idx="1846">
                  <c:v>-1.1000000000000001</c:v>
                </c:pt>
                <c:pt idx="1847">
                  <c:v>-1.1000000000000001</c:v>
                </c:pt>
                <c:pt idx="1848">
                  <c:v>-1.2</c:v>
                </c:pt>
                <c:pt idx="1849">
                  <c:v>-1.1000000000000001</c:v>
                </c:pt>
                <c:pt idx="1850">
                  <c:v>-1.1000000000000001</c:v>
                </c:pt>
                <c:pt idx="1851">
                  <c:v>-1.2</c:v>
                </c:pt>
                <c:pt idx="1852">
                  <c:v>-1.2</c:v>
                </c:pt>
                <c:pt idx="1853">
                  <c:v>-1.1000000000000001</c:v>
                </c:pt>
                <c:pt idx="1854">
                  <c:v>-1.1000000000000001</c:v>
                </c:pt>
                <c:pt idx="1855">
                  <c:v>-1.2</c:v>
                </c:pt>
                <c:pt idx="1856">
                  <c:v>-1.2</c:v>
                </c:pt>
                <c:pt idx="1857">
                  <c:v>-1.1000000000000001</c:v>
                </c:pt>
                <c:pt idx="1858">
                  <c:v>-1.2</c:v>
                </c:pt>
                <c:pt idx="1859">
                  <c:v>-1.1000000000000001</c:v>
                </c:pt>
                <c:pt idx="1860">
                  <c:v>-1.1000000000000001</c:v>
                </c:pt>
                <c:pt idx="1861">
                  <c:v>-1.2</c:v>
                </c:pt>
                <c:pt idx="1862">
                  <c:v>-1.2</c:v>
                </c:pt>
                <c:pt idx="1863">
                  <c:v>-1.2</c:v>
                </c:pt>
                <c:pt idx="1864">
                  <c:v>-1.2</c:v>
                </c:pt>
                <c:pt idx="1865">
                  <c:v>-1.1000000000000001</c:v>
                </c:pt>
                <c:pt idx="1866">
                  <c:v>-1.2</c:v>
                </c:pt>
                <c:pt idx="1867">
                  <c:v>-1.2</c:v>
                </c:pt>
                <c:pt idx="1868">
                  <c:v>-1.2</c:v>
                </c:pt>
                <c:pt idx="1869">
                  <c:v>-1.2</c:v>
                </c:pt>
                <c:pt idx="1870">
                  <c:v>-1.2</c:v>
                </c:pt>
                <c:pt idx="1871">
                  <c:v>-1.2</c:v>
                </c:pt>
                <c:pt idx="1872">
                  <c:v>-1.2</c:v>
                </c:pt>
                <c:pt idx="1873">
                  <c:v>-1.2</c:v>
                </c:pt>
                <c:pt idx="1874">
                  <c:v>-1.2</c:v>
                </c:pt>
                <c:pt idx="1875">
                  <c:v>-1.2</c:v>
                </c:pt>
                <c:pt idx="1876">
                  <c:v>-1.2</c:v>
                </c:pt>
                <c:pt idx="1877">
                  <c:v>-1.3</c:v>
                </c:pt>
                <c:pt idx="1878">
                  <c:v>-1.2</c:v>
                </c:pt>
                <c:pt idx="1879">
                  <c:v>-1.2</c:v>
                </c:pt>
                <c:pt idx="1880">
                  <c:v>-1.3</c:v>
                </c:pt>
                <c:pt idx="1881">
                  <c:v>-1.1000000000000001</c:v>
                </c:pt>
                <c:pt idx="1882">
                  <c:v>-1.2</c:v>
                </c:pt>
                <c:pt idx="1883">
                  <c:v>-1.2</c:v>
                </c:pt>
                <c:pt idx="1884">
                  <c:v>-1.2</c:v>
                </c:pt>
                <c:pt idx="1885">
                  <c:v>-1.2</c:v>
                </c:pt>
                <c:pt idx="1886">
                  <c:v>-1.2</c:v>
                </c:pt>
                <c:pt idx="1887">
                  <c:v>-1.3</c:v>
                </c:pt>
                <c:pt idx="1888">
                  <c:v>-1.2</c:v>
                </c:pt>
                <c:pt idx="1889">
                  <c:v>-1.3</c:v>
                </c:pt>
                <c:pt idx="1890">
                  <c:v>-1.2</c:v>
                </c:pt>
                <c:pt idx="1891">
                  <c:v>-1.3</c:v>
                </c:pt>
                <c:pt idx="1892">
                  <c:v>-1.3</c:v>
                </c:pt>
                <c:pt idx="1893">
                  <c:v>-1.3</c:v>
                </c:pt>
                <c:pt idx="1894">
                  <c:v>-1.3</c:v>
                </c:pt>
                <c:pt idx="1895">
                  <c:v>-1.3</c:v>
                </c:pt>
                <c:pt idx="1896">
                  <c:v>-1.3</c:v>
                </c:pt>
                <c:pt idx="1897">
                  <c:v>-1.2</c:v>
                </c:pt>
                <c:pt idx="1898">
                  <c:v>-1.3</c:v>
                </c:pt>
                <c:pt idx="1899">
                  <c:v>-1.3</c:v>
                </c:pt>
                <c:pt idx="1900">
                  <c:v>-1.3</c:v>
                </c:pt>
                <c:pt idx="1901">
                  <c:v>-1.3</c:v>
                </c:pt>
                <c:pt idx="1902">
                  <c:v>-1.3</c:v>
                </c:pt>
                <c:pt idx="1903">
                  <c:v>-1.3</c:v>
                </c:pt>
                <c:pt idx="1904">
                  <c:v>-1.3</c:v>
                </c:pt>
                <c:pt idx="1905">
                  <c:v>-1.3</c:v>
                </c:pt>
                <c:pt idx="1906">
                  <c:v>-1.3</c:v>
                </c:pt>
                <c:pt idx="1907">
                  <c:v>-1.2</c:v>
                </c:pt>
                <c:pt idx="1908">
                  <c:v>-1.3</c:v>
                </c:pt>
                <c:pt idx="1909">
                  <c:v>-1.3</c:v>
                </c:pt>
                <c:pt idx="1910">
                  <c:v>-1.3</c:v>
                </c:pt>
                <c:pt idx="1911">
                  <c:v>-1.3</c:v>
                </c:pt>
                <c:pt idx="1912">
                  <c:v>-1.3</c:v>
                </c:pt>
                <c:pt idx="1913">
                  <c:v>-1.3</c:v>
                </c:pt>
                <c:pt idx="1914">
                  <c:v>-1.3</c:v>
                </c:pt>
                <c:pt idx="1915">
                  <c:v>-1.3</c:v>
                </c:pt>
                <c:pt idx="1916">
                  <c:v>-1.3</c:v>
                </c:pt>
                <c:pt idx="1917">
                  <c:v>-1.3</c:v>
                </c:pt>
                <c:pt idx="1918">
                  <c:v>-1.3</c:v>
                </c:pt>
                <c:pt idx="1919">
                  <c:v>-1.3</c:v>
                </c:pt>
                <c:pt idx="1920">
                  <c:v>-1.3</c:v>
                </c:pt>
                <c:pt idx="1921">
                  <c:v>-1.3</c:v>
                </c:pt>
                <c:pt idx="1922">
                  <c:v>-1.3</c:v>
                </c:pt>
                <c:pt idx="1923">
                  <c:v>-1.2</c:v>
                </c:pt>
                <c:pt idx="1924">
                  <c:v>-1.3</c:v>
                </c:pt>
                <c:pt idx="1925">
                  <c:v>-1.3</c:v>
                </c:pt>
                <c:pt idx="1926">
                  <c:v>-1.3</c:v>
                </c:pt>
                <c:pt idx="1927">
                  <c:v>-1.3</c:v>
                </c:pt>
                <c:pt idx="1928">
                  <c:v>-1.3</c:v>
                </c:pt>
                <c:pt idx="1929">
                  <c:v>-1.3</c:v>
                </c:pt>
                <c:pt idx="1930">
                  <c:v>-1.3</c:v>
                </c:pt>
                <c:pt idx="1931">
                  <c:v>-1.2</c:v>
                </c:pt>
                <c:pt idx="1932">
                  <c:v>-1.3</c:v>
                </c:pt>
                <c:pt idx="1933">
                  <c:v>-1.3</c:v>
                </c:pt>
                <c:pt idx="1934">
                  <c:v>-1.3</c:v>
                </c:pt>
                <c:pt idx="1935">
                  <c:v>-1.3</c:v>
                </c:pt>
                <c:pt idx="1936">
                  <c:v>-1.4</c:v>
                </c:pt>
                <c:pt idx="1937">
                  <c:v>-1.3</c:v>
                </c:pt>
                <c:pt idx="1938">
                  <c:v>-1.3</c:v>
                </c:pt>
                <c:pt idx="1939">
                  <c:v>-1.4</c:v>
                </c:pt>
                <c:pt idx="1940">
                  <c:v>-1.4</c:v>
                </c:pt>
                <c:pt idx="1941">
                  <c:v>-1.4</c:v>
                </c:pt>
                <c:pt idx="1942">
                  <c:v>-1.4</c:v>
                </c:pt>
                <c:pt idx="1943">
                  <c:v>-1.4</c:v>
                </c:pt>
                <c:pt idx="1944">
                  <c:v>-1.4</c:v>
                </c:pt>
                <c:pt idx="1945">
                  <c:v>-1.4</c:v>
                </c:pt>
                <c:pt idx="1946">
                  <c:v>-1.4</c:v>
                </c:pt>
                <c:pt idx="1947">
                  <c:v>-1.5</c:v>
                </c:pt>
                <c:pt idx="1948">
                  <c:v>-1.4</c:v>
                </c:pt>
                <c:pt idx="1949">
                  <c:v>-1.4</c:v>
                </c:pt>
                <c:pt idx="1950">
                  <c:v>-1.5</c:v>
                </c:pt>
                <c:pt idx="1951">
                  <c:v>-1.5</c:v>
                </c:pt>
                <c:pt idx="1952">
                  <c:v>-1.4</c:v>
                </c:pt>
                <c:pt idx="1953">
                  <c:v>-1.4</c:v>
                </c:pt>
                <c:pt idx="1954">
                  <c:v>-1.4</c:v>
                </c:pt>
                <c:pt idx="1955">
                  <c:v>-1.5</c:v>
                </c:pt>
                <c:pt idx="1956">
                  <c:v>-1.4</c:v>
                </c:pt>
                <c:pt idx="1957">
                  <c:v>-1.4</c:v>
                </c:pt>
                <c:pt idx="1958">
                  <c:v>-1.4</c:v>
                </c:pt>
                <c:pt idx="1959">
                  <c:v>-1.4</c:v>
                </c:pt>
                <c:pt idx="1960">
                  <c:v>-1.4</c:v>
                </c:pt>
                <c:pt idx="1961">
                  <c:v>-1.4</c:v>
                </c:pt>
                <c:pt idx="1962">
                  <c:v>-1.4</c:v>
                </c:pt>
                <c:pt idx="1963">
                  <c:v>-1.4</c:v>
                </c:pt>
                <c:pt idx="1964">
                  <c:v>-1.4</c:v>
                </c:pt>
                <c:pt idx="1965">
                  <c:v>-1.4</c:v>
                </c:pt>
                <c:pt idx="1966">
                  <c:v>-1.4</c:v>
                </c:pt>
                <c:pt idx="1967">
                  <c:v>-1.5</c:v>
                </c:pt>
                <c:pt idx="1968">
                  <c:v>-1.5</c:v>
                </c:pt>
                <c:pt idx="1969">
                  <c:v>-1.4</c:v>
                </c:pt>
                <c:pt idx="1970">
                  <c:v>-1.4</c:v>
                </c:pt>
                <c:pt idx="1971">
                  <c:v>-1.4</c:v>
                </c:pt>
                <c:pt idx="1972">
                  <c:v>-1.5</c:v>
                </c:pt>
                <c:pt idx="1973">
                  <c:v>-1.4</c:v>
                </c:pt>
                <c:pt idx="1974">
                  <c:v>-1.5</c:v>
                </c:pt>
                <c:pt idx="1975">
                  <c:v>-1.4</c:v>
                </c:pt>
                <c:pt idx="1976">
                  <c:v>-1.4</c:v>
                </c:pt>
                <c:pt idx="1977">
                  <c:v>-1.5</c:v>
                </c:pt>
                <c:pt idx="1978">
                  <c:v>-1.4</c:v>
                </c:pt>
                <c:pt idx="1979">
                  <c:v>-1.4</c:v>
                </c:pt>
                <c:pt idx="1980">
                  <c:v>-1.5</c:v>
                </c:pt>
                <c:pt idx="1981">
                  <c:v>-1.5</c:v>
                </c:pt>
                <c:pt idx="1982">
                  <c:v>-1.5</c:v>
                </c:pt>
                <c:pt idx="1983">
                  <c:v>-1.5</c:v>
                </c:pt>
                <c:pt idx="1984">
                  <c:v>-1.5</c:v>
                </c:pt>
                <c:pt idx="1985">
                  <c:v>-1.4</c:v>
                </c:pt>
                <c:pt idx="1986">
                  <c:v>-1.5</c:v>
                </c:pt>
                <c:pt idx="1987">
                  <c:v>-1.6</c:v>
                </c:pt>
                <c:pt idx="1988">
                  <c:v>-1.5</c:v>
                </c:pt>
                <c:pt idx="1989">
                  <c:v>-1.5</c:v>
                </c:pt>
                <c:pt idx="1990">
                  <c:v>-1.5</c:v>
                </c:pt>
                <c:pt idx="1991">
                  <c:v>-1.5</c:v>
                </c:pt>
                <c:pt idx="1992">
                  <c:v>-1.5</c:v>
                </c:pt>
                <c:pt idx="1993">
                  <c:v>-1.5</c:v>
                </c:pt>
                <c:pt idx="1994">
                  <c:v>-1.4</c:v>
                </c:pt>
                <c:pt idx="1995">
                  <c:v>-1.5</c:v>
                </c:pt>
                <c:pt idx="1996">
                  <c:v>-1.5</c:v>
                </c:pt>
                <c:pt idx="1997">
                  <c:v>-1.6</c:v>
                </c:pt>
                <c:pt idx="1998">
                  <c:v>-1.5</c:v>
                </c:pt>
                <c:pt idx="1999">
                  <c:v>-1.6</c:v>
                </c:pt>
                <c:pt idx="2000">
                  <c:v>-1.5</c:v>
                </c:pt>
                <c:pt idx="2001">
                  <c:v>-1.5</c:v>
                </c:pt>
                <c:pt idx="2002">
                  <c:v>-1.4</c:v>
                </c:pt>
                <c:pt idx="2003">
                  <c:v>-1.5</c:v>
                </c:pt>
                <c:pt idx="2004">
                  <c:v>-1.5</c:v>
                </c:pt>
                <c:pt idx="2005">
                  <c:v>-1.5</c:v>
                </c:pt>
                <c:pt idx="2006">
                  <c:v>-1.5</c:v>
                </c:pt>
                <c:pt idx="2007">
                  <c:v>-1.4</c:v>
                </c:pt>
                <c:pt idx="2008">
                  <c:v>-1.4</c:v>
                </c:pt>
                <c:pt idx="2009">
                  <c:v>-1.4</c:v>
                </c:pt>
                <c:pt idx="2010">
                  <c:v>-1.5</c:v>
                </c:pt>
                <c:pt idx="2011">
                  <c:v>-1.5</c:v>
                </c:pt>
                <c:pt idx="2012">
                  <c:v>-1.5</c:v>
                </c:pt>
                <c:pt idx="2013">
                  <c:v>-1.4</c:v>
                </c:pt>
                <c:pt idx="2014">
                  <c:v>-1.5</c:v>
                </c:pt>
                <c:pt idx="2015">
                  <c:v>-1.6</c:v>
                </c:pt>
                <c:pt idx="2016">
                  <c:v>-1.6</c:v>
                </c:pt>
                <c:pt idx="2017">
                  <c:v>-1.5</c:v>
                </c:pt>
                <c:pt idx="2018">
                  <c:v>-1.5</c:v>
                </c:pt>
                <c:pt idx="2019">
                  <c:v>-1.5</c:v>
                </c:pt>
                <c:pt idx="2020">
                  <c:v>-1.5</c:v>
                </c:pt>
                <c:pt idx="2021">
                  <c:v>-1.5</c:v>
                </c:pt>
                <c:pt idx="2022">
                  <c:v>-1.5</c:v>
                </c:pt>
                <c:pt idx="2023">
                  <c:v>-1.5</c:v>
                </c:pt>
                <c:pt idx="2024">
                  <c:v>-1.5</c:v>
                </c:pt>
                <c:pt idx="2025">
                  <c:v>-1.5</c:v>
                </c:pt>
                <c:pt idx="2026">
                  <c:v>-1.5</c:v>
                </c:pt>
                <c:pt idx="2027">
                  <c:v>-1.5</c:v>
                </c:pt>
                <c:pt idx="2028">
                  <c:v>-1.6</c:v>
                </c:pt>
                <c:pt idx="2029">
                  <c:v>-1.5</c:v>
                </c:pt>
                <c:pt idx="2030">
                  <c:v>-1.5</c:v>
                </c:pt>
                <c:pt idx="2031">
                  <c:v>-1.5</c:v>
                </c:pt>
                <c:pt idx="2032">
                  <c:v>-1.5</c:v>
                </c:pt>
                <c:pt idx="2033">
                  <c:v>-1.4</c:v>
                </c:pt>
                <c:pt idx="2034">
                  <c:v>-1.4</c:v>
                </c:pt>
                <c:pt idx="2035">
                  <c:v>-1.4</c:v>
                </c:pt>
                <c:pt idx="2036">
                  <c:v>-1.5</c:v>
                </c:pt>
                <c:pt idx="2037">
                  <c:v>-1.4</c:v>
                </c:pt>
                <c:pt idx="2038">
                  <c:v>-1.5</c:v>
                </c:pt>
                <c:pt idx="2039">
                  <c:v>-1.4</c:v>
                </c:pt>
                <c:pt idx="2040">
                  <c:v>-1.6</c:v>
                </c:pt>
                <c:pt idx="2041">
                  <c:v>-1.5</c:v>
                </c:pt>
                <c:pt idx="2042">
                  <c:v>-1.5</c:v>
                </c:pt>
                <c:pt idx="2043">
                  <c:v>-1.5</c:v>
                </c:pt>
                <c:pt idx="2044">
                  <c:v>-1.5</c:v>
                </c:pt>
                <c:pt idx="2045">
                  <c:v>-1.6</c:v>
                </c:pt>
                <c:pt idx="2046">
                  <c:v>-1.5</c:v>
                </c:pt>
                <c:pt idx="2047">
                  <c:v>-1.5</c:v>
                </c:pt>
                <c:pt idx="2048">
                  <c:v>-1.5</c:v>
                </c:pt>
                <c:pt idx="2049">
                  <c:v>-1.4</c:v>
                </c:pt>
                <c:pt idx="2050">
                  <c:v>-1.5</c:v>
                </c:pt>
                <c:pt idx="2051">
                  <c:v>-1.4</c:v>
                </c:pt>
                <c:pt idx="2052">
                  <c:v>-1.5</c:v>
                </c:pt>
                <c:pt idx="2053">
                  <c:v>-1.6</c:v>
                </c:pt>
                <c:pt idx="2054">
                  <c:v>-1.5</c:v>
                </c:pt>
                <c:pt idx="2055">
                  <c:v>-1.5</c:v>
                </c:pt>
                <c:pt idx="2056">
                  <c:v>-1.5</c:v>
                </c:pt>
                <c:pt idx="2057">
                  <c:v>-1.6</c:v>
                </c:pt>
                <c:pt idx="2058">
                  <c:v>-1.5</c:v>
                </c:pt>
                <c:pt idx="2059">
                  <c:v>-1.5</c:v>
                </c:pt>
                <c:pt idx="2060">
                  <c:v>-1.5</c:v>
                </c:pt>
                <c:pt idx="2061">
                  <c:v>-1.5</c:v>
                </c:pt>
                <c:pt idx="2062">
                  <c:v>-1.6</c:v>
                </c:pt>
                <c:pt idx="2063">
                  <c:v>-1.5</c:v>
                </c:pt>
                <c:pt idx="2064">
                  <c:v>-1.5</c:v>
                </c:pt>
                <c:pt idx="2065">
                  <c:v>-1.5</c:v>
                </c:pt>
                <c:pt idx="2066">
                  <c:v>-1.5</c:v>
                </c:pt>
                <c:pt idx="2067">
                  <c:v>-1.6</c:v>
                </c:pt>
                <c:pt idx="2068">
                  <c:v>-1.6</c:v>
                </c:pt>
                <c:pt idx="2069">
                  <c:v>-1.6</c:v>
                </c:pt>
                <c:pt idx="2070">
                  <c:v>-1.7</c:v>
                </c:pt>
                <c:pt idx="2071">
                  <c:v>-1.8</c:v>
                </c:pt>
                <c:pt idx="2072">
                  <c:v>-1.8</c:v>
                </c:pt>
                <c:pt idx="2073">
                  <c:v>-2</c:v>
                </c:pt>
                <c:pt idx="2074">
                  <c:v>-2.2000000000000002</c:v>
                </c:pt>
                <c:pt idx="2075">
                  <c:v>-2.5</c:v>
                </c:pt>
                <c:pt idx="2076">
                  <c:v>-3.2</c:v>
                </c:pt>
                <c:pt idx="2077">
                  <c:v>-3.7</c:v>
                </c:pt>
                <c:pt idx="2078">
                  <c:v>-4.5</c:v>
                </c:pt>
                <c:pt idx="2079">
                  <c:v>-6.3</c:v>
                </c:pt>
                <c:pt idx="2080">
                  <c:v>-7.7</c:v>
                </c:pt>
                <c:pt idx="2081">
                  <c:v>-10.3</c:v>
                </c:pt>
                <c:pt idx="2082">
                  <c:v>-13</c:v>
                </c:pt>
                <c:pt idx="2083">
                  <c:v>-13.6</c:v>
                </c:pt>
                <c:pt idx="2084">
                  <c:v>-10.7</c:v>
                </c:pt>
                <c:pt idx="2085">
                  <c:v>-7.7</c:v>
                </c:pt>
                <c:pt idx="2086">
                  <c:v>-5.9</c:v>
                </c:pt>
                <c:pt idx="2087">
                  <c:v>-5</c:v>
                </c:pt>
                <c:pt idx="2088">
                  <c:v>-4.5999999999999996</c:v>
                </c:pt>
                <c:pt idx="2089">
                  <c:v>-4.2</c:v>
                </c:pt>
                <c:pt idx="2090">
                  <c:v>-3.9</c:v>
                </c:pt>
                <c:pt idx="2091">
                  <c:v>-4.2</c:v>
                </c:pt>
                <c:pt idx="2092">
                  <c:v>-4.5</c:v>
                </c:pt>
                <c:pt idx="2093">
                  <c:v>-4.9000000000000004</c:v>
                </c:pt>
                <c:pt idx="2094">
                  <c:v>-4.8</c:v>
                </c:pt>
                <c:pt idx="2095">
                  <c:v>-4.5</c:v>
                </c:pt>
                <c:pt idx="2096">
                  <c:v>-4.3</c:v>
                </c:pt>
                <c:pt idx="2097">
                  <c:v>-4.0999999999999996</c:v>
                </c:pt>
                <c:pt idx="2098">
                  <c:v>-4</c:v>
                </c:pt>
                <c:pt idx="2099">
                  <c:v>-3.8</c:v>
                </c:pt>
                <c:pt idx="2100">
                  <c:v>-3.8</c:v>
                </c:pt>
                <c:pt idx="2101">
                  <c:v>-3.7</c:v>
                </c:pt>
                <c:pt idx="2102">
                  <c:v>-3.6</c:v>
                </c:pt>
                <c:pt idx="2103">
                  <c:v>-3.7</c:v>
                </c:pt>
                <c:pt idx="2104">
                  <c:v>-3.6</c:v>
                </c:pt>
                <c:pt idx="2105">
                  <c:v>-3.4</c:v>
                </c:pt>
                <c:pt idx="2106">
                  <c:v>-3.3</c:v>
                </c:pt>
                <c:pt idx="2107">
                  <c:v>-3.4</c:v>
                </c:pt>
                <c:pt idx="2108">
                  <c:v>-3.6</c:v>
                </c:pt>
                <c:pt idx="2109">
                  <c:v>-3.8</c:v>
                </c:pt>
                <c:pt idx="2110">
                  <c:v>-4.4000000000000004</c:v>
                </c:pt>
                <c:pt idx="2111">
                  <c:v>-1.1000000000000001</c:v>
                </c:pt>
                <c:pt idx="2112">
                  <c:v>4.4000000000000004</c:v>
                </c:pt>
                <c:pt idx="2113">
                  <c:v>9</c:v>
                </c:pt>
                <c:pt idx="2114">
                  <c:v>11.5</c:v>
                </c:pt>
                <c:pt idx="2115">
                  <c:v>13</c:v>
                </c:pt>
                <c:pt idx="2116">
                  <c:v>14.9</c:v>
                </c:pt>
                <c:pt idx="2117">
                  <c:v>16.600000000000001</c:v>
                </c:pt>
                <c:pt idx="2118">
                  <c:v>19.2</c:v>
                </c:pt>
                <c:pt idx="2119">
                  <c:v>20.100000000000001</c:v>
                </c:pt>
                <c:pt idx="2120">
                  <c:v>19.5</c:v>
                </c:pt>
                <c:pt idx="2121">
                  <c:v>19.399999999999999</c:v>
                </c:pt>
                <c:pt idx="2122">
                  <c:v>18.399999999999999</c:v>
                </c:pt>
                <c:pt idx="2123">
                  <c:v>16.899999999999999</c:v>
                </c:pt>
                <c:pt idx="2124">
                  <c:v>13.5</c:v>
                </c:pt>
                <c:pt idx="2125">
                  <c:v>11.3</c:v>
                </c:pt>
                <c:pt idx="2126">
                  <c:v>12.3</c:v>
                </c:pt>
                <c:pt idx="2127">
                  <c:v>15.5</c:v>
                </c:pt>
                <c:pt idx="2128">
                  <c:v>16.2</c:v>
                </c:pt>
                <c:pt idx="2129">
                  <c:v>18.100000000000001</c:v>
                </c:pt>
                <c:pt idx="2130">
                  <c:v>19.7</c:v>
                </c:pt>
                <c:pt idx="2131">
                  <c:v>25.3</c:v>
                </c:pt>
                <c:pt idx="2132">
                  <c:v>25.5</c:v>
                </c:pt>
                <c:pt idx="2133">
                  <c:v>24.9</c:v>
                </c:pt>
                <c:pt idx="2134">
                  <c:v>25.4</c:v>
                </c:pt>
                <c:pt idx="2135">
                  <c:v>23.9</c:v>
                </c:pt>
                <c:pt idx="2136">
                  <c:v>22.4</c:v>
                </c:pt>
                <c:pt idx="2137">
                  <c:v>20.5</c:v>
                </c:pt>
                <c:pt idx="2138">
                  <c:v>19.3</c:v>
                </c:pt>
                <c:pt idx="2139">
                  <c:v>18.5</c:v>
                </c:pt>
                <c:pt idx="2140">
                  <c:v>18.399999999999999</c:v>
                </c:pt>
                <c:pt idx="2141">
                  <c:v>19.100000000000001</c:v>
                </c:pt>
                <c:pt idx="2142">
                  <c:v>19.2</c:v>
                </c:pt>
                <c:pt idx="2143">
                  <c:v>19</c:v>
                </c:pt>
                <c:pt idx="2144">
                  <c:v>20.6</c:v>
                </c:pt>
                <c:pt idx="2145">
                  <c:v>20.3</c:v>
                </c:pt>
                <c:pt idx="2146">
                  <c:v>20.9</c:v>
                </c:pt>
                <c:pt idx="2147">
                  <c:v>20</c:v>
                </c:pt>
                <c:pt idx="2148">
                  <c:v>19.3</c:v>
                </c:pt>
                <c:pt idx="2149">
                  <c:v>18.3</c:v>
                </c:pt>
                <c:pt idx="2150">
                  <c:v>17.3</c:v>
                </c:pt>
                <c:pt idx="2151">
                  <c:v>15.9</c:v>
                </c:pt>
                <c:pt idx="2152">
                  <c:v>15</c:v>
                </c:pt>
                <c:pt idx="2153">
                  <c:v>13.8</c:v>
                </c:pt>
                <c:pt idx="2154">
                  <c:v>12.7</c:v>
                </c:pt>
                <c:pt idx="2155">
                  <c:v>11.5</c:v>
                </c:pt>
                <c:pt idx="2156">
                  <c:v>10.4</c:v>
                </c:pt>
                <c:pt idx="2157">
                  <c:v>9.8000000000000007</c:v>
                </c:pt>
                <c:pt idx="2158">
                  <c:v>9.6999999999999993</c:v>
                </c:pt>
                <c:pt idx="2159">
                  <c:v>9.1999999999999993</c:v>
                </c:pt>
                <c:pt idx="2160">
                  <c:v>8.6999999999999993</c:v>
                </c:pt>
                <c:pt idx="2161">
                  <c:v>8.5</c:v>
                </c:pt>
                <c:pt idx="2162">
                  <c:v>8.1</c:v>
                </c:pt>
                <c:pt idx="2163">
                  <c:v>7.8</c:v>
                </c:pt>
                <c:pt idx="2164">
                  <c:v>7.7</c:v>
                </c:pt>
                <c:pt idx="2165">
                  <c:v>7.8</c:v>
                </c:pt>
                <c:pt idx="2166">
                  <c:v>8.1999999999999993</c:v>
                </c:pt>
                <c:pt idx="2167">
                  <c:v>9.9</c:v>
                </c:pt>
                <c:pt idx="2168">
                  <c:v>11.1</c:v>
                </c:pt>
                <c:pt idx="2169">
                  <c:v>12.1</c:v>
                </c:pt>
                <c:pt idx="2170">
                  <c:v>12.7</c:v>
                </c:pt>
                <c:pt idx="2171">
                  <c:v>13.3</c:v>
                </c:pt>
                <c:pt idx="2172">
                  <c:v>13.3</c:v>
                </c:pt>
                <c:pt idx="2173">
                  <c:v>13.2</c:v>
                </c:pt>
                <c:pt idx="2174">
                  <c:v>12.9</c:v>
                </c:pt>
                <c:pt idx="2175">
                  <c:v>12.4</c:v>
                </c:pt>
                <c:pt idx="2176">
                  <c:v>12.5</c:v>
                </c:pt>
                <c:pt idx="2177">
                  <c:v>12.6</c:v>
                </c:pt>
                <c:pt idx="2178">
                  <c:v>12.3</c:v>
                </c:pt>
                <c:pt idx="2179">
                  <c:v>11.9</c:v>
                </c:pt>
                <c:pt idx="2180">
                  <c:v>11.5</c:v>
                </c:pt>
                <c:pt idx="2181">
                  <c:v>11.1</c:v>
                </c:pt>
                <c:pt idx="2182">
                  <c:v>10.6</c:v>
                </c:pt>
                <c:pt idx="2183">
                  <c:v>10.3</c:v>
                </c:pt>
                <c:pt idx="2184">
                  <c:v>9.9</c:v>
                </c:pt>
                <c:pt idx="2185">
                  <c:v>9.6999999999999993</c:v>
                </c:pt>
                <c:pt idx="2186">
                  <c:v>9.4</c:v>
                </c:pt>
                <c:pt idx="2187">
                  <c:v>9.1999999999999993</c:v>
                </c:pt>
                <c:pt idx="2188">
                  <c:v>9</c:v>
                </c:pt>
                <c:pt idx="2189">
                  <c:v>8.9</c:v>
                </c:pt>
                <c:pt idx="2190">
                  <c:v>9.3000000000000007</c:v>
                </c:pt>
                <c:pt idx="2191">
                  <c:v>9.1999999999999993</c:v>
                </c:pt>
                <c:pt idx="2192">
                  <c:v>9.3000000000000007</c:v>
                </c:pt>
                <c:pt idx="2193">
                  <c:v>9.1</c:v>
                </c:pt>
                <c:pt idx="2194">
                  <c:v>8.9</c:v>
                </c:pt>
                <c:pt idx="2195">
                  <c:v>8.5</c:v>
                </c:pt>
                <c:pt idx="2196">
                  <c:v>8.6</c:v>
                </c:pt>
                <c:pt idx="2197">
                  <c:v>8.5</c:v>
                </c:pt>
                <c:pt idx="2198">
                  <c:v>8.4</c:v>
                </c:pt>
                <c:pt idx="2199">
                  <c:v>8.3000000000000007</c:v>
                </c:pt>
                <c:pt idx="2200">
                  <c:v>8.1999999999999993</c:v>
                </c:pt>
                <c:pt idx="2201">
                  <c:v>8.1999999999999993</c:v>
                </c:pt>
                <c:pt idx="2202">
                  <c:v>8.1</c:v>
                </c:pt>
                <c:pt idx="2203">
                  <c:v>7.8</c:v>
                </c:pt>
                <c:pt idx="2204">
                  <c:v>7.6</c:v>
                </c:pt>
                <c:pt idx="2205">
                  <c:v>7.4</c:v>
                </c:pt>
                <c:pt idx="2206">
                  <c:v>7.1</c:v>
                </c:pt>
                <c:pt idx="2207">
                  <c:v>6.9</c:v>
                </c:pt>
                <c:pt idx="2208">
                  <c:v>6.8</c:v>
                </c:pt>
                <c:pt idx="2209">
                  <c:v>6.7</c:v>
                </c:pt>
                <c:pt idx="2210">
                  <c:v>6.6</c:v>
                </c:pt>
                <c:pt idx="2211">
                  <c:v>6.2</c:v>
                </c:pt>
                <c:pt idx="2212">
                  <c:v>5.7</c:v>
                </c:pt>
                <c:pt idx="2213">
                  <c:v>5.4</c:v>
                </c:pt>
                <c:pt idx="2214">
                  <c:v>5.0999999999999996</c:v>
                </c:pt>
                <c:pt idx="2215">
                  <c:v>4.9000000000000004</c:v>
                </c:pt>
                <c:pt idx="2216">
                  <c:v>4.5</c:v>
                </c:pt>
                <c:pt idx="2217">
                  <c:v>4.0999999999999996</c:v>
                </c:pt>
                <c:pt idx="2218">
                  <c:v>4.2</c:v>
                </c:pt>
                <c:pt idx="2219">
                  <c:v>4.0999999999999996</c:v>
                </c:pt>
                <c:pt idx="2220">
                  <c:v>4</c:v>
                </c:pt>
                <c:pt idx="2221">
                  <c:v>5.5</c:v>
                </c:pt>
                <c:pt idx="2222">
                  <c:v>7</c:v>
                </c:pt>
                <c:pt idx="2223">
                  <c:v>8.3000000000000007</c:v>
                </c:pt>
                <c:pt idx="2224">
                  <c:v>9.3000000000000007</c:v>
                </c:pt>
                <c:pt idx="2225">
                  <c:v>10.1</c:v>
                </c:pt>
                <c:pt idx="2226">
                  <c:v>10.4</c:v>
                </c:pt>
                <c:pt idx="2227">
                  <c:v>11</c:v>
                </c:pt>
                <c:pt idx="2228">
                  <c:v>11.7</c:v>
                </c:pt>
                <c:pt idx="2229">
                  <c:v>12.1</c:v>
                </c:pt>
                <c:pt idx="2230">
                  <c:v>12.5</c:v>
                </c:pt>
                <c:pt idx="2231">
                  <c:v>12.5</c:v>
                </c:pt>
                <c:pt idx="2232">
                  <c:v>12.4</c:v>
                </c:pt>
                <c:pt idx="2233">
                  <c:v>11.9</c:v>
                </c:pt>
                <c:pt idx="2234">
                  <c:v>11.9</c:v>
                </c:pt>
                <c:pt idx="2235">
                  <c:v>11.9</c:v>
                </c:pt>
                <c:pt idx="2236">
                  <c:v>11.1</c:v>
                </c:pt>
                <c:pt idx="2237">
                  <c:v>11.2</c:v>
                </c:pt>
                <c:pt idx="2238">
                  <c:v>11.6</c:v>
                </c:pt>
                <c:pt idx="2239">
                  <c:v>11.3</c:v>
                </c:pt>
                <c:pt idx="2240">
                  <c:v>10.9</c:v>
                </c:pt>
                <c:pt idx="2241">
                  <c:v>10.9</c:v>
                </c:pt>
                <c:pt idx="2242">
                  <c:v>10.7</c:v>
                </c:pt>
                <c:pt idx="2243">
                  <c:v>10.4</c:v>
                </c:pt>
                <c:pt idx="2244">
                  <c:v>10.199999999999999</c:v>
                </c:pt>
                <c:pt idx="2245">
                  <c:v>10</c:v>
                </c:pt>
                <c:pt idx="2246">
                  <c:v>10.1</c:v>
                </c:pt>
                <c:pt idx="2247">
                  <c:v>10.3</c:v>
                </c:pt>
                <c:pt idx="2248">
                  <c:v>10.9</c:v>
                </c:pt>
                <c:pt idx="2249">
                  <c:v>11.9</c:v>
                </c:pt>
                <c:pt idx="2250">
                  <c:v>12</c:v>
                </c:pt>
                <c:pt idx="2251">
                  <c:v>12.2</c:v>
                </c:pt>
                <c:pt idx="2252">
                  <c:v>11.6</c:v>
                </c:pt>
                <c:pt idx="2253">
                  <c:v>10.5</c:v>
                </c:pt>
                <c:pt idx="2254">
                  <c:v>10.6</c:v>
                </c:pt>
                <c:pt idx="2255">
                  <c:v>10.8</c:v>
                </c:pt>
                <c:pt idx="2256">
                  <c:v>11.2</c:v>
                </c:pt>
                <c:pt idx="2257">
                  <c:v>12</c:v>
                </c:pt>
                <c:pt idx="2258">
                  <c:v>12.5</c:v>
                </c:pt>
                <c:pt idx="2259">
                  <c:v>12.4</c:v>
                </c:pt>
                <c:pt idx="2260">
                  <c:v>12.4</c:v>
                </c:pt>
                <c:pt idx="2261">
                  <c:v>11.9</c:v>
                </c:pt>
                <c:pt idx="2262">
                  <c:v>10.7</c:v>
                </c:pt>
                <c:pt idx="2263">
                  <c:v>10</c:v>
                </c:pt>
                <c:pt idx="2264">
                  <c:v>9.6</c:v>
                </c:pt>
                <c:pt idx="2265">
                  <c:v>9.1999999999999993</c:v>
                </c:pt>
                <c:pt idx="2266">
                  <c:v>8.4</c:v>
                </c:pt>
                <c:pt idx="2267">
                  <c:v>8.1</c:v>
                </c:pt>
                <c:pt idx="2268">
                  <c:v>8</c:v>
                </c:pt>
                <c:pt idx="2269">
                  <c:v>8.8000000000000007</c:v>
                </c:pt>
                <c:pt idx="2270">
                  <c:v>9.9</c:v>
                </c:pt>
                <c:pt idx="2271">
                  <c:v>11.1</c:v>
                </c:pt>
                <c:pt idx="2272">
                  <c:v>12</c:v>
                </c:pt>
                <c:pt idx="2273">
                  <c:v>11.6</c:v>
                </c:pt>
                <c:pt idx="2274">
                  <c:v>11.3</c:v>
                </c:pt>
                <c:pt idx="2275">
                  <c:v>11.2</c:v>
                </c:pt>
                <c:pt idx="2276">
                  <c:v>11</c:v>
                </c:pt>
                <c:pt idx="2277">
                  <c:v>10.8</c:v>
                </c:pt>
                <c:pt idx="2278">
                  <c:v>10.6</c:v>
                </c:pt>
                <c:pt idx="2279">
                  <c:v>11.1</c:v>
                </c:pt>
                <c:pt idx="2280">
                  <c:v>11.7</c:v>
                </c:pt>
                <c:pt idx="2281">
                  <c:v>12.3</c:v>
                </c:pt>
                <c:pt idx="2282">
                  <c:v>12.3</c:v>
                </c:pt>
                <c:pt idx="2283">
                  <c:v>13</c:v>
                </c:pt>
                <c:pt idx="2284">
                  <c:v>13</c:v>
                </c:pt>
                <c:pt idx="2285">
                  <c:v>13.4</c:v>
                </c:pt>
                <c:pt idx="2286">
                  <c:v>13.2</c:v>
                </c:pt>
                <c:pt idx="2287">
                  <c:v>13.5</c:v>
                </c:pt>
                <c:pt idx="2288">
                  <c:v>13.5</c:v>
                </c:pt>
                <c:pt idx="2289">
                  <c:v>13.9</c:v>
                </c:pt>
                <c:pt idx="2290">
                  <c:v>14.7</c:v>
                </c:pt>
                <c:pt idx="2291">
                  <c:v>14.6</c:v>
                </c:pt>
                <c:pt idx="2292">
                  <c:v>14.6</c:v>
                </c:pt>
                <c:pt idx="2293">
                  <c:v>14.4</c:v>
                </c:pt>
                <c:pt idx="2294">
                  <c:v>14.2</c:v>
                </c:pt>
                <c:pt idx="2295">
                  <c:v>13.9</c:v>
                </c:pt>
                <c:pt idx="2296">
                  <c:v>14.1</c:v>
                </c:pt>
                <c:pt idx="2297">
                  <c:v>13.9</c:v>
                </c:pt>
                <c:pt idx="2298">
                  <c:v>13.4</c:v>
                </c:pt>
                <c:pt idx="2299">
                  <c:v>13.1</c:v>
                </c:pt>
                <c:pt idx="2300">
                  <c:v>12.9</c:v>
                </c:pt>
                <c:pt idx="2301">
                  <c:v>12.6</c:v>
                </c:pt>
                <c:pt idx="2302">
                  <c:v>12.4</c:v>
                </c:pt>
                <c:pt idx="2303">
                  <c:v>12</c:v>
                </c:pt>
                <c:pt idx="2304">
                  <c:v>11.5</c:v>
                </c:pt>
                <c:pt idx="2305">
                  <c:v>11</c:v>
                </c:pt>
                <c:pt idx="2306">
                  <c:v>10.5</c:v>
                </c:pt>
                <c:pt idx="2307">
                  <c:v>9.6999999999999993</c:v>
                </c:pt>
                <c:pt idx="2308">
                  <c:v>9.3000000000000007</c:v>
                </c:pt>
                <c:pt idx="2309">
                  <c:v>8.9</c:v>
                </c:pt>
                <c:pt idx="2310">
                  <c:v>9</c:v>
                </c:pt>
                <c:pt idx="2311">
                  <c:v>8.6999999999999993</c:v>
                </c:pt>
                <c:pt idx="2312">
                  <c:v>8.6</c:v>
                </c:pt>
                <c:pt idx="2313">
                  <c:v>8.9</c:v>
                </c:pt>
                <c:pt idx="2314">
                  <c:v>8.9</c:v>
                </c:pt>
                <c:pt idx="2315">
                  <c:v>9.1999999999999993</c:v>
                </c:pt>
                <c:pt idx="2316">
                  <c:v>7.6</c:v>
                </c:pt>
                <c:pt idx="2317">
                  <c:v>6.3</c:v>
                </c:pt>
                <c:pt idx="2318">
                  <c:v>5.5</c:v>
                </c:pt>
                <c:pt idx="2319">
                  <c:v>4.5999999999999996</c:v>
                </c:pt>
                <c:pt idx="2320">
                  <c:v>3.8</c:v>
                </c:pt>
                <c:pt idx="2321">
                  <c:v>3.4</c:v>
                </c:pt>
                <c:pt idx="2322">
                  <c:v>2.9</c:v>
                </c:pt>
                <c:pt idx="2323">
                  <c:v>2.2999999999999998</c:v>
                </c:pt>
                <c:pt idx="2324">
                  <c:v>1.8</c:v>
                </c:pt>
                <c:pt idx="2325">
                  <c:v>1.4</c:v>
                </c:pt>
                <c:pt idx="2326">
                  <c:v>1.1000000000000001</c:v>
                </c:pt>
                <c:pt idx="2327">
                  <c:v>0.6</c:v>
                </c:pt>
                <c:pt idx="2328">
                  <c:v>0</c:v>
                </c:pt>
                <c:pt idx="2329">
                  <c:v>-0.2</c:v>
                </c:pt>
                <c:pt idx="2330">
                  <c:v>-0.5</c:v>
                </c:pt>
                <c:pt idx="2331">
                  <c:v>-0.8</c:v>
                </c:pt>
                <c:pt idx="2332">
                  <c:v>-1.1000000000000001</c:v>
                </c:pt>
                <c:pt idx="2333">
                  <c:v>-1.1000000000000001</c:v>
                </c:pt>
                <c:pt idx="2334">
                  <c:v>-1</c:v>
                </c:pt>
                <c:pt idx="2335">
                  <c:v>-1.1000000000000001</c:v>
                </c:pt>
                <c:pt idx="2336">
                  <c:v>-1.7</c:v>
                </c:pt>
                <c:pt idx="2337">
                  <c:v>-1.9</c:v>
                </c:pt>
                <c:pt idx="2338">
                  <c:v>-2</c:v>
                </c:pt>
                <c:pt idx="2339">
                  <c:v>-1.5</c:v>
                </c:pt>
                <c:pt idx="2340">
                  <c:v>-1.7</c:v>
                </c:pt>
                <c:pt idx="2341">
                  <c:v>-5</c:v>
                </c:pt>
                <c:pt idx="2342">
                  <c:v>-5.7</c:v>
                </c:pt>
                <c:pt idx="2343">
                  <c:v>-5.4</c:v>
                </c:pt>
                <c:pt idx="2344">
                  <c:v>-5.3</c:v>
                </c:pt>
                <c:pt idx="2345">
                  <c:v>-4.0999999999999996</c:v>
                </c:pt>
                <c:pt idx="2346">
                  <c:v>-3.1</c:v>
                </c:pt>
                <c:pt idx="2347">
                  <c:v>-2.4</c:v>
                </c:pt>
                <c:pt idx="2348">
                  <c:v>-1.6</c:v>
                </c:pt>
                <c:pt idx="2349">
                  <c:v>-1</c:v>
                </c:pt>
                <c:pt idx="2350">
                  <c:v>-0.7</c:v>
                </c:pt>
                <c:pt idx="2351">
                  <c:v>-0.4</c:v>
                </c:pt>
                <c:pt idx="2352">
                  <c:v>-0.2</c:v>
                </c:pt>
                <c:pt idx="2353">
                  <c:v>0</c:v>
                </c:pt>
                <c:pt idx="2354">
                  <c:v>0.1</c:v>
                </c:pt>
                <c:pt idx="2355">
                  <c:v>0.2</c:v>
                </c:pt>
                <c:pt idx="2356">
                  <c:v>0.3</c:v>
                </c:pt>
                <c:pt idx="2357">
                  <c:v>0.2</c:v>
                </c:pt>
                <c:pt idx="2358">
                  <c:v>0.3</c:v>
                </c:pt>
                <c:pt idx="2359">
                  <c:v>0.3</c:v>
                </c:pt>
                <c:pt idx="2360">
                  <c:v>0.2</c:v>
                </c:pt>
                <c:pt idx="2361">
                  <c:v>0.2</c:v>
                </c:pt>
                <c:pt idx="2362">
                  <c:v>0.2</c:v>
                </c:pt>
                <c:pt idx="2363">
                  <c:v>0.2</c:v>
                </c:pt>
                <c:pt idx="2364">
                  <c:v>0.1</c:v>
                </c:pt>
                <c:pt idx="2365">
                  <c:v>0.1</c:v>
                </c:pt>
                <c:pt idx="2366">
                  <c:v>0.1</c:v>
                </c:pt>
                <c:pt idx="2367">
                  <c:v>0</c:v>
                </c:pt>
                <c:pt idx="2368">
                  <c:v>0</c:v>
                </c:pt>
                <c:pt idx="2369">
                  <c:v>0</c:v>
                </c:pt>
                <c:pt idx="2370">
                  <c:v>0</c:v>
                </c:pt>
                <c:pt idx="2371">
                  <c:v>0</c:v>
                </c:pt>
                <c:pt idx="2372">
                  <c:v>0</c:v>
                </c:pt>
                <c:pt idx="2373">
                  <c:v>0</c:v>
                </c:pt>
                <c:pt idx="2374">
                  <c:v>0</c:v>
                </c:pt>
                <c:pt idx="2375">
                  <c:v>-0.1</c:v>
                </c:pt>
                <c:pt idx="2376">
                  <c:v>0</c:v>
                </c:pt>
                <c:pt idx="2377">
                  <c:v>-0.1</c:v>
                </c:pt>
                <c:pt idx="2378">
                  <c:v>-0.1</c:v>
                </c:pt>
                <c:pt idx="2379">
                  <c:v>-0.1</c:v>
                </c:pt>
                <c:pt idx="2380">
                  <c:v>-0.1</c:v>
                </c:pt>
                <c:pt idx="2381">
                  <c:v>-0.1</c:v>
                </c:pt>
                <c:pt idx="2382">
                  <c:v>-0.1</c:v>
                </c:pt>
                <c:pt idx="2383">
                  <c:v>-0.1</c:v>
                </c:pt>
                <c:pt idx="2384">
                  <c:v>-0.1</c:v>
                </c:pt>
                <c:pt idx="2385">
                  <c:v>-0.1</c:v>
                </c:pt>
                <c:pt idx="2386">
                  <c:v>0</c:v>
                </c:pt>
                <c:pt idx="2387">
                  <c:v>-0.1</c:v>
                </c:pt>
                <c:pt idx="2388">
                  <c:v>-0.1</c:v>
                </c:pt>
                <c:pt idx="2389">
                  <c:v>-0.2</c:v>
                </c:pt>
                <c:pt idx="2390">
                  <c:v>-0.1</c:v>
                </c:pt>
                <c:pt idx="2391">
                  <c:v>-0.2</c:v>
                </c:pt>
                <c:pt idx="2392">
                  <c:v>-0.2</c:v>
                </c:pt>
                <c:pt idx="2393">
                  <c:v>-0.2</c:v>
                </c:pt>
                <c:pt idx="2394">
                  <c:v>-0.2</c:v>
                </c:pt>
                <c:pt idx="2395">
                  <c:v>-0.3</c:v>
                </c:pt>
                <c:pt idx="2396">
                  <c:v>-0.3</c:v>
                </c:pt>
                <c:pt idx="2397">
                  <c:v>-0.3</c:v>
                </c:pt>
                <c:pt idx="2398">
                  <c:v>-0.3</c:v>
                </c:pt>
                <c:pt idx="2399">
                  <c:v>-0.3</c:v>
                </c:pt>
                <c:pt idx="2400">
                  <c:v>-0.3</c:v>
                </c:pt>
                <c:pt idx="2401">
                  <c:v>-0.4</c:v>
                </c:pt>
                <c:pt idx="2402">
                  <c:v>-0.4</c:v>
                </c:pt>
                <c:pt idx="2403">
                  <c:v>-0.4</c:v>
                </c:pt>
                <c:pt idx="2404">
                  <c:v>-0.4</c:v>
                </c:pt>
                <c:pt idx="2405">
                  <c:v>-0.4</c:v>
                </c:pt>
                <c:pt idx="2406">
                  <c:v>-0.4</c:v>
                </c:pt>
                <c:pt idx="2407">
                  <c:v>-0.4</c:v>
                </c:pt>
                <c:pt idx="2408">
                  <c:v>-0.4</c:v>
                </c:pt>
                <c:pt idx="2409">
                  <c:v>-0.4</c:v>
                </c:pt>
                <c:pt idx="2410">
                  <c:v>-0.4</c:v>
                </c:pt>
                <c:pt idx="2411">
                  <c:v>-0.4</c:v>
                </c:pt>
                <c:pt idx="2412">
                  <c:v>-0.5</c:v>
                </c:pt>
                <c:pt idx="2413">
                  <c:v>-0.5</c:v>
                </c:pt>
                <c:pt idx="2414">
                  <c:v>-0.5</c:v>
                </c:pt>
                <c:pt idx="2415">
                  <c:v>-0.5</c:v>
                </c:pt>
                <c:pt idx="2416">
                  <c:v>-0.5</c:v>
                </c:pt>
                <c:pt idx="2417">
                  <c:v>-0.5</c:v>
                </c:pt>
                <c:pt idx="2418">
                  <c:v>-0.5</c:v>
                </c:pt>
                <c:pt idx="2419">
                  <c:v>-0.6</c:v>
                </c:pt>
                <c:pt idx="2420">
                  <c:v>-0.5</c:v>
                </c:pt>
                <c:pt idx="2421">
                  <c:v>-0.6</c:v>
                </c:pt>
                <c:pt idx="2422">
                  <c:v>-0.5</c:v>
                </c:pt>
                <c:pt idx="2423">
                  <c:v>-0.6</c:v>
                </c:pt>
                <c:pt idx="2424">
                  <c:v>-0.6</c:v>
                </c:pt>
                <c:pt idx="2425">
                  <c:v>-0.7</c:v>
                </c:pt>
                <c:pt idx="2426">
                  <c:v>-0.7</c:v>
                </c:pt>
                <c:pt idx="2427">
                  <c:v>-0.6</c:v>
                </c:pt>
                <c:pt idx="2428">
                  <c:v>-0.6</c:v>
                </c:pt>
                <c:pt idx="2429">
                  <c:v>-0.6</c:v>
                </c:pt>
                <c:pt idx="2430">
                  <c:v>-0.6</c:v>
                </c:pt>
                <c:pt idx="2431">
                  <c:v>-0.6</c:v>
                </c:pt>
                <c:pt idx="2432">
                  <c:v>-0.6</c:v>
                </c:pt>
                <c:pt idx="2433">
                  <c:v>-0.6</c:v>
                </c:pt>
                <c:pt idx="2434">
                  <c:v>-0.6</c:v>
                </c:pt>
                <c:pt idx="2435">
                  <c:v>-0.6</c:v>
                </c:pt>
                <c:pt idx="2436">
                  <c:v>-0.7</c:v>
                </c:pt>
                <c:pt idx="2437">
                  <c:v>-0.6</c:v>
                </c:pt>
                <c:pt idx="2438">
                  <c:v>-0.7</c:v>
                </c:pt>
                <c:pt idx="2439">
                  <c:v>-0.6</c:v>
                </c:pt>
                <c:pt idx="2440">
                  <c:v>-0.7</c:v>
                </c:pt>
                <c:pt idx="2441">
                  <c:v>-0.7</c:v>
                </c:pt>
                <c:pt idx="2442">
                  <c:v>-0.6</c:v>
                </c:pt>
                <c:pt idx="2443">
                  <c:v>-0.7</c:v>
                </c:pt>
                <c:pt idx="2444">
                  <c:v>-0.7</c:v>
                </c:pt>
                <c:pt idx="2445">
                  <c:v>-0.7</c:v>
                </c:pt>
                <c:pt idx="2446">
                  <c:v>-0.7</c:v>
                </c:pt>
                <c:pt idx="2447">
                  <c:v>-0.7</c:v>
                </c:pt>
                <c:pt idx="2448">
                  <c:v>-0.7</c:v>
                </c:pt>
                <c:pt idx="2449">
                  <c:v>-0.7</c:v>
                </c:pt>
                <c:pt idx="2450">
                  <c:v>-0.7</c:v>
                </c:pt>
                <c:pt idx="2451">
                  <c:v>-0.7</c:v>
                </c:pt>
                <c:pt idx="2452">
                  <c:v>-0.7</c:v>
                </c:pt>
                <c:pt idx="2453">
                  <c:v>-0.7</c:v>
                </c:pt>
                <c:pt idx="2454">
                  <c:v>-0.7</c:v>
                </c:pt>
                <c:pt idx="2455">
                  <c:v>-0.7</c:v>
                </c:pt>
                <c:pt idx="2456">
                  <c:v>-0.7</c:v>
                </c:pt>
                <c:pt idx="2457">
                  <c:v>-0.7</c:v>
                </c:pt>
                <c:pt idx="2458">
                  <c:v>-0.7</c:v>
                </c:pt>
                <c:pt idx="2459">
                  <c:v>-0.7</c:v>
                </c:pt>
                <c:pt idx="2460">
                  <c:v>-0.7</c:v>
                </c:pt>
                <c:pt idx="2461">
                  <c:v>-0.8</c:v>
                </c:pt>
                <c:pt idx="2462">
                  <c:v>-0.7</c:v>
                </c:pt>
                <c:pt idx="2463">
                  <c:v>-0.8</c:v>
                </c:pt>
                <c:pt idx="2464">
                  <c:v>-0.7</c:v>
                </c:pt>
                <c:pt idx="2465">
                  <c:v>-0.7</c:v>
                </c:pt>
                <c:pt idx="2466">
                  <c:v>-0.7</c:v>
                </c:pt>
                <c:pt idx="2467">
                  <c:v>-0.7</c:v>
                </c:pt>
                <c:pt idx="2468">
                  <c:v>-0.8</c:v>
                </c:pt>
                <c:pt idx="2469">
                  <c:v>-0.8</c:v>
                </c:pt>
                <c:pt idx="2470">
                  <c:v>-0.8</c:v>
                </c:pt>
                <c:pt idx="2471">
                  <c:v>-0.8</c:v>
                </c:pt>
                <c:pt idx="2472">
                  <c:v>-0.8</c:v>
                </c:pt>
                <c:pt idx="2473">
                  <c:v>-0.7</c:v>
                </c:pt>
                <c:pt idx="2474">
                  <c:v>-0.8</c:v>
                </c:pt>
                <c:pt idx="2475">
                  <c:v>-0.8</c:v>
                </c:pt>
                <c:pt idx="2476">
                  <c:v>-0.8</c:v>
                </c:pt>
                <c:pt idx="2477">
                  <c:v>-0.8</c:v>
                </c:pt>
                <c:pt idx="2478">
                  <c:v>-0.9</c:v>
                </c:pt>
                <c:pt idx="2479">
                  <c:v>-0.8</c:v>
                </c:pt>
                <c:pt idx="2480">
                  <c:v>-0.8</c:v>
                </c:pt>
                <c:pt idx="2481">
                  <c:v>-0.8</c:v>
                </c:pt>
                <c:pt idx="2482">
                  <c:v>-0.8</c:v>
                </c:pt>
                <c:pt idx="2483">
                  <c:v>-0.8</c:v>
                </c:pt>
                <c:pt idx="2484">
                  <c:v>-0.8</c:v>
                </c:pt>
                <c:pt idx="2485">
                  <c:v>-0.8</c:v>
                </c:pt>
                <c:pt idx="2486">
                  <c:v>-0.9</c:v>
                </c:pt>
                <c:pt idx="2487">
                  <c:v>-0.9</c:v>
                </c:pt>
                <c:pt idx="2488">
                  <c:v>-0.8</c:v>
                </c:pt>
                <c:pt idx="2489">
                  <c:v>-0.9</c:v>
                </c:pt>
                <c:pt idx="2490">
                  <c:v>-0.8</c:v>
                </c:pt>
                <c:pt idx="2491">
                  <c:v>-0.8</c:v>
                </c:pt>
                <c:pt idx="2492">
                  <c:v>-0.8</c:v>
                </c:pt>
                <c:pt idx="2493">
                  <c:v>-0.8</c:v>
                </c:pt>
                <c:pt idx="2494">
                  <c:v>-0.8</c:v>
                </c:pt>
                <c:pt idx="2495">
                  <c:v>-0.9</c:v>
                </c:pt>
                <c:pt idx="2496">
                  <c:v>-0.8</c:v>
                </c:pt>
                <c:pt idx="2497">
                  <c:v>-0.8</c:v>
                </c:pt>
                <c:pt idx="2498">
                  <c:v>-0.8</c:v>
                </c:pt>
                <c:pt idx="2499">
                  <c:v>-0.9</c:v>
                </c:pt>
                <c:pt idx="2500">
                  <c:v>-0.9</c:v>
                </c:pt>
                <c:pt idx="2501">
                  <c:v>-0.9</c:v>
                </c:pt>
                <c:pt idx="2502">
                  <c:v>-0.9</c:v>
                </c:pt>
                <c:pt idx="2503">
                  <c:v>-0.9</c:v>
                </c:pt>
                <c:pt idx="2504">
                  <c:v>-0.9</c:v>
                </c:pt>
                <c:pt idx="2505">
                  <c:v>-0.9</c:v>
                </c:pt>
                <c:pt idx="2506">
                  <c:v>-1</c:v>
                </c:pt>
                <c:pt idx="2507">
                  <c:v>-1</c:v>
                </c:pt>
                <c:pt idx="2508">
                  <c:v>-1</c:v>
                </c:pt>
                <c:pt idx="2509">
                  <c:v>-0.9</c:v>
                </c:pt>
                <c:pt idx="2510">
                  <c:v>-0.9</c:v>
                </c:pt>
                <c:pt idx="2511">
                  <c:v>-0.9</c:v>
                </c:pt>
                <c:pt idx="2512">
                  <c:v>-0.9</c:v>
                </c:pt>
                <c:pt idx="2513">
                  <c:v>-1</c:v>
                </c:pt>
                <c:pt idx="2514">
                  <c:v>-1</c:v>
                </c:pt>
                <c:pt idx="2515">
                  <c:v>-1</c:v>
                </c:pt>
                <c:pt idx="2516">
                  <c:v>-1</c:v>
                </c:pt>
                <c:pt idx="2517">
                  <c:v>-0.9</c:v>
                </c:pt>
                <c:pt idx="2518">
                  <c:v>-1</c:v>
                </c:pt>
                <c:pt idx="2519">
                  <c:v>-1</c:v>
                </c:pt>
                <c:pt idx="2520">
                  <c:v>-1</c:v>
                </c:pt>
                <c:pt idx="2521">
                  <c:v>-0.9</c:v>
                </c:pt>
                <c:pt idx="2522">
                  <c:v>-1</c:v>
                </c:pt>
                <c:pt idx="2523">
                  <c:v>-0.9</c:v>
                </c:pt>
                <c:pt idx="2524">
                  <c:v>-1</c:v>
                </c:pt>
                <c:pt idx="2525">
                  <c:v>-1</c:v>
                </c:pt>
                <c:pt idx="2526">
                  <c:v>-1</c:v>
                </c:pt>
                <c:pt idx="2527">
                  <c:v>-1</c:v>
                </c:pt>
                <c:pt idx="2528">
                  <c:v>-0.9</c:v>
                </c:pt>
                <c:pt idx="2529">
                  <c:v>-0.9</c:v>
                </c:pt>
                <c:pt idx="2530">
                  <c:v>-0.9</c:v>
                </c:pt>
                <c:pt idx="2531">
                  <c:v>-0.9</c:v>
                </c:pt>
                <c:pt idx="2532">
                  <c:v>-1</c:v>
                </c:pt>
                <c:pt idx="2533">
                  <c:v>-0.9</c:v>
                </c:pt>
                <c:pt idx="2534">
                  <c:v>-1</c:v>
                </c:pt>
                <c:pt idx="2535">
                  <c:v>-1</c:v>
                </c:pt>
                <c:pt idx="2536">
                  <c:v>-1</c:v>
                </c:pt>
                <c:pt idx="2537">
                  <c:v>-1</c:v>
                </c:pt>
                <c:pt idx="2538">
                  <c:v>-1</c:v>
                </c:pt>
                <c:pt idx="2539">
                  <c:v>-0.9</c:v>
                </c:pt>
                <c:pt idx="2540">
                  <c:v>-0.9</c:v>
                </c:pt>
                <c:pt idx="2541">
                  <c:v>-0.9</c:v>
                </c:pt>
                <c:pt idx="2542">
                  <c:v>-0.9</c:v>
                </c:pt>
                <c:pt idx="2543">
                  <c:v>-0.9</c:v>
                </c:pt>
                <c:pt idx="2544">
                  <c:v>-1</c:v>
                </c:pt>
                <c:pt idx="2545">
                  <c:v>-1</c:v>
                </c:pt>
                <c:pt idx="2546">
                  <c:v>-1</c:v>
                </c:pt>
                <c:pt idx="2547">
                  <c:v>-1</c:v>
                </c:pt>
                <c:pt idx="2548">
                  <c:v>-0.9</c:v>
                </c:pt>
                <c:pt idx="2549">
                  <c:v>-0.9</c:v>
                </c:pt>
                <c:pt idx="2550">
                  <c:v>-1</c:v>
                </c:pt>
                <c:pt idx="2551">
                  <c:v>-1</c:v>
                </c:pt>
                <c:pt idx="2552">
                  <c:v>-1</c:v>
                </c:pt>
                <c:pt idx="2553">
                  <c:v>-1</c:v>
                </c:pt>
                <c:pt idx="2554">
                  <c:v>-1</c:v>
                </c:pt>
                <c:pt idx="2555">
                  <c:v>-1</c:v>
                </c:pt>
                <c:pt idx="2556">
                  <c:v>-1</c:v>
                </c:pt>
                <c:pt idx="2557">
                  <c:v>-1.1000000000000001</c:v>
                </c:pt>
                <c:pt idx="2558">
                  <c:v>-1</c:v>
                </c:pt>
                <c:pt idx="2559">
                  <c:v>-1</c:v>
                </c:pt>
                <c:pt idx="2560">
                  <c:v>-1</c:v>
                </c:pt>
                <c:pt idx="2561">
                  <c:v>-1</c:v>
                </c:pt>
                <c:pt idx="2562">
                  <c:v>-1</c:v>
                </c:pt>
                <c:pt idx="2563">
                  <c:v>-1</c:v>
                </c:pt>
                <c:pt idx="2564">
                  <c:v>-1.1000000000000001</c:v>
                </c:pt>
                <c:pt idx="2565">
                  <c:v>-1.1000000000000001</c:v>
                </c:pt>
                <c:pt idx="2566">
                  <c:v>-1</c:v>
                </c:pt>
                <c:pt idx="2567">
                  <c:v>-1</c:v>
                </c:pt>
                <c:pt idx="2568">
                  <c:v>-1.1000000000000001</c:v>
                </c:pt>
                <c:pt idx="2569">
                  <c:v>-1</c:v>
                </c:pt>
                <c:pt idx="2570">
                  <c:v>-1.1000000000000001</c:v>
                </c:pt>
                <c:pt idx="2571">
                  <c:v>-1.1000000000000001</c:v>
                </c:pt>
                <c:pt idx="2572">
                  <c:v>-1</c:v>
                </c:pt>
                <c:pt idx="2573">
                  <c:v>-1.1000000000000001</c:v>
                </c:pt>
                <c:pt idx="2574">
                  <c:v>-1.1000000000000001</c:v>
                </c:pt>
                <c:pt idx="2575">
                  <c:v>-1.1000000000000001</c:v>
                </c:pt>
                <c:pt idx="2576">
                  <c:v>-1.1000000000000001</c:v>
                </c:pt>
                <c:pt idx="2577">
                  <c:v>-1.1000000000000001</c:v>
                </c:pt>
                <c:pt idx="2578">
                  <c:v>-1</c:v>
                </c:pt>
                <c:pt idx="2579">
                  <c:v>-1</c:v>
                </c:pt>
                <c:pt idx="2580">
                  <c:v>-1</c:v>
                </c:pt>
                <c:pt idx="2581">
                  <c:v>-1.1000000000000001</c:v>
                </c:pt>
                <c:pt idx="2582">
                  <c:v>-1</c:v>
                </c:pt>
                <c:pt idx="2583">
                  <c:v>-1.1000000000000001</c:v>
                </c:pt>
                <c:pt idx="2584">
                  <c:v>-1</c:v>
                </c:pt>
                <c:pt idx="2585">
                  <c:v>-1</c:v>
                </c:pt>
                <c:pt idx="2586">
                  <c:v>-1</c:v>
                </c:pt>
                <c:pt idx="2587">
                  <c:v>-1.1000000000000001</c:v>
                </c:pt>
                <c:pt idx="2588">
                  <c:v>-1.1000000000000001</c:v>
                </c:pt>
                <c:pt idx="2589">
                  <c:v>-1.1000000000000001</c:v>
                </c:pt>
                <c:pt idx="2590">
                  <c:v>-1.1000000000000001</c:v>
                </c:pt>
                <c:pt idx="2591">
                  <c:v>-1</c:v>
                </c:pt>
                <c:pt idx="2592">
                  <c:v>-1.1000000000000001</c:v>
                </c:pt>
                <c:pt idx="2593">
                  <c:v>-1.1000000000000001</c:v>
                </c:pt>
                <c:pt idx="2594">
                  <c:v>-1</c:v>
                </c:pt>
                <c:pt idx="2595">
                  <c:v>-1.1000000000000001</c:v>
                </c:pt>
                <c:pt idx="2596">
                  <c:v>-1.1000000000000001</c:v>
                </c:pt>
                <c:pt idx="2597">
                  <c:v>-1</c:v>
                </c:pt>
                <c:pt idx="2598">
                  <c:v>-1.1000000000000001</c:v>
                </c:pt>
                <c:pt idx="2599">
                  <c:v>-1.1000000000000001</c:v>
                </c:pt>
                <c:pt idx="2600">
                  <c:v>-1</c:v>
                </c:pt>
                <c:pt idx="2601">
                  <c:v>-1.1000000000000001</c:v>
                </c:pt>
                <c:pt idx="2602">
                  <c:v>-1.1000000000000001</c:v>
                </c:pt>
                <c:pt idx="2603">
                  <c:v>-1.1000000000000001</c:v>
                </c:pt>
                <c:pt idx="2604">
                  <c:v>-1.1000000000000001</c:v>
                </c:pt>
                <c:pt idx="2605">
                  <c:v>-1.1000000000000001</c:v>
                </c:pt>
                <c:pt idx="2606">
                  <c:v>-1.1000000000000001</c:v>
                </c:pt>
                <c:pt idx="2607">
                  <c:v>-1.1000000000000001</c:v>
                </c:pt>
                <c:pt idx="2608">
                  <c:v>-1.1000000000000001</c:v>
                </c:pt>
                <c:pt idx="2609">
                  <c:v>-1.1000000000000001</c:v>
                </c:pt>
                <c:pt idx="2610">
                  <c:v>-1.2</c:v>
                </c:pt>
                <c:pt idx="2611">
                  <c:v>-1.2</c:v>
                </c:pt>
                <c:pt idx="2612">
                  <c:v>-1.1000000000000001</c:v>
                </c:pt>
                <c:pt idx="2613">
                  <c:v>-1.1000000000000001</c:v>
                </c:pt>
                <c:pt idx="2614">
                  <c:v>-1.1000000000000001</c:v>
                </c:pt>
                <c:pt idx="2615">
                  <c:v>-1.2</c:v>
                </c:pt>
                <c:pt idx="2616">
                  <c:v>-1.1000000000000001</c:v>
                </c:pt>
                <c:pt idx="2617">
                  <c:v>-1.2</c:v>
                </c:pt>
                <c:pt idx="2618">
                  <c:v>-1.2</c:v>
                </c:pt>
                <c:pt idx="2619">
                  <c:v>-1.2</c:v>
                </c:pt>
                <c:pt idx="2620">
                  <c:v>-1.2</c:v>
                </c:pt>
                <c:pt idx="2621">
                  <c:v>-1.2</c:v>
                </c:pt>
                <c:pt idx="2622">
                  <c:v>-1.2</c:v>
                </c:pt>
                <c:pt idx="2623">
                  <c:v>-1.2</c:v>
                </c:pt>
                <c:pt idx="2624">
                  <c:v>-1.2</c:v>
                </c:pt>
                <c:pt idx="2625">
                  <c:v>-1.2</c:v>
                </c:pt>
                <c:pt idx="2626">
                  <c:v>-1.1000000000000001</c:v>
                </c:pt>
                <c:pt idx="2627">
                  <c:v>-1.2</c:v>
                </c:pt>
                <c:pt idx="2628">
                  <c:v>-1.2</c:v>
                </c:pt>
                <c:pt idx="2629">
                  <c:v>-1.2</c:v>
                </c:pt>
                <c:pt idx="2630">
                  <c:v>-1.2</c:v>
                </c:pt>
                <c:pt idx="2631">
                  <c:v>-1.2</c:v>
                </c:pt>
                <c:pt idx="2632">
                  <c:v>-1.2</c:v>
                </c:pt>
                <c:pt idx="2633">
                  <c:v>-1.3</c:v>
                </c:pt>
                <c:pt idx="2634">
                  <c:v>-1.2</c:v>
                </c:pt>
                <c:pt idx="2635">
                  <c:v>-1.3</c:v>
                </c:pt>
                <c:pt idx="2636">
                  <c:v>-1.3</c:v>
                </c:pt>
                <c:pt idx="2637">
                  <c:v>-1.3</c:v>
                </c:pt>
                <c:pt idx="2638">
                  <c:v>-1.3</c:v>
                </c:pt>
                <c:pt idx="2639">
                  <c:v>-1.2</c:v>
                </c:pt>
                <c:pt idx="2640">
                  <c:v>-1.3</c:v>
                </c:pt>
                <c:pt idx="2641">
                  <c:v>-1.4</c:v>
                </c:pt>
                <c:pt idx="2642">
                  <c:v>-1.5</c:v>
                </c:pt>
                <c:pt idx="2643">
                  <c:v>-1.7</c:v>
                </c:pt>
                <c:pt idx="2644">
                  <c:v>-2.2999999999999998</c:v>
                </c:pt>
                <c:pt idx="2645">
                  <c:v>-2.6</c:v>
                </c:pt>
                <c:pt idx="2646">
                  <c:v>-3.4</c:v>
                </c:pt>
                <c:pt idx="2647">
                  <c:v>-4.0999999999999996</c:v>
                </c:pt>
                <c:pt idx="2648">
                  <c:v>-6.4</c:v>
                </c:pt>
                <c:pt idx="2649">
                  <c:v>-8.5</c:v>
                </c:pt>
                <c:pt idx="2650">
                  <c:v>-10.1</c:v>
                </c:pt>
                <c:pt idx="2651">
                  <c:v>-14.7</c:v>
                </c:pt>
                <c:pt idx="2652">
                  <c:v>-14.8</c:v>
                </c:pt>
                <c:pt idx="2653">
                  <c:v>-9.9</c:v>
                </c:pt>
                <c:pt idx="2654">
                  <c:v>-7.1</c:v>
                </c:pt>
                <c:pt idx="2655">
                  <c:v>-5.4</c:v>
                </c:pt>
                <c:pt idx="2656">
                  <c:v>-4.7</c:v>
                </c:pt>
                <c:pt idx="2657">
                  <c:v>-4</c:v>
                </c:pt>
                <c:pt idx="2658">
                  <c:v>-4</c:v>
                </c:pt>
                <c:pt idx="2659">
                  <c:v>-4.2</c:v>
                </c:pt>
                <c:pt idx="2660">
                  <c:v>-4.4000000000000004</c:v>
                </c:pt>
                <c:pt idx="2661">
                  <c:v>-4.4000000000000004</c:v>
                </c:pt>
                <c:pt idx="2662">
                  <c:v>-4.2</c:v>
                </c:pt>
                <c:pt idx="2663">
                  <c:v>-3.8</c:v>
                </c:pt>
                <c:pt idx="2664">
                  <c:v>-3.7</c:v>
                </c:pt>
                <c:pt idx="2665">
                  <c:v>-3.5</c:v>
                </c:pt>
                <c:pt idx="2666">
                  <c:v>-3.2</c:v>
                </c:pt>
                <c:pt idx="2667">
                  <c:v>-3</c:v>
                </c:pt>
                <c:pt idx="2668">
                  <c:v>-3.1</c:v>
                </c:pt>
                <c:pt idx="2669">
                  <c:v>-2.9</c:v>
                </c:pt>
                <c:pt idx="2670">
                  <c:v>-2.9</c:v>
                </c:pt>
                <c:pt idx="2671">
                  <c:v>-2.9</c:v>
                </c:pt>
                <c:pt idx="2672">
                  <c:v>-2.9</c:v>
                </c:pt>
                <c:pt idx="2673">
                  <c:v>-1</c:v>
                </c:pt>
                <c:pt idx="2674">
                  <c:v>6.4</c:v>
                </c:pt>
                <c:pt idx="2675">
                  <c:v>9.9</c:v>
                </c:pt>
                <c:pt idx="2676">
                  <c:v>11.3</c:v>
                </c:pt>
                <c:pt idx="2677">
                  <c:v>15.1</c:v>
                </c:pt>
                <c:pt idx="2678">
                  <c:v>15.8</c:v>
                </c:pt>
                <c:pt idx="2679">
                  <c:v>16.3</c:v>
                </c:pt>
                <c:pt idx="2680">
                  <c:v>16.899999999999999</c:v>
                </c:pt>
                <c:pt idx="2681">
                  <c:v>16.399999999999999</c:v>
                </c:pt>
                <c:pt idx="2682">
                  <c:v>16.5</c:v>
                </c:pt>
                <c:pt idx="2683">
                  <c:v>15.3</c:v>
                </c:pt>
                <c:pt idx="2684">
                  <c:v>14.1</c:v>
                </c:pt>
                <c:pt idx="2685">
                  <c:v>14.1</c:v>
                </c:pt>
                <c:pt idx="2686">
                  <c:v>13.5</c:v>
                </c:pt>
                <c:pt idx="2687">
                  <c:v>15.2</c:v>
                </c:pt>
                <c:pt idx="2688">
                  <c:v>15.8</c:v>
                </c:pt>
                <c:pt idx="2689">
                  <c:v>16.3</c:v>
                </c:pt>
                <c:pt idx="2690">
                  <c:v>17.2</c:v>
                </c:pt>
                <c:pt idx="2691">
                  <c:v>17.899999999999999</c:v>
                </c:pt>
                <c:pt idx="2692">
                  <c:v>18.899999999999999</c:v>
                </c:pt>
                <c:pt idx="2693">
                  <c:v>19.5</c:v>
                </c:pt>
                <c:pt idx="2694">
                  <c:v>20</c:v>
                </c:pt>
                <c:pt idx="2695">
                  <c:v>19.2</c:v>
                </c:pt>
                <c:pt idx="2696">
                  <c:v>19.100000000000001</c:v>
                </c:pt>
                <c:pt idx="2697">
                  <c:v>18.899999999999999</c:v>
                </c:pt>
                <c:pt idx="2698">
                  <c:v>18.8</c:v>
                </c:pt>
                <c:pt idx="2699">
                  <c:v>17.899999999999999</c:v>
                </c:pt>
                <c:pt idx="2700">
                  <c:v>18.3</c:v>
                </c:pt>
                <c:pt idx="2701">
                  <c:v>19.399999999999999</c:v>
                </c:pt>
                <c:pt idx="2702">
                  <c:v>19.2</c:v>
                </c:pt>
                <c:pt idx="2703">
                  <c:v>19.399999999999999</c:v>
                </c:pt>
                <c:pt idx="2704">
                  <c:v>19.2</c:v>
                </c:pt>
                <c:pt idx="2705">
                  <c:v>18.600000000000001</c:v>
                </c:pt>
                <c:pt idx="2706">
                  <c:v>18.899999999999999</c:v>
                </c:pt>
                <c:pt idx="2707">
                  <c:v>20.399999999999999</c:v>
                </c:pt>
                <c:pt idx="2708">
                  <c:v>21.3</c:v>
                </c:pt>
                <c:pt idx="2709">
                  <c:v>20.6</c:v>
                </c:pt>
                <c:pt idx="2710">
                  <c:v>20.6</c:v>
                </c:pt>
                <c:pt idx="2711">
                  <c:v>21.3</c:v>
                </c:pt>
                <c:pt idx="2712">
                  <c:v>21.2</c:v>
                </c:pt>
                <c:pt idx="2713">
                  <c:v>20.5</c:v>
                </c:pt>
                <c:pt idx="2714">
                  <c:v>21.5</c:v>
                </c:pt>
                <c:pt idx="2715">
                  <c:v>20.7</c:v>
                </c:pt>
                <c:pt idx="2716">
                  <c:v>19.399999999999999</c:v>
                </c:pt>
                <c:pt idx="2717">
                  <c:v>18.100000000000001</c:v>
                </c:pt>
                <c:pt idx="2718">
                  <c:v>16.5</c:v>
                </c:pt>
                <c:pt idx="2719">
                  <c:v>15</c:v>
                </c:pt>
                <c:pt idx="2720">
                  <c:v>14.2</c:v>
                </c:pt>
                <c:pt idx="2721">
                  <c:v>13.2</c:v>
                </c:pt>
                <c:pt idx="2722">
                  <c:v>12.6</c:v>
                </c:pt>
                <c:pt idx="2723">
                  <c:v>11.8</c:v>
                </c:pt>
                <c:pt idx="2724">
                  <c:v>11.1</c:v>
                </c:pt>
                <c:pt idx="2725">
                  <c:v>10.7</c:v>
                </c:pt>
                <c:pt idx="2726">
                  <c:v>10.4</c:v>
                </c:pt>
                <c:pt idx="2727">
                  <c:v>10.3</c:v>
                </c:pt>
                <c:pt idx="2728">
                  <c:v>11.5</c:v>
                </c:pt>
                <c:pt idx="2729">
                  <c:v>12.1</c:v>
                </c:pt>
                <c:pt idx="2730">
                  <c:v>12.8</c:v>
                </c:pt>
                <c:pt idx="2731">
                  <c:v>13.7</c:v>
                </c:pt>
                <c:pt idx="2732">
                  <c:v>14.2</c:v>
                </c:pt>
                <c:pt idx="2733">
                  <c:v>14.1</c:v>
                </c:pt>
                <c:pt idx="2734">
                  <c:v>13.9</c:v>
                </c:pt>
                <c:pt idx="2735">
                  <c:v>13.5</c:v>
                </c:pt>
                <c:pt idx="2736">
                  <c:v>12.8</c:v>
                </c:pt>
                <c:pt idx="2737">
                  <c:v>12.5</c:v>
                </c:pt>
                <c:pt idx="2738">
                  <c:v>12.2</c:v>
                </c:pt>
                <c:pt idx="2739">
                  <c:v>11.9</c:v>
                </c:pt>
                <c:pt idx="2740">
                  <c:v>11.4</c:v>
                </c:pt>
                <c:pt idx="2741">
                  <c:v>11.2</c:v>
                </c:pt>
                <c:pt idx="2742">
                  <c:v>10.9</c:v>
                </c:pt>
                <c:pt idx="2743">
                  <c:v>10.7</c:v>
                </c:pt>
                <c:pt idx="2744">
                  <c:v>10.6</c:v>
                </c:pt>
                <c:pt idx="2745">
                  <c:v>10.4</c:v>
                </c:pt>
                <c:pt idx="2746">
                  <c:v>10.199999999999999</c:v>
                </c:pt>
                <c:pt idx="2747">
                  <c:v>10</c:v>
                </c:pt>
                <c:pt idx="2748">
                  <c:v>9.9</c:v>
                </c:pt>
                <c:pt idx="2749">
                  <c:v>9.6999999999999993</c:v>
                </c:pt>
                <c:pt idx="2750">
                  <c:v>9.5</c:v>
                </c:pt>
                <c:pt idx="2751">
                  <c:v>9.5</c:v>
                </c:pt>
                <c:pt idx="2752">
                  <c:v>9.4</c:v>
                </c:pt>
                <c:pt idx="2753">
                  <c:v>9.1</c:v>
                </c:pt>
                <c:pt idx="2754">
                  <c:v>9</c:v>
                </c:pt>
                <c:pt idx="2755">
                  <c:v>8.8000000000000007</c:v>
                </c:pt>
                <c:pt idx="2756">
                  <c:v>8.4</c:v>
                </c:pt>
                <c:pt idx="2757">
                  <c:v>8</c:v>
                </c:pt>
                <c:pt idx="2758">
                  <c:v>7.9</c:v>
                </c:pt>
                <c:pt idx="2759">
                  <c:v>7.7</c:v>
                </c:pt>
                <c:pt idx="2760">
                  <c:v>7.7</c:v>
                </c:pt>
                <c:pt idx="2761">
                  <c:v>7.9</c:v>
                </c:pt>
                <c:pt idx="2762">
                  <c:v>8.5</c:v>
                </c:pt>
                <c:pt idx="2763">
                  <c:v>9.3000000000000007</c:v>
                </c:pt>
                <c:pt idx="2764">
                  <c:v>10.3</c:v>
                </c:pt>
                <c:pt idx="2765">
                  <c:v>11.7</c:v>
                </c:pt>
                <c:pt idx="2766">
                  <c:v>11.7</c:v>
                </c:pt>
                <c:pt idx="2767">
                  <c:v>11.9</c:v>
                </c:pt>
                <c:pt idx="2768">
                  <c:v>12.1</c:v>
                </c:pt>
                <c:pt idx="2769">
                  <c:v>12.6</c:v>
                </c:pt>
                <c:pt idx="2770">
                  <c:v>13</c:v>
                </c:pt>
                <c:pt idx="2771">
                  <c:v>13.9</c:v>
                </c:pt>
                <c:pt idx="2772">
                  <c:v>14.8</c:v>
                </c:pt>
                <c:pt idx="2773">
                  <c:v>14.9</c:v>
                </c:pt>
                <c:pt idx="2774">
                  <c:v>15.2</c:v>
                </c:pt>
                <c:pt idx="2775">
                  <c:v>15.4</c:v>
                </c:pt>
                <c:pt idx="2776">
                  <c:v>15.1</c:v>
                </c:pt>
                <c:pt idx="2777">
                  <c:v>14.4</c:v>
                </c:pt>
                <c:pt idx="2778">
                  <c:v>14</c:v>
                </c:pt>
                <c:pt idx="2779">
                  <c:v>14</c:v>
                </c:pt>
                <c:pt idx="2780">
                  <c:v>13.8</c:v>
                </c:pt>
                <c:pt idx="2781">
                  <c:v>13.5</c:v>
                </c:pt>
                <c:pt idx="2782">
                  <c:v>13.8</c:v>
                </c:pt>
                <c:pt idx="2783">
                  <c:v>13.4</c:v>
                </c:pt>
                <c:pt idx="2784">
                  <c:v>13.1</c:v>
                </c:pt>
                <c:pt idx="2785">
                  <c:v>12.9</c:v>
                </c:pt>
                <c:pt idx="2786">
                  <c:v>12</c:v>
                </c:pt>
                <c:pt idx="2787">
                  <c:v>11.1</c:v>
                </c:pt>
                <c:pt idx="2788">
                  <c:v>10.199999999999999</c:v>
                </c:pt>
                <c:pt idx="2789">
                  <c:v>9.6</c:v>
                </c:pt>
                <c:pt idx="2790">
                  <c:v>9</c:v>
                </c:pt>
                <c:pt idx="2791">
                  <c:v>8.6999999999999993</c:v>
                </c:pt>
                <c:pt idx="2792">
                  <c:v>9.1</c:v>
                </c:pt>
                <c:pt idx="2793">
                  <c:v>10</c:v>
                </c:pt>
                <c:pt idx="2794">
                  <c:v>10.8</c:v>
                </c:pt>
                <c:pt idx="2795">
                  <c:v>11.7</c:v>
                </c:pt>
                <c:pt idx="2796">
                  <c:v>12.6</c:v>
                </c:pt>
                <c:pt idx="2797">
                  <c:v>12.5</c:v>
                </c:pt>
                <c:pt idx="2798">
                  <c:v>11.8</c:v>
                </c:pt>
                <c:pt idx="2799">
                  <c:v>12.5</c:v>
                </c:pt>
                <c:pt idx="2800">
                  <c:v>12.8</c:v>
                </c:pt>
                <c:pt idx="2801">
                  <c:v>13.1</c:v>
                </c:pt>
                <c:pt idx="2802">
                  <c:v>13.1</c:v>
                </c:pt>
                <c:pt idx="2803">
                  <c:v>13.8</c:v>
                </c:pt>
                <c:pt idx="2804">
                  <c:v>13.9</c:v>
                </c:pt>
                <c:pt idx="2805">
                  <c:v>13.4</c:v>
                </c:pt>
                <c:pt idx="2806">
                  <c:v>13</c:v>
                </c:pt>
                <c:pt idx="2807">
                  <c:v>12.6</c:v>
                </c:pt>
                <c:pt idx="2808">
                  <c:v>12.5</c:v>
                </c:pt>
                <c:pt idx="2809">
                  <c:v>12.1</c:v>
                </c:pt>
                <c:pt idx="2810">
                  <c:v>11.8</c:v>
                </c:pt>
                <c:pt idx="2811">
                  <c:v>11.2</c:v>
                </c:pt>
                <c:pt idx="2812">
                  <c:v>10.7</c:v>
                </c:pt>
                <c:pt idx="2813">
                  <c:v>10.6</c:v>
                </c:pt>
                <c:pt idx="2814">
                  <c:v>10.6</c:v>
                </c:pt>
                <c:pt idx="2815">
                  <c:v>9.5</c:v>
                </c:pt>
                <c:pt idx="2816">
                  <c:v>8.3000000000000007</c:v>
                </c:pt>
                <c:pt idx="2817">
                  <c:v>7.4</c:v>
                </c:pt>
                <c:pt idx="2818">
                  <c:v>6.5</c:v>
                </c:pt>
                <c:pt idx="2819">
                  <c:v>5.6</c:v>
                </c:pt>
                <c:pt idx="2820">
                  <c:v>4.9000000000000004</c:v>
                </c:pt>
                <c:pt idx="2821">
                  <c:v>4.2</c:v>
                </c:pt>
                <c:pt idx="2822">
                  <c:v>4</c:v>
                </c:pt>
                <c:pt idx="2823">
                  <c:v>3.8</c:v>
                </c:pt>
                <c:pt idx="2824">
                  <c:v>3.5</c:v>
                </c:pt>
                <c:pt idx="2825">
                  <c:v>3.2</c:v>
                </c:pt>
                <c:pt idx="2826">
                  <c:v>2.9</c:v>
                </c:pt>
                <c:pt idx="2827">
                  <c:v>2.6</c:v>
                </c:pt>
                <c:pt idx="2828">
                  <c:v>2.2000000000000002</c:v>
                </c:pt>
                <c:pt idx="2829">
                  <c:v>2.2000000000000002</c:v>
                </c:pt>
                <c:pt idx="2830">
                  <c:v>2.2000000000000002</c:v>
                </c:pt>
                <c:pt idx="2831">
                  <c:v>1.9</c:v>
                </c:pt>
                <c:pt idx="2832">
                  <c:v>1.3</c:v>
                </c:pt>
                <c:pt idx="2833">
                  <c:v>0.9</c:v>
                </c:pt>
                <c:pt idx="2834">
                  <c:v>0.2</c:v>
                </c:pt>
                <c:pt idx="2835">
                  <c:v>-5.6</c:v>
                </c:pt>
                <c:pt idx="2836">
                  <c:v>-7.6</c:v>
                </c:pt>
                <c:pt idx="2837">
                  <c:v>-6.2</c:v>
                </c:pt>
                <c:pt idx="2838">
                  <c:v>-6.9</c:v>
                </c:pt>
                <c:pt idx="2839">
                  <c:v>-6.4</c:v>
                </c:pt>
                <c:pt idx="2840">
                  <c:v>-5</c:v>
                </c:pt>
                <c:pt idx="2841">
                  <c:v>-3.7</c:v>
                </c:pt>
                <c:pt idx="2842">
                  <c:v>-2.1</c:v>
                </c:pt>
                <c:pt idx="2843">
                  <c:v>-0.9</c:v>
                </c:pt>
                <c:pt idx="2844">
                  <c:v>0.2</c:v>
                </c:pt>
                <c:pt idx="2845">
                  <c:v>0.9</c:v>
                </c:pt>
                <c:pt idx="2846">
                  <c:v>1.2</c:v>
                </c:pt>
                <c:pt idx="2847">
                  <c:v>1.6</c:v>
                </c:pt>
                <c:pt idx="2848">
                  <c:v>1.8</c:v>
                </c:pt>
                <c:pt idx="2849">
                  <c:v>1.9</c:v>
                </c:pt>
                <c:pt idx="2850">
                  <c:v>2</c:v>
                </c:pt>
                <c:pt idx="2851">
                  <c:v>2.1</c:v>
                </c:pt>
                <c:pt idx="2852">
                  <c:v>2</c:v>
                </c:pt>
                <c:pt idx="2853">
                  <c:v>1.9</c:v>
                </c:pt>
                <c:pt idx="2854">
                  <c:v>1.9</c:v>
                </c:pt>
                <c:pt idx="2855">
                  <c:v>1.8</c:v>
                </c:pt>
                <c:pt idx="2856">
                  <c:v>1.8</c:v>
                </c:pt>
                <c:pt idx="2857">
                  <c:v>1.8</c:v>
                </c:pt>
                <c:pt idx="2858">
                  <c:v>1.7</c:v>
                </c:pt>
                <c:pt idx="2859">
                  <c:v>1.7</c:v>
                </c:pt>
                <c:pt idx="2860">
                  <c:v>1.7</c:v>
                </c:pt>
                <c:pt idx="2861">
                  <c:v>1.6</c:v>
                </c:pt>
                <c:pt idx="2862">
                  <c:v>1.6</c:v>
                </c:pt>
                <c:pt idx="2863">
                  <c:v>1.5</c:v>
                </c:pt>
                <c:pt idx="2864">
                  <c:v>1.5</c:v>
                </c:pt>
                <c:pt idx="2865">
                  <c:v>1.6</c:v>
                </c:pt>
                <c:pt idx="2866">
                  <c:v>1.5</c:v>
                </c:pt>
                <c:pt idx="2867">
                  <c:v>1.6</c:v>
                </c:pt>
                <c:pt idx="2868">
                  <c:v>1.4</c:v>
                </c:pt>
                <c:pt idx="2869">
                  <c:v>1.4</c:v>
                </c:pt>
                <c:pt idx="2870">
                  <c:v>1.4</c:v>
                </c:pt>
                <c:pt idx="2871">
                  <c:v>1.4</c:v>
                </c:pt>
                <c:pt idx="2872">
                  <c:v>1.3</c:v>
                </c:pt>
                <c:pt idx="2873">
                  <c:v>1.3</c:v>
                </c:pt>
                <c:pt idx="2874">
                  <c:v>1.3</c:v>
                </c:pt>
                <c:pt idx="2875">
                  <c:v>1.3</c:v>
                </c:pt>
                <c:pt idx="2876">
                  <c:v>1.2</c:v>
                </c:pt>
                <c:pt idx="2877">
                  <c:v>1.2</c:v>
                </c:pt>
                <c:pt idx="2878">
                  <c:v>1.2</c:v>
                </c:pt>
                <c:pt idx="2879">
                  <c:v>1.1000000000000001</c:v>
                </c:pt>
                <c:pt idx="2880">
                  <c:v>1</c:v>
                </c:pt>
                <c:pt idx="2881">
                  <c:v>1.1000000000000001</c:v>
                </c:pt>
                <c:pt idx="2882">
                  <c:v>1</c:v>
                </c:pt>
                <c:pt idx="2883">
                  <c:v>1</c:v>
                </c:pt>
                <c:pt idx="2884">
                  <c:v>0.9</c:v>
                </c:pt>
                <c:pt idx="2885">
                  <c:v>1</c:v>
                </c:pt>
                <c:pt idx="2886">
                  <c:v>0.9</c:v>
                </c:pt>
                <c:pt idx="2887">
                  <c:v>0.9</c:v>
                </c:pt>
                <c:pt idx="2888">
                  <c:v>0.9</c:v>
                </c:pt>
                <c:pt idx="2889">
                  <c:v>0.9</c:v>
                </c:pt>
                <c:pt idx="2890">
                  <c:v>0.9</c:v>
                </c:pt>
                <c:pt idx="2891">
                  <c:v>0.9</c:v>
                </c:pt>
                <c:pt idx="2892">
                  <c:v>0.8</c:v>
                </c:pt>
                <c:pt idx="2893">
                  <c:v>0.8</c:v>
                </c:pt>
                <c:pt idx="2894">
                  <c:v>0.7</c:v>
                </c:pt>
                <c:pt idx="2895">
                  <c:v>0.7</c:v>
                </c:pt>
                <c:pt idx="2896">
                  <c:v>0.7</c:v>
                </c:pt>
                <c:pt idx="2897">
                  <c:v>0.7</c:v>
                </c:pt>
                <c:pt idx="2898">
                  <c:v>0.7</c:v>
                </c:pt>
                <c:pt idx="2899">
                  <c:v>0.7</c:v>
                </c:pt>
                <c:pt idx="2900">
                  <c:v>0.7</c:v>
                </c:pt>
                <c:pt idx="2901">
                  <c:v>0.7</c:v>
                </c:pt>
                <c:pt idx="2902">
                  <c:v>0.6</c:v>
                </c:pt>
                <c:pt idx="2903">
                  <c:v>0.7</c:v>
                </c:pt>
                <c:pt idx="2904">
                  <c:v>0.7</c:v>
                </c:pt>
                <c:pt idx="2905">
                  <c:v>0.6</c:v>
                </c:pt>
                <c:pt idx="2906">
                  <c:v>0.6</c:v>
                </c:pt>
                <c:pt idx="2907">
                  <c:v>0.6</c:v>
                </c:pt>
                <c:pt idx="2908">
                  <c:v>0.6</c:v>
                </c:pt>
                <c:pt idx="2909">
                  <c:v>0.5</c:v>
                </c:pt>
                <c:pt idx="2910">
                  <c:v>0.6</c:v>
                </c:pt>
                <c:pt idx="2911">
                  <c:v>0.5</c:v>
                </c:pt>
                <c:pt idx="2912">
                  <c:v>0.6</c:v>
                </c:pt>
                <c:pt idx="2913">
                  <c:v>0.5</c:v>
                </c:pt>
                <c:pt idx="2914">
                  <c:v>0.5</c:v>
                </c:pt>
                <c:pt idx="2915">
                  <c:v>0.5</c:v>
                </c:pt>
                <c:pt idx="2916">
                  <c:v>0.5</c:v>
                </c:pt>
                <c:pt idx="2917">
                  <c:v>0.4</c:v>
                </c:pt>
                <c:pt idx="2918">
                  <c:v>0.5</c:v>
                </c:pt>
                <c:pt idx="2919">
                  <c:v>0.5</c:v>
                </c:pt>
                <c:pt idx="2920">
                  <c:v>0.5</c:v>
                </c:pt>
                <c:pt idx="2921">
                  <c:v>0.5</c:v>
                </c:pt>
                <c:pt idx="2922">
                  <c:v>0.5</c:v>
                </c:pt>
                <c:pt idx="2923">
                  <c:v>0.4</c:v>
                </c:pt>
                <c:pt idx="2924">
                  <c:v>0.5</c:v>
                </c:pt>
                <c:pt idx="2925">
                  <c:v>0.5</c:v>
                </c:pt>
                <c:pt idx="2926">
                  <c:v>0.4</c:v>
                </c:pt>
                <c:pt idx="2927">
                  <c:v>0.4</c:v>
                </c:pt>
                <c:pt idx="2928">
                  <c:v>0.5</c:v>
                </c:pt>
                <c:pt idx="2929">
                  <c:v>0.5</c:v>
                </c:pt>
                <c:pt idx="2930">
                  <c:v>0.4</c:v>
                </c:pt>
                <c:pt idx="2931">
                  <c:v>0.4</c:v>
                </c:pt>
                <c:pt idx="2932">
                  <c:v>0.4</c:v>
                </c:pt>
                <c:pt idx="2933">
                  <c:v>0.4</c:v>
                </c:pt>
                <c:pt idx="2934">
                  <c:v>0.4</c:v>
                </c:pt>
                <c:pt idx="2935">
                  <c:v>0.4</c:v>
                </c:pt>
                <c:pt idx="2936">
                  <c:v>0.4</c:v>
                </c:pt>
                <c:pt idx="2937">
                  <c:v>0.3</c:v>
                </c:pt>
                <c:pt idx="2938">
                  <c:v>0.4</c:v>
                </c:pt>
                <c:pt idx="2939">
                  <c:v>0.4</c:v>
                </c:pt>
                <c:pt idx="2940">
                  <c:v>0.3</c:v>
                </c:pt>
                <c:pt idx="2941">
                  <c:v>0.4</c:v>
                </c:pt>
                <c:pt idx="2942">
                  <c:v>0.4</c:v>
                </c:pt>
                <c:pt idx="2943">
                  <c:v>0.4</c:v>
                </c:pt>
                <c:pt idx="2944">
                  <c:v>0.4</c:v>
                </c:pt>
                <c:pt idx="2945">
                  <c:v>0.3</c:v>
                </c:pt>
                <c:pt idx="2946">
                  <c:v>0.3</c:v>
                </c:pt>
                <c:pt idx="2947">
                  <c:v>0.4</c:v>
                </c:pt>
                <c:pt idx="2948">
                  <c:v>0.3</c:v>
                </c:pt>
                <c:pt idx="2949">
                  <c:v>0.3</c:v>
                </c:pt>
                <c:pt idx="2950">
                  <c:v>0.3</c:v>
                </c:pt>
                <c:pt idx="2951">
                  <c:v>0.3</c:v>
                </c:pt>
                <c:pt idx="2952">
                  <c:v>0.3</c:v>
                </c:pt>
                <c:pt idx="2953">
                  <c:v>0.2</c:v>
                </c:pt>
                <c:pt idx="2954">
                  <c:v>0.2</c:v>
                </c:pt>
                <c:pt idx="2955">
                  <c:v>0.3</c:v>
                </c:pt>
                <c:pt idx="2956">
                  <c:v>0.3</c:v>
                </c:pt>
                <c:pt idx="2957">
                  <c:v>0.3</c:v>
                </c:pt>
                <c:pt idx="2958">
                  <c:v>0.3</c:v>
                </c:pt>
                <c:pt idx="2959">
                  <c:v>0.3</c:v>
                </c:pt>
                <c:pt idx="2960">
                  <c:v>0.3</c:v>
                </c:pt>
                <c:pt idx="2961">
                  <c:v>0.2</c:v>
                </c:pt>
                <c:pt idx="2962">
                  <c:v>0.2</c:v>
                </c:pt>
                <c:pt idx="2963">
                  <c:v>0.2</c:v>
                </c:pt>
                <c:pt idx="2964">
                  <c:v>0.3</c:v>
                </c:pt>
                <c:pt idx="2965">
                  <c:v>0.2</c:v>
                </c:pt>
                <c:pt idx="2966">
                  <c:v>0.3</c:v>
                </c:pt>
                <c:pt idx="2967">
                  <c:v>0.3</c:v>
                </c:pt>
                <c:pt idx="2968">
                  <c:v>0.2</c:v>
                </c:pt>
                <c:pt idx="2969">
                  <c:v>0.2</c:v>
                </c:pt>
                <c:pt idx="2970">
                  <c:v>0.2</c:v>
                </c:pt>
                <c:pt idx="2971">
                  <c:v>0.1</c:v>
                </c:pt>
                <c:pt idx="2972">
                  <c:v>0.2</c:v>
                </c:pt>
                <c:pt idx="2973">
                  <c:v>0.2</c:v>
                </c:pt>
                <c:pt idx="2974">
                  <c:v>0.2</c:v>
                </c:pt>
                <c:pt idx="2975">
                  <c:v>0.2</c:v>
                </c:pt>
                <c:pt idx="2976">
                  <c:v>0.2</c:v>
                </c:pt>
                <c:pt idx="2977">
                  <c:v>0.2</c:v>
                </c:pt>
                <c:pt idx="2978">
                  <c:v>0.2</c:v>
                </c:pt>
                <c:pt idx="2979">
                  <c:v>0.1</c:v>
                </c:pt>
                <c:pt idx="2980">
                  <c:v>0.1</c:v>
                </c:pt>
                <c:pt idx="2981">
                  <c:v>0.1</c:v>
                </c:pt>
                <c:pt idx="2982">
                  <c:v>0.1</c:v>
                </c:pt>
                <c:pt idx="2983">
                  <c:v>0.1</c:v>
                </c:pt>
                <c:pt idx="2984">
                  <c:v>0.1</c:v>
                </c:pt>
                <c:pt idx="2985">
                  <c:v>0.1</c:v>
                </c:pt>
                <c:pt idx="2986">
                  <c:v>0.1</c:v>
                </c:pt>
                <c:pt idx="2987">
                  <c:v>0</c:v>
                </c:pt>
                <c:pt idx="2988">
                  <c:v>0</c:v>
                </c:pt>
                <c:pt idx="2989">
                  <c:v>0</c:v>
                </c:pt>
                <c:pt idx="2990">
                  <c:v>0.1</c:v>
                </c:pt>
                <c:pt idx="2991">
                  <c:v>0.1</c:v>
                </c:pt>
                <c:pt idx="2992">
                  <c:v>0.1</c:v>
                </c:pt>
                <c:pt idx="2993">
                  <c:v>0</c:v>
                </c:pt>
                <c:pt idx="2994">
                  <c:v>0</c:v>
                </c:pt>
                <c:pt idx="2995">
                  <c:v>0</c:v>
                </c:pt>
                <c:pt idx="2996">
                  <c:v>0</c:v>
                </c:pt>
                <c:pt idx="2997">
                  <c:v>0</c:v>
                </c:pt>
                <c:pt idx="2998">
                  <c:v>0.1</c:v>
                </c:pt>
                <c:pt idx="2999">
                  <c:v>0</c:v>
                </c:pt>
                <c:pt idx="3000">
                  <c:v>0.1</c:v>
                </c:pt>
                <c:pt idx="3001">
                  <c:v>0</c:v>
                </c:pt>
                <c:pt idx="3002">
                  <c:v>0.1</c:v>
                </c:pt>
                <c:pt idx="3003">
                  <c:v>0</c:v>
                </c:pt>
                <c:pt idx="3004">
                  <c:v>0</c:v>
                </c:pt>
                <c:pt idx="3005">
                  <c:v>0</c:v>
                </c:pt>
                <c:pt idx="3006">
                  <c:v>0</c:v>
                </c:pt>
                <c:pt idx="3007">
                  <c:v>0.1</c:v>
                </c:pt>
                <c:pt idx="3008">
                  <c:v>0</c:v>
                </c:pt>
                <c:pt idx="3009">
                  <c:v>0</c:v>
                </c:pt>
                <c:pt idx="3010">
                  <c:v>0.1</c:v>
                </c:pt>
                <c:pt idx="3011">
                  <c:v>0</c:v>
                </c:pt>
                <c:pt idx="3012">
                  <c:v>0.1</c:v>
                </c:pt>
                <c:pt idx="3013">
                  <c:v>0</c:v>
                </c:pt>
                <c:pt idx="3014">
                  <c:v>0</c:v>
                </c:pt>
                <c:pt idx="3015">
                  <c:v>0</c:v>
                </c:pt>
                <c:pt idx="3016">
                  <c:v>0.1</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-0.1</c:v>
                </c:pt>
                <c:pt idx="3058">
                  <c:v>0</c:v>
                </c:pt>
                <c:pt idx="3059">
                  <c:v>-0.1</c:v>
                </c:pt>
                <c:pt idx="3060">
                  <c:v>0</c:v>
                </c:pt>
                <c:pt idx="3061">
                  <c:v>0</c:v>
                </c:pt>
                <c:pt idx="3062">
                  <c:v>0</c:v>
                </c:pt>
                <c:pt idx="3063">
                  <c:v>0</c:v>
                </c:pt>
                <c:pt idx="3064">
                  <c:v>-0.1</c:v>
                </c:pt>
                <c:pt idx="3065">
                  <c:v>0</c:v>
                </c:pt>
                <c:pt idx="3066">
                  <c:v>0</c:v>
                </c:pt>
                <c:pt idx="3067">
                  <c:v>0</c:v>
                </c:pt>
                <c:pt idx="3068">
                  <c:v>0</c:v>
                </c:pt>
                <c:pt idx="3069">
                  <c:v>0</c:v>
                </c:pt>
                <c:pt idx="3070">
                  <c:v>0</c:v>
                </c:pt>
                <c:pt idx="3071">
                  <c:v>0</c:v>
                </c:pt>
                <c:pt idx="3072">
                  <c:v>0</c:v>
                </c:pt>
                <c:pt idx="3073">
                  <c:v>-0.1</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-0.1</c:v>
                </c:pt>
                <c:pt idx="3090">
                  <c:v>-0.1</c:v>
                </c:pt>
                <c:pt idx="3091">
                  <c:v>0</c:v>
                </c:pt>
                <c:pt idx="3092">
                  <c:v>-0.1</c:v>
                </c:pt>
                <c:pt idx="3093">
                  <c:v>-0.1</c:v>
                </c:pt>
                <c:pt idx="3094">
                  <c:v>0</c:v>
                </c:pt>
                <c:pt idx="3095">
                  <c:v>0</c:v>
                </c:pt>
                <c:pt idx="3096">
                  <c:v>0</c:v>
                </c:pt>
                <c:pt idx="3097">
                  <c:v>-0.1</c:v>
                </c:pt>
                <c:pt idx="3098">
                  <c:v>-0.1</c:v>
                </c:pt>
                <c:pt idx="3099">
                  <c:v>0</c:v>
                </c:pt>
                <c:pt idx="3100">
                  <c:v>-0.1</c:v>
                </c:pt>
                <c:pt idx="3101">
                  <c:v>0</c:v>
                </c:pt>
                <c:pt idx="3102">
                  <c:v>-0.1</c:v>
                </c:pt>
                <c:pt idx="3103">
                  <c:v>-0.1</c:v>
                </c:pt>
                <c:pt idx="3104">
                  <c:v>-0.1</c:v>
                </c:pt>
                <c:pt idx="3105">
                  <c:v>-0.1</c:v>
                </c:pt>
                <c:pt idx="3106">
                  <c:v>0</c:v>
                </c:pt>
                <c:pt idx="3107">
                  <c:v>-0.1</c:v>
                </c:pt>
                <c:pt idx="3108">
                  <c:v>-0.1</c:v>
                </c:pt>
                <c:pt idx="3109">
                  <c:v>-0.1</c:v>
                </c:pt>
                <c:pt idx="3110">
                  <c:v>-0.1</c:v>
                </c:pt>
                <c:pt idx="3111">
                  <c:v>0</c:v>
                </c:pt>
                <c:pt idx="3112">
                  <c:v>-0.1</c:v>
                </c:pt>
                <c:pt idx="3113">
                  <c:v>-0.1</c:v>
                </c:pt>
                <c:pt idx="3114">
                  <c:v>-0.1</c:v>
                </c:pt>
                <c:pt idx="3115">
                  <c:v>-0.1</c:v>
                </c:pt>
                <c:pt idx="3116">
                  <c:v>-0.1</c:v>
                </c:pt>
                <c:pt idx="3117">
                  <c:v>-0.1</c:v>
                </c:pt>
                <c:pt idx="3118">
                  <c:v>-0.1</c:v>
                </c:pt>
                <c:pt idx="3119">
                  <c:v>-0.1</c:v>
                </c:pt>
                <c:pt idx="3120">
                  <c:v>-0.1</c:v>
                </c:pt>
                <c:pt idx="3121">
                  <c:v>-0.1</c:v>
                </c:pt>
                <c:pt idx="3122">
                  <c:v>-0.1</c:v>
                </c:pt>
                <c:pt idx="3123">
                  <c:v>-0.1</c:v>
                </c:pt>
                <c:pt idx="3124">
                  <c:v>-0.1</c:v>
                </c:pt>
                <c:pt idx="3125">
                  <c:v>-0.1</c:v>
                </c:pt>
                <c:pt idx="3126">
                  <c:v>-0.1</c:v>
                </c:pt>
                <c:pt idx="3127">
                  <c:v>-0.1</c:v>
                </c:pt>
                <c:pt idx="3128">
                  <c:v>-0.1</c:v>
                </c:pt>
                <c:pt idx="3129">
                  <c:v>-0.1</c:v>
                </c:pt>
                <c:pt idx="3130">
                  <c:v>-0.2</c:v>
                </c:pt>
                <c:pt idx="3131">
                  <c:v>-0.1</c:v>
                </c:pt>
                <c:pt idx="3132">
                  <c:v>-0.1</c:v>
                </c:pt>
                <c:pt idx="3133">
                  <c:v>-0.1</c:v>
                </c:pt>
                <c:pt idx="3134">
                  <c:v>-0.1</c:v>
                </c:pt>
                <c:pt idx="3135">
                  <c:v>-0.1</c:v>
                </c:pt>
                <c:pt idx="3136">
                  <c:v>-0.1</c:v>
                </c:pt>
                <c:pt idx="3137">
                  <c:v>-0.1</c:v>
                </c:pt>
                <c:pt idx="3138">
                  <c:v>-0.1</c:v>
                </c:pt>
                <c:pt idx="3139">
                  <c:v>-0.2</c:v>
                </c:pt>
                <c:pt idx="3140">
                  <c:v>-0.1</c:v>
                </c:pt>
                <c:pt idx="3141">
                  <c:v>-0.2</c:v>
                </c:pt>
                <c:pt idx="3142">
                  <c:v>-0.2</c:v>
                </c:pt>
                <c:pt idx="3143">
                  <c:v>-0.1</c:v>
                </c:pt>
                <c:pt idx="3144">
                  <c:v>-0.1</c:v>
                </c:pt>
                <c:pt idx="3145">
                  <c:v>-0.2</c:v>
                </c:pt>
                <c:pt idx="3146">
                  <c:v>-0.2</c:v>
                </c:pt>
                <c:pt idx="3147">
                  <c:v>-0.2</c:v>
                </c:pt>
                <c:pt idx="3148">
                  <c:v>-0.2</c:v>
                </c:pt>
                <c:pt idx="3149">
                  <c:v>-0.1</c:v>
                </c:pt>
                <c:pt idx="3150">
                  <c:v>-0.1</c:v>
                </c:pt>
                <c:pt idx="3151">
                  <c:v>-0.1</c:v>
                </c:pt>
                <c:pt idx="3152">
                  <c:v>-0.2</c:v>
                </c:pt>
                <c:pt idx="3153">
                  <c:v>-0.2</c:v>
                </c:pt>
                <c:pt idx="3154">
                  <c:v>-0.2</c:v>
                </c:pt>
                <c:pt idx="3155">
                  <c:v>-0.2</c:v>
                </c:pt>
                <c:pt idx="3156">
                  <c:v>-0.2</c:v>
                </c:pt>
                <c:pt idx="3157">
                  <c:v>-0.2</c:v>
                </c:pt>
                <c:pt idx="3158">
                  <c:v>-0.1</c:v>
                </c:pt>
                <c:pt idx="3159">
                  <c:v>-0.2</c:v>
                </c:pt>
                <c:pt idx="3160">
                  <c:v>-0.2</c:v>
                </c:pt>
                <c:pt idx="3161">
                  <c:v>-0.2</c:v>
                </c:pt>
                <c:pt idx="3162">
                  <c:v>-0.2</c:v>
                </c:pt>
                <c:pt idx="3163">
                  <c:v>-0.2</c:v>
                </c:pt>
                <c:pt idx="3164">
                  <c:v>-0.2</c:v>
                </c:pt>
                <c:pt idx="3165">
                  <c:v>-0.2</c:v>
                </c:pt>
                <c:pt idx="3166">
                  <c:v>-0.2</c:v>
                </c:pt>
                <c:pt idx="3167">
                  <c:v>-0.1</c:v>
                </c:pt>
                <c:pt idx="3168">
                  <c:v>-0.2</c:v>
                </c:pt>
                <c:pt idx="3169">
                  <c:v>-0.2</c:v>
                </c:pt>
                <c:pt idx="3170">
                  <c:v>-0.2</c:v>
                </c:pt>
                <c:pt idx="3171">
                  <c:v>-0.2</c:v>
                </c:pt>
                <c:pt idx="3172">
                  <c:v>-0.1</c:v>
                </c:pt>
                <c:pt idx="3173">
                  <c:v>-0.2</c:v>
                </c:pt>
                <c:pt idx="3174">
                  <c:v>-0.1</c:v>
                </c:pt>
                <c:pt idx="3175">
                  <c:v>-0.1</c:v>
                </c:pt>
                <c:pt idx="3176">
                  <c:v>-0.1</c:v>
                </c:pt>
                <c:pt idx="3177">
                  <c:v>-0.2</c:v>
                </c:pt>
                <c:pt idx="3178">
                  <c:v>-0.2</c:v>
                </c:pt>
                <c:pt idx="3179">
                  <c:v>-0.2</c:v>
                </c:pt>
                <c:pt idx="3180">
                  <c:v>-0.1</c:v>
                </c:pt>
                <c:pt idx="3181">
                  <c:v>-0.1</c:v>
                </c:pt>
                <c:pt idx="3182">
                  <c:v>-0.2</c:v>
                </c:pt>
                <c:pt idx="3183">
                  <c:v>-0.2</c:v>
                </c:pt>
                <c:pt idx="3184">
                  <c:v>-0.2</c:v>
                </c:pt>
                <c:pt idx="3185">
                  <c:v>-0.2</c:v>
                </c:pt>
                <c:pt idx="3186">
                  <c:v>-0.1</c:v>
                </c:pt>
                <c:pt idx="3187">
                  <c:v>-0.2</c:v>
                </c:pt>
                <c:pt idx="3188">
                  <c:v>-0.2</c:v>
                </c:pt>
                <c:pt idx="3189">
                  <c:v>-0.2</c:v>
                </c:pt>
                <c:pt idx="3190">
                  <c:v>-0.2</c:v>
                </c:pt>
                <c:pt idx="3191">
                  <c:v>-0.2</c:v>
                </c:pt>
                <c:pt idx="3192">
                  <c:v>-0.2</c:v>
                </c:pt>
                <c:pt idx="3193">
                  <c:v>-0.2</c:v>
                </c:pt>
                <c:pt idx="3194">
                  <c:v>-0.2</c:v>
                </c:pt>
                <c:pt idx="3195">
                  <c:v>-0.2</c:v>
                </c:pt>
                <c:pt idx="3196">
                  <c:v>-0.2</c:v>
                </c:pt>
                <c:pt idx="3197">
                  <c:v>-0.2</c:v>
                </c:pt>
                <c:pt idx="3198">
                  <c:v>-0.2</c:v>
                </c:pt>
                <c:pt idx="3199">
                  <c:v>-0.2</c:v>
                </c:pt>
                <c:pt idx="3200">
                  <c:v>-0.2</c:v>
                </c:pt>
                <c:pt idx="3201">
                  <c:v>-0.2</c:v>
                </c:pt>
                <c:pt idx="3202">
                  <c:v>-0.2</c:v>
                </c:pt>
                <c:pt idx="3203">
                  <c:v>-0.2</c:v>
                </c:pt>
                <c:pt idx="3204">
                  <c:v>-0.2</c:v>
                </c:pt>
                <c:pt idx="3205">
                  <c:v>-0.3</c:v>
                </c:pt>
                <c:pt idx="3206">
                  <c:v>-0.2</c:v>
                </c:pt>
                <c:pt idx="3207">
                  <c:v>-0.2</c:v>
                </c:pt>
                <c:pt idx="3208">
                  <c:v>-0.3</c:v>
                </c:pt>
                <c:pt idx="3209">
                  <c:v>-0.2</c:v>
                </c:pt>
                <c:pt idx="3210">
                  <c:v>-0.2</c:v>
                </c:pt>
                <c:pt idx="3211">
                  <c:v>-0.2</c:v>
                </c:pt>
                <c:pt idx="3212">
                  <c:v>-0.2</c:v>
                </c:pt>
                <c:pt idx="3213">
                  <c:v>-0.2</c:v>
                </c:pt>
                <c:pt idx="3214">
                  <c:v>-0.2</c:v>
                </c:pt>
                <c:pt idx="3215">
                  <c:v>-0.2</c:v>
                </c:pt>
                <c:pt idx="3216">
                  <c:v>-0.3</c:v>
                </c:pt>
                <c:pt idx="3217">
                  <c:v>-0.2</c:v>
                </c:pt>
                <c:pt idx="3218">
                  <c:v>-0.2</c:v>
                </c:pt>
                <c:pt idx="3219">
                  <c:v>-0.3</c:v>
                </c:pt>
                <c:pt idx="3220">
                  <c:v>-0.2</c:v>
                </c:pt>
                <c:pt idx="3221">
                  <c:v>-0.2</c:v>
                </c:pt>
              </c:numCache>
            </c:numRef>
          </c:yVal>
          <c:smooth val="0"/>
        </c:ser>
        <c:ser>
          <c:idx val="26"/>
          <c:order val="22"/>
          <c:tx>
            <c:strRef>
              <c:f>'[T1500170-v3 LHO Charge Exp Day 4 and 5.xlsx]Raw Data'!$AC$15</c:f>
              <c:strCache>
                <c:ptCount val="1"/>
                <c:pt idx="0">
                  <c:v>5.6 A</c:v>
                </c:pt>
              </c:strCache>
            </c:strRef>
          </c:tx>
          <c:spPr>
            <a:ln w="19050" cap="rnd">
              <a:solidFill>
                <a:schemeClr val="accent3">
                  <a:lumMod val="60000"/>
                  <a:lumOff val="40000"/>
                </a:schemeClr>
              </a:solidFill>
              <a:round/>
            </a:ln>
            <a:effectLst/>
          </c:spPr>
          <c:marker>
            <c:symbol val="none"/>
          </c:marker>
          <c:xVal>
            <c:numRef>
              <c:f>'[T1500170-v3 LHO Charge Exp Day 4 and 5.xlsx]Raw Data'!$B$18:$B$4644</c:f>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f>'[T1500170-v3 LHO Charge Exp Day 4 and 5.xlsx]Raw Data'!$AC$18:$AC$4644</c:f>
              <c:numCache>
                <c:formatCode>#,##0.0</c:formatCode>
                <c:ptCount val="4627"/>
                <c:pt idx="0">
                  <c:v>-0.8</c:v>
                </c:pt>
                <c:pt idx="1">
                  <c:v>-0.8</c:v>
                </c:pt>
                <c:pt idx="2">
                  <c:v>-0.8</c:v>
                </c:pt>
                <c:pt idx="3">
                  <c:v>-0.8</c:v>
                </c:pt>
                <c:pt idx="4">
                  <c:v>-0.9</c:v>
                </c:pt>
                <c:pt idx="5">
                  <c:v>-0.9</c:v>
                </c:pt>
                <c:pt idx="6">
                  <c:v>-0.9</c:v>
                </c:pt>
                <c:pt idx="7">
                  <c:v>-0.9</c:v>
                </c:pt>
                <c:pt idx="8">
                  <c:v>-0.8</c:v>
                </c:pt>
                <c:pt idx="9">
                  <c:v>-0.9</c:v>
                </c:pt>
                <c:pt idx="10">
                  <c:v>-0.9</c:v>
                </c:pt>
                <c:pt idx="11">
                  <c:v>-0.9</c:v>
                </c:pt>
                <c:pt idx="12">
                  <c:v>-0.9</c:v>
                </c:pt>
                <c:pt idx="13">
                  <c:v>-0.9</c:v>
                </c:pt>
                <c:pt idx="14">
                  <c:v>-1</c:v>
                </c:pt>
                <c:pt idx="15">
                  <c:v>-1</c:v>
                </c:pt>
                <c:pt idx="16">
                  <c:v>-0.9</c:v>
                </c:pt>
                <c:pt idx="17">
                  <c:v>-1</c:v>
                </c:pt>
                <c:pt idx="18">
                  <c:v>-1</c:v>
                </c:pt>
                <c:pt idx="19">
                  <c:v>-1</c:v>
                </c:pt>
                <c:pt idx="20">
                  <c:v>-1.1000000000000001</c:v>
                </c:pt>
                <c:pt idx="21">
                  <c:v>-1</c:v>
                </c:pt>
                <c:pt idx="22">
                  <c:v>-0.9</c:v>
                </c:pt>
                <c:pt idx="23">
                  <c:v>-1</c:v>
                </c:pt>
                <c:pt idx="24">
                  <c:v>-1</c:v>
                </c:pt>
                <c:pt idx="25">
                  <c:v>-1</c:v>
                </c:pt>
                <c:pt idx="26">
                  <c:v>-1</c:v>
                </c:pt>
                <c:pt idx="27">
                  <c:v>-1</c:v>
                </c:pt>
                <c:pt idx="28">
                  <c:v>-1</c:v>
                </c:pt>
                <c:pt idx="29">
                  <c:v>-1</c:v>
                </c:pt>
                <c:pt idx="30">
                  <c:v>-1</c:v>
                </c:pt>
                <c:pt idx="31">
                  <c:v>-1</c:v>
                </c:pt>
                <c:pt idx="32">
                  <c:v>-0.9</c:v>
                </c:pt>
                <c:pt idx="33">
                  <c:v>-1</c:v>
                </c:pt>
                <c:pt idx="34">
                  <c:v>-1</c:v>
                </c:pt>
                <c:pt idx="35">
                  <c:v>-0.9</c:v>
                </c:pt>
                <c:pt idx="36">
                  <c:v>-0.9</c:v>
                </c:pt>
                <c:pt idx="37">
                  <c:v>-1</c:v>
                </c:pt>
                <c:pt idx="38">
                  <c:v>-1</c:v>
                </c:pt>
                <c:pt idx="39">
                  <c:v>-1</c:v>
                </c:pt>
                <c:pt idx="40">
                  <c:v>-1</c:v>
                </c:pt>
                <c:pt idx="41">
                  <c:v>-0.9</c:v>
                </c:pt>
                <c:pt idx="42">
                  <c:v>-1</c:v>
                </c:pt>
                <c:pt idx="43">
                  <c:v>-1.1000000000000001</c:v>
                </c:pt>
                <c:pt idx="44">
                  <c:v>-1</c:v>
                </c:pt>
                <c:pt idx="45">
                  <c:v>-1</c:v>
                </c:pt>
                <c:pt idx="46">
                  <c:v>-1.1000000000000001</c:v>
                </c:pt>
                <c:pt idx="47">
                  <c:v>-1.1000000000000001</c:v>
                </c:pt>
                <c:pt idx="48">
                  <c:v>-1.2</c:v>
                </c:pt>
                <c:pt idx="49">
                  <c:v>-1.2</c:v>
                </c:pt>
                <c:pt idx="50">
                  <c:v>-1.3</c:v>
                </c:pt>
                <c:pt idx="51">
                  <c:v>-1.4</c:v>
                </c:pt>
                <c:pt idx="52">
                  <c:v>-1.8</c:v>
                </c:pt>
                <c:pt idx="53">
                  <c:v>-2.5</c:v>
                </c:pt>
                <c:pt idx="54">
                  <c:v>-3</c:v>
                </c:pt>
                <c:pt idx="55">
                  <c:v>-4.0999999999999996</c:v>
                </c:pt>
                <c:pt idx="56">
                  <c:v>-4.9000000000000004</c:v>
                </c:pt>
                <c:pt idx="57">
                  <c:v>-8.4</c:v>
                </c:pt>
                <c:pt idx="58">
                  <c:v>-10.1</c:v>
                </c:pt>
                <c:pt idx="59">
                  <c:v>-10.199999999999999</c:v>
                </c:pt>
                <c:pt idx="60">
                  <c:v>-12.3</c:v>
                </c:pt>
                <c:pt idx="61">
                  <c:v>-12.8</c:v>
                </c:pt>
                <c:pt idx="62">
                  <c:v>-14</c:v>
                </c:pt>
                <c:pt idx="63">
                  <c:v>-14.6</c:v>
                </c:pt>
                <c:pt idx="64">
                  <c:v>-13</c:v>
                </c:pt>
                <c:pt idx="65">
                  <c:v>-10.1</c:v>
                </c:pt>
                <c:pt idx="66">
                  <c:v>-8.9</c:v>
                </c:pt>
                <c:pt idx="67">
                  <c:v>-7.7</c:v>
                </c:pt>
                <c:pt idx="68">
                  <c:v>-6.6</c:v>
                </c:pt>
                <c:pt idx="69">
                  <c:v>-5.3</c:v>
                </c:pt>
                <c:pt idx="70">
                  <c:v>-4.9000000000000004</c:v>
                </c:pt>
                <c:pt idx="71">
                  <c:v>-4.3</c:v>
                </c:pt>
                <c:pt idx="72">
                  <c:v>-3.7</c:v>
                </c:pt>
                <c:pt idx="73">
                  <c:v>-2.8</c:v>
                </c:pt>
                <c:pt idx="74">
                  <c:v>-2.4</c:v>
                </c:pt>
                <c:pt idx="75">
                  <c:v>-2.1</c:v>
                </c:pt>
                <c:pt idx="76">
                  <c:v>-1.9</c:v>
                </c:pt>
                <c:pt idx="77">
                  <c:v>-1.7</c:v>
                </c:pt>
                <c:pt idx="78">
                  <c:v>-1.6</c:v>
                </c:pt>
                <c:pt idx="79">
                  <c:v>-1.6</c:v>
                </c:pt>
                <c:pt idx="80">
                  <c:v>-1.6</c:v>
                </c:pt>
                <c:pt idx="81">
                  <c:v>-1.6</c:v>
                </c:pt>
                <c:pt idx="82">
                  <c:v>-1.6</c:v>
                </c:pt>
                <c:pt idx="83">
                  <c:v>-1.6</c:v>
                </c:pt>
                <c:pt idx="84">
                  <c:v>-1.6</c:v>
                </c:pt>
                <c:pt idx="85">
                  <c:v>-1.5</c:v>
                </c:pt>
                <c:pt idx="86">
                  <c:v>-1.5</c:v>
                </c:pt>
                <c:pt idx="87">
                  <c:v>-1.5</c:v>
                </c:pt>
                <c:pt idx="88">
                  <c:v>-1.5</c:v>
                </c:pt>
                <c:pt idx="89">
                  <c:v>-1.5</c:v>
                </c:pt>
                <c:pt idx="90">
                  <c:v>-1.5</c:v>
                </c:pt>
                <c:pt idx="91">
                  <c:v>-1.5</c:v>
                </c:pt>
                <c:pt idx="92">
                  <c:v>-1.5</c:v>
                </c:pt>
                <c:pt idx="93">
                  <c:v>-1.5</c:v>
                </c:pt>
                <c:pt idx="94">
                  <c:v>-1.5</c:v>
                </c:pt>
                <c:pt idx="95">
                  <c:v>-1.5</c:v>
                </c:pt>
                <c:pt idx="96">
                  <c:v>-1.4</c:v>
                </c:pt>
                <c:pt idx="97">
                  <c:v>-1.5</c:v>
                </c:pt>
                <c:pt idx="98">
                  <c:v>-1.5</c:v>
                </c:pt>
                <c:pt idx="99">
                  <c:v>-1.5</c:v>
                </c:pt>
                <c:pt idx="100">
                  <c:v>-1.5</c:v>
                </c:pt>
                <c:pt idx="101">
                  <c:v>-1.5</c:v>
                </c:pt>
                <c:pt idx="102">
                  <c:v>-1.5</c:v>
                </c:pt>
                <c:pt idx="103">
                  <c:v>-1.6</c:v>
                </c:pt>
                <c:pt idx="104">
                  <c:v>-1.4</c:v>
                </c:pt>
                <c:pt idx="105">
                  <c:v>-1.5</c:v>
                </c:pt>
                <c:pt idx="106">
                  <c:v>-1.5</c:v>
                </c:pt>
                <c:pt idx="107">
                  <c:v>-1.4</c:v>
                </c:pt>
                <c:pt idx="108">
                  <c:v>-1.4</c:v>
                </c:pt>
                <c:pt idx="109">
                  <c:v>-1.5</c:v>
                </c:pt>
                <c:pt idx="110">
                  <c:v>-1.4</c:v>
                </c:pt>
                <c:pt idx="111">
                  <c:v>-1.5</c:v>
                </c:pt>
                <c:pt idx="112">
                  <c:v>-1.5</c:v>
                </c:pt>
                <c:pt idx="113">
                  <c:v>-1.5</c:v>
                </c:pt>
                <c:pt idx="114">
                  <c:v>-1.6</c:v>
                </c:pt>
                <c:pt idx="115">
                  <c:v>-1.6</c:v>
                </c:pt>
                <c:pt idx="116">
                  <c:v>-2.1</c:v>
                </c:pt>
                <c:pt idx="117">
                  <c:v>-2.5</c:v>
                </c:pt>
                <c:pt idx="118">
                  <c:v>-3</c:v>
                </c:pt>
                <c:pt idx="119">
                  <c:v>-3.7</c:v>
                </c:pt>
                <c:pt idx="120">
                  <c:v>-4.4000000000000004</c:v>
                </c:pt>
                <c:pt idx="121">
                  <c:v>-7.7</c:v>
                </c:pt>
                <c:pt idx="122">
                  <c:v>-10.1</c:v>
                </c:pt>
                <c:pt idx="123">
                  <c:v>-12.7</c:v>
                </c:pt>
                <c:pt idx="124">
                  <c:v>-15.7</c:v>
                </c:pt>
                <c:pt idx="125">
                  <c:v>-16.600000000000001</c:v>
                </c:pt>
                <c:pt idx="126">
                  <c:v>-13.3</c:v>
                </c:pt>
                <c:pt idx="127">
                  <c:v>-11</c:v>
                </c:pt>
                <c:pt idx="128">
                  <c:v>-9.4</c:v>
                </c:pt>
                <c:pt idx="129">
                  <c:v>-7.9</c:v>
                </c:pt>
                <c:pt idx="130">
                  <c:v>-7.1</c:v>
                </c:pt>
                <c:pt idx="131">
                  <c:v>-6.5</c:v>
                </c:pt>
                <c:pt idx="132">
                  <c:v>-6</c:v>
                </c:pt>
                <c:pt idx="133">
                  <c:v>-5</c:v>
                </c:pt>
                <c:pt idx="134">
                  <c:v>-3.5</c:v>
                </c:pt>
                <c:pt idx="135">
                  <c:v>-3</c:v>
                </c:pt>
                <c:pt idx="136">
                  <c:v>-3.4</c:v>
                </c:pt>
                <c:pt idx="137">
                  <c:v>-3.4</c:v>
                </c:pt>
                <c:pt idx="138">
                  <c:v>-3.4</c:v>
                </c:pt>
                <c:pt idx="139">
                  <c:v>-4.0999999999999996</c:v>
                </c:pt>
                <c:pt idx="140">
                  <c:v>-4</c:v>
                </c:pt>
                <c:pt idx="141">
                  <c:v>-3.8</c:v>
                </c:pt>
                <c:pt idx="142">
                  <c:v>-3.4</c:v>
                </c:pt>
                <c:pt idx="143">
                  <c:v>-3.3</c:v>
                </c:pt>
                <c:pt idx="144">
                  <c:v>-3.2</c:v>
                </c:pt>
                <c:pt idx="145">
                  <c:v>-3</c:v>
                </c:pt>
                <c:pt idx="146">
                  <c:v>-2.9</c:v>
                </c:pt>
                <c:pt idx="147">
                  <c:v>-2.6</c:v>
                </c:pt>
                <c:pt idx="148">
                  <c:v>-2.9</c:v>
                </c:pt>
                <c:pt idx="149">
                  <c:v>-3.7</c:v>
                </c:pt>
                <c:pt idx="150">
                  <c:v>-5.7</c:v>
                </c:pt>
                <c:pt idx="151">
                  <c:v>-9.4</c:v>
                </c:pt>
                <c:pt idx="152">
                  <c:v>-18.3</c:v>
                </c:pt>
                <c:pt idx="153">
                  <c:v>-22.1</c:v>
                </c:pt>
                <c:pt idx="154">
                  <c:v>-24.9</c:v>
                </c:pt>
                <c:pt idx="155">
                  <c:v>-27.7</c:v>
                </c:pt>
                <c:pt idx="156">
                  <c:v>-68.2</c:v>
                </c:pt>
                <c:pt idx="157">
                  <c:v>-132.69999999999999</c:v>
                </c:pt>
                <c:pt idx="158">
                  <c:v>-179.8</c:v>
                </c:pt>
                <c:pt idx="159">
                  <c:v>-215.1</c:v>
                </c:pt>
                <c:pt idx="160">
                  <c:v>-230.9</c:v>
                </c:pt>
                <c:pt idx="161">
                  <c:v>-249.9</c:v>
                </c:pt>
                <c:pt idx="162">
                  <c:v>-264.3</c:v>
                </c:pt>
                <c:pt idx="163">
                  <c:v>-276.8</c:v>
                </c:pt>
                <c:pt idx="164">
                  <c:v>-285.8</c:v>
                </c:pt>
                <c:pt idx="165">
                  <c:v>-299.89999999999998</c:v>
                </c:pt>
                <c:pt idx="166">
                  <c:v>-310.89999999999998</c:v>
                </c:pt>
                <c:pt idx="167">
                  <c:v>-323.89999999999998</c:v>
                </c:pt>
                <c:pt idx="168">
                  <c:v>-339.5</c:v>
                </c:pt>
                <c:pt idx="169">
                  <c:v>-358.8</c:v>
                </c:pt>
                <c:pt idx="170">
                  <c:v>-380.5</c:v>
                </c:pt>
                <c:pt idx="171">
                  <c:v>-400.5</c:v>
                </c:pt>
                <c:pt idx="172">
                  <c:v>-416.8</c:v>
                </c:pt>
                <c:pt idx="173">
                  <c:v>-433</c:v>
                </c:pt>
                <c:pt idx="174">
                  <c:v>-461.7</c:v>
                </c:pt>
                <c:pt idx="175">
                  <c:v>-491.5</c:v>
                </c:pt>
                <c:pt idx="176">
                  <c:v>-519.70000000000005</c:v>
                </c:pt>
                <c:pt idx="177">
                  <c:v>-567.20000000000005</c:v>
                </c:pt>
                <c:pt idx="178">
                  <c:v>-604.29999999999995</c:v>
                </c:pt>
                <c:pt idx="179">
                  <c:v>-640.79999999999995</c:v>
                </c:pt>
                <c:pt idx="180">
                  <c:v>-665.4</c:v>
                </c:pt>
                <c:pt idx="181">
                  <c:v>-682.3</c:v>
                </c:pt>
                <c:pt idx="182">
                  <c:v>-690.1</c:v>
                </c:pt>
                <c:pt idx="183">
                  <c:v>-693.3</c:v>
                </c:pt>
                <c:pt idx="184">
                  <c:v>-695</c:v>
                </c:pt>
                <c:pt idx="185">
                  <c:v>-686.8</c:v>
                </c:pt>
                <c:pt idx="186">
                  <c:v>-677.5</c:v>
                </c:pt>
                <c:pt idx="187">
                  <c:v>-682.9</c:v>
                </c:pt>
                <c:pt idx="188">
                  <c:v>-691.1</c:v>
                </c:pt>
                <c:pt idx="189">
                  <c:v>-694.8</c:v>
                </c:pt>
                <c:pt idx="190">
                  <c:v>-696.6</c:v>
                </c:pt>
                <c:pt idx="191">
                  <c:v>-697.1</c:v>
                </c:pt>
                <c:pt idx="192">
                  <c:v>-699.5</c:v>
                </c:pt>
                <c:pt idx="193">
                  <c:v>-716</c:v>
                </c:pt>
                <c:pt idx="194">
                  <c:v>-718.5</c:v>
                </c:pt>
                <c:pt idx="195">
                  <c:v>-716.1</c:v>
                </c:pt>
                <c:pt idx="196">
                  <c:v>-714.3</c:v>
                </c:pt>
                <c:pt idx="197">
                  <c:v>-710.7</c:v>
                </c:pt>
                <c:pt idx="198">
                  <c:v>-708.3</c:v>
                </c:pt>
                <c:pt idx="199">
                  <c:v>-706.3</c:v>
                </c:pt>
                <c:pt idx="200">
                  <c:v>-703.7</c:v>
                </c:pt>
                <c:pt idx="201">
                  <c:v>-701.6</c:v>
                </c:pt>
                <c:pt idx="202">
                  <c:v>-699.5</c:v>
                </c:pt>
                <c:pt idx="203">
                  <c:v>-698.8</c:v>
                </c:pt>
                <c:pt idx="204">
                  <c:v>-698.3</c:v>
                </c:pt>
                <c:pt idx="205">
                  <c:v>-697.6</c:v>
                </c:pt>
                <c:pt idx="206">
                  <c:v>-696.9</c:v>
                </c:pt>
                <c:pt idx="207">
                  <c:v>-695.9</c:v>
                </c:pt>
                <c:pt idx="208">
                  <c:v>-695.1</c:v>
                </c:pt>
                <c:pt idx="209">
                  <c:v>-694.6</c:v>
                </c:pt>
                <c:pt idx="210">
                  <c:v>-694.2</c:v>
                </c:pt>
                <c:pt idx="211">
                  <c:v>-694.3</c:v>
                </c:pt>
                <c:pt idx="212">
                  <c:v>-694.4</c:v>
                </c:pt>
                <c:pt idx="213">
                  <c:v>-694.4</c:v>
                </c:pt>
                <c:pt idx="214">
                  <c:v>-694.2</c:v>
                </c:pt>
                <c:pt idx="215">
                  <c:v>-693.2</c:v>
                </c:pt>
                <c:pt idx="216">
                  <c:v>-692.6</c:v>
                </c:pt>
                <c:pt idx="217">
                  <c:v>-692.2</c:v>
                </c:pt>
                <c:pt idx="218">
                  <c:v>-691.9</c:v>
                </c:pt>
                <c:pt idx="219">
                  <c:v>-691.6</c:v>
                </c:pt>
                <c:pt idx="220">
                  <c:v>-691.3</c:v>
                </c:pt>
                <c:pt idx="221">
                  <c:v>-691</c:v>
                </c:pt>
                <c:pt idx="222">
                  <c:v>-690.8</c:v>
                </c:pt>
                <c:pt idx="223">
                  <c:v>-691</c:v>
                </c:pt>
                <c:pt idx="224">
                  <c:v>-691.2</c:v>
                </c:pt>
                <c:pt idx="225">
                  <c:v>-691.2</c:v>
                </c:pt>
                <c:pt idx="226">
                  <c:v>-691.1</c:v>
                </c:pt>
                <c:pt idx="227">
                  <c:v>-690.4</c:v>
                </c:pt>
                <c:pt idx="228">
                  <c:v>-689.7</c:v>
                </c:pt>
                <c:pt idx="229">
                  <c:v>-689.2</c:v>
                </c:pt>
                <c:pt idx="230">
                  <c:v>-688.9</c:v>
                </c:pt>
                <c:pt idx="231">
                  <c:v>-689.2</c:v>
                </c:pt>
                <c:pt idx="232">
                  <c:v>-689.3</c:v>
                </c:pt>
                <c:pt idx="233">
                  <c:v>-689.3</c:v>
                </c:pt>
                <c:pt idx="234">
                  <c:v>-688.9</c:v>
                </c:pt>
                <c:pt idx="235">
                  <c:v>-688.2</c:v>
                </c:pt>
                <c:pt idx="236">
                  <c:v>-687.6</c:v>
                </c:pt>
                <c:pt idx="237">
                  <c:v>-687.2</c:v>
                </c:pt>
                <c:pt idx="238">
                  <c:v>-686.7</c:v>
                </c:pt>
                <c:pt idx="239">
                  <c:v>-686.5</c:v>
                </c:pt>
                <c:pt idx="240">
                  <c:v>-686.2</c:v>
                </c:pt>
                <c:pt idx="241">
                  <c:v>-686</c:v>
                </c:pt>
                <c:pt idx="242">
                  <c:v>-685.8</c:v>
                </c:pt>
                <c:pt idx="243">
                  <c:v>-686.2</c:v>
                </c:pt>
                <c:pt idx="244">
                  <c:v>-686.4</c:v>
                </c:pt>
                <c:pt idx="245">
                  <c:v>-686.3</c:v>
                </c:pt>
                <c:pt idx="246">
                  <c:v>-686.3</c:v>
                </c:pt>
                <c:pt idx="247">
                  <c:v>-685.6</c:v>
                </c:pt>
                <c:pt idx="248">
                  <c:v>-684.8</c:v>
                </c:pt>
                <c:pt idx="249">
                  <c:v>-684.4</c:v>
                </c:pt>
                <c:pt idx="250">
                  <c:v>-684.1</c:v>
                </c:pt>
                <c:pt idx="251">
                  <c:v>-684.3</c:v>
                </c:pt>
                <c:pt idx="252">
                  <c:v>-684.4</c:v>
                </c:pt>
                <c:pt idx="253">
                  <c:v>-684.5</c:v>
                </c:pt>
                <c:pt idx="254">
                  <c:v>-684.4</c:v>
                </c:pt>
                <c:pt idx="255">
                  <c:v>-683.8</c:v>
                </c:pt>
                <c:pt idx="256">
                  <c:v>-683.1</c:v>
                </c:pt>
                <c:pt idx="257">
                  <c:v>-682.6</c:v>
                </c:pt>
                <c:pt idx="258">
                  <c:v>-682.3</c:v>
                </c:pt>
                <c:pt idx="259">
                  <c:v>-682.6</c:v>
                </c:pt>
                <c:pt idx="260">
                  <c:v>-682.7</c:v>
                </c:pt>
                <c:pt idx="261">
                  <c:v>-682.7</c:v>
                </c:pt>
                <c:pt idx="262">
                  <c:v>-682.6</c:v>
                </c:pt>
                <c:pt idx="263">
                  <c:v>-681.8</c:v>
                </c:pt>
                <c:pt idx="264">
                  <c:v>-681.3</c:v>
                </c:pt>
                <c:pt idx="265">
                  <c:v>-680.8</c:v>
                </c:pt>
                <c:pt idx="266">
                  <c:v>-680.6</c:v>
                </c:pt>
                <c:pt idx="267">
                  <c:v>-680.9</c:v>
                </c:pt>
                <c:pt idx="268">
                  <c:v>-681.1</c:v>
                </c:pt>
                <c:pt idx="269">
                  <c:v>-681.3</c:v>
                </c:pt>
                <c:pt idx="270">
                  <c:v>-681.1</c:v>
                </c:pt>
                <c:pt idx="271">
                  <c:v>-680.4</c:v>
                </c:pt>
                <c:pt idx="272">
                  <c:v>-680</c:v>
                </c:pt>
                <c:pt idx="273">
                  <c:v>-679.6</c:v>
                </c:pt>
                <c:pt idx="274">
                  <c:v>-679.3</c:v>
                </c:pt>
                <c:pt idx="275">
                  <c:v>-678.9</c:v>
                </c:pt>
                <c:pt idx="276">
                  <c:v>-678.7</c:v>
                </c:pt>
                <c:pt idx="277">
                  <c:v>-678.4</c:v>
                </c:pt>
                <c:pt idx="278">
                  <c:v>-678.2</c:v>
                </c:pt>
                <c:pt idx="279">
                  <c:v>-677.9</c:v>
                </c:pt>
                <c:pt idx="280">
                  <c:v>-677.7</c:v>
                </c:pt>
                <c:pt idx="281">
                  <c:v>-677.5</c:v>
                </c:pt>
                <c:pt idx="282">
                  <c:v>-677.3</c:v>
                </c:pt>
                <c:pt idx="283">
                  <c:v>-677</c:v>
                </c:pt>
                <c:pt idx="284">
                  <c:v>-676.9</c:v>
                </c:pt>
                <c:pt idx="285">
                  <c:v>-676.7</c:v>
                </c:pt>
                <c:pt idx="286">
                  <c:v>-676.5</c:v>
                </c:pt>
                <c:pt idx="287">
                  <c:v>-676.3</c:v>
                </c:pt>
                <c:pt idx="288">
                  <c:v>-676.2</c:v>
                </c:pt>
                <c:pt idx="289">
                  <c:v>-675.9</c:v>
                </c:pt>
                <c:pt idx="290">
                  <c:v>-675.8</c:v>
                </c:pt>
                <c:pt idx="291">
                  <c:v>-675.5</c:v>
                </c:pt>
                <c:pt idx="292">
                  <c:v>-675.3</c:v>
                </c:pt>
                <c:pt idx="293">
                  <c:v>-675.1</c:v>
                </c:pt>
                <c:pt idx="294">
                  <c:v>-675</c:v>
                </c:pt>
                <c:pt idx="295">
                  <c:v>-675.3</c:v>
                </c:pt>
                <c:pt idx="296">
                  <c:v>-675.6</c:v>
                </c:pt>
                <c:pt idx="297">
                  <c:v>-675.6</c:v>
                </c:pt>
                <c:pt idx="298">
                  <c:v>-675.5</c:v>
                </c:pt>
                <c:pt idx="299">
                  <c:v>-674.8</c:v>
                </c:pt>
                <c:pt idx="300">
                  <c:v>-674.4</c:v>
                </c:pt>
                <c:pt idx="301">
                  <c:v>-674</c:v>
                </c:pt>
                <c:pt idx="302">
                  <c:v>-673.7</c:v>
                </c:pt>
                <c:pt idx="303">
                  <c:v>-674.1</c:v>
                </c:pt>
                <c:pt idx="304">
                  <c:v>-674.2</c:v>
                </c:pt>
                <c:pt idx="305">
                  <c:v>-674.2</c:v>
                </c:pt>
                <c:pt idx="306">
                  <c:v>-674.1</c:v>
                </c:pt>
                <c:pt idx="307">
                  <c:v>-673.4</c:v>
                </c:pt>
                <c:pt idx="308">
                  <c:v>-672.9</c:v>
                </c:pt>
                <c:pt idx="309">
                  <c:v>-672.5</c:v>
                </c:pt>
                <c:pt idx="310">
                  <c:v>-672.2</c:v>
                </c:pt>
                <c:pt idx="311">
                  <c:v>-672.6</c:v>
                </c:pt>
                <c:pt idx="312">
                  <c:v>-672.9</c:v>
                </c:pt>
                <c:pt idx="313">
                  <c:v>-673</c:v>
                </c:pt>
                <c:pt idx="314">
                  <c:v>-672.9</c:v>
                </c:pt>
                <c:pt idx="315">
                  <c:v>-672.3</c:v>
                </c:pt>
                <c:pt idx="316">
                  <c:v>-671.6</c:v>
                </c:pt>
                <c:pt idx="317">
                  <c:v>-671.2</c:v>
                </c:pt>
                <c:pt idx="318">
                  <c:v>-671</c:v>
                </c:pt>
                <c:pt idx="319">
                  <c:v>-671.3</c:v>
                </c:pt>
                <c:pt idx="320">
                  <c:v>-671.5</c:v>
                </c:pt>
                <c:pt idx="321">
                  <c:v>-671.6</c:v>
                </c:pt>
                <c:pt idx="322">
                  <c:v>-671.6</c:v>
                </c:pt>
                <c:pt idx="323">
                  <c:v>-671</c:v>
                </c:pt>
                <c:pt idx="324">
                  <c:v>-670.4</c:v>
                </c:pt>
                <c:pt idx="325">
                  <c:v>-669.9</c:v>
                </c:pt>
                <c:pt idx="326">
                  <c:v>-669.7</c:v>
                </c:pt>
                <c:pt idx="327">
                  <c:v>-670</c:v>
                </c:pt>
                <c:pt idx="328">
                  <c:v>-670.3</c:v>
                </c:pt>
                <c:pt idx="329">
                  <c:v>-670.5</c:v>
                </c:pt>
                <c:pt idx="330">
                  <c:v>-670.4</c:v>
                </c:pt>
                <c:pt idx="331">
                  <c:v>-669.8</c:v>
                </c:pt>
                <c:pt idx="332">
                  <c:v>-669.3</c:v>
                </c:pt>
                <c:pt idx="333">
                  <c:v>-668.8</c:v>
                </c:pt>
                <c:pt idx="334">
                  <c:v>-668.7</c:v>
                </c:pt>
                <c:pt idx="335">
                  <c:v>-669</c:v>
                </c:pt>
                <c:pt idx="336">
                  <c:v>-669.2</c:v>
                </c:pt>
                <c:pt idx="337">
                  <c:v>-669.2</c:v>
                </c:pt>
                <c:pt idx="338">
                  <c:v>-669.2</c:v>
                </c:pt>
                <c:pt idx="339">
                  <c:v>-668.4</c:v>
                </c:pt>
                <c:pt idx="340">
                  <c:v>-668</c:v>
                </c:pt>
                <c:pt idx="341">
                  <c:v>-667.6</c:v>
                </c:pt>
                <c:pt idx="342">
                  <c:v>-667.4</c:v>
                </c:pt>
                <c:pt idx="343">
                  <c:v>-667.3</c:v>
                </c:pt>
                <c:pt idx="344">
                  <c:v>-667</c:v>
                </c:pt>
                <c:pt idx="345">
                  <c:v>-666.8</c:v>
                </c:pt>
                <c:pt idx="346">
                  <c:v>-666.7</c:v>
                </c:pt>
                <c:pt idx="347">
                  <c:v>-667.2</c:v>
                </c:pt>
                <c:pt idx="348">
                  <c:v>-667.4</c:v>
                </c:pt>
                <c:pt idx="349">
                  <c:v>-667.7</c:v>
                </c:pt>
                <c:pt idx="350">
                  <c:v>-667.6</c:v>
                </c:pt>
                <c:pt idx="351">
                  <c:v>-667.2</c:v>
                </c:pt>
                <c:pt idx="352">
                  <c:v>-666.6</c:v>
                </c:pt>
                <c:pt idx="353">
                  <c:v>-666.2</c:v>
                </c:pt>
                <c:pt idx="354">
                  <c:v>-666.1</c:v>
                </c:pt>
                <c:pt idx="355">
                  <c:v>-666.7</c:v>
                </c:pt>
                <c:pt idx="356">
                  <c:v>-667.5</c:v>
                </c:pt>
                <c:pt idx="357">
                  <c:v>-668.1</c:v>
                </c:pt>
                <c:pt idx="358">
                  <c:v>-668.7</c:v>
                </c:pt>
                <c:pt idx="359">
                  <c:v>-668.9</c:v>
                </c:pt>
                <c:pt idx="360">
                  <c:v>-669</c:v>
                </c:pt>
                <c:pt idx="361">
                  <c:v>-671.6</c:v>
                </c:pt>
                <c:pt idx="362">
                  <c:v>-674</c:v>
                </c:pt>
                <c:pt idx="363">
                  <c:v>-678</c:v>
                </c:pt>
                <c:pt idx="364">
                  <c:v>-680.3</c:v>
                </c:pt>
                <c:pt idx="365">
                  <c:v>-675.9</c:v>
                </c:pt>
                <c:pt idx="366">
                  <c:v>-670.5</c:v>
                </c:pt>
                <c:pt idx="367">
                  <c:v>-667.6</c:v>
                </c:pt>
                <c:pt idx="368">
                  <c:v>-665.6</c:v>
                </c:pt>
                <c:pt idx="369">
                  <c:v>-664.2</c:v>
                </c:pt>
                <c:pt idx="370">
                  <c:v>-663.4</c:v>
                </c:pt>
                <c:pt idx="371">
                  <c:v>-662.7</c:v>
                </c:pt>
                <c:pt idx="372">
                  <c:v>-661.7</c:v>
                </c:pt>
                <c:pt idx="373">
                  <c:v>-660.8</c:v>
                </c:pt>
                <c:pt idx="374">
                  <c:v>-660.2</c:v>
                </c:pt>
                <c:pt idx="375">
                  <c:v>-659.2</c:v>
                </c:pt>
                <c:pt idx="376">
                  <c:v>-658.5</c:v>
                </c:pt>
                <c:pt idx="377">
                  <c:v>-658</c:v>
                </c:pt>
                <c:pt idx="378">
                  <c:v>-658</c:v>
                </c:pt>
                <c:pt idx="379">
                  <c:v>-658.7</c:v>
                </c:pt>
                <c:pt idx="380">
                  <c:v>-656</c:v>
                </c:pt>
                <c:pt idx="381">
                  <c:v>-650.6</c:v>
                </c:pt>
                <c:pt idx="382">
                  <c:v>-645.1</c:v>
                </c:pt>
                <c:pt idx="383">
                  <c:v>-637.20000000000005</c:v>
                </c:pt>
                <c:pt idx="384">
                  <c:v>-624.9</c:v>
                </c:pt>
                <c:pt idx="385">
                  <c:v>-613.20000000000005</c:v>
                </c:pt>
                <c:pt idx="386">
                  <c:v>-600.6</c:v>
                </c:pt>
                <c:pt idx="387">
                  <c:v>-588.29999999999995</c:v>
                </c:pt>
                <c:pt idx="388">
                  <c:v>-577.20000000000005</c:v>
                </c:pt>
                <c:pt idx="389">
                  <c:v>-554.9</c:v>
                </c:pt>
                <c:pt idx="390">
                  <c:v>-527.70000000000005</c:v>
                </c:pt>
                <c:pt idx="391">
                  <c:v>-464.5</c:v>
                </c:pt>
                <c:pt idx="392">
                  <c:v>-358.7</c:v>
                </c:pt>
                <c:pt idx="393">
                  <c:v>-213.9</c:v>
                </c:pt>
                <c:pt idx="394">
                  <c:v>-134.69999999999999</c:v>
                </c:pt>
                <c:pt idx="395">
                  <c:v>-80.900000000000006</c:v>
                </c:pt>
                <c:pt idx="396">
                  <c:v>-49.7</c:v>
                </c:pt>
                <c:pt idx="397">
                  <c:v>-27.8</c:v>
                </c:pt>
                <c:pt idx="398">
                  <c:v>-18.8</c:v>
                </c:pt>
                <c:pt idx="399">
                  <c:v>-16.100000000000001</c:v>
                </c:pt>
                <c:pt idx="400">
                  <c:v>-16.899999999999999</c:v>
                </c:pt>
                <c:pt idx="401">
                  <c:v>-20.2</c:v>
                </c:pt>
                <c:pt idx="402">
                  <c:v>-25</c:v>
                </c:pt>
                <c:pt idx="403">
                  <c:v>-27.1</c:v>
                </c:pt>
                <c:pt idx="404">
                  <c:v>-32.1</c:v>
                </c:pt>
                <c:pt idx="405">
                  <c:v>-35.700000000000003</c:v>
                </c:pt>
                <c:pt idx="406">
                  <c:v>-36.6</c:v>
                </c:pt>
                <c:pt idx="407">
                  <c:v>-39.4</c:v>
                </c:pt>
                <c:pt idx="408">
                  <c:v>-40.6</c:v>
                </c:pt>
                <c:pt idx="409">
                  <c:v>-42.6</c:v>
                </c:pt>
                <c:pt idx="410">
                  <c:v>-46.6</c:v>
                </c:pt>
                <c:pt idx="411">
                  <c:v>-52.5</c:v>
                </c:pt>
                <c:pt idx="412">
                  <c:v>-58.5</c:v>
                </c:pt>
                <c:pt idx="413">
                  <c:v>-62.6</c:v>
                </c:pt>
                <c:pt idx="414">
                  <c:v>-64.7</c:v>
                </c:pt>
                <c:pt idx="415">
                  <c:v>-65.099999999999994</c:v>
                </c:pt>
                <c:pt idx="416">
                  <c:v>-64.7</c:v>
                </c:pt>
                <c:pt idx="417">
                  <c:v>-64.400000000000006</c:v>
                </c:pt>
                <c:pt idx="418">
                  <c:v>-65.3</c:v>
                </c:pt>
                <c:pt idx="419">
                  <c:v>-66.8</c:v>
                </c:pt>
                <c:pt idx="420">
                  <c:v>-67</c:v>
                </c:pt>
                <c:pt idx="421">
                  <c:v>-66.3</c:v>
                </c:pt>
                <c:pt idx="422">
                  <c:v>-65.3</c:v>
                </c:pt>
                <c:pt idx="423">
                  <c:v>-55.5</c:v>
                </c:pt>
                <c:pt idx="424">
                  <c:v>-50.8</c:v>
                </c:pt>
                <c:pt idx="425">
                  <c:v>-48.6</c:v>
                </c:pt>
                <c:pt idx="426">
                  <c:v>-46.1</c:v>
                </c:pt>
                <c:pt idx="427">
                  <c:v>-43.8</c:v>
                </c:pt>
                <c:pt idx="428">
                  <c:v>-45.1</c:v>
                </c:pt>
                <c:pt idx="429">
                  <c:v>-44.3</c:v>
                </c:pt>
                <c:pt idx="430">
                  <c:v>-45.1</c:v>
                </c:pt>
                <c:pt idx="431">
                  <c:v>-47.1</c:v>
                </c:pt>
                <c:pt idx="432">
                  <c:v>-49.4</c:v>
                </c:pt>
                <c:pt idx="433">
                  <c:v>-51.4</c:v>
                </c:pt>
                <c:pt idx="434">
                  <c:v>-53.1</c:v>
                </c:pt>
                <c:pt idx="435">
                  <c:v>-55.1</c:v>
                </c:pt>
                <c:pt idx="436">
                  <c:v>-57</c:v>
                </c:pt>
                <c:pt idx="437">
                  <c:v>-55.9</c:v>
                </c:pt>
                <c:pt idx="438">
                  <c:v>-50.6</c:v>
                </c:pt>
                <c:pt idx="439">
                  <c:v>-44.3</c:v>
                </c:pt>
                <c:pt idx="440">
                  <c:v>-40.799999999999997</c:v>
                </c:pt>
                <c:pt idx="441">
                  <c:v>-39.9</c:v>
                </c:pt>
                <c:pt idx="442">
                  <c:v>-40.700000000000003</c:v>
                </c:pt>
                <c:pt idx="443">
                  <c:v>-41.7</c:v>
                </c:pt>
                <c:pt idx="444">
                  <c:v>-42.3</c:v>
                </c:pt>
                <c:pt idx="445">
                  <c:v>-42.3</c:v>
                </c:pt>
                <c:pt idx="446">
                  <c:v>-41.9</c:v>
                </c:pt>
                <c:pt idx="447">
                  <c:v>-42.9</c:v>
                </c:pt>
                <c:pt idx="448">
                  <c:v>-43.8</c:v>
                </c:pt>
                <c:pt idx="449">
                  <c:v>-43.4</c:v>
                </c:pt>
                <c:pt idx="450">
                  <c:v>-40.9</c:v>
                </c:pt>
                <c:pt idx="451">
                  <c:v>-36.5</c:v>
                </c:pt>
                <c:pt idx="452">
                  <c:v>-33.700000000000003</c:v>
                </c:pt>
                <c:pt idx="453">
                  <c:v>-31.8</c:v>
                </c:pt>
                <c:pt idx="454">
                  <c:v>-30.7</c:v>
                </c:pt>
                <c:pt idx="455">
                  <c:v>-28.9</c:v>
                </c:pt>
                <c:pt idx="456">
                  <c:v>-29.4</c:v>
                </c:pt>
                <c:pt idx="457">
                  <c:v>-29.6</c:v>
                </c:pt>
                <c:pt idx="458">
                  <c:v>-31.4</c:v>
                </c:pt>
                <c:pt idx="459">
                  <c:v>-39.299999999999997</c:v>
                </c:pt>
                <c:pt idx="460">
                  <c:v>-41.9</c:v>
                </c:pt>
                <c:pt idx="461">
                  <c:v>-44.6</c:v>
                </c:pt>
                <c:pt idx="462">
                  <c:v>-45.1</c:v>
                </c:pt>
                <c:pt idx="463">
                  <c:v>-45.6</c:v>
                </c:pt>
                <c:pt idx="464">
                  <c:v>-44.3</c:v>
                </c:pt>
                <c:pt idx="465">
                  <c:v>-43.9</c:v>
                </c:pt>
                <c:pt idx="466">
                  <c:v>-44.2</c:v>
                </c:pt>
                <c:pt idx="467">
                  <c:v>-43.8</c:v>
                </c:pt>
                <c:pt idx="468">
                  <c:v>-43.2</c:v>
                </c:pt>
                <c:pt idx="469">
                  <c:v>-42.1</c:v>
                </c:pt>
                <c:pt idx="470">
                  <c:v>-38.700000000000003</c:v>
                </c:pt>
                <c:pt idx="471">
                  <c:v>-35.5</c:v>
                </c:pt>
                <c:pt idx="472">
                  <c:v>-30.6</c:v>
                </c:pt>
                <c:pt idx="473">
                  <c:v>-25.2</c:v>
                </c:pt>
                <c:pt idx="474">
                  <c:v>-28</c:v>
                </c:pt>
                <c:pt idx="475">
                  <c:v>-30.8</c:v>
                </c:pt>
                <c:pt idx="476">
                  <c:v>-33</c:v>
                </c:pt>
                <c:pt idx="477">
                  <c:v>-35</c:v>
                </c:pt>
                <c:pt idx="478">
                  <c:v>-38.6</c:v>
                </c:pt>
                <c:pt idx="479">
                  <c:v>-40</c:v>
                </c:pt>
                <c:pt idx="480">
                  <c:v>-39.1</c:v>
                </c:pt>
                <c:pt idx="481">
                  <c:v>-40.4</c:v>
                </c:pt>
                <c:pt idx="482">
                  <c:v>-37.1</c:v>
                </c:pt>
                <c:pt idx="483">
                  <c:v>-31</c:v>
                </c:pt>
                <c:pt idx="484">
                  <c:v>-19.600000000000001</c:v>
                </c:pt>
                <c:pt idx="485">
                  <c:v>-12.4</c:v>
                </c:pt>
                <c:pt idx="486">
                  <c:v>-10.9</c:v>
                </c:pt>
                <c:pt idx="487">
                  <c:v>-6.1</c:v>
                </c:pt>
                <c:pt idx="488">
                  <c:v>-3.2</c:v>
                </c:pt>
                <c:pt idx="489">
                  <c:v>-1.4</c:v>
                </c:pt>
                <c:pt idx="490">
                  <c:v>-1.3</c:v>
                </c:pt>
                <c:pt idx="491">
                  <c:v>-0.8</c:v>
                </c:pt>
                <c:pt idx="492">
                  <c:v>0.4</c:v>
                </c:pt>
                <c:pt idx="493">
                  <c:v>1.3</c:v>
                </c:pt>
                <c:pt idx="494">
                  <c:v>0.7</c:v>
                </c:pt>
                <c:pt idx="495">
                  <c:v>0.1</c:v>
                </c:pt>
                <c:pt idx="496">
                  <c:v>1.7</c:v>
                </c:pt>
                <c:pt idx="497">
                  <c:v>2.8</c:v>
                </c:pt>
                <c:pt idx="498">
                  <c:v>3.5</c:v>
                </c:pt>
                <c:pt idx="499">
                  <c:v>4.5</c:v>
                </c:pt>
                <c:pt idx="500">
                  <c:v>5.5</c:v>
                </c:pt>
                <c:pt idx="501">
                  <c:v>6.7</c:v>
                </c:pt>
                <c:pt idx="502">
                  <c:v>6.8</c:v>
                </c:pt>
                <c:pt idx="503">
                  <c:v>7.7</c:v>
                </c:pt>
                <c:pt idx="504">
                  <c:v>7.8</c:v>
                </c:pt>
                <c:pt idx="505">
                  <c:v>8.9</c:v>
                </c:pt>
                <c:pt idx="506">
                  <c:v>9.4</c:v>
                </c:pt>
                <c:pt idx="507">
                  <c:v>9.4</c:v>
                </c:pt>
                <c:pt idx="508">
                  <c:v>9.1999999999999993</c:v>
                </c:pt>
                <c:pt idx="509">
                  <c:v>9.3000000000000007</c:v>
                </c:pt>
                <c:pt idx="510">
                  <c:v>9.5</c:v>
                </c:pt>
                <c:pt idx="511">
                  <c:v>9.8000000000000007</c:v>
                </c:pt>
                <c:pt idx="512">
                  <c:v>9.4</c:v>
                </c:pt>
                <c:pt idx="513">
                  <c:v>9.3000000000000007</c:v>
                </c:pt>
                <c:pt idx="514">
                  <c:v>9.5</c:v>
                </c:pt>
                <c:pt idx="515">
                  <c:v>9.4</c:v>
                </c:pt>
                <c:pt idx="516">
                  <c:v>9.3000000000000007</c:v>
                </c:pt>
                <c:pt idx="517">
                  <c:v>8.6999999999999993</c:v>
                </c:pt>
                <c:pt idx="518">
                  <c:v>8.6999999999999993</c:v>
                </c:pt>
                <c:pt idx="519">
                  <c:v>8.5</c:v>
                </c:pt>
                <c:pt idx="520">
                  <c:v>8.8000000000000007</c:v>
                </c:pt>
                <c:pt idx="521">
                  <c:v>9.1999999999999993</c:v>
                </c:pt>
                <c:pt idx="522">
                  <c:v>10.3</c:v>
                </c:pt>
                <c:pt idx="523">
                  <c:v>10.8</c:v>
                </c:pt>
                <c:pt idx="524">
                  <c:v>11.3</c:v>
                </c:pt>
                <c:pt idx="525">
                  <c:v>11.8</c:v>
                </c:pt>
                <c:pt idx="526">
                  <c:v>12.1</c:v>
                </c:pt>
                <c:pt idx="527">
                  <c:v>12.2</c:v>
                </c:pt>
                <c:pt idx="528">
                  <c:v>12.2</c:v>
                </c:pt>
                <c:pt idx="529">
                  <c:v>12</c:v>
                </c:pt>
                <c:pt idx="530">
                  <c:v>12.2</c:v>
                </c:pt>
                <c:pt idx="531">
                  <c:v>12.4</c:v>
                </c:pt>
                <c:pt idx="532">
                  <c:v>12.4</c:v>
                </c:pt>
                <c:pt idx="533">
                  <c:v>12.7</c:v>
                </c:pt>
                <c:pt idx="534">
                  <c:v>12.4</c:v>
                </c:pt>
                <c:pt idx="535">
                  <c:v>12.4</c:v>
                </c:pt>
                <c:pt idx="536">
                  <c:v>12.4</c:v>
                </c:pt>
                <c:pt idx="537">
                  <c:v>12.1</c:v>
                </c:pt>
                <c:pt idx="538">
                  <c:v>12.2</c:v>
                </c:pt>
                <c:pt idx="539">
                  <c:v>11.4</c:v>
                </c:pt>
                <c:pt idx="540">
                  <c:v>10.7</c:v>
                </c:pt>
                <c:pt idx="541">
                  <c:v>9.5</c:v>
                </c:pt>
                <c:pt idx="542">
                  <c:v>8.1</c:v>
                </c:pt>
                <c:pt idx="543">
                  <c:v>7.8</c:v>
                </c:pt>
                <c:pt idx="544">
                  <c:v>7.7</c:v>
                </c:pt>
                <c:pt idx="545">
                  <c:v>7.3</c:v>
                </c:pt>
                <c:pt idx="546">
                  <c:v>7</c:v>
                </c:pt>
                <c:pt idx="547">
                  <c:v>7</c:v>
                </c:pt>
                <c:pt idx="548">
                  <c:v>6.9</c:v>
                </c:pt>
                <c:pt idx="549">
                  <c:v>7.1</c:v>
                </c:pt>
                <c:pt idx="550">
                  <c:v>7</c:v>
                </c:pt>
                <c:pt idx="551">
                  <c:v>7.1</c:v>
                </c:pt>
                <c:pt idx="552">
                  <c:v>7.2</c:v>
                </c:pt>
                <c:pt idx="553">
                  <c:v>7.3</c:v>
                </c:pt>
                <c:pt idx="554">
                  <c:v>7</c:v>
                </c:pt>
                <c:pt idx="555">
                  <c:v>7</c:v>
                </c:pt>
                <c:pt idx="556">
                  <c:v>6.9</c:v>
                </c:pt>
                <c:pt idx="557">
                  <c:v>6.8</c:v>
                </c:pt>
                <c:pt idx="558">
                  <c:v>7.1</c:v>
                </c:pt>
                <c:pt idx="559">
                  <c:v>7.1</c:v>
                </c:pt>
                <c:pt idx="560">
                  <c:v>7.3</c:v>
                </c:pt>
                <c:pt idx="561">
                  <c:v>7.5</c:v>
                </c:pt>
                <c:pt idx="562">
                  <c:v>7.7</c:v>
                </c:pt>
                <c:pt idx="563">
                  <c:v>7.8</c:v>
                </c:pt>
                <c:pt idx="564">
                  <c:v>7.9</c:v>
                </c:pt>
                <c:pt idx="565">
                  <c:v>8</c:v>
                </c:pt>
                <c:pt idx="566">
                  <c:v>8.1</c:v>
                </c:pt>
                <c:pt idx="567">
                  <c:v>8.1</c:v>
                </c:pt>
                <c:pt idx="568">
                  <c:v>8.1</c:v>
                </c:pt>
                <c:pt idx="569">
                  <c:v>8.1</c:v>
                </c:pt>
                <c:pt idx="570">
                  <c:v>7.9</c:v>
                </c:pt>
                <c:pt idx="571">
                  <c:v>8.1999999999999993</c:v>
                </c:pt>
                <c:pt idx="572">
                  <c:v>8.1999999999999993</c:v>
                </c:pt>
                <c:pt idx="573">
                  <c:v>8.5</c:v>
                </c:pt>
                <c:pt idx="574">
                  <c:v>8.8000000000000007</c:v>
                </c:pt>
                <c:pt idx="575">
                  <c:v>9.1999999999999993</c:v>
                </c:pt>
                <c:pt idx="576">
                  <c:v>9.3000000000000007</c:v>
                </c:pt>
                <c:pt idx="577">
                  <c:v>9.1</c:v>
                </c:pt>
                <c:pt idx="578">
                  <c:v>9.1999999999999993</c:v>
                </c:pt>
                <c:pt idx="579">
                  <c:v>9.3000000000000007</c:v>
                </c:pt>
                <c:pt idx="580">
                  <c:v>9.1999999999999993</c:v>
                </c:pt>
                <c:pt idx="581">
                  <c:v>9.5</c:v>
                </c:pt>
                <c:pt idx="582">
                  <c:v>9.5</c:v>
                </c:pt>
                <c:pt idx="583">
                  <c:v>9.4</c:v>
                </c:pt>
                <c:pt idx="584">
                  <c:v>9.5</c:v>
                </c:pt>
                <c:pt idx="585">
                  <c:v>10.1</c:v>
                </c:pt>
                <c:pt idx="586">
                  <c:v>10.9</c:v>
                </c:pt>
                <c:pt idx="587">
                  <c:v>11.6</c:v>
                </c:pt>
                <c:pt idx="588">
                  <c:v>13.6</c:v>
                </c:pt>
                <c:pt idx="589">
                  <c:v>14.1</c:v>
                </c:pt>
                <c:pt idx="590">
                  <c:v>13.9</c:v>
                </c:pt>
                <c:pt idx="591">
                  <c:v>13.8</c:v>
                </c:pt>
                <c:pt idx="592">
                  <c:v>13.4</c:v>
                </c:pt>
                <c:pt idx="593">
                  <c:v>13.3</c:v>
                </c:pt>
                <c:pt idx="594">
                  <c:v>13.3</c:v>
                </c:pt>
                <c:pt idx="595">
                  <c:v>13.4</c:v>
                </c:pt>
                <c:pt idx="596">
                  <c:v>13.6</c:v>
                </c:pt>
                <c:pt idx="597">
                  <c:v>13.5</c:v>
                </c:pt>
                <c:pt idx="598">
                  <c:v>13.5</c:v>
                </c:pt>
                <c:pt idx="599">
                  <c:v>13.4</c:v>
                </c:pt>
                <c:pt idx="600">
                  <c:v>13.6</c:v>
                </c:pt>
                <c:pt idx="601">
                  <c:v>13.9</c:v>
                </c:pt>
                <c:pt idx="602">
                  <c:v>14.3</c:v>
                </c:pt>
                <c:pt idx="603">
                  <c:v>14.6</c:v>
                </c:pt>
                <c:pt idx="604">
                  <c:v>14.6</c:v>
                </c:pt>
                <c:pt idx="605">
                  <c:v>14.6</c:v>
                </c:pt>
                <c:pt idx="606">
                  <c:v>14.7</c:v>
                </c:pt>
                <c:pt idx="607">
                  <c:v>14.7</c:v>
                </c:pt>
                <c:pt idx="608">
                  <c:v>14.7</c:v>
                </c:pt>
                <c:pt idx="609">
                  <c:v>14.8</c:v>
                </c:pt>
                <c:pt idx="610">
                  <c:v>15.1</c:v>
                </c:pt>
                <c:pt idx="611">
                  <c:v>15.2</c:v>
                </c:pt>
                <c:pt idx="612">
                  <c:v>15.2</c:v>
                </c:pt>
                <c:pt idx="613">
                  <c:v>15.2</c:v>
                </c:pt>
                <c:pt idx="614">
                  <c:v>15.3</c:v>
                </c:pt>
                <c:pt idx="615">
                  <c:v>15.4</c:v>
                </c:pt>
                <c:pt idx="616">
                  <c:v>15.2</c:v>
                </c:pt>
                <c:pt idx="617">
                  <c:v>15.2</c:v>
                </c:pt>
                <c:pt idx="618">
                  <c:v>15.1</c:v>
                </c:pt>
                <c:pt idx="619">
                  <c:v>14.9</c:v>
                </c:pt>
                <c:pt idx="620">
                  <c:v>14.8</c:v>
                </c:pt>
                <c:pt idx="621">
                  <c:v>14.7</c:v>
                </c:pt>
                <c:pt idx="622">
                  <c:v>14.6</c:v>
                </c:pt>
                <c:pt idx="623">
                  <c:v>14.5</c:v>
                </c:pt>
                <c:pt idx="624">
                  <c:v>14.4</c:v>
                </c:pt>
                <c:pt idx="625">
                  <c:v>14.3</c:v>
                </c:pt>
                <c:pt idx="626">
                  <c:v>14.2</c:v>
                </c:pt>
                <c:pt idx="627">
                  <c:v>14.1</c:v>
                </c:pt>
                <c:pt idx="628">
                  <c:v>13.8</c:v>
                </c:pt>
                <c:pt idx="629">
                  <c:v>13.8</c:v>
                </c:pt>
                <c:pt idx="630">
                  <c:v>14.1</c:v>
                </c:pt>
                <c:pt idx="631">
                  <c:v>14.6</c:v>
                </c:pt>
                <c:pt idx="632">
                  <c:v>15.1</c:v>
                </c:pt>
                <c:pt idx="633">
                  <c:v>15.3</c:v>
                </c:pt>
                <c:pt idx="634">
                  <c:v>15.6</c:v>
                </c:pt>
                <c:pt idx="635">
                  <c:v>15.7</c:v>
                </c:pt>
                <c:pt idx="636">
                  <c:v>15.5</c:v>
                </c:pt>
                <c:pt idx="637">
                  <c:v>15.4</c:v>
                </c:pt>
                <c:pt idx="638">
                  <c:v>15.2</c:v>
                </c:pt>
                <c:pt idx="639">
                  <c:v>14.7</c:v>
                </c:pt>
                <c:pt idx="640">
                  <c:v>14.6</c:v>
                </c:pt>
                <c:pt idx="641">
                  <c:v>14.3</c:v>
                </c:pt>
                <c:pt idx="642">
                  <c:v>14.2</c:v>
                </c:pt>
                <c:pt idx="643">
                  <c:v>14.1</c:v>
                </c:pt>
                <c:pt idx="644">
                  <c:v>13.9</c:v>
                </c:pt>
                <c:pt idx="645">
                  <c:v>13.7</c:v>
                </c:pt>
                <c:pt idx="646">
                  <c:v>13.8</c:v>
                </c:pt>
                <c:pt idx="647">
                  <c:v>13.7</c:v>
                </c:pt>
                <c:pt idx="648">
                  <c:v>13.7</c:v>
                </c:pt>
                <c:pt idx="649">
                  <c:v>13.6</c:v>
                </c:pt>
                <c:pt idx="650">
                  <c:v>13.7</c:v>
                </c:pt>
                <c:pt idx="651">
                  <c:v>13.6</c:v>
                </c:pt>
                <c:pt idx="652">
                  <c:v>13.5</c:v>
                </c:pt>
                <c:pt idx="653">
                  <c:v>13.6</c:v>
                </c:pt>
                <c:pt idx="654">
                  <c:v>13.6</c:v>
                </c:pt>
                <c:pt idx="655">
                  <c:v>13.7</c:v>
                </c:pt>
                <c:pt idx="656">
                  <c:v>13.7</c:v>
                </c:pt>
                <c:pt idx="657">
                  <c:v>13.7</c:v>
                </c:pt>
                <c:pt idx="658">
                  <c:v>13.6</c:v>
                </c:pt>
                <c:pt idx="659">
                  <c:v>13.6</c:v>
                </c:pt>
                <c:pt idx="660">
                  <c:v>13.7</c:v>
                </c:pt>
                <c:pt idx="661">
                  <c:v>13.7</c:v>
                </c:pt>
                <c:pt idx="662">
                  <c:v>13.8</c:v>
                </c:pt>
                <c:pt idx="663">
                  <c:v>13.8</c:v>
                </c:pt>
                <c:pt idx="664">
                  <c:v>13.9</c:v>
                </c:pt>
                <c:pt idx="665">
                  <c:v>14</c:v>
                </c:pt>
                <c:pt idx="666">
                  <c:v>14</c:v>
                </c:pt>
                <c:pt idx="667">
                  <c:v>14.1</c:v>
                </c:pt>
                <c:pt idx="668">
                  <c:v>14.2</c:v>
                </c:pt>
                <c:pt idx="669">
                  <c:v>14.2</c:v>
                </c:pt>
                <c:pt idx="670">
                  <c:v>14.2</c:v>
                </c:pt>
                <c:pt idx="671">
                  <c:v>14</c:v>
                </c:pt>
                <c:pt idx="672">
                  <c:v>13.9</c:v>
                </c:pt>
                <c:pt idx="673">
                  <c:v>13.9</c:v>
                </c:pt>
                <c:pt idx="674">
                  <c:v>13.7</c:v>
                </c:pt>
                <c:pt idx="675">
                  <c:v>13.5</c:v>
                </c:pt>
                <c:pt idx="676">
                  <c:v>13.2</c:v>
                </c:pt>
                <c:pt idx="677">
                  <c:v>13</c:v>
                </c:pt>
                <c:pt idx="678">
                  <c:v>12.7</c:v>
                </c:pt>
                <c:pt idx="679">
                  <c:v>12.5</c:v>
                </c:pt>
                <c:pt idx="680">
                  <c:v>12.3</c:v>
                </c:pt>
                <c:pt idx="681">
                  <c:v>12.2</c:v>
                </c:pt>
                <c:pt idx="682">
                  <c:v>12.2</c:v>
                </c:pt>
                <c:pt idx="683">
                  <c:v>12.2</c:v>
                </c:pt>
                <c:pt idx="684">
                  <c:v>12.1</c:v>
                </c:pt>
                <c:pt idx="685">
                  <c:v>12.1</c:v>
                </c:pt>
                <c:pt idx="686">
                  <c:v>12</c:v>
                </c:pt>
                <c:pt idx="687">
                  <c:v>11.8</c:v>
                </c:pt>
                <c:pt idx="688">
                  <c:v>11.8</c:v>
                </c:pt>
                <c:pt idx="689">
                  <c:v>11.7</c:v>
                </c:pt>
                <c:pt idx="690">
                  <c:v>11.5</c:v>
                </c:pt>
                <c:pt idx="691">
                  <c:v>11.4</c:v>
                </c:pt>
                <c:pt idx="692">
                  <c:v>11.4</c:v>
                </c:pt>
                <c:pt idx="693">
                  <c:v>11.3</c:v>
                </c:pt>
                <c:pt idx="694">
                  <c:v>11.3</c:v>
                </c:pt>
                <c:pt idx="695">
                  <c:v>11.1</c:v>
                </c:pt>
                <c:pt idx="696">
                  <c:v>11</c:v>
                </c:pt>
                <c:pt idx="697">
                  <c:v>11</c:v>
                </c:pt>
                <c:pt idx="698">
                  <c:v>10.8</c:v>
                </c:pt>
                <c:pt idx="699">
                  <c:v>10.8</c:v>
                </c:pt>
                <c:pt idx="700">
                  <c:v>10.6</c:v>
                </c:pt>
                <c:pt idx="701">
                  <c:v>10.7</c:v>
                </c:pt>
                <c:pt idx="702">
                  <c:v>10.6</c:v>
                </c:pt>
                <c:pt idx="703">
                  <c:v>10.6</c:v>
                </c:pt>
                <c:pt idx="704">
                  <c:v>10.5</c:v>
                </c:pt>
                <c:pt idx="705">
                  <c:v>10.5</c:v>
                </c:pt>
                <c:pt idx="706">
                  <c:v>10.4</c:v>
                </c:pt>
                <c:pt idx="707">
                  <c:v>10.6</c:v>
                </c:pt>
                <c:pt idx="708">
                  <c:v>10.6</c:v>
                </c:pt>
                <c:pt idx="709">
                  <c:v>10.6</c:v>
                </c:pt>
                <c:pt idx="710">
                  <c:v>10.5</c:v>
                </c:pt>
                <c:pt idx="711">
                  <c:v>10.5</c:v>
                </c:pt>
                <c:pt idx="712">
                  <c:v>10.4</c:v>
                </c:pt>
                <c:pt idx="713">
                  <c:v>10.199999999999999</c:v>
                </c:pt>
                <c:pt idx="714">
                  <c:v>10</c:v>
                </c:pt>
                <c:pt idx="715">
                  <c:v>9.6999999999999993</c:v>
                </c:pt>
                <c:pt idx="716">
                  <c:v>9.1</c:v>
                </c:pt>
                <c:pt idx="717">
                  <c:v>8.6</c:v>
                </c:pt>
                <c:pt idx="718">
                  <c:v>8</c:v>
                </c:pt>
                <c:pt idx="719">
                  <c:v>7</c:v>
                </c:pt>
                <c:pt idx="720">
                  <c:v>5.6</c:v>
                </c:pt>
                <c:pt idx="721">
                  <c:v>4.9000000000000004</c:v>
                </c:pt>
                <c:pt idx="722">
                  <c:v>4.3</c:v>
                </c:pt>
                <c:pt idx="723">
                  <c:v>3.6</c:v>
                </c:pt>
                <c:pt idx="724">
                  <c:v>3.1</c:v>
                </c:pt>
                <c:pt idx="725">
                  <c:v>3</c:v>
                </c:pt>
                <c:pt idx="726">
                  <c:v>3</c:v>
                </c:pt>
                <c:pt idx="727">
                  <c:v>3</c:v>
                </c:pt>
                <c:pt idx="728">
                  <c:v>3</c:v>
                </c:pt>
                <c:pt idx="729">
                  <c:v>3</c:v>
                </c:pt>
                <c:pt idx="730">
                  <c:v>2.9</c:v>
                </c:pt>
                <c:pt idx="731">
                  <c:v>2.8</c:v>
                </c:pt>
                <c:pt idx="732">
                  <c:v>2.6</c:v>
                </c:pt>
                <c:pt idx="733">
                  <c:v>2.6</c:v>
                </c:pt>
                <c:pt idx="734">
                  <c:v>2.5</c:v>
                </c:pt>
                <c:pt idx="735">
                  <c:v>2.2000000000000002</c:v>
                </c:pt>
                <c:pt idx="736">
                  <c:v>1.7</c:v>
                </c:pt>
                <c:pt idx="737">
                  <c:v>1.3</c:v>
                </c:pt>
                <c:pt idx="738">
                  <c:v>1.2</c:v>
                </c:pt>
                <c:pt idx="739">
                  <c:v>1.1000000000000001</c:v>
                </c:pt>
                <c:pt idx="740">
                  <c:v>-1</c:v>
                </c:pt>
                <c:pt idx="741">
                  <c:v>-2</c:v>
                </c:pt>
                <c:pt idx="742">
                  <c:v>-1.3</c:v>
                </c:pt>
                <c:pt idx="743">
                  <c:v>-3</c:v>
                </c:pt>
                <c:pt idx="744">
                  <c:v>-3.8</c:v>
                </c:pt>
                <c:pt idx="745">
                  <c:v>-3.2</c:v>
                </c:pt>
                <c:pt idx="746">
                  <c:v>-2.6</c:v>
                </c:pt>
                <c:pt idx="747">
                  <c:v>-1.7</c:v>
                </c:pt>
                <c:pt idx="748">
                  <c:v>0.4</c:v>
                </c:pt>
                <c:pt idx="749">
                  <c:v>1.5</c:v>
                </c:pt>
                <c:pt idx="750">
                  <c:v>2.6</c:v>
                </c:pt>
                <c:pt idx="751">
                  <c:v>3.5</c:v>
                </c:pt>
                <c:pt idx="752">
                  <c:v>4.0999999999999996</c:v>
                </c:pt>
                <c:pt idx="753">
                  <c:v>4.7</c:v>
                </c:pt>
                <c:pt idx="754">
                  <c:v>5</c:v>
                </c:pt>
                <c:pt idx="755">
                  <c:v>5.3</c:v>
                </c:pt>
                <c:pt idx="756">
                  <c:v>5.4</c:v>
                </c:pt>
                <c:pt idx="757">
                  <c:v>5.6</c:v>
                </c:pt>
                <c:pt idx="758">
                  <c:v>5.6</c:v>
                </c:pt>
                <c:pt idx="759">
                  <c:v>5.6</c:v>
                </c:pt>
                <c:pt idx="760">
                  <c:v>5.7</c:v>
                </c:pt>
                <c:pt idx="761">
                  <c:v>5.7</c:v>
                </c:pt>
                <c:pt idx="762">
                  <c:v>5.6</c:v>
                </c:pt>
                <c:pt idx="763">
                  <c:v>5.6</c:v>
                </c:pt>
                <c:pt idx="764">
                  <c:v>5.7</c:v>
                </c:pt>
                <c:pt idx="765">
                  <c:v>5.6</c:v>
                </c:pt>
                <c:pt idx="766">
                  <c:v>5.5</c:v>
                </c:pt>
                <c:pt idx="767">
                  <c:v>5.5</c:v>
                </c:pt>
                <c:pt idx="768">
                  <c:v>5.5</c:v>
                </c:pt>
                <c:pt idx="769">
                  <c:v>5.5</c:v>
                </c:pt>
                <c:pt idx="770">
                  <c:v>5.4</c:v>
                </c:pt>
                <c:pt idx="771">
                  <c:v>5.4</c:v>
                </c:pt>
                <c:pt idx="772">
                  <c:v>5.4</c:v>
                </c:pt>
                <c:pt idx="773">
                  <c:v>5.6</c:v>
                </c:pt>
                <c:pt idx="774">
                  <c:v>5.5</c:v>
                </c:pt>
                <c:pt idx="775">
                  <c:v>5.5</c:v>
                </c:pt>
                <c:pt idx="776">
                  <c:v>5.5</c:v>
                </c:pt>
                <c:pt idx="777">
                  <c:v>5.6</c:v>
                </c:pt>
                <c:pt idx="778">
                  <c:v>5.5</c:v>
                </c:pt>
                <c:pt idx="779">
                  <c:v>5.5</c:v>
                </c:pt>
                <c:pt idx="780">
                  <c:v>5.5</c:v>
                </c:pt>
                <c:pt idx="781">
                  <c:v>5.5</c:v>
                </c:pt>
                <c:pt idx="782">
                  <c:v>5.5</c:v>
                </c:pt>
                <c:pt idx="783">
                  <c:v>5.5</c:v>
                </c:pt>
                <c:pt idx="784">
                  <c:v>5.5</c:v>
                </c:pt>
                <c:pt idx="785">
                  <c:v>5.5</c:v>
                </c:pt>
                <c:pt idx="786">
                  <c:v>5.5</c:v>
                </c:pt>
                <c:pt idx="787">
                  <c:v>5.5</c:v>
                </c:pt>
                <c:pt idx="788">
                  <c:v>5.5</c:v>
                </c:pt>
                <c:pt idx="789">
                  <c:v>5.5</c:v>
                </c:pt>
                <c:pt idx="790">
                  <c:v>5.6</c:v>
                </c:pt>
                <c:pt idx="791">
                  <c:v>5.6</c:v>
                </c:pt>
                <c:pt idx="792">
                  <c:v>5.5</c:v>
                </c:pt>
                <c:pt idx="793">
                  <c:v>5.5</c:v>
                </c:pt>
                <c:pt idx="794">
                  <c:v>5.5</c:v>
                </c:pt>
                <c:pt idx="795">
                  <c:v>5.5</c:v>
                </c:pt>
                <c:pt idx="796">
                  <c:v>5.5</c:v>
                </c:pt>
                <c:pt idx="797">
                  <c:v>5.5</c:v>
                </c:pt>
                <c:pt idx="798">
                  <c:v>5.5</c:v>
                </c:pt>
                <c:pt idx="799">
                  <c:v>5.4</c:v>
                </c:pt>
                <c:pt idx="800">
                  <c:v>5.5</c:v>
                </c:pt>
                <c:pt idx="801">
                  <c:v>5.4</c:v>
                </c:pt>
                <c:pt idx="802">
                  <c:v>5.5</c:v>
                </c:pt>
                <c:pt idx="803">
                  <c:v>5.5</c:v>
                </c:pt>
                <c:pt idx="804">
                  <c:v>5.5</c:v>
                </c:pt>
                <c:pt idx="805">
                  <c:v>5.6</c:v>
                </c:pt>
                <c:pt idx="806">
                  <c:v>5.5</c:v>
                </c:pt>
                <c:pt idx="807">
                  <c:v>5.5</c:v>
                </c:pt>
                <c:pt idx="808">
                  <c:v>5.5</c:v>
                </c:pt>
                <c:pt idx="809">
                  <c:v>5.5</c:v>
                </c:pt>
                <c:pt idx="810">
                  <c:v>5.5</c:v>
                </c:pt>
                <c:pt idx="811">
                  <c:v>5.5</c:v>
                </c:pt>
                <c:pt idx="812">
                  <c:v>5.5</c:v>
                </c:pt>
                <c:pt idx="813">
                  <c:v>5.5</c:v>
                </c:pt>
                <c:pt idx="814">
                  <c:v>5.5</c:v>
                </c:pt>
                <c:pt idx="815">
                  <c:v>5.4</c:v>
                </c:pt>
                <c:pt idx="816">
                  <c:v>5.5</c:v>
                </c:pt>
                <c:pt idx="817">
                  <c:v>5.5</c:v>
                </c:pt>
                <c:pt idx="818">
                  <c:v>5.5</c:v>
                </c:pt>
                <c:pt idx="819">
                  <c:v>5.5</c:v>
                </c:pt>
                <c:pt idx="820">
                  <c:v>5.5</c:v>
                </c:pt>
                <c:pt idx="821">
                  <c:v>5.5</c:v>
                </c:pt>
                <c:pt idx="822">
                  <c:v>5.5</c:v>
                </c:pt>
                <c:pt idx="823">
                  <c:v>5.5</c:v>
                </c:pt>
                <c:pt idx="824">
                  <c:v>5.6</c:v>
                </c:pt>
                <c:pt idx="825">
                  <c:v>5.5</c:v>
                </c:pt>
                <c:pt idx="826">
                  <c:v>5.5</c:v>
                </c:pt>
                <c:pt idx="827">
                  <c:v>5.5</c:v>
                </c:pt>
                <c:pt idx="828">
                  <c:v>5.5</c:v>
                </c:pt>
                <c:pt idx="829">
                  <c:v>5.5</c:v>
                </c:pt>
                <c:pt idx="830">
                  <c:v>5.6</c:v>
                </c:pt>
                <c:pt idx="831">
                  <c:v>5.6</c:v>
                </c:pt>
                <c:pt idx="832">
                  <c:v>5.5</c:v>
                </c:pt>
                <c:pt idx="833">
                  <c:v>5.5</c:v>
                </c:pt>
                <c:pt idx="834">
                  <c:v>5.5</c:v>
                </c:pt>
                <c:pt idx="835">
                  <c:v>5.6</c:v>
                </c:pt>
                <c:pt idx="836">
                  <c:v>5.5</c:v>
                </c:pt>
                <c:pt idx="837">
                  <c:v>5.5</c:v>
                </c:pt>
                <c:pt idx="838">
                  <c:v>5.5</c:v>
                </c:pt>
                <c:pt idx="839">
                  <c:v>5.5</c:v>
                </c:pt>
                <c:pt idx="840">
                  <c:v>5.5</c:v>
                </c:pt>
                <c:pt idx="841">
                  <c:v>5.5</c:v>
                </c:pt>
                <c:pt idx="842">
                  <c:v>5.5</c:v>
                </c:pt>
                <c:pt idx="843">
                  <c:v>5.5</c:v>
                </c:pt>
                <c:pt idx="844">
                  <c:v>5.5</c:v>
                </c:pt>
                <c:pt idx="845">
                  <c:v>5.4</c:v>
                </c:pt>
                <c:pt idx="846">
                  <c:v>5.5</c:v>
                </c:pt>
                <c:pt idx="847">
                  <c:v>5.5</c:v>
                </c:pt>
                <c:pt idx="848">
                  <c:v>5.5</c:v>
                </c:pt>
                <c:pt idx="849">
                  <c:v>5.4</c:v>
                </c:pt>
                <c:pt idx="850">
                  <c:v>5.5</c:v>
                </c:pt>
                <c:pt idx="851">
                  <c:v>5.4</c:v>
                </c:pt>
                <c:pt idx="852">
                  <c:v>5.5</c:v>
                </c:pt>
                <c:pt idx="853">
                  <c:v>5.5</c:v>
                </c:pt>
                <c:pt idx="854">
                  <c:v>5.5</c:v>
                </c:pt>
                <c:pt idx="855">
                  <c:v>5.5</c:v>
                </c:pt>
                <c:pt idx="856">
                  <c:v>5.5</c:v>
                </c:pt>
                <c:pt idx="857">
                  <c:v>5.5</c:v>
                </c:pt>
                <c:pt idx="858">
                  <c:v>5.5</c:v>
                </c:pt>
                <c:pt idx="859">
                  <c:v>5.5</c:v>
                </c:pt>
                <c:pt idx="860">
                  <c:v>5.5</c:v>
                </c:pt>
                <c:pt idx="861">
                  <c:v>5.5</c:v>
                </c:pt>
                <c:pt idx="862">
                  <c:v>5.5</c:v>
                </c:pt>
                <c:pt idx="863">
                  <c:v>5.5</c:v>
                </c:pt>
                <c:pt idx="864">
                  <c:v>5.4</c:v>
                </c:pt>
                <c:pt idx="865">
                  <c:v>5.5</c:v>
                </c:pt>
                <c:pt idx="866">
                  <c:v>5.5</c:v>
                </c:pt>
                <c:pt idx="867">
                  <c:v>5.5</c:v>
                </c:pt>
                <c:pt idx="868">
                  <c:v>5.4</c:v>
                </c:pt>
                <c:pt idx="869">
                  <c:v>5.5</c:v>
                </c:pt>
                <c:pt idx="870">
                  <c:v>5.4</c:v>
                </c:pt>
                <c:pt idx="871">
                  <c:v>5.5</c:v>
                </c:pt>
                <c:pt idx="872">
                  <c:v>5.5</c:v>
                </c:pt>
                <c:pt idx="873">
                  <c:v>5.4</c:v>
                </c:pt>
                <c:pt idx="874">
                  <c:v>5.5</c:v>
                </c:pt>
                <c:pt idx="875">
                  <c:v>5.4</c:v>
                </c:pt>
                <c:pt idx="876">
                  <c:v>5.5</c:v>
                </c:pt>
                <c:pt idx="877">
                  <c:v>5.5</c:v>
                </c:pt>
                <c:pt idx="878">
                  <c:v>5.5</c:v>
                </c:pt>
                <c:pt idx="879">
                  <c:v>5.5</c:v>
                </c:pt>
                <c:pt idx="880">
                  <c:v>5.5</c:v>
                </c:pt>
                <c:pt idx="881">
                  <c:v>5.4</c:v>
                </c:pt>
                <c:pt idx="882">
                  <c:v>5.5</c:v>
                </c:pt>
                <c:pt idx="883">
                  <c:v>5.4</c:v>
                </c:pt>
                <c:pt idx="884">
                  <c:v>5.5</c:v>
                </c:pt>
                <c:pt idx="885">
                  <c:v>5.4</c:v>
                </c:pt>
                <c:pt idx="886">
                  <c:v>5.4</c:v>
                </c:pt>
                <c:pt idx="887">
                  <c:v>5.5</c:v>
                </c:pt>
                <c:pt idx="888">
                  <c:v>5.5</c:v>
                </c:pt>
                <c:pt idx="889">
                  <c:v>5.4</c:v>
                </c:pt>
                <c:pt idx="890">
                  <c:v>5.5</c:v>
                </c:pt>
                <c:pt idx="891">
                  <c:v>5.5</c:v>
                </c:pt>
                <c:pt idx="892">
                  <c:v>5.5</c:v>
                </c:pt>
                <c:pt idx="893">
                  <c:v>5.4</c:v>
                </c:pt>
                <c:pt idx="894">
                  <c:v>5.4</c:v>
                </c:pt>
                <c:pt idx="895">
                  <c:v>5.4</c:v>
                </c:pt>
                <c:pt idx="896">
                  <c:v>5.4</c:v>
                </c:pt>
                <c:pt idx="897">
                  <c:v>5.4</c:v>
                </c:pt>
                <c:pt idx="898">
                  <c:v>5.4</c:v>
                </c:pt>
                <c:pt idx="899">
                  <c:v>5.3</c:v>
                </c:pt>
                <c:pt idx="900">
                  <c:v>5.4</c:v>
                </c:pt>
                <c:pt idx="901">
                  <c:v>5.3</c:v>
                </c:pt>
                <c:pt idx="902">
                  <c:v>5.3</c:v>
                </c:pt>
                <c:pt idx="903">
                  <c:v>5.2</c:v>
                </c:pt>
                <c:pt idx="904">
                  <c:v>4.7</c:v>
                </c:pt>
                <c:pt idx="905">
                  <c:v>4.5999999999999996</c:v>
                </c:pt>
                <c:pt idx="906">
                  <c:v>3.9</c:v>
                </c:pt>
                <c:pt idx="907">
                  <c:v>3.1</c:v>
                </c:pt>
                <c:pt idx="908">
                  <c:v>1.6</c:v>
                </c:pt>
                <c:pt idx="909">
                  <c:v>-0.5</c:v>
                </c:pt>
                <c:pt idx="910">
                  <c:v>-2</c:v>
                </c:pt>
                <c:pt idx="911">
                  <c:v>-6.2</c:v>
                </c:pt>
                <c:pt idx="912">
                  <c:v>-12.2</c:v>
                </c:pt>
                <c:pt idx="913">
                  <c:v>-14.1</c:v>
                </c:pt>
                <c:pt idx="914">
                  <c:v>-14.3</c:v>
                </c:pt>
                <c:pt idx="915">
                  <c:v>-7.8</c:v>
                </c:pt>
                <c:pt idx="916">
                  <c:v>-3.3</c:v>
                </c:pt>
                <c:pt idx="917">
                  <c:v>-1.3</c:v>
                </c:pt>
                <c:pt idx="918">
                  <c:v>-0.4</c:v>
                </c:pt>
                <c:pt idx="919">
                  <c:v>0.1</c:v>
                </c:pt>
                <c:pt idx="920">
                  <c:v>-0.2</c:v>
                </c:pt>
                <c:pt idx="921">
                  <c:v>-0.1</c:v>
                </c:pt>
                <c:pt idx="922">
                  <c:v>0</c:v>
                </c:pt>
                <c:pt idx="923">
                  <c:v>0.4</c:v>
                </c:pt>
                <c:pt idx="924">
                  <c:v>0.8</c:v>
                </c:pt>
                <c:pt idx="925">
                  <c:v>1</c:v>
                </c:pt>
                <c:pt idx="926">
                  <c:v>1.1000000000000001</c:v>
                </c:pt>
                <c:pt idx="927">
                  <c:v>1.1000000000000001</c:v>
                </c:pt>
                <c:pt idx="928">
                  <c:v>0.8</c:v>
                </c:pt>
                <c:pt idx="929">
                  <c:v>0.6</c:v>
                </c:pt>
                <c:pt idx="930">
                  <c:v>0.4</c:v>
                </c:pt>
                <c:pt idx="931">
                  <c:v>0.3</c:v>
                </c:pt>
                <c:pt idx="932">
                  <c:v>0.3</c:v>
                </c:pt>
                <c:pt idx="933">
                  <c:v>0.3</c:v>
                </c:pt>
                <c:pt idx="934">
                  <c:v>0.5</c:v>
                </c:pt>
                <c:pt idx="935">
                  <c:v>1</c:v>
                </c:pt>
                <c:pt idx="936">
                  <c:v>1.4</c:v>
                </c:pt>
                <c:pt idx="937">
                  <c:v>1.9</c:v>
                </c:pt>
                <c:pt idx="938">
                  <c:v>2</c:v>
                </c:pt>
                <c:pt idx="939">
                  <c:v>2.4</c:v>
                </c:pt>
                <c:pt idx="940">
                  <c:v>2.5</c:v>
                </c:pt>
                <c:pt idx="941">
                  <c:v>2.5</c:v>
                </c:pt>
                <c:pt idx="942">
                  <c:v>2.9</c:v>
                </c:pt>
                <c:pt idx="943">
                  <c:v>3.1</c:v>
                </c:pt>
                <c:pt idx="944">
                  <c:v>3.1</c:v>
                </c:pt>
                <c:pt idx="945">
                  <c:v>3</c:v>
                </c:pt>
                <c:pt idx="946">
                  <c:v>3.1</c:v>
                </c:pt>
                <c:pt idx="947">
                  <c:v>3.2</c:v>
                </c:pt>
                <c:pt idx="948">
                  <c:v>4.5</c:v>
                </c:pt>
                <c:pt idx="949">
                  <c:v>7</c:v>
                </c:pt>
                <c:pt idx="950">
                  <c:v>8.4</c:v>
                </c:pt>
                <c:pt idx="951">
                  <c:v>9.5</c:v>
                </c:pt>
                <c:pt idx="952">
                  <c:v>10.6</c:v>
                </c:pt>
                <c:pt idx="953">
                  <c:v>12.1</c:v>
                </c:pt>
                <c:pt idx="954">
                  <c:v>12.8</c:v>
                </c:pt>
                <c:pt idx="955">
                  <c:v>13.5</c:v>
                </c:pt>
                <c:pt idx="956">
                  <c:v>14.3</c:v>
                </c:pt>
                <c:pt idx="957">
                  <c:v>16.100000000000001</c:v>
                </c:pt>
                <c:pt idx="958">
                  <c:v>17.100000000000001</c:v>
                </c:pt>
                <c:pt idx="959">
                  <c:v>17.899999999999999</c:v>
                </c:pt>
                <c:pt idx="960">
                  <c:v>18.5</c:v>
                </c:pt>
                <c:pt idx="961">
                  <c:v>20</c:v>
                </c:pt>
                <c:pt idx="962">
                  <c:v>21.1</c:v>
                </c:pt>
                <c:pt idx="963">
                  <c:v>21.9</c:v>
                </c:pt>
                <c:pt idx="964">
                  <c:v>22.5</c:v>
                </c:pt>
                <c:pt idx="965">
                  <c:v>22.8</c:v>
                </c:pt>
                <c:pt idx="966">
                  <c:v>22.8</c:v>
                </c:pt>
                <c:pt idx="967">
                  <c:v>22.7</c:v>
                </c:pt>
                <c:pt idx="968">
                  <c:v>22.4</c:v>
                </c:pt>
                <c:pt idx="969">
                  <c:v>22.3</c:v>
                </c:pt>
                <c:pt idx="970">
                  <c:v>22.2</c:v>
                </c:pt>
                <c:pt idx="971">
                  <c:v>22</c:v>
                </c:pt>
                <c:pt idx="972">
                  <c:v>22.2</c:v>
                </c:pt>
                <c:pt idx="973">
                  <c:v>22.9</c:v>
                </c:pt>
                <c:pt idx="974">
                  <c:v>23.5</c:v>
                </c:pt>
                <c:pt idx="975">
                  <c:v>23.8</c:v>
                </c:pt>
                <c:pt idx="976">
                  <c:v>23.9</c:v>
                </c:pt>
                <c:pt idx="977">
                  <c:v>23.8</c:v>
                </c:pt>
                <c:pt idx="978">
                  <c:v>23.4</c:v>
                </c:pt>
                <c:pt idx="979">
                  <c:v>23</c:v>
                </c:pt>
                <c:pt idx="980">
                  <c:v>22.8</c:v>
                </c:pt>
                <c:pt idx="981">
                  <c:v>23</c:v>
                </c:pt>
                <c:pt idx="982">
                  <c:v>23.6</c:v>
                </c:pt>
                <c:pt idx="983">
                  <c:v>24.1</c:v>
                </c:pt>
                <c:pt idx="984">
                  <c:v>24.3</c:v>
                </c:pt>
                <c:pt idx="985">
                  <c:v>24.1</c:v>
                </c:pt>
                <c:pt idx="986">
                  <c:v>24.7</c:v>
                </c:pt>
                <c:pt idx="987">
                  <c:v>25.5</c:v>
                </c:pt>
                <c:pt idx="988">
                  <c:v>25.8</c:v>
                </c:pt>
                <c:pt idx="989">
                  <c:v>25.3</c:v>
                </c:pt>
                <c:pt idx="990">
                  <c:v>25.3</c:v>
                </c:pt>
                <c:pt idx="991">
                  <c:v>25.6</c:v>
                </c:pt>
                <c:pt idx="992">
                  <c:v>26</c:v>
                </c:pt>
                <c:pt idx="993">
                  <c:v>25.6</c:v>
                </c:pt>
                <c:pt idx="994">
                  <c:v>25.6</c:v>
                </c:pt>
                <c:pt idx="995">
                  <c:v>25.4</c:v>
                </c:pt>
                <c:pt idx="996">
                  <c:v>24.7</c:v>
                </c:pt>
                <c:pt idx="997">
                  <c:v>24.1</c:v>
                </c:pt>
                <c:pt idx="998">
                  <c:v>23.7</c:v>
                </c:pt>
                <c:pt idx="999">
                  <c:v>23</c:v>
                </c:pt>
                <c:pt idx="1000">
                  <c:v>22.4</c:v>
                </c:pt>
                <c:pt idx="1001">
                  <c:v>21.8</c:v>
                </c:pt>
                <c:pt idx="1002">
                  <c:v>21.3</c:v>
                </c:pt>
                <c:pt idx="1003">
                  <c:v>20.9</c:v>
                </c:pt>
                <c:pt idx="1004">
                  <c:v>20.8</c:v>
                </c:pt>
                <c:pt idx="1005">
                  <c:v>21.3</c:v>
                </c:pt>
                <c:pt idx="1006">
                  <c:v>21.5</c:v>
                </c:pt>
                <c:pt idx="1007">
                  <c:v>21.3</c:v>
                </c:pt>
                <c:pt idx="1008">
                  <c:v>20.9</c:v>
                </c:pt>
                <c:pt idx="1009">
                  <c:v>21.5</c:v>
                </c:pt>
                <c:pt idx="1010">
                  <c:v>21.8</c:v>
                </c:pt>
                <c:pt idx="1011">
                  <c:v>21.7</c:v>
                </c:pt>
                <c:pt idx="1012">
                  <c:v>21.6</c:v>
                </c:pt>
                <c:pt idx="1013">
                  <c:v>21.8</c:v>
                </c:pt>
                <c:pt idx="1014">
                  <c:v>22.2</c:v>
                </c:pt>
                <c:pt idx="1015">
                  <c:v>22.5</c:v>
                </c:pt>
                <c:pt idx="1016">
                  <c:v>22.9</c:v>
                </c:pt>
                <c:pt idx="1017">
                  <c:v>23.1</c:v>
                </c:pt>
                <c:pt idx="1018">
                  <c:v>23.3</c:v>
                </c:pt>
                <c:pt idx="1019">
                  <c:v>23</c:v>
                </c:pt>
                <c:pt idx="1020">
                  <c:v>22.4</c:v>
                </c:pt>
                <c:pt idx="1021">
                  <c:v>21.6</c:v>
                </c:pt>
                <c:pt idx="1022">
                  <c:v>21.7</c:v>
                </c:pt>
                <c:pt idx="1023">
                  <c:v>22</c:v>
                </c:pt>
                <c:pt idx="1024">
                  <c:v>22.1</c:v>
                </c:pt>
                <c:pt idx="1025">
                  <c:v>21.9</c:v>
                </c:pt>
                <c:pt idx="1026">
                  <c:v>22</c:v>
                </c:pt>
                <c:pt idx="1027">
                  <c:v>22</c:v>
                </c:pt>
                <c:pt idx="1028">
                  <c:v>21.9</c:v>
                </c:pt>
                <c:pt idx="1029">
                  <c:v>21.6</c:v>
                </c:pt>
                <c:pt idx="1030">
                  <c:v>22</c:v>
                </c:pt>
                <c:pt idx="1031">
                  <c:v>22</c:v>
                </c:pt>
                <c:pt idx="1032">
                  <c:v>21.7</c:v>
                </c:pt>
                <c:pt idx="1033">
                  <c:v>21.1</c:v>
                </c:pt>
                <c:pt idx="1034">
                  <c:v>21.1</c:v>
                </c:pt>
                <c:pt idx="1035">
                  <c:v>21.2</c:v>
                </c:pt>
                <c:pt idx="1036">
                  <c:v>21</c:v>
                </c:pt>
                <c:pt idx="1037">
                  <c:v>20.6</c:v>
                </c:pt>
                <c:pt idx="1038">
                  <c:v>20.2</c:v>
                </c:pt>
                <c:pt idx="1039">
                  <c:v>19.7</c:v>
                </c:pt>
                <c:pt idx="1040">
                  <c:v>19.3</c:v>
                </c:pt>
                <c:pt idx="1041">
                  <c:v>18.600000000000001</c:v>
                </c:pt>
                <c:pt idx="1042">
                  <c:v>18.600000000000001</c:v>
                </c:pt>
                <c:pt idx="1043">
                  <c:v>18.899999999999999</c:v>
                </c:pt>
                <c:pt idx="1044">
                  <c:v>19.399999999999999</c:v>
                </c:pt>
                <c:pt idx="1045">
                  <c:v>19.899999999999999</c:v>
                </c:pt>
                <c:pt idx="1046">
                  <c:v>20.2</c:v>
                </c:pt>
                <c:pt idx="1047">
                  <c:v>20.6</c:v>
                </c:pt>
                <c:pt idx="1048">
                  <c:v>20.7</c:v>
                </c:pt>
                <c:pt idx="1049">
                  <c:v>20.100000000000001</c:v>
                </c:pt>
                <c:pt idx="1050">
                  <c:v>20.5</c:v>
                </c:pt>
                <c:pt idx="1051">
                  <c:v>20.6</c:v>
                </c:pt>
                <c:pt idx="1052">
                  <c:v>20.8</c:v>
                </c:pt>
                <c:pt idx="1053">
                  <c:v>21.1</c:v>
                </c:pt>
                <c:pt idx="1054">
                  <c:v>21.2</c:v>
                </c:pt>
                <c:pt idx="1055">
                  <c:v>20.9</c:v>
                </c:pt>
                <c:pt idx="1056">
                  <c:v>20.399999999999999</c:v>
                </c:pt>
                <c:pt idx="1057">
                  <c:v>19.600000000000001</c:v>
                </c:pt>
                <c:pt idx="1058">
                  <c:v>19.399999999999999</c:v>
                </c:pt>
                <c:pt idx="1059">
                  <c:v>19.2</c:v>
                </c:pt>
                <c:pt idx="1060">
                  <c:v>18.8</c:v>
                </c:pt>
                <c:pt idx="1061">
                  <c:v>19.3</c:v>
                </c:pt>
                <c:pt idx="1062">
                  <c:v>19.2</c:v>
                </c:pt>
                <c:pt idx="1063">
                  <c:v>19.2</c:v>
                </c:pt>
                <c:pt idx="1064">
                  <c:v>19.3</c:v>
                </c:pt>
                <c:pt idx="1065">
                  <c:v>19.100000000000001</c:v>
                </c:pt>
                <c:pt idx="1066">
                  <c:v>18.7</c:v>
                </c:pt>
                <c:pt idx="1067">
                  <c:v>18.3</c:v>
                </c:pt>
                <c:pt idx="1068">
                  <c:v>17.399999999999999</c:v>
                </c:pt>
                <c:pt idx="1069">
                  <c:v>16.8</c:v>
                </c:pt>
                <c:pt idx="1070">
                  <c:v>15.6</c:v>
                </c:pt>
                <c:pt idx="1071">
                  <c:v>14.7</c:v>
                </c:pt>
                <c:pt idx="1072">
                  <c:v>14</c:v>
                </c:pt>
                <c:pt idx="1073">
                  <c:v>13.5</c:v>
                </c:pt>
                <c:pt idx="1074">
                  <c:v>12.6</c:v>
                </c:pt>
                <c:pt idx="1075">
                  <c:v>12.1</c:v>
                </c:pt>
                <c:pt idx="1076">
                  <c:v>11.7</c:v>
                </c:pt>
                <c:pt idx="1077">
                  <c:v>11.3</c:v>
                </c:pt>
                <c:pt idx="1078">
                  <c:v>10.9</c:v>
                </c:pt>
                <c:pt idx="1079">
                  <c:v>10.9</c:v>
                </c:pt>
                <c:pt idx="1080">
                  <c:v>10.8</c:v>
                </c:pt>
                <c:pt idx="1081">
                  <c:v>10.8</c:v>
                </c:pt>
                <c:pt idx="1082">
                  <c:v>11.6</c:v>
                </c:pt>
                <c:pt idx="1083">
                  <c:v>12.5</c:v>
                </c:pt>
                <c:pt idx="1084">
                  <c:v>13.5</c:v>
                </c:pt>
                <c:pt idx="1085">
                  <c:v>14.5</c:v>
                </c:pt>
                <c:pt idx="1086">
                  <c:v>16</c:v>
                </c:pt>
                <c:pt idx="1087">
                  <c:v>16.399999999999999</c:v>
                </c:pt>
                <c:pt idx="1088">
                  <c:v>16.7</c:v>
                </c:pt>
                <c:pt idx="1089">
                  <c:v>16.7</c:v>
                </c:pt>
                <c:pt idx="1090">
                  <c:v>17</c:v>
                </c:pt>
                <c:pt idx="1091">
                  <c:v>16.5</c:v>
                </c:pt>
                <c:pt idx="1092">
                  <c:v>16.3</c:v>
                </c:pt>
                <c:pt idx="1093">
                  <c:v>16.899999999999999</c:v>
                </c:pt>
                <c:pt idx="1094">
                  <c:v>16.7</c:v>
                </c:pt>
                <c:pt idx="1095">
                  <c:v>16.3</c:v>
                </c:pt>
                <c:pt idx="1096">
                  <c:v>15.9</c:v>
                </c:pt>
                <c:pt idx="1097">
                  <c:v>15.7</c:v>
                </c:pt>
                <c:pt idx="1098">
                  <c:v>15.4</c:v>
                </c:pt>
                <c:pt idx="1099">
                  <c:v>15.5</c:v>
                </c:pt>
                <c:pt idx="1100">
                  <c:v>16</c:v>
                </c:pt>
                <c:pt idx="1101">
                  <c:v>15.6</c:v>
                </c:pt>
                <c:pt idx="1102">
                  <c:v>15.3</c:v>
                </c:pt>
                <c:pt idx="1103">
                  <c:v>16.2</c:v>
                </c:pt>
                <c:pt idx="1104">
                  <c:v>16.100000000000001</c:v>
                </c:pt>
                <c:pt idx="1105">
                  <c:v>15.6</c:v>
                </c:pt>
                <c:pt idx="1106">
                  <c:v>14.9</c:v>
                </c:pt>
                <c:pt idx="1107">
                  <c:v>14.7</c:v>
                </c:pt>
                <c:pt idx="1108">
                  <c:v>14.1</c:v>
                </c:pt>
                <c:pt idx="1109">
                  <c:v>13.7</c:v>
                </c:pt>
                <c:pt idx="1110">
                  <c:v>13.5</c:v>
                </c:pt>
                <c:pt idx="1111">
                  <c:v>12.9</c:v>
                </c:pt>
                <c:pt idx="1112">
                  <c:v>13</c:v>
                </c:pt>
                <c:pt idx="1113">
                  <c:v>13.1</c:v>
                </c:pt>
                <c:pt idx="1114">
                  <c:v>13.3</c:v>
                </c:pt>
                <c:pt idx="1115">
                  <c:v>13</c:v>
                </c:pt>
                <c:pt idx="1116">
                  <c:v>12.8</c:v>
                </c:pt>
                <c:pt idx="1117">
                  <c:v>12.8</c:v>
                </c:pt>
                <c:pt idx="1118">
                  <c:v>12.5</c:v>
                </c:pt>
                <c:pt idx="1119">
                  <c:v>12.1</c:v>
                </c:pt>
                <c:pt idx="1120">
                  <c:v>12.1</c:v>
                </c:pt>
                <c:pt idx="1121">
                  <c:v>12.2</c:v>
                </c:pt>
                <c:pt idx="1122">
                  <c:v>12.3</c:v>
                </c:pt>
                <c:pt idx="1123">
                  <c:v>12.1</c:v>
                </c:pt>
                <c:pt idx="1124">
                  <c:v>12</c:v>
                </c:pt>
                <c:pt idx="1125">
                  <c:v>11.8</c:v>
                </c:pt>
                <c:pt idx="1126">
                  <c:v>11.6</c:v>
                </c:pt>
                <c:pt idx="1127">
                  <c:v>11.2</c:v>
                </c:pt>
                <c:pt idx="1128">
                  <c:v>10.9</c:v>
                </c:pt>
                <c:pt idx="1129">
                  <c:v>10.7</c:v>
                </c:pt>
                <c:pt idx="1130">
                  <c:v>10.8</c:v>
                </c:pt>
                <c:pt idx="1131">
                  <c:v>11</c:v>
                </c:pt>
                <c:pt idx="1132">
                  <c:v>11.1</c:v>
                </c:pt>
                <c:pt idx="1133">
                  <c:v>11</c:v>
                </c:pt>
                <c:pt idx="1134">
                  <c:v>10.6</c:v>
                </c:pt>
                <c:pt idx="1135">
                  <c:v>10.4</c:v>
                </c:pt>
                <c:pt idx="1136">
                  <c:v>10.3</c:v>
                </c:pt>
                <c:pt idx="1137">
                  <c:v>10.1</c:v>
                </c:pt>
                <c:pt idx="1138">
                  <c:v>9.9</c:v>
                </c:pt>
                <c:pt idx="1139">
                  <c:v>10</c:v>
                </c:pt>
                <c:pt idx="1140">
                  <c:v>10.5</c:v>
                </c:pt>
                <c:pt idx="1141">
                  <c:v>10.4</c:v>
                </c:pt>
                <c:pt idx="1142">
                  <c:v>10.5</c:v>
                </c:pt>
                <c:pt idx="1143">
                  <c:v>10.6</c:v>
                </c:pt>
                <c:pt idx="1144">
                  <c:v>10.5</c:v>
                </c:pt>
                <c:pt idx="1145">
                  <c:v>10.3</c:v>
                </c:pt>
                <c:pt idx="1146">
                  <c:v>10.199999999999999</c:v>
                </c:pt>
                <c:pt idx="1147">
                  <c:v>10.6</c:v>
                </c:pt>
                <c:pt idx="1148">
                  <c:v>10.9</c:v>
                </c:pt>
                <c:pt idx="1149">
                  <c:v>11.4</c:v>
                </c:pt>
                <c:pt idx="1150">
                  <c:v>11.6</c:v>
                </c:pt>
                <c:pt idx="1151">
                  <c:v>11.3</c:v>
                </c:pt>
                <c:pt idx="1152">
                  <c:v>11.2</c:v>
                </c:pt>
                <c:pt idx="1153">
                  <c:v>11.4</c:v>
                </c:pt>
                <c:pt idx="1154">
                  <c:v>12.2</c:v>
                </c:pt>
                <c:pt idx="1155">
                  <c:v>13.2</c:v>
                </c:pt>
                <c:pt idx="1156">
                  <c:v>14.6</c:v>
                </c:pt>
                <c:pt idx="1157">
                  <c:v>15</c:v>
                </c:pt>
                <c:pt idx="1158">
                  <c:v>14.3</c:v>
                </c:pt>
                <c:pt idx="1159">
                  <c:v>14.3</c:v>
                </c:pt>
                <c:pt idx="1160">
                  <c:v>14.9</c:v>
                </c:pt>
                <c:pt idx="1161">
                  <c:v>15.5</c:v>
                </c:pt>
                <c:pt idx="1162">
                  <c:v>15.5</c:v>
                </c:pt>
                <c:pt idx="1163">
                  <c:v>15.6</c:v>
                </c:pt>
                <c:pt idx="1164">
                  <c:v>16.7</c:v>
                </c:pt>
                <c:pt idx="1165">
                  <c:v>16.600000000000001</c:v>
                </c:pt>
                <c:pt idx="1166">
                  <c:v>17</c:v>
                </c:pt>
                <c:pt idx="1167">
                  <c:v>17</c:v>
                </c:pt>
                <c:pt idx="1168">
                  <c:v>17</c:v>
                </c:pt>
                <c:pt idx="1169">
                  <c:v>16.399999999999999</c:v>
                </c:pt>
                <c:pt idx="1170">
                  <c:v>16.5</c:v>
                </c:pt>
                <c:pt idx="1171">
                  <c:v>16.7</c:v>
                </c:pt>
                <c:pt idx="1172">
                  <c:v>16.3</c:v>
                </c:pt>
                <c:pt idx="1173">
                  <c:v>16.5</c:v>
                </c:pt>
                <c:pt idx="1174">
                  <c:v>16.100000000000001</c:v>
                </c:pt>
                <c:pt idx="1175">
                  <c:v>15.6</c:v>
                </c:pt>
                <c:pt idx="1176">
                  <c:v>15.4</c:v>
                </c:pt>
                <c:pt idx="1177">
                  <c:v>14.9</c:v>
                </c:pt>
                <c:pt idx="1178">
                  <c:v>15.1</c:v>
                </c:pt>
                <c:pt idx="1179">
                  <c:v>14.5</c:v>
                </c:pt>
                <c:pt idx="1180">
                  <c:v>15.2</c:v>
                </c:pt>
                <c:pt idx="1181">
                  <c:v>15.7</c:v>
                </c:pt>
                <c:pt idx="1182">
                  <c:v>15</c:v>
                </c:pt>
                <c:pt idx="1183">
                  <c:v>14.8</c:v>
                </c:pt>
                <c:pt idx="1184">
                  <c:v>14.9</c:v>
                </c:pt>
                <c:pt idx="1185">
                  <c:v>15</c:v>
                </c:pt>
                <c:pt idx="1186">
                  <c:v>14.3</c:v>
                </c:pt>
                <c:pt idx="1187">
                  <c:v>14.2</c:v>
                </c:pt>
                <c:pt idx="1188">
                  <c:v>14.3</c:v>
                </c:pt>
                <c:pt idx="1189">
                  <c:v>14.3</c:v>
                </c:pt>
                <c:pt idx="1190">
                  <c:v>14</c:v>
                </c:pt>
                <c:pt idx="1191">
                  <c:v>13.7</c:v>
                </c:pt>
                <c:pt idx="1192">
                  <c:v>13.2</c:v>
                </c:pt>
                <c:pt idx="1193">
                  <c:v>12.7</c:v>
                </c:pt>
                <c:pt idx="1194">
                  <c:v>12.2</c:v>
                </c:pt>
                <c:pt idx="1195">
                  <c:v>11.8</c:v>
                </c:pt>
                <c:pt idx="1196">
                  <c:v>11.8</c:v>
                </c:pt>
                <c:pt idx="1197">
                  <c:v>11.7</c:v>
                </c:pt>
                <c:pt idx="1198">
                  <c:v>11.7</c:v>
                </c:pt>
                <c:pt idx="1199">
                  <c:v>11.4</c:v>
                </c:pt>
                <c:pt idx="1200">
                  <c:v>11.1</c:v>
                </c:pt>
                <c:pt idx="1201">
                  <c:v>11</c:v>
                </c:pt>
                <c:pt idx="1202">
                  <c:v>10.8</c:v>
                </c:pt>
                <c:pt idx="1203">
                  <c:v>10.4</c:v>
                </c:pt>
                <c:pt idx="1204">
                  <c:v>10.4</c:v>
                </c:pt>
                <c:pt idx="1205">
                  <c:v>10.5</c:v>
                </c:pt>
                <c:pt idx="1206">
                  <c:v>10.3</c:v>
                </c:pt>
                <c:pt idx="1207">
                  <c:v>10.1</c:v>
                </c:pt>
                <c:pt idx="1208">
                  <c:v>10.1</c:v>
                </c:pt>
                <c:pt idx="1209">
                  <c:v>9.6999999999999993</c:v>
                </c:pt>
                <c:pt idx="1210">
                  <c:v>9.5</c:v>
                </c:pt>
                <c:pt idx="1211">
                  <c:v>9.1999999999999993</c:v>
                </c:pt>
                <c:pt idx="1212">
                  <c:v>8.8000000000000007</c:v>
                </c:pt>
                <c:pt idx="1213">
                  <c:v>8.4</c:v>
                </c:pt>
                <c:pt idx="1214">
                  <c:v>8</c:v>
                </c:pt>
                <c:pt idx="1215">
                  <c:v>7.1</c:v>
                </c:pt>
                <c:pt idx="1216">
                  <c:v>6.2</c:v>
                </c:pt>
                <c:pt idx="1217">
                  <c:v>5.6</c:v>
                </c:pt>
                <c:pt idx="1218">
                  <c:v>5.2</c:v>
                </c:pt>
                <c:pt idx="1219">
                  <c:v>4.8</c:v>
                </c:pt>
                <c:pt idx="1220">
                  <c:v>4.4000000000000004</c:v>
                </c:pt>
                <c:pt idx="1221">
                  <c:v>4.3</c:v>
                </c:pt>
                <c:pt idx="1222">
                  <c:v>4.0999999999999996</c:v>
                </c:pt>
                <c:pt idx="1223">
                  <c:v>4.2</c:v>
                </c:pt>
                <c:pt idx="1224">
                  <c:v>4.5</c:v>
                </c:pt>
                <c:pt idx="1225">
                  <c:v>4.5</c:v>
                </c:pt>
                <c:pt idx="1226">
                  <c:v>4.3</c:v>
                </c:pt>
                <c:pt idx="1227">
                  <c:v>3.7</c:v>
                </c:pt>
                <c:pt idx="1228">
                  <c:v>3.5</c:v>
                </c:pt>
                <c:pt idx="1229">
                  <c:v>2</c:v>
                </c:pt>
                <c:pt idx="1230">
                  <c:v>-5.5</c:v>
                </c:pt>
                <c:pt idx="1231">
                  <c:v>-7.8</c:v>
                </c:pt>
                <c:pt idx="1232">
                  <c:v>-6</c:v>
                </c:pt>
                <c:pt idx="1233">
                  <c:v>-6.1</c:v>
                </c:pt>
                <c:pt idx="1234">
                  <c:v>-4.8</c:v>
                </c:pt>
                <c:pt idx="1235">
                  <c:v>-3</c:v>
                </c:pt>
                <c:pt idx="1236">
                  <c:v>-1</c:v>
                </c:pt>
                <c:pt idx="1237">
                  <c:v>1.1000000000000001</c:v>
                </c:pt>
                <c:pt idx="1238">
                  <c:v>2.6</c:v>
                </c:pt>
                <c:pt idx="1239">
                  <c:v>4</c:v>
                </c:pt>
                <c:pt idx="1240">
                  <c:v>5.3</c:v>
                </c:pt>
                <c:pt idx="1241">
                  <c:v>5.9</c:v>
                </c:pt>
                <c:pt idx="1242">
                  <c:v>6.4</c:v>
                </c:pt>
                <c:pt idx="1243">
                  <c:v>6.7</c:v>
                </c:pt>
                <c:pt idx="1244">
                  <c:v>7</c:v>
                </c:pt>
                <c:pt idx="1245">
                  <c:v>7.1</c:v>
                </c:pt>
                <c:pt idx="1246">
                  <c:v>7.2</c:v>
                </c:pt>
                <c:pt idx="1247">
                  <c:v>7.2</c:v>
                </c:pt>
                <c:pt idx="1248">
                  <c:v>7.2</c:v>
                </c:pt>
                <c:pt idx="1249">
                  <c:v>7.1</c:v>
                </c:pt>
                <c:pt idx="1250">
                  <c:v>7.1</c:v>
                </c:pt>
                <c:pt idx="1251">
                  <c:v>7</c:v>
                </c:pt>
                <c:pt idx="1252">
                  <c:v>7</c:v>
                </c:pt>
                <c:pt idx="1253">
                  <c:v>6.9</c:v>
                </c:pt>
                <c:pt idx="1254">
                  <c:v>6.9</c:v>
                </c:pt>
                <c:pt idx="1255">
                  <c:v>6.8</c:v>
                </c:pt>
                <c:pt idx="1256">
                  <c:v>6.8</c:v>
                </c:pt>
                <c:pt idx="1257">
                  <c:v>6.8</c:v>
                </c:pt>
                <c:pt idx="1258">
                  <c:v>6.8</c:v>
                </c:pt>
                <c:pt idx="1259">
                  <c:v>6.8</c:v>
                </c:pt>
                <c:pt idx="1260">
                  <c:v>6.8</c:v>
                </c:pt>
                <c:pt idx="1261">
                  <c:v>6.7</c:v>
                </c:pt>
                <c:pt idx="1262">
                  <c:v>6.7</c:v>
                </c:pt>
                <c:pt idx="1263">
                  <c:v>6.6</c:v>
                </c:pt>
                <c:pt idx="1264">
                  <c:v>6.6</c:v>
                </c:pt>
                <c:pt idx="1265">
                  <c:v>6.6</c:v>
                </c:pt>
                <c:pt idx="1266">
                  <c:v>6.6</c:v>
                </c:pt>
                <c:pt idx="1267">
                  <c:v>6.6</c:v>
                </c:pt>
                <c:pt idx="1268">
                  <c:v>6.6</c:v>
                </c:pt>
                <c:pt idx="1269">
                  <c:v>6.6</c:v>
                </c:pt>
                <c:pt idx="1270">
                  <c:v>6.5</c:v>
                </c:pt>
                <c:pt idx="1271">
                  <c:v>6.5</c:v>
                </c:pt>
                <c:pt idx="1272">
                  <c:v>6.5</c:v>
                </c:pt>
                <c:pt idx="1273">
                  <c:v>6.5</c:v>
                </c:pt>
                <c:pt idx="1274">
                  <c:v>6.5</c:v>
                </c:pt>
                <c:pt idx="1275">
                  <c:v>6.4</c:v>
                </c:pt>
                <c:pt idx="1276">
                  <c:v>6.4</c:v>
                </c:pt>
                <c:pt idx="1277">
                  <c:v>6.4</c:v>
                </c:pt>
                <c:pt idx="1278">
                  <c:v>6.4</c:v>
                </c:pt>
                <c:pt idx="1279">
                  <c:v>6.4</c:v>
                </c:pt>
                <c:pt idx="1280">
                  <c:v>6.4</c:v>
                </c:pt>
                <c:pt idx="1281">
                  <c:v>6.4</c:v>
                </c:pt>
                <c:pt idx="1282">
                  <c:v>6.4</c:v>
                </c:pt>
                <c:pt idx="1283">
                  <c:v>6.4</c:v>
                </c:pt>
                <c:pt idx="1284">
                  <c:v>6.3</c:v>
                </c:pt>
                <c:pt idx="1285">
                  <c:v>6.4</c:v>
                </c:pt>
                <c:pt idx="1286">
                  <c:v>6.3</c:v>
                </c:pt>
                <c:pt idx="1287">
                  <c:v>6.4</c:v>
                </c:pt>
                <c:pt idx="1288">
                  <c:v>6.3</c:v>
                </c:pt>
                <c:pt idx="1289">
                  <c:v>6.2</c:v>
                </c:pt>
                <c:pt idx="1290">
                  <c:v>6.3</c:v>
                </c:pt>
                <c:pt idx="1291">
                  <c:v>6.3</c:v>
                </c:pt>
                <c:pt idx="1292">
                  <c:v>6.3</c:v>
                </c:pt>
                <c:pt idx="1293">
                  <c:v>6.2</c:v>
                </c:pt>
                <c:pt idx="1294">
                  <c:v>6.2</c:v>
                </c:pt>
                <c:pt idx="1295">
                  <c:v>6.2</c:v>
                </c:pt>
                <c:pt idx="1296">
                  <c:v>6.2</c:v>
                </c:pt>
                <c:pt idx="1297">
                  <c:v>6.1</c:v>
                </c:pt>
                <c:pt idx="1298">
                  <c:v>6.1</c:v>
                </c:pt>
                <c:pt idx="1299">
                  <c:v>6.2</c:v>
                </c:pt>
                <c:pt idx="1300">
                  <c:v>6.1</c:v>
                </c:pt>
                <c:pt idx="1301">
                  <c:v>6.1</c:v>
                </c:pt>
                <c:pt idx="1302">
                  <c:v>6.1</c:v>
                </c:pt>
                <c:pt idx="1303">
                  <c:v>6.1</c:v>
                </c:pt>
                <c:pt idx="1304">
                  <c:v>6</c:v>
                </c:pt>
                <c:pt idx="1305">
                  <c:v>6.1</c:v>
                </c:pt>
                <c:pt idx="1306">
                  <c:v>6</c:v>
                </c:pt>
                <c:pt idx="1307">
                  <c:v>6</c:v>
                </c:pt>
                <c:pt idx="1308">
                  <c:v>6</c:v>
                </c:pt>
                <c:pt idx="1309">
                  <c:v>6.1</c:v>
                </c:pt>
                <c:pt idx="1310">
                  <c:v>6</c:v>
                </c:pt>
                <c:pt idx="1311">
                  <c:v>6</c:v>
                </c:pt>
                <c:pt idx="1312">
                  <c:v>6</c:v>
                </c:pt>
                <c:pt idx="1313">
                  <c:v>6</c:v>
                </c:pt>
                <c:pt idx="1314">
                  <c:v>6</c:v>
                </c:pt>
                <c:pt idx="1315">
                  <c:v>6</c:v>
                </c:pt>
                <c:pt idx="1316">
                  <c:v>5.9</c:v>
                </c:pt>
                <c:pt idx="1317">
                  <c:v>6</c:v>
                </c:pt>
                <c:pt idx="1318">
                  <c:v>5.9</c:v>
                </c:pt>
                <c:pt idx="1319">
                  <c:v>5.9</c:v>
                </c:pt>
                <c:pt idx="1320">
                  <c:v>5.9</c:v>
                </c:pt>
                <c:pt idx="1321">
                  <c:v>5.9</c:v>
                </c:pt>
                <c:pt idx="1322">
                  <c:v>5.9</c:v>
                </c:pt>
                <c:pt idx="1323">
                  <c:v>5.9</c:v>
                </c:pt>
                <c:pt idx="1324">
                  <c:v>5.9</c:v>
                </c:pt>
                <c:pt idx="1325">
                  <c:v>5.9</c:v>
                </c:pt>
                <c:pt idx="1326">
                  <c:v>5.8</c:v>
                </c:pt>
                <c:pt idx="1327">
                  <c:v>5.9</c:v>
                </c:pt>
                <c:pt idx="1328">
                  <c:v>5.9</c:v>
                </c:pt>
                <c:pt idx="1329">
                  <c:v>5.9</c:v>
                </c:pt>
                <c:pt idx="1330">
                  <c:v>5.9</c:v>
                </c:pt>
                <c:pt idx="1331">
                  <c:v>5.9</c:v>
                </c:pt>
                <c:pt idx="1332">
                  <c:v>5.9</c:v>
                </c:pt>
                <c:pt idx="1333">
                  <c:v>5.8</c:v>
                </c:pt>
                <c:pt idx="1334">
                  <c:v>5.9</c:v>
                </c:pt>
                <c:pt idx="1335">
                  <c:v>5.9</c:v>
                </c:pt>
                <c:pt idx="1336">
                  <c:v>5.8</c:v>
                </c:pt>
                <c:pt idx="1337">
                  <c:v>5.8</c:v>
                </c:pt>
                <c:pt idx="1338">
                  <c:v>5.7</c:v>
                </c:pt>
                <c:pt idx="1339">
                  <c:v>5.8</c:v>
                </c:pt>
                <c:pt idx="1340">
                  <c:v>5.7</c:v>
                </c:pt>
                <c:pt idx="1341">
                  <c:v>5.8</c:v>
                </c:pt>
                <c:pt idx="1342">
                  <c:v>5.8</c:v>
                </c:pt>
                <c:pt idx="1343">
                  <c:v>5.8</c:v>
                </c:pt>
                <c:pt idx="1344">
                  <c:v>5.7</c:v>
                </c:pt>
                <c:pt idx="1345">
                  <c:v>5.7</c:v>
                </c:pt>
                <c:pt idx="1346">
                  <c:v>5.7</c:v>
                </c:pt>
                <c:pt idx="1347">
                  <c:v>5.7</c:v>
                </c:pt>
                <c:pt idx="1348">
                  <c:v>5.6</c:v>
                </c:pt>
                <c:pt idx="1349">
                  <c:v>5.6</c:v>
                </c:pt>
                <c:pt idx="1350">
                  <c:v>5.7</c:v>
                </c:pt>
                <c:pt idx="1351">
                  <c:v>5.7</c:v>
                </c:pt>
                <c:pt idx="1352">
                  <c:v>5.7</c:v>
                </c:pt>
                <c:pt idx="1353">
                  <c:v>5.6</c:v>
                </c:pt>
                <c:pt idx="1354">
                  <c:v>5.7</c:v>
                </c:pt>
                <c:pt idx="1355">
                  <c:v>5.7</c:v>
                </c:pt>
                <c:pt idx="1356">
                  <c:v>5.7</c:v>
                </c:pt>
                <c:pt idx="1357">
                  <c:v>5.7</c:v>
                </c:pt>
                <c:pt idx="1358">
                  <c:v>5.7</c:v>
                </c:pt>
                <c:pt idx="1359">
                  <c:v>5.6</c:v>
                </c:pt>
                <c:pt idx="1360">
                  <c:v>5.7</c:v>
                </c:pt>
                <c:pt idx="1361">
                  <c:v>5.7</c:v>
                </c:pt>
                <c:pt idx="1362">
                  <c:v>5.6</c:v>
                </c:pt>
                <c:pt idx="1363">
                  <c:v>5.6</c:v>
                </c:pt>
                <c:pt idx="1364">
                  <c:v>5.6</c:v>
                </c:pt>
                <c:pt idx="1365">
                  <c:v>5.6</c:v>
                </c:pt>
                <c:pt idx="1366">
                  <c:v>5.6</c:v>
                </c:pt>
                <c:pt idx="1367">
                  <c:v>5.6</c:v>
                </c:pt>
                <c:pt idx="1368">
                  <c:v>5.5</c:v>
                </c:pt>
                <c:pt idx="1369">
                  <c:v>5.6</c:v>
                </c:pt>
                <c:pt idx="1370">
                  <c:v>5.6</c:v>
                </c:pt>
                <c:pt idx="1371">
                  <c:v>5.7</c:v>
                </c:pt>
                <c:pt idx="1372">
                  <c:v>5.6</c:v>
                </c:pt>
                <c:pt idx="1373">
                  <c:v>5.6</c:v>
                </c:pt>
                <c:pt idx="1374">
                  <c:v>5.6</c:v>
                </c:pt>
                <c:pt idx="1375">
                  <c:v>5.6</c:v>
                </c:pt>
                <c:pt idx="1376">
                  <c:v>5.6</c:v>
                </c:pt>
                <c:pt idx="1377">
                  <c:v>5.6</c:v>
                </c:pt>
                <c:pt idx="1378">
                  <c:v>5.6</c:v>
                </c:pt>
                <c:pt idx="1379">
                  <c:v>5.6</c:v>
                </c:pt>
                <c:pt idx="1380">
                  <c:v>5.6</c:v>
                </c:pt>
                <c:pt idx="1381">
                  <c:v>5.6</c:v>
                </c:pt>
                <c:pt idx="1382">
                  <c:v>5.6</c:v>
                </c:pt>
                <c:pt idx="1383">
                  <c:v>5.5</c:v>
                </c:pt>
                <c:pt idx="1384">
                  <c:v>5.6</c:v>
                </c:pt>
                <c:pt idx="1385">
                  <c:v>5.6</c:v>
                </c:pt>
                <c:pt idx="1386">
                  <c:v>5.6</c:v>
                </c:pt>
                <c:pt idx="1387">
                  <c:v>5.6</c:v>
                </c:pt>
                <c:pt idx="1388">
                  <c:v>5.6</c:v>
                </c:pt>
                <c:pt idx="1389">
                  <c:v>5.6</c:v>
                </c:pt>
                <c:pt idx="1390">
                  <c:v>5.6</c:v>
                </c:pt>
                <c:pt idx="1391">
                  <c:v>5.6</c:v>
                </c:pt>
                <c:pt idx="1392">
                  <c:v>5.6</c:v>
                </c:pt>
                <c:pt idx="1393">
                  <c:v>5.6</c:v>
                </c:pt>
                <c:pt idx="1394">
                  <c:v>5.6</c:v>
                </c:pt>
                <c:pt idx="1395">
                  <c:v>5.6</c:v>
                </c:pt>
                <c:pt idx="1396">
                  <c:v>5.5</c:v>
                </c:pt>
                <c:pt idx="1397">
                  <c:v>5.6</c:v>
                </c:pt>
                <c:pt idx="1398">
                  <c:v>5.5</c:v>
                </c:pt>
                <c:pt idx="1399">
                  <c:v>5.5</c:v>
                </c:pt>
                <c:pt idx="1400">
                  <c:v>5.6</c:v>
                </c:pt>
                <c:pt idx="1401">
                  <c:v>5.5</c:v>
                </c:pt>
                <c:pt idx="1402">
                  <c:v>5.6</c:v>
                </c:pt>
                <c:pt idx="1403">
                  <c:v>5.6</c:v>
                </c:pt>
                <c:pt idx="1404">
                  <c:v>5.5</c:v>
                </c:pt>
                <c:pt idx="1405">
                  <c:v>5.5</c:v>
                </c:pt>
                <c:pt idx="1406">
                  <c:v>5.5</c:v>
                </c:pt>
                <c:pt idx="1407">
                  <c:v>5.5</c:v>
                </c:pt>
                <c:pt idx="1408">
                  <c:v>5.5</c:v>
                </c:pt>
                <c:pt idx="1409">
                  <c:v>5.5</c:v>
                </c:pt>
                <c:pt idx="1410">
                  <c:v>5.5</c:v>
                </c:pt>
                <c:pt idx="1411">
                  <c:v>5.5</c:v>
                </c:pt>
                <c:pt idx="1412">
                  <c:v>5.5</c:v>
                </c:pt>
                <c:pt idx="1413">
                  <c:v>5.5</c:v>
                </c:pt>
                <c:pt idx="1414">
                  <c:v>5.5</c:v>
                </c:pt>
                <c:pt idx="1415">
                  <c:v>5.5</c:v>
                </c:pt>
                <c:pt idx="1416">
                  <c:v>5.5</c:v>
                </c:pt>
                <c:pt idx="1417">
                  <c:v>5.5</c:v>
                </c:pt>
                <c:pt idx="1418">
                  <c:v>5.4</c:v>
                </c:pt>
                <c:pt idx="1419">
                  <c:v>5.5</c:v>
                </c:pt>
                <c:pt idx="1420">
                  <c:v>5.5</c:v>
                </c:pt>
                <c:pt idx="1421">
                  <c:v>5.5</c:v>
                </c:pt>
                <c:pt idx="1422">
                  <c:v>5.5</c:v>
                </c:pt>
                <c:pt idx="1423">
                  <c:v>5.5</c:v>
                </c:pt>
                <c:pt idx="1424">
                  <c:v>5.5</c:v>
                </c:pt>
                <c:pt idx="1425">
                  <c:v>5.4</c:v>
                </c:pt>
                <c:pt idx="1426">
                  <c:v>5.4</c:v>
                </c:pt>
                <c:pt idx="1427">
                  <c:v>5.4</c:v>
                </c:pt>
                <c:pt idx="1428">
                  <c:v>5.4</c:v>
                </c:pt>
                <c:pt idx="1429">
                  <c:v>5.4</c:v>
                </c:pt>
                <c:pt idx="1430">
                  <c:v>5.4</c:v>
                </c:pt>
                <c:pt idx="1431">
                  <c:v>5.4</c:v>
                </c:pt>
                <c:pt idx="1432">
                  <c:v>5.4</c:v>
                </c:pt>
                <c:pt idx="1433">
                  <c:v>5.4</c:v>
                </c:pt>
                <c:pt idx="1434">
                  <c:v>5.4</c:v>
                </c:pt>
                <c:pt idx="1435">
                  <c:v>5.5</c:v>
                </c:pt>
                <c:pt idx="1436">
                  <c:v>5.4</c:v>
                </c:pt>
                <c:pt idx="1437">
                  <c:v>5.4</c:v>
                </c:pt>
                <c:pt idx="1438">
                  <c:v>5.4</c:v>
                </c:pt>
                <c:pt idx="1439">
                  <c:v>5.4</c:v>
                </c:pt>
                <c:pt idx="1440">
                  <c:v>5.4</c:v>
                </c:pt>
                <c:pt idx="1441">
                  <c:v>5.4</c:v>
                </c:pt>
                <c:pt idx="1442">
                  <c:v>5.4</c:v>
                </c:pt>
                <c:pt idx="1443">
                  <c:v>5.4</c:v>
                </c:pt>
                <c:pt idx="1444">
                  <c:v>5.4</c:v>
                </c:pt>
                <c:pt idx="1445">
                  <c:v>5.3</c:v>
                </c:pt>
                <c:pt idx="1446">
                  <c:v>5.4</c:v>
                </c:pt>
                <c:pt idx="1447">
                  <c:v>5.3</c:v>
                </c:pt>
                <c:pt idx="1448">
                  <c:v>5.3</c:v>
                </c:pt>
                <c:pt idx="1449">
                  <c:v>5.3</c:v>
                </c:pt>
                <c:pt idx="1450">
                  <c:v>5.4</c:v>
                </c:pt>
                <c:pt idx="1451">
                  <c:v>5.3</c:v>
                </c:pt>
                <c:pt idx="1452">
                  <c:v>5.3</c:v>
                </c:pt>
                <c:pt idx="1453">
                  <c:v>5.3</c:v>
                </c:pt>
                <c:pt idx="1454">
                  <c:v>5.3</c:v>
                </c:pt>
                <c:pt idx="1455">
                  <c:v>5.3</c:v>
                </c:pt>
                <c:pt idx="1456">
                  <c:v>5.3</c:v>
                </c:pt>
                <c:pt idx="1457">
                  <c:v>5.3</c:v>
                </c:pt>
                <c:pt idx="1458">
                  <c:v>5.3</c:v>
                </c:pt>
                <c:pt idx="1459">
                  <c:v>5.2</c:v>
                </c:pt>
                <c:pt idx="1460">
                  <c:v>5.3</c:v>
                </c:pt>
                <c:pt idx="1461">
                  <c:v>5.3</c:v>
                </c:pt>
                <c:pt idx="1462">
                  <c:v>5.3</c:v>
                </c:pt>
                <c:pt idx="1463">
                  <c:v>5.3</c:v>
                </c:pt>
                <c:pt idx="1464">
                  <c:v>5.3</c:v>
                </c:pt>
                <c:pt idx="1465">
                  <c:v>5.3</c:v>
                </c:pt>
                <c:pt idx="1466">
                  <c:v>5.3</c:v>
                </c:pt>
                <c:pt idx="1467">
                  <c:v>5.3</c:v>
                </c:pt>
                <c:pt idx="1468">
                  <c:v>5.4</c:v>
                </c:pt>
                <c:pt idx="1469">
                  <c:v>5.3</c:v>
                </c:pt>
                <c:pt idx="1470">
                  <c:v>5.3</c:v>
                </c:pt>
                <c:pt idx="1471">
                  <c:v>5.2</c:v>
                </c:pt>
                <c:pt idx="1472">
                  <c:v>5.3</c:v>
                </c:pt>
                <c:pt idx="1473">
                  <c:v>5.3</c:v>
                </c:pt>
                <c:pt idx="1474">
                  <c:v>5.3</c:v>
                </c:pt>
                <c:pt idx="1475">
                  <c:v>5.3</c:v>
                </c:pt>
                <c:pt idx="1476">
                  <c:v>5.3</c:v>
                </c:pt>
                <c:pt idx="1477">
                  <c:v>5.4</c:v>
                </c:pt>
                <c:pt idx="1478">
                  <c:v>5.2</c:v>
                </c:pt>
                <c:pt idx="1479">
                  <c:v>5.3</c:v>
                </c:pt>
                <c:pt idx="1480">
                  <c:v>5.3</c:v>
                </c:pt>
                <c:pt idx="1481">
                  <c:v>5.3</c:v>
                </c:pt>
                <c:pt idx="1482">
                  <c:v>5.3</c:v>
                </c:pt>
                <c:pt idx="1483">
                  <c:v>5.3</c:v>
                </c:pt>
                <c:pt idx="1484">
                  <c:v>5.3</c:v>
                </c:pt>
                <c:pt idx="1485">
                  <c:v>5.3</c:v>
                </c:pt>
                <c:pt idx="1486">
                  <c:v>5.2</c:v>
                </c:pt>
                <c:pt idx="1487">
                  <c:v>5.3</c:v>
                </c:pt>
                <c:pt idx="1488">
                  <c:v>5.3</c:v>
                </c:pt>
                <c:pt idx="1489">
                  <c:v>5.2</c:v>
                </c:pt>
                <c:pt idx="1490">
                  <c:v>5.3</c:v>
                </c:pt>
                <c:pt idx="1491">
                  <c:v>5.3</c:v>
                </c:pt>
                <c:pt idx="1492">
                  <c:v>5.2</c:v>
                </c:pt>
                <c:pt idx="1493">
                  <c:v>5.3</c:v>
                </c:pt>
                <c:pt idx="1494">
                  <c:v>5.3</c:v>
                </c:pt>
                <c:pt idx="1495">
                  <c:v>5.3</c:v>
                </c:pt>
                <c:pt idx="1496">
                  <c:v>5.3</c:v>
                </c:pt>
                <c:pt idx="1497">
                  <c:v>5.3</c:v>
                </c:pt>
                <c:pt idx="1498">
                  <c:v>5.2</c:v>
                </c:pt>
                <c:pt idx="1499">
                  <c:v>5.2</c:v>
                </c:pt>
                <c:pt idx="1500">
                  <c:v>5.3</c:v>
                </c:pt>
                <c:pt idx="1501">
                  <c:v>5.2</c:v>
                </c:pt>
                <c:pt idx="1502">
                  <c:v>5.3</c:v>
                </c:pt>
                <c:pt idx="1503">
                  <c:v>5.3</c:v>
                </c:pt>
                <c:pt idx="1504">
                  <c:v>5.3</c:v>
                </c:pt>
                <c:pt idx="1505">
                  <c:v>5.3</c:v>
                </c:pt>
                <c:pt idx="1506">
                  <c:v>5.3</c:v>
                </c:pt>
                <c:pt idx="1507">
                  <c:v>5.2</c:v>
                </c:pt>
                <c:pt idx="1508">
                  <c:v>5.3</c:v>
                </c:pt>
                <c:pt idx="1509">
                  <c:v>5.2</c:v>
                </c:pt>
                <c:pt idx="1510">
                  <c:v>5.3</c:v>
                </c:pt>
                <c:pt idx="1511">
                  <c:v>5.2</c:v>
                </c:pt>
                <c:pt idx="1512">
                  <c:v>5.2</c:v>
                </c:pt>
                <c:pt idx="1513">
                  <c:v>5.2</c:v>
                </c:pt>
                <c:pt idx="1514">
                  <c:v>5.2</c:v>
                </c:pt>
                <c:pt idx="1515">
                  <c:v>5.3</c:v>
                </c:pt>
                <c:pt idx="1516">
                  <c:v>5.3</c:v>
                </c:pt>
                <c:pt idx="1517">
                  <c:v>5.2</c:v>
                </c:pt>
                <c:pt idx="1518">
                  <c:v>5.2</c:v>
                </c:pt>
                <c:pt idx="1519">
                  <c:v>5.2</c:v>
                </c:pt>
                <c:pt idx="1520">
                  <c:v>5.2</c:v>
                </c:pt>
                <c:pt idx="1521">
                  <c:v>5.2</c:v>
                </c:pt>
                <c:pt idx="1522">
                  <c:v>5.2</c:v>
                </c:pt>
                <c:pt idx="1523">
                  <c:v>5.2</c:v>
                </c:pt>
                <c:pt idx="1524">
                  <c:v>5.2</c:v>
                </c:pt>
                <c:pt idx="1525">
                  <c:v>5.2</c:v>
                </c:pt>
                <c:pt idx="1526">
                  <c:v>5.2</c:v>
                </c:pt>
                <c:pt idx="1527">
                  <c:v>5.3</c:v>
                </c:pt>
                <c:pt idx="1528">
                  <c:v>5.2</c:v>
                </c:pt>
                <c:pt idx="1529">
                  <c:v>5.0999999999999996</c:v>
                </c:pt>
                <c:pt idx="1530">
                  <c:v>5.2</c:v>
                </c:pt>
                <c:pt idx="1531">
                  <c:v>5.2</c:v>
                </c:pt>
                <c:pt idx="1532">
                  <c:v>5.2</c:v>
                </c:pt>
                <c:pt idx="1533">
                  <c:v>5.2</c:v>
                </c:pt>
                <c:pt idx="1534">
                  <c:v>5.0999999999999996</c:v>
                </c:pt>
                <c:pt idx="1535">
                  <c:v>5.2</c:v>
                </c:pt>
                <c:pt idx="1536">
                  <c:v>5.2</c:v>
                </c:pt>
                <c:pt idx="1537">
                  <c:v>5.2</c:v>
                </c:pt>
                <c:pt idx="1538">
                  <c:v>5.0999999999999996</c:v>
                </c:pt>
                <c:pt idx="1539">
                  <c:v>5.2</c:v>
                </c:pt>
                <c:pt idx="1540">
                  <c:v>5.0999999999999996</c:v>
                </c:pt>
                <c:pt idx="1541">
                  <c:v>5.2</c:v>
                </c:pt>
                <c:pt idx="1542">
                  <c:v>5.2</c:v>
                </c:pt>
                <c:pt idx="1543">
                  <c:v>5.2</c:v>
                </c:pt>
                <c:pt idx="1544">
                  <c:v>5.2</c:v>
                </c:pt>
                <c:pt idx="1545">
                  <c:v>5.2</c:v>
                </c:pt>
                <c:pt idx="1546">
                  <c:v>5.2</c:v>
                </c:pt>
                <c:pt idx="1547">
                  <c:v>5.2</c:v>
                </c:pt>
                <c:pt idx="1548">
                  <c:v>5.0999999999999996</c:v>
                </c:pt>
                <c:pt idx="1549">
                  <c:v>5.0999999999999996</c:v>
                </c:pt>
                <c:pt idx="1550">
                  <c:v>5.0999999999999996</c:v>
                </c:pt>
                <c:pt idx="1551">
                  <c:v>5.2</c:v>
                </c:pt>
                <c:pt idx="1552">
                  <c:v>5.0999999999999996</c:v>
                </c:pt>
                <c:pt idx="1553">
                  <c:v>5.2</c:v>
                </c:pt>
                <c:pt idx="1554">
                  <c:v>5.0999999999999996</c:v>
                </c:pt>
                <c:pt idx="1555">
                  <c:v>5.2</c:v>
                </c:pt>
                <c:pt idx="1556">
                  <c:v>5.2</c:v>
                </c:pt>
                <c:pt idx="1557">
                  <c:v>5.0999999999999996</c:v>
                </c:pt>
                <c:pt idx="1558">
                  <c:v>5.2</c:v>
                </c:pt>
                <c:pt idx="1559">
                  <c:v>5.0999999999999996</c:v>
                </c:pt>
                <c:pt idx="1560">
                  <c:v>5.0999999999999996</c:v>
                </c:pt>
                <c:pt idx="1561">
                  <c:v>5.0999999999999996</c:v>
                </c:pt>
                <c:pt idx="1562">
                  <c:v>5.0999999999999996</c:v>
                </c:pt>
                <c:pt idx="1563">
                  <c:v>5.0999999999999996</c:v>
                </c:pt>
                <c:pt idx="1564">
                  <c:v>5.2</c:v>
                </c:pt>
                <c:pt idx="1565">
                  <c:v>5.2</c:v>
                </c:pt>
                <c:pt idx="1566">
                  <c:v>5.0999999999999996</c:v>
                </c:pt>
                <c:pt idx="1567">
                  <c:v>5.2</c:v>
                </c:pt>
                <c:pt idx="1568">
                  <c:v>5.0999999999999996</c:v>
                </c:pt>
                <c:pt idx="1569">
                  <c:v>5.0999999999999996</c:v>
                </c:pt>
                <c:pt idx="1570">
                  <c:v>5.2</c:v>
                </c:pt>
                <c:pt idx="1571">
                  <c:v>5.0999999999999996</c:v>
                </c:pt>
                <c:pt idx="1572">
                  <c:v>5.2</c:v>
                </c:pt>
                <c:pt idx="1573">
                  <c:v>5.2</c:v>
                </c:pt>
                <c:pt idx="1574">
                  <c:v>5.2</c:v>
                </c:pt>
                <c:pt idx="1575">
                  <c:v>5.0999999999999996</c:v>
                </c:pt>
                <c:pt idx="1576">
                  <c:v>5.2</c:v>
                </c:pt>
                <c:pt idx="1577">
                  <c:v>5.0999999999999996</c:v>
                </c:pt>
                <c:pt idx="1578">
                  <c:v>5.2</c:v>
                </c:pt>
                <c:pt idx="1579">
                  <c:v>5.0999999999999996</c:v>
                </c:pt>
                <c:pt idx="1580">
                  <c:v>5.0999999999999996</c:v>
                </c:pt>
                <c:pt idx="1581">
                  <c:v>5.0999999999999996</c:v>
                </c:pt>
                <c:pt idx="1582">
                  <c:v>5.0999999999999996</c:v>
                </c:pt>
                <c:pt idx="1583">
                  <c:v>5.0999999999999996</c:v>
                </c:pt>
                <c:pt idx="1584">
                  <c:v>5.0999999999999996</c:v>
                </c:pt>
                <c:pt idx="1585">
                  <c:v>5.0999999999999996</c:v>
                </c:pt>
                <c:pt idx="1586">
                  <c:v>5.0999999999999996</c:v>
                </c:pt>
                <c:pt idx="1587">
                  <c:v>5.0999999999999996</c:v>
                </c:pt>
                <c:pt idx="1588">
                  <c:v>5.0999999999999996</c:v>
                </c:pt>
                <c:pt idx="1589">
                  <c:v>5.2</c:v>
                </c:pt>
                <c:pt idx="1590">
                  <c:v>5.0999999999999996</c:v>
                </c:pt>
                <c:pt idx="1591">
                  <c:v>5</c:v>
                </c:pt>
                <c:pt idx="1592">
                  <c:v>5.0999999999999996</c:v>
                </c:pt>
                <c:pt idx="1593">
                  <c:v>5.0999999999999996</c:v>
                </c:pt>
                <c:pt idx="1594">
                  <c:v>5.0999999999999996</c:v>
                </c:pt>
                <c:pt idx="1595">
                  <c:v>5.0999999999999996</c:v>
                </c:pt>
                <c:pt idx="1596">
                  <c:v>5.0999999999999996</c:v>
                </c:pt>
                <c:pt idx="1597">
                  <c:v>5.0999999999999996</c:v>
                </c:pt>
                <c:pt idx="1598">
                  <c:v>5.0999999999999996</c:v>
                </c:pt>
                <c:pt idx="1599">
                  <c:v>5.0999999999999996</c:v>
                </c:pt>
                <c:pt idx="1600">
                  <c:v>5.0999999999999996</c:v>
                </c:pt>
                <c:pt idx="1601">
                  <c:v>5.0999999999999996</c:v>
                </c:pt>
                <c:pt idx="1602">
                  <c:v>5.0999999999999996</c:v>
                </c:pt>
                <c:pt idx="1603">
                  <c:v>5.0999999999999996</c:v>
                </c:pt>
                <c:pt idx="1604">
                  <c:v>5.0999999999999996</c:v>
                </c:pt>
                <c:pt idx="1605">
                  <c:v>5.0999999999999996</c:v>
                </c:pt>
                <c:pt idx="1606">
                  <c:v>5.0999999999999996</c:v>
                </c:pt>
                <c:pt idx="1607">
                  <c:v>5.0999999999999996</c:v>
                </c:pt>
                <c:pt idx="1608">
                  <c:v>5.0999999999999996</c:v>
                </c:pt>
                <c:pt idx="1609">
                  <c:v>5.0999999999999996</c:v>
                </c:pt>
                <c:pt idx="1610">
                  <c:v>5</c:v>
                </c:pt>
                <c:pt idx="1611">
                  <c:v>5</c:v>
                </c:pt>
                <c:pt idx="1612">
                  <c:v>5.0999999999999996</c:v>
                </c:pt>
                <c:pt idx="1613">
                  <c:v>5</c:v>
                </c:pt>
                <c:pt idx="1614">
                  <c:v>5</c:v>
                </c:pt>
                <c:pt idx="1615">
                  <c:v>5.0999999999999996</c:v>
                </c:pt>
                <c:pt idx="1616">
                  <c:v>5.0999999999999996</c:v>
                </c:pt>
                <c:pt idx="1617">
                  <c:v>5.0999999999999996</c:v>
                </c:pt>
                <c:pt idx="1618">
                  <c:v>5.0999999999999996</c:v>
                </c:pt>
                <c:pt idx="1619">
                  <c:v>5.0999999999999996</c:v>
                </c:pt>
                <c:pt idx="1620">
                  <c:v>5.0999999999999996</c:v>
                </c:pt>
                <c:pt idx="1621">
                  <c:v>5</c:v>
                </c:pt>
                <c:pt idx="1622">
                  <c:v>5.0999999999999996</c:v>
                </c:pt>
                <c:pt idx="1623">
                  <c:v>5.0999999999999996</c:v>
                </c:pt>
                <c:pt idx="1624">
                  <c:v>5</c:v>
                </c:pt>
                <c:pt idx="1625">
                  <c:v>5.0999999999999996</c:v>
                </c:pt>
                <c:pt idx="1626">
                  <c:v>5.0999999999999996</c:v>
                </c:pt>
                <c:pt idx="1627">
                  <c:v>5</c:v>
                </c:pt>
                <c:pt idx="1628">
                  <c:v>5</c:v>
                </c:pt>
                <c:pt idx="1629">
                  <c:v>5.0999999999999996</c:v>
                </c:pt>
                <c:pt idx="1630">
                  <c:v>5</c:v>
                </c:pt>
                <c:pt idx="1631">
                  <c:v>5</c:v>
                </c:pt>
                <c:pt idx="1632">
                  <c:v>5.0999999999999996</c:v>
                </c:pt>
                <c:pt idx="1633">
                  <c:v>5.0999999999999996</c:v>
                </c:pt>
                <c:pt idx="1634">
                  <c:v>5</c:v>
                </c:pt>
                <c:pt idx="1635">
                  <c:v>5.0999999999999996</c:v>
                </c:pt>
                <c:pt idx="1636">
                  <c:v>5.0999999999999996</c:v>
                </c:pt>
                <c:pt idx="1637">
                  <c:v>5.0999999999999996</c:v>
                </c:pt>
                <c:pt idx="1638">
                  <c:v>5.0999999999999996</c:v>
                </c:pt>
                <c:pt idx="1639">
                  <c:v>5.0999999999999996</c:v>
                </c:pt>
                <c:pt idx="1640">
                  <c:v>5.0999999999999996</c:v>
                </c:pt>
                <c:pt idx="1641">
                  <c:v>5.0999999999999996</c:v>
                </c:pt>
                <c:pt idx="1642">
                  <c:v>5.0999999999999996</c:v>
                </c:pt>
                <c:pt idx="1643">
                  <c:v>5.0999999999999996</c:v>
                </c:pt>
                <c:pt idx="1644">
                  <c:v>5.0999999999999996</c:v>
                </c:pt>
                <c:pt idx="1645">
                  <c:v>5</c:v>
                </c:pt>
                <c:pt idx="1646">
                  <c:v>5</c:v>
                </c:pt>
                <c:pt idx="1647">
                  <c:v>5</c:v>
                </c:pt>
                <c:pt idx="1648">
                  <c:v>5.0999999999999996</c:v>
                </c:pt>
                <c:pt idx="1649">
                  <c:v>5</c:v>
                </c:pt>
                <c:pt idx="1650">
                  <c:v>5</c:v>
                </c:pt>
                <c:pt idx="1651">
                  <c:v>5</c:v>
                </c:pt>
                <c:pt idx="1652">
                  <c:v>5</c:v>
                </c:pt>
                <c:pt idx="1653">
                  <c:v>5</c:v>
                </c:pt>
                <c:pt idx="1654">
                  <c:v>5</c:v>
                </c:pt>
                <c:pt idx="1655">
                  <c:v>5</c:v>
                </c:pt>
                <c:pt idx="1656">
                  <c:v>4.9000000000000004</c:v>
                </c:pt>
                <c:pt idx="1657">
                  <c:v>5.0999999999999996</c:v>
                </c:pt>
                <c:pt idx="1658">
                  <c:v>5</c:v>
                </c:pt>
                <c:pt idx="1659">
                  <c:v>5</c:v>
                </c:pt>
                <c:pt idx="1660">
                  <c:v>5</c:v>
                </c:pt>
                <c:pt idx="1661">
                  <c:v>5</c:v>
                </c:pt>
                <c:pt idx="1662">
                  <c:v>5</c:v>
                </c:pt>
                <c:pt idx="1663">
                  <c:v>5</c:v>
                </c:pt>
                <c:pt idx="1664">
                  <c:v>5</c:v>
                </c:pt>
                <c:pt idx="1665">
                  <c:v>5</c:v>
                </c:pt>
                <c:pt idx="1666">
                  <c:v>5</c:v>
                </c:pt>
                <c:pt idx="1667">
                  <c:v>5</c:v>
                </c:pt>
                <c:pt idx="1668">
                  <c:v>5</c:v>
                </c:pt>
                <c:pt idx="1669">
                  <c:v>4.9000000000000004</c:v>
                </c:pt>
                <c:pt idx="1670">
                  <c:v>4.9000000000000004</c:v>
                </c:pt>
                <c:pt idx="1671">
                  <c:v>4.9000000000000004</c:v>
                </c:pt>
                <c:pt idx="1672">
                  <c:v>4.9000000000000004</c:v>
                </c:pt>
                <c:pt idx="1673">
                  <c:v>4.9000000000000004</c:v>
                </c:pt>
                <c:pt idx="1674">
                  <c:v>5</c:v>
                </c:pt>
                <c:pt idx="1675">
                  <c:v>4.9000000000000004</c:v>
                </c:pt>
                <c:pt idx="1676">
                  <c:v>4.9000000000000004</c:v>
                </c:pt>
                <c:pt idx="1677">
                  <c:v>4.9000000000000004</c:v>
                </c:pt>
                <c:pt idx="1678">
                  <c:v>5</c:v>
                </c:pt>
                <c:pt idx="1679">
                  <c:v>5</c:v>
                </c:pt>
                <c:pt idx="1680">
                  <c:v>5</c:v>
                </c:pt>
                <c:pt idx="1681">
                  <c:v>4.9000000000000004</c:v>
                </c:pt>
                <c:pt idx="1682">
                  <c:v>4.9000000000000004</c:v>
                </c:pt>
                <c:pt idx="1683">
                  <c:v>5</c:v>
                </c:pt>
                <c:pt idx="1684">
                  <c:v>5</c:v>
                </c:pt>
                <c:pt idx="1685">
                  <c:v>5</c:v>
                </c:pt>
                <c:pt idx="1686">
                  <c:v>5</c:v>
                </c:pt>
                <c:pt idx="1687">
                  <c:v>5</c:v>
                </c:pt>
                <c:pt idx="1688">
                  <c:v>5</c:v>
                </c:pt>
                <c:pt idx="1689">
                  <c:v>4.9000000000000004</c:v>
                </c:pt>
                <c:pt idx="1690">
                  <c:v>5</c:v>
                </c:pt>
                <c:pt idx="1691">
                  <c:v>4.9000000000000004</c:v>
                </c:pt>
                <c:pt idx="1692">
                  <c:v>5</c:v>
                </c:pt>
                <c:pt idx="1693">
                  <c:v>5</c:v>
                </c:pt>
                <c:pt idx="1694">
                  <c:v>5</c:v>
                </c:pt>
                <c:pt idx="1695">
                  <c:v>5</c:v>
                </c:pt>
                <c:pt idx="1696">
                  <c:v>5</c:v>
                </c:pt>
                <c:pt idx="1697">
                  <c:v>4.9000000000000004</c:v>
                </c:pt>
                <c:pt idx="1698">
                  <c:v>4.9000000000000004</c:v>
                </c:pt>
                <c:pt idx="1699">
                  <c:v>4.9000000000000004</c:v>
                </c:pt>
                <c:pt idx="1700">
                  <c:v>4.9000000000000004</c:v>
                </c:pt>
                <c:pt idx="1701">
                  <c:v>4.9000000000000004</c:v>
                </c:pt>
                <c:pt idx="1702">
                  <c:v>4.9000000000000004</c:v>
                </c:pt>
                <c:pt idx="1703">
                  <c:v>4.9000000000000004</c:v>
                </c:pt>
                <c:pt idx="1704">
                  <c:v>4.9000000000000004</c:v>
                </c:pt>
                <c:pt idx="1705">
                  <c:v>4.9000000000000004</c:v>
                </c:pt>
                <c:pt idx="1706">
                  <c:v>4.9000000000000004</c:v>
                </c:pt>
                <c:pt idx="1707">
                  <c:v>4.9000000000000004</c:v>
                </c:pt>
                <c:pt idx="1708">
                  <c:v>4.9000000000000004</c:v>
                </c:pt>
                <c:pt idx="1709">
                  <c:v>5</c:v>
                </c:pt>
                <c:pt idx="1710">
                  <c:v>4.9000000000000004</c:v>
                </c:pt>
                <c:pt idx="1711">
                  <c:v>4.9000000000000004</c:v>
                </c:pt>
                <c:pt idx="1712">
                  <c:v>4.9000000000000004</c:v>
                </c:pt>
                <c:pt idx="1713">
                  <c:v>4.9000000000000004</c:v>
                </c:pt>
                <c:pt idx="1714">
                  <c:v>4.9000000000000004</c:v>
                </c:pt>
                <c:pt idx="1715">
                  <c:v>4.9000000000000004</c:v>
                </c:pt>
                <c:pt idx="1716">
                  <c:v>4.9000000000000004</c:v>
                </c:pt>
                <c:pt idx="1717">
                  <c:v>5</c:v>
                </c:pt>
                <c:pt idx="1718">
                  <c:v>4.9000000000000004</c:v>
                </c:pt>
                <c:pt idx="1719">
                  <c:v>4.9000000000000004</c:v>
                </c:pt>
                <c:pt idx="1720">
                  <c:v>4.9000000000000004</c:v>
                </c:pt>
                <c:pt idx="1721">
                  <c:v>4.9000000000000004</c:v>
                </c:pt>
                <c:pt idx="1722">
                  <c:v>4.9000000000000004</c:v>
                </c:pt>
                <c:pt idx="1723">
                  <c:v>4.9000000000000004</c:v>
                </c:pt>
                <c:pt idx="1724">
                  <c:v>4.9000000000000004</c:v>
                </c:pt>
                <c:pt idx="1725">
                  <c:v>4.9000000000000004</c:v>
                </c:pt>
                <c:pt idx="1726">
                  <c:v>4.9000000000000004</c:v>
                </c:pt>
                <c:pt idx="1727">
                  <c:v>4.9000000000000004</c:v>
                </c:pt>
                <c:pt idx="1728">
                  <c:v>4.9000000000000004</c:v>
                </c:pt>
                <c:pt idx="1729">
                  <c:v>5</c:v>
                </c:pt>
                <c:pt idx="1730">
                  <c:v>5</c:v>
                </c:pt>
                <c:pt idx="1731">
                  <c:v>4.9000000000000004</c:v>
                </c:pt>
                <c:pt idx="1732">
                  <c:v>4.9000000000000004</c:v>
                </c:pt>
                <c:pt idx="1733">
                  <c:v>4.9000000000000004</c:v>
                </c:pt>
                <c:pt idx="1734">
                  <c:v>4.9000000000000004</c:v>
                </c:pt>
                <c:pt idx="1735">
                  <c:v>4.9000000000000004</c:v>
                </c:pt>
                <c:pt idx="1736">
                  <c:v>4.9000000000000004</c:v>
                </c:pt>
                <c:pt idx="1737">
                  <c:v>4.9000000000000004</c:v>
                </c:pt>
                <c:pt idx="1738">
                  <c:v>4.9000000000000004</c:v>
                </c:pt>
                <c:pt idx="1739">
                  <c:v>4.9000000000000004</c:v>
                </c:pt>
                <c:pt idx="1740">
                  <c:v>4.9000000000000004</c:v>
                </c:pt>
                <c:pt idx="1741">
                  <c:v>4.9000000000000004</c:v>
                </c:pt>
                <c:pt idx="1742">
                  <c:v>4.9000000000000004</c:v>
                </c:pt>
                <c:pt idx="1743">
                  <c:v>4.9000000000000004</c:v>
                </c:pt>
                <c:pt idx="1744">
                  <c:v>4.9000000000000004</c:v>
                </c:pt>
                <c:pt idx="1745">
                  <c:v>4.9000000000000004</c:v>
                </c:pt>
                <c:pt idx="1746">
                  <c:v>4.8</c:v>
                </c:pt>
                <c:pt idx="1747">
                  <c:v>4.9000000000000004</c:v>
                </c:pt>
                <c:pt idx="1748">
                  <c:v>4.9000000000000004</c:v>
                </c:pt>
                <c:pt idx="1749">
                  <c:v>4.9000000000000004</c:v>
                </c:pt>
                <c:pt idx="1750">
                  <c:v>4.9000000000000004</c:v>
                </c:pt>
                <c:pt idx="1751">
                  <c:v>4.9000000000000004</c:v>
                </c:pt>
                <c:pt idx="1752">
                  <c:v>4.9000000000000004</c:v>
                </c:pt>
                <c:pt idx="1753">
                  <c:v>4.9000000000000004</c:v>
                </c:pt>
                <c:pt idx="1754">
                  <c:v>4.9000000000000004</c:v>
                </c:pt>
                <c:pt idx="1755">
                  <c:v>4.8</c:v>
                </c:pt>
                <c:pt idx="1756">
                  <c:v>4.9000000000000004</c:v>
                </c:pt>
                <c:pt idx="1757">
                  <c:v>4.9000000000000004</c:v>
                </c:pt>
                <c:pt idx="1758">
                  <c:v>4.8</c:v>
                </c:pt>
                <c:pt idx="1759">
                  <c:v>4.9000000000000004</c:v>
                </c:pt>
                <c:pt idx="1760">
                  <c:v>4.9000000000000004</c:v>
                </c:pt>
                <c:pt idx="1761">
                  <c:v>4.9000000000000004</c:v>
                </c:pt>
                <c:pt idx="1762">
                  <c:v>4.9000000000000004</c:v>
                </c:pt>
                <c:pt idx="1763">
                  <c:v>4.9000000000000004</c:v>
                </c:pt>
                <c:pt idx="1764">
                  <c:v>4.9000000000000004</c:v>
                </c:pt>
                <c:pt idx="1765">
                  <c:v>4.9000000000000004</c:v>
                </c:pt>
                <c:pt idx="1766">
                  <c:v>4.9000000000000004</c:v>
                </c:pt>
                <c:pt idx="1767">
                  <c:v>4.9000000000000004</c:v>
                </c:pt>
                <c:pt idx="1768">
                  <c:v>4.9000000000000004</c:v>
                </c:pt>
                <c:pt idx="1769">
                  <c:v>4.9000000000000004</c:v>
                </c:pt>
                <c:pt idx="1770">
                  <c:v>4.9000000000000004</c:v>
                </c:pt>
                <c:pt idx="1771">
                  <c:v>4.9000000000000004</c:v>
                </c:pt>
                <c:pt idx="1772">
                  <c:v>4.9000000000000004</c:v>
                </c:pt>
                <c:pt idx="1773">
                  <c:v>4.9000000000000004</c:v>
                </c:pt>
                <c:pt idx="1774">
                  <c:v>4.8</c:v>
                </c:pt>
                <c:pt idx="1775">
                  <c:v>4.9000000000000004</c:v>
                </c:pt>
                <c:pt idx="1776">
                  <c:v>4.8</c:v>
                </c:pt>
                <c:pt idx="1777">
                  <c:v>4.9000000000000004</c:v>
                </c:pt>
                <c:pt idx="1778">
                  <c:v>4.9000000000000004</c:v>
                </c:pt>
                <c:pt idx="1779">
                  <c:v>4.9000000000000004</c:v>
                </c:pt>
                <c:pt idx="1780">
                  <c:v>4.9000000000000004</c:v>
                </c:pt>
                <c:pt idx="1781">
                  <c:v>4.9000000000000004</c:v>
                </c:pt>
                <c:pt idx="1782">
                  <c:v>5</c:v>
                </c:pt>
                <c:pt idx="1783">
                  <c:v>4.9000000000000004</c:v>
                </c:pt>
                <c:pt idx="1784">
                  <c:v>4.8</c:v>
                </c:pt>
                <c:pt idx="1785">
                  <c:v>4.9000000000000004</c:v>
                </c:pt>
                <c:pt idx="1786">
                  <c:v>4.9000000000000004</c:v>
                </c:pt>
                <c:pt idx="1787">
                  <c:v>4.8</c:v>
                </c:pt>
                <c:pt idx="1788">
                  <c:v>4.9000000000000004</c:v>
                </c:pt>
                <c:pt idx="1789">
                  <c:v>4.8</c:v>
                </c:pt>
                <c:pt idx="1790">
                  <c:v>4.9000000000000004</c:v>
                </c:pt>
                <c:pt idx="1791">
                  <c:v>4.8</c:v>
                </c:pt>
                <c:pt idx="1792">
                  <c:v>4.9000000000000004</c:v>
                </c:pt>
                <c:pt idx="1793">
                  <c:v>4.8</c:v>
                </c:pt>
                <c:pt idx="1794">
                  <c:v>4.8</c:v>
                </c:pt>
                <c:pt idx="1795">
                  <c:v>4.8</c:v>
                </c:pt>
                <c:pt idx="1796">
                  <c:v>4.8</c:v>
                </c:pt>
                <c:pt idx="1797">
                  <c:v>4.8</c:v>
                </c:pt>
                <c:pt idx="1798">
                  <c:v>4.8</c:v>
                </c:pt>
                <c:pt idx="1799">
                  <c:v>4.7</c:v>
                </c:pt>
                <c:pt idx="1800">
                  <c:v>4.8</c:v>
                </c:pt>
                <c:pt idx="1801">
                  <c:v>4.8</c:v>
                </c:pt>
                <c:pt idx="1802">
                  <c:v>4.8</c:v>
                </c:pt>
                <c:pt idx="1803">
                  <c:v>4.9000000000000004</c:v>
                </c:pt>
                <c:pt idx="1804">
                  <c:v>4.8</c:v>
                </c:pt>
                <c:pt idx="1805">
                  <c:v>4.8</c:v>
                </c:pt>
                <c:pt idx="1806">
                  <c:v>4.7</c:v>
                </c:pt>
                <c:pt idx="1807">
                  <c:v>4.8</c:v>
                </c:pt>
                <c:pt idx="1808">
                  <c:v>4.8</c:v>
                </c:pt>
                <c:pt idx="1809">
                  <c:v>4.8</c:v>
                </c:pt>
                <c:pt idx="1810">
                  <c:v>4.8</c:v>
                </c:pt>
                <c:pt idx="1811">
                  <c:v>4.8</c:v>
                </c:pt>
                <c:pt idx="1812">
                  <c:v>4.8</c:v>
                </c:pt>
                <c:pt idx="1813">
                  <c:v>4.8</c:v>
                </c:pt>
                <c:pt idx="1814">
                  <c:v>4.9000000000000004</c:v>
                </c:pt>
                <c:pt idx="1815">
                  <c:v>4.8</c:v>
                </c:pt>
                <c:pt idx="1816">
                  <c:v>4.8</c:v>
                </c:pt>
                <c:pt idx="1817">
                  <c:v>4.9000000000000004</c:v>
                </c:pt>
                <c:pt idx="1818">
                  <c:v>4.8</c:v>
                </c:pt>
                <c:pt idx="1819">
                  <c:v>4.8</c:v>
                </c:pt>
                <c:pt idx="1820">
                  <c:v>4.8</c:v>
                </c:pt>
                <c:pt idx="1821">
                  <c:v>4.8</c:v>
                </c:pt>
                <c:pt idx="1822">
                  <c:v>4.8</c:v>
                </c:pt>
                <c:pt idx="1823">
                  <c:v>4.8</c:v>
                </c:pt>
                <c:pt idx="1824">
                  <c:v>4.8</c:v>
                </c:pt>
                <c:pt idx="1825">
                  <c:v>4.8</c:v>
                </c:pt>
                <c:pt idx="1826">
                  <c:v>4.8</c:v>
                </c:pt>
                <c:pt idx="1827">
                  <c:v>4.8</c:v>
                </c:pt>
                <c:pt idx="1828">
                  <c:v>4.8</c:v>
                </c:pt>
                <c:pt idx="1829">
                  <c:v>4.8</c:v>
                </c:pt>
                <c:pt idx="1830">
                  <c:v>4.8</c:v>
                </c:pt>
                <c:pt idx="1831">
                  <c:v>4.8</c:v>
                </c:pt>
                <c:pt idx="1832">
                  <c:v>4.8</c:v>
                </c:pt>
                <c:pt idx="1833">
                  <c:v>4.8</c:v>
                </c:pt>
                <c:pt idx="1834">
                  <c:v>4.8</c:v>
                </c:pt>
                <c:pt idx="1835">
                  <c:v>4.8</c:v>
                </c:pt>
                <c:pt idx="1836">
                  <c:v>4.8</c:v>
                </c:pt>
                <c:pt idx="1837">
                  <c:v>4.8</c:v>
                </c:pt>
                <c:pt idx="1838">
                  <c:v>4.8</c:v>
                </c:pt>
                <c:pt idx="1839">
                  <c:v>4.8</c:v>
                </c:pt>
                <c:pt idx="1840">
                  <c:v>4.8</c:v>
                </c:pt>
                <c:pt idx="1841">
                  <c:v>4.8</c:v>
                </c:pt>
                <c:pt idx="1842">
                  <c:v>4.8</c:v>
                </c:pt>
                <c:pt idx="1843">
                  <c:v>4.8</c:v>
                </c:pt>
                <c:pt idx="1844">
                  <c:v>4.8</c:v>
                </c:pt>
                <c:pt idx="1845">
                  <c:v>4.8</c:v>
                </c:pt>
                <c:pt idx="1846">
                  <c:v>4.8</c:v>
                </c:pt>
                <c:pt idx="1847">
                  <c:v>4.8</c:v>
                </c:pt>
                <c:pt idx="1848">
                  <c:v>4.8</c:v>
                </c:pt>
                <c:pt idx="1849">
                  <c:v>4.7</c:v>
                </c:pt>
                <c:pt idx="1850">
                  <c:v>4.8</c:v>
                </c:pt>
                <c:pt idx="1851">
                  <c:v>4.8</c:v>
                </c:pt>
                <c:pt idx="1852">
                  <c:v>4.7</c:v>
                </c:pt>
                <c:pt idx="1853">
                  <c:v>4.8</c:v>
                </c:pt>
                <c:pt idx="1854">
                  <c:v>4.8</c:v>
                </c:pt>
                <c:pt idx="1855">
                  <c:v>4.7</c:v>
                </c:pt>
                <c:pt idx="1856">
                  <c:v>4.7</c:v>
                </c:pt>
                <c:pt idx="1857">
                  <c:v>4.7</c:v>
                </c:pt>
                <c:pt idx="1858">
                  <c:v>4.8</c:v>
                </c:pt>
                <c:pt idx="1859">
                  <c:v>4.8</c:v>
                </c:pt>
                <c:pt idx="1860">
                  <c:v>4.7</c:v>
                </c:pt>
                <c:pt idx="1861">
                  <c:v>4.8</c:v>
                </c:pt>
                <c:pt idx="1862">
                  <c:v>4.8</c:v>
                </c:pt>
                <c:pt idx="1863">
                  <c:v>4.8</c:v>
                </c:pt>
                <c:pt idx="1864">
                  <c:v>4.7</c:v>
                </c:pt>
                <c:pt idx="1865">
                  <c:v>4.8</c:v>
                </c:pt>
                <c:pt idx="1866">
                  <c:v>4.8</c:v>
                </c:pt>
                <c:pt idx="1867">
                  <c:v>4.8</c:v>
                </c:pt>
                <c:pt idx="1868">
                  <c:v>4.7</c:v>
                </c:pt>
                <c:pt idx="1869">
                  <c:v>4.8</c:v>
                </c:pt>
                <c:pt idx="1870">
                  <c:v>4.8</c:v>
                </c:pt>
                <c:pt idx="1871">
                  <c:v>4.8</c:v>
                </c:pt>
                <c:pt idx="1872">
                  <c:v>4.7</c:v>
                </c:pt>
                <c:pt idx="1873">
                  <c:v>4.8</c:v>
                </c:pt>
                <c:pt idx="1874">
                  <c:v>4.8</c:v>
                </c:pt>
                <c:pt idx="1875">
                  <c:v>4.8</c:v>
                </c:pt>
                <c:pt idx="1876">
                  <c:v>4.8</c:v>
                </c:pt>
                <c:pt idx="1877">
                  <c:v>4.8</c:v>
                </c:pt>
                <c:pt idx="1878">
                  <c:v>4.8</c:v>
                </c:pt>
                <c:pt idx="1879">
                  <c:v>4.8</c:v>
                </c:pt>
                <c:pt idx="1880">
                  <c:v>4.8</c:v>
                </c:pt>
                <c:pt idx="1881">
                  <c:v>4.8</c:v>
                </c:pt>
                <c:pt idx="1882">
                  <c:v>4.8</c:v>
                </c:pt>
                <c:pt idx="1883">
                  <c:v>4.8</c:v>
                </c:pt>
                <c:pt idx="1884">
                  <c:v>4.7</c:v>
                </c:pt>
                <c:pt idx="1885">
                  <c:v>4.8</c:v>
                </c:pt>
                <c:pt idx="1886">
                  <c:v>4.8</c:v>
                </c:pt>
                <c:pt idx="1887">
                  <c:v>4.8</c:v>
                </c:pt>
                <c:pt idx="1888">
                  <c:v>4.8</c:v>
                </c:pt>
                <c:pt idx="1889">
                  <c:v>4.8</c:v>
                </c:pt>
                <c:pt idx="1890">
                  <c:v>4.7</c:v>
                </c:pt>
                <c:pt idx="1891">
                  <c:v>4.7</c:v>
                </c:pt>
                <c:pt idx="1892">
                  <c:v>4.7</c:v>
                </c:pt>
                <c:pt idx="1893">
                  <c:v>4.7</c:v>
                </c:pt>
                <c:pt idx="1894">
                  <c:v>4.7</c:v>
                </c:pt>
                <c:pt idx="1895">
                  <c:v>4.7</c:v>
                </c:pt>
                <c:pt idx="1896">
                  <c:v>4.7</c:v>
                </c:pt>
                <c:pt idx="1897">
                  <c:v>4.7</c:v>
                </c:pt>
                <c:pt idx="1898">
                  <c:v>4.7</c:v>
                </c:pt>
                <c:pt idx="1899">
                  <c:v>4.7</c:v>
                </c:pt>
                <c:pt idx="1900">
                  <c:v>4.8</c:v>
                </c:pt>
                <c:pt idx="1901">
                  <c:v>4.7</c:v>
                </c:pt>
                <c:pt idx="1902">
                  <c:v>4.8</c:v>
                </c:pt>
                <c:pt idx="1903">
                  <c:v>4.8</c:v>
                </c:pt>
                <c:pt idx="1904">
                  <c:v>4.8</c:v>
                </c:pt>
                <c:pt idx="1905">
                  <c:v>4.7</c:v>
                </c:pt>
                <c:pt idx="1906">
                  <c:v>4.8</c:v>
                </c:pt>
                <c:pt idx="1907">
                  <c:v>4.7</c:v>
                </c:pt>
                <c:pt idx="1908">
                  <c:v>4.8</c:v>
                </c:pt>
                <c:pt idx="1909">
                  <c:v>4.7</c:v>
                </c:pt>
                <c:pt idx="1910">
                  <c:v>4.8</c:v>
                </c:pt>
                <c:pt idx="1911">
                  <c:v>4.8</c:v>
                </c:pt>
                <c:pt idx="1912">
                  <c:v>4.7</c:v>
                </c:pt>
                <c:pt idx="1913">
                  <c:v>4.8</c:v>
                </c:pt>
                <c:pt idx="1914">
                  <c:v>4.8</c:v>
                </c:pt>
                <c:pt idx="1915">
                  <c:v>4.7</c:v>
                </c:pt>
                <c:pt idx="1916">
                  <c:v>4.8</c:v>
                </c:pt>
                <c:pt idx="1917">
                  <c:v>4.7</c:v>
                </c:pt>
                <c:pt idx="1918">
                  <c:v>4.8</c:v>
                </c:pt>
                <c:pt idx="1919">
                  <c:v>4.8</c:v>
                </c:pt>
                <c:pt idx="1920">
                  <c:v>4.8</c:v>
                </c:pt>
                <c:pt idx="1921">
                  <c:v>4.8</c:v>
                </c:pt>
                <c:pt idx="1922">
                  <c:v>4.8</c:v>
                </c:pt>
                <c:pt idx="1923">
                  <c:v>4.7</c:v>
                </c:pt>
                <c:pt idx="1924">
                  <c:v>4.7</c:v>
                </c:pt>
                <c:pt idx="1925">
                  <c:v>4.5999999999999996</c:v>
                </c:pt>
                <c:pt idx="1926">
                  <c:v>4.5</c:v>
                </c:pt>
                <c:pt idx="1927">
                  <c:v>4.4000000000000004</c:v>
                </c:pt>
                <c:pt idx="1928">
                  <c:v>4.2</c:v>
                </c:pt>
                <c:pt idx="1929">
                  <c:v>3.8</c:v>
                </c:pt>
                <c:pt idx="1930">
                  <c:v>3.4</c:v>
                </c:pt>
                <c:pt idx="1931">
                  <c:v>2.6</c:v>
                </c:pt>
                <c:pt idx="1932">
                  <c:v>1.6</c:v>
                </c:pt>
                <c:pt idx="1933">
                  <c:v>0</c:v>
                </c:pt>
                <c:pt idx="1934">
                  <c:v>-2.7</c:v>
                </c:pt>
                <c:pt idx="1935">
                  <c:v>-4.9000000000000004</c:v>
                </c:pt>
                <c:pt idx="1936">
                  <c:v>-11</c:v>
                </c:pt>
                <c:pt idx="1937">
                  <c:v>-10.8</c:v>
                </c:pt>
                <c:pt idx="1938">
                  <c:v>-6.5</c:v>
                </c:pt>
                <c:pt idx="1939">
                  <c:v>-3.9</c:v>
                </c:pt>
                <c:pt idx="1940">
                  <c:v>-1.8</c:v>
                </c:pt>
                <c:pt idx="1941">
                  <c:v>-0.9</c:v>
                </c:pt>
                <c:pt idx="1942">
                  <c:v>-0.5</c:v>
                </c:pt>
                <c:pt idx="1943">
                  <c:v>-0.1</c:v>
                </c:pt>
                <c:pt idx="1944">
                  <c:v>-0.2</c:v>
                </c:pt>
                <c:pt idx="1945">
                  <c:v>-0.9</c:v>
                </c:pt>
                <c:pt idx="1946">
                  <c:v>-1.2</c:v>
                </c:pt>
                <c:pt idx="1947">
                  <c:v>-1</c:v>
                </c:pt>
                <c:pt idx="1948">
                  <c:v>0</c:v>
                </c:pt>
                <c:pt idx="1949">
                  <c:v>0.5</c:v>
                </c:pt>
                <c:pt idx="1950">
                  <c:v>0.9</c:v>
                </c:pt>
                <c:pt idx="1951">
                  <c:v>1.1000000000000001</c:v>
                </c:pt>
                <c:pt idx="1952">
                  <c:v>1.3</c:v>
                </c:pt>
                <c:pt idx="1953">
                  <c:v>1.5</c:v>
                </c:pt>
                <c:pt idx="1954">
                  <c:v>1.9</c:v>
                </c:pt>
                <c:pt idx="1955">
                  <c:v>2.2000000000000002</c:v>
                </c:pt>
                <c:pt idx="1956">
                  <c:v>1.8</c:v>
                </c:pt>
                <c:pt idx="1957">
                  <c:v>2.2000000000000002</c:v>
                </c:pt>
                <c:pt idx="1958">
                  <c:v>2.4</c:v>
                </c:pt>
                <c:pt idx="1959">
                  <c:v>2.2999999999999998</c:v>
                </c:pt>
                <c:pt idx="1960">
                  <c:v>2.1</c:v>
                </c:pt>
                <c:pt idx="1961">
                  <c:v>2.4</c:v>
                </c:pt>
                <c:pt idx="1962">
                  <c:v>2.8</c:v>
                </c:pt>
                <c:pt idx="1963">
                  <c:v>3.8</c:v>
                </c:pt>
                <c:pt idx="1964">
                  <c:v>5.7</c:v>
                </c:pt>
                <c:pt idx="1965">
                  <c:v>6.7</c:v>
                </c:pt>
                <c:pt idx="1966">
                  <c:v>7.3</c:v>
                </c:pt>
                <c:pt idx="1967">
                  <c:v>7.8</c:v>
                </c:pt>
                <c:pt idx="1968">
                  <c:v>9</c:v>
                </c:pt>
                <c:pt idx="1969">
                  <c:v>9.9</c:v>
                </c:pt>
                <c:pt idx="1970">
                  <c:v>10.5</c:v>
                </c:pt>
                <c:pt idx="1971">
                  <c:v>11.6</c:v>
                </c:pt>
                <c:pt idx="1972">
                  <c:v>12.6</c:v>
                </c:pt>
                <c:pt idx="1973">
                  <c:v>13.6</c:v>
                </c:pt>
                <c:pt idx="1974">
                  <c:v>13.7</c:v>
                </c:pt>
                <c:pt idx="1975">
                  <c:v>13.7</c:v>
                </c:pt>
                <c:pt idx="1976">
                  <c:v>13.8</c:v>
                </c:pt>
                <c:pt idx="1977">
                  <c:v>13.9</c:v>
                </c:pt>
                <c:pt idx="1978">
                  <c:v>13.7</c:v>
                </c:pt>
                <c:pt idx="1979">
                  <c:v>13.4</c:v>
                </c:pt>
                <c:pt idx="1980">
                  <c:v>13.6</c:v>
                </c:pt>
                <c:pt idx="1981">
                  <c:v>13.7</c:v>
                </c:pt>
                <c:pt idx="1982">
                  <c:v>13.5</c:v>
                </c:pt>
                <c:pt idx="1983">
                  <c:v>12.8</c:v>
                </c:pt>
                <c:pt idx="1984">
                  <c:v>12.8</c:v>
                </c:pt>
                <c:pt idx="1985">
                  <c:v>12.9</c:v>
                </c:pt>
                <c:pt idx="1986">
                  <c:v>13.1</c:v>
                </c:pt>
                <c:pt idx="1987">
                  <c:v>12.8</c:v>
                </c:pt>
                <c:pt idx="1988">
                  <c:v>13.2</c:v>
                </c:pt>
                <c:pt idx="1989">
                  <c:v>12.8</c:v>
                </c:pt>
                <c:pt idx="1990">
                  <c:v>12.5</c:v>
                </c:pt>
                <c:pt idx="1991">
                  <c:v>12.4</c:v>
                </c:pt>
                <c:pt idx="1992">
                  <c:v>12.1</c:v>
                </c:pt>
                <c:pt idx="1993">
                  <c:v>11.8</c:v>
                </c:pt>
                <c:pt idx="1994">
                  <c:v>11.5</c:v>
                </c:pt>
                <c:pt idx="1995">
                  <c:v>11.3</c:v>
                </c:pt>
                <c:pt idx="1996">
                  <c:v>11.2</c:v>
                </c:pt>
                <c:pt idx="1997">
                  <c:v>11.1</c:v>
                </c:pt>
                <c:pt idx="1998">
                  <c:v>11</c:v>
                </c:pt>
                <c:pt idx="1999">
                  <c:v>11</c:v>
                </c:pt>
                <c:pt idx="2000">
                  <c:v>11.5</c:v>
                </c:pt>
                <c:pt idx="2001">
                  <c:v>11.8</c:v>
                </c:pt>
                <c:pt idx="2002">
                  <c:v>11.6</c:v>
                </c:pt>
                <c:pt idx="2003">
                  <c:v>11.8</c:v>
                </c:pt>
                <c:pt idx="2004">
                  <c:v>12</c:v>
                </c:pt>
                <c:pt idx="2005">
                  <c:v>11.7</c:v>
                </c:pt>
                <c:pt idx="2006">
                  <c:v>11.2</c:v>
                </c:pt>
                <c:pt idx="2007">
                  <c:v>10.8</c:v>
                </c:pt>
                <c:pt idx="2008">
                  <c:v>10.8</c:v>
                </c:pt>
                <c:pt idx="2009">
                  <c:v>10.8</c:v>
                </c:pt>
                <c:pt idx="2010">
                  <c:v>10.6</c:v>
                </c:pt>
                <c:pt idx="2011">
                  <c:v>11</c:v>
                </c:pt>
                <c:pt idx="2012">
                  <c:v>10.7</c:v>
                </c:pt>
                <c:pt idx="2013">
                  <c:v>10.5</c:v>
                </c:pt>
                <c:pt idx="2014">
                  <c:v>11</c:v>
                </c:pt>
                <c:pt idx="2015">
                  <c:v>11</c:v>
                </c:pt>
                <c:pt idx="2016">
                  <c:v>10.6</c:v>
                </c:pt>
                <c:pt idx="2017">
                  <c:v>10.4</c:v>
                </c:pt>
                <c:pt idx="2018">
                  <c:v>10.4</c:v>
                </c:pt>
                <c:pt idx="2019">
                  <c:v>10.199999999999999</c:v>
                </c:pt>
                <c:pt idx="2020">
                  <c:v>9.6999999999999993</c:v>
                </c:pt>
                <c:pt idx="2021">
                  <c:v>9.9</c:v>
                </c:pt>
                <c:pt idx="2022">
                  <c:v>10</c:v>
                </c:pt>
                <c:pt idx="2023">
                  <c:v>10.199999999999999</c:v>
                </c:pt>
                <c:pt idx="2024">
                  <c:v>10.5</c:v>
                </c:pt>
                <c:pt idx="2025">
                  <c:v>10.7</c:v>
                </c:pt>
                <c:pt idx="2026">
                  <c:v>10.6</c:v>
                </c:pt>
                <c:pt idx="2027">
                  <c:v>10.3</c:v>
                </c:pt>
                <c:pt idx="2028">
                  <c:v>10.6</c:v>
                </c:pt>
                <c:pt idx="2029">
                  <c:v>10</c:v>
                </c:pt>
                <c:pt idx="2030">
                  <c:v>10.199999999999999</c:v>
                </c:pt>
                <c:pt idx="2031">
                  <c:v>10.5</c:v>
                </c:pt>
                <c:pt idx="2032">
                  <c:v>10.7</c:v>
                </c:pt>
                <c:pt idx="2033">
                  <c:v>10.7</c:v>
                </c:pt>
                <c:pt idx="2034">
                  <c:v>10.7</c:v>
                </c:pt>
                <c:pt idx="2035">
                  <c:v>10.8</c:v>
                </c:pt>
                <c:pt idx="2036">
                  <c:v>10.9</c:v>
                </c:pt>
                <c:pt idx="2037">
                  <c:v>10.199999999999999</c:v>
                </c:pt>
                <c:pt idx="2038">
                  <c:v>10.1</c:v>
                </c:pt>
                <c:pt idx="2039">
                  <c:v>10.199999999999999</c:v>
                </c:pt>
                <c:pt idx="2040">
                  <c:v>10.3</c:v>
                </c:pt>
                <c:pt idx="2041">
                  <c:v>10.6</c:v>
                </c:pt>
                <c:pt idx="2042">
                  <c:v>11.4</c:v>
                </c:pt>
                <c:pt idx="2043">
                  <c:v>12.1</c:v>
                </c:pt>
                <c:pt idx="2044">
                  <c:v>12.1</c:v>
                </c:pt>
                <c:pt idx="2045">
                  <c:v>12.6</c:v>
                </c:pt>
                <c:pt idx="2046">
                  <c:v>12.1</c:v>
                </c:pt>
                <c:pt idx="2047">
                  <c:v>11.9</c:v>
                </c:pt>
                <c:pt idx="2048">
                  <c:v>11.9</c:v>
                </c:pt>
                <c:pt idx="2049">
                  <c:v>11.7</c:v>
                </c:pt>
                <c:pt idx="2050">
                  <c:v>11.8</c:v>
                </c:pt>
                <c:pt idx="2051">
                  <c:v>11.4</c:v>
                </c:pt>
                <c:pt idx="2052">
                  <c:v>11.5</c:v>
                </c:pt>
                <c:pt idx="2053">
                  <c:v>11.5</c:v>
                </c:pt>
                <c:pt idx="2054">
                  <c:v>10.8</c:v>
                </c:pt>
                <c:pt idx="2055">
                  <c:v>10.6</c:v>
                </c:pt>
                <c:pt idx="2056">
                  <c:v>10.4</c:v>
                </c:pt>
                <c:pt idx="2057">
                  <c:v>10</c:v>
                </c:pt>
                <c:pt idx="2058">
                  <c:v>9.3000000000000007</c:v>
                </c:pt>
                <c:pt idx="2059">
                  <c:v>9.6</c:v>
                </c:pt>
                <c:pt idx="2060">
                  <c:v>10.1</c:v>
                </c:pt>
                <c:pt idx="2061">
                  <c:v>10</c:v>
                </c:pt>
                <c:pt idx="2062">
                  <c:v>10.5</c:v>
                </c:pt>
                <c:pt idx="2063">
                  <c:v>10.5</c:v>
                </c:pt>
                <c:pt idx="2064">
                  <c:v>10.199999999999999</c:v>
                </c:pt>
                <c:pt idx="2065">
                  <c:v>9.8000000000000007</c:v>
                </c:pt>
                <c:pt idx="2066">
                  <c:v>9.8000000000000007</c:v>
                </c:pt>
                <c:pt idx="2067">
                  <c:v>9.8000000000000007</c:v>
                </c:pt>
                <c:pt idx="2068">
                  <c:v>9.1999999999999993</c:v>
                </c:pt>
                <c:pt idx="2069">
                  <c:v>9.4</c:v>
                </c:pt>
                <c:pt idx="2070">
                  <c:v>9.4</c:v>
                </c:pt>
                <c:pt idx="2071">
                  <c:v>9.3000000000000007</c:v>
                </c:pt>
                <c:pt idx="2072">
                  <c:v>9.1999999999999993</c:v>
                </c:pt>
                <c:pt idx="2073">
                  <c:v>9.1</c:v>
                </c:pt>
                <c:pt idx="2074">
                  <c:v>8.8000000000000007</c:v>
                </c:pt>
                <c:pt idx="2075">
                  <c:v>8.3000000000000007</c:v>
                </c:pt>
                <c:pt idx="2076">
                  <c:v>8.3000000000000007</c:v>
                </c:pt>
                <c:pt idx="2077">
                  <c:v>8.6</c:v>
                </c:pt>
                <c:pt idx="2078">
                  <c:v>9.1</c:v>
                </c:pt>
                <c:pt idx="2079">
                  <c:v>9.6</c:v>
                </c:pt>
                <c:pt idx="2080">
                  <c:v>9.8000000000000007</c:v>
                </c:pt>
                <c:pt idx="2081">
                  <c:v>9.6</c:v>
                </c:pt>
                <c:pt idx="2082">
                  <c:v>9.1</c:v>
                </c:pt>
                <c:pt idx="2083">
                  <c:v>9.5</c:v>
                </c:pt>
                <c:pt idx="2084">
                  <c:v>9.5</c:v>
                </c:pt>
                <c:pt idx="2085">
                  <c:v>9.6</c:v>
                </c:pt>
                <c:pt idx="2086">
                  <c:v>10.7</c:v>
                </c:pt>
                <c:pt idx="2087">
                  <c:v>11</c:v>
                </c:pt>
                <c:pt idx="2088">
                  <c:v>11.4</c:v>
                </c:pt>
                <c:pt idx="2089">
                  <c:v>10.8</c:v>
                </c:pt>
                <c:pt idx="2090">
                  <c:v>10.5</c:v>
                </c:pt>
                <c:pt idx="2091">
                  <c:v>9.6999999999999993</c:v>
                </c:pt>
                <c:pt idx="2092">
                  <c:v>9</c:v>
                </c:pt>
                <c:pt idx="2093">
                  <c:v>8.6</c:v>
                </c:pt>
                <c:pt idx="2094">
                  <c:v>8.1999999999999993</c:v>
                </c:pt>
                <c:pt idx="2095">
                  <c:v>7.5</c:v>
                </c:pt>
                <c:pt idx="2096">
                  <c:v>7.1</c:v>
                </c:pt>
                <c:pt idx="2097">
                  <c:v>7.1</c:v>
                </c:pt>
                <c:pt idx="2098">
                  <c:v>7.1</c:v>
                </c:pt>
                <c:pt idx="2099">
                  <c:v>6.6</c:v>
                </c:pt>
                <c:pt idx="2100">
                  <c:v>6.2</c:v>
                </c:pt>
                <c:pt idx="2101">
                  <c:v>6</c:v>
                </c:pt>
                <c:pt idx="2102">
                  <c:v>5.7</c:v>
                </c:pt>
                <c:pt idx="2103">
                  <c:v>5.4</c:v>
                </c:pt>
                <c:pt idx="2104">
                  <c:v>5.4</c:v>
                </c:pt>
                <c:pt idx="2105">
                  <c:v>5.4</c:v>
                </c:pt>
                <c:pt idx="2106">
                  <c:v>5.0999999999999996</c:v>
                </c:pt>
                <c:pt idx="2107">
                  <c:v>4.9000000000000004</c:v>
                </c:pt>
                <c:pt idx="2108">
                  <c:v>4.5999999999999996</c:v>
                </c:pt>
                <c:pt idx="2109">
                  <c:v>4.4000000000000004</c:v>
                </c:pt>
                <c:pt idx="2110">
                  <c:v>4.3</c:v>
                </c:pt>
                <c:pt idx="2111">
                  <c:v>4.0999999999999996</c:v>
                </c:pt>
                <c:pt idx="2112">
                  <c:v>4.0999999999999996</c:v>
                </c:pt>
                <c:pt idx="2113">
                  <c:v>5.5</c:v>
                </c:pt>
                <c:pt idx="2114">
                  <c:v>7.1</c:v>
                </c:pt>
                <c:pt idx="2115">
                  <c:v>7.8</c:v>
                </c:pt>
                <c:pt idx="2116">
                  <c:v>8.1999999999999993</c:v>
                </c:pt>
                <c:pt idx="2117">
                  <c:v>9</c:v>
                </c:pt>
                <c:pt idx="2118">
                  <c:v>9.8000000000000007</c:v>
                </c:pt>
                <c:pt idx="2119">
                  <c:v>10</c:v>
                </c:pt>
                <c:pt idx="2120">
                  <c:v>10.1</c:v>
                </c:pt>
                <c:pt idx="2121">
                  <c:v>10</c:v>
                </c:pt>
                <c:pt idx="2122">
                  <c:v>9.1</c:v>
                </c:pt>
                <c:pt idx="2123">
                  <c:v>9.1999999999999993</c:v>
                </c:pt>
                <c:pt idx="2124">
                  <c:v>9.8000000000000007</c:v>
                </c:pt>
                <c:pt idx="2125">
                  <c:v>9.6</c:v>
                </c:pt>
                <c:pt idx="2126">
                  <c:v>9.3000000000000007</c:v>
                </c:pt>
                <c:pt idx="2127">
                  <c:v>9</c:v>
                </c:pt>
                <c:pt idx="2128">
                  <c:v>9.1</c:v>
                </c:pt>
                <c:pt idx="2129">
                  <c:v>8.6999999999999993</c:v>
                </c:pt>
                <c:pt idx="2130">
                  <c:v>8.5</c:v>
                </c:pt>
                <c:pt idx="2131">
                  <c:v>8.1</c:v>
                </c:pt>
                <c:pt idx="2132">
                  <c:v>7.7</c:v>
                </c:pt>
                <c:pt idx="2133">
                  <c:v>7.6</c:v>
                </c:pt>
                <c:pt idx="2134">
                  <c:v>7.6</c:v>
                </c:pt>
                <c:pt idx="2135">
                  <c:v>7.4</c:v>
                </c:pt>
                <c:pt idx="2136">
                  <c:v>6.9</c:v>
                </c:pt>
                <c:pt idx="2137">
                  <c:v>6.9</c:v>
                </c:pt>
                <c:pt idx="2138">
                  <c:v>6.8</c:v>
                </c:pt>
                <c:pt idx="2139">
                  <c:v>6.3</c:v>
                </c:pt>
                <c:pt idx="2140">
                  <c:v>5.9</c:v>
                </c:pt>
                <c:pt idx="2141">
                  <c:v>5.7</c:v>
                </c:pt>
                <c:pt idx="2142">
                  <c:v>5.9</c:v>
                </c:pt>
                <c:pt idx="2143">
                  <c:v>5.5</c:v>
                </c:pt>
                <c:pt idx="2144">
                  <c:v>4.9000000000000004</c:v>
                </c:pt>
                <c:pt idx="2145">
                  <c:v>3.9</c:v>
                </c:pt>
                <c:pt idx="2146">
                  <c:v>2.9</c:v>
                </c:pt>
                <c:pt idx="2147">
                  <c:v>2.2000000000000002</c:v>
                </c:pt>
                <c:pt idx="2148">
                  <c:v>1.7</c:v>
                </c:pt>
                <c:pt idx="2149">
                  <c:v>2.2999999999999998</c:v>
                </c:pt>
                <c:pt idx="2150">
                  <c:v>5.0999999999999996</c:v>
                </c:pt>
                <c:pt idx="2151">
                  <c:v>6.9</c:v>
                </c:pt>
                <c:pt idx="2152">
                  <c:v>8.8000000000000007</c:v>
                </c:pt>
                <c:pt idx="2153">
                  <c:v>9.1999999999999993</c:v>
                </c:pt>
                <c:pt idx="2154">
                  <c:v>8.6</c:v>
                </c:pt>
                <c:pt idx="2155">
                  <c:v>7.8</c:v>
                </c:pt>
                <c:pt idx="2156">
                  <c:v>7.1</c:v>
                </c:pt>
                <c:pt idx="2157">
                  <c:v>7.1</c:v>
                </c:pt>
                <c:pt idx="2158">
                  <c:v>7.1</c:v>
                </c:pt>
                <c:pt idx="2159">
                  <c:v>6.9</c:v>
                </c:pt>
                <c:pt idx="2160">
                  <c:v>6.8</c:v>
                </c:pt>
                <c:pt idx="2161">
                  <c:v>8.1</c:v>
                </c:pt>
                <c:pt idx="2162">
                  <c:v>9.4</c:v>
                </c:pt>
                <c:pt idx="2163">
                  <c:v>10.9</c:v>
                </c:pt>
                <c:pt idx="2164">
                  <c:v>12.1</c:v>
                </c:pt>
                <c:pt idx="2165">
                  <c:v>13.6</c:v>
                </c:pt>
                <c:pt idx="2166">
                  <c:v>15.3</c:v>
                </c:pt>
                <c:pt idx="2167">
                  <c:v>16.2</c:v>
                </c:pt>
                <c:pt idx="2168">
                  <c:v>16.8</c:v>
                </c:pt>
                <c:pt idx="2169">
                  <c:v>15.8</c:v>
                </c:pt>
                <c:pt idx="2170">
                  <c:v>14</c:v>
                </c:pt>
                <c:pt idx="2171">
                  <c:v>13.2</c:v>
                </c:pt>
                <c:pt idx="2172">
                  <c:v>14.4</c:v>
                </c:pt>
                <c:pt idx="2173">
                  <c:v>15.8</c:v>
                </c:pt>
                <c:pt idx="2174">
                  <c:v>16.899999999999999</c:v>
                </c:pt>
                <c:pt idx="2175">
                  <c:v>17.8</c:v>
                </c:pt>
                <c:pt idx="2176">
                  <c:v>17.899999999999999</c:v>
                </c:pt>
                <c:pt idx="2177">
                  <c:v>17.3</c:v>
                </c:pt>
                <c:pt idx="2178">
                  <c:v>17</c:v>
                </c:pt>
                <c:pt idx="2179">
                  <c:v>16.8</c:v>
                </c:pt>
                <c:pt idx="2180">
                  <c:v>16.899999999999999</c:v>
                </c:pt>
                <c:pt idx="2181">
                  <c:v>16.399999999999999</c:v>
                </c:pt>
                <c:pt idx="2182">
                  <c:v>16.5</c:v>
                </c:pt>
                <c:pt idx="2183">
                  <c:v>16.600000000000001</c:v>
                </c:pt>
                <c:pt idx="2184">
                  <c:v>16.2</c:v>
                </c:pt>
                <c:pt idx="2185">
                  <c:v>16.3</c:v>
                </c:pt>
                <c:pt idx="2186">
                  <c:v>16</c:v>
                </c:pt>
                <c:pt idx="2187">
                  <c:v>15.5</c:v>
                </c:pt>
                <c:pt idx="2188">
                  <c:v>15.7</c:v>
                </c:pt>
                <c:pt idx="2189">
                  <c:v>15.6</c:v>
                </c:pt>
                <c:pt idx="2190">
                  <c:v>15.2</c:v>
                </c:pt>
                <c:pt idx="2191">
                  <c:v>14.8</c:v>
                </c:pt>
                <c:pt idx="2192">
                  <c:v>14.5</c:v>
                </c:pt>
                <c:pt idx="2193">
                  <c:v>14.2</c:v>
                </c:pt>
                <c:pt idx="2194">
                  <c:v>14.4</c:v>
                </c:pt>
                <c:pt idx="2195">
                  <c:v>14.4</c:v>
                </c:pt>
                <c:pt idx="2196">
                  <c:v>13.9</c:v>
                </c:pt>
                <c:pt idx="2197">
                  <c:v>13.6</c:v>
                </c:pt>
                <c:pt idx="2198">
                  <c:v>13.6</c:v>
                </c:pt>
                <c:pt idx="2199">
                  <c:v>13.7</c:v>
                </c:pt>
                <c:pt idx="2200">
                  <c:v>13.2</c:v>
                </c:pt>
                <c:pt idx="2201">
                  <c:v>12.9</c:v>
                </c:pt>
                <c:pt idx="2202">
                  <c:v>12.4</c:v>
                </c:pt>
                <c:pt idx="2203">
                  <c:v>11.8</c:v>
                </c:pt>
                <c:pt idx="2204">
                  <c:v>11.3</c:v>
                </c:pt>
                <c:pt idx="2205">
                  <c:v>10.199999999999999</c:v>
                </c:pt>
                <c:pt idx="2206">
                  <c:v>9.1999999999999993</c:v>
                </c:pt>
                <c:pt idx="2207">
                  <c:v>7.7</c:v>
                </c:pt>
                <c:pt idx="2208">
                  <c:v>7</c:v>
                </c:pt>
                <c:pt idx="2209">
                  <c:v>6.9</c:v>
                </c:pt>
                <c:pt idx="2210">
                  <c:v>7.4</c:v>
                </c:pt>
                <c:pt idx="2211">
                  <c:v>7.9</c:v>
                </c:pt>
                <c:pt idx="2212">
                  <c:v>8.5</c:v>
                </c:pt>
                <c:pt idx="2213">
                  <c:v>9.1</c:v>
                </c:pt>
                <c:pt idx="2214">
                  <c:v>9.9</c:v>
                </c:pt>
                <c:pt idx="2215">
                  <c:v>9.8000000000000007</c:v>
                </c:pt>
                <c:pt idx="2216">
                  <c:v>10.7</c:v>
                </c:pt>
                <c:pt idx="2217">
                  <c:v>11.5</c:v>
                </c:pt>
                <c:pt idx="2218">
                  <c:v>11.1</c:v>
                </c:pt>
                <c:pt idx="2219">
                  <c:v>11</c:v>
                </c:pt>
                <c:pt idx="2220">
                  <c:v>11.5</c:v>
                </c:pt>
                <c:pt idx="2221">
                  <c:v>11.4</c:v>
                </c:pt>
                <c:pt idx="2222">
                  <c:v>11</c:v>
                </c:pt>
                <c:pt idx="2223">
                  <c:v>11.8</c:v>
                </c:pt>
                <c:pt idx="2224">
                  <c:v>11.5</c:v>
                </c:pt>
                <c:pt idx="2225">
                  <c:v>11.7</c:v>
                </c:pt>
                <c:pt idx="2226">
                  <c:v>12</c:v>
                </c:pt>
                <c:pt idx="2227">
                  <c:v>11.6</c:v>
                </c:pt>
                <c:pt idx="2228">
                  <c:v>10.8</c:v>
                </c:pt>
                <c:pt idx="2229">
                  <c:v>10.9</c:v>
                </c:pt>
                <c:pt idx="2230">
                  <c:v>11.5</c:v>
                </c:pt>
                <c:pt idx="2231">
                  <c:v>12.1</c:v>
                </c:pt>
                <c:pt idx="2232">
                  <c:v>11.7</c:v>
                </c:pt>
                <c:pt idx="2233">
                  <c:v>11.1</c:v>
                </c:pt>
                <c:pt idx="2234">
                  <c:v>10.7</c:v>
                </c:pt>
                <c:pt idx="2235">
                  <c:v>10.4</c:v>
                </c:pt>
                <c:pt idx="2236">
                  <c:v>10</c:v>
                </c:pt>
                <c:pt idx="2237">
                  <c:v>10.4</c:v>
                </c:pt>
                <c:pt idx="2238">
                  <c:v>10.3</c:v>
                </c:pt>
                <c:pt idx="2239">
                  <c:v>9.9</c:v>
                </c:pt>
                <c:pt idx="2240">
                  <c:v>9.4</c:v>
                </c:pt>
                <c:pt idx="2241">
                  <c:v>9.1</c:v>
                </c:pt>
                <c:pt idx="2242">
                  <c:v>8.9</c:v>
                </c:pt>
                <c:pt idx="2243">
                  <c:v>8.8000000000000007</c:v>
                </c:pt>
                <c:pt idx="2244">
                  <c:v>9.3000000000000007</c:v>
                </c:pt>
                <c:pt idx="2245">
                  <c:v>8.8000000000000007</c:v>
                </c:pt>
                <c:pt idx="2246">
                  <c:v>8.4</c:v>
                </c:pt>
                <c:pt idx="2247">
                  <c:v>7.7</c:v>
                </c:pt>
                <c:pt idx="2248">
                  <c:v>6.6</c:v>
                </c:pt>
                <c:pt idx="2249">
                  <c:v>5.0999999999999996</c:v>
                </c:pt>
                <c:pt idx="2250">
                  <c:v>4.0999999999999996</c:v>
                </c:pt>
                <c:pt idx="2251">
                  <c:v>3.6</c:v>
                </c:pt>
                <c:pt idx="2252">
                  <c:v>3.3</c:v>
                </c:pt>
                <c:pt idx="2253">
                  <c:v>3.4</c:v>
                </c:pt>
                <c:pt idx="2254">
                  <c:v>3.7</c:v>
                </c:pt>
                <c:pt idx="2255">
                  <c:v>3.6</c:v>
                </c:pt>
                <c:pt idx="2256">
                  <c:v>3.3</c:v>
                </c:pt>
                <c:pt idx="2257">
                  <c:v>2.7</c:v>
                </c:pt>
                <c:pt idx="2258">
                  <c:v>2.6</c:v>
                </c:pt>
                <c:pt idx="2259">
                  <c:v>1.1000000000000001</c:v>
                </c:pt>
                <c:pt idx="2260">
                  <c:v>-3.2</c:v>
                </c:pt>
                <c:pt idx="2261">
                  <c:v>-3.9</c:v>
                </c:pt>
                <c:pt idx="2262">
                  <c:v>-4.0999999999999996</c:v>
                </c:pt>
                <c:pt idx="2263">
                  <c:v>-6</c:v>
                </c:pt>
                <c:pt idx="2264">
                  <c:v>-5.3</c:v>
                </c:pt>
                <c:pt idx="2265">
                  <c:v>-3.5</c:v>
                </c:pt>
                <c:pt idx="2266">
                  <c:v>-2</c:v>
                </c:pt>
                <c:pt idx="2267">
                  <c:v>-0.1</c:v>
                </c:pt>
                <c:pt idx="2268">
                  <c:v>1</c:v>
                </c:pt>
                <c:pt idx="2269">
                  <c:v>2.1</c:v>
                </c:pt>
                <c:pt idx="2270">
                  <c:v>3.1</c:v>
                </c:pt>
                <c:pt idx="2271">
                  <c:v>3.6</c:v>
                </c:pt>
                <c:pt idx="2272">
                  <c:v>4.0999999999999996</c:v>
                </c:pt>
                <c:pt idx="2273">
                  <c:v>4.4000000000000004</c:v>
                </c:pt>
                <c:pt idx="2274">
                  <c:v>4.5</c:v>
                </c:pt>
                <c:pt idx="2275">
                  <c:v>4.5999999999999996</c:v>
                </c:pt>
                <c:pt idx="2276">
                  <c:v>4.5999999999999996</c:v>
                </c:pt>
                <c:pt idx="2277">
                  <c:v>4.5999999999999996</c:v>
                </c:pt>
                <c:pt idx="2278">
                  <c:v>4.7</c:v>
                </c:pt>
                <c:pt idx="2279">
                  <c:v>4.7</c:v>
                </c:pt>
                <c:pt idx="2280">
                  <c:v>4.5999999999999996</c:v>
                </c:pt>
                <c:pt idx="2281">
                  <c:v>4.5999999999999996</c:v>
                </c:pt>
                <c:pt idx="2282">
                  <c:v>4.5999999999999996</c:v>
                </c:pt>
                <c:pt idx="2283">
                  <c:v>4.5</c:v>
                </c:pt>
                <c:pt idx="2284">
                  <c:v>4.5</c:v>
                </c:pt>
                <c:pt idx="2285">
                  <c:v>4.4000000000000004</c:v>
                </c:pt>
                <c:pt idx="2286">
                  <c:v>4.4000000000000004</c:v>
                </c:pt>
                <c:pt idx="2287">
                  <c:v>4.4000000000000004</c:v>
                </c:pt>
                <c:pt idx="2288">
                  <c:v>4.3</c:v>
                </c:pt>
                <c:pt idx="2289">
                  <c:v>4.3</c:v>
                </c:pt>
                <c:pt idx="2290">
                  <c:v>4.2</c:v>
                </c:pt>
                <c:pt idx="2291">
                  <c:v>4.2</c:v>
                </c:pt>
                <c:pt idx="2292">
                  <c:v>4.2</c:v>
                </c:pt>
                <c:pt idx="2293">
                  <c:v>4.0999999999999996</c:v>
                </c:pt>
                <c:pt idx="2294">
                  <c:v>4</c:v>
                </c:pt>
                <c:pt idx="2295">
                  <c:v>4</c:v>
                </c:pt>
                <c:pt idx="2296">
                  <c:v>4</c:v>
                </c:pt>
                <c:pt idx="2297">
                  <c:v>4</c:v>
                </c:pt>
                <c:pt idx="2298">
                  <c:v>3.9</c:v>
                </c:pt>
                <c:pt idx="2299">
                  <c:v>3.8</c:v>
                </c:pt>
                <c:pt idx="2300">
                  <c:v>3.8</c:v>
                </c:pt>
                <c:pt idx="2301">
                  <c:v>3.8</c:v>
                </c:pt>
                <c:pt idx="2302">
                  <c:v>3.8</c:v>
                </c:pt>
                <c:pt idx="2303">
                  <c:v>3.8</c:v>
                </c:pt>
                <c:pt idx="2304">
                  <c:v>3.8</c:v>
                </c:pt>
                <c:pt idx="2305">
                  <c:v>3.7</c:v>
                </c:pt>
                <c:pt idx="2306">
                  <c:v>3.7</c:v>
                </c:pt>
                <c:pt idx="2307">
                  <c:v>3.7</c:v>
                </c:pt>
                <c:pt idx="2308">
                  <c:v>3.7</c:v>
                </c:pt>
                <c:pt idx="2309">
                  <c:v>3.7</c:v>
                </c:pt>
                <c:pt idx="2310">
                  <c:v>3.7</c:v>
                </c:pt>
                <c:pt idx="2311">
                  <c:v>3.6</c:v>
                </c:pt>
                <c:pt idx="2312">
                  <c:v>3.5</c:v>
                </c:pt>
                <c:pt idx="2313">
                  <c:v>3.6</c:v>
                </c:pt>
                <c:pt idx="2314">
                  <c:v>3.5</c:v>
                </c:pt>
                <c:pt idx="2315">
                  <c:v>3.5</c:v>
                </c:pt>
                <c:pt idx="2316">
                  <c:v>3.5</c:v>
                </c:pt>
                <c:pt idx="2317">
                  <c:v>3.4</c:v>
                </c:pt>
                <c:pt idx="2318">
                  <c:v>3.3</c:v>
                </c:pt>
                <c:pt idx="2319">
                  <c:v>3.4</c:v>
                </c:pt>
                <c:pt idx="2320">
                  <c:v>3.3</c:v>
                </c:pt>
                <c:pt idx="2321">
                  <c:v>3.3</c:v>
                </c:pt>
                <c:pt idx="2322">
                  <c:v>3.3</c:v>
                </c:pt>
                <c:pt idx="2323">
                  <c:v>3.3</c:v>
                </c:pt>
                <c:pt idx="2324">
                  <c:v>3.3</c:v>
                </c:pt>
                <c:pt idx="2325">
                  <c:v>3.3</c:v>
                </c:pt>
                <c:pt idx="2326">
                  <c:v>3.2</c:v>
                </c:pt>
                <c:pt idx="2327">
                  <c:v>3.2</c:v>
                </c:pt>
                <c:pt idx="2328">
                  <c:v>3.2</c:v>
                </c:pt>
                <c:pt idx="2329">
                  <c:v>3.2</c:v>
                </c:pt>
                <c:pt idx="2330">
                  <c:v>3.1</c:v>
                </c:pt>
                <c:pt idx="2331">
                  <c:v>3.1</c:v>
                </c:pt>
                <c:pt idx="2332">
                  <c:v>3.1</c:v>
                </c:pt>
                <c:pt idx="2333">
                  <c:v>3</c:v>
                </c:pt>
                <c:pt idx="2334">
                  <c:v>3</c:v>
                </c:pt>
                <c:pt idx="2335">
                  <c:v>3</c:v>
                </c:pt>
                <c:pt idx="2336">
                  <c:v>3.1</c:v>
                </c:pt>
                <c:pt idx="2337">
                  <c:v>3</c:v>
                </c:pt>
                <c:pt idx="2338">
                  <c:v>3</c:v>
                </c:pt>
                <c:pt idx="2339">
                  <c:v>3</c:v>
                </c:pt>
                <c:pt idx="2340">
                  <c:v>3</c:v>
                </c:pt>
                <c:pt idx="2341">
                  <c:v>2.9</c:v>
                </c:pt>
                <c:pt idx="2342">
                  <c:v>2.9</c:v>
                </c:pt>
                <c:pt idx="2343">
                  <c:v>2.9</c:v>
                </c:pt>
                <c:pt idx="2344">
                  <c:v>2.9</c:v>
                </c:pt>
                <c:pt idx="2345">
                  <c:v>2.9</c:v>
                </c:pt>
                <c:pt idx="2346">
                  <c:v>2.9</c:v>
                </c:pt>
                <c:pt idx="2347">
                  <c:v>2.8</c:v>
                </c:pt>
                <c:pt idx="2348">
                  <c:v>2.9</c:v>
                </c:pt>
                <c:pt idx="2349">
                  <c:v>2.8</c:v>
                </c:pt>
                <c:pt idx="2350">
                  <c:v>2.8</c:v>
                </c:pt>
                <c:pt idx="2351">
                  <c:v>2.8</c:v>
                </c:pt>
                <c:pt idx="2352">
                  <c:v>2.8</c:v>
                </c:pt>
                <c:pt idx="2353">
                  <c:v>2.8</c:v>
                </c:pt>
                <c:pt idx="2354">
                  <c:v>2.8</c:v>
                </c:pt>
                <c:pt idx="2355">
                  <c:v>2.8</c:v>
                </c:pt>
                <c:pt idx="2356">
                  <c:v>2.7</c:v>
                </c:pt>
                <c:pt idx="2357">
                  <c:v>2.7</c:v>
                </c:pt>
                <c:pt idx="2358">
                  <c:v>2.8</c:v>
                </c:pt>
                <c:pt idx="2359">
                  <c:v>2.8</c:v>
                </c:pt>
                <c:pt idx="2360">
                  <c:v>2.8</c:v>
                </c:pt>
                <c:pt idx="2361">
                  <c:v>2.7</c:v>
                </c:pt>
                <c:pt idx="2362">
                  <c:v>2.7</c:v>
                </c:pt>
                <c:pt idx="2363">
                  <c:v>2.7</c:v>
                </c:pt>
                <c:pt idx="2364">
                  <c:v>2.6</c:v>
                </c:pt>
                <c:pt idx="2365">
                  <c:v>2.6</c:v>
                </c:pt>
                <c:pt idx="2366">
                  <c:v>2.6</c:v>
                </c:pt>
                <c:pt idx="2367">
                  <c:v>2.6</c:v>
                </c:pt>
                <c:pt idx="2368">
                  <c:v>2.6</c:v>
                </c:pt>
                <c:pt idx="2369">
                  <c:v>2.5</c:v>
                </c:pt>
                <c:pt idx="2370">
                  <c:v>2.5</c:v>
                </c:pt>
                <c:pt idx="2371">
                  <c:v>2.6</c:v>
                </c:pt>
                <c:pt idx="2372">
                  <c:v>2.5</c:v>
                </c:pt>
                <c:pt idx="2373">
                  <c:v>2.5</c:v>
                </c:pt>
                <c:pt idx="2374">
                  <c:v>2.5</c:v>
                </c:pt>
                <c:pt idx="2375">
                  <c:v>2.5</c:v>
                </c:pt>
                <c:pt idx="2376">
                  <c:v>2.5</c:v>
                </c:pt>
                <c:pt idx="2377">
                  <c:v>2.5</c:v>
                </c:pt>
                <c:pt idx="2378">
                  <c:v>2.5</c:v>
                </c:pt>
                <c:pt idx="2379">
                  <c:v>2.5</c:v>
                </c:pt>
                <c:pt idx="2380">
                  <c:v>2.5</c:v>
                </c:pt>
                <c:pt idx="2381">
                  <c:v>2.4</c:v>
                </c:pt>
                <c:pt idx="2382">
                  <c:v>2.4</c:v>
                </c:pt>
                <c:pt idx="2383">
                  <c:v>2.4</c:v>
                </c:pt>
                <c:pt idx="2384">
                  <c:v>2.5</c:v>
                </c:pt>
                <c:pt idx="2385">
                  <c:v>2.4</c:v>
                </c:pt>
                <c:pt idx="2386">
                  <c:v>2.5</c:v>
                </c:pt>
                <c:pt idx="2387">
                  <c:v>2.5</c:v>
                </c:pt>
                <c:pt idx="2388">
                  <c:v>2.4</c:v>
                </c:pt>
                <c:pt idx="2389">
                  <c:v>2.4</c:v>
                </c:pt>
                <c:pt idx="2390">
                  <c:v>2.4</c:v>
                </c:pt>
                <c:pt idx="2391">
                  <c:v>2.4</c:v>
                </c:pt>
                <c:pt idx="2392">
                  <c:v>2.4</c:v>
                </c:pt>
                <c:pt idx="2393">
                  <c:v>2.2999999999999998</c:v>
                </c:pt>
                <c:pt idx="2394">
                  <c:v>2.4</c:v>
                </c:pt>
                <c:pt idx="2395">
                  <c:v>2.2999999999999998</c:v>
                </c:pt>
                <c:pt idx="2396">
                  <c:v>2.4</c:v>
                </c:pt>
                <c:pt idx="2397">
                  <c:v>2.2999999999999998</c:v>
                </c:pt>
                <c:pt idx="2398">
                  <c:v>2.4</c:v>
                </c:pt>
                <c:pt idx="2399">
                  <c:v>2.2999999999999998</c:v>
                </c:pt>
                <c:pt idx="2400">
                  <c:v>2.4</c:v>
                </c:pt>
                <c:pt idx="2401">
                  <c:v>2.4</c:v>
                </c:pt>
                <c:pt idx="2402">
                  <c:v>2.2999999999999998</c:v>
                </c:pt>
                <c:pt idx="2403">
                  <c:v>2.2999999999999998</c:v>
                </c:pt>
                <c:pt idx="2404">
                  <c:v>2.4</c:v>
                </c:pt>
                <c:pt idx="2405">
                  <c:v>2.2999999999999998</c:v>
                </c:pt>
                <c:pt idx="2406">
                  <c:v>2.2999999999999998</c:v>
                </c:pt>
                <c:pt idx="2407">
                  <c:v>2.2999999999999998</c:v>
                </c:pt>
                <c:pt idx="2408">
                  <c:v>2.2999999999999998</c:v>
                </c:pt>
                <c:pt idx="2409">
                  <c:v>2.2999999999999998</c:v>
                </c:pt>
                <c:pt idx="2410">
                  <c:v>2.2999999999999998</c:v>
                </c:pt>
                <c:pt idx="2411">
                  <c:v>2.2999999999999998</c:v>
                </c:pt>
                <c:pt idx="2412">
                  <c:v>2.2999999999999998</c:v>
                </c:pt>
                <c:pt idx="2413">
                  <c:v>2.2999999999999998</c:v>
                </c:pt>
                <c:pt idx="2414">
                  <c:v>2.2999999999999998</c:v>
                </c:pt>
                <c:pt idx="2415">
                  <c:v>2.2999999999999998</c:v>
                </c:pt>
                <c:pt idx="2416">
                  <c:v>2.2999999999999998</c:v>
                </c:pt>
                <c:pt idx="2417">
                  <c:v>2.2999999999999998</c:v>
                </c:pt>
                <c:pt idx="2418">
                  <c:v>2.2999999999999998</c:v>
                </c:pt>
                <c:pt idx="2419">
                  <c:v>2.2000000000000002</c:v>
                </c:pt>
                <c:pt idx="2420">
                  <c:v>2.2999999999999998</c:v>
                </c:pt>
                <c:pt idx="2421">
                  <c:v>2.2000000000000002</c:v>
                </c:pt>
                <c:pt idx="2422">
                  <c:v>2.2999999999999998</c:v>
                </c:pt>
                <c:pt idx="2423">
                  <c:v>2.2000000000000002</c:v>
                </c:pt>
                <c:pt idx="2424">
                  <c:v>2.2000000000000002</c:v>
                </c:pt>
                <c:pt idx="2425">
                  <c:v>2.2000000000000002</c:v>
                </c:pt>
                <c:pt idx="2426">
                  <c:v>2.2000000000000002</c:v>
                </c:pt>
                <c:pt idx="2427">
                  <c:v>2.2000000000000002</c:v>
                </c:pt>
                <c:pt idx="2428">
                  <c:v>2.2000000000000002</c:v>
                </c:pt>
                <c:pt idx="2429">
                  <c:v>2.2000000000000002</c:v>
                </c:pt>
                <c:pt idx="2430">
                  <c:v>2.2000000000000002</c:v>
                </c:pt>
                <c:pt idx="2431">
                  <c:v>2.2000000000000002</c:v>
                </c:pt>
                <c:pt idx="2432">
                  <c:v>2.2999999999999998</c:v>
                </c:pt>
                <c:pt idx="2433">
                  <c:v>2.2999999999999998</c:v>
                </c:pt>
                <c:pt idx="2434">
                  <c:v>2.2000000000000002</c:v>
                </c:pt>
                <c:pt idx="2435">
                  <c:v>2.2000000000000002</c:v>
                </c:pt>
                <c:pt idx="2436">
                  <c:v>2.2000000000000002</c:v>
                </c:pt>
                <c:pt idx="2437">
                  <c:v>2.2000000000000002</c:v>
                </c:pt>
                <c:pt idx="2438">
                  <c:v>2.2000000000000002</c:v>
                </c:pt>
                <c:pt idx="2439">
                  <c:v>2.2000000000000002</c:v>
                </c:pt>
                <c:pt idx="2440">
                  <c:v>2.2000000000000002</c:v>
                </c:pt>
                <c:pt idx="2441">
                  <c:v>2.1</c:v>
                </c:pt>
                <c:pt idx="2442">
                  <c:v>2.1</c:v>
                </c:pt>
                <c:pt idx="2443">
                  <c:v>2</c:v>
                </c:pt>
                <c:pt idx="2444">
                  <c:v>2.1</c:v>
                </c:pt>
                <c:pt idx="2445">
                  <c:v>2.1</c:v>
                </c:pt>
                <c:pt idx="2446">
                  <c:v>2.1</c:v>
                </c:pt>
                <c:pt idx="2447">
                  <c:v>2.1</c:v>
                </c:pt>
                <c:pt idx="2448">
                  <c:v>2.1</c:v>
                </c:pt>
                <c:pt idx="2449">
                  <c:v>2.1</c:v>
                </c:pt>
                <c:pt idx="2450">
                  <c:v>2.2000000000000002</c:v>
                </c:pt>
                <c:pt idx="2451">
                  <c:v>2.1</c:v>
                </c:pt>
                <c:pt idx="2452">
                  <c:v>2.1</c:v>
                </c:pt>
                <c:pt idx="2453">
                  <c:v>2.1</c:v>
                </c:pt>
                <c:pt idx="2454">
                  <c:v>2.2000000000000002</c:v>
                </c:pt>
                <c:pt idx="2455">
                  <c:v>2.1</c:v>
                </c:pt>
                <c:pt idx="2456">
                  <c:v>2.1</c:v>
                </c:pt>
                <c:pt idx="2457">
                  <c:v>2.2000000000000002</c:v>
                </c:pt>
                <c:pt idx="2458">
                  <c:v>2.1</c:v>
                </c:pt>
                <c:pt idx="2459">
                  <c:v>2.1</c:v>
                </c:pt>
                <c:pt idx="2460">
                  <c:v>2.1</c:v>
                </c:pt>
                <c:pt idx="2461">
                  <c:v>2.1</c:v>
                </c:pt>
                <c:pt idx="2462">
                  <c:v>2.1</c:v>
                </c:pt>
                <c:pt idx="2463">
                  <c:v>2.1</c:v>
                </c:pt>
                <c:pt idx="2464">
                  <c:v>2.1</c:v>
                </c:pt>
                <c:pt idx="2465">
                  <c:v>2.1</c:v>
                </c:pt>
                <c:pt idx="2466">
                  <c:v>2.1</c:v>
                </c:pt>
                <c:pt idx="2467">
                  <c:v>2.1</c:v>
                </c:pt>
                <c:pt idx="2468">
                  <c:v>2.1</c:v>
                </c:pt>
                <c:pt idx="2469">
                  <c:v>2.1</c:v>
                </c:pt>
                <c:pt idx="2470">
                  <c:v>2.1</c:v>
                </c:pt>
                <c:pt idx="2471">
                  <c:v>2</c:v>
                </c:pt>
                <c:pt idx="2472">
                  <c:v>2</c:v>
                </c:pt>
                <c:pt idx="2473">
                  <c:v>2.1</c:v>
                </c:pt>
                <c:pt idx="2474">
                  <c:v>2.1</c:v>
                </c:pt>
                <c:pt idx="2475">
                  <c:v>2.1</c:v>
                </c:pt>
                <c:pt idx="2476">
                  <c:v>2.1</c:v>
                </c:pt>
                <c:pt idx="2477">
                  <c:v>2.1</c:v>
                </c:pt>
                <c:pt idx="2478">
                  <c:v>2.1</c:v>
                </c:pt>
                <c:pt idx="2479">
                  <c:v>2.1</c:v>
                </c:pt>
                <c:pt idx="2480">
                  <c:v>2.1</c:v>
                </c:pt>
                <c:pt idx="2481">
                  <c:v>2</c:v>
                </c:pt>
                <c:pt idx="2482">
                  <c:v>2.1</c:v>
                </c:pt>
                <c:pt idx="2483">
                  <c:v>2.1</c:v>
                </c:pt>
                <c:pt idx="2484">
                  <c:v>2.1</c:v>
                </c:pt>
                <c:pt idx="2485">
                  <c:v>2.1</c:v>
                </c:pt>
                <c:pt idx="2486">
                  <c:v>2.1</c:v>
                </c:pt>
                <c:pt idx="2487">
                  <c:v>2.1</c:v>
                </c:pt>
                <c:pt idx="2488">
                  <c:v>2</c:v>
                </c:pt>
                <c:pt idx="2489">
                  <c:v>2</c:v>
                </c:pt>
                <c:pt idx="2490">
                  <c:v>2</c:v>
                </c:pt>
                <c:pt idx="2491">
                  <c:v>2</c:v>
                </c:pt>
                <c:pt idx="2492">
                  <c:v>2</c:v>
                </c:pt>
                <c:pt idx="2493">
                  <c:v>2</c:v>
                </c:pt>
                <c:pt idx="2494">
                  <c:v>2.1</c:v>
                </c:pt>
                <c:pt idx="2495">
                  <c:v>2.1</c:v>
                </c:pt>
                <c:pt idx="2496">
                  <c:v>2.1</c:v>
                </c:pt>
                <c:pt idx="2497">
                  <c:v>2.1</c:v>
                </c:pt>
                <c:pt idx="2498">
                  <c:v>2.1</c:v>
                </c:pt>
                <c:pt idx="2499">
                  <c:v>2.1</c:v>
                </c:pt>
                <c:pt idx="2500">
                  <c:v>2</c:v>
                </c:pt>
                <c:pt idx="2501">
                  <c:v>2</c:v>
                </c:pt>
                <c:pt idx="2502">
                  <c:v>2.1</c:v>
                </c:pt>
                <c:pt idx="2503">
                  <c:v>2</c:v>
                </c:pt>
                <c:pt idx="2504">
                  <c:v>2</c:v>
                </c:pt>
                <c:pt idx="2505">
                  <c:v>2.1</c:v>
                </c:pt>
                <c:pt idx="2506">
                  <c:v>2</c:v>
                </c:pt>
                <c:pt idx="2507">
                  <c:v>2</c:v>
                </c:pt>
                <c:pt idx="2508">
                  <c:v>2</c:v>
                </c:pt>
                <c:pt idx="2509">
                  <c:v>2</c:v>
                </c:pt>
                <c:pt idx="2510">
                  <c:v>2</c:v>
                </c:pt>
                <c:pt idx="2511">
                  <c:v>2</c:v>
                </c:pt>
                <c:pt idx="2512">
                  <c:v>2.1</c:v>
                </c:pt>
                <c:pt idx="2513">
                  <c:v>2</c:v>
                </c:pt>
                <c:pt idx="2514">
                  <c:v>2</c:v>
                </c:pt>
                <c:pt idx="2515">
                  <c:v>2</c:v>
                </c:pt>
                <c:pt idx="2516">
                  <c:v>2</c:v>
                </c:pt>
                <c:pt idx="2517">
                  <c:v>1.9</c:v>
                </c:pt>
                <c:pt idx="2518">
                  <c:v>1.9</c:v>
                </c:pt>
                <c:pt idx="2519">
                  <c:v>2</c:v>
                </c:pt>
                <c:pt idx="2520">
                  <c:v>2</c:v>
                </c:pt>
                <c:pt idx="2521">
                  <c:v>2</c:v>
                </c:pt>
                <c:pt idx="2522">
                  <c:v>2</c:v>
                </c:pt>
                <c:pt idx="2523">
                  <c:v>2</c:v>
                </c:pt>
                <c:pt idx="2524">
                  <c:v>2</c:v>
                </c:pt>
                <c:pt idx="2525">
                  <c:v>2</c:v>
                </c:pt>
                <c:pt idx="2526">
                  <c:v>1.9</c:v>
                </c:pt>
                <c:pt idx="2527">
                  <c:v>1.9</c:v>
                </c:pt>
                <c:pt idx="2528">
                  <c:v>2</c:v>
                </c:pt>
                <c:pt idx="2529">
                  <c:v>2</c:v>
                </c:pt>
                <c:pt idx="2530">
                  <c:v>2</c:v>
                </c:pt>
                <c:pt idx="2531">
                  <c:v>2</c:v>
                </c:pt>
                <c:pt idx="2532">
                  <c:v>1.9</c:v>
                </c:pt>
                <c:pt idx="2533">
                  <c:v>2</c:v>
                </c:pt>
                <c:pt idx="2534">
                  <c:v>2</c:v>
                </c:pt>
                <c:pt idx="2535">
                  <c:v>2</c:v>
                </c:pt>
                <c:pt idx="2536">
                  <c:v>2</c:v>
                </c:pt>
                <c:pt idx="2537">
                  <c:v>2</c:v>
                </c:pt>
                <c:pt idx="2538">
                  <c:v>1.9</c:v>
                </c:pt>
                <c:pt idx="2539">
                  <c:v>1.9</c:v>
                </c:pt>
                <c:pt idx="2540">
                  <c:v>1.9</c:v>
                </c:pt>
                <c:pt idx="2541">
                  <c:v>1.9</c:v>
                </c:pt>
                <c:pt idx="2542">
                  <c:v>1.9</c:v>
                </c:pt>
                <c:pt idx="2543">
                  <c:v>1.9</c:v>
                </c:pt>
                <c:pt idx="2544">
                  <c:v>1.9</c:v>
                </c:pt>
                <c:pt idx="2545">
                  <c:v>2</c:v>
                </c:pt>
                <c:pt idx="2546">
                  <c:v>2</c:v>
                </c:pt>
                <c:pt idx="2547">
                  <c:v>2</c:v>
                </c:pt>
                <c:pt idx="2548">
                  <c:v>2</c:v>
                </c:pt>
                <c:pt idx="2549">
                  <c:v>2</c:v>
                </c:pt>
                <c:pt idx="2550">
                  <c:v>1.9</c:v>
                </c:pt>
                <c:pt idx="2551">
                  <c:v>2</c:v>
                </c:pt>
                <c:pt idx="2552">
                  <c:v>1.9</c:v>
                </c:pt>
                <c:pt idx="2553">
                  <c:v>1.9</c:v>
                </c:pt>
                <c:pt idx="2554">
                  <c:v>1.8</c:v>
                </c:pt>
                <c:pt idx="2555">
                  <c:v>1.8</c:v>
                </c:pt>
                <c:pt idx="2556">
                  <c:v>1.8</c:v>
                </c:pt>
                <c:pt idx="2557">
                  <c:v>1.8</c:v>
                </c:pt>
                <c:pt idx="2558">
                  <c:v>1.9</c:v>
                </c:pt>
                <c:pt idx="2559">
                  <c:v>1.9</c:v>
                </c:pt>
                <c:pt idx="2560">
                  <c:v>1.8</c:v>
                </c:pt>
                <c:pt idx="2561">
                  <c:v>1.9</c:v>
                </c:pt>
                <c:pt idx="2562">
                  <c:v>1.9</c:v>
                </c:pt>
                <c:pt idx="2563">
                  <c:v>1.9</c:v>
                </c:pt>
                <c:pt idx="2564">
                  <c:v>1.9</c:v>
                </c:pt>
                <c:pt idx="2565">
                  <c:v>1.9</c:v>
                </c:pt>
                <c:pt idx="2566">
                  <c:v>1.9</c:v>
                </c:pt>
                <c:pt idx="2567">
                  <c:v>1.9</c:v>
                </c:pt>
                <c:pt idx="2568">
                  <c:v>1.9</c:v>
                </c:pt>
                <c:pt idx="2569">
                  <c:v>1.9</c:v>
                </c:pt>
                <c:pt idx="2570">
                  <c:v>1.8</c:v>
                </c:pt>
                <c:pt idx="2571">
                  <c:v>1.8</c:v>
                </c:pt>
                <c:pt idx="2572">
                  <c:v>1.8</c:v>
                </c:pt>
                <c:pt idx="2573">
                  <c:v>1.8</c:v>
                </c:pt>
                <c:pt idx="2574">
                  <c:v>1.8</c:v>
                </c:pt>
                <c:pt idx="2575">
                  <c:v>1.8</c:v>
                </c:pt>
                <c:pt idx="2576">
                  <c:v>1.8</c:v>
                </c:pt>
                <c:pt idx="2577">
                  <c:v>1.9</c:v>
                </c:pt>
                <c:pt idx="2578">
                  <c:v>1.8</c:v>
                </c:pt>
                <c:pt idx="2579">
                  <c:v>1.8</c:v>
                </c:pt>
                <c:pt idx="2580">
                  <c:v>1.8</c:v>
                </c:pt>
                <c:pt idx="2581">
                  <c:v>1.8</c:v>
                </c:pt>
                <c:pt idx="2582">
                  <c:v>1.8</c:v>
                </c:pt>
                <c:pt idx="2583">
                  <c:v>1.9</c:v>
                </c:pt>
                <c:pt idx="2584">
                  <c:v>1.9</c:v>
                </c:pt>
                <c:pt idx="2585">
                  <c:v>1.9</c:v>
                </c:pt>
                <c:pt idx="2586">
                  <c:v>1.9</c:v>
                </c:pt>
                <c:pt idx="2587">
                  <c:v>1.8</c:v>
                </c:pt>
                <c:pt idx="2588">
                  <c:v>1.9</c:v>
                </c:pt>
                <c:pt idx="2589">
                  <c:v>1.9</c:v>
                </c:pt>
                <c:pt idx="2590">
                  <c:v>1.8</c:v>
                </c:pt>
                <c:pt idx="2591">
                  <c:v>1.8</c:v>
                </c:pt>
                <c:pt idx="2592">
                  <c:v>1.9</c:v>
                </c:pt>
                <c:pt idx="2593">
                  <c:v>1.9</c:v>
                </c:pt>
                <c:pt idx="2594">
                  <c:v>1.9</c:v>
                </c:pt>
                <c:pt idx="2595">
                  <c:v>1.9</c:v>
                </c:pt>
                <c:pt idx="2596">
                  <c:v>1.8</c:v>
                </c:pt>
                <c:pt idx="2597">
                  <c:v>1.9</c:v>
                </c:pt>
                <c:pt idx="2598">
                  <c:v>1.8</c:v>
                </c:pt>
                <c:pt idx="2599">
                  <c:v>1.9</c:v>
                </c:pt>
                <c:pt idx="2600">
                  <c:v>1.9</c:v>
                </c:pt>
                <c:pt idx="2601">
                  <c:v>1.9</c:v>
                </c:pt>
                <c:pt idx="2602">
                  <c:v>1.8</c:v>
                </c:pt>
                <c:pt idx="2603">
                  <c:v>1.9</c:v>
                </c:pt>
                <c:pt idx="2604">
                  <c:v>1.9</c:v>
                </c:pt>
                <c:pt idx="2605">
                  <c:v>1.8</c:v>
                </c:pt>
                <c:pt idx="2606">
                  <c:v>1.9</c:v>
                </c:pt>
                <c:pt idx="2607">
                  <c:v>1.8</c:v>
                </c:pt>
                <c:pt idx="2608">
                  <c:v>1.9</c:v>
                </c:pt>
                <c:pt idx="2609">
                  <c:v>1.9</c:v>
                </c:pt>
                <c:pt idx="2610">
                  <c:v>1.9</c:v>
                </c:pt>
                <c:pt idx="2611">
                  <c:v>1.9</c:v>
                </c:pt>
                <c:pt idx="2612">
                  <c:v>1.9</c:v>
                </c:pt>
                <c:pt idx="2613">
                  <c:v>1.9</c:v>
                </c:pt>
                <c:pt idx="2614">
                  <c:v>1.9</c:v>
                </c:pt>
                <c:pt idx="2615">
                  <c:v>1.9</c:v>
                </c:pt>
                <c:pt idx="2616">
                  <c:v>1.9</c:v>
                </c:pt>
                <c:pt idx="2617">
                  <c:v>1.9</c:v>
                </c:pt>
                <c:pt idx="2618">
                  <c:v>1.9</c:v>
                </c:pt>
                <c:pt idx="2619">
                  <c:v>1.9</c:v>
                </c:pt>
                <c:pt idx="2620">
                  <c:v>1.9</c:v>
                </c:pt>
                <c:pt idx="2621">
                  <c:v>1.9</c:v>
                </c:pt>
                <c:pt idx="2622">
                  <c:v>1.9</c:v>
                </c:pt>
                <c:pt idx="2623">
                  <c:v>1.9</c:v>
                </c:pt>
                <c:pt idx="2624">
                  <c:v>1.8</c:v>
                </c:pt>
                <c:pt idx="2625">
                  <c:v>1.8</c:v>
                </c:pt>
                <c:pt idx="2626">
                  <c:v>1.8</c:v>
                </c:pt>
                <c:pt idx="2627">
                  <c:v>1.8</c:v>
                </c:pt>
                <c:pt idx="2628">
                  <c:v>1.9</c:v>
                </c:pt>
                <c:pt idx="2629">
                  <c:v>1.9</c:v>
                </c:pt>
                <c:pt idx="2630">
                  <c:v>1.8</c:v>
                </c:pt>
                <c:pt idx="2631">
                  <c:v>1.9</c:v>
                </c:pt>
                <c:pt idx="2632">
                  <c:v>1.9</c:v>
                </c:pt>
                <c:pt idx="2633">
                  <c:v>1.9</c:v>
                </c:pt>
                <c:pt idx="2634">
                  <c:v>1.9</c:v>
                </c:pt>
                <c:pt idx="2635">
                  <c:v>1.9</c:v>
                </c:pt>
                <c:pt idx="2636">
                  <c:v>1.9</c:v>
                </c:pt>
                <c:pt idx="2637">
                  <c:v>1.8</c:v>
                </c:pt>
                <c:pt idx="2638">
                  <c:v>1.9</c:v>
                </c:pt>
                <c:pt idx="2639">
                  <c:v>1.9</c:v>
                </c:pt>
                <c:pt idx="2640">
                  <c:v>1.9</c:v>
                </c:pt>
                <c:pt idx="2641">
                  <c:v>1.9</c:v>
                </c:pt>
                <c:pt idx="2642">
                  <c:v>1.8</c:v>
                </c:pt>
                <c:pt idx="2643">
                  <c:v>1.8</c:v>
                </c:pt>
                <c:pt idx="2644">
                  <c:v>1.8</c:v>
                </c:pt>
                <c:pt idx="2645">
                  <c:v>1.8</c:v>
                </c:pt>
                <c:pt idx="2646">
                  <c:v>1.8</c:v>
                </c:pt>
                <c:pt idx="2647">
                  <c:v>1.8</c:v>
                </c:pt>
                <c:pt idx="2648">
                  <c:v>1.8</c:v>
                </c:pt>
                <c:pt idx="2649">
                  <c:v>1.9</c:v>
                </c:pt>
                <c:pt idx="2650">
                  <c:v>1.8</c:v>
                </c:pt>
                <c:pt idx="2651">
                  <c:v>1.8</c:v>
                </c:pt>
                <c:pt idx="2652">
                  <c:v>1.9</c:v>
                </c:pt>
                <c:pt idx="2653">
                  <c:v>1.9</c:v>
                </c:pt>
                <c:pt idx="2654">
                  <c:v>1.9</c:v>
                </c:pt>
                <c:pt idx="2655">
                  <c:v>1.9</c:v>
                </c:pt>
                <c:pt idx="2656">
                  <c:v>1.8</c:v>
                </c:pt>
                <c:pt idx="2657">
                  <c:v>1.8</c:v>
                </c:pt>
                <c:pt idx="2658">
                  <c:v>1.9</c:v>
                </c:pt>
                <c:pt idx="2659">
                  <c:v>1.8</c:v>
                </c:pt>
                <c:pt idx="2660">
                  <c:v>1.8</c:v>
                </c:pt>
                <c:pt idx="2661">
                  <c:v>1.8</c:v>
                </c:pt>
                <c:pt idx="2662">
                  <c:v>1.8</c:v>
                </c:pt>
                <c:pt idx="2663">
                  <c:v>1.8</c:v>
                </c:pt>
                <c:pt idx="2664">
                  <c:v>1.9</c:v>
                </c:pt>
                <c:pt idx="2665">
                  <c:v>1.8</c:v>
                </c:pt>
                <c:pt idx="2666">
                  <c:v>1.8</c:v>
                </c:pt>
                <c:pt idx="2667">
                  <c:v>1.8</c:v>
                </c:pt>
                <c:pt idx="2668">
                  <c:v>1.8</c:v>
                </c:pt>
                <c:pt idx="2669">
                  <c:v>1.9</c:v>
                </c:pt>
                <c:pt idx="2670">
                  <c:v>1.8</c:v>
                </c:pt>
                <c:pt idx="2671">
                  <c:v>1.7</c:v>
                </c:pt>
                <c:pt idx="2672">
                  <c:v>1.8</c:v>
                </c:pt>
                <c:pt idx="2673">
                  <c:v>1.8</c:v>
                </c:pt>
                <c:pt idx="2674">
                  <c:v>1.8</c:v>
                </c:pt>
                <c:pt idx="2675">
                  <c:v>1.8</c:v>
                </c:pt>
                <c:pt idx="2676">
                  <c:v>1.9</c:v>
                </c:pt>
                <c:pt idx="2677">
                  <c:v>1.8</c:v>
                </c:pt>
                <c:pt idx="2678">
                  <c:v>1.8</c:v>
                </c:pt>
                <c:pt idx="2679">
                  <c:v>1.8</c:v>
                </c:pt>
                <c:pt idx="2680">
                  <c:v>1.8</c:v>
                </c:pt>
                <c:pt idx="2681">
                  <c:v>1.8</c:v>
                </c:pt>
                <c:pt idx="2682">
                  <c:v>1.8</c:v>
                </c:pt>
                <c:pt idx="2683">
                  <c:v>1.9</c:v>
                </c:pt>
                <c:pt idx="2684">
                  <c:v>1.8</c:v>
                </c:pt>
                <c:pt idx="2685">
                  <c:v>1.8</c:v>
                </c:pt>
                <c:pt idx="2686">
                  <c:v>1.8</c:v>
                </c:pt>
                <c:pt idx="2687">
                  <c:v>1.8</c:v>
                </c:pt>
                <c:pt idx="2688">
                  <c:v>1.8</c:v>
                </c:pt>
                <c:pt idx="2689">
                  <c:v>1.8</c:v>
                </c:pt>
                <c:pt idx="2690">
                  <c:v>1.8</c:v>
                </c:pt>
                <c:pt idx="2691">
                  <c:v>1.8</c:v>
                </c:pt>
                <c:pt idx="2692">
                  <c:v>1.8</c:v>
                </c:pt>
                <c:pt idx="2693">
                  <c:v>1.8</c:v>
                </c:pt>
                <c:pt idx="2694">
                  <c:v>1.8</c:v>
                </c:pt>
                <c:pt idx="2695">
                  <c:v>1.8</c:v>
                </c:pt>
                <c:pt idx="2696">
                  <c:v>1.8</c:v>
                </c:pt>
                <c:pt idx="2697">
                  <c:v>1.8</c:v>
                </c:pt>
                <c:pt idx="2698">
                  <c:v>1.8</c:v>
                </c:pt>
                <c:pt idx="2699">
                  <c:v>1.8</c:v>
                </c:pt>
                <c:pt idx="2700">
                  <c:v>1.8</c:v>
                </c:pt>
                <c:pt idx="2701">
                  <c:v>1.7</c:v>
                </c:pt>
                <c:pt idx="2702">
                  <c:v>1.8</c:v>
                </c:pt>
                <c:pt idx="2703">
                  <c:v>1.7</c:v>
                </c:pt>
                <c:pt idx="2704">
                  <c:v>1.8</c:v>
                </c:pt>
                <c:pt idx="2705">
                  <c:v>1.8</c:v>
                </c:pt>
                <c:pt idx="2706">
                  <c:v>1.7</c:v>
                </c:pt>
                <c:pt idx="2707">
                  <c:v>1.8</c:v>
                </c:pt>
                <c:pt idx="2708">
                  <c:v>1.9</c:v>
                </c:pt>
                <c:pt idx="2709">
                  <c:v>1.9</c:v>
                </c:pt>
                <c:pt idx="2710">
                  <c:v>1.8</c:v>
                </c:pt>
                <c:pt idx="2711">
                  <c:v>1.8</c:v>
                </c:pt>
                <c:pt idx="2712">
                  <c:v>1.8</c:v>
                </c:pt>
                <c:pt idx="2713">
                  <c:v>1.8</c:v>
                </c:pt>
                <c:pt idx="2714">
                  <c:v>1.8</c:v>
                </c:pt>
                <c:pt idx="2715">
                  <c:v>1.9</c:v>
                </c:pt>
                <c:pt idx="2716">
                  <c:v>1.9</c:v>
                </c:pt>
                <c:pt idx="2717">
                  <c:v>1.8</c:v>
                </c:pt>
                <c:pt idx="2718">
                  <c:v>1.8</c:v>
                </c:pt>
                <c:pt idx="2719">
                  <c:v>1.8</c:v>
                </c:pt>
                <c:pt idx="2720">
                  <c:v>1.7</c:v>
                </c:pt>
                <c:pt idx="2721">
                  <c:v>1.8</c:v>
                </c:pt>
                <c:pt idx="2722">
                  <c:v>1.8</c:v>
                </c:pt>
                <c:pt idx="2723">
                  <c:v>1.8</c:v>
                </c:pt>
                <c:pt idx="2724">
                  <c:v>1.8</c:v>
                </c:pt>
                <c:pt idx="2725">
                  <c:v>1.8</c:v>
                </c:pt>
                <c:pt idx="2726">
                  <c:v>1.9</c:v>
                </c:pt>
                <c:pt idx="2727">
                  <c:v>1.8</c:v>
                </c:pt>
                <c:pt idx="2728">
                  <c:v>1.8</c:v>
                </c:pt>
                <c:pt idx="2729">
                  <c:v>1.8</c:v>
                </c:pt>
                <c:pt idx="2730">
                  <c:v>1.8</c:v>
                </c:pt>
                <c:pt idx="2731">
                  <c:v>1.8</c:v>
                </c:pt>
                <c:pt idx="2732">
                  <c:v>1.8</c:v>
                </c:pt>
                <c:pt idx="2733">
                  <c:v>1.8</c:v>
                </c:pt>
                <c:pt idx="2734">
                  <c:v>1.8</c:v>
                </c:pt>
                <c:pt idx="2735">
                  <c:v>1.7</c:v>
                </c:pt>
                <c:pt idx="2736">
                  <c:v>1.8</c:v>
                </c:pt>
                <c:pt idx="2737">
                  <c:v>1.8</c:v>
                </c:pt>
                <c:pt idx="2738">
                  <c:v>1.8</c:v>
                </c:pt>
                <c:pt idx="2739">
                  <c:v>1.8</c:v>
                </c:pt>
                <c:pt idx="2740">
                  <c:v>1.8</c:v>
                </c:pt>
                <c:pt idx="2741">
                  <c:v>1.8</c:v>
                </c:pt>
                <c:pt idx="2742">
                  <c:v>1.8</c:v>
                </c:pt>
                <c:pt idx="2743">
                  <c:v>1.8</c:v>
                </c:pt>
                <c:pt idx="2744">
                  <c:v>1.9</c:v>
                </c:pt>
                <c:pt idx="2745">
                  <c:v>1.8</c:v>
                </c:pt>
                <c:pt idx="2746">
                  <c:v>1.8</c:v>
                </c:pt>
                <c:pt idx="2747">
                  <c:v>1.8</c:v>
                </c:pt>
                <c:pt idx="2748">
                  <c:v>1.7</c:v>
                </c:pt>
                <c:pt idx="2749">
                  <c:v>1.8</c:v>
                </c:pt>
                <c:pt idx="2750">
                  <c:v>1.8</c:v>
                </c:pt>
                <c:pt idx="2751">
                  <c:v>1.8</c:v>
                </c:pt>
                <c:pt idx="2752">
                  <c:v>1.8</c:v>
                </c:pt>
                <c:pt idx="2753">
                  <c:v>1.7</c:v>
                </c:pt>
                <c:pt idx="2754">
                  <c:v>1.7</c:v>
                </c:pt>
                <c:pt idx="2755">
                  <c:v>1.8</c:v>
                </c:pt>
                <c:pt idx="2756">
                  <c:v>1.8</c:v>
                </c:pt>
                <c:pt idx="2757">
                  <c:v>1.7</c:v>
                </c:pt>
                <c:pt idx="2758">
                  <c:v>1.7</c:v>
                </c:pt>
                <c:pt idx="2759">
                  <c:v>1.7</c:v>
                </c:pt>
                <c:pt idx="2760">
                  <c:v>1.8</c:v>
                </c:pt>
                <c:pt idx="2761">
                  <c:v>1.8</c:v>
                </c:pt>
                <c:pt idx="2762">
                  <c:v>1.7</c:v>
                </c:pt>
                <c:pt idx="2763">
                  <c:v>1.8</c:v>
                </c:pt>
                <c:pt idx="2764">
                  <c:v>1.7</c:v>
                </c:pt>
                <c:pt idx="2765">
                  <c:v>1.8</c:v>
                </c:pt>
                <c:pt idx="2766">
                  <c:v>1.7</c:v>
                </c:pt>
                <c:pt idx="2767">
                  <c:v>1.7</c:v>
                </c:pt>
                <c:pt idx="2768">
                  <c:v>1.8</c:v>
                </c:pt>
                <c:pt idx="2769">
                  <c:v>1.8</c:v>
                </c:pt>
                <c:pt idx="2770">
                  <c:v>1.7</c:v>
                </c:pt>
                <c:pt idx="2771">
                  <c:v>1.8</c:v>
                </c:pt>
                <c:pt idx="2772">
                  <c:v>1.8</c:v>
                </c:pt>
                <c:pt idx="2773">
                  <c:v>1.8</c:v>
                </c:pt>
                <c:pt idx="2774">
                  <c:v>1.7</c:v>
                </c:pt>
                <c:pt idx="2775">
                  <c:v>1.7</c:v>
                </c:pt>
                <c:pt idx="2776">
                  <c:v>1.7</c:v>
                </c:pt>
                <c:pt idx="2777">
                  <c:v>1.8</c:v>
                </c:pt>
                <c:pt idx="2778">
                  <c:v>1.7</c:v>
                </c:pt>
                <c:pt idx="2779">
                  <c:v>1.8</c:v>
                </c:pt>
                <c:pt idx="2780">
                  <c:v>1.7</c:v>
                </c:pt>
                <c:pt idx="2781">
                  <c:v>1.8</c:v>
                </c:pt>
                <c:pt idx="2782">
                  <c:v>1.8</c:v>
                </c:pt>
                <c:pt idx="2783">
                  <c:v>1.7</c:v>
                </c:pt>
                <c:pt idx="2784">
                  <c:v>1.8</c:v>
                </c:pt>
                <c:pt idx="2785">
                  <c:v>1.8</c:v>
                </c:pt>
                <c:pt idx="2786">
                  <c:v>1.8</c:v>
                </c:pt>
                <c:pt idx="2787">
                  <c:v>1.7</c:v>
                </c:pt>
                <c:pt idx="2788">
                  <c:v>1.7</c:v>
                </c:pt>
                <c:pt idx="2789">
                  <c:v>1.7</c:v>
                </c:pt>
                <c:pt idx="2790">
                  <c:v>1.7</c:v>
                </c:pt>
                <c:pt idx="2791">
                  <c:v>1.7</c:v>
                </c:pt>
                <c:pt idx="2792">
                  <c:v>1.7</c:v>
                </c:pt>
                <c:pt idx="2793">
                  <c:v>1.7</c:v>
                </c:pt>
                <c:pt idx="2794">
                  <c:v>1.8</c:v>
                </c:pt>
                <c:pt idx="2795">
                  <c:v>1.7</c:v>
                </c:pt>
                <c:pt idx="2796">
                  <c:v>1.6</c:v>
                </c:pt>
                <c:pt idx="2797">
                  <c:v>1.7</c:v>
                </c:pt>
                <c:pt idx="2798">
                  <c:v>1.8</c:v>
                </c:pt>
                <c:pt idx="2799">
                  <c:v>1.7</c:v>
                </c:pt>
                <c:pt idx="2800">
                  <c:v>1.7</c:v>
                </c:pt>
                <c:pt idx="2801">
                  <c:v>1.7</c:v>
                </c:pt>
                <c:pt idx="2802">
                  <c:v>1.7</c:v>
                </c:pt>
                <c:pt idx="2803">
                  <c:v>1.7</c:v>
                </c:pt>
                <c:pt idx="2804">
                  <c:v>1.7</c:v>
                </c:pt>
                <c:pt idx="2805">
                  <c:v>1.7</c:v>
                </c:pt>
                <c:pt idx="2806">
                  <c:v>1.7</c:v>
                </c:pt>
                <c:pt idx="2807">
                  <c:v>1.8</c:v>
                </c:pt>
                <c:pt idx="2808">
                  <c:v>1.8</c:v>
                </c:pt>
                <c:pt idx="2809">
                  <c:v>1.7</c:v>
                </c:pt>
                <c:pt idx="2810">
                  <c:v>1.7</c:v>
                </c:pt>
                <c:pt idx="2811">
                  <c:v>1.7</c:v>
                </c:pt>
                <c:pt idx="2812">
                  <c:v>1.7</c:v>
                </c:pt>
                <c:pt idx="2813">
                  <c:v>1.7</c:v>
                </c:pt>
                <c:pt idx="2814">
                  <c:v>1.8</c:v>
                </c:pt>
                <c:pt idx="2815">
                  <c:v>1.7</c:v>
                </c:pt>
                <c:pt idx="2816">
                  <c:v>1.7</c:v>
                </c:pt>
                <c:pt idx="2817">
                  <c:v>1.8</c:v>
                </c:pt>
                <c:pt idx="2818">
                  <c:v>1.7</c:v>
                </c:pt>
                <c:pt idx="2819">
                  <c:v>1.7</c:v>
                </c:pt>
                <c:pt idx="2820">
                  <c:v>1.8</c:v>
                </c:pt>
                <c:pt idx="2821">
                  <c:v>1.8</c:v>
                </c:pt>
                <c:pt idx="2822">
                  <c:v>1.8</c:v>
                </c:pt>
                <c:pt idx="2823">
                  <c:v>1.8</c:v>
                </c:pt>
              </c:numCache>
            </c:numRef>
          </c:yVal>
          <c:smooth val="0"/>
        </c:ser>
        <c:ser>
          <c:idx val="29"/>
          <c:order val="25"/>
          <c:tx>
            <c:strRef>
              <c:f>'[T1500170-v3 LHO Charge Exp Day 4 and 5.xlsx]Raw Data'!$AF$15</c:f>
              <c:strCache>
                <c:ptCount val="1"/>
                <c:pt idx="0">
                  <c:v>5.8 A</c:v>
                </c:pt>
              </c:strCache>
            </c:strRef>
          </c:tx>
          <c:spPr>
            <a:ln w="19050" cap="rnd">
              <a:solidFill>
                <a:schemeClr val="accent6">
                  <a:lumMod val="60000"/>
                  <a:lumOff val="40000"/>
                </a:schemeClr>
              </a:solidFill>
              <a:round/>
            </a:ln>
            <a:effectLst/>
          </c:spPr>
          <c:marker>
            <c:symbol val="none"/>
          </c:marker>
          <c:xVal>
            <c:numRef>
              <c:f>'[T1500170-v3 LHO Charge Exp Day 4 and 5.xlsx]Raw Data'!$B$18:$B$4644</c:f>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f>'[T1500170-v3 LHO Charge Exp Day 4 and 5.xlsx]Raw Data'!$AF$18:$AF$4644</c:f>
              <c:numCache>
                <c:formatCode>#,##0.0</c:formatCode>
                <c:ptCount val="4627"/>
                <c:pt idx="0">
                  <c:v>1.6</c:v>
                </c:pt>
                <c:pt idx="1">
                  <c:v>1.6</c:v>
                </c:pt>
                <c:pt idx="2">
                  <c:v>1.6</c:v>
                </c:pt>
                <c:pt idx="3">
                  <c:v>1.6</c:v>
                </c:pt>
                <c:pt idx="4">
                  <c:v>1.6</c:v>
                </c:pt>
                <c:pt idx="5">
                  <c:v>1.6</c:v>
                </c:pt>
                <c:pt idx="6">
                  <c:v>1.6</c:v>
                </c:pt>
                <c:pt idx="7">
                  <c:v>1.6</c:v>
                </c:pt>
                <c:pt idx="8">
                  <c:v>1.5</c:v>
                </c:pt>
                <c:pt idx="9">
                  <c:v>1.4</c:v>
                </c:pt>
                <c:pt idx="10">
                  <c:v>1.4</c:v>
                </c:pt>
                <c:pt idx="11">
                  <c:v>1.2</c:v>
                </c:pt>
                <c:pt idx="12">
                  <c:v>0.9</c:v>
                </c:pt>
                <c:pt idx="13">
                  <c:v>0.6</c:v>
                </c:pt>
                <c:pt idx="14">
                  <c:v>-0.2</c:v>
                </c:pt>
                <c:pt idx="15">
                  <c:v>-0.9</c:v>
                </c:pt>
                <c:pt idx="16">
                  <c:v>-2.5</c:v>
                </c:pt>
                <c:pt idx="17">
                  <c:v>-4.2</c:v>
                </c:pt>
                <c:pt idx="18">
                  <c:v>-5.6</c:v>
                </c:pt>
                <c:pt idx="19">
                  <c:v>-10</c:v>
                </c:pt>
                <c:pt idx="20">
                  <c:v>-11</c:v>
                </c:pt>
                <c:pt idx="21">
                  <c:v>-21.1</c:v>
                </c:pt>
                <c:pt idx="22">
                  <c:v>-20.6</c:v>
                </c:pt>
                <c:pt idx="23">
                  <c:v>-12.9</c:v>
                </c:pt>
                <c:pt idx="24">
                  <c:v>-7.7</c:v>
                </c:pt>
                <c:pt idx="25">
                  <c:v>-5.8</c:v>
                </c:pt>
                <c:pt idx="26">
                  <c:v>-4.5999999999999996</c:v>
                </c:pt>
                <c:pt idx="27">
                  <c:v>-3.8</c:v>
                </c:pt>
                <c:pt idx="28">
                  <c:v>-3.4</c:v>
                </c:pt>
                <c:pt idx="29">
                  <c:v>-3.8</c:v>
                </c:pt>
                <c:pt idx="30">
                  <c:v>-5.2</c:v>
                </c:pt>
                <c:pt idx="31">
                  <c:v>-6.5</c:v>
                </c:pt>
                <c:pt idx="32">
                  <c:v>-8</c:v>
                </c:pt>
                <c:pt idx="33">
                  <c:v>-7.8</c:v>
                </c:pt>
                <c:pt idx="34">
                  <c:v>-7.2</c:v>
                </c:pt>
                <c:pt idx="35">
                  <c:v>-7.6</c:v>
                </c:pt>
                <c:pt idx="36">
                  <c:v>-4.5</c:v>
                </c:pt>
                <c:pt idx="37">
                  <c:v>-1</c:v>
                </c:pt>
                <c:pt idx="38">
                  <c:v>1.6</c:v>
                </c:pt>
                <c:pt idx="39">
                  <c:v>3.3</c:v>
                </c:pt>
                <c:pt idx="40">
                  <c:v>3.6</c:v>
                </c:pt>
                <c:pt idx="41">
                  <c:v>3.8</c:v>
                </c:pt>
                <c:pt idx="42">
                  <c:v>4.0999999999999996</c:v>
                </c:pt>
                <c:pt idx="43">
                  <c:v>4.5</c:v>
                </c:pt>
                <c:pt idx="44">
                  <c:v>4.8</c:v>
                </c:pt>
                <c:pt idx="45">
                  <c:v>5</c:v>
                </c:pt>
                <c:pt idx="46">
                  <c:v>4.9000000000000004</c:v>
                </c:pt>
                <c:pt idx="47">
                  <c:v>4.4000000000000004</c:v>
                </c:pt>
                <c:pt idx="48">
                  <c:v>3.8</c:v>
                </c:pt>
                <c:pt idx="49">
                  <c:v>3.6</c:v>
                </c:pt>
                <c:pt idx="50">
                  <c:v>1.4</c:v>
                </c:pt>
                <c:pt idx="51">
                  <c:v>-0.8</c:v>
                </c:pt>
                <c:pt idx="52">
                  <c:v>-2.6</c:v>
                </c:pt>
                <c:pt idx="53">
                  <c:v>-4.4000000000000004</c:v>
                </c:pt>
                <c:pt idx="54">
                  <c:v>-4.2</c:v>
                </c:pt>
                <c:pt idx="55">
                  <c:v>-5</c:v>
                </c:pt>
                <c:pt idx="56">
                  <c:v>-6.7</c:v>
                </c:pt>
                <c:pt idx="57">
                  <c:v>-9</c:v>
                </c:pt>
                <c:pt idx="58">
                  <c:v>-9.6</c:v>
                </c:pt>
                <c:pt idx="59">
                  <c:v>-10.9</c:v>
                </c:pt>
                <c:pt idx="60">
                  <c:v>-15.9</c:v>
                </c:pt>
                <c:pt idx="61">
                  <c:v>-27.5</c:v>
                </c:pt>
                <c:pt idx="62">
                  <c:v>-34.799999999999997</c:v>
                </c:pt>
                <c:pt idx="63">
                  <c:v>-35</c:v>
                </c:pt>
                <c:pt idx="64">
                  <c:v>-37.4</c:v>
                </c:pt>
                <c:pt idx="65">
                  <c:v>-50.9</c:v>
                </c:pt>
                <c:pt idx="66">
                  <c:v>-115.1</c:v>
                </c:pt>
                <c:pt idx="67">
                  <c:v>-157.5</c:v>
                </c:pt>
                <c:pt idx="68">
                  <c:v>-198.1</c:v>
                </c:pt>
                <c:pt idx="69">
                  <c:v>-235.5</c:v>
                </c:pt>
                <c:pt idx="70">
                  <c:v>-273.8</c:v>
                </c:pt>
                <c:pt idx="71">
                  <c:v>-297.3</c:v>
                </c:pt>
                <c:pt idx="72">
                  <c:v>-312.7</c:v>
                </c:pt>
                <c:pt idx="73">
                  <c:v>-322.5</c:v>
                </c:pt>
                <c:pt idx="74">
                  <c:v>-337.5</c:v>
                </c:pt>
                <c:pt idx="75">
                  <c:v>-347.6</c:v>
                </c:pt>
                <c:pt idx="76">
                  <c:v>-365.7</c:v>
                </c:pt>
                <c:pt idx="77">
                  <c:v>-400.4</c:v>
                </c:pt>
                <c:pt idx="78">
                  <c:v>-447.1</c:v>
                </c:pt>
                <c:pt idx="79">
                  <c:v>-529</c:v>
                </c:pt>
                <c:pt idx="80">
                  <c:v>-607.1</c:v>
                </c:pt>
                <c:pt idx="81">
                  <c:v>-666.9</c:v>
                </c:pt>
                <c:pt idx="82">
                  <c:v>-709.1</c:v>
                </c:pt>
                <c:pt idx="83">
                  <c:v>-741.8</c:v>
                </c:pt>
                <c:pt idx="84">
                  <c:v>-766.7</c:v>
                </c:pt>
                <c:pt idx="85">
                  <c:v>-781.7</c:v>
                </c:pt>
                <c:pt idx="86">
                  <c:v>-814.2</c:v>
                </c:pt>
                <c:pt idx="87">
                  <c:v>-850.8</c:v>
                </c:pt>
                <c:pt idx="88">
                  <c:v>-881.9</c:v>
                </c:pt>
                <c:pt idx="89">
                  <c:v>-926.9</c:v>
                </c:pt>
                <c:pt idx="90">
                  <c:v>-953.8</c:v>
                </c:pt>
                <c:pt idx="91">
                  <c:v>-974.9</c:v>
                </c:pt>
                <c:pt idx="92">
                  <c:v>-1013</c:v>
                </c:pt>
                <c:pt idx="93">
                  <c:v>-1044.5</c:v>
                </c:pt>
                <c:pt idx="94">
                  <c:v>-1056</c:v>
                </c:pt>
                <c:pt idx="95">
                  <c:v>-1063.5</c:v>
                </c:pt>
                <c:pt idx="96">
                  <c:v>-1069</c:v>
                </c:pt>
                <c:pt idx="97">
                  <c:v>-1063.9000000000001</c:v>
                </c:pt>
                <c:pt idx="98">
                  <c:v>-1057.8</c:v>
                </c:pt>
                <c:pt idx="99">
                  <c:v>-1067.0999999999999</c:v>
                </c:pt>
                <c:pt idx="100">
                  <c:v>-1075.2</c:v>
                </c:pt>
                <c:pt idx="101">
                  <c:v>-1079</c:v>
                </c:pt>
                <c:pt idx="102">
                  <c:v>-1080.5999999999999</c:v>
                </c:pt>
                <c:pt idx="103">
                  <c:v>-1081.8</c:v>
                </c:pt>
                <c:pt idx="104">
                  <c:v>-1090.5999999999999</c:v>
                </c:pt>
                <c:pt idx="105">
                  <c:v>-1093.5999999999999</c:v>
                </c:pt>
                <c:pt idx="106">
                  <c:v>-1092.5999999999999</c:v>
                </c:pt>
                <c:pt idx="107">
                  <c:v>-1092.7</c:v>
                </c:pt>
                <c:pt idx="108">
                  <c:v>-1092.3</c:v>
                </c:pt>
                <c:pt idx="109">
                  <c:v>-1090.3</c:v>
                </c:pt>
                <c:pt idx="110">
                  <c:v>-1088.0999999999999</c:v>
                </c:pt>
                <c:pt idx="111">
                  <c:v>-1085.7</c:v>
                </c:pt>
                <c:pt idx="112">
                  <c:v>-1081.8</c:v>
                </c:pt>
                <c:pt idx="113">
                  <c:v>-1079.4000000000001</c:v>
                </c:pt>
                <c:pt idx="114">
                  <c:v>-1077.5999999999999</c:v>
                </c:pt>
                <c:pt idx="115">
                  <c:v>-1076.0999999999999</c:v>
                </c:pt>
                <c:pt idx="116">
                  <c:v>-1075.8</c:v>
                </c:pt>
                <c:pt idx="117">
                  <c:v>-1075.3</c:v>
                </c:pt>
                <c:pt idx="118">
                  <c:v>-1074.7</c:v>
                </c:pt>
                <c:pt idx="119">
                  <c:v>-1074</c:v>
                </c:pt>
                <c:pt idx="120">
                  <c:v>-1072.5</c:v>
                </c:pt>
                <c:pt idx="121">
                  <c:v>-1070.7</c:v>
                </c:pt>
                <c:pt idx="122">
                  <c:v>-1069.5999999999999</c:v>
                </c:pt>
                <c:pt idx="123">
                  <c:v>-1068.8</c:v>
                </c:pt>
                <c:pt idx="124">
                  <c:v>-1068.9000000000001</c:v>
                </c:pt>
                <c:pt idx="125">
                  <c:v>-1068.9000000000001</c:v>
                </c:pt>
                <c:pt idx="126">
                  <c:v>-1068.5</c:v>
                </c:pt>
                <c:pt idx="127">
                  <c:v>-1068</c:v>
                </c:pt>
                <c:pt idx="128">
                  <c:v>-1066.7</c:v>
                </c:pt>
                <c:pt idx="129">
                  <c:v>-1065.4000000000001</c:v>
                </c:pt>
                <c:pt idx="130">
                  <c:v>-1064.0999999999999</c:v>
                </c:pt>
                <c:pt idx="131">
                  <c:v>-1063.3</c:v>
                </c:pt>
                <c:pt idx="132">
                  <c:v>-1063.3</c:v>
                </c:pt>
                <c:pt idx="133">
                  <c:v>-1063.4000000000001</c:v>
                </c:pt>
                <c:pt idx="134">
                  <c:v>-1063.0999999999999</c:v>
                </c:pt>
                <c:pt idx="135">
                  <c:v>-1062.4000000000001</c:v>
                </c:pt>
                <c:pt idx="136">
                  <c:v>-1060.9000000000001</c:v>
                </c:pt>
                <c:pt idx="137">
                  <c:v>-1059.8</c:v>
                </c:pt>
                <c:pt idx="138">
                  <c:v>-1058.9000000000001</c:v>
                </c:pt>
                <c:pt idx="139">
                  <c:v>-1058.0999999999999</c:v>
                </c:pt>
                <c:pt idx="140">
                  <c:v>-1058.3</c:v>
                </c:pt>
                <c:pt idx="141">
                  <c:v>-1058.3</c:v>
                </c:pt>
                <c:pt idx="142">
                  <c:v>-1058.0999999999999</c:v>
                </c:pt>
                <c:pt idx="143">
                  <c:v>-1057.7</c:v>
                </c:pt>
                <c:pt idx="144">
                  <c:v>-1055.9000000000001</c:v>
                </c:pt>
                <c:pt idx="145">
                  <c:v>-1054.7</c:v>
                </c:pt>
                <c:pt idx="146">
                  <c:v>-1053.8</c:v>
                </c:pt>
                <c:pt idx="147">
                  <c:v>-1053.0999999999999</c:v>
                </c:pt>
                <c:pt idx="148">
                  <c:v>-1053.4000000000001</c:v>
                </c:pt>
                <c:pt idx="149">
                  <c:v>-1053.4000000000001</c:v>
                </c:pt>
                <c:pt idx="150">
                  <c:v>-1053.2</c:v>
                </c:pt>
                <c:pt idx="151">
                  <c:v>-1052.8</c:v>
                </c:pt>
                <c:pt idx="152">
                  <c:v>-1051.7</c:v>
                </c:pt>
                <c:pt idx="153">
                  <c:v>-1050.2</c:v>
                </c:pt>
                <c:pt idx="154">
                  <c:v>-1049.3</c:v>
                </c:pt>
                <c:pt idx="155">
                  <c:v>-1048.5</c:v>
                </c:pt>
                <c:pt idx="156">
                  <c:v>-1048.7</c:v>
                </c:pt>
                <c:pt idx="157">
                  <c:v>-1048.8</c:v>
                </c:pt>
                <c:pt idx="158">
                  <c:v>-1048.5999999999999</c:v>
                </c:pt>
                <c:pt idx="159">
                  <c:v>-1048.3</c:v>
                </c:pt>
                <c:pt idx="160">
                  <c:v>-1047</c:v>
                </c:pt>
                <c:pt idx="161">
                  <c:v>-1045.8</c:v>
                </c:pt>
                <c:pt idx="162">
                  <c:v>-1044.5999999999999</c:v>
                </c:pt>
                <c:pt idx="163">
                  <c:v>-1043.9000000000001</c:v>
                </c:pt>
                <c:pt idx="164">
                  <c:v>-1044.0999999999999</c:v>
                </c:pt>
                <c:pt idx="165">
                  <c:v>-1044.3</c:v>
                </c:pt>
                <c:pt idx="166">
                  <c:v>-1044.0999999999999</c:v>
                </c:pt>
                <c:pt idx="167">
                  <c:v>-1043.5</c:v>
                </c:pt>
                <c:pt idx="168">
                  <c:v>-1042.2</c:v>
                </c:pt>
                <c:pt idx="169">
                  <c:v>-1041.2</c:v>
                </c:pt>
                <c:pt idx="170">
                  <c:v>-1040.5</c:v>
                </c:pt>
                <c:pt idx="171">
                  <c:v>-1039.9000000000001</c:v>
                </c:pt>
                <c:pt idx="172">
                  <c:v>-1040.2</c:v>
                </c:pt>
                <c:pt idx="173">
                  <c:v>-1040.3</c:v>
                </c:pt>
                <c:pt idx="174">
                  <c:v>-1040.0999999999999</c:v>
                </c:pt>
                <c:pt idx="175">
                  <c:v>-1039.8</c:v>
                </c:pt>
                <c:pt idx="176">
                  <c:v>-1038.2</c:v>
                </c:pt>
                <c:pt idx="177">
                  <c:v>-1037.2</c:v>
                </c:pt>
                <c:pt idx="178">
                  <c:v>-1036.4000000000001</c:v>
                </c:pt>
                <c:pt idx="179">
                  <c:v>-1035.8</c:v>
                </c:pt>
                <c:pt idx="180">
                  <c:v>-1036.0999999999999</c:v>
                </c:pt>
                <c:pt idx="181">
                  <c:v>-1036.2</c:v>
                </c:pt>
                <c:pt idx="182">
                  <c:v>-1036.0999999999999</c:v>
                </c:pt>
                <c:pt idx="183">
                  <c:v>-1035.8</c:v>
                </c:pt>
                <c:pt idx="184">
                  <c:v>-1034.7</c:v>
                </c:pt>
                <c:pt idx="185">
                  <c:v>-1033.4000000000001</c:v>
                </c:pt>
                <c:pt idx="186">
                  <c:v>-1032.7</c:v>
                </c:pt>
                <c:pt idx="187">
                  <c:v>-1032</c:v>
                </c:pt>
                <c:pt idx="188">
                  <c:v>-1032.2</c:v>
                </c:pt>
                <c:pt idx="189">
                  <c:v>-1032.4000000000001</c:v>
                </c:pt>
                <c:pt idx="190">
                  <c:v>-1032.3</c:v>
                </c:pt>
                <c:pt idx="191">
                  <c:v>-1032.0999999999999</c:v>
                </c:pt>
                <c:pt idx="192">
                  <c:v>-1031</c:v>
                </c:pt>
                <c:pt idx="193">
                  <c:v>-1030</c:v>
                </c:pt>
                <c:pt idx="194">
                  <c:v>-1029.0999999999999</c:v>
                </c:pt>
                <c:pt idx="195">
                  <c:v>-1028.5999999999999</c:v>
                </c:pt>
                <c:pt idx="196">
                  <c:v>-1028.9000000000001</c:v>
                </c:pt>
                <c:pt idx="197">
                  <c:v>-1029.0999999999999</c:v>
                </c:pt>
                <c:pt idx="198">
                  <c:v>-1029.2</c:v>
                </c:pt>
                <c:pt idx="199">
                  <c:v>-1028.8</c:v>
                </c:pt>
                <c:pt idx="200">
                  <c:v>-1027.5999999999999</c:v>
                </c:pt>
                <c:pt idx="201">
                  <c:v>-1026.5999999999999</c:v>
                </c:pt>
                <c:pt idx="202">
                  <c:v>-1025.9000000000001</c:v>
                </c:pt>
                <c:pt idx="203">
                  <c:v>-1025.3</c:v>
                </c:pt>
                <c:pt idx="204">
                  <c:v>-1025.5999999999999</c:v>
                </c:pt>
                <c:pt idx="205">
                  <c:v>-1025.8</c:v>
                </c:pt>
                <c:pt idx="206">
                  <c:v>-1025.7</c:v>
                </c:pt>
                <c:pt idx="207">
                  <c:v>-1025.5999999999999</c:v>
                </c:pt>
                <c:pt idx="208">
                  <c:v>-1024.0999999999999</c:v>
                </c:pt>
                <c:pt idx="209">
                  <c:v>-1023.2</c:v>
                </c:pt>
                <c:pt idx="210">
                  <c:v>-1022.6</c:v>
                </c:pt>
                <c:pt idx="211">
                  <c:v>-1022.1</c:v>
                </c:pt>
                <c:pt idx="212">
                  <c:v>-1022.6</c:v>
                </c:pt>
                <c:pt idx="213">
                  <c:v>-1022.9</c:v>
                </c:pt>
                <c:pt idx="214">
                  <c:v>-1022.9</c:v>
                </c:pt>
                <c:pt idx="215">
                  <c:v>-1022.7</c:v>
                </c:pt>
                <c:pt idx="216">
                  <c:v>-1021.7</c:v>
                </c:pt>
                <c:pt idx="217">
                  <c:v>-1020.5</c:v>
                </c:pt>
                <c:pt idx="218">
                  <c:v>-1019.9</c:v>
                </c:pt>
                <c:pt idx="219">
                  <c:v>-1019.5</c:v>
                </c:pt>
                <c:pt idx="220">
                  <c:v>-1020.2</c:v>
                </c:pt>
                <c:pt idx="221">
                  <c:v>-1020.9</c:v>
                </c:pt>
                <c:pt idx="222">
                  <c:v>-1021.5</c:v>
                </c:pt>
                <c:pt idx="223">
                  <c:v>-1022</c:v>
                </c:pt>
                <c:pt idx="224">
                  <c:v>-1021.3</c:v>
                </c:pt>
                <c:pt idx="225">
                  <c:v>-1021.1</c:v>
                </c:pt>
                <c:pt idx="226">
                  <c:v>-1022.9</c:v>
                </c:pt>
                <c:pt idx="227">
                  <c:v>-1023.8</c:v>
                </c:pt>
                <c:pt idx="228">
                  <c:v>-1027.5</c:v>
                </c:pt>
                <c:pt idx="229">
                  <c:v>-1028.8</c:v>
                </c:pt>
                <c:pt idx="230">
                  <c:v>-1031.4000000000001</c:v>
                </c:pt>
                <c:pt idx="231">
                  <c:v>-1036.8</c:v>
                </c:pt>
                <c:pt idx="232">
                  <c:v>-1023.9</c:v>
                </c:pt>
                <c:pt idx="233">
                  <c:v>-1016.2</c:v>
                </c:pt>
                <c:pt idx="234">
                  <c:v>-1011.7</c:v>
                </c:pt>
                <c:pt idx="235">
                  <c:v>-1008.9</c:v>
                </c:pt>
                <c:pt idx="236">
                  <c:v>-1007.8</c:v>
                </c:pt>
                <c:pt idx="237">
                  <c:v>-1005.4</c:v>
                </c:pt>
                <c:pt idx="238">
                  <c:v>-1004.4</c:v>
                </c:pt>
                <c:pt idx="239">
                  <c:v>-1005</c:v>
                </c:pt>
                <c:pt idx="240">
                  <c:v>-999.8</c:v>
                </c:pt>
                <c:pt idx="241">
                  <c:v>-992.3</c:v>
                </c:pt>
                <c:pt idx="242">
                  <c:v>-959.6</c:v>
                </c:pt>
                <c:pt idx="243">
                  <c:v>-906.8</c:v>
                </c:pt>
                <c:pt idx="244">
                  <c:v>-858.3</c:v>
                </c:pt>
                <c:pt idx="245">
                  <c:v>-829.8</c:v>
                </c:pt>
                <c:pt idx="246">
                  <c:v>-814.4</c:v>
                </c:pt>
                <c:pt idx="247">
                  <c:v>-799.1</c:v>
                </c:pt>
                <c:pt idx="248">
                  <c:v>-778.6</c:v>
                </c:pt>
                <c:pt idx="249">
                  <c:v>-756.8</c:v>
                </c:pt>
                <c:pt idx="250">
                  <c:v>-729.3</c:v>
                </c:pt>
                <c:pt idx="251">
                  <c:v>-646.70000000000005</c:v>
                </c:pt>
                <c:pt idx="252">
                  <c:v>-536.1</c:v>
                </c:pt>
                <c:pt idx="253">
                  <c:v>-372.8</c:v>
                </c:pt>
                <c:pt idx="254">
                  <c:v>-281.2</c:v>
                </c:pt>
                <c:pt idx="255">
                  <c:v>-215.2</c:v>
                </c:pt>
                <c:pt idx="256">
                  <c:v>-162.4</c:v>
                </c:pt>
                <c:pt idx="257">
                  <c:v>-122.9</c:v>
                </c:pt>
                <c:pt idx="258">
                  <c:v>-95.7</c:v>
                </c:pt>
                <c:pt idx="259">
                  <c:v>-87.4</c:v>
                </c:pt>
                <c:pt idx="260">
                  <c:v>-77.5</c:v>
                </c:pt>
                <c:pt idx="261">
                  <c:v>-74.7</c:v>
                </c:pt>
                <c:pt idx="262">
                  <c:v>-78.900000000000006</c:v>
                </c:pt>
                <c:pt idx="263">
                  <c:v>-82.7</c:v>
                </c:pt>
                <c:pt idx="264">
                  <c:v>-82.9</c:v>
                </c:pt>
                <c:pt idx="265">
                  <c:v>-79.400000000000006</c:v>
                </c:pt>
                <c:pt idx="266">
                  <c:v>-74.900000000000006</c:v>
                </c:pt>
                <c:pt idx="267">
                  <c:v>-73</c:v>
                </c:pt>
                <c:pt idx="268">
                  <c:v>-72.7</c:v>
                </c:pt>
                <c:pt idx="269">
                  <c:v>-73.900000000000006</c:v>
                </c:pt>
                <c:pt idx="270">
                  <c:v>-75.599999999999994</c:v>
                </c:pt>
                <c:pt idx="271">
                  <c:v>-77.3</c:v>
                </c:pt>
                <c:pt idx="272">
                  <c:v>-72.8</c:v>
                </c:pt>
                <c:pt idx="273">
                  <c:v>-63.1</c:v>
                </c:pt>
                <c:pt idx="274">
                  <c:v>-56.4</c:v>
                </c:pt>
                <c:pt idx="275">
                  <c:v>-46.2</c:v>
                </c:pt>
                <c:pt idx="276">
                  <c:v>-36.799999999999997</c:v>
                </c:pt>
                <c:pt idx="277">
                  <c:v>-39.4</c:v>
                </c:pt>
                <c:pt idx="278">
                  <c:v>-42</c:v>
                </c:pt>
                <c:pt idx="279">
                  <c:v>-44.9</c:v>
                </c:pt>
                <c:pt idx="280">
                  <c:v>-47.1</c:v>
                </c:pt>
                <c:pt idx="281">
                  <c:v>-41.4</c:v>
                </c:pt>
                <c:pt idx="282">
                  <c:v>-37.799999999999997</c:v>
                </c:pt>
                <c:pt idx="283">
                  <c:v>-36.5</c:v>
                </c:pt>
                <c:pt idx="284">
                  <c:v>-33.9</c:v>
                </c:pt>
                <c:pt idx="285">
                  <c:v>-32.200000000000003</c:v>
                </c:pt>
                <c:pt idx="286">
                  <c:v>-34.6</c:v>
                </c:pt>
                <c:pt idx="287">
                  <c:v>-35.1</c:v>
                </c:pt>
                <c:pt idx="288">
                  <c:v>-38.299999999999997</c:v>
                </c:pt>
                <c:pt idx="289">
                  <c:v>-41.4</c:v>
                </c:pt>
                <c:pt idx="290">
                  <c:v>-43.1</c:v>
                </c:pt>
                <c:pt idx="291">
                  <c:v>-41.1</c:v>
                </c:pt>
                <c:pt idx="292">
                  <c:v>-40</c:v>
                </c:pt>
                <c:pt idx="293">
                  <c:v>-38.9</c:v>
                </c:pt>
                <c:pt idx="294">
                  <c:v>-36.5</c:v>
                </c:pt>
                <c:pt idx="295">
                  <c:v>-34.299999999999997</c:v>
                </c:pt>
                <c:pt idx="296">
                  <c:v>-35.200000000000003</c:v>
                </c:pt>
                <c:pt idx="297">
                  <c:v>-38.5</c:v>
                </c:pt>
                <c:pt idx="298">
                  <c:v>-41</c:v>
                </c:pt>
                <c:pt idx="299">
                  <c:v>-43</c:v>
                </c:pt>
                <c:pt idx="300">
                  <c:v>-42.7</c:v>
                </c:pt>
                <c:pt idx="301">
                  <c:v>-40.1</c:v>
                </c:pt>
                <c:pt idx="302">
                  <c:v>-37.6</c:v>
                </c:pt>
                <c:pt idx="303">
                  <c:v>-36.299999999999997</c:v>
                </c:pt>
                <c:pt idx="304">
                  <c:v>-35</c:v>
                </c:pt>
                <c:pt idx="305">
                  <c:v>-31.3</c:v>
                </c:pt>
                <c:pt idx="306">
                  <c:v>-26.3</c:v>
                </c:pt>
                <c:pt idx="307">
                  <c:v>-24.9</c:v>
                </c:pt>
                <c:pt idx="308">
                  <c:v>-26.5</c:v>
                </c:pt>
                <c:pt idx="309">
                  <c:v>-29.6</c:v>
                </c:pt>
                <c:pt idx="310">
                  <c:v>-32</c:v>
                </c:pt>
                <c:pt idx="311">
                  <c:v>-33.9</c:v>
                </c:pt>
                <c:pt idx="312">
                  <c:v>-34.1</c:v>
                </c:pt>
                <c:pt idx="313">
                  <c:v>-34.799999999999997</c:v>
                </c:pt>
                <c:pt idx="314">
                  <c:v>-37.9</c:v>
                </c:pt>
                <c:pt idx="315">
                  <c:v>-38.700000000000003</c:v>
                </c:pt>
                <c:pt idx="316">
                  <c:v>-38.5</c:v>
                </c:pt>
                <c:pt idx="317">
                  <c:v>-35.299999999999997</c:v>
                </c:pt>
                <c:pt idx="318">
                  <c:v>-32.1</c:v>
                </c:pt>
                <c:pt idx="319">
                  <c:v>-32.799999999999997</c:v>
                </c:pt>
                <c:pt idx="320">
                  <c:v>-33.4</c:v>
                </c:pt>
                <c:pt idx="321">
                  <c:v>-34.799999999999997</c:v>
                </c:pt>
                <c:pt idx="322">
                  <c:v>-35.6</c:v>
                </c:pt>
                <c:pt idx="323">
                  <c:v>-35.799999999999997</c:v>
                </c:pt>
                <c:pt idx="324">
                  <c:v>-34.799999999999997</c:v>
                </c:pt>
                <c:pt idx="325">
                  <c:v>-33.200000000000003</c:v>
                </c:pt>
                <c:pt idx="326">
                  <c:v>-34.1</c:v>
                </c:pt>
                <c:pt idx="327">
                  <c:v>-31.6</c:v>
                </c:pt>
                <c:pt idx="328">
                  <c:v>-27.2</c:v>
                </c:pt>
                <c:pt idx="329">
                  <c:v>-24.1</c:v>
                </c:pt>
                <c:pt idx="330">
                  <c:v>-25.5</c:v>
                </c:pt>
                <c:pt idx="331">
                  <c:v>-29.4</c:v>
                </c:pt>
                <c:pt idx="332">
                  <c:v>-29.8</c:v>
                </c:pt>
                <c:pt idx="333">
                  <c:v>-30.2</c:v>
                </c:pt>
                <c:pt idx="334">
                  <c:v>-31</c:v>
                </c:pt>
                <c:pt idx="335">
                  <c:v>-34.299999999999997</c:v>
                </c:pt>
                <c:pt idx="336">
                  <c:v>-35.1</c:v>
                </c:pt>
                <c:pt idx="337">
                  <c:v>-44.1</c:v>
                </c:pt>
                <c:pt idx="338">
                  <c:v>-46.4</c:v>
                </c:pt>
                <c:pt idx="339">
                  <c:v>-29.7</c:v>
                </c:pt>
                <c:pt idx="340">
                  <c:v>-15.7</c:v>
                </c:pt>
                <c:pt idx="341">
                  <c:v>-9</c:v>
                </c:pt>
                <c:pt idx="342">
                  <c:v>-6.1</c:v>
                </c:pt>
                <c:pt idx="343">
                  <c:v>-3.8</c:v>
                </c:pt>
                <c:pt idx="344">
                  <c:v>-4.5</c:v>
                </c:pt>
                <c:pt idx="345">
                  <c:v>-5.4</c:v>
                </c:pt>
                <c:pt idx="346">
                  <c:v>-4.7</c:v>
                </c:pt>
                <c:pt idx="347">
                  <c:v>-4.2</c:v>
                </c:pt>
                <c:pt idx="348">
                  <c:v>-1</c:v>
                </c:pt>
                <c:pt idx="349">
                  <c:v>5.0999999999999996</c:v>
                </c:pt>
                <c:pt idx="350">
                  <c:v>9.6</c:v>
                </c:pt>
                <c:pt idx="351">
                  <c:v>11.1</c:v>
                </c:pt>
                <c:pt idx="352">
                  <c:v>9.8000000000000007</c:v>
                </c:pt>
                <c:pt idx="353">
                  <c:v>9.1999999999999993</c:v>
                </c:pt>
                <c:pt idx="354">
                  <c:v>10.4</c:v>
                </c:pt>
                <c:pt idx="355">
                  <c:v>11.7</c:v>
                </c:pt>
                <c:pt idx="356">
                  <c:v>11.9</c:v>
                </c:pt>
                <c:pt idx="357">
                  <c:v>10.1</c:v>
                </c:pt>
                <c:pt idx="358">
                  <c:v>8.4</c:v>
                </c:pt>
                <c:pt idx="359">
                  <c:v>10.7</c:v>
                </c:pt>
                <c:pt idx="360">
                  <c:v>13.3</c:v>
                </c:pt>
                <c:pt idx="361">
                  <c:v>14.6</c:v>
                </c:pt>
                <c:pt idx="362">
                  <c:v>15.6</c:v>
                </c:pt>
                <c:pt idx="363">
                  <c:v>15.7</c:v>
                </c:pt>
                <c:pt idx="364">
                  <c:v>15.2</c:v>
                </c:pt>
                <c:pt idx="365">
                  <c:v>15.4</c:v>
                </c:pt>
                <c:pt idx="366">
                  <c:v>15.5</c:v>
                </c:pt>
                <c:pt idx="367">
                  <c:v>15.3</c:v>
                </c:pt>
                <c:pt idx="368">
                  <c:v>15</c:v>
                </c:pt>
                <c:pt idx="369">
                  <c:v>15.2</c:v>
                </c:pt>
                <c:pt idx="370">
                  <c:v>15.2</c:v>
                </c:pt>
                <c:pt idx="371">
                  <c:v>15.3</c:v>
                </c:pt>
                <c:pt idx="372">
                  <c:v>15.1</c:v>
                </c:pt>
                <c:pt idx="373">
                  <c:v>14.6</c:v>
                </c:pt>
                <c:pt idx="374">
                  <c:v>13.1</c:v>
                </c:pt>
                <c:pt idx="375">
                  <c:v>12.2</c:v>
                </c:pt>
                <c:pt idx="376">
                  <c:v>12.5</c:v>
                </c:pt>
                <c:pt idx="377">
                  <c:v>13.3</c:v>
                </c:pt>
                <c:pt idx="378">
                  <c:v>13</c:v>
                </c:pt>
                <c:pt idx="379">
                  <c:v>13.1</c:v>
                </c:pt>
                <c:pt idx="380">
                  <c:v>13.3</c:v>
                </c:pt>
                <c:pt idx="381">
                  <c:v>13.2</c:v>
                </c:pt>
                <c:pt idx="382">
                  <c:v>13.3</c:v>
                </c:pt>
                <c:pt idx="383">
                  <c:v>13.5</c:v>
                </c:pt>
                <c:pt idx="384">
                  <c:v>13.5</c:v>
                </c:pt>
                <c:pt idx="385">
                  <c:v>12.3</c:v>
                </c:pt>
                <c:pt idx="386">
                  <c:v>11.8</c:v>
                </c:pt>
                <c:pt idx="387">
                  <c:v>12.7</c:v>
                </c:pt>
                <c:pt idx="388">
                  <c:v>13.1</c:v>
                </c:pt>
                <c:pt idx="389">
                  <c:v>13.3</c:v>
                </c:pt>
                <c:pt idx="390">
                  <c:v>13.4</c:v>
                </c:pt>
                <c:pt idx="391">
                  <c:v>12.6</c:v>
                </c:pt>
                <c:pt idx="392">
                  <c:v>12.4</c:v>
                </c:pt>
                <c:pt idx="393">
                  <c:v>11.7</c:v>
                </c:pt>
                <c:pt idx="394">
                  <c:v>10.7</c:v>
                </c:pt>
                <c:pt idx="395">
                  <c:v>9</c:v>
                </c:pt>
                <c:pt idx="396">
                  <c:v>8.8000000000000007</c:v>
                </c:pt>
                <c:pt idx="397">
                  <c:v>8.5</c:v>
                </c:pt>
                <c:pt idx="398">
                  <c:v>8</c:v>
                </c:pt>
                <c:pt idx="399">
                  <c:v>5.6</c:v>
                </c:pt>
                <c:pt idx="400">
                  <c:v>3.4</c:v>
                </c:pt>
                <c:pt idx="401">
                  <c:v>2.1</c:v>
                </c:pt>
                <c:pt idx="402">
                  <c:v>1.1000000000000001</c:v>
                </c:pt>
                <c:pt idx="403">
                  <c:v>0.4</c:v>
                </c:pt>
                <c:pt idx="404">
                  <c:v>-0.1</c:v>
                </c:pt>
                <c:pt idx="405">
                  <c:v>-0.4</c:v>
                </c:pt>
                <c:pt idx="406">
                  <c:v>-0.8</c:v>
                </c:pt>
                <c:pt idx="407">
                  <c:v>-1</c:v>
                </c:pt>
                <c:pt idx="408">
                  <c:v>-1.4</c:v>
                </c:pt>
                <c:pt idx="409">
                  <c:v>-1.6</c:v>
                </c:pt>
                <c:pt idx="410">
                  <c:v>0</c:v>
                </c:pt>
                <c:pt idx="411">
                  <c:v>2.6</c:v>
                </c:pt>
                <c:pt idx="412">
                  <c:v>3.3</c:v>
                </c:pt>
                <c:pt idx="413">
                  <c:v>4.3</c:v>
                </c:pt>
                <c:pt idx="414">
                  <c:v>4.5</c:v>
                </c:pt>
                <c:pt idx="415">
                  <c:v>3.4</c:v>
                </c:pt>
                <c:pt idx="416">
                  <c:v>1.3</c:v>
                </c:pt>
                <c:pt idx="417">
                  <c:v>0.8</c:v>
                </c:pt>
                <c:pt idx="418">
                  <c:v>0.5</c:v>
                </c:pt>
                <c:pt idx="419">
                  <c:v>0.2</c:v>
                </c:pt>
                <c:pt idx="420">
                  <c:v>-0.2</c:v>
                </c:pt>
                <c:pt idx="421">
                  <c:v>0</c:v>
                </c:pt>
                <c:pt idx="422">
                  <c:v>0.9</c:v>
                </c:pt>
                <c:pt idx="423">
                  <c:v>2.2999999999999998</c:v>
                </c:pt>
                <c:pt idx="424">
                  <c:v>2.4</c:v>
                </c:pt>
                <c:pt idx="425">
                  <c:v>0.8</c:v>
                </c:pt>
                <c:pt idx="426">
                  <c:v>0</c:v>
                </c:pt>
                <c:pt idx="427">
                  <c:v>-0.2</c:v>
                </c:pt>
                <c:pt idx="428">
                  <c:v>-0.1</c:v>
                </c:pt>
                <c:pt idx="429">
                  <c:v>-0.1</c:v>
                </c:pt>
                <c:pt idx="430">
                  <c:v>0</c:v>
                </c:pt>
                <c:pt idx="431">
                  <c:v>-0.3</c:v>
                </c:pt>
                <c:pt idx="432">
                  <c:v>-1</c:v>
                </c:pt>
                <c:pt idx="433">
                  <c:v>0.9</c:v>
                </c:pt>
                <c:pt idx="434">
                  <c:v>3.9</c:v>
                </c:pt>
                <c:pt idx="435">
                  <c:v>5</c:v>
                </c:pt>
                <c:pt idx="436">
                  <c:v>4.4000000000000004</c:v>
                </c:pt>
                <c:pt idx="437">
                  <c:v>3.8</c:v>
                </c:pt>
                <c:pt idx="438">
                  <c:v>2.7</c:v>
                </c:pt>
                <c:pt idx="439">
                  <c:v>1.9</c:v>
                </c:pt>
                <c:pt idx="440">
                  <c:v>1</c:v>
                </c:pt>
                <c:pt idx="441">
                  <c:v>0.8</c:v>
                </c:pt>
                <c:pt idx="442">
                  <c:v>0.9</c:v>
                </c:pt>
                <c:pt idx="443">
                  <c:v>0.8</c:v>
                </c:pt>
                <c:pt idx="444">
                  <c:v>1.7</c:v>
                </c:pt>
                <c:pt idx="445">
                  <c:v>1</c:v>
                </c:pt>
                <c:pt idx="446">
                  <c:v>0.9</c:v>
                </c:pt>
                <c:pt idx="447">
                  <c:v>0.4</c:v>
                </c:pt>
                <c:pt idx="448">
                  <c:v>0</c:v>
                </c:pt>
                <c:pt idx="449">
                  <c:v>-0.4</c:v>
                </c:pt>
                <c:pt idx="450">
                  <c:v>1.5</c:v>
                </c:pt>
                <c:pt idx="451">
                  <c:v>3.2</c:v>
                </c:pt>
                <c:pt idx="452">
                  <c:v>3.6</c:v>
                </c:pt>
                <c:pt idx="453">
                  <c:v>2</c:v>
                </c:pt>
                <c:pt idx="454">
                  <c:v>0.6</c:v>
                </c:pt>
                <c:pt idx="455">
                  <c:v>0.3</c:v>
                </c:pt>
                <c:pt idx="456">
                  <c:v>0.3</c:v>
                </c:pt>
                <c:pt idx="457">
                  <c:v>-0.1</c:v>
                </c:pt>
                <c:pt idx="458">
                  <c:v>0</c:v>
                </c:pt>
                <c:pt idx="459">
                  <c:v>1.5</c:v>
                </c:pt>
                <c:pt idx="460">
                  <c:v>1.4</c:v>
                </c:pt>
                <c:pt idx="461">
                  <c:v>2.5</c:v>
                </c:pt>
                <c:pt idx="462">
                  <c:v>4.0999999999999996</c:v>
                </c:pt>
                <c:pt idx="463">
                  <c:v>5.0999999999999996</c:v>
                </c:pt>
                <c:pt idx="464">
                  <c:v>5.4</c:v>
                </c:pt>
                <c:pt idx="465">
                  <c:v>4.8</c:v>
                </c:pt>
                <c:pt idx="466">
                  <c:v>4.7</c:v>
                </c:pt>
                <c:pt idx="467">
                  <c:v>5.7</c:v>
                </c:pt>
                <c:pt idx="468">
                  <c:v>5.8</c:v>
                </c:pt>
                <c:pt idx="469">
                  <c:v>5.5</c:v>
                </c:pt>
                <c:pt idx="470">
                  <c:v>5.7</c:v>
                </c:pt>
                <c:pt idx="471">
                  <c:v>5.5</c:v>
                </c:pt>
                <c:pt idx="472">
                  <c:v>6.3</c:v>
                </c:pt>
                <c:pt idx="473">
                  <c:v>7.3</c:v>
                </c:pt>
                <c:pt idx="474">
                  <c:v>7.4</c:v>
                </c:pt>
                <c:pt idx="475">
                  <c:v>7.6</c:v>
                </c:pt>
                <c:pt idx="476">
                  <c:v>7.7</c:v>
                </c:pt>
                <c:pt idx="477">
                  <c:v>8.1</c:v>
                </c:pt>
                <c:pt idx="478">
                  <c:v>8.6999999999999993</c:v>
                </c:pt>
                <c:pt idx="479">
                  <c:v>8.9</c:v>
                </c:pt>
                <c:pt idx="480">
                  <c:v>9</c:v>
                </c:pt>
                <c:pt idx="481">
                  <c:v>8.8000000000000007</c:v>
                </c:pt>
                <c:pt idx="482">
                  <c:v>8.6</c:v>
                </c:pt>
                <c:pt idx="483">
                  <c:v>8.5</c:v>
                </c:pt>
                <c:pt idx="484">
                  <c:v>8.3000000000000007</c:v>
                </c:pt>
                <c:pt idx="485">
                  <c:v>8</c:v>
                </c:pt>
                <c:pt idx="486">
                  <c:v>8.4</c:v>
                </c:pt>
                <c:pt idx="487">
                  <c:v>8.1999999999999993</c:v>
                </c:pt>
                <c:pt idx="488">
                  <c:v>7.9</c:v>
                </c:pt>
                <c:pt idx="489">
                  <c:v>7.9</c:v>
                </c:pt>
                <c:pt idx="490">
                  <c:v>8.1999999999999993</c:v>
                </c:pt>
                <c:pt idx="491">
                  <c:v>8.6999999999999993</c:v>
                </c:pt>
                <c:pt idx="492">
                  <c:v>9.1999999999999993</c:v>
                </c:pt>
                <c:pt idx="493">
                  <c:v>9.1</c:v>
                </c:pt>
                <c:pt idx="494">
                  <c:v>8.9</c:v>
                </c:pt>
                <c:pt idx="495">
                  <c:v>9.1999999999999993</c:v>
                </c:pt>
                <c:pt idx="496">
                  <c:v>9.5</c:v>
                </c:pt>
                <c:pt idx="497">
                  <c:v>9.8000000000000007</c:v>
                </c:pt>
                <c:pt idx="498">
                  <c:v>10.199999999999999</c:v>
                </c:pt>
                <c:pt idx="499">
                  <c:v>10.199999999999999</c:v>
                </c:pt>
                <c:pt idx="500">
                  <c:v>9.8000000000000007</c:v>
                </c:pt>
                <c:pt idx="501">
                  <c:v>9.9</c:v>
                </c:pt>
                <c:pt idx="502">
                  <c:v>9.8000000000000007</c:v>
                </c:pt>
                <c:pt idx="503">
                  <c:v>9.6999999999999993</c:v>
                </c:pt>
                <c:pt idx="504">
                  <c:v>9.8000000000000007</c:v>
                </c:pt>
                <c:pt idx="505">
                  <c:v>9.9</c:v>
                </c:pt>
                <c:pt idx="506">
                  <c:v>10</c:v>
                </c:pt>
                <c:pt idx="507">
                  <c:v>9.6</c:v>
                </c:pt>
                <c:pt idx="508">
                  <c:v>9.6</c:v>
                </c:pt>
                <c:pt idx="509">
                  <c:v>9.9</c:v>
                </c:pt>
                <c:pt idx="510">
                  <c:v>9.8000000000000007</c:v>
                </c:pt>
                <c:pt idx="511">
                  <c:v>9.9</c:v>
                </c:pt>
                <c:pt idx="512">
                  <c:v>9.9</c:v>
                </c:pt>
                <c:pt idx="513">
                  <c:v>9.9</c:v>
                </c:pt>
                <c:pt idx="514">
                  <c:v>10.1</c:v>
                </c:pt>
                <c:pt idx="515">
                  <c:v>10.1</c:v>
                </c:pt>
                <c:pt idx="516">
                  <c:v>10.4</c:v>
                </c:pt>
                <c:pt idx="517">
                  <c:v>10.4</c:v>
                </c:pt>
                <c:pt idx="518">
                  <c:v>10.3</c:v>
                </c:pt>
                <c:pt idx="519">
                  <c:v>10.199999999999999</c:v>
                </c:pt>
                <c:pt idx="520">
                  <c:v>10.1</c:v>
                </c:pt>
                <c:pt idx="521">
                  <c:v>10</c:v>
                </c:pt>
                <c:pt idx="522">
                  <c:v>9.9</c:v>
                </c:pt>
                <c:pt idx="523">
                  <c:v>10</c:v>
                </c:pt>
                <c:pt idx="524">
                  <c:v>10.4</c:v>
                </c:pt>
                <c:pt idx="525">
                  <c:v>10.3</c:v>
                </c:pt>
                <c:pt idx="526">
                  <c:v>10.3</c:v>
                </c:pt>
                <c:pt idx="527">
                  <c:v>10.199999999999999</c:v>
                </c:pt>
                <c:pt idx="528">
                  <c:v>10.1</c:v>
                </c:pt>
                <c:pt idx="529">
                  <c:v>9.6999999999999993</c:v>
                </c:pt>
                <c:pt idx="530">
                  <c:v>9.4</c:v>
                </c:pt>
                <c:pt idx="531">
                  <c:v>9.4</c:v>
                </c:pt>
                <c:pt idx="532">
                  <c:v>9.4</c:v>
                </c:pt>
                <c:pt idx="533">
                  <c:v>9.3000000000000007</c:v>
                </c:pt>
                <c:pt idx="534">
                  <c:v>9.3000000000000007</c:v>
                </c:pt>
                <c:pt idx="535">
                  <c:v>9.3000000000000007</c:v>
                </c:pt>
                <c:pt idx="536">
                  <c:v>9.3000000000000007</c:v>
                </c:pt>
                <c:pt idx="537">
                  <c:v>9.1</c:v>
                </c:pt>
                <c:pt idx="538">
                  <c:v>9</c:v>
                </c:pt>
                <c:pt idx="539">
                  <c:v>8.6999999999999993</c:v>
                </c:pt>
                <c:pt idx="540">
                  <c:v>8.6</c:v>
                </c:pt>
                <c:pt idx="541">
                  <c:v>8.5</c:v>
                </c:pt>
                <c:pt idx="542">
                  <c:v>8.4</c:v>
                </c:pt>
                <c:pt idx="543">
                  <c:v>8.1</c:v>
                </c:pt>
                <c:pt idx="544">
                  <c:v>8.1</c:v>
                </c:pt>
                <c:pt idx="545">
                  <c:v>8.1</c:v>
                </c:pt>
                <c:pt idx="546">
                  <c:v>7.9</c:v>
                </c:pt>
                <c:pt idx="547">
                  <c:v>7.9</c:v>
                </c:pt>
                <c:pt idx="548">
                  <c:v>7.9</c:v>
                </c:pt>
                <c:pt idx="549">
                  <c:v>7.9</c:v>
                </c:pt>
                <c:pt idx="550">
                  <c:v>7.9</c:v>
                </c:pt>
                <c:pt idx="551">
                  <c:v>7.9</c:v>
                </c:pt>
                <c:pt idx="552">
                  <c:v>8</c:v>
                </c:pt>
                <c:pt idx="553">
                  <c:v>8</c:v>
                </c:pt>
                <c:pt idx="554">
                  <c:v>8.1</c:v>
                </c:pt>
                <c:pt idx="555">
                  <c:v>8.1</c:v>
                </c:pt>
                <c:pt idx="556">
                  <c:v>8</c:v>
                </c:pt>
                <c:pt idx="557">
                  <c:v>7.8</c:v>
                </c:pt>
                <c:pt idx="558">
                  <c:v>7.9</c:v>
                </c:pt>
                <c:pt idx="559">
                  <c:v>7.7</c:v>
                </c:pt>
                <c:pt idx="560">
                  <c:v>7.7</c:v>
                </c:pt>
                <c:pt idx="561">
                  <c:v>7.7</c:v>
                </c:pt>
                <c:pt idx="562">
                  <c:v>7.9</c:v>
                </c:pt>
                <c:pt idx="563">
                  <c:v>8</c:v>
                </c:pt>
                <c:pt idx="564">
                  <c:v>8.3000000000000007</c:v>
                </c:pt>
                <c:pt idx="565">
                  <c:v>8.3000000000000007</c:v>
                </c:pt>
                <c:pt idx="566">
                  <c:v>8.1999999999999993</c:v>
                </c:pt>
                <c:pt idx="567">
                  <c:v>8.1999999999999993</c:v>
                </c:pt>
                <c:pt idx="568">
                  <c:v>7.7</c:v>
                </c:pt>
                <c:pt idx="569">
                  <c:v>8.1</c:v>
                </c:pt>
                <c:pt idx="570">
                  <c:v>8.1999999999999993</c:v>
                </c:pt>
                <c:pt idx="571">
                  <c:v>8.6999999999999993</c:v>
                </c:pt>
                <c:pt idx="572">
                  <c:v>7.6</c:v>
                </c:pt>
                <c:pt idx="573">
                  <c:v>6</c:v>
                </c:pt>
                <c:pt idx="574">
                  <c:v>4.5999999999999996</c:v>
                </c:pt>
                <c:pt idx="575">
                  <c:v>3.4</c:v>
                </c:pt>
                <c:pt idx="576">
                  <c:v>2.2000000000000002</c:v>
                </c:pt>
                <c:pt idx="577">
                  <c:v>1.6</c:v>
                </c:pt>
                <c:pt idx="578">
                  <c:v>1.1000000000000001</c:v>
                </c:pt>
                <c:pt idx="579">
                  <c:v>0.5</c:v>
                </c:pt>
                <c:pt idx="580">
                  <c:v>-0.1</c:v>
                </c:pt>
                <c:pt idx="581">
                  <c:v>-1.3</c:v>
                </c:pt>
                <c:pt idx="582">
                  <c:v>-2</c:v>
                </c:pt>
                <c:pt idx="583">
                  <c:v>-2.5</c:v>
                </c:pt>
                <c:pt idx="584">
                  <c:v>-2.8</c:v>
                </c:pt>
                <c:pt idx="585">
                  <c:v>-3.5</c:v>
                </c:pt>
                <c:pt idx="586">
                  <c:v>-4.0999999999999996</c:v>
                </c:pt>
                <c:pt idx="587">
                  <c:v>-4.3</c:v>
                </c:pt>
                <c:pt idx="588">
                  <c:v>-4.5999999999999996</c:v>
                </c:pt>
                <c:pt idx="589">
                  <c:v>-4.9000000000000004</c:v>
                </c:pt>
                <c:pt idx="590">
                  <c:v>-5</c:v>
                </c:pt>
                <c:pt idx="591">
                  <c:v>-5</c:v>
                </c:pt>
                <c:pt idx="592">
                  <c:v>-5</c:v>
                </c:pt>
                <c:pt idx="593">
                  <c:v>-5.0999999999999996</c:v>
                </c:pt>
                <c:pt idx="594">
                  <c:v>-5.3</c:v>
                </c:pt>
                <c:pt idx="595">
                  <c:v>-5.4</c:v>
                </c:pt>
                <c:pt idx="596">
                  <c:v>-5.3</c:v>
                </c:pt>
                <c:pt idx="597">
                  <c:v>-5.0999999999999996</c:v>
                </c:pt>
                <c:pt idx="598">
                  <c:v>-4.9000000000000004</c:v>
                </c:pt>
                <c:pt idx="599">
                  <c:v>-4.9000000000000004</c:v>
                </c:pt>
                <c:pt idx="600">
                  <c:v>-4.5999999999999996</c:v>
                </c:pt>
                <c:pt idx="601">
                  <c:v>-4.8</c:v>
                </c:pt>
                <c:pt idx="602">
                  <c:v>-5.5</c:v>
                </c:pt>
                <c:pt idx="603">
                  <c:v>-5.8</c:v>
                </c:pt>
                <c:pt idx="604">
                  <c:v>-5.9</c:v>
                </c:pt>
                <c:pt idx="605">
                  <c:v>-5.6</c:v>
                </c:pt>
                <c:pt idx="606">
                  <c:v>-9.3000000000000007</c:v>
                </c:pt>
                <c:pt idx="607">
                  <c:v>-10.7</c:v>
                </c:pt>
                <c:pt idx="608">
                  <c:v>-10.5</c:v>
                </c:pt>
                <c:pt idx="609">
                  <c:v>-9.6</c:v>
                </c:pt>
                <c:pt idx="610">
                  <c:v>-7.8</c:v>
                </c:pt>
                <c:pt idx="611">
                  <c:v>-6.3</c:v>
                </c:pt>
                <c:pt idx="612">
                  <c:v>-5.0999999999999996</c:v>
                </c:pt>
                <c:pt idx="613">
                  <c:v>-4.3</c:v>
                </c:pt>
                <c:pt idx="614">
                  <c:v>-3.5</c:v>
                </c:pt>
                <c:pt idx="615">
                  <c:v>-2.8</c:v>
                </c:pt>
                <c:pt idx="616">
                  <c:v>-2.4</c:v>
                </c:pt>
                <c:pt idx="617">
                  <c:v>-2.1</c:v>
                </c:pt>
                <c:pt idx="618">
                  <c:v>-2</c:v>
                </c:pt>
                <c:pt idx="619">
                  <c:v>-1.9</c:v>
                </c:pt>
                <c:pt idx="620">
                  <c:v>-1.8</c:v>
                </c:pt>
                <c:pt idx="621">
                  <c:v>-1.7</c:v>
                </c:pt>
                <c:pt idx="622">
                  <c:v>-1.7</c:v>
                </c:pt>
                <c:pt idx="623">
                  <c:v>-1.7</c:v>
                </c:pt>
                <c:pt idx="624">
                  <c:v>-1.7</c:v>
                </c:pt>
                <c:pt idx="625">
                  <c:v>-1.8</c:v>
                </c:pt>
                <c:pt idx="626">
                  <c:v>-1.8</c:v>
                </c:pt>
                <c:pt idx="627">
                  <c:v>-1.8</c:v>
                </c:pt>
                <c:pt idx="628">
                  <c:v>-1.8</c:v>
                </c:pt>
                <c:pt idx="629">
                  <c:v>-1.9</c:v>
                </c:pt>
                <c:pt idx="630">
                  <c:v>-1.9</c:v>
                </c:pt>
                <c:pt idx="631">
                  <c:v>-1.9</c:v>
                </c:pt>
                <c:pt idx="632">
                  <c:v>-1.9</c:v>
                </c:pt>
                <c:pt idx="633">
                  <c:v>-1.9</c:v>
                </c:pt>
                <c:pt idx="634">
                  <c:v>-1.8</c:v>
                </c:pt>
                <c:pt idx="635">
                  <c:v>-1.8</c:v>
                </c:pt>
                <c:pt idx="636">
                  <c:v>-1.9</c:v>
                </c:pt>
                <c:pt idx="637">
                  <c:v>-1.8</c:v>
                </c:pt>
                <c:pt idx="638">
                  <c:v>-1.7</c:v>
                </c:pt>
                <c:pt idx="639">
                  <c:v>-1.7</c:v>
                </c:pt>
                <c:pt idx="640">
                  <c:v>-1.7</c:v>
                </c:pt>
                <c:pt idx="641">
                  <c:v>-1.8</c:v>
                </c:pt>
                <c:pt idx="642">
                  <c:v>-1.8</c:v>
                </c:pt>
                <c:pt idx="643">
                  <c:v>-1.7</c:v>
                </c:pt>
                <c:pt idx="644">
                  <c:v>-1.7</c:v>
                </c:pt>
                <c:pt idx="645">
                  <c:v>-1.7</c:v>
                </c:pt>
                <c:pt idx="646">
                  <c:v>-1.7</c:v>
                </c:pt>
                <c:pt idx="647">
                  <c:v>-1.6</c:v>
                </c:pt>
                <c:pt idx="648">
                  <c:v>-1.6</c:v>
                </c:pt>
                <c:pt idx="649">
                  <c:v>-1.6</c:v>
                </c:pt>
                <c:pt idx="650">
                  <c:v>-1.6</c:v>
                </c:pt>
                <c:pt idx="651">
                  <c:v>-1.7</c:v>
                </c:pt>
                <c:pt idx="652">
                  <c:v>-1.7</c:v>
                </c:pt>
                <c:pt idx="653">
                  <c:v>-1.7</c:v>
                </c:pt>
                <c:pt idx="654">
                  <c:v>-1.7</c:v>
                </c:pt>
                <c:pt idx="655">
                  <c:v>-1.8</c:v>
                </c:pt>
                <c:pt idx="656">
                  <c:v>-1.7</c:v>
                </c:pt>
                <c:pt idx="657">
                  <c:v>-1.7</c:v>
                </c:pt>
                <c:pt idx="658">
                  <c:v>-1.7</c:v>
                </c:pt>
                <c:pt idx="659">
                  <c:v>-1.7</c:v>
                </c:pt>
                <c:pt idx="660">
                  <c:v>-1.8</c:v>
                </c:pt>
                <c:pt idx="661">
                  <c:v>-1.8</c:v>
                </c:pt>
                <c:pt idx="662">
                  <c:v>-1.7</c:v>
                </c:pt>
                <c:pt idx="663">
                  <c:v>-1.7</c:v>
                </c:pt>
                <c:pt idx="664">
                  <c:v>-1.8</c:v>
                </c:pt>
                <c:pt idx="665">
                  <c:v>-1.7</c:v>
                </c:pt>
                <c:pt idx="666">
                  <c:v>-1.7</c:v>
                </c:pt>
                <c:pt idx="667">
                  <c:v>-1.8</c:v>
                </c:pt>
                <c:pt idx="668">
                  <c:v>-1.8</c:v>
                </c:pt>
                <c:pt idx="669">
                  <c:v>-1.7</c:v>
                </c:pt>
                <c:pt idx="670">
                  <c:v>-1.8</c:v>
                </c:pt>
                <c:pt idx="671">
                  <c:v>-1.8</c:v>
                </c:pt>
                <c:pt idx="672">
                  <c:v>-1.8</c:v>
                </c:pt>
                <c:pt idx="673">
                  <c:v>-1.8</c:v>
                </c:pt>
                <c:pt idx="674">
                  <c:v>-1.7</c:v>
                </c:pt>
                <c:pt idx="675">
                  <c:v>-1.8</c:v>
                </c:pt>
                <c:pt idx="676">
                  <c:v>-1.8</c:v>
                </c:pt>
                <c:pt idx="677">
                  <c:v>-1.8</c:v>
                </c:pt>
                <c:pt idx="678">
                  <c:v>-1.8</c:v>
                </c:pt>
                <c:pt idx="679">
                  <c:v>-1.8</c:v>
                </c:pt>
                <c:pt idx="680">
                  <c:v>-1.8</c:v>
                </c:pt>
                <c:pt idx="681">
                  <c:v>-1.8</c:v>
                </c:pt>
                <c:pt idx="682">
                  <c:v>-1.7</c:v>
                </c:pt>
                <c:pt idx="683">
                  <c:v>-1.8</c:v>
                </c:pt>
                <c:pt idx="684">
                  <c:v>-1.8</c:v>
                </c:pt>
                <c:pt idx="685">
                  <c:v>-1.8</c:v>
                </c:pt>
                <c:pt idx="686">
                  <c:v>-1.8</c:v>
                </c:pt>
                <c:pt idx="687">
                  <c:v>-1.8</c:v>
                </c:pt>
                <c:pt idx="688">
                  <c:v>-1.8</c:v>
                </c:pt>
                <c:pt idx="689">
                  <c:v>-1.9</c:v>
                </c:pt>
                <c:pt idx="690">
                  <c:v>-1.8</c:v>
                </c:pt>
                <c:pt idx="691">
                  <c:v>-1.8</c:v>
                </c:pt>
                <c:pt idx="692">
                  <c:v>-1.8</c:v>
                </c:pt>
                <c:pt idx="693">
                  <c:v>-1.8</c:v>
                </c:pt>
                <c:pt idx="694">
                  <c:v>-1.8</c:v>
                </c:pt>
                <c:pt idx="695">
                  <c:v>-1.8</c:v>
                </c:pt>
                <c:pt idx="696">
                  <c:v>-1.8</c:v>
                </c:pt>
                <c:pt idx="697">
                  <c:v>-1.8</c:v>
                </c:pt>
                <c:pt idx="698">
                  <c:v>-1.8</c:v>
                </c:pt>
                <c:pt idx="699">
                  <c:v>-1.8</c:v>
                </c:pt>
                <c:pt idx="700">
                  <c:v>-1.8</c:v>
                </c:pt>
                <c:pt idx="701">
                  <c:v>-1.8</c:v>
                </c:pt>
                <c:pt idx="702">
                  <c:v>-1.8</c:v>
                </c:pt>
                <c:pt idx="703">
                  <c:v>-1.8</c:v>
                </c:pt>
                <c:pt idx="704">
                  <c:v>-1.8</c:v>
                </c:pt>
                <c:pt idx="705">
                  <c:v>-1.9</c:v>
                </c:pt>
                <c:pt idx="706">
                  <c:v>-1.8</c:v>
                </c:pt>
                <c:pt idx="707">
                  <c:v>-1.8</c:v>
                </c:pt>
                <c:pt idx="708">
                  <c:v>-1.8</c:v>
                </c:pt>
                <c:pt idx="709">
                  <c:v>-1.8</c:v>
                </c:pt>
                <c:pt idx="710">
                  <c:v>-1.9</c:v>
                </c:pt>
                <c:pt idx="711">
                  <c:v>-1.9</c:v>
                </c:pt>
                <c:pt idx="712">
                  <c:v>-1.8</c:v>
                </c:pt>
                <c:pt idx="713">
                  <c:v>-1.8</c:v>
                </c:pt>
                <c:pt idx="714">
                  <c:v>-1.8</c:v>
                </c:pt>
                <c:pt idx="715">
                  <c:v>-1.8</c:v>
                </c:pt>
                <c:pt idx="716">
                  <c:v>-1.8</c:v>
                </c:pt>
                <c:pt idx="717">
                  <c:v>-1.8</c:v>
                </c:pt>
                <c:pt idx="718">
                  <c:v>-1.8</c:v>
                </c:pt>
                <c:pt idx="719">
                  <c:v>-1.9</c:v>
                </c:pt>
                <c:pt idx="720">
                  <c:v>-1.8</c:v>
                </c:pt>
                <c:pt idx="721">
                  <c:v>-1.8</c:v>
                </c:pt>
                <c:pt idx="722">
                  <c:v>-1.8</c:v>
                </c:pt>
                <c:pt idx="723">
                  <c:v>-1.8</c:v>
                </c:pt>
                <c:pt idx="724">
                  <c:v>-1.8</c:v>
                </c:pt>
                <c:pt idx="725">
                  <c:v>-1.8</c:v>
                </c:pt>
                <c:pt idx="726">
                  <c:v>-1.8</c:v>
                </c:pt>
                <c:pt idx="727">
                  <c:v>-1.8</c:v>
                </c:pt>
                <c:pt idx="728">
                  <c:v>-1.9</c:v>
                </c:pt>
                <c:pt idx="729">
                  <c:v>-1.8</c:v>
                </c:pt>
                <c:pt idx="730">
                  <c:v>-1.8</c:v>
                </c:pt>
                <c:pt idx="731">
                  <c:v>-1.8</c:v>
                </c:pt>
                <c:pt idx="732">
                  <c:v>-1.8</c:v>
                </c:pt>
                <c:pt idx="733">
                  <c:v>-1.8</c:v>
                </c:pt>
                <c:pt idx="734">
                  <c:v>-1.8</c:v>
                </c:pt>
                <c:pt idx="735">
                  <c:v>-1.8</c:v>
                </c:pt>
                <c:pt idx="736">
                  <c:v>-1.8</c:v>
                </c:pt>
                <c:pt idx="737">
                  <c:v>-1.8</c:v>
                </c:pt>
                <c:pt idx="738">
                  <c:v>-1.7</c:v>
                </c:pt>
                <c:pt idx="739">
                  <c:v>-1.7</c:v>
                </c:pt>
                <c:pt idx="740">
                  <c:v>-1.8</c:v>
                </c:pt>
                <c:pt idx="741">
                  <c:v>-1.7</c:v>
                </c:pt>
                <c:pt idx="742">
                  <c:v>-1.7</c:v>
                </c:pt>
                <c:pt idx="743">
                  <c:v>-1.7</c:v>
                </c:pt>
                <c:pt idx="744">
                  <c:v>-1.7</c:v>
                </c:pt>
                <c:pt idx="745">
                  <c:v>-1.7</c:v>
                </c:pt>
                <c:pt idx="746">
                  <c:v>-1.7</c:v>
                </c:pt>
                <c:pt idx="747">
                  <c:v>-1.7</c:v>
                </c:pt>
                <c:pt idx="748">
                  <c:v>-1.8</c:v>
                </c:pt>
                <c:pt idx="749">
                  <c:v>-1.7</c:v>
                </c:pt>
                <c:pt idx="750">
                  <c:v>-1.7</c:v>
                </c:pt>
                <c:pt idx="751">
                  <c:v>-1.7</c:v>
                </c:pt>
                <c:pt idx="752">
                  <c:v>-1.7</c:v>
                </c:pt>
                <c:pt idx="753">
                  <c:v>-1.7</c:v>
                </c:pt>
                <c:pt idx="754">
                  <c:v>-1.7</c:v>
                </c:pt>
                <c:pt idx="755">
                  <c:v>-1.8</c:v>
                </c:pt>
                <c:pt idx="756">
                  <c:v>-1.7</c:v>
                </c:pt>
                <c:pt idx="757">
                  <c:v>-1.7</c:v>
                </c:pt>
                <c:pt idx="758">
                  <c:v>-1.7</c:v>
                </c:pt>
                <c:pt idx="759">
                  <c:v>-1.8</c:v>
                </c:pt>
                <c:pt idx="760">
                  <c:v>-1.8</c:v>
                </c:pt>
                <c:pt idx="761">
                  <c:v>-1.7</c:v>
                </c:pt>
                <c:pt idx="762">
                  <c:v>-1.7</c:v>
                </c:pt>
                <c:pt idx="763">
                  <c:v>-1.8</c:v>
                </c:pt>
                <c:pt idx="764">
                  <c:v>-1.8</c:v>
                </c:pt>
                <c:pt idx="765">
                  <c:v>-1.8</c:v>
                </c:pt>
                <c:pt idx="766">
                  <c:v>-1.9</c:v>
                </c:pt>
                <c:pt idx="767">
                  <c:v>-1.8</c:v>
                </c:pt>
                <c:pt idx="768">
                  <c:v>-1.8</c:v>
                </c:pt>
                <c:pt idx="769">
                  <c:v>-1.8</c:v>
                </c:pt>
                <c:pt idx="770">
                  <c:v>-1.8</c:v>
                </c:pt>
                <c:pt idx="771">
                  <c:v>-1.8</c:v>
                </c:pt>
                <c:pt idx="772">
                  <c:v>-1.8</c:v>
                </c:pt>
                <c:pt idx="773">
                  <c:v>-1.8</c:v>
                </c:pt>
                <c:pt idx="774">
                  <c:v>-1.8</c:v>
                </c:pt>
                <c:pt idx="775">
                  <c:v>-1.8</c:v>
                </c:pt>
                <c:pt idx="776">
                  <c:v>-1.9</c:v>
                </c:pt>
                <c:pt idx="777">
                  <c:v>-1.8</c:v>
                </c:pt>
                <c:pt idx="778">
                  <c:v>-1.8</c:v>
                </c:pt>
                <c:pt idx="779">
                  <c:v>-1.7</c:v>
                </c:pt>
                <c:pt idx="780">
                  <c:v>-1.8</c:v>
                </c:pt>
                <c:pt idx="781">
                  <c:v>-1.8</c:v>
                </c:pt>
                <c:pt idx="782">
                  <c:v>-1.8</c:v>
                </c:pt>
                <c:pt idx="783">
                  <c:v>-1.8</c:v>
                </c:pt>
                <c:pt idx="784">
                  <c:v>-1.8</c:v>
                </c:pt>
                <c:pt idx="785">
                  <c:v>-1.8</c:v>
                </c:pt>
                <c:pt idx="786">
                  <c:v>-1.9</c:v>
                </c:pt>
                <c:pt idx="787">
                  <c:v>-1.8</c:v>
                </c:pt>
                <c:pt idx="788">
                  <c:v>-1.8</c:v>
                </c:pt>
                <c:pt idx="789">
                  <c:v>-1.9</c:v>
                </c:pt>
                <c:pt idx="790">
                  <c:v>-1.9</c:v>
                </c:pt>
                <c:pt idx="791">
                  <c:v>-1.9</c:v>
                </c:pt>
                <c:pt idx="792">
                  <c:v>-1.8</c:v>
                </c:pt>
                <c:pt idx="793">
                  <c:v>-1.8</c:v>
                </c:pt>
                <c:pt idx="794">
                  <c:v>-1.8</c:v>
                </c:pt>
                <c:pt idx="795">
                  <c:v>-1.8</c:v>
                </c:pt>
                <c:pt idx="796">
                  <c:v>-1.9</c:v>
                </c:pt>
                <c:pt idx="797">
                  <c:v>-1.9</c:v>
                </c:pt>
                <c:pt idx="798">
                  <c:v>-1.9</c:v>
                </c:pt>
                <c:pt idx="799">
                  <c:v>-2</c:v>
                </c:pt>
                <c:pt idx="800">
                  <c:v>-2</c:v>
                </c:pt>
                <c:pt idx="801">
                  <c:v>-2.2000000000000002</c:v>
                </c:pt>
                <c:pt idx="802">
                  <c:v>-2.5</c:v>
                </c:pt>
                <c:pt idx="803">
                  <c:v>-2.6</c:v>
                </c:pt>
                <c:pt idx="804">
                  <c:v>-3.5</c:v>
                </c:pt>
                <c:pt idx="805">
                  <c:v>-4.2</c:v>
                </c:pt>
                <c:pt idx="806">
                  <c:v>-5.4</c:v>
                </c:pt>
                <c:pt idx="807">
                  <c:v>-7.2</c:v>
                </c:pt>
                <c:pt idx="808">
                  <c:v>-8.5</c:v>
                </c:pt>
                <c:pt idx="809">
                  <c:v>-14.8</c:v>
                </c:pt>
                <c:pt idx="810">
                  <c:v>-17.3</c:v>
                </c:pt>
                <c:pt idx="811">
                  <c:v>-23.8</c:v>
                </c:pt>
                <c:pt idx="812">
                  <c:v>-26.6</c:v>
                </c:pt>
                <c:pt idx="813">
                  <c:v>-17.399999999999999</c:v>
                </c:pt>
                <c:pt idx="814">
                  <c:v>-13.7</c:v>
                </c:pt>
                <c:pt idx="815">
                  <c:v>-11.7</c:v>
                </c:pt>
                <c:pt idx="816">
                  <c:v>-10.5</c:v>
                </c:pt>
                <c:pt idx="817">
                  <c:v>-12</c:v>
                </c:pt>
                <c:pt idx="818">
                  <c:v>-11.8</c:v>
                </c:pt>
                <c:pt idx="819">
                  <c:v>-11</c:v>
                </c:pt>
                <c:pt idx="820">
                  <c:v>-11</c:v>
                </c:pt>
                <c:pt idx="821">
                  <c:v>-10.4</c:v>
                </c:pt>
                <c:pt idx="822">
                  <c:v>-9.3000000000000007</c:v>
                </c:pt>
                <c:pt idx="823">
                  <c:v>-8.1999999999999993</c:v>
                </c:pt>
                <c:pt idx="824">
                  <c:v>-7.6</c:v>
                </c:pt>
                <c:pt idx="825">
                  <c:v>-7.4</c:v>
                </c:pt>
                <c:pt idx="826">
                  <c:v>-7.1</c:v>
                </c:pt>
                <c:pt idx="827">
                  <c:v>-6.6</c:v>
                </c:pt>
                <c:pt idx="828">
                  <c:v>-6.4</c:v>
                </c:pt>
                <c:pt idx="829">
                  <c:v>-6.1</c:v>
                </c:pt>
                <c:pt idx="830">
                  <c:v>-5.5</c:v>
                </c:pt>
                <c:pt idx="831">
                  <c:v>-5.3</c:v>
                </c:pt>
                <c:pt idx="832">
                  <c:v>-5.4</c:v>
                </c:pt>
                <c:pt idx="833">
                  <c:v>-5</c:v>
                </c:pt>
                <c:pt idx="834">
                  <c:v>-4.5999999999999996</c:v>
                </c:pt>
                <c:pt idx="835">
                  <c:v>-4.4000000000000004</c:v>
                </c:pt>
                <c:pt idx="836">
                  <c:v>-3.9</c:v>
                </c:pt>
                <c:pt idx="837">
                  <c:v>-2.9</c:v>
                </c:pt>
                <c:pt idx="838">
                  <c:v>-1.8</c:v>
                </c:pt>
                <c:pt idx="839">
                  <c:v>0.2</c:v>
                </c:pt>
                <c:pt idx="840">
                  <c:v>1.6</c:v>
                </c:pt>
                <c:pt idx="841">
                  <c:v>2.7</c:v>
                </c:pt>
                <c:pt idx="842">
                  <c:v>3.7</c:v>
                </c:pt>
                <c:pt idx="843">
                  <c:v>4.8</c:v>
                </c:pt>
                <c:pt idx="844">
                  <c:v>6.1</c:v>
                </c:pt>
                <c:pt idx="845">
                  <c:v>7</c:v>
                </c:pt>
                <c:pt idx="846">
                  <c:v>7.5</c:v>
                </c:pt>
                <c:pt idx="847">
                  <c:v>8.9</c:v>
                </c:pt>
                <c:pt idx="848">
                  <c:v>9.8000000000000007</c:v>
                </c:pt>
                <c:pt idx="849">
                  <c:v>10.3</c:v>
                </c:pt>
                <c:pt idx="850">
                  <c:v>10.7</c:v>
                </c:pt>
                <c:pt idx="851">
                  <c:v>11.4</c:v>
                </c:pt>
                <c:pt idx="852">
                  <c:v>12.5</c:v>
                </c:pt>
                <c:pt idx="853">
                  <c:v>13.1</c:v>
                </c:pt>
                <c:pt idx="854">
                  <c:v>13.5</c:v>
                </c:pt>
                <c:pt idx="855">
                  <c:v>13.8</c:v>
                </c:pt>
                <c:pt idx="856">
                  <c:v>14.4</c:v>
                </c:pt>
                <c:pt idx="857">
                  <c:v>15.6</c:v>
                </c:pt>
                <c:pt idx="858">
                  <c:v>16.3</c:v>
                </c:pt>
                <c:pt idx="859">
                  <c:v>16.3</c:v>
                </c:pt>
                <c:pt idx="860">
                  <c:v>16.8</c:v>
                </c:pt>
                <c:pt idx="861">
                  <c:v>16.399999999999999</c:v>
                </c:pt>
                <c:pt idx="862">
                  <c:v>16.7</c:v>
                </c:pt>
                <c:pt idx="863">
                  <c:v>17.5</c:v>
                </c:pt>
                <c:pt idx="864">
                  <c:v>18.100000000000001</c:v>
                </c:pt>
                <c:pt idx="865">
                  <c:v>18.100000000000001</c:v>
                </c:pt>
                <c:pt idx="866">
                  <c:v>17.8</c:v>
                </c:pt>
                <c:pt idx="867">
                  <c:v>17.399999999999999</c:v>
                </c:pt>
                <c:pt idx="868">
                  <c:v>17</c:v>
                </c:pt>
                <c:pt idx="869">
                  <c:v>16.3</c:v>
                </c:pt>
                <c:pt idx="870">
                  <c:v>16</c:v>
                </c:pt>
                <c:pt idx="871">
                  <c:v>15.8</c:v>
                </c:pt>
                <c:pt idx="872">
                  <c:v>15.4</c:v>
                </c:pt>
                <c:pt idx="873">
                  <c:v>14.7</c:v>
                </c:pt>
                <c:pt idx="874">
                  <c:v>14.3</c:v>
                </c:pt>
                <c:pt idx="875">
                  <c:v>14.1</c:v>
                </c:pt>
                <c:pt idx="876">
                  <c:v>14.3</c:v>
                </c:pt>
                <c:pt idx="877">
                  <c:v>14.6</c:v>
                </c:pt>
                <c:pt idx="878">
                  <c:v>15.1</c:v>
                </c:pt>
                <c:pt idx="879">
                  <c:v>15.9</c:v>
                </c:pt>
                <c:pt idx="880">
                  <c:v>16.100000000000001</c:v>
                </c:pt>
                <c:pt idx="881">
                  <c:v>16.5</c:v>
                </c:pt>
                <c:pt idx="882">
                  <c:v>17</c:v>
                </c:pt>
                <c:pt idx="883">
                  <c:v>17.399999999999999</c:v>
                </c:pt>
                <c:pt idx="884">
                  <c:v>17.399999999999999</c:v>
                </c:pt>
                <c:pt idx="885">
                  <c:v>16.8</c:v>
                </c:pt>
                <c:pt idx="886">
                  <c:v>15.8</c:v>
                </c:pt>
                <c:pt idx="887">
                  <c:v>15.7</c:v>
                </c:pt>
                <c:pt idx="888">
                  <c:v>15.2</c:v>
                </c:pt>
                <c:pt idx="889">
                  <c:v>14.7</c:v>
                </c:pt>
                <c:pt idx="890">
                  <c:v>14.1</c:v>
                </c:pt>
                <c:pt idx="891">
                  <c:v>13.3</c:v>
                </c:pt>
                <c:pt idx="892">
                  <c:v>13.4</c:v>
                </c:pt>
                <c:pt idx="893">
                  <c:v>13.4</c:v>
                </c:pt>
                <c:pt idx="894">
                  <c:v>12.9</c:v>
                </c:pt>
                <c:pt idx="895">
                  <c:v>12.8</c:v>
                </c:pt>
                <c:pt idx="896">
                  <c:v>13</c:v>
                </c:pt>
                <c:pt idx="897">
                  <c:v>12.9</c:v>
                </c:pt>
                <c:pt idx="898">
                  <c:v>12.6</c:v>
                </c:pt>
                <c:pt idx="899">
                  <c:v>12.4</c:v>
                </c:pt>
                <c:pt idx="900">
                  <c:v>12.1</c:v>
                </c:pt>
                <c:pt idx="901">
                  <c:v>12.1</c:v>
                </c:pt>
                <c:pt idx="902">
                  <c:v>11.6</c:v>
                </c:pt>
                <c:pt idx="903">
                  <c:v>11.1</c:v>
                </c:pt>
                <c:pt idx="904">
                  <c:v>11</c:v>
                </c:pt>
                <c:pt idx="905">
                  <c:v>11</c:v>
                </c:pt>
                <c:pt idx="906">
                  <c:v>11</c:v>
                </c:pt>
                <c:pt idx="907">
                  <c:v>10.8</c:v>
                </c:pt>
                <c:pt idx="908">
                  <c:v>10.5</c:v>
                </c:pt>
                <c:pt idx="909">
                  <c:v>10.6</c:v>
                </c:pt>
                <c:pt idx="910">
                  <c:v>10.4</c:v>
                </c:pt>
                <c:pt idx="911">
                  <c:v>10</c:v>
                </c:pt>
                <c:pt idx="912">
                  <c:v>10</c:v>
                </c:pt>
                <c:pt idx="913">
                  <c:v>10</c:v>
                </c:pt>
                <c:pt idx="914">
                  <c:v>10.3</c:v>
                </c:pt>
                <c:pt idx="915">
                  <c:v>10</c:v>
                </c:pt>
                <c:pt idx="916">
                  <c:v>9.5</c:v>
                </c:pt>
                <c:pt idx="917">
                  <c:v>9.1999999999999993</c:v>
                </c:pt>
                <c:pt idx="918">
                  <c:v>9.4</c:v>
                </c:pt>
                <c:pt idx="919">
                  <c:v>8.9</c:v>
                </c:pt>
                <c:pt idx="920">
                  <c:v>9</c:v>
                </c:pt>
                <c:pt idx="921">
                  <c:v>9.1999999999999993</c:v>
                </c:pt>
                <c:pt idx="922">
                  <c:v>9.1999999999999993</c:v>
                </c:pt>
                <c:pt idx="923">
                  <c:v>9.3000000000000007</c:v>
                </c:pt>
                <c:pt idx="924">
                  <c:v>9.3000000000000007</c:v>
                </c:pt>
                <c:pt idx="925">
                  <c:v>9.8000000000000007</c:v>
                </c:pt>
                <c:pt idx="926">
                  <c:v>10.5</c:v>
                </c:pt>
                <c:pt idx="927">
                  <c:v>10.7</c:v>
                </c:pt>
                <c:pt idx="928">
                  <c:v>10.9</c:v>
                </c:pt>
                <c:pt idx="929">
                  <c:v>11.2</c:v>
                </c:pt>
                <c:pt idx="930">
                  <c:v>11.2</c:v>
                </c:pt>
                <c:pt idx="931">
                  <c:v>10.7</c:v>
                </c:pt>
                <c:pt idx="932">
                  <c:v>10.5</c:v>
                </c:pt>
                <c:pt idx="933">
                  <c:v>10.7</c:v>
                </c:pt>
                <c:pt idx="934">
                  <c:v>10.8</c:v>
                </c:pt>
                <c:pt idx="935">
                  <c:v>10.6</c:v>
                </c:pt>
                <c:pt idx="936">
                  <c:v>10.8</c:v>
                </c:pt>
                <c:pt idx="937">
                  <c:v>10.7</c:v>
                </c:pt>
                <c:pt idx="938">
                  <c:v>10.4</c:v>
                </c:pt>
                <c:pt idx="939">
                  <c:v>9.8000000000000007</c:v>
                </c:pt>
                <c:pt idx="940">
                  <c:v>9.6</c:v>
                </c:pt>
                <c:pt idx="941">
                  <c:v>9.5</c:v>
                </c:pt>
                <c:pt idx="942">
                  <c:v>9.3000000000000007</c:v>
                </c:pt>
                <c:pt idx="943">
                  <c:v>9.1</c:v>
                </c:pt>
                <c:pt idx="944">
                  <c:v>9.1</c:v>
                </c:pt>
                <c:pt idx="945">
                  <c:v>9.1</c:v>
                </c:pt>
                <c:pt idx="946">
                  <c:v>9</c:v>
                </c:pt>
                <c:pt idx="947">
                  <c:v>8.9</c:v>
                </c:pt>
                <c:pt idx="948">
                  <c:v>8.6</c:v>
                </c:pt>
                <c:pt idx="949">
                  <c:v>8.6</c:v>
                </c:pt>
                <c:pt idx="950">
                  <c:v>8.4</c:v>
                </c:pt>
                <c:pt idx="951">
                  <c:v>8</c:v>
                </c:pt>
                <c:pt idx="952">
                  <c:v>8.6</c:v>
                </c:pt>
                <c:pt idx="953">
                  <c:v>8.9</c:v>
                </c:pt>
                <c:pt idx="954">
                  <c:v>9.1</c:v>
                </c:pt>
                <c:pt idx="955">
                  <c:v>9</c:v>
                </c:pt>
                <c:pt idx="956">
                  <c:v>9.1999999999999993</c:v>
                </c:pt>
                <c:pt idx="957">
                  <c:v>9.3000000000000007</c:v>
                </c:pt>
                <c:pt idx="958">
                  <c:v>9</c:v>
                </c:pt>
                <c:pt idx="959">
                  <c:v>9</c:v>
                </c:pt>
                <c:pt idx="960">
                  <c:v>9.4</c:v>
                </c:pt>
                <c:pt idx="961">
                  <c:v>9.8000000000000007</c:v>
                </c:pt>
                <c:pt idx="962">
                  <c:v>9.6999999999999993</c:v>
                </c:pt>
                <c:pt idx="963">
                  <c:v>9.1999999999999993</c:v>
                </c:pt>
                <c:pt idx="964">
                  <c:v>8.6999999999999993</c:v>
                </c:pt>
                <c:pt idx="965">
                  <c:v>7.8</c:v>
                </c:pt>
                <c:pt idx="966">
                  <c:v>6.8</c:v>
                </c:pt>
                <c:pt idx="967">
                  <c:v>6.2</c:v>
                </c:pt>
                <c:pt idx="968">
                  <c:v>5.8</c:v>
                </c:pt>
                <c:pt idx="969">
                  <c:v>5.5</c:v>
                </c:pt>
                <c:pt idx="970">
                  <c:v>5.4</c:v>
                </c:pt>
                <c:pt idx="971">
                  <c:v>5</c:v>
                </c:pt>
                <c:pt idx="972">
                  <c:v>4.5</c:v>
                </c:pt>
                <c:pt idx="973">
                  <c:v>4.4000000000000004</c:v>
                </c:pt>
                <c:pt idx="974">
                  <c:v>4</c:v>
                </c:pt>
                <c:pt idx="975">
                  <c:v>3.9</c:v>
                </c:pt>
                <c:pt idx="976">
                  <c:v>3.9</c:v>
                </c:pt>
                <c:pt idx="977">
                  <c:v>4.0999999999999996</c:v>
                </c:pt>
                <c:pt idx="978">
                  <c:v>4</c:v>
                </c:pt>
                <c:pt idx="979">
                  <c:v>3.7</c:v>
                </c:pt>
                <c:pt idx="980">
                  <c:v>3.4</c:v>
                </c:pt>
                <c:pt idx="981">
                  <c:v>3.2</c:v>
                </c:pt>
                <c:pt idx="982">
                  <c:v>2.8</c:v>
                </c:pt>
                <c:pt idx="983">
                  <c:v>2.2999999999999998</c:v>
                </c:pt>
                <c:pt idx="984">
                  <c:v>2</c:v>
                </c:pt>
                <c:pt idx="985">
                  <c:v>2.2999999999999998</c:v>
                </c:pt>
                <c:pt idx="986">
                  <c:v>2.2999999999999998</c:v>
                </c:pt>
                <c:pt idx="987">
                  <c:v>2.2000000000000002</c:v>
                </c:pt>
                <c:pt idx="988">
                  <c:v>2.4</c:v>
                </c:pt>
                <c:pt idx="989">
                  <c:v>2.4</c:v>
                </c:pt>
                <c:pt idx="990">
                  <c:v>2.5</c:v>
                </c:pt>
                <c:pt idx="991">
                  <c:v>2.7</c:v>
                </c:pt>
                <c:pt idx="992">
                  <c:v>2.7</c:v>
                </c:pt>
                <c:pt idx="993">
                  <c:v>2.6</c:v>
                </c:pt>
                <c:pt idx="994">
                  <c:v>2.7</c:v>
                </c:pt>
                <c:pt idx="995">
                  <c:v>3.5</c:v>
                </c:pt>
                <c:pt idx="996">
                  <c:v>5</c:v>
                </c:pt>
                <c:pt idx="997">
                  <c:v>6.7</c:v>
                </c:pt>
                <c:pt idx="998">
                  <c:v>7.6</c:v>
                </c:pt>
                <c:pt idx="999">
                  <c:v>8.6999999999999993</c:v>
                </c:pt>
                <c:pt idx="1000">
                  <c:v>9.1999999999999993</c:v>
                </c:pt>
                <c:pt idx="1001">
                  <c:v>9.6999999999999993</c:v>
                </c:pt>
                <c:pt idx="1002">
                  <c:v>10</c:v>
                </c:pt>
                <c:pt idx="1003">
                  <c:v>9.8000000000000007</c:v>
                </c:pt>
                <c:pt idx="1004">
                  <c:v>9</c:v>
                </c:pt>
                <c:pt idx="1005">
                  <c:v>9</c:v>
                </c:pt>
                <c:pt idx="1006">
                  <c:v>8.5</c:v>
                </c:pt>
                <c:pt idx="1007">
                  <c:v>8</c:v>
                </c:pt>
                <c:pt idx="1008">
                  <c:v>8.8000000000000007</c:v>
                </c:pt>
                <c:pt idx="1009">
                  <c:v>9.1999999999999993</c:v>
                </c:pt>
                <c:pt idx="1010">
                  <c:v>9.5</c:v>
                </c:pt>
                <c:pt idx="1011">
                  <c:v>9.5</c:v>
                </c:pt>
                <c:pt idx="1012">
                  <c:v>9.1</c:v>
                </c:pt>
                <c:pt idx="1013">
                  <c:v>9.4</c:v>
                </c:pt>
                <c:pt idx="1014">
                  <c:v>9.1999999999999993</c:v>
                </c:pt>
                <c:pt idx="1015">
                  <c:v>8</c:v>
                </c:pt>
                <c:pt idx="1016">
                  <c:v>7.3</c:v>
                </c:pt>
                <c:pt idx="1017">
                  <c:v>6.6</c:v>
                </c:pt>
                <c:pt idx="1018">
                  <c:v>7.2</c:v>
                </c:pt>
                <c:pt idx="1019">
                  <c:v>7.7</c:v>
                </c:pt>
                <c:pt idx="1020">
                  <c:v>8</c:v>
                </c:pt>
                <c:pt idx="1021">
                  <c:v>8.3000000000000007</c:v>
                </c:pt>
                <c:pt idx="1022">
                  <c:v>8.6</c:v>
                </c:pt>
                <c:pt idx="1023">
                  <c:v>7.8</c:v>
                </c:pt>
                <c:pt idx="1024">
                  <c:v>7.4</c:v>
                </c:pt>
                <c:pt idx="1025">
                  <c:v>7.1</c:v>
                </c:pt>
                <c:pt idx="1026">
                  <c:v>6.5</c:v>
                </c:pt>
                <c:pt idx="1027">
                  <c:v>5.8</c:v>
                </c:pt>
                <c:pt idx="1028">
                  <c:v>5</c:v>
                </c:pt>
                <c:pt idx="1029">
                  <c:v>5.0999999999999996</c:v>
                </c:pt>
                <c:pt idx="1030">
                  <c:v>5.4</c:v>
                </c:pt>
                <c:pt idx="1031">
                  <c:v>5.6</c:v>
                </c:pt>
                <c:pt idx="1032">
                  <c:v>5.7</c:v>
                </c:pt>
                <c:pt idx="1033">
                  <c:v>5.9</c:v>
                </c:pt>
                <c:pt idx="1034">
                  <c:v>5.8</c:v>
                </c:pt>
                <c:pt idx="1035">
                  <c:v>5.5</c:v>
                </c:pt>
                <c:pt idx="1036">
                  <c:v>4.9000000000000004</c:v>
                </c:pt>
                <c:pt idx="1037">
                  <c:v>4.3</c:v>
                </c:pt>
                <c:pt idx="1038">
                  <c:v>3.9</c:v>
                </c:pt>
                <c:pt idx="1039">
                  <c:v>3.8</c:v>
                </c:pt>
                <c:pt idx="1040">
                  <c:v>4.3</c:v>
                </c:pt>
                <c:pt idx="1041">
                  <c:v>4.5999999999999996</c:v>
                </c:pt>
                <c:pt idx="1042">
                  <c:v>4.8</c:v>
                </c:pt>
                <c:pt idx="1043">
                  <c:v>4.8</c:v>
                </c:pt>
                <c:pt idx="1044">
                  <c:v>4.5999999999999996</c:v>
                </c:pt>
                <c:pt idx="1045">
                  <c:v>4.3</c:v>
                </c:pt>
                <c:pt idx="1046">
                  <c:v>4.4000000000000004</c:v>
                </c:pt>
                <c:pt idx="1047">
                  <c:v>4.2</c:v>
                </c:pt>
                <c:pt idx="1048">
                  <c:v>4.4000000000000004</c:v>
                </c:pt>
                <c:pt idx="1049">
                  <c:v>4.5</c:v>
                </c:pt>
                <c:pt idx="1050">
                  <c:v>4.7</c:v>
                </c:pt>
                <c:pt idx="1051">
                  <c:v>4.7</c:v>
                </c:pt>
                <c:pt idx="1052">
                  <c:v>4.9000000000000004</c:v>
                </c:pt>
                <c:pt idx="1053">
                  <c:v>4.5</c:v>
                </c:pt>
                <c:pt idx="1054">
                  <c:v>4.4000000000000004</c:v>
                </c:pt>
                <c:pt idx="1055">
                  <c:v>4.4000000000000004</c:v>
                </c:pt>
                <c:pt idx="1056">
                  <c:v>4.5999999999999996</c:v>
                </c:pt>
                <c:pt idx="1057">
                  <c:v>5.2</c:v>
                </c:pt>
                <c:pt idx="1058">
                  <c:v>6.2</c:v>
                </c:pt>
                <c:pt idx="1059">
                  <c:v>7</c:v>
                </c:pt>
                <c:pt idx="1060">
                  <c:v>7.6</c:v>
                </c:pt>
                <c:pt idx="1061">
                  <c:v>8.1</c:v>
                </c:pt>
                <c:pt idx="1062">
                  <c:v>7.2</c:v>
                </c:pt>
                <c:pt idx="1063">
                  <c:v>7.8</c:v>
                </c:pt>
                <c:pt idx="1064">
                  <c:v>8.5</c:v>
                </c:pt>
                <c:pt idx="1065">
                  <c:v>9.1</c:v>
                </c:pt>
                <c:pt idx="1066">
                  <c:v>9</c:v>
                </c:pt>
                <c:pt idx="1067">
                  <c:v>8.9</c:v>
                </c:pt>
                <c:pt idx="1068">
                  <c:v>6.8</c:v>
                </c:pt>
                <c:pt idx="1069">
                  <c:v>7.7</c:v>
                </c:pt>
                <c:pt idx="1070">
                  <c:v>8.4</c:v>
                </c:pt>
                <c:pt idx="1071">
                  <c:v>9.1</c:v>
                </c:pt>
                <c:pt idx="1072">
                  <c:v>9.6999999999999993</c:v>
                </c:pt>
                <c:pt idx="1073">
                  <c:v>9.6</c:v>
                </c:pt>
                <c:pt idx="1074">
                  <c:v>9.3000000000000007</c:v>
                </c:pt>
                <c:pt idx="1075">
                  <c:v>8.9</c:v>
                </c:pt>
                <c:pt idx="1076">
                  <c:v>7.4</c:v>
                </c:pt>
                <c:pt idx="1077">
                  <c:v>6.1</c:v>
                </c:pt>
                <c:pt idx="1078">
                  <c:v>4.7</c:v>
                </c:pt>
                <c:pt idx="1079">
                  <c:v>3.2</c:v>
                </c:pt>
                <c:pt idx="1080">
                  <c:v>2.5</c:v>
                </c:pt>
                <c:pt idx="1081">
                  <c:v>2.1</c:v>
                </c:pt>
                <c:pt idx="1082">
                  <c:v>2</c:v>
                </c:pt>
                <c:pt idx="1083">
                  <c:v>2.1</c:v>
                </c:pt>
                <c:pt idx="1084">
                  <c:v>1.9</c:v>
                </c:pt>
                <c:pt idx="1085">
                  <c:v>1.9</c:v>
                </c:pt>
                <c:pt idx="1086">
                  <c:v>2</c:v>
                </c:pt>
                <c:pt idx="1087">
                  <c:v>1.7</c:v>
                </c:pt>
                <c:pt idx="1088">
                  <c:v>1.2</c:v>
                </c:pt>
                <c:pt idx="1089">
                  <c:v>1</c:v>
                </c:pt>
                <c:pt idx="1090">
                  <c:v>0.9</c:v>
                </c:pt>
                <c:pt idx="1091">
                  <c:v>1</c:v>
                </c:pt>
                <c:pt idx="1092">
                  <c:v>2.1</c:v>
                </c:pt>
                <c:pt idx="1093">
                  <c:v>2.6</c:v>
                </c:pt>
                <c:pt idx="1094">
                  <c:v>2.6</c:v>
                </c:pt>
                <c:pt idx="1095">
                  <c:v>2.2999999999999998</c:v>
                </c:pt>
                <c:pt idx="1096">
                  <c:v>1.8</c:v>
                </c:pt>
                <c:pt idx="1097">
                  <c:v>1.1000000000000001</c:v>
                </c:pt>
                <c:pt idx="1098">
                  <c:v>0.9</c:v>
                </c:pt>
                <c:pt idx="1099">
                  <c:v>0.9</c:v>
                </c:pt>
                <c:pt idx="1100">
                  <c:v>1</c:v>
                </c:pt>
                <c:pt idx="1101">
                  <c:v>1.4</c:v>
                </c:pt>
                <c:pt idx="1102">
                  <c:v>1.7</c:v>
                </c:pt>
                <c:pt idx="1103">
                  <c:v>2.1</c:v>
                </c:pt>
                <c:pt idx="1104">
                  <c:v>2</c:v>
                </c:pt>
                <c:pt idx="1105">
                  <c:v>1.8</c:v>
                </c:pt>
                <c:pt idx="1106">
                  <c:v>1.6</c:v>
                </c:pt>
                <c:pt idx="1107">
                  <c:v>2.7</c:v>
                </c:pt>
                <c:pt idx="1108">
                  <c:v>5.2</c:v>
                </c:pt>
                <c:pt idx="1109">
                  <c:v>6.9</c:v>
                </c:pt>
                <c:pt idx="1110">
                  <c:v>8.3000000000000007</c:v>
                </c:pt>
                <c:pt idx="1111">
                  <c:v>9.1</c:v>
                </c:pt>
                <c:pt idx="1112">
                  <c:v>9.6999999999999993</c:v>
                </c:pt>
                <c:pt idx="1113">
                  <c:v>10.199999999999999</c:v>
                </c:pt>
                <c:pt idx="1114">
                  <c:v>9.4</c:v>
                </c:pt>
                <c:pt idx="1115">
                  <c:v>7.5</c:v>
                </c:pt>
                <c:pt idx="1116">
                  <c:v>6.7</c:v>
                </c:pt>
                <c:pt idx="1117">
                  <c:v>7</c:v>
                </c:pt>
                <c:pt idx="1118">
                  <c:v>9.1</c:v>
                </c:pt>
                <c:pt idx="1119">
                  <c:v>11.4</c:v>
                </c:pt>
                <c:pt idx="1120">
                  <c:v>13.5</c:v>
                </c:pt>
                <c:pt idx="1121">
                  <c:v>13.7</c:v>
                </c:pt>
                <c:pt idx="1122">
                  <c:v>12.4</c:v>
                </c:pt>
                <c:pt idx="1123">
                  <c:v>11.3</c:v>
                </c:pt>
                <c:pt idx="1124">
                  <c:v>10.4</c:v>
                </c:pt>
                <c:pt idx="1125">
                  <c:v>9.3000000000000007</c:v>
                </c:pt>
                <c:pt idx="1126">
                  <c:v>8.6999999999999993</c:v>
                </c:pt>
                <c:pt idx="1127">
                  <c:v>8.1</c:v>
                </c:pt>
                <c:pt idx="1128">
                  <c:v>7.4</c:v>
                </c:pt>
                <c:pt idx="1129">
                  <c:v>6.1</c:v>
                </c:pt>
                <c:pt idx="1130">
                  <c:v>5.6</c:v>
                </c:pt>
                <c:pt idx="1131">
                  <c:v>5.0999999999999996</c:v>
                </c:pt>
                <c:pt idx="1132">
                  <c:v>4.8</c:v>
                </c:pt>
                <c:pt idx="1133">
                  <c:v>4.5999999999999996</c:v>
                </c:pt>
                <c:pt idx="1134">
                  <c:v>4.5999999999999996</c:v>
                </c:pt>
                <c:pt idx="1135">
                  <c:v>4.5</c:v>
                </c:pt>
                <c:pt idx="1136">
                  <c:v>4.3</c:v>
                </c:pt>
                <c:pt idx="1137">
                  <c:v>4</c:v>
                </c:pt>
                <c:pt idx="1138">
                  <c:v>3.4</c:v>
                </c:pt>
                <c:pt idx="1139">
                  <c:v>3.2</c:v>
                </c:pt>
                <c:pt idx="1140">
                  <c:v>3.1</c:v>
                </c:pt>
                <c:pt idx="1141">
                  <c:v>3</c:v>
                </c:pt>
                <c:pt idx="1142">
                  <c:v>-5.7</c:v>
                </c:pt>
                <c:pt idx="1143">
                  <c:v>-7.3</c:v>
                </c:pt>
                <c:pt idx="1144">
                  <c:v>-5</c:v>
                </c:pt>
                <c:pt idx="1145">
                  <c:v>-4.4000000000000004</c:v>
                </c:pt>
                <c:pt idx="1146">
                  <c:v>-2.9</c:v>
                </c:pt>
                <c:pt idx="1147">
                  <c:v>-1.1000000000000001</c:v>
                </c:pt>
                <c:pt idx="1148">
                  <c:v>0</c:v>
                </c:pt>
                <c:pt idx="1149">
                  <c:v>1.7</c:v>
                </c:pt>
                <c:pt idx="1150">
                  <c:v>3.2</c:v>
                </c:pt>
                <c:pt idx="1151">
                  <c:v>4.7</c:v>
                </c:pt>
                <c:pt idx="1152">
                  <c:v>5.5</c:v>
                </c:pt>
                <c:pt idx="1153">
                  <c:v>6</c:v>
                </c:pt>
                <c:pt idx="1154">
                  <c:v>6.4</c:v>
                </c:pt>
                <c:pt idx="1155">
                  <c:v>6.7</c:v>
                </c:pt>
                <c:pt idx="1156">
                  <c:v>6.9</c:v>
                </c:pt>
                <c:pt idx="1157">
                  <c:v>6.9</c:v>
                </c:pt>
                <c:pt idx="1158">
                  <c:v>7</c:v>
                </c:pt>
                <c:pt idx="1159">
                  <c:v>7.1</c:v>
                </c:pt>
                <c:pt idx="1160">
                  <c:v>7.1</c:v>
                </c:pt>
                <c:pt idx="1161">
                  <c:v>7</c:v>
                </c:pt>
                <c:pt idx="1162">
                  <c:v>6.9</c:v>
                </c:pt>
                <c:pt idx="1163">
                  <c:v>6.8</c:v>
                </c:pt>
                <c:pt idx="1164">
                  <c:v>6.8</c:v>
                </c:pt>
                <c:pt idx="1165">
                  <c:v>6.8</c:v>
                </c:pt>
                <c:pt idx="1166">
                  <c:v>6.6</c:v>
                </c:pt>
                <c:pt idx="1167">
                  <c:v>6.6</c:v>
                </c:pt>
                <c:pt idx="1168">
                  <c:v>6.5</c:v>
                </c:pt>
                <c:pt idx="1169">
                  <c:v>6.5</c:v>
                </c:pt>
                <c:pt idx="1170">
                  <c:v>6.4</c:v>
                </c:pt>
                <c:pt idx="1171">
                  <c:v>6.4</c:v>
                </c:pt>
                <c:pt idx="1172">
                  <c:v>6.4</c:v>
                </c:pt>
                <c:pt idx="1173">
                  <c:v>6.4</c:v>
                </c:pt>
                <c:pt idx="1174">
                  <c:v>6.3</c:v>
                </c:pt>
                <c:pt idx="1175">
                  <c:v>6.3</c:v>
                </c:pt>
                <c:pt idx="1176">
                  <c:v>6.2</c:v>
                </c:pt>
                <c:pt idx="1177">
                  <c:v>6.2</c:v>
                </c:pt>
                <c:pt idx="1178">
                  <c:v>6.1</c:v>
                </c:pt>
                <c:pt idx="1179">
                  <c:v>6.1</c:v>
                </c:pt>
                <c:pt idx="1180">
                  <c:v>6.1</c:v>
                </c:pt>
                <c:pt idx="1181">
                  <c:v>6</c:v>
                </c:pt>
                <c:pt idx="1182">
                  <c:v>6</c:v>
                </c:pt>
                <c:pt idx="1183">
                  <c:v>6</c:v>
                </c:pt>
                <c:pt idx="1184">
                  <c:v>6</c:v>
                </c:pt>
                <c:pt idx="1185">
                  <c:v>5.9</c:v>
                </c:pt>
                <c:pt idx="1186">
                  <c:v>5.8</c:v>
                </c:pt>
                <c:pt idx="1187">
                  <c:v>5.8</c:v>
                </c:pt>
                <c:pt idx="1188">
                  <c:v>5.8</c:v>
                </c:pt>
                <c:pt idx="1189">
                  <c:v>5.7</c:v>
                </c:pt>
                <c:pt idx="1190">
                  <c:v>5.7</c:v>
                </c:pt>
                <c:pt idx="1191">
                  <c:v>5.6</c:v>
                </c:pt>
                <c:pt idx="1192">
                  <c:v>5.7</c:v>
                </c:pt>
                <c:pt idx="1193">
                  <c:v>5.7</c:v>
                </c:pt>
                <c:pt idx="1194">
                  <c:v>5.6</c:v>
                </c:pt>
                <c:pt idx="1195">
                  <c:v>5.5</c:v>
                </c:pt>
                <c:pt idx="1196">
                  <c:v>5.5</c:v>
                </c:pt>
                <c:pt idx="1197">
                  <c:v>5.6</c:v>
                </c:pt>
                <c:pt idx="1198">
                  <c:v>5.6</c:v>
                </c:pt>
                <c:pt idx="1199">
                  <c:v>5.5</c:v>
                </c:pt>
                <c:pt idx="1200">
                  <c:v>5.5</c:v>
                </c:pt>
                <c:pt idx="1201">
                  <c:v>5.4</c:v>
                </c:pt>
                <c:pt idx="1202">
                  <c:v>5.5</c:v>
                </c:pt>
                <c:pt idx="1203">
                  <c:v>5.4</c:v>
                </c:pt>
                <c:pt idx="1204">
                  <c:v>5.4</c:v>
                </c:pt>
                <c:pt idx="1205">
                  <c:v>5.4</c:v>
                </c:pt>
                <c:pt idx="1206">
                  <c:v>5.4</c:v>
                </c:pt>
                <c:pt idx="1207">
                  <c:v>5.4</c:v>
                </c:pt>
                <c:pt idx="1208">
                  <c:v>5.4</c:v>
                </c:pt>
                <c:pt idx="1209">
                  <c:v>5.4</c:v>
                </c:pt>
                <c:pt idx="1210">
                  <c:v>5.3</c:v>
                </c:pt>
                <c:pt idx="1211">
                  <c:v>5.3</c:v>
                </c:pt>
                <c:pt idx="1212">
                  <c:v>5.4</c:v>
                </c:pt>
                <c:pt idx="1213">
                  <c:v>5.3</c:v>
                </c:pt>
                <c:pt idx="1214">
                  <c:v>5.3</c:v>
                </c:pt>
                <c:pt idx="1215">
                  <c:v>5.3</c:v>
                </c:pt>
                <c:pt idx="1216">
                  <c:v>5.3</c:v>
                </c:pt>
                <c:pt idx="1217">
                  <c:v>5.3</c:v>
                </c:pt>
                <c:pt idx="1218">
                  <c:v>5.3</c:v>
                </c:pt>
                <c:pt idx="1219">
                  <c:v>5.3</c:v>
                </c:pt>
                <c:pt idx="1220">
                  <c:v>5.2</c:v>
                </c:pt>
                <c:pt idx="1221">
                  <c:v>5.3</c:v>
                </c:pt>
                <c:pt idx="1222">
                  <c:v>5.3</c:v>
                </c:pt>
                <c:pt idx="1223">
                  <c:v>5.2</c:v>
                </c:pt>
                <c:pt idx="1224">
                  <c:v>5.2</c:v>
                </c:pt>
                <c:pt idx="1225">
                  <c:v>5.3</c:v>
                </c:pt>
                <c:pt idx="1226">
                  <c:v>5.2</c:v>
                </c:pt>
                <c:pt idx="1227">
                  <c:v>5.2</c:v>
                </c:pt>
                <c:pt idx="1228">
                  <c:v>5.3</c:v>
                </c:pt>
                <c:pt idx="1229">
                  <c:v>5.2</c:v>
                </c:pt>
                <c:pt idx="1230">
                  <c:v>5.0999999999999996</c:v>
                </c:pt>
                <c:pt idx="1231">
                  <c:v>5.0999999999999996</c:v>
                </c:pt>
                <c:pt idx="1232">
                  <c:v>5.2</c:v>
                </c:pt>
                <c:pt idx="1233">
                  <c:v>5.2</c:v>
                </c:pt>
                <c:pt idx="1234">
                  <c:v>5.2</c:v>
                </c:pt>
                <c:pt idx="1235">
                  <c:v>5.2</c:v>
                </c:pt>
                <c:pt idx="1236">
                  <c:v>5.2</c:v>
                </c:pt>
                <c:pt idx="1237">
                  <c:v>5.2</c:v>
                </c:pt>
                <c:pt idx="1238">
                  <c:v>5.0999999999999996</c:v>
                </c:pt>
                <c:pt idx="1239">
                  <c:v>5.2</c:v>
                </c:pt>
                <c:pt idx="1240">
                  <c:v>5.0999999999999996</c:v>
                </c:pt>
                <c:pt idx="1241">
                  <c:v>5.0999999999999996</c:v>
                </c:pt>
                <c:pt idx="1242">
                  <c:v>5.0999999999999996</c:v>
                </c:pt>
                <c:pt idx="1243">
                  <c:v>5.0999999999999996</c:v>
                </c:pt>
                <c:pt idx="1244">
                  <c:v>5.0999999999999996</c:v>
                </c:pt>
                <c:pt idx="1245">
                  <c:v>5.0999999999999996</c:v>
                </c:pt>
                <c:pt idx="1246">
                  <c:v>5.0999999999999996</c:v>
                </c:pt>
                <c:pt idx="1247">
                  <c:v>5.0999999999999996</c:v>
                </c:pt>
                <c:pt idx="1248">
                  <c:v>5.0999999999999996</c:v>
                </c:pt>
                <c:pt idx="1249">
                  <c:v>5.0999999999999996</c:v>
                </c:pt>
                <c:pt idx="1250">
                  <c:v>5.0999999999999996</c:v>
                </c:pt>
                <c:pt idx="1251">
                  <c:v>5.0999999999999996</c:v>
                </c:pt>
                <c:pt idx="1252">
                  <c:v>5.0999999999999996</c:v>
                </c:pt>
                <c:pt idx="1253">
                  <c:v>5.0999999999999996</c:v>
                </c:pt>
                <c:pt idx="1254">
                  <c:v>5.0999999999999996</c:v>
                </c:pt>
                <c:pt idx="1255">
                  <c:v>5.0999999999999996</c:v>
                </c:pt>
                <c:pt idx="1256">
                  <c:v>5</c:v>
                </c:pt>
                <c:pt idx="1257">
                  <c:v>5</c:v>
                </c:pt>
                <c:pt idx="1258">
                  <c:v>5.0999999999999996</c:v>
                </c:pt>
                <c:pt idx="1259">
                  <c:v>5.0999999999999996</c:v>
                </c:pt>
                <c:pt idx="1260">
                  <c:v>5</c:v>
                </c:pt>
                <c:pt idx="1261">
                  <c:v>5.0999999999999996</c:v>
                </c:pt>
                <c:pt idx="1262">
                  <c:v>5</c:v>
                </c:pt>
                <c:pt idx="1263">
                  <c:v>5</c:v>
                </c:pt>
                <c:pt idx="1264">
                  <c:v>5</c:v>
                </c:pt>
                <c:pt idx="1265">
                  <c:v>5</c:v>
                </c:pt>
                <c:pt idx="1266">
                  <c:v>4.9000000000000004</c:v>
                </c:pt>
                <c:pt idx="1267">
                  <c:v>5</c:v>
                </c:pt>
                <c:pt idx="1268">
                  <c:v>5</c:v>
                </c:pt>
                <c:pt idx="1269">
                  <c:v>4.9000000000000004</c:v>
                </c:pt>
                <c:pt idx="1270">
                  <c:v>5</c:v>
                </c:pt>
                <c:pt idx="1271">
                  <c:v>4.9000000000000004</c:v>
                </c:pt>
                <c:pt idx="1272">
                  <c:v>5</c:v>
                </c:pt>
                <c:pt idx="1273">
                  <c:v>4.9000000000000004</c:v>
                </c:pt>
                <c:pt idx="1274">
                  <c:v>4.9000000000000004</c:v>
                </c:pt>
                <c:pt idx="1275">
                  <c:v>4.9000000000000004</c:v>
                </c:pt>
                <c:pt idx="1276">
                  <c:v>4.9000000000000004</c:v>
                </c:pt>
                <c:pt idx="1277">
                  <c:v>4.9000000000000004</c:v>
                </c:pt>
                <c:pt idx="1278">
                  <c:v>4.9000000000000004</c:v>
                </c:pt>
                <c:pt idx="1279">
                  <c:v>4.9000000000000004</c:v>
                </c:pt>
                <c:pt idx="1280">
                  <c:v>4.9000000000000004</c:v>
                </c:pt>
                <c:pt idx="1281">
                  <c:v>4.9000000000000004</c:v>
                </c:pt>
                <c:pt idx="1282">
                  <c:v>4.9000000000000004</c:v>
                </c:pt>
                <c:pt idx="1283">
                  <c:v>4.9000000000000004</c:v>
                </c:pt>
                <c:pt idx="1284">
                  <c:v>4.9000000000000004</c:v>
                </c:pt>
                <c:pt idx="1285">
                  <c:v>4.9000000000000004</c:v>
                </c:pt>
                <c:pt idx="1286">
                  <c:v>4.9000000000000004</c:v>
                </c:pt>
                <c:pt idx="1287">
                  <c:v>4.9000000000000004</c:v>
                </c:pt>
                <c:pt idx="1288">
                  <c:v>4.8</c:v>
                </c:pt>
                <c:pt idx="1289">
                  <c:v>4.9000000000000004</c:v>
                </c:pt>
                <c:pt idx="1290">
                  <c:v>4.8</c:v>
                </c:pt>
                <c:pt idx="1291">
                  <c:v>4.8</c:v>
                </c:pt>
                <c:pt idx="1292">
                  <c:v>4.8</c:v>
                </c:pt>
                <c:pt idx="1293">
                  <c:v>4.9000000000000004</c:v>
                </c:pt>
                <c:pt idx="1294">
                  <c:v>4.8</c:v>
                </c:pt>
                <c:pt idx="1295">
                  <c:v>4.8</c:v>
                </c:pt>
                <c:pt idx="1296">
                  <c:v>4.8</c:v>
                </c:pt>
                <c:pt idx="1297">
                  <c:v>4.8</c:v>
                </c:pt>
                <c:pt idx="1298">
                  <c:v>4.8</c:v>
                </c:pt>
                <c:pt idx="1299">
                  <c:v>4.8</c:v>
                </c:pt>
                <c:pt idx="1300">
                  <c:v>4.8</c:v>
                </c:pt>
                <c:pt idx="1301">
                  <c:v>4.8</c:v>
                </c:pt>
                <c:pt idx="1302">
                  <c:v>4.8</c:v>
                </c:pt>
                <c:pt idx="1303">
                  <c:v>4.8</c:v>
                </c:pt>
                <c:pt idx="1304">
                  <c:v>4.8</c:v>
                </c:pt>
                <c:pt idx="1305">
                  <c:v>4.7</c:v>
                </c:pt>
                <c:pt idx="1306">
                  <c:v>4.8</c:v>
                </c:pt>
                <c:pt idx="1307">
                  <c:v>4.8</c:v>
                </c:pt>
                <c:pt idx="1308">
                  <c:v>4.7</c:v>
                </c:pt>
                <c:pt idx="1309">
                  <c:v>4.8</c:v>
                </c:pt>
                <c:pt idx="1310">
                  <c:v>4.7</c:v>
                </c:pt>
                <c:pt idx="1311">
                  <c:v>4.8</c:v>
                </c:pt>
                <c:pt idx="1312">
                  <c:v>4.8</c:v>
                </c:pt>
                <c:pt idx="1313">
                  <c:v>4.8</c:v>
                </c:pt>
                <c:pt idx="1314">
                  <c:v>4.8</c:v>
                </c:pt>
                <c:pt idx="1315">
                  <c:v>4.8</c:v>
                </c:pt>
                <c:pt idx="1316">
                  <c:v>4.8</c:v>
                </c:pt>
                <c:pt idx="1317">
                  <c:v>4.8</c:v>
                </c:pt>
                <c:pt idx="1318">
                  <c:v>4.8</c:v>
                </c:pt>
                <c:pt idx="1319">
                  <c:v>4.8</c:v>
                </c:pt>
                <c:pt idx="1320">
                  <c:v>4.8</c:v>
                </c:pt>
                <c:pt idx="1321">
                  <c:v>4.8</c:v>
                </c:pt>
                <c:pt idx="1322">
                  <c:v>4.8</c:v>
                </c:pt>
                <c:pt idx="1323">
                  <c:v>4.8</c:v>
                </c:pt>
                <c:pt idx="1324">
                  <c:v>4.8</c:v>
                </c:pt>
                <c:pt idx="1325">
                  <c:v>4.8</c:v>
                </c:pt>
                <c:pt idx="1326">
                  <c:v>4.8</c:v>
                </c:pt>
                <c:pt idx="1327">
                  <c:v>4.8</c:v>
                </c:pt>
                <c:pt idx="1328">
                  <c:v>4.8</c:v>
                </c:pt>
                <c:pt idx="1329">
                  <c:v>4.8</c:v>
                </c:pt>
                <c:pt idx="1330">
                  <c:v>4.8</c:v>
                </c:pt>
                <c:pt idx="1331">
                  <c:v>4.8</c:v>
                </c:pt>
                <c:pt idx="1332">
                  <c:v>4.7</c:v>
                </c:pt>
                <c:pt idx="1333">
                  <c:v>4.8</c:v>
                </c:pt>
                <c:pt idx="1334">
                  <c:v>4.7</c:v>
                </c:pt>
                <c:pt idx="1335">
                  <c:v>4.7</c:v>
                </c:pt>
                <c:pt idx="1336">
                  <c:v>4.8</c:v>
                </c:pt>
                <c:pt idx="1337">
                  <c:v>4.7</c:v>
                </c:pt>
                <c:pt idx="1338">
                  <c:v>4.7</c:v>
                </c:pt>
                <c:pt idx="1339">
                  <c:v>4.8</c:v>
                </c:pt>
                <c:pt idx="1340">
                  <c:v>4.8</c:v>
                </c:pt>
                <c:pt idx="1341">
                  <c:v>4.7</c:v>
                </c:pt>
                <c:pt idx="1342">
                  <c:v>4.8</c:v>
                </c:pt>
                <c:pt idx="1343">
                  <c:v>4.8</c:v>
                </c:pt>
                <c:pt idx="1344">
                  <c:v>4.7</c:v>
                </c:pt>
                <c:pt idx="1345">
                  <c:v>4.8</c:v>
                </c:pt>
                <c:pt idx="1346">
                  <c:v>4.7</c:v>
                </c:pt>
                <c:pt idx="1347">
                  <c:v>4.7</c:v>
                </c:pt>
                <c:pt idx="1348">
                  <c:v>4.8</c:v>
                </c:pt>
                <c:pt idx="1349">
                  <c:v>4.7</c:v>
                </c:pt>
                <c:pt idx="1350">
                  <c:v>4.7</c:v>
                </c:pt>
                <c:pt idx="1351">
                  <c:v>4.8</c:v>
                </c:pt>
                <c:pt idx="1352">
                  <c:v>4.7</c:v>
                </c:pt>
                <c:pt idx="1353">
                  <c:v>4.7</c:v>
                </c:pt>
                <c:pt idx="1354">
                  <c:v>4.7</c:v>
                </c:pt>
                <c:pt idx="1355">
                  <c:v>4.7</c:v>
                </c:pt>
                <c:pt idx="1356">
                  <c:v>4.7</c:v>
                </c:pt>
                <c:pt idx="1357">
                  <c:v>4.7</c:v>
                </c:pt>
                <c:pt idx="1358">
                  <c:v>4.7</c:v>
                </c:pt>
                <c:pt idx="1359">
                  <c:v>4.8</c:v>
                </c:pt>
                <c:pt idx="1360">
                  <c:v>4.7</c:v>
                </c:pt>
                <c:pt idx="1361">
                  <c:v>4.7</c:v>
                </c:pt>
                <c:pt idx="1362">
                  <c:v>4.7</c:v>
                </c:pt>
                <c:pt idx="1363">
                  <c:v>4.7</c:v>
                </c:pt>
                <c:pt idx="1364">
                  <c:v>4.7</c:v>
                </c:pt>
                <c:pt idx="1365">
                  <c:v>4.7</c:v>
                </c:pt>
                <c:pt idx="1366">
                  <c:v>4.7</c:v>
                </c:pt>
                <c:pt idx="1367">
                  <c:v>4.7</c:v>
                </c:pt>
                <c:pt idx="1368">
                  <c:v>4.7</c:v>
                </c:pt>
                <c:pt idx="1369">
                  <c:v>4.5999999999999996</c:v>
                </c:pt>
                <c:pt idx="1370">
                  <c:v>4.7</c:v>
                </c:pt>
                <c:pt idx="1371">
                  <c:v>4.7</c:v>
                </c:pt>
                <c:pt idx="1372">
                  <c:v>4.7</c:v>
                </c:pt>
                <c:pt idx="1373">
                  <c:v>4.7</c:v>
                </c:pt>
                <c:pt idx="1374">
                  <c:v>4.7</c:v>
                </c:pt>
                <c:pt idx="1375">
                  <c:v>4.7</c:v>
                </c:pt>
                <c:pt idx="1376">
                  <c:v>4.5999999999999996</c:v>
                </c:pt>
                <c:pt idx="1377">
                  <c:v>4.7</c:v>
                </c:pt>
                <c:pt idx="1378">
                  <c:v>4.7</c:v>
                </c:pt>
                <c:pt idx="1379">
                  <c:v>4.7</c:v>
                </c:pt>
                <c:pt idx="1380">
                  <c:v>4.5999999999999996</c:v>
                </c:pt>
                <c:pt idx="1381">
                  <c:v>4.5999999999999996</c:v>
                </c:pt>
                <c:pt idx="1382">
                  <c:v>4.7</c:v>
                </c:pt>
                <c:pt idx="1383">
                  <c:v>4.7</c:v>
                </c:pt>
                <c:pt idx="1384">
                  <c:v>4.7</c:v>
                </c:pt>
                <c:pt idx="1385">
                  <c:v>4.7</c:v>
                </c:pt>
                <c:pt idx="1386">
                  <c:v>4.7</c:v>
                </c:pt>
                <c:pt idx="1387">
                  <c:v>4.7</c:v>
                </c:pt>
                <c:pt idx="1388">
                  <c:v>4.5999999999999996</c:v>
                </c:pt>
                <c:pt idx="1389">
                  <c:v>4.5999999999999996</c:v>
                </c:pt>
                <c:pt idx="1390">
                  <c:v>4.5999999999999996</c:v>
                </c:pt>
                <c:pt idx="1391">
                  <c:v>4.5999999999999996</c:v>
                </c:pt>
                <c:pt idx="1392">
                  <c:v>4.7</c:v>
                </c:pt>
                <c:pt idx="1393">
                  <c:v>4.5999999999999996</c:v>
                </c:pt>
                <c:pt idx="1394">
                  <c:v>4.5999999999999996</c:v>
                </c:pt>
                <c:pt idx="1395">
                  <c:v>4.7</c:v>
                </c:pt>
                <c:pt idx="1396">
                  <c:v>4.5999999999999996</c:v>
                </c:pt>
                <c:pt idx="1397">
                  <c:v>4.5999999999999996</c:v>
                </c:pt>
                <c:pt idx="1398">
                  <c:v>4.5999999999999996</c:v>
                </c:pt>
                <c:pt idx="1399">
                  <c:v>4.5999999999999996</c:v>
                </c:pt>
                <c:pt idx="1400">
                  <c:v>4.5999999999999996</c:v>
                </c:pt>
                <c:pt idx="1401">
                  <c:v>4.5999999999999996</c:v>
                </c:pt>
                <c:pt idx="1402">
                  <c:v>4.5</c:v>
                </c:pt>
                <c:pt idx="1403">
                  <c:v>4.5999999999999996</c:v>
                </c:pt>
                <c:pt idx="1404">
                  <c:v>4.5999999999999996</c:v>
                </c:pt>
                <c:pt idx="1405">
                  <c:v>4.5999999999999996</c:v>
                </c:pt>
                <c:pt idx="1406">
                  <c:v>4.5999999999999996</c:v>
                </c:pt>
                <c:pt idx="1407">
                  <c:v>4.5999999999999996</c:v>
                </c:pt>
                <c:pt idx="1408">
                  <c:v>4.5999999999999996</c:v>
                </c:pt>
                <c:pt idx="1409">
                  <c:v>4.5999999999999996</c:v>
                </c:pt>
                <c:pt idx="1410">
                  <c:v>4.5999999999999996</c:v>
                </c:pt>
                <c:pt idx="1411">
                  <c:v>4.5999999999999996</c:v>
                </c:pt>
                <c:pt idx="1412">
                  <c:v>4.5999999999999996</c:v>
                </c:pt>
                <c:pt idx="1413">
                  <c:v>4.5999999999999996</c:v>
                </c:pt>
                <c:pt idx="1414">
                  <c:v>4.5999999999999996</c:v>
                </c:pt>
                <c:pt idx="1415">
                  <c:v>4.5999999999999996</c:v>
                </c:pt>
                <c:pt idx="1416">
                  <c:v>4.5</c:v>
                </c:pt>
                <c:pt idx="1417">
                  <c:v>4.5</c:v>
                </c:pt>
                <c:pt idx="1418">
                  <c:v>4.4000000000000004</c:v>
                </c:pt>
                <c:pt idx="1419">
                  <c:v>4.5</c:v>
                </c:pt>
                <c:pt idx="1420">
                  <c:v>4.4000000000000004</c:v>
                </c:pt>
                <c:pt idx="1421">
                  <c:v>4.5</c:v>
                </c:pt>
                <c:pt idx="1422">
                  <c:v>4.4000000000000004</c:v>
                </c:pt>
                <c:pt idx="1423">
                  <c:v>4.5999999999999996</c:v>
                </c:pt>
                <c:pt idx="1424">
                  <c:v>4.5</c:v>
                </c:pt>
                <c:pt idx="1425">
                  <c:v>4.5999999999999996</c:v>
                </c:pt>
                <c:pt idx="1426">
                  <c:v>4.5999999999999996</c:v>
                </c:pt>
                <c:pt idx="1427">
                  <c:v>4.5</c:v>
                </c:pt>
                <c:pt idx="1428">
                  <c:v>4.5999999999999996</c:v>
                </c:pt>
                <c:pt idx="1429">
                  <c:v>4.5999999999999996</c:v>
                </c:pt>
                <c:pt idx="1430">
                  <c:v>4.5999999999999996</c:v>
                </c:pt>
                <c:pt idx="1431">
                  <c:v>4.5999999999999996</c:v>
                </c:pt>
                <c:pt idx="1432">
                  <c:v>4.7</c:v>
                </c:pt>
                <c:pt idx="1433">
                  <c:v>4.5999999999999996</c:v>
                </c:pt>
                <c:pt idx="1434">
                  <c:v>4.5999999999999996</c:v>
                </c:pt>
                <c:pt idx="1435">
                  <c:v>4.5999999999999996</c:v>
                </c:pt>
                <c:pt idx="1436">
                  <c:v>4.5999999999999996</c:v>
                </c:pt>
                <c:pt idx="1437">
                  <c:v>4.5999999999999996</c:v>
                </c:pt>
                <c:pt idx="1438">
                  <c:v>4.5999999999999996</c:v>
                </c:pt>
                <c:pt idx="1439">
                  <c:v>4.5999999999999996</c:v>
                </c:pt>
                <c:pt idx="1440">
                  <c:v>4.5</c:v>
                </c:pt>
                <c:pt idx="1441">
                  <c:v>4.5999999999999996</c:v>
                </c:pt>
                <c:pt idx="1442">
                  <c:v>4.5</c:v>
                </c:pt>
                <c:pt idx="1443">
                  <c:v>4.5</c:v>
                </c:pt>
                <c:pt idx="1444">
                  <c:v>4.5999999999999996</c:v>
                </c:pt>
                <c:pt idx="1445">
                  <c:v>4.5</c:v>
                </c:pt>
                <c:pt idx="1446">
                  <c:v>4.5</c:v>
                </c:pt>
                <c:pt idx="1447">
                  <c:v>4.5999999999999996</c:v>
                </c:pt>
                <c:pt idx="1448">
                  <c:v>4.5999999999999996</c:v>
                </c:pt>
                <c:pt idx="1449">
                  <c:v>4.5999999999999996</c:v>
                </c:pt>
                <c:pt idx="1450">
                  <c:v>4.5999999999999996</c:v>
                </c:pt>
                <c:pt idx="1451">
                  <c:v>4.5999999999999996</c:v>
                </c:pt>
                <c:pt idx="1452">
                  <c:v>4.5999999999999996</c:v>
                </c:pt>
                <c:pt idx="1453">
                  <c:v>4.5</c:v>
                </c:pt>
                <c:pt idx="1454">
                  <c:v>4.5999999999999996</c:v>
                </c:pt>
                <c:pt idx="1455">
                  <c:v>4.5999999999999996</c:v>
                </c:pt>
                <c:pt idx="1456">
                  <c:v>4.5999999999999996</c:v>
                </c:pt>
                <c:pt idx="1457">
                  <c:v>4.5999999999999996</c:v>
                </c:pt>
                <c:pt idx="1458">
                  <c:v>4.5999999999999996</c:v>
                </c:pt>
                <c:pt idx="1459">
                  <c:v>4.5</c:v>
                </c:pt>
                <c:pt idx="1460">
                  <c:v>4.5999999999999996</c:v>
                </c:pt>
                <c:pt idx="1461">
                  <c:v>4.5999999999999996</c:v>
                </c:pt>
                <c:pt idx="1462">
                  <c:v>4.5999999999999996</c:v>
                </c:pt>
                <c:pt idx="1463">
                  <c:v>4.5999999999999996</c:v>
                </c:pt>
                <c:pt idx="1464">
                  <c:v>4.5999999999999996</c:v>
                </c:pt>
                <c:pt idx="1465">
                  <c:v>4.5999999999999996</c:v>
                </c:pt>
                <c:pt idx="1466">
                  <c:v>4.5</c:v>
                </c:pt>
                <c:pt idx="1467">
                  <c:v>4.5</c:v>
                </c:pt>
                <c:pt idx="1468">
                  <c:v>4.5999999999999996</c:v>
                </c:pt>
                <c:pt idx="1469">
                  <c:v>4.5</c:v>
                </c:pt>
                <c:pt idx="1470">
                  <c:v>4.5999999999999996</c:v>
                </c:pt>
                <c:pt idx="1471">
                  <c:v>4.5999999999999996</c:v>
                </c:pt>
                <c:pt idx="1472">
                  <c:v>4.5999999999999996</c:v>
                </c:pt>
                <c:pt idx="1473">
                  <c:v>4.5999999999999996</c:v>
                </c:pt>
                <c:pt idx="1474">
                  <c:v>4.5999999999999996</c:v>
                </c:pt>
                <c:pt idx="1475">
                  <c:v>4.5999999999999996</c:v>
                </c:pt>
                <c:pt idx="1476">
                  <c:v>4.5999999999999996</c:v>
                </c:pt>
                <c:pt idx="1477">
                  <c:v>4.5</c:v>
                </c:pt>
                <c:pt idx="1478">
                  <c:v>4.5</c:v>
                </c:pt>
                <c:pt idx="1479">
                  <c:v>4.5999999999999996</c:v>
                </c:pt>
                <c:pt idx="1480">
                  <c:v>4.5999999999999996</c:v>
                </c:pt>
                <c:pt idx="1481">
                  <c:v>4.5999999999999996</c:v>
                </c:pt>
                <c:pt idx="1482">
                  <c:v>4.5999999999999996</c:v>
                </c:pt>
                <c:pt idx="1483">
                  <c:v>4.5</c:v>
                </c:pt>
                <c:pt idx="1484">
                  <c:v>4.5</c:v>
                </c:pt>
                <c:pt idx="1485">
                  <c:v>4.5999999999999996</c:v>
                </c:pt>
                <c:pt idx="1486">
                  <c:v>4.5999999999999996</c:v>
                </c:pt>
                <c:pt idx="1487">
                  <c:v>4.5999999999999996</c:v>
                </c:pt>
                <c:pt idx="1488">
                  <c:v>4.5999999999999996</c:v>
                </c:pt>
                <c:pt idx="1489">
                  <c:v>4.5</c:v>
                </c:pt>
                <c:pt idx="1490">
                  <c:v>4.5</c:v>
                </c:pt>
                <c:pt idx="1491">
                  <c:v>4.5</c:v>
                </c:pt>
                <c:pt idx="1492">
                  <c:v>4.5999999999999996</c:v>
                </c:pt>
                <c:pt idx="1493">
                  <c:v>4.5</c:v>
                </c:pt>
                <c:pt idx="1494">
                  <c:v>4.5</c:v>
                </c:pt>
                <c:pt idx="1495">
                  <c:v>4.5</c:v>
                </c:pt>
                <c:pt idx="1496">
                  <c:v>4.5999999999999996</c:v>
                </c:pt>
                <c:pt idx="1497">
                  <c:v>4.5999999999999996</c:v>
                </c:pt>
                <c:pt idx="1498">
                  <c:v>4.5</c:v>
                </c:pt>
                <c:pt idx="1499">
                  <c:v>4.5999999999999996</c:v>
                </c:pt>
                <c:pt idx="1500">
                  <c:v>4.5999999999999996</c:v>
                </c:pt>
                <c:pt idx="1501">
                  <c:v>4.5</c:v>
                </c:pt>
                <c:pt idx="1502">
                  <c:v>4.5</c:v>
                </c:pt>
                <c:pt idx="1503">
                  <c:v>4.5999999999999996</c:v>
                </c:pt>
                <c:pt idx="1504">
                  <c:v>4.5</c:v>
                </c:pt>
                <c:pt idx="1505">
                  <c:v>4.5</c:v>
                </c:pt>
                <c:pt idx="1506">
                  <c:v>4.5</c:v>
                </c:pt>
                <c:pt idx="1507">
                  <c:v>4.5</c:v>
                </c:pt>
                <c:pt idx="1508">
                  <c:v>4.4000000000000004</c:v>
                </c:pt>
                <c:pt idx="1509">
                  <c:v>4.4000000000000004</c:v>
                </c:pt>
                <c:pt idx="1510">
                  <c:v>4.5</c:v>
                </c:pt>
                <c:pt idx="1511">
                  <c:v>4.5</c:v>
                </c:pt>
                <c:pt idx="1512">
                  <c:v>4.5</c:v>
                </c:pt>
                <c:pt idx="1513">
                  <c:v>4.5999999999999996</c:v>
                </c:pt>
                <c:pt idx="1514">
                  <c:v>4.5</c:v>
                </c:pt>
                <c:pt idx="1515">
                  <c:v>4.5</c:v>
                </c:pt>
                <c:pt idx="1516">
                  <c:v>4.5</c:v>
                </c:pt>
                <c:pt idx="1517">
                  <c:v>4.5</c:v>
                </c:pt>
                <c:pt idx="1518">
                  <c:v>4.5</c:v>
                </c:pt>
                <c:pt idx="1519">
                  <c:v>4.4000000000000004</c:v>
                </c:pt>
                <c:pt idx="1520">
                  <c:v>4.4000000000000004</c:v>
                </c:pt>
                <c:pt idx="1521">
                  <c:v>4.5</c:v>
                </c:pt>
                <c:pt idx="1522">
                  <c:v>4.5</c:v>
                </c:pt>
                <c:pt idx="1523">
                  <c:v>4.5</c:v>
                </c:pt>
                <c:pt idx="1524">
                  <c:v>4.5</c:v>
                </c:pt>
                <c:pt idx="1525">
                  <c:v>4.5</c:v>
                </c:pt>
                <c:pt idx="1526">
                  <c:v>4.5</c:v>
                </c:pt>
                <c:pt idx="1527">
                  <c:v>4.5</c:v>
                </c:pt>
                <c:pt idx="1528">
                  <c:v>4.5</c:v>
                </c:pt>
                <c:pt idx="1529">
                  <c:v>4.4000000000000004</c:v>
                </c:pt>
                <c:pt idx="1530">
                  <c:v>4.5</c:v>
                </c:pt>
                <c:pt idx="1531">
                  <c:v>4.5</c:v>
                </c:pt>
                <c:pt idx="1532">
                  <c:v>4.5</c:v>
                </c:pt>
                <c:pt idx="1533">
                  <c:v>4.5</c:v>
                </c:pt>
                <c:pt idx="1534">
                  <c:v>4.5</c:v>
                </c:pt>
                <c:pt idx="1535">
                  <c:v>4.5</c:v>
                </c:pt>
                <c:pt idx="1536">
                  <c:v>4.5</c:v>
                </c:pt>
                <c:pt idx="1537">
                  <c:v>4.5</c:v>
                </c:pt>
                <c:pt idx="1538">
                  <c:v>4.5</c:v>
                </c:pt>
                <c:pt idx="1539">
                  <c:v>4.5</c:v>
                </c:pt>
                <c:pt idx="1540">
                  <c:v>4.5</c:v>
                </c:pt>
                <c:pt idx="1541">
                  <c:v>4.5</c:v>
                </c:pt>
                <c:pt idx="1542">
                  <c:v>4.5</c:v>
                </c:pt>
                <c:pt idx="1543">
                  <c:v>4.5</c:v>
                </c:pt>
                <c:pt idx="1544">
                  <c:v>4.5</c:v>
                </c:pt>
                <c:pt idx="1545">
                  <c:v>4.5</c:v>
                </c:pt>
                <c:pt idx="1546">
                  <c:v>4.4000000000000004</c:v>
                </c:pt>
                <c:pt idx="1547">
                  <c:v>4.5</c:v>
                </c:pt>
                <c:pt idx="1548">
                  <c:v>4.5</c:v>
                </c:pt>
                <c:pt idx="1549">
                  <c:v>4.5</c:v>
                </c:pt>
                <c:pt idx="1550">
                  <c:v>4.5</c:v>
                </c:pt>
                <c:pt idx="1551">
                  <c:v>4.5</c:v>
                </c:pt>
                <c:pt idx="1552">
                  <c:v>4.4000000000000004</c:v>
                </c:pt>
                <c:pt idx="1553">
                  <c:v>4.5</c:v>
                </c:pt>
                <c:pt idx="1554">
                  <c:v>4.3</c:v>
                </c:pt>
                <c:pt idx="1555">
                  <c:v>4.4000000000000004</c:v>
                </c:pt>
                <c:pt idx="1556">
                  <c:v>4.5</c:v>
                </c:pt>
                <c:pt idx="1557">
                  <c:v>4.5</c:v>
                </c:pt>
                <c:pt idx="1558">
                  <c:v>4.5</c:v>
                </c:pt>
                <c:pt idx="1559">
                  <c:v>4.5</c:v>
                </c:pt>
                <c:pt idx="1560">
                  <c:v>4.5</c:v>
                </c:pt>
                <c:pt idx="1561">
                  <c:v>4.5</c:v>
                </c:pt>
                <c:pt idx="1562">
                  <c:v>4.5</c:v>
                </c:pt>
                <c:pt idx="1563">
                  <c:v>4.5999999999999996</c:v>
                </c:pt>
                <c:pt idx="1564">
                  <c:v>4.5</c:v>
                </c:pt>
                <c:pt idx="1565">
                  <c:v>4.5</c:v>
                </c:pt>
                <c:pt idx="1566">
                  <c:v>4.5</c:v>
                </c:pt>
                <c:pt idx="1567">
                  <c:v>4.5</c:v>
                </c:pt>
                <c:pt idx="1568">
                  <c:v>4.5</c:v>
                </c:pt>
                <c:pt idx="1569">
                  <c:v>4.5</c:v>
                </c:pt>
                <c:pt idx="1570">
                  <c:v>4.5</c:v>
                </c:pt>
                <c:pt idx="1571">
                  <c:v>4.5999999999999996</c:v>
                </c:pt>
                <c:pt idx="1572">
                  <c:v>4.5</c:v>
                </c:pt>
                <c:pt idx="1573">
                  <c:v>4.5</c:v>
                </c:pt>
                <c:pt idx="1574">
                  <c:v>4.5</c:v>
                </c:pt>
                <c:pt idx="1575">
                  <c:v>4.5</c:v>
                </c:pt>
                <c:pt idx="1576">
                  <c:v>4.5</c:v>
                </c:pt>
                <c:pt idx="1577">
                  <c:v>4.5</c:v>
                </c:pt>
                <c:pt idx="1578">
                  <c:v>4.5</c:v>
                </c:pt>
                <c:pt idx="1579">
                  <c:v>4.5</c:v>
                </c:pt>
                <c:pt idx="1580">
                  <c:v>4.5</c:v>
                </c:pt>
                <c:pt idx="1581">
                  <c:v>4.5</c:v>
                </c:pt>
                <c:pt idx="1582">
                  <c:v>4.5</c:v>
                </c:pt>
                <c:pt idx="1583">
                  <c:v>4.5</c:v>
                </c:pt>
                <c:pt idx="1584">
                  <c:v>4.5</c:v>
                </c:pt>
                <c:pt idx="1585">
                  <c:v>4.5</c:v>
                </c:pt>
                <c:pt idx="1586">
                  <c:v>4.5</c:v>
                </c:pt>
                <c:pt idx="1587">
                  <c:v>4.5</c:v>
                </c:pt>
                <c:pt idx="1588">
                  <c:v>4.5</c:v>
                </c:pt>
                <c:pt idx="1589">
                  <c:v>4.5</c:v>
                </c:pt>
                <c:pt idx="1590">
                  <c:v>4.5</c:v>
                </c:pt>
                <c:pt idx="1591">
                  <c:v>4.5</c:v>
                </c:pt>
                <c:pt idx="1592">
                  <c:v>4.5</c:v>
                </c:pt>
                <c:pt idx="1593">
                  <c:v>4.5</c:v>
                </c:pt>
                <c:pt idx="1594">
                  <c:v>4.5</c:v>
                </c:pt>
                <c:pt idx="1595">
                  <c:v>4.5999999999999996</c:v>
                </c:pt>
                <c:pt idx="1596">
                  <c:v>4.5</c:v>
                </c:pt>
                <c:pt idx="1597">
                  <c:v>4.5</c:v>
                </c:pt>
                <c:pt idx="1598">
                  <c:v>4.5</c:v>
                </c:pt>
                <c:pt idx="1599">
                  <c:v>4.5</c:v>
                </c:pt>
                <c:pt idx="1600">
                  <c:v>4.5</c:v>
                </c:pt>
                <c:pt idx="1601">
                  <c:v>4.4000000000000004</c:v>
                </c:pt>
                <c:pt idx="1602">
                  <c:v>4.5</c:v>
                </c:pt>
                <c:pt idx="1603">
                  <c:v>4.5</c:v>
                </c:pt>
                <c:pt idx="1604">
                  <c:v>4.5</c:v>
                </c:pt>
                <c:pt idx="1605">
                  <c:v>4.5</c:v>
                </c:pt>
                <c:pt idx="1606">
                  <c:v>4.5</c:v>
                </c:pt>
                <c:pt idx="1607">
                  <c:v>4.5</c:v>
                </c:pt>
                <c:pt idx="1608">
                  <c:v>4.5</c:v>
                </c:pt>
                <c:pt idx="1609">
                  <c:v>4.5</c:v>
                </c:pt>
                <c:pt idx="1610">
                  <c:v>4.5</c:v>
                </c:pt>
                <c:pt idx="1611">
                  <c:v>4.5999999999999996</c:v>
                </c:pt>
                <c:pt idx="1612">
                  <c:v>4.5999999999999996</c:v>
                </c:pt>
                <c:pt idx="1613">
                  <c:v>4.5</c:v>
                </c:pt>
                <c:pt idx="1614">
                  <c:v>4.5</c:v>
                </c:pt>
                <c:pt idx="1615">
                  <c:v>4.4000000000000004</c:v>
                </c:pt>
                <c:pt idx="1616">
                  <c:v>4.4000000000000004</c:v>
                </c:pt>
                <c:pt idx="1617">
                  <c:v>4.5</c:v>
                </c:pt>
                <c:pt idx="1618">
                  <c:v>4.5</c:v>
                </c:pt>
                <c:pt idx="1619">
                  <c:v>4.5</c:v>
                </c:pt>
                <c:pt idx="1620">
                  <c:v>4.5</c:v>
                </c:pt>
                <c:pt idx="1621">
                  <c:v>4.5</c:v>
                </c:pt>
                <c:pt idx="1622">
                  <c:v>4.4000000000000004</c:v>
                </c:pt>
                <c:pt idx="1623">
                  <c:v>4.5</c:v>
                </c:pt>
                <c:pt idx="1624">
                  <c:v>4.4000000000000004</c:v>
                </c:pt>
                <c:pt idx="1625">
                  <c:v>4.5</c:v>
                </c:pt>
                <c:pt idx="1626">
                  <c:v>4.5</c:v>
                </c:pt>
                <c:pt idx="1627">
                  <c:v>4.5</c:v>
                </c:pt>
                <c:pt idx="1628">
                  <c:v>4.4000000000000004</c:v>
                </c:pt>
                <c:pt idx="1629">
                  <c:v>4.5</c:v>
                </c:pt>
                <c:pt idx="1630">
                  <c:v>4.5</c:v>
                </c:pt>
                <c:pt idx="1631">
                  <c:v>4.4000000000000004</c:v>
                </c:pt>
                <c:pt idx="1632">
                  <c:v>4.4000000000000004</c:v>
                </c:pt>
                <c:pt idx="1633">
                  <c:v>4.4000000000000004</c:v>
                </c:pt>
                <c:pt idx="1634">
                  <c:v>4.4000000000000004</c:v>
                </c:pt>
                <c:pt idx="1635">
                  <c:v>4.4000000000000004</c:v>
                </c:pt>
                <c:pt idx="1636">
                  <c:v>4.4000000000000004</c:v>
                </c:pt>
                <c:pt idx="1637">
                  <c:v>4.5</c:v>
                </c:pt>
                <c:pt idx="1638">
                  <c:v>4.4000000000000004</c:v>
                </c:pt>
                <c:pt idx="1639">
                  <c:v>4.4000000000000004</c:v>
                </c:pt>
                <c:pt idx="1640">
                  <c:v>4.4000000000000004</c:v>
                </c:pt>
                <c:pt idx="1641">
                  <c:v>4.4000000000000004</c:v>
                </c:pt>
                <c:pt idx="1642">
                  <c:v>4.5</c:v>
                </c:pt>
                <c:pt idx="1643">
                  <c:v>4.5</c:v>
                </c:pt>
                <c:pt idx="1644">
                  <c:v>4.4000000000000004</c:v>
                </c:pt>
                <c:pt idx="1645">
                  <c:v>4.4000000000000004</c:v>
                </c:pt>
                <c:pt idx="1646">
                  <c:v>4.5</c:v>
                </c:pt>
                <c:pt idx="1647">
                  <c:v>4.4000000000000004</c:v>
                </c:pt>
                <c:pt idx="1648">
                  <c:v>4.4000000000000004</c:v>
                </c:pt>
                <c:pt idx="1649">
                  <c:v>4.4000000000000004</c:v>
                </c:pt>
                <c:pt idx="1650">
                  <c:v>4.5</c:v>
                </c:pt>
                <c:pt idx="1651">
                  <c:v>4.5</c:v>
                </c:pt>
                <c:pt idx="1652">
                  <c:v>4.4000000000000004</c:v>
                </c:pt>
                <c:pt idx="1653">
                  <c:v>4.4000000000000004</c:v>
                </c:pt>
                <c:pt idx="1654">
                  <c:v>4.4000000000000004</c:v>
                </c:pt>
                <c:pt idx="1655">
                  <c:v>4.4000000000000004</c:v>
                </c:pt>
                <c:pt idx="1656">
                  <c:v>4.4000000000000004</c:v>
                </c:pt>
                <c:pt idx="1657">
                  <c:v>4.5</c:v>
                </c:pt>
                <c:pt idx="1658">
                  <c:v>4.5</c:v>
                </c:pt>
                <c:pt idx="1659">
                  <c:v>4.4000000000000004</c:v>
                </c:pt>
                <c:pt idx="1660">
                  <c:v>4.4000000000000004</c:v>
                </c:pt>
                <c:pt idx="1661">
                  <c:v>4.5</c:v>
                </c:pt>
                <c:pt idx="1662">
                  <c:v>4.5</c:v>
                </c:pt>
                <c:pt idx="1663">
                  <c:v>4.5</c:v>
                </c:pt>
                <c:pt idx="1664">
                  <c:v>4.5</c:v>
                </c:pt>
                <c:pt idx="1665">
                  <c:v>4.4000000000000004</c:v>
                </c:pt>
                <c:pt idx="1666">
                  <c:v>4.4000000000000004</c:v>
                </c:pt>
                <c:pt idx="1667">
                  <c:v>4.4000000000000004</c:v>
                </c:pt>
                <c:pt idx="1668">
                  <c:v>4.5</c:v>
                </c:pt>
                <c:pt idx="1669">
                  <c:v>4.5</c:v>
                </c:pt>
                <c:pt idx="1670">
                  <c:v>4.5</c:v>
                </c:pt>
                <c:pt idx="1671">
                  <c:v>4.4000000000000004</c:v>
                </c:pt>
                <c:pt idx="1672">
                  <c:v>4.4000000000000004</c:v>
                </c:pt>
                <c:pt idx="1673">
                  <c:v>4.5</c:v>
                </c:pt>
                <c:pt idx="1674">
                  <c:v>4.5</c:v>
                </c:pt>
                <c:pt idx="1675">
                  <c:v>4.5</c:v>
                </c:pt>
                <c:pt idx="1676">
                  <c:v>4.5</c:v>
                </c:pt>
                <c:pt idx="1677">
                  <c:v>4.4000000000000004</c:v>
                </c:pt>
                <c:pt idx="1678">
                  <c:v>4.4000000000000004</c:v>
                </c:pt>
                <c:pt idx="1679">
                  <c:v>4.4000000000000004</c:v>
                </c:pt>
                <c:pt idx="1680">
                  <c:v>4.4000000000000004</c:v>
                </c:pt>
                <c:pt idx="1681">
                  <c:v>4.5</c:v>
                </c:pt>
                <c:pt idx="1682">
                  <c:v>4.4000000000000004</c:v>
                </c:pt>
                <c:pt idx="1683">
                  <c:v>4.4000000000000004</c:v>
                </c:pt>
                <c:pt idx="1684">
                  <c:v>4.4000000000000004</c:v>
                </c:pt>
                <c:pt idx="1685">
                  <c:v>4.4000000000000004</c:v>
                </c:pt>
                <c:pt idx="1686">
                  <c:v>4.4000000000000004</c:v>
                </c:pt>
                <c:pt idx="1687">
                  <c:v>4.4000000000000004</c:v>
                </c:pt>
                <c:pt idx="1688">
                  <c:v>4.4000000000000004</c:v>
                </c:pt>
                <c:pt idx="1689">
                  <c:v>4.4000000000000004</c:v>
                </c:pt>
                <c:pt idx="1690">
                  <c:v>4.4000000000000004</c:v>
                </c:pt>
                <c:pt idx="1691">
                  <c:v>4.4000000000000004</c:v>
                </c:pt>
                <c:pt idx="1692">
                  <c:v>4.4000000000000004</c:v>
                </c:pt>
                <c:pt idx="1693">
                  <c:v>4.4000000000000004</c:v>
                </c:pt>
                <c:pt idx="1694">
                  <c:v>4.4000000000000004</c:v>
                </c:pt>
                <c:pt idx="1695">
                  <c:v>4.4000000000000004</c:v>
                </c:pt>
                <c:pt idx="1696">
                  <c:v>4.4000000000000004</c:v>
                </c:pt>
                <c:pt idx="1697">
                  <c:v>4.5</c:v>
                </c:pt>
                <c:pt idx="1698">
                  <c:v>4.5</c:v>
                </c:pt>
                <c:pt idx="1699">
                  <c:v>4.4000000000000004</c:v>
                </c:pt>
                <c:pt idx="1700">
                  <c:v>4.4000000000000004</c:v>
                </c:pt>
                <c:pt idx="1701">
                  <c:v>4.4000000000000004</c:v>
                </c:pt>
                <c:pt idx="1702">
                  <c:v>4.4000000000000004</c:v>
                </c:pt>
                <c:pt idx="1703">
                  <c:v>4.4000000000000004</c:v>
                </c:pt>
                <c:pt idx="1704">
                  <c:v>4.5</c:v>
                </c:pt>
                <c:pt idx="1705">
                  <c:v>4.4000000000000004</c:v>
                </c:pt>
                <c:pt idx="1706">
                  <c:v>4.4000000000000004</c:v>
                </c:pt>
                <c:pt idx="1707">
                  <c:v>4.4000000000000004</c:v>
                </c:pt>
                <c:pt idx="1708">
                  <c:v>4.5</c:v>
                </c:pt>
                <c:pt idx="1709">
                  <c:v>4.5</c:v>
                </c:pt>
                <c:pt idx="1710">
                  <c:v>4.4000000000000004</c:v>
                </c:pt>
                <c:pt idx="1711">
                  <c:v>4.4000000000000004</c:v>
                </c:pt>
                <c:pt idx="1712">
                  <c:v>4.4000000000000004</c:v>
                </c:pt>
                <c:pt idx="1713">
                  <c:v>4.5</c:v>
                </c:pt>
                <c:pt idx="1714">
                  <c:v>4.4000000000000004</c:v>
                </c:pt>
                <c:pt idx="1715">
                  <c:v>4.4000000000000004</c:v>
                </c:pt>
                <c:pt idx="1716">
                  <c:v>4.5</c:v>
                </c:pt>
                <c:pt idx="1717">
                  <c:v>4.5</c:v>
                </c:pt>
                <c:pt idx="1718">
                  <c:v>4.4000000000000004</c:v>
                </c:pt>
                <c:pt idx="1719">
                  <c:v>4.4000000000000004</c:v>
                </c:pt>
                <c:pt idx="1720">
                  <c:v>4.5</c:v>
                </c:pt>
                <c:pt idx="1721">
                  <c:v>4.4000000000000004</c:v>
                </c:pt>
                <c:pt idx="1722">
                  <c:v>4.4000000000000004</c:v>
                </c:pt>
                <c:pt idx="1723">
                  <c:v>4.4000000000000004</c:v>
                </c:pt>
                <c:pt idx="1724">
                  <c:v>4.4000000000000004</c:v>
                </c:pt>
                <c:pt idx="1725">
                  <c:v>4.4000000000000004</c:v>
                </c:pt>
                <c:pt idx="1726">
                  <c:v>4.3</c:v>
                </c:pt>
                <c:pt idx="1727">
                  <c:v>4.4000000000000004</c:v>
                </c:pt>
                <c:pt idx="1728">
                  <c:v>4.4000000000000004</c:v>
                </c:pt>
                <c:pt idx="1729">
                  <c:v>4.4000000000000004</c:v>
                </c:pt>
                <c:pt idx="1730">
                  <c:v>4.4000000000000004</c:v>
                </c:pt>
                <c:pt idx="1731">
                  <c:v>4.4000000000000004</c:v>
                </c:pt>
                <c:pt idx="1732">
                  <c:v>4.4000000000000004</c:v>
                </c:pt>
                <c:pt idx="1733">
                  <c:v>4.4000000000000004</c:v>
                </c:pt>
                <c:pt idx="1734">
                  <c:v>4.3</c:v>
                </c:pt>
                <c:pt idx="1735">
                  <c:v>4.3</c:v>
                </c:pt>
                <c:pt idx="1736">
                  <c:v>4.3</c:v>
                </c:pt>
                <c:pt idx="1737">
                  <c:v>4.4000000000000004</c:v>
                </c:pt>
                <c:pt idx="1738">
                  <c:v>4.3</c:v>
                </c:pt>
                <c:pt idx="1739">
                  <c:v>4.4000000000000004</c:v>
                </c:pt>
                <c:pt idx="1740">
                  <c:v>4.3</c:v>
                </c:pt>
                <c:pt idx="1741">
                  <c:v>4.3</c:v>
                </c:pt>
                <c:pt idx="1742">
                  <c:v>4.3</c:v>
                </c:pt>
                <c:pt idx="1743">
                  <c:v>4.3</c:v>
                </c:pt>
                <c:pt idx="1744">
                  <c:v>4.3</c:v>
                </c:pt>
                <c:pt idx="1745">
                  <c:v>4.3</c:v>
                </c:pt>
                <c:pt idx="1746">
                  <c:v>4.3</c:v>
                </c:pt>
                <c:pt idx="1747">
                  <c:v>4.3</c:v>
                </c:pt>
                <c:pt idx="1748">
                  <c:v>4.3</c:v>
                </c:pt>
                <c:pt idx="1749">
                  <c:v>4.3</c:v>
                </c:pt>
                <c:pt idx="1750">
                  <c:v>4.3</c:v>
                </c:pt>
                <c:pt idx="1751">
                  <c:v>4.3</c:v>
                </c:pt>
                <c:pt idx="1752">
                  <c:v>4.3</c:v>
                </c:pt>
                <c:pt idx="1753">
                  <c:v>4.4000000000000004</c:v>
                </c:pt>
                <c:pt idx="1754">
                  <c:v>4.4000000000000004</c:v>
                </c:pt>
                <c:pt idx="1755">
                  <c:v>4.3</c:v>
                </c:pt>
                <c:pt idx="1756">
                  <c:v>4.4000000000000004</c:v>
                </c:pt>
                <c:pt idx="1757">
                  <c:v>4.3</c:v>
                </c:pt>
                <c:pt idx="1758">
                  <c:v>4.3</c:v>
                </c:pt>
                <c:pt idx="1759">
                  <c:v>4.3</c:v>
                </c:pt>
                <c:pt idx="1760">
                  <c:v>4.4000000000000004</c:v>
                </c:pt>
                <c:pt idx="1761">
                  <c:v>4.3</c:v>
                </c:pt>
                <c:pt idx="1762">
                  <c:v>4.3</c:v>
                </c:pt>
                <c:pt idx="1763">
                  <c:v>4.3</c:v>
                </c:pt>
                <c:pt idx="1764">
                  <c:v>4.3</c:v>
                </c:pt>
                <c:pt idx="1765">
                  <c:v>4.3</c:v>
                </c:pt>
                <c:pt idx="1766">
                  <c:v>4.3</c:v>
                </c:pt>
                <c:pt idx="1767">
                  <c:v>4.3</c:v>
                </c:pt>
                <c:pt idx="1768">
                  <c:v>4.3</c:v>
                </c:pt>
                <c:pt idx="1769">
                  <c:v>4.4000000000000004</c:v>
                </c:pt>
                <c:pt idx="1770">
                  <c:v>4.4000000000000004</c:v>
                </c:pt>
                <c:pt idx="1771">
                  <c:v>4.3</c:v>
                </c:pt>
                <c:pt idx="1772">
                  <c:v>4.4000000000000004</c:v>
                </c:pt>
                <c:pt idx="1773">
                  <c:v>4.3</c:v>
                </c:pt>
                <c:pt idx="1774">
                  <c:v>4.4000000000000004</c:v>
                </c:pt>
                <c:pt idx="1775">
                  <c:v>4.3</c:v>
                </c:pt>
                <c:pt idx="1776">
                  <c:v>4.3</c:v>
                </c:pt>
                <c:pt idx="1777">
                  <c:v>4.3</c:v>
                </c:pt>
                <c:pt idx="1778">
                  <c:v>4.4000000000000004</c:v>
                </c:pt>
                <c:pt idx="1779">
                  <c:v>4.4000000000000004</c:v>
                </c:pt>
                <c:pt idx="1780">
                  <c:v>4.4000000000000004</c:v>
                </c:pt>
                <c:pt idx="1781">
                  <c:v>4.4000000000000004</c:v>
                </c:pt>
                <c:pt idx="1782">
                  <c:v>4.4000000000000004</c:v>
                </c:pt>
                <c:pt idx="1783">
                  <c:v>4.3</c:v>
                </c:pt>
                <c:pt idx="1784">
                  <c:v>4.3</c:v>
                </c:pt>
                <c:pt idx="1785">
                  <c:v>4.4000000000000004</c:v>
                </c:pt>
                <c:pt idx="1786">
                  <c:v>4.3</c:v>
                </c:pt>
                <c:pt idx="1787">
                  <c:v>4.3</c:v>
                </c:pt>
                <c:pt idx="1788">
                  <c:v>4.4000000000000004</c:v>
                </c:pt>
                <c:pt idx="1789">
                  <c:v>4.3</c:v>
                </c:pt>
                <c:pt idx="1790">
                  <c:v>4.3</c:v>
                </c:pt>
                <c:pt idx="1791">
                  <c:v>4.4000000000000004</c:v>
                </c:pt>
                <c:pt idx="1792">
                  <c:v>4.4000000000000004</c:v>
                </c:pt>
                <c:pt idx="1793">
                  <c:v>4.4000000000000004</c:v>
                </c:pt>
                <c:pt idx="1794">
                  <c:v>4.4000000000000004</c:v>
                </c:pt>
                <c:pt idx="1795">
                  <c:v>4.3</c:v>
                </c:pt>
                <c:pt idx="1796">
                  <c:v>4.3</c:v>
                </c:pt>
                <c:pt idx="1797">
                  <c:v>4.4000000000000004</c:v>
                </c:pt>
                <c:pt idx="1798">
                  <c:v>4.3</c:v>
                </c:pt>
                <c:pt idx="1799">
                  <c:v>4.3</c:v>
                </c:pt>
                <c:pt idx="1800">
                  <c:v>4.3</c:v>
                </c:pt>
                <c:pt idx="1801">
                  <c:v>4.3</c:v>
                </c:pt>
                <c:pt idx="1802">
                  <c:v>4.3</c:v>
                </c:pt>
                <c:pt idx="1803">
                  <c:v>4.3</c:v>
                </c:pt>
                <c:pt idx="1804">
                  <c:v>4.4000000000000004</c:v>
                </c:pt>
                <c:pt idx="1805">
                  <c:v>4.4000000000000004</c:v>
                </c:pt>
                <c:pt idx="1806">
                  <c:v>4.4000000000000004</c:v>
                </c:pt>
                <c:pt idx="1807">
                  <c:v>4.3</c:v>
                </c:pt>
                <c:pt idx="1808">
                  <c:v>4.3</c:v>
                </c:pt>
                <c:pt idx="1809">
                  <c:v>4.4000000000000004</c:v>
                </c:pt>
                <c:pt idx="1810">
                  <c:v>4.3</c:v>
                </c:pt>
                <c:pt idx="1811">
                  <c:v>4.4000000000000004</c:v>
                </c:pt>
                <c:pt idx="1812">
                  <c:v>4.3</c:v>
                </c:pt>
                <c:pt idx="1813">
                  <c:v>4.3</c:v>
                </c:pt>
                <c:pt idx="1814">
                  <c:v>4.4000000000000004</c:v>
                </c:pt>
                <c:pt idx="1815">
                  <c:v>4.3</c:v>
                </c:pt>
                <c:pt idx="1816">
                  <c:v>4.3</c:v>
                </c:pt>
                <c:pt idx="1817">
                  <c:v>4.4000000000000004</c:v>
                </c:pt>
                <c:pt idx="1818">
                  <c:v>4.3</c:v>
                </c:pt>
                <c:pt idx="1819">
                  <c:v>4.3</c:v>
                </c:pt>
                <c:pt idx="1820">
                  <c:v>4.4000000000000004</c:v>
                </c:pt>
                <c:pt idx="1821">
                  <c:v>4.3</c:v>
                </c:pt>
                <c:pt idx="1822">
                  <c:v>4.4000000000000004</c:v>
                </c:pt>
                <c:pt idx="1823">
                  <c:v>4.3</c:v>
                </c:pt>
                <c:pt idx="1824">
                  <c:v>4.3</c:v>
                </c:pt>
                <c:pt idx="1825">
                  <c:v>4.3</c:v>
                </c:pt>
                <c:pt idx="1826">
                  <c:v>4.3</c:v>
                </c:pt>
                <c:pt idx="1827">
                  <c:v>4.4000000000000004</c:v>
                </c:pt>
                <c:pt idx="1828">
                  <c:v>4.3</c:v>
                </c:pt>
                <c:pt idx="1829">
                  <c:v>4.4000000000000004</c:v>
                </c:pt>
                <c:pt idx="1830">
                  <c:v>4.4000000000000004</c:v>
                </c:pt>
                <c:pt idx="1831">
                  <c:v>4.3</c:v>
                </c:pt>
                <c:pt idx="1832">
                  <c:v>4.4000000000000004</c:v>
                </c:pt>
                <c:pt idx="1833">
                  <c:v>4.4000000000000004</c:v>
                </c:pt>
                <c:pt idx="1834">
                  <c:v>4.4000000000000004</c:v>
                </c:pt>
                <c:pt idx="1835">
                  <c:v>4.4000000000000004</c:v>
                </c:pt>
                <c:pt idx="1836">
                  <c:v>4.4000000000000004</c:v>
                </c:pt>
                <c:pt idx="1837">
                  <c:v>4.4000000000000004</c:v>
                </c:pt>
                <c:pt idx="1838">
                  <c:v>4.3</c:v>
                </c:pt>
                <c:pt idx="1839">
                  <c:v>4.4000000000000004</c:v>
                </c:pt>
                <c:pt idx="1840">
                  <c:v>4.3</c:v>
                </c:pt>
                <c:pt idx="1841">
                  <c:v>4.3</c:v>
                </c:pt>
                <c:pt idx="1842">
                  <c:v>4.4000000000000004</c:v>
                </c:pt>
                <c:pt idx="1843">
                  <c:v>4.3</c:v>
                </c:pt>
                <c:pt idx="1844">
                  <c:v>4.4000000000000004</c:v>
                </c:pt>
                <c:pt idx="1845">
                  <c:v>4.3</c:v>
                </c:pt>
                <c:pt idx="1846">
                  <c:v>4.4000000000000004</c:v>
                </c:pt>
                <c:pt idx="1847">
                  <c:v>4.4000000000000004</c:v>
                </c:pt>
                <c:pt idx="1848">
                  <c:v>4.4000000000000004</c:v>
                </c:pt>
                <c:pt idx="1849">
                  <c:v>4.3</c:v>
                </c:pt>
                <c:pt idx="1850">
                  <c:v>4.3</c:v>
                </c:pt>
                <c:pt idx="1851">
                  <c:v>4.3</c:v>
                </c:pt>
                <c:pt idx="1852">
                  <c:v>4.3</c:v>
                </c:pt>
                <c:pt idx="1853">
                  <c:v>4.3</c:v>
                </c:pt>
                <c:pt idx="1854">
                  <c:v>4.4000000000000004</c:v>
                </c:pt>
                <c:pt idx="1855">
                  <c:v>4.3</c:v>
                </c:pt>
                <c:pt idx="1856">
                  <c:v>4.3</c:v>
                </c:pt>
                <c:pt idx="1857">
                  <c:v>4.3</c:v>
                </c:pt>
                <c:pt idx="1858">
                  <c:v>4.3</c:v>
                </c:pt>
                <c:pt idx="1859">
                  <c:v>4.3</c:v>
                </c:pt>
                <c:pt idx="1860">
                  <c:v>4.3</c:v>
                </c:pt>
                <c:pt idx="1861">
                  <c:v>4.3</c:v>
                </c:pt>
                <c:pt idx="1862">
                  <c:v>4.3</c:v>
                </c:pt>
                <c:pt idx="1863">
                  <c:v>4.3</c:v>
                </c:pt>
                <c:pt idx="1864">
                  <c:v>4.3</c:v>
                </c:pt>
                <c:pt idx="1865">
                  <c:v>4.3</c:v>
                </c:pt>
                <c:pt idx="1866">
                  <c:v>4.3</c:v>
                </c:pt>
                <c:pt idx="1867">
                  <c:v>4.3</c:v>
                </c:pt>
                <c:pt idx="1868">
                  <c:v>4.3</c:v>
                </c:pt>
                <c:pt idx="1869">
                  <c:v>4.3</c:v>
                </c:pt>
                <c:pt idx="1870">
                  <c:v>4.3</c:v>
                </c:pt>
                <c:pt idx="1871">
                  <c:v>4.3</c:v>
                </c:pt>
                <c:pt idx="1872">
                  <c:v>4.3</c:v>
                </c:pt>
                <c:pt idx="1873">
                  <c:v>4.2</c:v>
                </c:pt>
                <c:pt idx="1874">
                  <c:v>4.3</c:v>
                </c:pt>
                <c:pt idx="1875">
                  <c:v>4.3</c:v>
                </c:pt>
                <c:pt idx="1876">
                  <c:v>4.3</c:v>
                </c:pt>
                <c:pt idx="1877">
                  <c:v>4.2</c:v>
                </c:pt>
                <c:pt idx="1878">
                  <c:v>4.3</c:v>
                </c:pt>
                <c:pt idx="1879">
                  <c:v>4.2</c:v>
                </c:pt>
                <c:pt idx="1880">
                  <c:v>4.2</c:v>
                </c:pt>
                <c:pt idx="1881">
                  <c:v>4.2</c:v>
                </c:pt>
                <c:pt idx="1882">
                  <c:v>4.2</c:v>
                </c:pt>
                <c:pt idx="1883">
                  <c:v>4.2</c:v>
                </c:pt>
                <c:pt idx="1884">
                  <c:v>4.2</c:v>
                </c:pt>
                <c:pt idx="1885">
                  <c:v>4.2</c:v>
                </c:pt>
                <c:pt idx="1886">
                  <c:v>4.2</c:v>
                </c:pt>
                <c:pt idx="1887">
                  <c:v>4.2</c:v>
                </c:pt>
                <c:pt idx="1888">
                  <c:v>4.2</c:v>
                </c:pt>
                <c:pt idx="1889">
                  <c:v>4.2</c:v>
                </c:pt>
                <c:pt idx="1890">
                  <c:v>4.2</c:v>
                </c:pt>
                <c:pt idx="1891">
                  <c:v>4.3</c:v>
                </c:pt>
                <c:pt idx="1892">
                  <c:v>4.4000000000000004</c:v>
                </c:pt>
                <c:pt idx="1893">
                  <c:v>4.2</c:v>
                </c:pt>
                <c:pt idx="1894">
                  <c:v>4.3</c:v>
                </c:pt>
                <c:pt idx="1895">
                  <c:v>4.3</c:v>
                </c:pt>
                <c:pt idx="1896">
                  <c:v>4.3</c:v>
                </c:pt>
                <c:pt idx="1897">
                  <c:v>4.3</c:v>
                </c:pt>
                <c:pt idx="1898">
                  <c:v>4.3</c:v>
                </c:pt>
                <c:pt idx="1899">
                  <c:v>4.3</c:v>
                </c:pt>
                <c:pt idx="1900">
                  <c:v>4.3</c:v>
                </c:pt>
                <c:pt idx="1901">
                  <c:v>4.4000000000000004</c:v>
                </c:pt>
                <c:pt idx="1902">
                  <c:v>4.3</c:v>
                </c:pt>
                <c:pt idx="1903">
                  <c:v>4.3</c:v>
                </c:pt>
                <c:pt idx="1904">
                  <c:v>4.3</c:v>
                </c:pt>
                <c:pt idx="1905">
                  <c:v>4.3</c:v>
                </c:pt>
                <c:pt idx="1906">
                  <c:v>4.3</c:v>
                </c:pt>
                <c:pt idx="1907">
                  <c:v>4.3</c:v>
                </c:pt>
                <c:pt idx="1908">
                  <c:v>4.3</c:v>
                </c:pt>
                <c:pt idx="1909">
                  <c:v>4.4000000000000004</c:v>
                </c:pt>
                <c:pt idx="1910">
                  <c:v>4.4000000000000004</c:v>
                </c:pt>
                <c:pt idx="1911">
                  <c:v>4.4000000000000004</c:v>
                </c:pt>
                <c:pt idx="1912">
                  <c:v>4.3</c:v>
                </c:pt>
                <c:pt idx="1913">
                  <c:v>4.4000000000000004</c:v>
                </c:pt>
                <c:pt idx="1914">
                  <c:v>4.3</c:v>
                </c:pt>
                <c:pt idx="1915">
                  <c:v>4.3</c:v>
                </c:pt>
                <c:pt idx="1916">
                  <c:v>4.3</c:v>
                </c:pt>
                <c:pt idx="1917">
                  <c:v>4.3</c:v>
                </c:pt>
                <c:pt idx="1918">
                  <c:v>4.3</c:v>
                </c:pt>
                <c:pt idx="1919">
                  <c:v>4.3</c:v>
                </c:pt>
                <c:pt idx="1920">
                  <c:v>4.3</c:v>
                </c:pt>
                <c:pt idx="1921">
                  <c:v>4.2</c:v>
                </c:pt>
                <c:pt idx="1922">
                  <c:v>4.2</c:v>
                </c:pt>
                <c:pt idx="1923">
                  <c:v>4.2</c:v>
                </c:pt>
                <c:pt idx="1924">
                  <c:v>4.3</c:v>
                </c:pt>
                <c:pt idx="1925">
                  <c:v>4.3</c:v>
                </c:pt>
                <c:pt idx="1926">
                  <c:v>4.3</c:v>
                </c:pt>
                <c:pt idx="1927">
                  <c:v>4.3</c:v>
                </c:pt>
                <c:pt idx="1928">
                  <c:v>4.3</c:v>
                </c:pt>
                <c:pt idx="1929">
                  <c:v>4.3</c:v>
                </c:pt>
                <c:pt idx="1930">
                  <c:v>4.3</c:v>
                </c:pt>
                <c:pt idx="1931">
                  <c:v>4.3</c:v>
                </c:pt>
                <c:pt idx="1932">
                  <c:v>4.3</c:v>
                </c:pt>
                <c:pt idx="1933">
                  <c:v>4.2</c:v>
                </c:pt>
                <c:pt idx="1934">
                  <c:v>4.3</c:v>
                </c:pt>
                <c:pt idx="1935">
                  <c:v>4.3</c:v>
                </c:pt>
                <c:pt idx="1936">
                  <c:v>4.2</c:v>
                </c:pt>
                <c:pt idx="1937">
                  <c:v>4.3</c:v>
                </c:pt>
                <c:pt idx="1938">
                  <c:v>4.3</c:v>
                </c:pt>
                <c:pt idx="1939">
                  <c:v>4.2</c:v>
                </c:pt>
                <c:pt idx="1940">
                  <c:v>4.2</c:v>
                </c:pt>
                <c:pt idx="1941">
                  <c:v>4.3</c:v>
                </c:pt>
                <c:pt idx="1942">
                  <c:v>4.3</c:v>
                </c:pt>
                <c:pt idx="1943">
                  <c:v>4.3</c:v>
                </c:pt>
                <c:pt idx="1944">
                  <c:v>4.2</c:v>
                </c:pt>
                <c:pt idx="1945">
                  <c:v>4.2</c:v>
                </c:pt>
                <c:pt idx="1946">
                  <c:v>4.2</c:v>
                </c:pt>
                <c:pt idx="1947">
                  <c:v>4.2</c:v>
                </c:pt>
                <c:pt idx="1948">
                  <c:v>4.2</c:v>
                </c:pt>
                <c:pt idx="1949">
                  <c:v>4.2</c:v>
                </c:pt>
                <c:pt idx="1950">
                  <c:v>4.2</c:v>
                </c:pt>
                <c:pt idx="1951">
                  <c:v>4.3</c:v>
                </c:pt>
                <c:pt idx="1952">
                  <c:v>4.3</c:v>
                </c:pt>
                <c:pt idx="1953">
                  <c:v>4.3</c:v>
                </c:pt>
                <c:pt idx="1954">
                  <c:v>4.3</c:v>
                </c:pt>
                <c:pt idx="1955">
                  <c:v>4.2</c:v>
                </c:pt>
                <c:pt idx="1956">
                  <c:v>4.2</c:v>
                </c:pt>
                <c:pt idx="1957">
                  <c:v>4.2</c:v>
                </c:pt>
                <c:pt idx="1958">
                  <c:v>4.3</c:v>
                </c:pt>
                <c:pt idx="1959">
                  <c:v>4.3</c:v>
                </c:pt>
                <c:pt idx="1960">
                  <c:v>4.3</c:v>
                </c:pt>
                <c:pt idx="1961">
                  <c:v>4.3</c:v>
                </c:pt>
                <c:pt idx="1962">
                  <c:v>4.3</c:v>
                </c:pt>
                <c:pt idx="1963">
                  <c:v>4.3</c:v>
                </c:pt>
                <c:pt idx="1964">
                  <c:v>4.3</c:v>
                </c:pt>
                <c:pt idx="1965">
                  <c:v>4.3</c:v>
                </c:pt>
                <c:pt idx="1966">
                  <c:v>4.3</c:v>
                </c:pt>
                <c:pt idx="1967">
                  <c:v>4.3</c:v>
                </c:pt>
                <c:pt idx="1968">
                  <c:v>4.3</c:v>
                </c:pt>
                <c:pt idx="1969">
                  <c:v>4.3</c:v>
                </c:pt>
                <c:pt idx="1970">
                  <c:v>4.3</c:v>
                </c:pt>
                <c:pt idx="1971">
                  <c:v>4.3</c:v>
                </c:pt>
                <c:pt idx="1972">
                  <c:v>4.3</c:v>
                </c:pt>
                <c:pt idx="1973">
                  <c:v>4.3</c:v>
                </c:pt>
                <c:pt idx="1974">
                  <c:v>4.3</c:v>
                </c:pt>
                <c:pt idx="1975">
                  <c:v>4.2</c:v>
                </c:pt>
                <c:pt idx="1976">
                  <c:v>4.3</c:v>
                </c:pt>
                <c:pt idx="1977">
                  <c:v>4.3</c:v>
                </c:pt>
                <c:pt idx="1978">
                  <c:v>4.3</c:v>
                </c:pt>
                <c:pt idx="1979">
                  <c:v>4.3</c:v>
                </c:pt>
                <c:pt idx="1980">
                  <c:v>4.3</c:v>
                </c:pt>
                <c:pt idx="1981">
                  <c:v>4.3</c:v>
                </c:pt>
                <c:pt idx="1982">
                  <c:v>4.3</c:v>
                </c:pt>
                <c:pt idx="1983">
                  <c:v>4.2</c:v>
                </c:pt>
                <c:pt idx="1984">
                  <c:v>4.2</c:v>
                </c:pt>
                <c:pt idx="1985">
                  <c:v>4.2</c:v>
                </c:pt>
                <c:pt idx="1986">
                  <c:v>4.2</c:v>
                </c:pt>
                <c:pt idx="1987">
                  <c:v>4.3</c:v>
                </c:pt>
                <c:pt idx="1988">
                  <c:v>4.3</c:v>
                </c:pt>
                <c:pt idx="1989">
                  <c:v>4.2</c:v>
                </c:pt>
                <c:pt idx="1990">
                  <c:v>4.3</c:v>
                </c:pt>
                <c:pt idx="1991">
                  <c:v>4.3</c:v>
                </c:pt>
                <c:pt idx="1992">
                  <c:v>4.2</c:v>
                </c:pt>
                <c:pt idx="1993">
                  <c:v>4.3</c:v>
                </c:pt>
                <c:pt idx="1994">
                  <c:v>4.2</c:v>
                </c:pt>
                <c:pt idx="1995">
                  <c:v>4.3</c:v>
                </c:pt>
                <c:pt idx="1996">
                  <c:v>4.2</c:v>
                </c:pt>
                <c:pt idx="1997">
                  <c:v>4.2</c:v>
                </c:pt>
                <c:pt idx="1998">
                  <c:v>4.2</c:v>
                </c:pt>
                <c:pt idx="1999">
                  <c:v>4.2</c:v>
                </c:pt>
                <c:pt idx="2000">
                  <c:v>4.2</c:v>
                </c:pt>
                <c:pt idx="2001">
                  <c:v>4.2</c:v>
                </c:pt>
                <c:pt idx="2002">
                  <c:v>4.2</c:v>
                </c:pt>
                <c:pt idx="2003">
                  <c:v>4.2</c:v>
                </c:pt>
                <c:pt idx="2004">
                  <c:v>4.2</c:v>
                </c:pt>
                <c:pt idx="2005">
                  <c:v>4.3</c:v>
                </c:pt>
                <c:pt idx="2006">
                  <c:v>4.3</c:v>
                </c:pt>
                <c:pt idx="2007">
                  <c:v>4.2</c:v>
                </c:pt>
                <c:pt idx="2008">
                  <c:v>4.3</c:v>
                </c:pt>
                <c:pt idx="2009">
                  <c:v>4.3</c:v>
                </c:pt>
                <c:pt idx="2010">
                  <c:v>4.3</c:v>
                </c:pt>
                <c:pt idx="2011">
                  <c:v>4.2</c:v>
                </c:pt>
                <c:pt idx="2012">
                  <c:v>4.3</c:v>
                </c:pt>
                <c:pt idx="2013">
                  <c:v>4.3</c:v>
                </c:pt>
                <c:pt idx="2014">
                  <c:v>4.3</c:v>
                </c:pt>
                <c:pt idx="2015">
                  <c:v>4.3</c:v>
                </c:pt>
                <c:pt idx="2016">
                  <c:v>4.3</c:v>
                </c:pt>
                <c:pt idx="2017">
                  <c:v>4.2</c:v>
                </c:pt>
                <c:pt idx="2018">
                  <c:v>4.2</c:v>
                </c:pt>
              </c:numCache>
            </c:numRef>
          </c:yVal>
          <c:smooth val="0"/>
        </c:ser>
        <c:dLbls>
          <c:showLegendKey val="0"/>
          <c:showVal val="0"/>
          <c:showCatName val="0"/>
          <c:showSerName val="0"/>
          <c:showPercent val="0"/>
          <c:showBubbleSize val="0"/>
        </c:dLbls>
        <c:axId val="273980280"/>
        <c:axId val="273980672"/>
        <c:extLst>
          <c:ext xmlns:c15="http://schemas.microsoft.com/office/drawing/2012/chart" uri="{02D57815-91ED-43cb-92C2-25804820EDAC}">
            <c15:filteredScatterSeries>
              <c15:ser>
                <c:idx val="8"/>
                <c:order val="4"/>
                <c:tx>
                  <c:strRef>
                    <c:extLst>
                      <c:ext uri="{02D57815-91ED-43cb-92C2-25804820EDAC}">
                        <c15:formulaRef>
                          <c15:sqref>'[T1500170-v3 LHO Charge Exp Day 4 and 5.xlsx]Raw Data'!$K$15</c15:sqref>
                        </c15:formulaRef>
                      </c:ext>
                    </c:extLst>
                    <c:strCache>
                      <c:ptCount val="1"/>
                      <c:pt idx="0">
                        <c:v>4.4 B</c:v>
                      </c:pt>
                    </c:strCache>
                  </c:strRef>
                </c:tx>
                <c:spPr>
                  <a:ln w="19050" cap="rnd">
                    <a:solidFill>
                      <a:schemeClr val="accent3">
                        <a:lumMod val="60000"/>
                      </a:schemeClr>
                    </a:solidFill>
                    <a:round/>
                  </a:ln>
                  <a:effectLst/>
                </c:spPr>
                <c:marker>
                  <c:symbol val="none"/>
                </c:marker>
                <c:xVal>
                  <c:numRef>
                    <c:extLst>
                      <c:ext uri="{02D57815-91ED-43cb-92C2-25804820EDAC}">
                        <c15:formulaRef>
                          <c15:sqref>'[T1500170-v3 LHO Charge Exp Day 4 and 5.xlsx]Raw Data'!$B$18:$B$4644</c15:sqref>
                        </c15:formulaRef>
                      </c:ext>
                    </c:extLst>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extLst>
                      <c:ext uri="{02D57815-91ED-43cb-92C2-25804820EDAC}">
                        <c15:formulaRef>
                          <c15:sqref>'[T1500170-v3 LHO Charge Exp Day 4 and 5.xlsx]Raw Data'!$K$18:$K$4644</c15:sqref>
                        </c15:formulaRef>
                      </c:ext>
                    </c:extLst>
                    <c:numCache>
                      <c:formatCode>#,##0.0</c:formatCode>
                      <c:ptCount val="4627"/>
                      <c:pt idx="0">
                        <c:v>13.2</c:v>
                      </c:pt>
                      <c:pt idx="1">
                        <c:v>13.3</c:v>
                      </c:pt>
                      <c:pt idx="2">
                        <c:v>13.4</c:v>
                      </c:pt>
                      <c:pt idx="3">
                        <c:v>13.5</c:v>
                      </c:pt>
                      <c:pt idx="4">
                        <c:v>13.5</c:v>
                      </c:pt>
                      <c:pt idx="5">
                        <c:v>13.6</c:v>
                      </c:pt>
                      <c:pt idx="6">
                        <c:v>13.5</c:v>
                      </c:pt>
                      <c:pt idx="7">
                        <c:v>13.5</c:v>
                      </c:pt>
                      <c:pt idx="8">
                        <c:v>13.5</c:v>
                      </c:pt>
                      <c:pt idx="9">
                        <c:v>13.4</c:v>
                      </c:pt>
                      <c:pt idx="10">
                        <c:v>13.5</c:v>
                      </c:pt>
                      <c:pt idx="11">
                        <c:v>13.4</c:v>
                      </c:pt>
                      <c:pt idx="12">
                        <c:v>13.5</c:v>
                      </c:pt>
                      <c:pt idx="13">
                        <c:v>13.4</c:v>
                      </c:pt>
                      <c:pt idx="14">
                        <c:v>13.5</c:v>
                      </c:pt>
                      <c:pt idx="15">
                        <c:v>13.5</c:v>
                      </c:pt>
                      <c:pt idx="16">
                        <c:v>13.5</c:v>
                      </c:pt>
                      <c:pt idx="17">
                        <c:v>13.5</c:v>
                      </c:pt>
                      <c:pt idx="18">
                        <c:v>13.5</c:v>
                      </c:pt>
                      <c:pt idx="19">
                        <c:v>13.5</c:v>
                      </c:pt>
                      <c:pt idx="20">
                        <c:v>13.4</c:v>
                      </c:pt>
                      <c:pt idx="21">
                        <c:v>13.5</c:v>
                      </c:pt>
                      <c:pt idx="22">
                        <c:v>13.4</c:v>
                      </c:pt>
                      <c:pt idx="23">
                        <c:v>13.4</c:v>
                      </c:pt>
                      <c:pt idx="24">
                        <c:v>13.5</c:v>
                      </c:pt>
                      <c:pt idx="25">
                        <c:v>13.4</c:v>
                      </c:pt>
                      <c:pt idx="26">
                        <c:v>13.5</c:v>
                      </c:pt>
                      <c:pt idx="27">
                        <c:v>13.5</c:v>
                      </c:pt>
                      <c:pt idx="28">
                        <c:v>13.4</c:v>
                      </c:pt>
                      <c:pt idx="29">
                        <c:v>13.4</c:v>
                      </c:pt>
                      <c:pt idx="30">
                        <c:v>13.4</c:v>
                      </c:pt>
                      <c:pt idx="31">
                        <c:v>13.4</c:v>
                      </c:pt>
                      <c:pt idx="32">
                        <c:v>13.5</c:v>
                      </c:pt>
                      <c:pt idx="33">
                        <c:v>13.4</c:v>
                      </c:pt>
                      <c:pt idx="34">
                        <c:v>13.4</c:v>
                      </c:pt>
                      <c:pt idx="35">
                        <c:v>13.4</c:v>
                      </c:pt>
                      <c:pt idx="36">
                        <c:v>13.4</c:v>
                      </c:pt>
                      <c:pt idx="37">
                        <c:v>13.4</c:v>
                      </c:pt>
                      <c:pt idx="38">
                        <c:v>13.4</c:v>
                      </c:pt>
                      <c:pt idx="39">
                        <c:v>13.4</c:v>
                      </c:pt>
                      <c:pt idx="40">
                        <c:v>13.4</c:v>
                      </c:pt>
                      <c:pt idx="41">
                        <c:v>13.4</c:v>
                      </c:pt>
                      <c:pt idx="42">
                        <c:v>13.3</c:v>
                      </c:pt>
                      <c:pt idx="43">
                        <c:v>13.4</c:v>
                      </c:pt>
                      <c:pt idx="44">
                        <c:v>13.4</c:v>
                      </c:pt>
                      <c:pt idx="45">
                        <c:v>13.4</c:v>
                      </c:pt>
                      <c:pt idx="46">
                        <c:v>13.4</c:v>
                      </c:pt>
                      <c:pt idx="47">
                        <c:v>13.3</c:v>
                      </c:pt>
                      <c:pt idx="48">
                        <c:v>13.4</c:v>
                      </c:pt>
                      <c:pt idx="49">
                        <c:v>13.4</c:v>
                      </c:pt>
                      <c:pt idx="50">
                        <c:v>13.3</c:v>
                      </c:pt>
                      <c:pt idx="51">
                        <c:v>13.4</c:v>
                      </c:pt>
                      <c:pt idx="52">
                        <c:v>13.3</c:v>
                      </c:pt>
                      <c:pt idx="53">
                        <c:v>13.3</c:v>
                      </c:pt>
                      <c:pt idx="54">
                        <c:v>13.4</c:v>
                      </c:pt>
                      <c:pt idx="55">
                        <c:v>13.4</c:v>
                      </c:pt>
                      <c:pt idx="56">
                        <c:v>13.3</c:v>
                      </c:pt>
                      <c:pt idx="57">
                        <c:v>13.3</c:v>
                      </c:pt>
                      <c:pt idx="58">
                        <c:v>13.4</c:v>
                      </c:pt>
                      <c:pt idx="59">
                        <c:v>13.4</c:v>
                      </c:pt>
                      <c:pt idx="60">
                        <c:v>13.3</c:v>
                      </c:pt>
                      <c:pt idx="61">
                        <c:v>13.3</c:v>
                      </c:pt>
                      <c:pt idx="62">
                        <c:v>13.3</c:v>
                      </c:pt>
                      <c:pt idx="63">
                        <c:v>13.4</c:v>
                      </c:pt>
                      <c:pt idx="64">
                        <c:v>13.3</c:v>
                      </c:pt>
                      <c:pt idx="65">
                        <c:v>13.3</c:v>
                      </c:pt>
                      <c:pt idx="66">
                        <c:v>13.3</c:v>
                      </c:pt>
                      <c:pt idx="67">
                        <c:v>13.3</c:v>
                      </c:pt>
                      <c:pt idx="68">
                        <c:v>13.3</c:v>
                      </c:pt>
                      <c:pt idx="69">
                        <c:v>13.3</c:v>
                      </c:pt>
                      <c:pt idx="70">
                        <c:v>13.3</c:v>
                      </c:pt>
                      <c:pt idx="71">
                        <c:v>13.3</c:v>
                      </c:pt>
                      <c:pt idx="72">
                        <c:v>13.3</c:v>
                      </c:pt>
                      <c:pt idx="73">
                        <c:v>13.3</c:v>
                      </c:pt>
                      <c:pt idx="74">
                        <c:v>13.4</c:v>
                      </c:pt>
                      <c:pt idx="75">
                        <c:v>13.3</c:v>
                      </c:pt>
                      <c:pt idx="76">
                        <c:v>13.4</c:v>
                      </c:pt>
                      <c:pt idx="77">
                        <c:v>13.4</c:v>
                      </c:pt>
                      <c:pt idx="78">
                        <c:v>13.3</c:v>
                      </c:pt>
                      <c:pt idx="79">
                        <c:v>13.4</c:v>
                      </c:pt>
                      <c:pt idx="80">
                        <c:v>13.3</c:v>
                      </c:pt>
                      <c:pt idx="81">
                        <c:v>13.4</c:v>
                      </c:pt>
                      <c:pt idx="82">
                        <c:v>13.4</c:v>
                      </c:pt>
                      <c:pt idx="83">
                        <c:v>13.4</c:v>
                      </c:pt>
                      <c:pt idx="84">
                        <c:v>13.4</c:v>
                      </c:pt>
                      <c:pt idx="85">
                        <c:v>13.3</c:v>
                      </c:pt>
                      <c:pt idx="86">
                        <c:v>13.4</c:v>
                      </c:pt>
                      <c:pt idx="87">
                        <c:v>13.3</c:v>
                      </c:pt>
                      <c:pt idx="88">
                        <c:v>13.3</c:v>
                      </c:pt>
                      <c:pt idx="89">
                        <c:v>13.3</c:v>
                      </c:pt>
                      <c:pt idx="90">
                        <c:v>13.3</c:v>
                      </c:pt>
                      <c:pt idx="91">
                        <c:v>13.3</c:v>
                      </c:pt>
                      <c:pt idx="92">
                        <c:v>13.4</c:v>
                      </c:pt>
                      <c:pt idx="93">
                        <c:v>13.4</c:v>
                      </c:pt>
                      <c:pt idx="94">
                        <c:v>13.3</c:v>
                      </c:pt>
                      <c:pt idx="95">
                        <c:v>13.3</c:v>
                      </c:pt>
                      <c:pt idx="96">
                        <c:v>13.3</c:v>
                      </c:pt>
                      <c:pt idx="97">
                        <c:v>13.3</c:v>
                      </c:pt>
                      <c:pt idx="98">
                        <c:v>13.3</c:v>
                      </c:pt>
                      <c:pt idx="99">
                        <c:v>13.4</c:v>
                      </c:pt>
                      <c:pt idx="100">
                        <c:v>13.3</c:v>
                      </c:pt>
                      <c:pt idx="101">
                        <c:v>13.3</c:v>
                      </c:pt>
                      <c:pt idx="102">
                        <c:v>13.3</c:v>
                      </c:pt>
                      <c:pt idx="103">
                        <c:v>13.4</c:v>
                      </c:pt>
                      <c:pt idx="104">
                        <c:v>13.4</c:v>
                      </c:pt>
                      <c:pt idx="105">
                        <c:v>13.3</c:v>
                      </c:pt>
                      <c:pt idx="106">
                        <c:v>13.3</c:v>
                      </c:pt>
                      <c:pt idx="107">
                        <c:v>13.3</c:v>
                      </c:pt>
                      <c:pt idx="108">
                        <c:v>13.3</c:v>
                      </c:pt>
                      <c:pt idx="109">
                        <c:v>13.3</c:v>
                      </c:pt>
                      <c:pt idx="110">
                        <c:v>13.2</c:v>
                      </c:pt>
                      <c:pt idx="111">
                        <c:v>13.3</c:v>
                      </c:pt>
                      <c:pt idx="112">
                        <c:v>13.3</c:v>
                      </c:pt>
                      <c:pt idx="113">
                        <c:v>13.2</c:v>
                      </c:pt>
                      <c:pt idx="114">
                        <c:v>13.3</c:v>
                      </c:pt>
                      <c:pt idx="115">
                        <c:v>13.3</c:v>
                      </c:pt>
                      <c:pt idx="116">
                        <c:v>13.3</c:v>
                      </c:pt>
                      <c:pt idx="117">
                        <c:v>13.3</c:v>
                      </c:pt>
                      <c:pt idx="118">
                        <c:v>13.3</c:v>
                      </c:pt>
                      <c:pt idx="119">
                        <c:v>13.3</c:v>
                      </c:pt>
                      <c:pt idx="120">
                        <c:v>13.3</c:v>
                      </c:pt>
                      <c:pt idx="121">
                        <c:v>13.2</c:v>
                      </c:pt>
                      <c:pt idx="122">
                        <c:v>13.2</c:v>
                      </c:pt>
                      <c:pt idx="123">
                        <c:v>13.2</c:v>
                      </c:pt>
                      <c:pt idx="124">
                        <c:v>13.3</c:v>
                      </c:pt>
                      <c:pt idx="125">
                        <c:v>13.3</c:v>
                      </c:pt>
                      <c:pt idx="126">
                        <c:v>13.2</c:v>
                      </c:pt>
                      <c:pt idx="127">
                        <c:v>13.2</c:v>
                      </c:pt>
                      <c:pt idx="128">
                        <c:v>13.3</c:v>
                      </c:pt>
                      <c:pt idx="129">
                        <c:v>13.2</c:v>
                      </c:pt>
                      <c:pt idx="130">
                        <c:v>13.2</c:v>
                      </c:pt>
                      <c:pt idx="131">
                        <c:v>13.2</c:v>
                      </c:pt>
                      <c:pt idx="132">
                        <c:v>13.2</c:v>
                      </c:pt>
                      <c:pt idx="133">
                        <c:v>13.2</c:v>
                      </c:pt>
                      <c:pt idx="134">
                        <c:v>13.2</c:v>
                      </c:pt>
                      <c:pt idx="135">
                        <c:v>13.2</c:v>
                      </c:pt>
                      <c:pt idx="136">
                        <c:v>13.2</c:v>
                      </c:pt>
                      <c:pt idx="137">
                        <c:v>13.2</c:v>
                      </c:pt>
                      <c:pt idx="138">
                        <c:v>13.2</c:v>
                      </c:pt>
                      <c:pt idx="139">
                        <c:v>13.2</c:v>
                      </c:pt>
                      <c:pt idx="140">
                        <c:v>13.2</c:v>
                      </c:pt>
                      <c:pt idx="141">
                        <c:v>13.3</c:v>
                      </c:pt>
                      <c:pt idx="142">
                        <c:v>13.2</c:v>
                      </c:pt>
                      <c:pt idx="143">
                        <c:v>13.2</c:v>
                      </c:pt>
                      <c:pt idx="144">
                        <c:v>13.2</c:v>
                      </c:pt>
                      <c:pt idx="145">
                        <c:v>13.1</c:v>
                      </c:pt>
                      <c:pt idx="146">
                        <c:v>13.2</c:v>
                      </c:pt>
                      <c:pt idx="147">
                        <c:v>13.2</c:v>
                      </c:pt>
                      <c:pt idx="148">
                        <c:v>13.3</c:v>
                      </c:pt>
                      <c:pt idx="149">
                        <c:v>13.2</c:v>
                      </c:pt>
                      <c:pt idx="150">
                        <c:v>13.3</c:v>
                      </c:pt>
                      <c:pt idx="151">
                        <c:v>13.3</c:v>
                      </c:pt>
                      <c:pt idx="152">
                        <c:v>13.2</c:v>
                      </c:pt>
                      <c:pt idx="153">
                        <c:v>13.2</c:v>
                      </c:pt>
                      <c:pt idx="154">
                        <c:v>13.2</c:v>
                      </c:pt>
                      <c:pt idx="155">
                        <c:v>13.3</c:v>
                      </c:pt>
                      <c:pt idx="156">
                        <c:v>13.2</c:v>
                      </c:pt>
                      <c:pt idx="157">
                        <c:v>13.2</c:v>
                      </c:pt>
                      <c:pt idx="158">
                        <c:v>13.3</c:v>
                      </c:pt>
                      <c:pt idx="159">
                        <c:v>13.2</c:v>
                      </c:pt>
                      <c:pt idx="160">
                        <c:v>13.2</c:v>
                      </c:pt>
                      <c:pt idx="161">
                        <c:v>13.2</c:v>
                      </c:pt>
                      <c:pt idx="162">
                        <c:v>13.2</c:v>
                      </c:pt>
                      <c:pt idx="163">
                        <c:v>13.2</c:v>
                      </c:pt>
                      <c:pt idx="164">
                        <c:v>13.2</c:v>
                      </c:pt>
                      <c:pt idx="165">
                        <c:v>13.2</c:v>
                      </c:pt>
                      <c:pt idx="166">
                        <c:v>13.2</c:v>
                      </c:pt>
                      <c:pt idx="167">
                        <c:v>13.3</c:v>
                      </c:pt>
                      <c:pt idx="168">
                        <c:v>13.2</c:v>
                      </c:pt>
                      <c:pt idx="169">
                        <c:v>13.3</c:v>
                      </c:pt>
                      <c:pt idx="170">
                        <c:v>13.2</c:v>
                      </c:pt>
                      <c:pt idx="171">
                        <c:v>13.2</c:v>
                      </c:pt>
                      <c:pt idx="172">
                        <c:v>13.2</c:v>
                      </c:pt>
                      <c:pt idx="173">
                        <c:v>13.2</c:v>
                      </c:pt>
                      <c:pt idx="174">
                        <c:v>13.2</c:v>
                      </c:pt>
                      <c:pt idx="175">
                        <c:v>13.2</c:v>
                      </c:pt>
                      <c:pt idx="176">
                        <c:v>13.2</c:v>
                      </c:pt>
                      <c:pt idx="177">
                        <c:v>13.2</c:v>
                      </c:pt>
                      <c:pt idx="178">
                        <c:v>13.1</c:v>
                      </c:pt>
                      <c:pt idx="179">
                        <c:v>13.2</c:v>
                      </c:pt>
                      <c:pt idx="180">
                        <c:v>13.2</c:v>
                      </c:pt>
                      <c:pt idx="181">
                        <c:v>13.2</c:v>
                      </c:pt>
                      <c:pt idx="182">
                        <c:v>13.2</c:v>
                      </c:pt>
                      <c:pt idx="183">
                        <c:v>13.2</c:v>
                      </c:pt>
                      <c:pt idx="184">
                        <c:v>13.2</c:v>
                      </c:pt>
                      <c:pt idx="185">
                        <c:v>13.2</c:v>
                      </c:pt>
                      <c:pt idx="186">
                        <c:v>13.3</c:v>
                      </c:pt>
                      <c:pt idx="187">
                        <c:v>13.3</c:v>
                      </c:pt>
                      <c:pt idx="188">
                        <c:v>13.1</c:v>
                      </c:pt>
                      <c:pt idx="189">
                        <c:v>13.2</c:v>
                      </c:pt>
                      <c:pt idx="190">
                        <c:v>13.3</c:v>
                      </c:pt>
                      <c:pt idx="191">
                        <c:v>13.2</c:v>
                      </c:pt>
                      <c:pt idx="192">
                        <c:v>13.2</c:v>
                      </c:pt>
                      <c:pt idx="193">
                        <c:v>13.3</c:v>
                      </c:pt>
                      <c:pt idx="194">
                        <c:v>13.2</c:v>
                      </c:pt>
                      <c:pt idx="195">
                        <c:v>13.2</c:v>
                      </c:pt>
                      <c:pt idx="196">
                        <c:v>13.2</c:v>
                      </c:pt>
                      <c:pt idx="197">
                        <c:v>13.2</c:v>
                      </c:pt>
                      <c:pt idx="198">
                        <c:v>13.2</c:v>
                      </c:pt>
                      <c:pt idx="199">
                        <c:v>13.3</c:v>
                      </c:pt>
                      <c:pt idx="200">
                        <c:v>13.3</c:v>
                      </c:pt>
                      <c:pt idx="201">
                        <c:v>13.2</c:v>
                      </c:pt>
                      <c:pt idx="202">
                        <c:v>13.2</c:v>
                      </c:pt>
                      <c:pt idx="203">
                        <c:v>13.2</c:v>
                      </c:pt>
                      <c:pt idx="204">
                        <c:v>13.1</c:v>
                      </c:pt>
                      <c:pt idx="205">
                        <c:v>13.2</c:v>
                      </c:pt>
                      <c:pt idx="206">
                        <c:v>13.2</c:v>
                      </c:pt>
                      <c:pt idx="207">
                        <c:v>13.2</c:v>
                      </c:pt>
                      <c:pt idx="208">
                        <c:v>13.1</c:v>
                      </c:pt>
                      <c:pt idx="209">
                        <c:v>13.1</c:v>
                      </c:pt>
                      <c:pt idx="210">
                        <c:v>13.1</c:v>
                      </c:pt>
                      <c:pt idx="211">
                        <c:v>13.1</c:v>
                      </c:pt>
                      <c:pt idx="212">
                        <c:v>13.2</c:v>
                      </c:pt>
                      <c:pt idx="213">
                        <c:v>13.1</c:v>
                      </c:pt>
                      <c:pt idx="214">
                        <c:v>13.1</c:v>
                      </c:pt>
                      <c:pt idx="215">
                        <c:v>13.1</c:v>
                      </c:pt>
                      <c:pt idx="216">
                        <c:v>13.1</c:v>
                      </c:pt>
                      <c:pt idx="217">
                        <c:v>13.2</c:v>
                      </c:pt>
                      <c:pt idx="218">
                        <c:v>13.1</c:v>
                      </c:pt>
                      <c:pt idx="219">
                        <c:v>13.1</c:v>
                      </c:pt>
                      <c:pt idx="220">
                        <c:v>13.1</c:v>
                      </c:pt>
                      <c:pt idx="221">
                        <c:v>13.1</c:v>
                      </c:pt>
                      <c:pt idx="222">
                        <c:v>13.1</c:v>
                      </c:pt>
                      <c:pt idx="223">
                        <c:v>13.1</c:v>
                      </c:pt>
                      <c:pt idx="224">
                        <c:v>13.1</c:v>
                      </c:pt>
                      <c:pt idx="225">
                        <c:v>13.1</c:v>
                      </c:pt>
                      <c:pt idx="226">
                        <c:v>13.1</c:v>
                      </c:pt>
                      <c:pt idx="227">
                        <c:v>13.1</c:v>
                      </c:pt>
                      <c:pt idx="228">
                        <c:v>13.1</c:v>
                      </c:pt>
                      <c:pt idx="229">
                        <c:v>13.1</c:v>
                      </c:pt>
                      <c:pt idx="230">
                        <c:v>13.2</c:v>
                      </c:pt>
                      <c:pt idx="231">
                        <c:v>13.1</c:v>
                      </c:pt>
                      <c:pt idx="232">
                        <c:v>13.1</c:v>
                      </c:pt>
                      <c:pt idx="233">
                        <c:v>13.2</c:v>
                      </c:pt>
                      <c:pt idx="234">
                        <c:v>13.2</c:v>
                      </c:pt>
                      <c:pt idx="235">
                        <c:v>13.2</c:v>
                      </c:pt>
                      <c:pt idx="236">
                        <c:v>13.2</c:v>
                      </c:pt>
                      <c:pt idx="237">
                        <c:v>13.2</c:v>
                      </c:pt>
                      <c:pt idx="238">
                        <c:v>13.2</c:v>
                      </c:pt>
                      <c:pt idx="239">
                        <c:v>13.2</c:v>
                      </c:pt>
                      <c:pt idx="240">
                        <c:v>13.1</c:v>
                      </c:pt>
                      <c:pt idx="241">
                        <c:v>13.2</c:v>
                      </c:pt>
                      <c:pt idx="242">
                        <c:v>13.2</c:v>
                      </c:pt>
                      <c:pt idx="243">
                        <c:v>13.2</c:v>
                      </c:pt>
                      <c:pt idx="244">
                        <c:v>13.2</c:v>
                      </c:pt>
                      <c:pt idx="245">
                        <c:v>13.1</c:v>
                      </c:pt>
                      <c:pt idx="246">
                        <c:v>13.1</c:v>
                      </c:pt>
                      <c:pt idx="247">
                        <c:v>13.1</c:v>
                      </c:pt>
                      <c:pt idx="248">
                        <c:v>13.1</c:v>
                      </c:pt>
                      <c:pt idx="249">
                        <c:v>13.1</c:v>
                      </c:pt>
                      <c:pt idx="250">
                        <c:v>13.2</c:v>
                      </c:pt>
                      <c:pt idx="251">
                        <c:v>13.1</c:v>
                      </c:pt>
                      <c:pt idx="252">
                        <c:v>13.2</c:v>
                      </c:pt>
                      <c:pt idx="253">
                        <c:v>13.2</c:v>
                      </c:pt>
                      <c:pt idx="254">
                        <c:v>13.2</c:v>
                      </c:pt>
                      <c:pt idx="255">
                        <c:v>13.2</c:v>
                      </c:pt>
                      <c:pt idx="256">
                        <c:v>13.1</c:v>
                      </c:pt>
                      <c:pt idx="257">
                        <c:v>13.1</c:v>
                      </c:pt>
                      <c:pt idx="258">
                        <c:v>13.1</c:v>
                      </c:pt>
                      <c:pt idx="259">
                        <c:v>13.1</c:v>
                      </c:pt>
                      <c:pt idx="260">
                        <c:v>13.2</c:v>
                      </c:pt>
                      <c:pt idx="261">
                        <c:v>13.1</c:v>
                      </c:pt>
                      <c:pt idx="262">
                        <c:v>13.1</c:v>
                      </c:pt>
                      <c:pt idx="263">
                        <c:v>13.1</c:v>
                      </c:pt>
                      <c:pt idx="264">
                        <c:v>13.1</c:v>
                      </c:pt>
                      <c:pt idx="265">
                        <c:v>13.1</c:v>
                      </c:pt>
                      <c:pt idx="266">
                        <c:v>13.1</c:v>
                      </c:pt>
                      <c:pt idx="267">
                        <c:v>13.1</c:v>
                      </c:pt>
                      <c:pt idx="268">
                        <c:v>13.1</c:v>
                      </c:pt>
                      <c:pt idx="269">
                        <c:v>13.1</c:v>
                      </c:pt>
                      <c:pt idx="270">
                        <c:v>13.2</c:v>
                      </c:pt>
                      <c:pt idx="271">
                        <c:v>13.1</c:v>
                      </c:pt>
                      <c:pt idx="272">
                        <c:v>13.1</c:v>
                      </c:pt>
                      <c:pt idx="273">
                        <c:v>13.2</c:v>
                      </c:pt>
                      <c:pt idx="274">
                        <c:v>13.1</c:v>
                      </c:pt>
                      <c:pt idx="275">
                        <c:v>13.1</c:v>
                      </c:pt>
                      <c:pt idx="276">
                        <c:v>13.1</c:v>
                      </c:pt>
                      <c:pt idx="277">
                        <c:v>13.1</c:v>
                      </c:pt>
                      <c:pt idx="278">
                        <c:v>13.1</c:v>
                      </c:pt>
                      <c:pt idx="279">
                        <c:v>13.1</c:v>
                      </c:pt>
                      <c:pt idx="280">
                        <c:v>13.1</c:v>
                      </c:pt>
                      <c:pt idx="281">
                        <c:v>13.1</c:v>
                      </c:pt>
                      <c:pt idx="282">
                        <c:v>13.1</c:v>
                      </c:pt>
                      <c:pt idx="283">
                        <c:v>13.2</c:v>
                      </c:pt>
                      <c:pt idx="284">
                        <c:v>13.1</c:v>
                      </c:pt>
                      <c:pt idx="285">
                        <c:v>13.1</c:v>
                      </c:pt>
                      <c:pt idx="286">
                        <c:v>13.1</c:v>
                      </c:pt>
                      <c:pt idx="287">
                        <c:v>13.1</c:v>
                      </c:pt>
                      <c:pt idx="288">
                        <c:v>13.1</c:v>
                      </c:pt>
                      <c:pt idx="289">
                        <c:v>13.1</c:v>
                      </c:pt>
                      <c:pt idx="290">
                        <c:v>13.1</c:v>
                      </c:pt>
                      <c:pt idx="291">
                        <c:v>13</c:v>
                      </c:pt>
                      <c:pt idx="292">
                        <c:v>13</c:v>
                      </c:pt>
                      <c:pt idx="293">
                        <c:v>13.1</c:v>
                      </c:pt>
                      <c:pt idx="294">
                        <c:v>13</c:v>
                      </c:pt>
                      <c:pt idx="295">
                        <c:v>13</c:v>
                      </c:pt>
                      <c:pt idx="296">
                        <c:v>13</c:v>
                      </c:pt>
                      <c:pt idx="297">
                        <c:v>13</c:v>
                      </c:pt>
                      <c:pt idx="298">
                        <c:v>13</c:v>
                      </c:pt>
                      <c:pt idx="299">
                        <c:v>13.1</c:v>
                      </c:pt>
                      <c:pt idx="300">
                        <c:v>13</c:v>
                      </c:pt>
                      <c:pt idx="301">
                        <c:v>13</c:v>
                      </c:pt>
                      <c:pt idx="302">
                        <c:v>13.1</c:v>
                      </c:pt>
                      <c:pt idx="303">
                        <c:v>13</c:v>
                      </c:pt>
                      <c:pt idx="304">
                        <c:v>13.1</c:v>
                      </c:pt>
                      <c:pt idx="305">
                        <c:v>13.1</c:v>
                      </c:pt>
                      <c:pt idx="306">
                        <c:v>13</c:v>
                      </c:pt>
                      <c:pt idx="307">
                        <c:v>13</c:v>
                      </c:pt>
                      <c:pt idx="308">
                        <c:v>13</c:v>
                      </c:pt>
                      <c:pt idx="309">
                        <c:v>13</c:v>
                      </c:pt>
                      <c:pt idx="310">
                        <c:v>13</c:v>
                      </c:pt>
                      <c:pt idx="311">
                        <c:v>13</c:v>
                      </c:pt>
                      <c:pt idx="312">
                        <c:v>13</c:v>
                      </c:pt>
                      <c:pt idx="313">
                        <c:v>13</c:v>
                      </c:pt>
                      <c:pt idx="314">
                        <c:v>13</c:v>
                      </c:pt>
                      <c:pt idx="315">
                        <c:v>13</c:v>
                      </c:pt>
                      <c:pt idx="316">
                        <c:v>13</c:v>
                      </c:pt>
                      <c:pt idx="317">
                        <c:v>13</c:v>
                      </c:pt>
                      <c:pt idx="318">
                        <c:v>13</c:v>
                      </c:pt>
                      <c:pt idx="319">
                        <c:v>13</c:v>
                      </c:pt>
                      <c:pt idx="320">
                        <c:v>13.1</c:v>
                      </c:pt>
                      <c:pt idx="321">
                        <c:v>13</c:v>
                      </c:pt>
                      <c:pt idx="322">
                        <c:v>13</c:v>
                      </c:pt>
                      <c:pt idx="323">
                        <c:v>13</c:v>
                      </c:pt>
                      <c:pt idx="324">
                        <c:v>13</c:v>
                      </c:pt>
                      <c:pt idx="325">
                        <c:v>13</c:v>
                      </c:pt>
                      <c:pt idx="326">
                        <c:v>13</c:v>
                      </c:pt>
                      <c:pt idx="327">
                        <c:v>13.1</c:v>
                      </c:pt>
                      <c:pt idx="328">
                        <c:v>13</c:v>
                      </c:pt>
                      <c:pt idx="329">
                        <c:v>13</c:v>
                      </c:pt>
                      <c:pt idx="330">
                        <c:v>13</c:v>
                      </c:pt>
                      <c:pt idx="331">
                        <c:v>13</c:v>
                      </c:pt>
                      <c:pt idx="332">
                        <c:v>13</c:v>
                      </c:pt>
                      <c:pt idx="333">
                        <c:v>13</c:v>
                      </c:pt>
                      <c:pt idx="334">
                        <c:v>13.1</c:v>
                      </c:pt>
                      <c:pt idx="335">
                        <c:v>13</c:v>
                      </c:pt>
                      <c:pt idx="336">
                        <c:v>13</c:v>
                      </c:pt>
                      <c:pt idx="337">
                        <c:v>13</c:v>
                      </c:pt>
                      <c:pt idx="338">
                        <c:v>13.1</c:v>
                      </c:pt>
                      <c:pt idx="339">
                        <c:v>13</c:v>
                      </c:pt>
                      <c:pt idx="340">
                        <c:v>13</c:v>
                      </c:pt>
                      <c:pt idx="341">
                        <c:v>13</c:v>
                      </c:pt>
                      <c:pt idx="342">
                        <c:v>13</c:v>
                      </c:pt>
                      <c:pt idx="343">
                        <c:v>13</c:v>
                      </c:pt>
                      <c:pt idx="344">
                        <c:v>13</c:v>
                      </c:pt>
                      <c:pt idx="345">
                        <c:v>13</c:v>
                      </c:pt>
                      <c:pt idx="346">
                        <c:v>13</c:v>
                      </c:pt>
                      <c:pt idx="347">
                        <c:v>13</c:v>
                      </c:pt>
                      <c:pt idx="348">
                        <c:v>13</c:v>
                      </c:pt>
                      <c:pt idx="349">
                        <c:v>12.9</c:v>
                      </c:pt>
                      <c:pt idx="350">
                        <c:v>13</c:v>
                      </c:pt>
                      <c:pt idx="351">
                        <c:v>13</c:v>
                      </c:pt>
                      <c:pt idx="352">
                        <c:v>13</c:v>
                      </c:pt>
                      <c:pt idx="353">
                        <c:v>12.9</c:v>
                      </c:pt>
                      <c:pt idx="354">
                        <c:v>13</c:v>
                      </c:pt>
                      <c:pt idx="355">
                        <c:v>13</c:v>
                      </c:pt>
                      <c:pt idx="356">
                        <c:v>13</c:v>
                      </c:pt>
                      <c:pt idx="357">
                        <c:v>13</c:v>
                      </c:pt>
                      <c:pt idx="358">
                        <c:v>12.9</c:v>
                      </c:pt>
                      <c:pt idx="359">
                        <c:v>13</c:v>
                      </c:pt>
                      <c:pt idx="360">
                        <c:v>13</c:v>
                      </c:pt>
                      <c:pt idx="361">
                        <c:v>13</c:v>
                      </c:pt>
                      <c:pt idx="362">
                        <c:v>12.9</c:v>
                      </c:pt>
                      <c:pt idx="363">
                        <c:v>12.9</c:v>
                      </c:pt>
                      <c:pt idx="364">
                        <c:v>13</c:v>
                      </c:pt>
                      <c:pt idx="365">
                        <c:v>13</c:v>
                      </c:pt>
                      <c:pt idx="366">
                        <c:v>13</c:v>
                      </c:pt>
                      <c:pt idx="367">
                        <c:v>13</c:v>
                      </c:pt>
                      <c:pt idx="368">
                        <c:v>12.9</c:v>
                      </c:pt>
                      <c:pt idx="369">
                        <c:v>12.9</c:v>
                      </c:pt>
                      <c:pt idx="370">
                        <c:v>13</c:v>
                      </c:pt>
                      <c:pt idx="371">
                        <c:v>12.9</c:v>
                      </c:pt>
                      <c:pt idx="372">
                        <c:v>13</c:v>
                      </c:pt>
                      <c:pt idx="373">
                        <c:v>13</c:v>
                      </c:pt>
                      <c:pt idx="374">
                        <c:v>13</c:v>
                      </c:pt>
                      <c:pt idx="375">
                        <c:v>12.9</c:v>
                      </c:pt>
                      <c:pt idx="376">
                        <c:v>13</c:v>
                      </c:pt>
                      <c:pt idx="377">
                        <c:v>13</c:v>
                      </c:pt>
                      <c:pt idx="378">
                        <c:v>13</c:v>
                      </c:pt>
                      <c:pt idx="379">
                        <c:v>13</c:v>
                      </c:pt>
                      <c:pt idx="380">
                        <c:v>13</c:v>
                      </c:pt>
                      <c:pt idx="381">
                        <c:v>13</c:v>
                      </c:pt>
                      <c:pt idx="382">
                        <c:v>13</c:v>
                      </c:pt>
                      <c:pt idx="383">
                        <c:v>13</c:v>
                      </c:pt>
                      <c:pt idx="384">
                        <c:v>13</c:v>
                      </c:pt>
                      <c:pt idx="385">
                        <c:v>13</c:v>
                      </c:pt>
                      <c:pt idx="386">
                        <c:v>13</c:v>
                      </c:pt>
                      <c:pt idx="387">
                        <c:v>13</c:v>
                      </c:pt>
                      <c:pt idx="388">
                        <c:v>13</c:v>
                      </c:pt>
                      <c:pt idx="389">
                        <c:v>13</c:v>
                      </c:pt>
                      <c:pt idx="390">
                        <c:v>13</c:v>
                      </c:pt>
                      <c:pt idx="391">
                        <c:v>13</c:v>
                      </c:pt>
                      <c:pt idx="392">
                        <c:v>13</c:v>
                      </c:pt>
                      <c:pt idx="393">
                        <c:v>13</c:v>
                      </c:pt>
                      <c:pt idx="394">
                        <c:v>13</c:v>
                      </c:pt>
                      <c:pt idx="395">
                        <c:v>12.9</c:v>
                      </c:pt>
                      <c:pt idx="396">
                        <c:v>13</c:v>
                      </c:pt>
                      <c:pt idx="397">
                        <c:v>12.9</c:v>
                      </c:pt>
                      <c:pt idx="398">
                        <c:v>12.9</c:v>
                      </c:pt>
                      <c:pt idx="399">
                        <c:v>13</c:v>
                      </c:pt>
                      <c:pt idx="400">
                        <c:v>12.9</c:v>
                      </c:pt>
                      <c:pt idx="401">
                        <c:v>13</c:v>
                      </c:pt>
                      <c:pt idx="402">
                        <c:v>12.9</c:v>
                      </c:pt>
                      <c:pt idx="403">
                        <c:v>12.9</c:v>
                      </c:pt>
                      <c:pt idx="404">
                        <c:v>12.9</c:v>
                      </c:pt>
                      <c:pt idx="405">
                        <c:v>12.9</c:v>
                      </c:pt>
                      <c:pt idx="406">
                        <c:v>12.9</c:v>
                      </c:pt>
                      <c:pt idx="407">
                        <c:v>12.9</c:v>
                      </c:pt>
                      <c:pt idx="408">
                        <c:v>12.8</c:v>
                      </c:pt>
                      <c:pt idx="409">
                        <c:v>12.9</c:v>
                      </c:pt>
                      <c:pt idx="410">
                        <c:v>12.8</c:v>
                      </c:pt>
                      <c:pt idx="411">
                        <c:v>12.8</c:v>
                      </c:pt>
                      <c:pt idx="412">
                        <c:v>12.8</c:v>
                      </c:pt>
                      <c:pt idx="413">
                        <c:v>12.9</c:v>
                      </c:pt>
                      <c:pt idx="414">
                        <c:v>12.9</c:v>
                      </c:pt>
                      <c:pt idx="415">
                        <c:v>12.9</c:v>
                      </c:pt>
                      <c:pt idx="416">
                        <c:v>12.8</c:v>
                      </c:pt>
                      <c:pt idx="417">
                        <c:v>12.9</c:v>
                      </c:pt>
                      <c:pt idx="418">
                        <c:v>12.9</c:v>
                      </c:pt>
                      <c:pt idx="419">
                        <c:v>12.9</c:v>
                      </c:pt>
                      <c:pt idx="420">
                        <c:v>12.9</c:v>
                      </c:pt>
                      <c:pt idx="421">
                        <c:v>12.9</c:v>
                      </c:pt>
                      <c:pt idx="422">
                        <c:v>12.9</c:v>
                      </c:pt>
                      <c:pt idx="423">
                        <c:v>12.9</c:v>
                      </c:pt>
                      <c:pt idx="424">
                        <c:v>12.9</c:v>
                      </c:pt>
                      <c:pt idx="425">
                        <c:v>12.9</c:v>
                      </c:pt>
                      <c:pt idx="426">
                        <c:v>12.9</c:v>
                      </c:pt>
                      <c:pt idx="427">
                        <c:v>13</c:v>
                      </c:pt>
                      <c:pt idx="428">
                        <c:v>12.9</c:v>
                      </c:pt>
                      <c:pt idx="429">
                        <c:v>12.9</c:v>
                      </c:pt>
                      <c:pt idx="430">
                        <c:v>12.9</c:v>
                      </c:pt>
                      <c:pt idx="431">
                        <c:v>12.8</c:v>
                      </c:pt>
                      <c:pt idx="432">
                        <c:v>12.8</c:v>
                      </c:pt>
                      <c:pt idx="433">
                        <c:v>12.7</c:v>
                      </c:pt>
                      <c:pt idx="434">
                        <c:v>12.6</c:v>
                      </c:pt>
                      <c:pt idx="435">
                        <c:v>12.6</c:v>
                      </c:pt>
                      <c:pt idx="436">
                        <c:v>12.6</c:v>
                      </c:pt>
                      <c:pt idx="437">
                        <c:v>12.6</c:v>
                      </c:pt>
                      <c:pt idx="438">
                        <c:v>12.6</c:v>
                      </c:pt>
                      <c:pt idx="439">
                        <c:v>12.6</c:v>
                      </c:pt>
                      <c:pt idx="440">
                        <c:v>12.5</c:v>
                      </c:pt>
                      <c:pt idx="441">
                        <c:v>12.6</c:v>
                      </c:pt>
                      <c:pt idx="442">
                        <c:v>12.5</c:v>
                      </c:pt>
                      <c:pt idx="443">
                        <c:v>12.6</c:v>
                      </c:pt>
                      <c:pt idx="444">
                        <c:v>12.6</c:v>
                      </c:pt>
                      <c:pt idx="445">
                        <c:v>12.6</c:v>
                      </c:pt>
                      <c:pt idx="446">
                        <c:v>12.5</c:v>
                      </c:pt>
                      <c:pt idx="447">
                        <c:v>12.6</c:v>
                      </c:pt>
                      <c:pt idx="448">
                        <c:v>12.6</c:v>
                      </c:pt>
                      <c:pt idx="449">
                        <c:v>12.6</c:v>
                      </c:pt>
                      <c:pt idx="450">
                        <c:v>12.6</c:v>
                      </c:pt>
                      <c:pt idx="451">
                        <c:v>12.5</c:v>
                      </c:pt>
                      <c:pt idx="452">
                        <c:v>12.5</c:v>
                      </c:pt>
                      <c:pt idx="453">
                        <c:v>12.5</c:v>
                      </c:pt>
                      <c:pt idx="454">
                        <c:v>12.5</c:v>
                      </c:pt>
                      <c:pt idx="455">
                        <c:v>12.6</c:v>
                      </c:pt>
                      <c:pt idx="456">
                        <c:v>12.6</c:v>
                      </c:pt>
                      <c:pt idx="457">
                        <c:v>12.5</c:v>
                      </c:pt>
                      <c:pt idx="458">
                        <c:v>12.6</c:v>
                      </c:pt>
                      <c:pt idx="459">
                        <c:v>12.6</c:v>
                      </c:pt>
                      <c:pt idx="460">
                        <c:v>12.6</c:v>
                      </c:pt>
                      <c:pt idx="461">
                        <c:v>12.6</c:v>
                      </c:pt>
                      <c:pt idx="462">
                        <c:v>12.6</c:v>
                      </c:pt>
                      <c:pt idx="463">
                        <c:v>12.6</c:v>
                      </c:pt>
                      <c:pt idx="464">
                        <c:v>12.6</c:v>
                      </c:pt>
                      <c:pt idx="465">
                        <c:v>12.5</c:v>
                      </c:pt>
                      <c:pt idx="466">
                        <c:v>12.5</c:v>
                      </c:pt>
                      <c:pt idx="467">
                        <c:v>12.6</c:v>
                      </c:pt>
                      <c:pt idx="468">
                        <c:v>12.6</c:v>
                      </c:pt>
                      <c:pt idx="469">
                        <c:v>12.6</c:v>
                      </c:pt>
                      <c:pt idx="470">
                        <c:v>12.5</c:v>
                      </c:pt>
                      <c:pt idx="471">
                        <c:v>12.5</c:v>
                      </c:pt>
                      <c:pt idx="472">
                        <c:v>12.6</c:v>
                      </c:pt>
                      <c:pt idx="473">
                        <c:v>12.6</c:v>
                      </c:pt>
                      <c:pt idx="474">
                        <c:v>12.4</c:v>
                      </c:pt>
                      <c:pt idx="475">
                        <c:v>12.5</c:v>
                      </c:pt>
                      <c:pt idx="476">
                        <c:v>12.5</c:v>
                      </c:pt>
                      <c:pt idx="477">
                        <c:v>12.5</c:v>
                      </c:pt>
                      <c:pt idx="478">
                        <c:v>12.5</c:v>
                      </c:pt>
                      <c:pt idx="479">
                        <c:v>12.5</c:v>
                      </c:pt>
                      <c:pt idx="480">
                        <c:v>12.5</c:v>
                      </c:pt>
                      <c:pt idx="481">
                        <c:v>12.5</c:v>
                      </c:pt>
                      <c:pt idx="482">
                        <c:v>12.5</c:v>
                      </c:pt>
                      <c:pt idx="483">
                        <c:v>12.5</c:v>
                      </c:pt>
                      <c:pt idx="484">
                        <c:v>12.5</c:v>
                      </c:pt>
                      <c:pt idx="485">
                        <c:v>12.5</c:v>
                      </c:pt>
                      <c:pt idx="486">
                        <c:v>12.5</c:v>
                      </c:pt>
                      <c:pt idx="487">
                        <c:v>12.6</c:v>
                      </c:pt>
                      <c:pt idx="488">
                        <c:v>12.6</c:v>
                      </c:pt>
                      <c:pt idx="489">
                        <c:v>12.6</c:v>
                      </c:pt>
                      <c:pt idx="490">
                        <c:v>12.6</c:v>
                      </c:pt>
                      <c:pt idx="491">
                        <c:v>12.6</c:v>
                      </c:pt>
                      <c:pt idx="492">
                        <c:v>12.6</c:v>
                      </c:pt>
                      <c:pt idx="493">
                        <c:v>12.6</c:v>
                      </c:pt>
                      <c:pt idx="494">
                        <c:v>12.6</c:v>
                      </c:pt>
                      <c:pt idx="495">
                        <c:v>12.6</c:v>
                      </c:pt>
                      <c:pt idx="496">
                        <c:v>12.6</c:v>
                      </c:pt>
                      <c:pt idx="497">
                        <c:v>12.6</c:v>
                      </c:pt>
                      <c:pt idx="498">
                        <c:v>12.6</c:v>
                      </c:pt>
                      <c:pt idx="499">
                        <c:v>12.5</c:v>
                      </c:pt>
                      <c:pt idx="500">
                        <c:v>12.6</c:v>
                      </c:pt>
                      <c:pt idx="501">
                        <c:v>12.6</c:v>
                      </c:pt>
                      <c:pt idx="502">
                        <c:v>12.6</c:v>
                      </c:pt>
                      <c:pt idx="503">
                        <c:v>12.6</c:v>
                      </c:pt>
                      <c:pt idx="504">
                        <c:v>12.6</c:v>
                      </c:pt>
                      <c:pt idx="505">
                        <c:v>12.6</c:v>
                      </c:pt>
                      <c:pt idx="506">
                        <c:v>12.5</c:v>
                      </c:pt>
                      <c:pt idx="507">
                        <c:v>12.6</c:v>
                      </c:pt>
                      <c:pt idx="508">
                        <c:v>12.6</c:v>
                      </c:pt>
                      <c:pt idx="509">
                        <c:v>12.6</c:v>
                      </c:pt>
                      <c:pt idx="510">
                        <c:v>12.7</c:v>
                      </c:pt>
                      <c:pt idx="511">
                        <c:v>12.6</c:v>
                      </c:pt>
                      <c:pt idx="512">
                        <c:v>12.6</c:v>
                      </c:pt>
                      <c:pt idx="513">
                        <c:v>12.6</c:v>
                      </c:pt>
                      <c:pt idx="514">
                        <c:v>12.6</c:v>
                      </c:pt>
                      <c:pt idx="515">
                        <c:v>12.6</c:v>
                      </c:pt>
                      <c:pt idx="516">
                        <c:v>12.6</c:v>
                      </c:pt>
                      <c:pt idx="517">
                        <c:v>12.5</c:v>
                      </c:pt>
                      <c:pt idx="518">
                        <c:v>12.6</c:v>
                      </c:pt>
                      <c:pt idx="519">
                        <c:v>12.6</c:v>
                      </c:pt>
                      <c:pt idx="520">
                        <c:v>12.5</c:v>
                      </c:pt>
                      <c:pt idx="521">
                        <c:v>12.6</c:v>
                      </c:pt>
                      <c:pt idx="522">
                        <c:v>12.5</c:v>
                      </c:pt>
                      <c:pt idx="523">
                        <c:v>12.6</c:v>
                      </c:pt>
                      <c:pt idx="524">
                        <c:v>12.6</c:v>
                      </c:pt>
                      <c:pt idx="525">
                        <c:v>12.5</c:v>
                      </c:pt>
                      <c:pt idx="526">
                        <c:v>12.5</c:v>
                      </c:pt>
                      <c:pt idx="527">
                        <c:v>12.5</c:v>
                      </c:pt>
                      <c:pt idx="528">
                        <c:v>12.6</c:v>
                      </c:pt>
                      <c:pt idx="529">
                        <c:v>12.5</c:v>
                      </c:pt>
                      <c:pt idx="530">
                        <c:v>12.5</c:v>
                      </c:pt>
                      <c:pt idx="531">
                        <c:v>12.5</c:v>
                      </c:pt>
                      <c:pt idx="532">
                        <c:v>12.5</c:v>
                      </c:pt>
                      <c:pt idx="533">
                        <c:v>12.5</c:v>
                      </c:pt>
                      <c:pt idx="534">
                        <c:v>12.5</c:v>
                      </c:pt>
                      <c:pt idx="535">
                        <c:v>12.5</c:v>
                      </c:pt>
                      <c:pt idx="536">
                        <c:v>12.5</c:v>
                      </c:pt>
                      <c:pt idx="537">
                        <c:v>12.5</c:v>
                      </c:pt>
                      <c:pt idx="538">
                        <c:v>12.5</c:v>
                      </c:pt>
                      <c:pt idx="539">
                        <c:v>12.5</c:v>
                      </c:pt>
                      <c:pt idx="540">
                        <c:v>12.5</c:v>
                      </c:pt>
                      <c:pt idx="541">
                        <c:v>12.5</c:v>
                      </c:pt>
                      <c:pt idx="542">
                        <c:v>12.5</c:v>
                      </c:pt>
                      <c:pt idx="543">
                        <c:v>12.5</c:v>
                      </c:pt>
                      <c:pt idx="544">
                        <c:v>12.5</c:v>
                      </c:pt>
                      <c:pt idx="545">
                        <c:v>12.5</c:v>
                      </c:pt>
                      <c:pt idx="546">
                        <c:v>12.5</c:v>
                      </c:pt>
                      <c:pt idx="547">
                        <c:v>12.5</c:v>
                      </c:pt>
                      <c:pt idx="548">
                        <c:v>12.5</c:v>
                      </c:pt>
                      <c:pt idx="549">
                        <c:v>12.5</c:v>
                      </c:pt>
                      <c:pt idx="550">
                        <c:v>12.5</c:v>
                      </c:pt>
                      <c:pt idx="551">
                        <c:v>12.5</c:v>
                      </c:pt>
                      <c:pt idx="552">
                        <c:v>12.4</c:v>
                      </c:pt>
                      <c:pt idx="553">
                        <c:v>12.5</c:v>
                      </c:pt>
                      <c:pt idx="554">
                        <c:v>12.5</c:v>
                      </c:pt>
                      <c:pt idx="555">
                        <c:v>12.5</c:v>
                      </c:pt>
                      <c:pt idx="556">
                        <c:v>12.5</c:v>
                      </c:pt>
                      <c:pt idx="557">
                        <c:v>12.5</c:v>
                      </c:pt>
                      <c:pt idx="558">
                        <c:v>12.5</c:v>
                      </c:pt>
                      <c:pt idx="559">
                        <c:v>12.5</c:v>
                      </c:pt>
                      <c:pt idx="560">
                        <c:v>12.5</c:v>
                      </c:pt>
                      <c:pt idx="561">
                        <c:v>12.5</c:v>
                      </c:pt>
                      <c:pt idx="562">
                        <c:v>12.5</c:v>
                      </c:pt>
                      <c:pt idx="563">
                        <c:v>12.5</c:v>
                      </c:pt>
                      <c:pt idx="564">
                        <c:v>12.4</c:v>
                      </c:pt>
                      <c:pt idx="565">
                        <c:v>12.4</c:v>
                      </c:pt>
                      <c:pt idx="566">
                        <c:v>12.5</c:v>
                      </c:pt>
                      <c:pt idx="567">
                        <c:v>12.4</c:v>
                      </c:pt>
                      <c:pt idx="568">
                        <c:v>12.5</c:v>
                      </c:pt>
                      <c:pt idx="569">
                        <c:v>12.4</c:v>
                      </c:pt>
                      <c:pt idx="570">
                        <c:v>12.4</c:v>
                      </c:pt>
                      <c:pt idx="571">
                        <c:v>12.4</c:v>
                      </c:pt>
                      <c:pt idx="572">
                        <c:v>12.4</c:v>
                      </c:pt>
                      <c:pt idx="573">
                        <c:v>12.5</c:v>
                      </c:pt>
                      <c:pt idx="574">
                        <c:v>12.5</c:v>
                      </c:pt>
                      <c:pt idx="575">
                        <c:v>12.4</c:v>
                      </c:pt>
                      <c:pt idx="576">
                        <c:v>12.5</c:v>
                      </c:pt>
                      <c:pt idx="577">
                        <c:v>12.4</c:v>
                      </c:pt>
                      <c:pt idx="578">
                        <c:v>12.5</c:v>
                      </c:pt>
                      <c:pt idx="579">
                        <c:v>12.5</c:v>
                      </c:pt>
                      <c:pt idx="580">
                        <c:v>12.4</c:v>
                      </c:pt>
                      <c:pt idx="581">
                        <c:v>12.5</c:v>
                      </c:pt>
                      <c:pt idx="582">
                        <c:v>12.5</c:v>
                      </c:pt>
                      <c:pt idx="583">
                        <c:v>12.4</c:v>
                      </c:pt>
                      <c:pt idx="584">
                        <c:v>12.5</c:v>
                      </c:pt>
                      <c:pt idx="585">
                        <c:v>12.4</c:v>
                      </c:pt>
                      <c:pt idx="586">
                        <c:v>12.4</c:v>
                      </c:pt>
                      <c:pt idx="587">
                        <c:v>12.4</c:v>
                      </c:pt>
                      <c:pt idx="588">
                        <c:v>12.4</c:v>
                      </c:pt>
                      <c:pt idx="589">
                        <c:v>12.5</c:v>
                      </c:pt>
                      <c:pt idx="590">
                        <c:v>12.5</c:v>
                      </c:pt>
                      <c:pt idx="591">
                        <c:v>12.5</c:v>
                      </c:pt>
                      <c:pt idx="592">
                        <c:v>12.4</c:v>
                      </c:pt>
                      <c:pt idx="593">
                        <c:v>12.4</c:v>
                      </c:pt>
                      <c:pt idx="594">
                        <c:v>12.4</c:v>
                      </c:pt>
                      <c:pt idx="595">
                        <c:v>12.4</c:v>
                      </c:pt>
                      <c:pt idx="596">
                        <c:v>12.4</c:v>
                      </c:pt>
                      <c:pt idx="597">
                        <c:v>12.5</c:v>
                      </c:pt>
                      <c:pt idx="598">
                        <c:v>12.5</c:v>
                      </c:pt>
                      <c:pt idx="599">
                        <c:v>12.5</c:v>
                      </c:pt>
                      <c:pt idx="600">
                        <c:v>12.4</c:v>
                      </c:pt>
                      <c:pt idx="601">
                        <c:v>12.4</c:v>
                      </c:pt>
                      <c:pt idx="602">
                        <c:v>12.4</c:v>
                      </c:pt>
                      <c:pt idx="603">
                        <c:v>12.5</c:v>
                      </c:pt>
                      <c:pt idx="604">
                        <c:v>12.5</c:v>
                      </c:pt>
                      <c:pt idx="605">
                        <c:v>12.4</c:v>
                      </c:pt>
                      <c:pt idx="606">
                        <c:v>12.4</c:v>
                      </c:pt>
                      <c:pt idx="607">
                        <c:v>12.3</c:v>
                      </c:pt>
                      <c:pt idx="608">
                        <c:v>12.3</c:v>
                      </c:pt>
                      <c:pt idx="609">
                        <c:v>12.4</c:v>
                      </c:pt>
                      <c:pt idx="610">
                        <c:v>12.4</c:v>
                      </c:pt>
                      <c:pt idx="611">
                        <c:v>12.4</c:v>
                      </c:pt>
                      <c:pt idx="612">
                        <c:v>12.4</c:v>
                      </c:pt>
                      <c:pt idx="613">
                        <c:v>12.4</c:v>
                      </c:pt>
                      <c:pt idx="614">
                        <c:v>12.4</c:v>
                      </c:pt>
                      <c:pt idx="615">
                        <c:v>12.4</c:v>
                      </c:pt>
                      <c:pt idx="616">
                        <c:v>12.4</c:v>
                      </c:pt>
                      <c:pt idx="617">
                        <c:v>12.4</c:v>
                      </c:pt>
                      <c:pt idx="618">
                        <c:v>12.3</c:v>
                      </c:pt>
                      <c:pt idx="619">
                        <c:v>12.3</c:v>
                      </c:pt>
                      <c:pt idx="620">
                        <c:v>12.3</c:v>
                      </c:pt>
                      <c:pt idx="621">
                        <c:v>12.4</c:v>
                      </c:pt>
                      <c:pt idx="622">
                        <c:v>12.4</c:v>
                      </c:pt>
                      <c:pt idx="623">
                        <c:v>12.3</c:v>
                      </c:pt>
                      <c:pt idx="624">
                        <c:v>12.3</c:v>
                      </c:pt>
                      <c:pt idx="625">
                        <c:v>12.3</c:v>
                      </c:pt>
                      <c:pt idx="626">
                        <c:v>12.3</c:v>
                      </c:pt>
                      <c:pt idx="627">
                        <c:v>12.3</c:v>
                      </c:pt>
                      <c:pt idx="628">
                        <c:v>12.3</c:v>
                      </c:pt>
                      <c:pt idx="629">
                        <c:v>12.4</c:v>
                      </c:pt>
                      <c:pt idx="630">
                        <c:v>12.3</c:v>
                      </c:pt>
                      <c:pt idx="631">
                        <c:v>12.3</c:v>
                      </c:pt>
                      <c:pt idx="632">
                        <c:v>12.2</c:v>
                      </c:pt>
                      <c:pt idx="633">
                        <c:v>12.3</c:v>
                      </c:pt>
                      <c:pt idx="634">
                        <c:v>12.3</c:v>
                      </c:pt>
                      <c:pt idx="635">
                        <c:v>12.3</c:v>
                      </c:pt>
                      <c:pt idx="636">
                        <c:v>12.3</c:v>
                      </c:pt>
                      <c:pt idx="637">
                        <c:v>12.3</c:v>
                      </c:pt>
                      <c:pt idx="638">
                        <c:v>12.3</c:v>
                      </c:pt>
                      <c:pt idx="639">
                        <c:v>12.3</c:v>
                      </c:pt>
                      <c:pt idx="640">
                        <c:v>12.3</c:v>
                      </c:pt>
                      <c:pt idx="641">
                        <c:v>12.3</c:v>
                      </c:pt>
                      <c:pt idx="642">
                        <c:v>12.3</c:v>
                      </c:pt>
                      <c:pt idx="643">
                        <c:v>12.3</c:v>
                      </c:pt>
                      <c:pt idx="644">
                        <c:v>12.3</c:v>
                      </c:pt>
                      <c:pt idx="645">
                        <c:v>12.3</c:v>
                      </c:pt>
                      <c:pt idx="646">
                        <c:v>12.3</c:v>
                      </c:pt>
                      <c:pt idx="647">
                        <c:v>12.3</c:v>
                      </c:pt>
                      <c:pt idx="648">
                        <c:v>12.3</c:v>
                      </c:pt>
                      <c:pt idx="649">
                        <c:v>12.3</c:v>
                      </c:pt>
                      <c:pt idx="650">
                        <c:v>12.3</c:v>
                      </c:pt>
                      <c:pt idx="651">
                        <c:v>12.3</c:v>
                      </c:pt>
                      <c:pt idx="652">
                        <c:v>12.3</c:v>
                      </c:pt>
                      <c:pt idx="653">
                        <c:v>12.3</c:v>
                      </c:pt>
                      <c:pt idx="654">
                        <c:v>12.3</c:v>
                      </c:pt>
                      <c:pt idx="655">
                        <c:v>12.3</c:v>
                      </c:pt>
                      <c:pt idx="656">
                        <c:v>12.3</c:v>
                      </c:pt>
                      <c:pt idx="657">
                        <c:v>12.3</c:v>
                      </c:pt>
                      <c:pt idx="658">
                        <c:v>12.3</c:v>
                      </c:pt>
                      <c:pt idx="659">
                        <c:v>12.3</c:v>
                      </c:pt>
                      <c:pt idx="660">
                        <c:v>12.3</c:v>
                      </c:pt>
                      <c:pt idx="661">
                        <c:v>12.3</c:v>
                      </c:pt>
                      <c:pt idx="662">
                        <c:v>12.3</c:v>
                      </c:pt>
                      <c:pt idx="663">
                        <c:v>12.3</c:v>
                      </c:pt>
                      <c:pt idx="664">
                        <c:v>12.2</c:v>
                      </c:pt>
                      <c:pt idx="665">
                        <c:v>12.3</c:v>
                      </c:pt>
                      <c:pt idx="666">
                        <c:v>12.3</c:v>
                      </c:pt>
                      <c:pt idx="667">
                        <c:v>12.3</c:v>
                      </c:pt>
                      <c:pt idx="668">
                        <c:v>12.2</c:v>
                      </c:pt>
                      <c:pt idx="669">
                        <c:v>12.3</c:v>
                      </c:pt>
                      <c:pt idx="670">
                        <c:v>12.2</c:v>
                      </c:pt>
                      <c:pt idx="671">
                        <c:v>12.3</c:v>
                      </c:pt>
                      <c:pt idx="672">
                        <c:v>12.2</c:v>
                      </c:pt>
                      <c:pt idx="673">
                        <c:v>12.3</c:v>
                      </c:pt>
                      <c:pt idx="674">
                        <c:v>12.2</c:v>
                      </c:pt>
                      <c:pt idx="675">
                        <c:v>12.2</c:v>
                      </c:pt>
                      <c:pt idx="676">
                        <c:v>12.2</c:v>
                      </c:pt>
                      <c:pt idx="677">
                        <c:v>12.3</c:v>
                      </c:pt>
                      <c:pt idx="678">
                        <c:v>12.3</c:v>
                      </c:pt>
                      <c:pt idx="679">
                        <c:v>12.2</c:v>
                      </c:pt>
                      <c:pt idx="680">
                        <c:v>12.3</c:v>
                      </c:pt>
                      <c:pt idx="681">
                        <c:v>12.3</c:v>
                      </c:pt>
                      <c:pt idx="682">
                        <c:v>12.2</c:v>
                      </c:pt>
                      <c:pt idx="683">
                        <c:v>12.2</c:v>
                      </c:pt>
                      <c:pt idx="684">
                        <c:v>12.3</c:v>
                      </c:pt>
                      <c:pt idx="685">
                        <c:v>12.2</c:v>
                      </c:pt>
                      <c:pt idx="686">
                        <c:v>12.3</c:v>
                      </c:pt>
                      <c:pt idx="687">
                        <c:v>12.2</c:v>
                      </c:pt>
                      <c:pt idx="688">
                        <c:v>12.2</c:v>
                      </c:pt>
                      <c:pt idx="689">
                        <c:v>12.2</c:v>
                      </c:pt>
                      <c:pt idx="690">
                        <c:v>12.2</c:v>
                      </c:pt>
                      <c:pt idx="691">
                        <c:v>12.2</c:v>
                      </c:pt>
                      <c:pt idx="692">
                        <c:v>12.2</c:v>
                      </c:pt>
                      <c:pt idx="693">
                        <c:v>12.2</c:v>
                      </c:pt>
                      <c:pt idx="694">
                        <c:v>12.2</c:v>
                      </c:pt>
                      <c:pt idx="695">
                        <c:v>12.2</c:v>
                      </c:pt>
                      <c:pt idx="696">
                        <c:v>12.3</c:v>
                      </c:pt>
                      <c:pt idx="697">
                        <c:v>12.2</c:v>
                      </c:pt>
                      <c:pt idx="698">
                        <c:v>12.2</c:v>
                      </c:pt>
                      <c:pt idx="699">
                        <c:v>12.2</c:v>
                      </c:pt>
                      <c:pt idx="700">
                        <c:v>12.2</c:v>
                      </c:pt>
                      <c:pt idx="701">
                        <c:v>12.2</c:v>
                      </c:pt>
                      <c:pt idx="702">
                        <c:v>12.3</c:v>
                      </c:pt>
                      <c:pt idx="703">
                        <c:v>12.2</c:v>
                      </c:pt>
                      <c:pt idx="704">
                        <c:v>12.2</c:v>
                      </c:pt>
                      <c:pt idx="705">
                        <c:v>12.2</c:v>
                      </c:pt>
                      <c:pt idx="706">
                        <c:v>12.3</c:v>
                      </c:pt>
                      <c:pt idx="707">
                        <c:v>12.3</c:v>
                      </c:pt>
                      <c:pt idx="708">
                        <c:v>12.2</c:v>
                      </c:pt>
                      <c:pt idx="709">
                        <c:v>12.3</c:v>
                      </c:pt>
                      <c:pt idx="710">
                        <c:v>12.3</c:v>
                      </c:pt>
                      <c:pt idx="711">
                        <c:v>12.2</c:v>
                      </c:pt>
                      <c:pt idx="712">
                        <c:v>12.3</c:v>
                      </c:pt>
                      <c:pt idx="713">
                        <c:v>12.3</c:v>
                      </c:pt>
                      <c:pt idx="714">
                        <c:v>12.2</c:v>
                      </c:pt>
                      <c:pt idx="715">
                        <c:v>12.3</c:v>
                      </c:pt>
                      <c:pt idx="716">
                        <c:v>12.2</c:v>
                      </c:pt>
                      <c:pt idx="717">
                        <c:v>12.2</c:v>
                      </c:pt>
                      <c:pt idx="718">
                        <c:v>12.3</c:v>
                      </c:pt>
                      <c:pt idx="719">
                        <c:v>12.3</c:v>
                      </c:pt>
                      <c:pt idx="720">
                        <c:v>12.2</c:v>
                      </c:pt>
                      <c:pt idx="721">
                        <c:v>12.2</c:v>
                      </c:pt>
                      <c:pt idx="722">
                        <c:v>12.3</c:v>
                      </c:pt>
                      <c:pt idx="723">
                        <c:v>12.2</c:v>
                      </c:pt>
                      <c:pt idx="724">
                        <c:v>12.2</c:v>
                      </c:pt>
                      <c:pt idx="725">
                        <c:v>12.2</c:v>
                      </c:pt>
                      <c:pt idx="726">
                        <c:v>12.2</c:v>
                      </c:pt>
                      <c:pt idx="727">
                        <c:v>12.2</c:v>
                      </c:pt>
                      <c:pt idx="728">
                        <c:v>12.1</c:v>
                      </c:pt>
                      <c:pt idx="729">
                        <c:v>12.2</c:v>
                      </c:pt>
                      <c:pt idx="730">
                        <c:v>12.2</c:v>
                      </c:pt>
                      <c:pt idx="731">
                        <c:v>12.2</c:v>
                      </c:pt>
                      <c:pt idx="732">
                        <c:v>12.2</c:v>
                      </c:pt>
                      <c:pt idx="733">
                        <c:v>12.2</c:v>
                      </c:pt>
                      <c:pt idx="734">
                        <c:v>12.2</c:v>
                      </c:pt>
                      <c:pt idx="735">
                        <c:v>12.1</c:v>
                      </c:pt>
                      <c:pt idx="736">
                        <c:v>12.2</c:v>
                      </c:pt>
                      <c:pt idx="737">
                        <c:v>12.2</c:v>
                      </c:pt>
                      <c:pt idx="738">
                        <c:v>12.2</c:v>
                      </c:pt>
                      <c:pt idx="739">
                        <c:v>12.2</c:v>
                      </c:pt>
                      <c:pt idx="740">
                        <c:v>12.1</c:v>
                      </c:pt>
                      <c:pt idx="741">
                        <c:v>12.1</c:v>
                      </c:pt>
                      <c:pt idx="742">
                        <c:v>12.1</c:v>
                      </c:pt>
                      <c:pt idx="743">
                        <c:v>12.1</c:v>
                      </c:pt>
                      <c:pt idx="744">
                        <c:v>12.2</c:v>
                      </c:pt>
                      <c:pt idx="745">
                        <c:v>12.2</c:v>
                      </c:pt>
                      <c:pt idx="746">
                        <c:v>12.2</c:v>
                      </c:pt>
                      <c:pt idx="747">
                        <c:v>12.2</c:v>
                      </c:pt>
                      <c:pt idx="748">
                        <c:v>12.2</c:v>
                      </c:pt>
                      <c:pt idx="749">
                        <c:v>12.2</c:v>
                      </c:pt>
                      <c:pt idx="750">
                        <c:v>12.1</c:v>
                      </c:pt>
                      <c:pt idx="751">
                        <c:v>12.1</c:v>
                      </c:pt>
                      <c:pt idx="752">
                        <c:v>12.2</c:v>
                      </c:pt>
                      <c:pt idx="753">
                        <c:v>12.2</c:v>
                      </c:pt>
                      <c:pt idx="754">
                        <c:v>12.2</c:v>
                      </c:pt>
                      <c:pt idx="755">
                        <c:v>12.2</c:v>
                      </c:pt>
                      <c:pt idx="756">
                        <c:v>12.2</c:v>
                      </c:pt>
                      <c:pt idx="757">
                        <c:v>12.2</c:v>
                      </c:pt>
                      <c:pt idx="758">
                        <c:v>12.2</c:v>
                      </c:pt>
                      <c:pt idx="759">
                        <c:v>12.2</c:v>
                      </c:pt>
                      <c:pt idx="760">
                        <c:v>12.1</c:v>
                      </c:pt>
                      <c:pt idx="761">
                        <c:v>12.1</c:v>
                      </c:pt>
                      <c:pt idx="762">
                        <c:v>12.2</c:v>
                      </c:pt>
                      <c:pt idx="763">
                        <c:v>12.2</c:v>
                      </c:pt>
                      <c:pt idx="764">
                        <c:v>12.1</c:v>
                      </c:pt>
                      <c:pt idx="765">
                        <c:v>12.2</c:v>
                      </c:pt>
                      <c:pt idx="766">
                        <c:v>12.2</c:v>
                      </c:pt>
                      <c:pt idx="767">
                        <c:v>12.2</c:v>
                      </c:pt>
                      <c:pt idx="768">
                        <c:v>12.1</c:v>
                      </c:pt>
                      <c:pt idx="769">
                        <c:v>12.1</c:v>
                      </c:pt>
                      <c:pt idx="770">
                        <c:v>12.1</c:v>
                      </c:pt>
                      <c:pt idx="771">
                        <c:v>12.2</c:v>
                      </c:pt>
                      <c:pt idx="772">
                        <c:v>12.1</c:v>
                      </c:pt>
                      <c:pt idx="773">
                        <c:v>12.1</c:v>
                      </c:pt>
                      <c:pt idx="774">
                        <c:v>12.2</c:v>
                      </c:pt>
                      <c:pt idx="775">
                        <c:v>12.1</c:v>
                      </c:pt>
                      <c:pt idx="776">
                        <c:v>12.2</c:v>
                      </c:pt>
                      <c:pt idx="777">
                        <c:v>12.2</c:v>
                      </c:pt>
                      <c:pt idx="778">
                        <c:v>12.2</c:v>
                      </c:pt>
                      <c:pt idx="779">
                        <c:v>12.2</c:v>
                      </c:pt>
                      <c:pt idx="780">
                        <c:v>12.1</c:v>
                      </c:pt>
                      <c:pt idx="781">
                        <c:v>12.1</c:v>
                      </c:pt>
                      <c:pt idx="782">
                        <c:v>12.2</c:v>
                      </c:pt>
                      <c:pt idx="783">
                        <c:v>12.2</c:v>
                      </c:pt>
                      <c:pt idx="784">
                        <c:v>12.2</c:v>
                      </c:pt>
                      <c:pt idx="785">
                        <c:v>12.1</c:v>
                      </c:pt>
                      <c:pt idx="786">
                        <c:v>12.1</c:v>
                      </c:pt>
                      <c:pt idx="787">
                        <c:v>12.1</c:v>
                      </c:pt>
                      <c:pt idx="788">
                        <c:v>12.1</c:v>
                      </c:pt>
                      <c:pt idx="789">
                        <c:v>12.2</c:v>
                      </c:pt>
                      <c:pt idx="790">
                        <c:v>12.1</c:v>
                      </c:pt>
                      <c:pt idx="791">
                        <c:v>12.1</c:v>
                      </c:pt>
                      <c:pt idx="792">
                        <c:v>12.1</c:v>
                      </c:pt>
                      <c:pt idx="793">
                        <c:v>12.1</c:v>
                      </c:pt>
                      <c:pt idx="794">
                        <c:v>12.1</c:v>
                      </c:pt>
                      <c:pt idx="795">
                        <c:v>12.1</c:v>
                      </c:pt>
                      <c:pt idx="796">
                        <c:v>12</c:v>
                      </c:pt>
                      <c:pt idx="797">
                        <c:v>12</c:v>
                      </c:pt>
                      <c:pt idx="798">
                        <c:v>12</c:v>
                      </c:pt>
                      <c:pt idx="799">
                        <c:v>12</c:v>
                      </c:pt>
                      <c:pt idx="800">
                        <c:v>12</c:v>
                      </c:pt>
                      <c:pt idx="801">
                        <c:v>12</c:v>
                      </c:pt>
                      <c:pt idx="802">
                        <c:v>12</c:v>
                      </c:pt>
                      <c:pt idx="803">
                        <c:v>12</c:v>
                      </c:pt>
                      <c:pt idx="804">
                        <c:v>12</c:v>
                      </c:pt>
                      <c:pt idx="805">
                        <c:v>12</c:v>
                      </c:pt>
                      <c:pt idx="806">
                        <c:v>12.1</c:v>
                      </c:pt>
                      <c:pt idx="807">
                        <c:v>12.1</c:v>
                      </c:pt>
                      <c:pt idx="808">
                        <c:v>12.1</c:v>
                      </c:pt>
                      <c:pt idx="809">
                        <c:v>12</c:v>
                      </c:pt>
                      <c:pt idx="810">
                        <c:v>12</c:v>
                      </c:pt>
                      <c:pt idx="811">
                        <c:v>12</c:v>
                      </c:pt>
                      <c:pt idx="812">
                        <c:v>12</c:v>
                      </c:pt>
                      <c:pt idx="813">
                        <c:v>12</c:v>
                      </c:pt>
                      <c:pt idx="814">
                        <c:v>12</c:v>
                      </c:pt>
                      <c:pt idx="815">
                        <c:v>12</c:v>
                      </c:pt>
                      <c:pt idx="816">
                        <c:v>12</c:v>
                      </c:pt>
                      <c:pt idx="817">
                        <c:v>12</c:v>
                      </c:pt>
                      <c:pt idx="818">
                        <c:v>12</c:v>
                      </c:pt>
                      <c:pt idx="819">
                        <c:v>12</c:v>
                      </c:pt>
                      <c:pt idx="820">
                        <c:v>12</c:v>
                      </c:pt>
                      <c:pt idx="821">
                        <c:v>12</c:v>
                      </c:pt>
                      <c:pt idx="822">
                        <c:v>11.9</c:v>
                      </c:pt>
                      <c:pt idx="823">
                        <c:v>12</c:v>
                      </c:pt>
                      <c:pt idx="824">
                        <c:v>12</c:v>
                      </c:pt>
                      <c:pt idx="825">
                        <c:v>12</c:v>
                      </c:pt>
                      <c:pt idx="826">
                        <c:v>12</c:v>
                      </c:pt>
                      <c:pt idx="827">
                        <c:v>11.9</c:v>
                      </c:pt>
                      <c:pt idx="828">
                        <c:v>11.9</c:v>
                      </c:pt>
                      <c:pt idx="829">
                        <c:v>12</c:v>
                      </c:pt>
                      <c:pt idx="830">
                        <c:v>11.9</c:v>
                      </c:pt>
                      <c:pt idx="831">
                        <c:v>11.9</c:v>
                      </c:pt>
                      <c:pt idx="832">
                        <c:v>11.9</c:v>
                      </c:pt>
                      <c:pt idx="833">
                        <c:v>12</c:v>
                      </c:pt>
                      <c:pt idx="834">
                        <c:v>12</c:v>
                      </c:pt>
                      <c:pt idx="835">
                        <c:v>12</c:v>
                      </c:pt>
                      <c:pt idx="836">
                        <c:v>12</c:v>
                      </c:pt>
                      <c:pt idx="837">
                        <c:v>12</c:v>
                      </c:pt>
                      <c:pt idx="838">
                        <c:v>12</c:v>
                      </c:pt>
                      <c:pt idx="839">
                        <c:v>12</c:v>
                      </c:pt>
                      <c:pt idx="840">
                        <c:v>12</c:v>
                      </c:pt>
                      <c:pt idx="841">
                        <c:v>12</c:v>
                      </c:pt>
                      <c:pt idx="842">
                        <c:v>11.9</c:v>
                      </c:pt>
                      <c:pt idx="843">
                        <c:v>12</c:v>
                      </c:pt>
                      <c:pt idx="844">
                        <c:v>12</c:v>
                      </c:pt>
                      <c:pt idx="845">
                        <c:v>12</c:v>
                      </c:pt>
                      <c:pt idx="846">
                        <c:v>12</c:v>
                      </c:pt>
                      <c:pt idx="847">
                        <c:v>12</c:v>
                      </c:pt>
                      <c:pt idx="848">
                        <c:v>12.1</c:v>
                      </c:pt>
                      <c:pt idx="849">
                        <c:v>12</c:v>
                      </c:pt>
                      <c:pt idx="850">
                        <c:v>12</c:v>
                      </c:pt>
                      <c:pt idx="851">
                        <c:v>12</c:v>
                      </c:pt>
                      <c:pt idx="852">
                        <c:v>12</c:v>
                      </c:pt>
                      <c:pt idx="853">
                        <c:v>12</c:v>
                      </c:pt>
                      <c:pt idx="854">
                        <c:v>12</c:v>
                      </c:pt>
                      <c:pt idx="855">
                        <c:v>12</c:v>
                      </c:pt>
                      <c:pt idx="856">
                        <c:v>12</c:v>
                      </c:pt>
                      <c:pt idx="857">
                        <c:v>12</c:v>
                      </c:pt>
                      <c:pt idx="858">
                        <c:v>12</c:v>
                      </c:pt>
                      <c:pt idx="859">
                        <c:v>12</c:v>
                      </c:pt>
                      <c:pt idx="860">
                        <c:v>12</c:v>
                      </c:pt>
                      <c:pt idx="861">
                        <c:v>12</c:v>
                      </c:pt>
                      <c:pt idx="862">
                        <c:v>12</c:v>
                      </c:pt>
                      <c:pt idx="863">
                        <c:v>12</c:v>
                      </c:pt>
                      <c:pt idx="864">
                        <c:v>12</c:v>
                      </c:pt>
                      <c:pt idx="865">
                        <c:v>11.9</c:v>
                      </c:pt>
                      <c:pt idx="866">
                        <c:v>12</c:v>
                      </c:pt>
                      <c:pt idx="867">
                        <c:v>11.9</c:v>
                      </c:pt>
                      <c:pt idx="868">
                        <c:v>12</c:v>
                      </c:pt>
                      <c:pt idx="869">
                        <c:v>11.9</c:v>
                      </c:pt>
                      <c:pt idx="870">
                        <c:v>12</c:v>
                      </c:pt>
                      <c:pt idx="871">
                        <c:v>11.9</c:v>
                      </c:pt>
                      <c:pt idx="872">
                        <c:v>11.9</c:v>
                      </c:pt>
                      <c:pt idx="873">
                        <c:v>11.9</c:v>
                      </c:pt>
                      <c:pt idx="874">
                        <c:v>11.9</c:v>
                      </c:pt>
                      <c:pt idx="875">
                        <c:v>11.9</c:v>
                      </c:pt>
                      <c:pt idx="876">
                        <c:v>11.9</c:v>
                      </c:pt>
                      <c:pt idx="877">
                        <c:v>12</c:v>
                      </c:pt>
                      <c:pt idx="878">
                        <c:v>11.9</c:v>
                      </c:pt>
                      <c:pt idx="879">
                        <c:v>12</c:v>
                      </c:pt>
                      <c:pt idx="880">
                        <c:v>12</c:v>
                      </c:pt>
                      <c:pt idx="881">
                        <c:v>12</c:v>
                      </c:pt>
                      <c:pt idx="882">
                        <c:v>11.9</c:v>
                      </c:pt>
                      <c:pt idx="883">
                        <c:v>11.9</c:v>
                      </c:pt>
                      <c:pt idx="884">
                        <c:v>11.9</c:v>
                      </c:pt>
                      <c:pt idx="885">
                        <c:v>12</c:v>
                      </c:pt>
                      <c:pt idx="886">
                        <c:v>11.9</c:v>
                      </c:pt>
                      <c:pt idx="887">
                        <c:v>11.9</c:v>
                      </c:pt>
                      <c:pt idx="888">
                        <c:v>11.9</c:v>
                      </c:pt>
                      <c:pt idx="889">
                        <c:v>11.9</c:v>
                      </c:pt>
                      <c:pt idx="890">
                        <c:v>11.9</c:v>
                      </c:pt>
                      <c:pt idx="891">
                        <c:v>11.9</c:v>
                      </c:pt>
                      <c:pt idx="892">
                        <c:v>12</c:v>
                      </c:pt>
                      <c:pt idx="893">
                        <c:v>11.9</c:v>
                      </c:pt>
                      <c:pt idx="894">
                        <c:v>12</c:v>
                      </c:pt>
                      <c:pt idx="895">
                        <c:v>12</c:v>
                      </c:pt>
                      <c:pt idx="896">
                        <c:v>12</c:v>
                      </c:pt>
                      <c:pt idx="897">
                        <c:v>11.9</c:v>
                      </c:pt>
                      <c:pt idx="898">
                        <c:v>12</c:v>
                      </c:pt>
                      <c:pt idx="899">
                        <c:v>11.9</c:v>
                      </c:pt>
                      <c:pt idx="900">
                        <c:v>11.9</c:v>
                      </c:pt>
                      <c:pt idx="901">
                        <c:v>11.9</c:v>
                      </c:pt>
                      <c:pt idx="902">
                        <c:v>11.9</c:v>
                      </c:pt>
                      <c:pt idx="903">
                        <c:v>11.9</c:v>
                      </c:pt>
                      <c:pt idx="904">
                        <c:v>11.9</c:v>
                      </c:pt>
                      <c:pt idx="905">
                        <c:v>12</c:v>
                      </c:pt>
                      <c:pt idx="906">
                        <c:v>12</c:v>
                      </c:pt>
                      <c:pt idx="907">
                        <c:v>12</c:v>
                      </c:pt>
                      <c:pt idx="908">
                        <c:v>12</c:v>
                      </c:pt>
                      <c:pt idx="909">
                        <c:v>12</c:v>
                      </c:pt>
                      <c:pt idx="910">
                        <c:v>12</c:v>
                      </c:pt>
                      <c:pt idx="911">
                        <c:v>11.9</c:v>
                      </c:pt>
                      <c:pt idx="912">
                        <c:v>11.9</c:v>
                      </c:pt>
                      <c:pt idx="913">
                        <c:v>11.9</c:v>
                      </c:pt>
                      <c:pt idx="914">
                        <c:v>11.9</c:v>
                      </c:pt>
                      <c:pt idx="915">
                        <c:v>11.9</c:v>
                      </c:pt>
                      <c:pt idx="916">
                        <c:v>11.9</c:v>
                      </c:pt>
                      <c:pt idx="917">
                        <c:v>11.9</c:v>
                      </c:pt>
                      <c:pt idx="918">
                        <c:v>11.9</c:v>
                      </c:pt>
                      <c:pt idx="919">
                        <c:v>11.9</c:v>
                      </c:pt>
                      <c:pt idx="920">
                        <c:v>11.9</c:v>
                      </c:pt>
                      <c:pt idx="921">
                        <c:v>11.9</c:v>
                      </c:pt>
                      <c:pt idx="922">
                        <c:v>11.9</c:v>
                      </c:pt>
                      <c:pt idx="923">
                        <c:v>12</c:v>
                      </c:pt>
                      <c:pt idx="924">
                        <c:v>12</c:v>
                      </c:pt>
                      <c:pt idx="925">
                        <c:v>12</c:v>
                      </c:pt>
                      <c:pt idx="926">
                        <c:v>12</c:v>
                      </c:pt>
                      <c:pt idx="927">
                        <c:v>12</c:v>
                      </c:pt>
                      <c:pt idx="928">
                        <c:v>11.9</c:v>
                      </c:pt>
                      <c:pt idx="929">
                        <c:v>11.9</c:v>
                      </c:pt>
                      <c:pt idx="930">
                        <c:v>11.9</c:v>
                      </c:pt>
                      <c:pt idx="931">
                        <c:v>11.9</c:v>
                      </c:pt>
                      <c:pt idx="932">
                        <c:v>11.9</c:v>
                      </c:pt>
                      <c:pt idx="933">
                        <c:v>11.9</c:v>
                      </c:pt>
                      <c:pt idx="934">
                        <c:v>11.9</c:v>
                      </c:pt>
                      <c:pt idx="935">
                        <c:v>11.9</c:v>
                      </c:pt>
                      <c:pt idx="936">
                        <c:v>11.8</c:v>
                      </c:pt>
                      <c:pt idx="937">
                        <c:v>11.8</c:v>
                      </c:pt>
                      <c:pt idx="938">
                        <c:v>11.8</c:v>
                      </c:pt>
                      <c:pt idx="939">
                        <c:v>11.8</c:v>
                      </c:pt>
                      <c:pt idx="940">
                        <c:v>11.9</c:v>
                      </c:pt>
                      <c:pt idx="941">
                        <c:v>11.8</c:v>
                      </c:pt>
                      <c:pt idx="942">
                        <c:v>11.8</c:v>
                      </c:pt>
                      <c:pt idx="943">
                        <c:v>11.9</c:v>
                      </c:pt>
                      <c:pt idx="944">
                        <c:v>11.8</c:v>
                      </c:pt>
                      <c:pt idx="945">
                        <c:v>11.9</c:v>
                      </c:pt>
                      <c:pt idx="946">
                        <c:v>11.9</c:v>
                      </c:pt>
                      <c:pt idx="947">
                        <c:v>11.8</c:v>
                      </c:pt>
                      <c:pt idx="948">
                        <c:v>11.8</c:v>
                      </c:pt>
                      <c:pt idx="949">
                        <c:v>11.8</c:v>
                      </c:pt>
                      <c:pt idx="950">
                        <c:v>11.8</c:v>
                      </c:pt>
                      <c:pt idx="951">
                        <c:v>11.8</c:v>
                      </c:pt>
                      <c:pt idx="952">
                        <c:v>11.9</c:v>
                      </c:pt>
                      <c:pt idx="953">
                        <c:v>11.8</c:v>
                      </c:pt>
                      <c:pt idx="954">
                        <c:v>11.8</c:v>
                      </c:pt>
                      <c:pt idx="955">
                        <c:v>11.8</c:v>
                      </c:pt>
                      <c:pt idx="956">
                        <c:v>11.9</c:v>
                      </c:pt>
                      <c:pt idx="957">
                        <c:v>11.8</c:v>
                      </c:pt>
                      <c:pt idx="958">
                        <c:v>11.9</c:v>
                      </c:pt>
                      <c:pt idx="959">
                        <c:v>11.8</c:v>
                      </c:pt>
                      <c:pt idx="960">
                        <c:v>11.8</c:v>
                      </c:pt>
                      <c:pt idx="961">
                        <c:v>11.9</c:v>
                      </c:pt>
                      <c:pt idx="962">
                        <c:v>11.8</c:v>
                      </c:pt>
                      <c:pt idx="963">
                        <c:v>11.8</c:v>
                      </c:pt>
                      <c:pt idx="964">
                        <c:v>11.8</c:v>
                      </c:pt>
                      <c:pt idx="965">
                        <c:v>11.8</c:v>
                      </c:pt>
                      <c:pt idx="966">
                        <c:v>11.8</c:v>
                      </c:pt>
                      <c:pt idx="967">
                        <c:v>11.8</c:v>
                      </c:pt>
                      <c:pt idx="968">
                        <c:v>11.8</c:v>
                      </c:pt>
                      <c:pt idx="969">
                        <c:v>11.8</c:v>
                      </c:pt>
                      <c:pt idx="970">
                        <c:v>11.8</c:v>
                      </c:pt>
                      <c:pt idx="971">
                        <c:v>11.8</c:v>
                      </c:pt>
                      <c:pt idx="972">
                        <c:v>11.8</c:v>
                      </c:pt>
                      <c:pt idx="973">
                        <c:v>11.8</c:v>
                      </c:pt>
                      <c:pt idx="974">
                        <c:v>11.8</c:v>
                      </c:pt>
                      <c:pt idx="975">
                        <c:v>11.9</c:v>
                      </c:pt>
                      <c:pt idx="976">
                        <c:v>11.8</c:v>
                      </c:pt>
                      <c:pt idx="977">
                        <c:v>11.8</c:v>
                      </c:pt>
                      <c:pt idx="978">
                        <c:v>11.8</c:v>
                      </c:pt>
                      <c:pt idx="979">
                        <c:v>11.8</c:v>
                      </c:pt>
                      <c:pt idx="980">
                        <c:v>11.8</c:v>
                      </c:pt>
                      <c:pt idx="981">
                        <c:v>11.8</c:v>
                      </c:pt>
                      <c:pt idx="982">
                        <c:v>11.8</c:v>
                      </c:pt>
                      <c:pt idx="983">
                        <c:v>11.8</c:v>
                      </c:pt>
                      <c:pt idx="984">
                        <c:v>11.8</c:v>
                      </c:pt>
                      <c:pt idx="985">
                        <c:v>11.8</c:v>
                      </c:pt>
                      <c:pt idx="986">
                        <c:v>11.8</c:v>
                      </c:pt>
                      <c:pt idx="987">
                        <c:v>11.9</c:v>
                      </c:pt>
                      <c:pt idx="988">
                        <c:v>11.8</c:v>
                      </c:pt>
                      <c:pt idx="989">
                        <c:v>11.8</c:v>
                      </c:pt>
                      <c:pt idx="990">
                        <c:v>11.8</c:v>
                      </c:pt>
                      <c:pt idx="991">
                        <c:v>11.8</c:v>
                      </c:pt>
                      <c:pt idx="992">
                        <c:v>11.8</c:v>
                      </c:pt>
                      <c:pt idx="993">
                        <c:v>11.8</c:v>
                      </c:pt>
                      <c:pt idx="994">
                        <c:v>11.8</c:v>
                      </c:pt>
                      <c:pt idx="995">
                        <c:v>11.8</c:v>
                      </c:pt>
                      <c:pt idx="996">
                        <c:v>11.8</c:v>
                      </c:pt>
                      <c:pt idx="997">
                        <c:v>11.8</c:v>
                      </c:pt>
                      <c:pt idx="998">
                        <c:v>11.8</c:v>
                      </c:pt>
                      <c:pt idx="999">
                        <c:v>11.8</c:v>
                      </c:pt>
                      <c:pt idx="1000">
                        <c:v>11.9</c:v>
                      </c:pt>
                      <c:pt idx="1001">
                        <c:v>11.8</c:v>
                      </c:pt>
                      <c:pt idx="1002">
                        <c:v>11.8</c:v>
                      </c:pt>
                      <c:pt idx="1003">
                        <c:v>11.8</c:v>
                      </c:pt>
                      <c:pt idx="1004">
                        <c:v>11.9</c:v>
                      </c:pt>
                      <c:pt idx="1005">
                        <c:v>11.8</c:v>
                      </c:pt>
                      <c:pt idx="1006">
                        <c:v>11.8</c:v>
                      </c:pt>
                      <c:pt idx="1007">
                        <c:v>11.8</c:v>
                      </c:pt>
                      <c:pt idx="1008">
                        <c:v>11.8</c:v>
                      </c:pt>
                      <c:pt idx="1009">
                        <c:v>11.8</c:v>
                      </c:pt>
                      <c:pt idx="1010">
                        <c:v>11.8</c:v>
                      </c:pt>
                      <c:pt idx="1011">
                        <c:v>11.8</c:v>
                      </c:pt>
                      <c:pt idx="1012">
                        <c:v>11.8</c:v>
                      </c:pt>
                      <c:pt idx="1013">
                        <c:v>11.8</c:v>
                      </c:pt>
                      <c:pt idx="1014">
                        <c:v>11.8</c:v>
                      </c:pt>
                      <c:pt idx="1015">
                        <c:v>11.8</c:v>
                      </c:pt>
                      <c:pt idx="1016">
                        <c:v>11.8</c:v>
                      </c:pt>
                      <c:pt idx="1017">
                        <c:v>11.7</c:v>
                      </c:pt>
                      <c:pt idx="1018">
                        <c:v>11.8</c:v>
                      </c:pt>
                      <c:pt idx="1019">
                        <c:v>11.8</c:v>
                      </c:pt>
                      <c:pt idx="1020">
                        <c:v>11.8</c:v>
                      </c:pt>
                      <c:pt idx="1021">
                        <c:v>11.8</c:v>
                      </c:pt>
                      <c:pt idx="1022">
                        <c:v>11.8</c:v>
                      </c:pt>
                      <c:pt idx="1023">
                        <c:v>11.8</c:v>
                      </c:pt>
                      <c:pt idx="1024">
                        <c:v>11.8</c:v>
                      </c:pt>
                      <c:pt idx="1025">
                        <c:v>11.8</c:v>
                      </c:pt>
                      <c:pt idx="1026">
                        <c:v>11.9</c:v>
                      </c:pt>
                      <c:pt idx="1027">
                        <c:v>11.9</c:v>
                      </c:pt>
                      <c:pt idx="1028">
                        <c:v>11.9</c:v>
                      </c:pt>
                      <c:pt idx="1029">
                        <c:v>11.9</c:v>
                      </c:pt>
                      <c:pt idx="1030">
                        <c:v>11.8</c:v>
                      </c:pt>
                      <c:pt idx="1031">
                        <c:v>11.8</c:v>
                      </c:pt>
                      <c:pt idx="1032">
                        <c:v>11.8</c:v>
                      </c:pt>
                      <c:pt idx="1033">
                        <c:v>11.8</c:v>
                      </c:pt>
                      <c:pt idx="1034">
                        <c:v>11.8</c:v>
                      </c:pt>
                      <c:pt idx="1035">
                        <c:v>11.8</c:v>
                      </c:pt>
                      <c:pt idx="1036">
                        <c:v>11.8</c:v>
                      </c:pt>
                      <c:pt idx="1037">
                        <c:v>11.9</c:v>
                      </c:pt>
                      <c:pt idx="1038">
                        <c:v>11.8</c:v>
                      </c:pt>
                      <c:pt idx="1039">
                        <c:v>11.8</c:v>
                      </c:pt>
                      <c:pt idx="1040">
                        <c:v>11.8</c:v>
                      </c:pt>
                      <c:pt idx="1041">
                        <c:v>11.8</c:v>
                      </c:pt>
                      <c:pt idx="1042">
                        <c:v>11.8</c:v>
                      </c:pt>
                      <c:pt idx="1043">
                        <c:v>11.8</c:v>
                      </c:pt>
                      <c:pt idx="1044">
                        <c:v>11.7</c:v>
                      </c:pt>
                      <c:pt idx="1045">
                        <c:v>11.8</c:v>
                      </c:pt>
                      <c:pt idx="1046">
                        <c:v>11.8</c:v>
                      </c:pt>
                      <c:pt idx="1047">
                        <c:v>11.8</c:v>
                      </c:pt>
                      <c:pt idx="1048">
                        <c:v>11.7</c:v>
                      </c:pt>
                      <c:pt idx="1049">
                        <c:v>11.7</c:v>
                      </c:pt>
                      <c:pt idx="1050">
                        <c:v>11.7</c:v>
                      </c:pt>
                      <c:pt idx="1051">
                        <c:v>11.8</c:v>
                      </c:pt>
                      <c:pt idx="1052">
                        <c:v>11.8</c:v>
                      </c:pt>
                      <c:pt idx="1053">
                        <c:v>11.8</c:v>
                      </c:pt>
                      <c:pt idx="1054">
                        <c:v>11.7</c:v>
                      </c:pt>
                      <c:pt idx="1055">
                        <c:v>11.8</c:v>
                      </c:pt>
                      <c:pt idx="1056">
                        <c:v>11.8</c:v>
                      </c:pt>
                      <c:pt idx="1057">
                        <c:v>11.8</c:v>
                      </c:pt>
                      <c:pt idx="1058">
                        <c:v>11.8</c:v>
                      </c:pt>
                      <c:pt idx="1059">
                        <c:v>11.8</c:v>
                      </c:pt>
                      <c:pt idx="1060">
                        <c:v>11.8</c:v>
                      </c:pt>
                      <c:pt idx="1061">
                        <c:v>11.8</c:v>
                      </c:pt>
                      <c:pt idx="1062">
                        <c:v>11.8</c:v>
                      </c:pt>
                      <c:pt idx="1063">
                        <c:v>11.8</c:v>
                      </c:pt>
                      <c:pt idx="1064">
                        <c:v>11.8</c:v>
                      </c:pt>
                      <c:pt idx="1065">
                        <c:v>11.8</c:v>
                      </c:pt>
                      <c:pt idx="1066">
                        <c:v>11.8</c:v>
                      </c:pt>
                      <c:pt idx="1067">
                        <c:v>11.8</c:v>
                      </c:pt>
                      <c:pt idx="1068">
                        <c:v>11.8</c:v>
                      </c:pt>
                      <c:pt idx="1069">
                        <c:v>11.7</c:v>
                      </c:pt>
                      <c:pt idx="1070">
                        <c:v>11.8</c:v>
                      </c:pt>
                      <c:pt idx="1071">
                        <c:v>11.8</c:v>
                      </c:pt>
                      <c:pt idx="1072">
                        <c:v>11.8</c:v>
                      </c:pt>
                      <c:pt idx="1073">
                        <c:v>11.8</c:v>
                      </c:pt>
                      <c:pt idx="1074">
                        <c:v>11.7</c:v>
                      </c:pt>
                      <c:pt idx="1075">
                        <c:v>11.7</c:v>
                      </c:pt>
                      <c:pt idx="1076">
                        <c:v>11.8</c:v>
                      </c:pt>
                      <c:pt idx="1077">
                        <c:v>11.8</c:v>
                      </c:pt>
                      <c:pt idx="1078">
                        <c:v>11.7</c:v>
                      </c:pt>
                      <c:pt idx="1079">
                        <c:v>11.8</c:v>
                      </c:pt>
                      <c:pt idx="1080">
                        <c:v>11.7</c:v>
                      </c:pt>
                      <c:pt idx="1081">
                        <c:v>11.8</c:v>
                      </c:pt>
                      <c:pt idx="1082">
                        <c:v>11.7</c:v>
                      </c:pt>
                      <c:pt idx="1083">
                        <c:v>11.8</c:v>
                      </c:pt>
                      <c:pt idx="1084">
                        <c:v>11.8</c:v>
                      </c:pt>
                      <c:pt idx="1085">
                        <c:v>11.7</c:v>
                      </c:pt>
                      <c:pt idx="1086">
                        <c:v>11.8</c:v>
                      </c:pt>
                      <c:pt idx="1087">
                        <c:v>11.8</c:v>
                      </c:pt>
                      <c:pt idx="1088">
                        <c:v>11.7</c:v>
                      </c:pt>
                      <c:pt idx="1089">
                        <c:v>11.8</c:v>
                      </c:pt>
                      <c:pt idx="1090">
                        <c:v>11.8</c:v>
                      </c:pt>
                      <c:pt idx="1091">
                        <c:v>11.7</c:v>
                      </c:pt>
                      <c:pt idx="1092">
                        <c:v>11.8</c:v>
                      </c:pt>
                      <c:pt idx="1093">
                        <c:v>11.8</c:v>
                      </c:pt>
                      <c:pt idx="1094">
                        <c:v>11.8</c:v>
                      </c:pt>
                      <c:pt idx="1095">
                        <c:v>11.7</c:v>
                      </c:pt>
                      <c:pt idx="1096">
                        <c:v>11.8</c:v>
                      </c:pt>
                      <c:pt idx="1097">
                        <c:v>11.7</c:v>
                      </c:pt>
                      <c:pt idx="1098">
                        <c:v>11.8</c:v>
                      </c:pt>
                      <c:pt idx="1099">
                        <c:v>11.8</c:v>
                      </c:pt>
                      <c:pt idx="1100">
                        <c:v>11.7</c:v>
                      </c:pt>
                      <c:pt idx="1101">
                        <c:v>11.8</c:v>
                      </c:pt>
                      <c:pt idx="1102">
                        <c:v>11.8</c:v>
                      </c:pt>
                      <c:pt idx="1103">
                        <c:v>11.7</c:v>
                      </c:pt>
                      <c:pt idx="1104">
                        <c:v>11.7</c:v>
                      </c:pt>
                      <c:pt idx="1105">
                        <c:v>11.7</c:v>
                      </c:pt>
                      <c:pt idx="1106">
                        <c:v>11.7</c:v>
                      </c:pt>
                      <c:pt idx="1107">
                        <c:v>11.8</c:v>
                      </c:pt>
                      <c:pt idx="1108">
                        <c:v>11.8</c:v>
                      </c:pt>
                      <c:pt idx="1109">
                        <c:v>11.8</c:v>
                      </c:pt>
                      <c:pt idx="1110">
                        <c:v>11.7</c:v>
                      </c:pt>
                      <c:pt idx="1111">
                        <c:v>11.7</c:v>
                      </c:pt>
                      <c:pt idx="1112">
                        <c:v>11.7</c:v>
                      </c:pt>
                      <c:pt idx="1113">
                        <c:v>11.7</c:v>
                      </c:pt>
                      <c:pt idx="1114">
                        <c:v>11.7</c:v>
                      </c:pt>
                      <c:pt idx="1115">
                        <c:v>11.7</c:v>
                      </c:pt>
                      <c:pt idx="1116">
                        <c:v>11.7</c:v>
                      </c:pt>
                      <c:pt idx="1117">
                        <c:v>11.7</c:v>
                      </c:pt>
                      <c:pt idx="1118">
                        <c:v>11.6</c:v>
                      </c:pt>
                      <c:pt idx="1119">
                        <c:v>11.7</c:v>
                      </c:pt>
                      <c:pt idx="1120">
                        <c:v>11.6</c:v>
                      </c:pt>
                      <c:pt idx="1121">
                        <c:v>11.6</c:v>
                      </c:pt>
                      <c:pt idx="1122">
                        <c:v>11.6</c:v>
                      </c:pt>
                      <c:pt idx="1123">
                        <c:v>11.6</c:v>
                      </c:pt>
                      <c:pt idx="1124">
                        <c:v>11.6</c:v>
                      </c:pt>
                      <c:pt idx="1125">
                        <c:v>11.6</c:v>
                      </c:pt>
                      <c:pt idx="1126">
                        <c:v>11.6</c:v>
                      </c:pt>
                      <c:pt idx="1127">
                        <c:v>11.6</c:v>
                      </c:pt>
                      <c:pt idx="1128">
                        <c:v>11.6</c:v>
                      </c:pt>
                      <c:pt idx="1129">
                        <c:v>11.5</c:v>
                      </c:pt>
                      <c:pt idx="1130">
                        <c:v>11.6</c:v>
                      </c:pt>
                      <c:pt idx="1131">
                        <c:v>11.6</c:v>
                      </c:pt>
                      <c:pt idx="1132">
                        <c:v>11.6</c:v>
                      </c:pt>
                      <c:pt idx="1133">
                        <c:v>11.6</c:v>
                      </c:pt>
                      <c:pt idx="1134">
                        <c:v>11.5</c:v>
                      </c:pt>
                      <c:pt idx="1135">
                        <c:v>11.6</c:v>
                      </c:pt>
                      <c:pt idx="1136">
                        <c:v>11.5</c:v>
                      </c:pt>
                      <c:pt idx="1137">
                        <c:v>11.6</c:v>
                      </c:pt>
                      <c:pt idx="1138">
                        <c:v>11.6</c:v>
                      </c:pt>
                      <c:pt idx="1139">
                        <c:v>11.6</c:v>
                      </c:pt>
                      <c:pt idx="1140">
                        <c:v>11.6</c:v>
                      </c:pt>
                      <c:pt idx="1141">
                        <c:v>11.6</c:v>
                      </c:pt>
                      <c:pt idx="1142">
                        <c:v>11.6</c:v>
                      </c:pt>
                      <c:pt idx="1143">
                        <c:v>11.6</c:v>
                      </c:pt>
                      <c:pt idx="1144">
                        <c:v>11.6</c:v>
                      </c:pt>
                      <c:pt idx="1145">
                        <c:v>11.5</c:v>
                      </c:pt>
                      <c:pt idx="1146">
                        <c:v>11.5</c:v>
                      </c:pt>
                      <c:pt idx="1147">
                        <c:v>11.6</c:v>
                      </c:pt>
                      <c:pt idx="1148">
                        <c:v>11.6</c:v>
                      </c:pt>
                      <c:pt idx="1149">
                        <c:v>11.6</c:v>
                      </c:pt>
                      <c:pt idx="1150">
                        <c:v>11.6</c:v>
                      </c:pt>
                      <c:pt idx="1151">
                        <c:v>11.5</c:v>
                      </c:pt>
                      <c:pt idx="1152">
                        <c:v>11.5</c:v>
                      </c:pt>
                      <c:pt idx="1153">
                        <c:v>11.5</c:v>
                      </c:pt>
                      <c:pt idx="1154">
                        <c:v>11.6</c:v>
                      </c:pt>
                      <c:pt idx="1155">
                        <c:v>11.6</c:v>
                      </c:pt>
                      <c:pt idx="1156">
                        <c:v>11.5</c:v>
                      </c:pt>
                      <c:pt idx="1157">
                        <c:v>11.6</c:v>
                      </c:pt>
                      <c:pt idx="1158">
                        <c:v>11.6</c:v>
                      </c:pt>
                      <c:pt idx="1159">
                        <c:v>11.6</c:v>
                      </c:pt>
                      <c:pt idx="1160">
                        <c:v>11.5</c:v>
                      </c:pt>
                      <c:pt idx="1161">
                        <c:v>11.5</c:v>
                      </c:pt>
                      <c:pt idx="1162">
                        <c:v>11.5</c:v>
                      </c:pt>
                      <c:pt idx="1163">
                        <c:v>11.5</c:v>
                      </c:pt>
                      <c:pt idx="1164">
                        <c:v>11.6</c:v>
                      </c:pt>
                      <c:pt idx="1165">
                        <c:v>11.6</c:v>
                      </c:pt>
                      <c:pt idx="1166">
                        <c:v>11.6</c:v>
                      </c:pt>
                      <c:pt idx="1167">
                        <c:v>11.5</c:v>
                      </c:pt>
                      <c:pt idx="1168">
                        <c:v>11.5</c:v>
                      </c:pt>
                      <c:pt idx="1169">
                        <c:v>11.5</c:v>
                      </c:pt>
                      <c:pt idx="1170">
                        <c:v>11.5</c:v>
                      </c:pt>
                      <c:pt idx="1171">
                        <c:v>11.5</c:v>
                      </c:pt>
                      <c:pt idx="1172">
                        <c:v>11.5</c:v>
                      </c:pt>
                      <c:pt idx="1173">
                        <c:v>11.5</c:v>
                      </c:pt>
                      <c:pt idx="1174">
                        <c:v>11.6</c:v>
                      </c:pt>
                      <c:pt idx="1175">
                        <c:v>11.6</c:v>
                      </c:pt>
                      <c:pt idx="1176">
                        <c:v>11.6</c:v>
                      </c:pt>
                      <c:pt idx="1177">
                        <c:v>11.6</c:v>
                      </c:pt>
                      <c:pt idx="1178">
                        <c:v>11.5</c:v>
                      </c:pt>
                      <c:pt idx="1179">
                        <c:v>11.6</c:v>
                      </c:pt>
                      <c:pt idx="1180">
                        <c:v>11.6</c:v>
                      </c:pt>
                      <c:pt idx="1181">
                        <c:v>11.6</c:v>
                      </c:pt>
                      <c:pt idx="1182">
                        <c:v>11.6</c:v>
                      </c:pt>
                      <c:pt idx="1183">
                        <c:v>11.6</c:v>
                      </c:pt>
                      <c:pt idx="1184">
                        <c:v>11.6</c:v>
                      </c:pt>
                      <c:pt idx="1185">
                        <c:v>11.6</c:v>
                      </c:pt>
                      <c:pt idx="1186">
                        <c:v>11.6</c:v>
                      </c:pt>
                      <c:pt idx="1187">
                        <c:v>11.7</c:v>
                      </c:pt>
                      <c:pt idx="1188">
                        <c:v>11.6</c:v>
                      </c:pt>
                      <c:pt idx="1189">
                        <c:v>11.7</c:v>
                      </c:pt>
                      <c:pt idx="1190">
                        <c:v>11.6</c:v>
                      </c:pt>
                      <c:pt idx="1191">
                        <c:v>11.6</c:v>
                      </c:pt>
                      <c:pt idx="1192">
                        <c:v>11.6</c:v>
                      </c:pt>
                      <c:pt idx="1193">
                        <c:v>11.6</c:v>
                      </c:pt>
                      <c:pt idx="1194">
                        <c:v>11.6</c:v>
                      </c:pt>
                      <c:pt idx="1195">
                        <c:v>11.6</c:v>
                      </c:pt>
                      <c:pt idx="1196">
                        <c:v>11.5</c:v>
                      </c:pt>
                      <c:pt idx="1197">
                        <c:v>11.5</c:v>
                      </c:pt>
                      <c:pt idx="1198">
                        <c:v>11.6</c:v>
                      </c:pt>
                      <c:pt idx="1199">
                        <c:v>11.6</c:v>
                      </c:pt>
                      <c:pt idx="1200">
                        <c:v>11.6</c:v>
                      </c:pt>
                      <c:pt idx="1201">
                        <c:v>11.6</c:v>
                      </c:pt>
                      <c:pt idx="1202">
                        <c:v>11.6</c:v>
                      </c:pt>
                      <c:pt idx="1203">
                        <c:v>11.6</c:v>
                      </c:pt>
                      <c:pt idx="1204">
                        <c:v>11.6</c:v>
                      </c:pt>
                      <c:pt idx="1205">
                        <c:v>11.6</c:v>
                      </c:pt>
                      <c:pt idx="1206">
                        <c:v>11.6</c:v>
                      </c:pt>
                      <c:pt idx="1207">
                        <c:v>11.6</c:v>
                      </c:pt>
                      <c:pt idx="1208">
                        <c:v>11.5</c:v>
                      </c:pt>
                      <c:pt idx="1209">
                        <c:v>11.5</c:v>
                      </c:pt>
                      <c:pt idx="1210">
                        <c:v>11.5</c:v>
                      </c:pt>
                      <c:pt idx="1211">
                        <c:v>11.6</c:v>
                      </c:pt>
                      <c:pt idx="1212">
                        <c:v>11.5</c:v>
                      </c:pt>
                      <c:pt idx="1213">
                        <c:v>11.6</c:v>
                      </c:pt>
                      <c:pt idx="1214">
                        <c:v>11.5</c:v>
                      </c:pt>
                      <c:pt idx="1215">
                        <c:v>11.6</c:v>
                      </c:pt>
                      <c:pt idx="1216">
                        <c:v>11.5</c:v>
                      </c:pt>
                      <c:pt idx="1217">
                        <c:v>11.5</c:v>
                      </c:pt>
                      <c:pt idx="1218">
                        <c:v>11.5</c:v>
                      </c:pt>
                      <c:pt idx="1219">
                        <c:v>11.6</c:v>
                      </c:pt>
                      <c:pt idx="1220">
                        <c:v>11.6</c:v>
                      </c:pt>
                      <c:pt idx="1221">
                        <c:v>11.5</c:v>
                      </c:pt>
                      <c:pt idx="1222">
                        <c:v>11.6</c:v>
                      </c:pt>
                      <c:pt idx="1223">
                        <c:v>11.6</c:v>
                      </c:pt>
                      <c:pt idx="1224">
                        <c:v>11.6</c:v>
                      </c:pt>
                      <c:pt idx="1225">
                        <c:v>11.5</c:v>
                      </c:pt>
                      <c:pt idx="1226">
                        <c:v>11.6</c:v>
                      </c:pt>
                      <c:pt idx="1227">
                        <c:v>11.5</c:v>
                      </c:pt>
                      <c:pt idx="1228">
                        <c:v>11.5</c:v>
                      </c:pt>
                      <c:pt idx="1229">
                        <c:v>11.5</c:v>
                      </c:pt>
                      <c:pt idx="1230">
                        <c:v>11.5</c:v>
                      </c:pt>
                      <c:pt idx="1231">
                        <c:v>11.6</c:v>
                      </c:pt>
                      <c:pt idx="1232">
                        <c:v>11.6</c:v>
                      </c:pt>
                      <c:pt idx="1233">
                        <c:v>11.6</c:v>
                      </c:pt>
                      <c:pt idx="1234">
                        <c:v>11.5</c:v>
                      </c:pt>
                      <c:pt idx="1235">
                        <c:v>11.5</c:v>
                      </c:pt>
                      <c:pt idx="1236">
                        <c:v>11.5</c:v>
                      </c:pt>
                      <c:pt idx="1237">
                        <c:v>11.6</c:v>
                      </c:pt>
                      <c:pt idx="1238">
                        <c:v>11.5</c:v>
                      </c:pt>
                      <c:pt idx="1239">
                        <c:v>11.5</c:v>
                      </c:pt>
                      <c:pt idx="1240">
                        <c:v>11.5</c:v>
                      </c:pt>
                      <c:pt idx="1241">
                        <c:v>11.6</c:v>
                      </c:pt>
                      <c:pt idx="1242">
                        <c:v>11.5</c:v>
                      </c:pt>
                      <c:pt idx="1243">
                        <c:v>11.5</c:v>
                      </c:pt>
                      <c:pt idx="1244">
                        <c:v>11.6</c:v>
                      </c:pt>
                      <c:pt idx="1245">
                        <c:v>11.5</c:v>
                      </c:pt>
                      <c:pt idx="1246">
                        <c:v>11.5</c:v>
                      </c:pt>
                      <c:pt idx="1247">
                        <c:v>11.6</c:v>
                      </c:pt>
                      <c:pt idx="1248">
                        <c:v>11.5</c:v>
                      </c:pt>
                      <c:pt idx="1249">
                        <c:v>11.5</c:v>
                      </c:pt>
                      <c:pt idx="1250">
                        <c:v>11.5</c:v>
                      </c:pt>
                      <c:pt idx="1251">
                        <c:v>11.5</c:v>
                      </c:pt>
                      <c:pt idx="1252">
                        <c:v>11.5</c:v>
                      </c:pt>
                      <c:pt idx="1253">
                        <c:v>11.5</c:v>
                      </c:pt>
                      <c:pt idx="1254">
                        <c:v>11.5</c:v>
                      </c:pt>
                      <c:pt idx="1255">
                        <c:v>11.5</c:v>
                      </c:pt>
                      <c:pt idx="1256">
                        <c:v>11.5</c:v>
                      </c:pt>
                      <c:pt idx="1257">
                        <c:v>11.5</c:v>
                      </c:pt>
                      <c:pt idx="1258">
                        <c:v>11.5</c:v>
                      </c:pt>
                      <c:pt idx="1259">
                        <c:v>11.6</c:v>
                      </c:pt>
                      <c:pt idx="1260">
                        <c:v>11.5</c:v>
                      </c:pt>
                      <c:pt idx="1261">
                        <c:v>11.5</c:v>
                      </c:pt>
                      <c:pt idx="1262">
                        <c:v>11.4</c:v>
                      </c:pt>
                      <c:pt idx="1263">
                        <c:v>11.5</c:v>
                      </c:pt>
                      <c:pt idx="1264">
                        <c:v>11.4</c:v>
                      </c:pt>
                      <c:pt idx="1265">
                        <c:v>11.5</c:v>
                      </c:pt>
                      <c:pt idx="1266">
                        <c:v>11.5</c:v>
                      </c:pt>
                      <c:pt idx="1267">
                        <c:v>11.5</c:v>
                      </c:pt>
                      <c:pt idx="1268">
                        <c:v>11.5</c:v>
                      </c:pt>
                      <c:pt idx="1269">
                        <c:v>11.5</c:v>
                      </c:pt>
                      <c:pt idx="1270">
                        <c:v>11.6</c:v>
                      </c:pt>
                      <c:pt idx="1271">
                        <c:v>11.5</c:v>
                      </c:pt>
                      <c:pt idx="1272">
                        <c:v>11.5</c:v>
                      </c:pt>
                      <c:pt idx="1273">
                        <c:v>11.6</c:v>
                      </c:pt>
                      <c:pt idx="1274">
                        <c:v>11.5</c:v>
                      </c:pt>
                      <c:pt idx="1275">
                        <c:v>11.5</c:v>
                      </c:pt>
                      <c:pt idx="1276">
                        <c:v>11.5</c:v>
                      </c:pt>
                      <c:pt idx="1277">
                        <c:v>11.5</c:v>
                      </c:pt>
                      <c:pt idx="1278">
                        <c:v>11.5</c:v>
                      </c:pt>
                      <c:pt idx="1279">
                        <c:v>11.5</c:v>
                      </c:pt>
                      <c:pt idx="1280">
                        <c:v>11.5</c:v>
                      </c:pt>
                      <c:pt idx="1281">
                        <c:v>11.5</c:v>
                      </c:pt>
                      <c:pt idx="1282">
                        <c:v>11.5</c:v>
                      </c:pt>
                      <c:pt idx="1283">
                        <c:v>11.5</c:v>
                      </c:pt>
                      <c:pt idx="1284">
                        <c:v>11.4</c:v>
                      </c:pt>
                      <c:pt idx="1285">
                        <c:v>11.5</c:v>
                      </c:pt>
                      <c:pt idx="1286">
                        <c:v>11.5</c:v>
                      </c:pt>
                      <c:pt idx="1287">
                        <c:v>11.5</c:v>
                      </c:pt>
                      <c:pt idx="1288">
                        <c:v>11.5</c:v>
                      </c:pt>
                      <c:pt idx="1289">
                        <c:v>11.4</c:v>
                      </c:pt>
                      <c:pt idx="1290">
                        <c:v>11.5</c:v>
                      </c:pt>
                      <c:pt idx="1291">
                        <c:v>11.5</c:v>
                      </c:pt>
                      <c:pt idx="1292">
                        <c:v>11.5</c:v>
                      </c:pt>
                      <c:pt idx="1293">
                        <c:v>11.5</c:v>
                      </c:pt>
                      <c:pt idx="1294">
                        <c:v>11.5</c:v>
                      </c:pt>
                      <c:pt idx="1295">
                        <c:v>11.5</c:v>
                      </c:pt>
                      <c:pt idx="1296">
                        <c:v>11.5</c:v>
                      </c:pt>
                      <c:pt idx="1297">
                        <c:v>11.6</c:v>
                      </c:pt>
                      <c:pt idx="1298">
                        <c:v>11.5</c:v>
                      </c:pt>
                      <c:pt idx="1299">
                        <c:v>11.5</c:v>
                      </c:pt>
                      <c:pt idx="1300">
                        <c:v>11.5</c:v>
                      </c:pt>
                      <c:pt idx="1301">
                        <c:v>11.5</c:v>
                      </c:pt>
                      <c:pt idx="1302">
                        <c:v>11.5</c:v>
                      </c:pt>
                      <c:pt idx="1303">
                        <c:v>11.5</c:v>
                      </c:pt>
                      <c:pt idx="1304">
                        <c:v>11.5</c:v>
                      </c:pt>
                      <c:pt idx="1305">
                        <c:v>11.5</c:v>
                      </c:pt>
                      <c:pt idx="1306">
                        <c:v>11.6</c:v>
                      </c:pt>
                      <c:pt idx="1307">
                        <c:v>11.5</c:v>
                      </c:pt>
                      <c:pt idx="1308">
                        <c:v>11.5</c:v>
                      </c:pt>
                      <c:pt idx="1309">
                        <c:v>11.4</c:v>
                      </c:pt>
                      <c:pt idx="1310">
                        <c:v>11.5</c:v>
                      </c:pt>
                      <c:pt idx="1311">
                        <c:v>11.5</c:v>
                      </c:pt>
                      <c:pt idx="1312">
                        <c:v>11.4</c:v>
                      </c:pt>
                      <c:pt idx="1313">
                        <c:v>11.5</c:v>
                      </c:pt>
                      <c:pt idx="1314">
                        <c:v>11.4</c:v>
                      </c:pt>
                      <c:pt idx="1315">
                        <c:v>11.5</c:v>
                      </c:pt>
                      <c:pt idx="1316">
                        <c:v>11.4</c:v>
                      </c:pt>
                      <c:pt idx="1317">
                        <c:v>11.5</c:v>
                      </c:pt>
                      <c:pt idx="1318">
                        <c:v>11.5</c:v>
                      </c:pt>
                      <c:pt idx="1319">
                        <c:v>11.4</c:v>
                      </c:pt>
                      <c:pt idx="1320">
                        <c:v>11.4</c:v>
                      </c:pt>
                      <c:pt idx="1321">
                        <c:v>11.4</c:v>
                      </c:pt>
                      <c:pt idx="1322">
                        <c:v>11.4</c:v>
                      </c:pt>
                      <c:pt idx="1323">
                        <c:v>11.5</c:v>
                      </c:pt>
                      <c:pt idx="1324">
                        <c:v>11.5</c:v>
                      </c:pt>
                      <c:pt idx="1325">
                        <c:v>11.5</c:v>
                      </c:pt>
                      <c:pt idx="1326">
                        <c:v>11.5</c:v>
                      </c:pt>
                      <c:pt idx="1327">
                        <c:v>11.5</c:v>
                      </c:pt>
                      <c:pt idx="1328">
                        <c:v>11.5</c:v>
                      </c:pt>
                      <c:pt idx="1329">
                        <c:v>11.5</c:v>
                      </c:pt>
                      <c:pt idx="1330">
                        <c:v>11.4</c:v>
                      </c:pt>
                      <c:pt idx="1331">
                        <c:v>11.4</c:v>
                      </c:pt>
                      <c:pt idx="1332">
                        <c:v>11.4</c:v>
                      </c:pt>
                      <c:pt idx="1333">
                        <c:v>11.4</c:v>
                      </c:pt>
                      <c:pt idx="1334">
                        <c:v>11.4</c:v>
                      </c:pt>
                      <c:pt idx="1335">
                        <c:v>11.5</c:v>
                      </c:pt>
                      <c:pt idx="1336">
                        <c:v>11.5</c:v>
                      </c:pt>
                      <c:pt idx="1337">
                        <c:v>11.4</c:v>
                      </c:pt>
                      <c:pt idx="1338">
                        <c:v>11.5</c:v>
                      </c:pt>
                      <c:pt idx="1339">
                        <c:v>11.4</c:v>
                      </c:pt>
                      <c:pt idx="1340">
                        <c:v>11.4</c:v>
                      </c:pt>
                      <c:pt idx="1341">
                        <c:v>11.4</c:v>
                      </c:pt>
                      <c:pt idx="1342">
                        <c:v>11.4</c:v>
                      </c:pt>
                      <c:pt idx="1343">
                        <c:v>11.5</c:v>
                      </c:pt>
                      <c:pt idx="1344">
                        <c:v>11.4</c:v>
                      </c:pt>
                      <c:pt idx="1345">
                        <c:v>11.3</c:v>
                      </c:pt>
                      <c:pt idx="1346">
                        <c:v>11.4</c:v>
                      </c:pt>
                      <c:pt idx="1347">
                        <c:v>11.4</c:v>
                      </c:pt>
                      <c:pt idx="1348">
                        <c:v>11.4</c:v>
                      </c:pt>
                      <c:pt idx="1349">
                        <c:v>11.4</c:v>
                      </c:pt>
                      <c:pt idx="1350">
                        <c:v>11.4</c:v>
                      </c:pt>
                      <c:pt idx="1351">
                        <c:v>11.4</c:v>
                      </c:pt>
                      <c:pt idx="1352">
                        <c:v>11.4</c:v>
                      </c:pt>
                      <c:pt idx="1353">
                        <c:v>11.4</c:v>
                      </c:pt>
                      <c:pt idx="1354">
                        <c:v>11.4</c:v>
                      </c:pt>
                      <c:pt idx="1355">
                        <c:v>11.4</c:v>
                      </c:pt>
                      <c:pt idx="1356">
                        <c:v>11.5</c:v>
                      </c:pt>
                      <c:pt idx="1357">
                        <c:v>11.4</c:v>
                      </c:pt>
                      <c:pt idx="1358">
                        <c:v>11.5</c:v>
                      </c:pt>
                      <c:pt idx="1359">
                        <c:v>11.4</c:v>
                      </c:pt>
                      <c:pt idx="1360">
                        <c:v>11.4</c:v>
                      </c:pt>
                      <c:pt idx="1361">
                        <c:v>11.4</c:v>
                      </c:pt>
                      <c:pt idx="1362">
                        <c:v>11.4</c:v>
                      </c:pt>
                      <c:pt idx="1363">
                        <c:v>11.5</c:v>
                      </c:pt>
                      <c:pt idx="1364">
                        <c:v>11.5</c:v>
                      </c:pt>
                      <c:pt idx="1365">
                        <c:v>11.5</c:v>
                      </c:pt>
                      <c:pt idx="1366">
                        <c:v>11.4</c:v>
                      </c:pt>
                      <c:pt idx="1367">
                        <c:v>11.4</c:v>
                      </c:pt>
                      <c:pt idx="1368">
                        <c:v>11.4</c:v>
                      </c:pt>
                      <c:pt idx="1369">
                        <c:v>11.5</c:v>
                      </c:pt>
                      <c:pt idx="1370">
                        <c:v>11.4</c:v>
                      </c:pt>
                      <c:pt idx="1371">
                        <c:v>11.5</c:v>
                      </c:pt>
                      <c:pt idx="1372">
                        <c:v>11.5</c:v>
                      </c:pt>
                      <c:pt idx="1373">
                        <c:v>11.5</c:v>
                      </c:pt>
                      <c:pt idx="1374">
                        <c:v>11.5</c:v>
                      </c:pt>
                      <c:pt idx="1375">
                        <c:v>11.5</c:v>
                      </c:pt>
                      <c:pt idx="1376">
                        <c:v>11.5</c:v>
                      </c:pt>
                      <c:pt idx="1377">
                        <c:v>11.4</c:v>
                      </c:pt>
                      <c:pt idx="1378">
                        <c:v>11.4</c:v>
                      </c:pt>
                      <c:pt idx="1379">
                        <c:v>11.4</c:v>
                      </c:pt>
                      <c:pt idx="1380">
                        <c:v>11.4</c:v>
                      </c:pt>
                      <c:pt idx="1381">
                        <c:v>11.4</c:v>
                      </c:pt>
                      <c:pt idx="1382">
                        <c:v>11.4</c:v>
                      </c:pt>
                      <c:pt idx="1383">
                        <c:v>11.4</c:v>
                      </c:pt>
                      <c:pt idx="1384">
                        <c:v>11.5</c:v>
                      </c:pt>
                      <c:pt idx="1385">
                        <c:v>11.4</c:v>
                      </c:pt>
                      <c:pt idx="1386">
                        <c:v>11.4</c:v>
                      </c:pt>
                      <c:pt idx="1387">
                        <c:v>11.4</c:v>
                      </c:pt>
                      <c:pt idx="1388">
                        <c:v>11.4</c:v>
                      </c:pt>
                      <c:pt idx="1389">
                        <c:v>11.4</c:v>
                      </c:pt>
                      <c:pt idx="1390">
                        <c:v>11.4</c:v>
                      </c:pt>
                      <c:pt idx="1391">
                        <c:v>11.4</c:v>
                      </c:pt>
                      <c:pt idx="1392">
                        <c:v>11.4</c:v>
                      </c:pt>
                      <c:pt idx="1393">
                        <c:v>11.4</c:v>
                      </c:pt>
                      <c:pt idx="1394">
                        <c:v>11.4</c:v>
                      </c:pt>
                      <c:pt idx="1395">
                        <c:v>11.4</c:v>
                      </c:pt>
                      <c:pt idx="1396">
                        <c:v>11.4</c:v>
                      </c:pt>
                      <c:pt idx="1397">
                        <c:v>11.4</c:v>
                      </c:pt>
                      <c:pt idx="1398">
                        <c:v>11.4</c:v>
                      </c:pt>
                      <c:pt idx="1399">
                        <c:v>11.4</c:v>
                      </c:pt>
                      <c:pt idx="1400">
                        <c:v>11.4</c:v>
                      </c:pt>
                      <c:pt idx="1401">
                        <c:v>11.3</c:v>
                      </c:pt>
                      <c:pt idx="1402">
                        <c:v>11.4</c:v>
                      </c:pt>
                      <c:pt idx="1403">
                        <c:v>11.4</c:v>
                      </c:pt>
                      <c:pt idx="1404">
                        <c:v>11.4</c:v>
                      </c:pt>
                      <c:pt idx="1405">
                        <c:v>11.4</c:v>
                      </c:pt>
                      <c:pt idx="1406">
                        <c:v>11.4</c:v>
                      </c:pt>
                      <c:pt idx="1407">
                        <c:v>11.3</c:v>
                      </c:pt>
                      <c:pt idx="1408">
                        <c:v>11.3</c:v>
                      </c:pt>
                      <c:pt idx="1409">
                        <c:v>11.3</c:v>
                      </c:pt>
                      <c:pt idx="1410">
                        <c:v>11.2</c:v>
                      </c:pt>
                      <c:pt idx="1411">
                        <c:v>11.3</c:v>
                      </c:pt>
                      <c:pt idx="1412">
                        <c:v>11.3</c:v>
                      </c:pt>
                      <c:pt idx="1413">
                        <c:v>11.3</c:v>
                      </c:pt>
                      <c:pt idx="1414">
                        <c:v>11.3</c:v>
                      </c:pt>
                      <c:pt idx="1415">
                        <c:v>11.3</c:v>
                      </c:pt>
                      <c:pt idx="1416">
                        <c:v>11.3</c:v>
                      </c:pt>
                      <c:pt idx="1417">
                        <c:v>11.3</c:v>
                      </c:pt>
                      <c:pt idx="1418">
                        <c:v>11.3</c:v>
                      </c:pt>
                      <c:pt idx="1419">
                        <c:v>11.3</c:v>
                      </c:pt>
                      <c:pt idx="1420">
                        <c:v>11.3</c:v>
                      </c:pt>
                      <c:pt idx="1421">
                        <c:v>11.3</c:v>
                      </c:pt>
                      <c:pt idx="1422">
                        <c:v>11.3</c:v>
                      </c:pt>
                      <c:pt idx="1423">
                        <c:v>11.3</c:v>
                      </c:pt>
                      <c:pt idx="1424">
                        <c:v>11.3</c:v>
                      </c:pt>
                      <c:pt idx="1425">
                        <c:v>11.2</c:v>
                      </c:pt>
                      <c:pt idx="1426">
                        <c:v>11.3</c:v>
                      </c:pt>
                      <c:pt idx="1427">
                        <c:v>11.2</c:v>
                      </c:pt>
                      <c:pt idx="1428">
                        <c:v>11.2</c:v>
                      </c:pt>
                      <c:pt idx="1429">
                        <c:v>11.3</c:v>
                      </c:pt>
                      <c:pt idx="1430">
                        <c:v>11.2</c:v>
                      </c:pt>
                      <c:pt idx="1431">
                        <c:v>11.2</c:v>
                      </c:pt>
                      <c:pt idx="1432">
                        <c:v>11.3</c:v>
                      </c:pt>
                      <c:pt idx="1433">
                        <c:v>11.3</c:v>
                      </c:pt>
                      <c:pt idx="1434">
                        <c:v>11.2</c:v>
                      </c:pt>
                      <c:pt idx="1435">
                        <c:v>11.2</c:v>
                      </c:pt>
                      <c:pt idx="1436">
                        <c:v>11.2</c:v>
                      </c:pt>
                      <c:pt idx="1437">
                        <c:v>11.2</c:v>
                      </c:pt>
                      <c:pt idx="1438">
                        <c:v>11.2</c:v>
                      </c:pt>
                      <c:pt idx="1439">
                        <c:v>11.2</c:v>
                      </c:pt>
                      <c:pt idx="1440">
                        <c:v>11.2</c:v>
                      </c:pt>
                      <c:pt idx="1441">
                        <c:v>11.3</c:v>
                      </c:pt>
                      <c:pt idx="1442">
                        <c:v>11.3</c:v>
                      </c:pt>
                      <c:pt idx="1443">
                        <c:v>11.3</c:v>
                      </c:pt>
                      <c:pt idx="1444">
                        <c:v>11.2</c:v>
                      </c:pt>
                      <c:pt idx="1445">
                        <c:v>11.3</c:v>
                      </c:pt>
                      <c:pt idx="1446">
                        <c:v>11.2</c:v>
                      </c:pt>
                      <c:pt idx="1447">
                        <c:v>11.3</c:v>
                      </c:pt>
                      <c:pt idx="1448">
                        <c:v>11.2</c:v>
                      </c:pt>
                      <c:pt idx="1449">
                        <c:v>11.3</c:v>
                      </c:pt>
                      <c:pt idx="1450">
                        <c:v>11.3</c:v>
                      </c:pt>
                      <c:pt idx="1451">
                        <c:v>11.3</c:v>
                      </c:pt>
                      <c:pt idx="1452">
                        <c:v>11.3</c:v>
                      </c:pt>
                      <c:pt idx="1453">
                        <c:v>11.2</c:v>
                      </c:pt>
                      <c:pt idx="1454">
                        <c:v>11.3</c:v>
                      </c:pt>
                      <c:pt idx="1455">
                        <c:v>11.2</c:v>
                      </c:pt>
                      <c:pt idx="1456">
                        <c:v>11.2</c:v>
                      </c:pt>
                      <c:pt idx="1457">
                        <c:v>11.2</c:v>
                      </c:pt>
                      <c:pt idx="1458">
                        <c:v>11.3</c:v>
                      </c:pt>
                      <c:pt idx="1459">
                        <c:v>11.2</c:v>
                      </c:pt>
                      <c:pt idx="1460">
                        <c:v>11.2</c:v>
                      </c:pt>
                      <c:pt idx="1461">
                        <c:v>11.3</c:v>
                      </c:pt>
                      <c:pt idx="1462">
                        <c:v>11.2</c:v>
                      </c:pt>
                      <c:pt idx="1463">
                        <c:v>11.3</c:v>
                      </c:pt>
                      <c:pt idx="1464">
                        <c:v>11.3</c:v>
                      </c:pt>
                      <c:pt idx="1465">
                        <c:v>11.2</c:v>
                      </c:pt>
                      <c:pt idx="1466">
                        <c:v>11.3</c:v>
                      </c:pt>
                      <c:pt idx="1467">
                        <c:v>11.2</c:v>
                      </c:pt>
                      <c:pt idx="1468">
                        <c:v>11.3</c:v>
                      </c:pt>
                      <c:pt idx="1469">
                        <c:v>11.3</c:v>
                      </c:pt>
                      <c:pt idx="1470">
                        <c:v>11.2</c:v>
                      </c:pt>
                      <c:pt idx="1471">
                        <c:v>11.2</c:v>
                      </c:pt>
                      <c:pt idx="1472">
                        <c:v>11.2</c:v>
                      </c:pt>
                      <c:pt idx="1473">
                        <c:v>11.2</c:v>
                      </c:pt>
                      <c:pt idx="1474">
                        <c:v>11.3</c:v>
                      </c:pt>
                      <c:pt idx="1475">
                        <c:v>11.2</c:v>
                      </c:pt>
                      <c:pt idx="1476">
                        <c:v>11.2</c:v>
                      </c:pt>
                      <c:pt idx="1477">
                        <c:v>11.2</c:v>
                      </c:pt>
                      <c:pt idx="1478">
                        <c:v>11.2</c:v>
                      </c:pt>
                      <c:pt idx="1479">
                        <c:v>11.2</c:v>
                      </c:pt>
                      <c:pt idx="1480">
                        <c:v>11.2</c:v>
                      </c:pt>
                      <c:pt idx="1481">
                        <c:v>11.2</c:v>
                      </c:pt>
                      <c:pt idx="1482">
                        <c:v>11.3</c:v>
                      </c:pt>
                      <c:pt idx="1483">
                        <c:v>11.3</c:v>
                      </c:pt>
                      <c:pt idx="1484">
                        <c:v>11.2</c:v>
                      </c:pt>
                      <c:pt idx="1485">
                        <c:v>11.3</c:v>
                      </c:pt>
                      <c:pt idx="1486">
                        <c:v>11.2</c:v>
                      </c:pt>
                      <c:pt idx="1487">
                        <c:v>11.2</c:v>
                      </c:pt>
                      <c:pt idx="1488">
                        <c:v>11.2</c:v>
                      </c:pt>
                      <c:pt idx="1489">
                        <c:v>11.2</c:v>
                      </c:pt>
                      <c:pt idx="1490">
                        <c:v>11.2</c:v>
                      </c:pt>
                      <c:pt idx="1491">
                        <c:v>11.2</c:v>
                      </c:pt>
                      <c:pt idx="1492">
                        <c:v>11.2</c:v>
                      </c:pt>
                      <c:pt idx="1493">
                        <c:v>11.2</c:v>
                      </c:pt>
                      <c:pt idx="1494">
                        <c:v>11.2</c:v>
                      </c:pt>
                      <c:pt idx="1495">
                        <c:v>11.2</c:v>
                      </c:pt>
                      <c:pt idx="1496">
                        <c:v>11.2</c:v>
                      </c:pt>
                      <c:pt idx="1497">
                        <c:v>11.2</c:v>
                      </c:pt>
                      <c:pt idx="1498">
                        <c:v>11.2</c:v>
                      </c:pt>
                      <c:pt idx="1499">
                        <c:v>11.2</c:v>
                      </c:pt>
                      <c:pt idx="1500">
                        <c:v>11.2</c:v>
                      </c:pt>
                      <c:pt idx="1501">
                        <c:v>11.2</c:v>
                      </c:pt>
                      <c:pt idx="1502">
                        <c:v>11.2</c:v>
                      </c:pt>
                      <c:pt idx="1503">
                        <c:v>11.2</c:v>
                      </c:pt>
                      <c:pt idx="1504">
                        <c:v>11.2</c:v>
                      </c:pt>
                      <c:pt idx="1505">
                        <c:v>11.2</c:v>
                      </c:pt>
                      <c:pt idx="1506">
                        <c:v>11.2</c:v>
                      </c:pt>
                      <c:pt idx="1507">
                        <c:v>11.2</c:v>
                      </c:pt>
                      <c:pt idx="1508">
                        <c:v>11.2</c:v>
                      </c:pt>
                      <c:pt idx="1509">
                        <c:v>11.2</c:v>
                      </c:pt>
                      <c:pt idx="1510">
                        <c:v>11.2</c:v>
                      </c:pt>
                      <c:pt idx="1511">
                        <c:v>11.2</c:v>
                      </c:pt>
                      <c:pt idx="1512">
                        <c:v>11.2</c:v>
                      </c:pt>
                      <c:pt idx="1513">
                        <c:v>11.2</c:v>
                      </c:pt>
                      <c:pt idx="1514">
                        <c:v>11.2</c:v>
                      </c:pt>
                      <c:pt idx="1515">
                        <c:v>11.2</c:v>
                      </c:pt>
                      <c:pt idx="1516">
                        <c:v>11.2</c:v>
                      </c:pt>
                      <c:pt idx="1517">
                        <c:v>11.2</c:v>
                      </c:pt>
                      <c:pt idx="1518">
                        <c:v>11.2</c:v>
                      </c:pt>
                      <c:pt idx="1519">
                        <c:v>11.3</c:v>
                      </c:pt>
                      <c:pt idx="1520">
                        <c:v>11.3</c:v>
                      </c:pt>
                      <c:pt idx="1521">
                        <c:v>11.2</c:v>
                      </c:pt>
                      <c:pt idx="1522">
                        <c:v>11.2</c:v>
                      </c:pt>
                      <c:pt idx="1523">
                        <c:v>11.3</c:v>
                      </c:pt>
                      <c:pt idx="1524">
                        <c:v>11.3</c:v>
                      </c:pt>
                      <c:pt idx="1525">
                        <c:v>11.2</c:v>
                      </c:pt>
                      <c:pt idx="1526">
                        <c:v>11.2</c:v>
                      </c:pt>
                      <c:pt idx="1527">
                        <c:v>11.1</c:v>
                      </c:pt>
                      <c:pt idx="1528">
                        <c:v>11.2</c:v>
                      </c:pt>
                      <c:pt idx="1529">
                        <c:v>11.2</c:v>
                      </c:pt>
                      <c:pt idx="1530">
                        <c:v>11.2</c:v>
                      </c:pt>
                      <c:pt idx="1531">
                        <c:v>11.3</c:v>
                      </c:pt>
                      <c:pt idx="1532">
                        <c:v>11.3</c:v>
                      </c:pt>
                      <c:pt idx="1533">
                        <c:v>11.2</c:v>
                      </c:pt>
                      <c:pt idx="1534">
                        <c:v>11.2</c:v>
                      </c:pt>
                      <c:pt idx="1535">
                        <c:v>11.3</c:v>
                      </c:pt>
                      <c:pt idx="1536">
                        <c:v>11.3</c:v>
                      </c:pt>
                      <c:pt idx="1537">
                        <c:v>11.2</c:v>
                      </c:pt>
                      <c:pt idx="1538">
                        <c:v>11.2</c:v>
                      </c:pt>
                      <c:pt idx="1539">
                        <c:v>11.2</c:v>
                      </c:pt>
                      <c:pt idx="1540">
                        <c:v>11.2</c:v>
                      </c:pt>
                      <c:pt idx="1541">
                        <c:v>11.2</c:v>
                      </c:pt>
                      <c:pt idx="1542">
                        <c:v>11.2</c:v>
                      </c:pt>
                      <c:pt idx="1543">
                        <c:v>11.2</c:v>
                      </c:pt>
                      <c:pt idx="1544">
                        <c:v>11.2</c:v>
                      </c:pt>
                      <c:pt idx="1545">
                        <c:v>11.2</c:v>
                      </c:pt>
                      <c:pt idx="1546">
                        <c:v>11.2</c:v>
                      </c:pt>
                      <c:pt idx="1547">
                        <c:v>11.2</c:v>
                      </c:pt>
                      <c:pt idx="1548">
                        <c:v>11.2</c:v>
                      </c:pt>
                      <c:pt idx="1549">
                        <c:v>11.2</c:v>
                      </c:pt>
                      <c:pt idx="1550">
                        <c:v>11.2</c:v>
                      </c:pt>
                      <c:pt idx="1551">
                        <c:v>11.2</c:v>
                      </c:pt>
                      <c:pt idx="1552">
                        <c:v>11.2</c:v>
                      </c:pt>
                      <c:pt idx="1553">
                        <c:v>11.3</c:v>
                      </c:pt>
                      <c:pt idx="1554">
                        <c:v>11.2</c:v>
                      </c:pt>
                      <c:pt idx="1555">
                        <c:v>11.2</c:v>
                      </c:pt>
                      <c:pt idx="1556">
                        <c:v>11.3</c:v>
                      </c:pt>
                      <c:pt idx="1557">
                        <c:v>11.2</c:v>
                      </c:pt>
                      <c:pt idx="1558">
                        <c:v>11.2</c:v>
                      </c:pt>
                      <c:pt idx="1559">
                        <c:v>11.2</c:v>
                      </c:pt>
                      <c:pt idx="1560">
                        <c:v>11.2</c:v>
                      </c:pt>
                      <c:pt idx="1561">
                        <c:v>11.2</c:v>
                      </c:pt>
                      <c:pt idx="1562">
                        <c:v>11.2</c:v>
                      </c:pt>
                      <c:pt idx="1563">
                        <c:v>11.2</c:v>
                      </c:pt>
                      <c:pt idx="1564">
                        <c:v>11.2</c:v>
                      </c:pt>
                      <c:pt idx="1565">
                        <c:v>11.2</c:v>
                      </c:pt>
                      <c:pt idx="1566">
                        <c:v>11.2</c:v>
                      </c:pt>
                      <c:pt idx="1567">
                        <c:v>11.2</c:v>
                      </c:pt>
                      <c:pt idx="1568">
                        <c:v>11.2</c:v>
                      </c:pt>
                      <c:pt idx="1569">
                        <c:v>11.2</c:v>
                      </c:pt>
                      <c:pt idx="1570">
                        <c:v>11.2</c:v>
                      </c:pt>
                      <c:pt idx="1571">
                        <c:v>11.1</c:v>
                      </c:pt>
                      <c:pt idx="1572">
                        <c:v>11.2</c:v>
                      </c:pt>
                      <c:pt idx="1573">
                        <c:v>11.1</c:v>
                      </c:pt>
                      <c:pt idx="1574">
                        <c:v>11.1</c:v>
                      </c:pt>
                      <c:pt idx="1575">
                        <c:v>11.2</c:v>
                      </c:pt>
                      <c:pt idx="1576">
                        <c:v>11.1</c:v>
                      </c:pt>
                      <c:pt idx="1577">
                        <c:v>11.1</c:v>
                      </c:pt>
                      <c:pt idx="1578">
                        <c:v>11.2</c:v>
                      </c:pt>
                      <c:pt idx="1579">
                        <c:v>11.1</c:v>
                      </c:pt>
                      <c:pt idx="1580">
                        <c:v>11.1</c:v>
                      </c:pt>
                      <c:pt idx="1581">
                        <c:v>11.2</c:v>
                      </c:pt>
                      <c:pt idx="1582">
                        <c:v>11.2</c:v>
                      </c:pt>
                      <c:pt idx="1583">
                        <c:v>11.2</c:v>
                      </c:pt>
                      <c:pt idx="1584">
                        <c:v>11.2</c:v>
                      </c:pt>
                      <c:pt idx="1585">
                        <c:v>11.2</c:v>
                      </c:pt>
                      <c:pt idx="1586">
                        <c:v>11.1</c:v>
                      </c:pt>
                      <c:pt idx="1587">
                        <c:v>11.1</c:v>
                      </c:pt>
                      <c:pt idx="1588">
                        <c:v>11.1</c:v>
                      </c:pt>
                      <c:pt idx="1589">
                        <c:v>11.1</c:v>
                      </c:pt>
                      <c:pt idx="1590">
                        <c:v>11.2</c:v>
                      </c:pt>
                      <c:pt idx="1591">
                        <c:v>11.1</c:v>
                      </c:pt>
                      <c:pt idx="1592">
                        <c:v>11.1</c:v>
                      </c:pt>
                      <c:pt idx="1593">
                        <c:v>11.1</c:v>
                      </c:pt>
                      <c:pt idx="1594">
                        <c:v>11.1</c:v>
                      </c:pt>
                      <c:pt idx="1595">
                        <c:v>11.2</c:v>
                      </c:pt>
                      <c:pt idx="1596">
                        <c:v>11.2</c:v>
                      </c:pt>
                      <c:pt idx="1597">
                        <c:v>11.2</c:v>
                      </c:pt>
                      <c:pt idx="1598">
                        <c:v>11.1</c:v>
                      </c:pt>
                      <c:pt idx="1599">
                        <c:v>11.2</c:v>
                      </c:pt>
                      <c:pt idx="1600">
                        <c:v>11.2</c:v>
                      </c:pt>
                      <c:pt idx="1601">
                        <c:v>11.2</c:v>
                      </c:pt>
                      <c:pt idx="1602">
                        <c:v>11.2</c:v>
                      </c:pt>
                      <c:pt idx="1603">
                        <c:v>11.2</c:v>
                      </c:pt>
                      <c:pt idx="1604">
                        <c:v>11.2</c:v>
                      </c:pt>
                      <c:pt idx="1605">
                        <c:v>11.1</c:v>
                      </c:pt>
                      <c:pt idx="1606">
                        <c:v>11.2</c:v>
                      </c:pt>
                      <c:pt idx="1607">
                        <c:v>11.2</c:v>
                      </c:pt>
                      <c:pt idx="1608">
                        <c:v>11.2</c:v>
                      </c:pt>
                      <c:pt idx="1609">
                        <c:v>11.2</c:v>
                      </c:pt>
                      <c:pt idx="1610">
                        <c:v>11.1</c:v>
                      </c:pt>
                      <c:pt idx="1611">
                        <c:v>11.1</c:v>
                      </c:pt>
                      <c:pt idx="1612">
                        <c:v>11.2</c:v>
                      </c:pt>
                      <c:pt idx="1613">
                        <c:v>11.1</c:v>
                      </c:pt>
                      <c:pt idx="1614">
                        <c:v>11.1</c:v>
                      </c:pt>
                      <c:pt idx="1615">
                        <c:v>11.1</c:v>
                      </c:pt>
                      <c:pt idx="1616">
                        <c:v>11.1</c:v>
                      </c:pt>
                      <c:pt idx="1617">
                        <c:v>11.1</c:v>
                      </c:pt>
                      <c:pt idx="1618">
                        <c:v>11.1</c:v>
                      </c:pt>
                      <c:pt idx="1619">
                        <c:v>11.1</c:v>
                      </c:pt>
                      <c:pt idx="1620">
                        <c:v>11.1</c:v>
                      </c:pt>
                      <c:pt idx="1621">
                        <c:v>11.1</c:v>
                      </c:pt>
                      <c:pt idx="1622">
                        <c:v>11.1</c:v>
                      </c:pt>
                      <c:pt idx="1623">
                        <c:v>11.1</c:v>
                      </c:pt>
                      <c:pt idx="1624">
                        <c:v>11.1</c:v>
                      </c:pt>
                      <c:pt idx="1625">
                        <c:v>11.1</c:v>
                      </c:pt>
                      <c:pt idx="1626">
                        <c:v>11.1</c:v>
                      </c:pt>
                      <c:pt idx="1627">
                        <c:v>11.1</c:v>
                      </c:pt>
                      <c:pt idx="1628">
                        <c:v>11.1</c:v>
                      </c:pt>
                      <c:pt idx="1629">
                        <c:v>11.1</c:v>
                      </c:pt>
                      <c:pt idx="1630">
                        <c:v>11.1</c:v>
                      </c:pt>
                      <c:pt idx="1631">
                        <c:v>11.1</c:v>
                      </c:pt>
                      <c:pt idx="1632">
                        <c:v>11.1</c:v>
                      </c:pt>
                      <c:pt idx="1633">
                        <c:v>11.1</c:v>
                      </c:pt>
                      <c:pt idx="1634">
                        <c:v>11.1</c:v>
                      </c:pt>
                      <c:pt idx="1635">
                        <c:v>11.1</c:v>
                      </c:pt>
                      <c:pt idx="1636">
                        <c:v>11.1</c:v>
                      </c:pt>
                      <c:pt idx="1637">
                        <c:v>11.1</c:v>
                      </c:pt>
                      <c:pt idx="1638">
                        <c:v>11.1</c:v>
                      </c:pt>
                      <c:pt idx="1639">
                        <c:v>11.1</c:v>
                      </c:pt>
                      <c:pt idx="1640">
                        <c:v>11.1</c:v>
                      </c:pt>
                      <c:pt idx="1641">
                        <c:v>11.1</c:v>
                      </c:pt>
                      <c:pt idx="1642">
                        <c:v>11.1</c:v>
                      </c:pt>
                      <c:pt idx="1643">
                        <c:v>11.1</c:v>
                      </c:pt>
                      <c:pt idx="1644">
                        <c:v>11.1</c:v>
                      </c:pt>
                      <c:pt idx="1645">
                        <c:v>11</c:v>
                      </c:pt>
                      <c:pt idx="1646">
                        <c:v>11</c:v>
                      </c:pt>
                      <c:pt idx="1647">
                        <c:v>11</c:v>
                      </c:pt>
                      <c:pt idx="1648">
                        <c:v>11.1</c:v>
                      </c:pt>
                      <c:pt idx="1649">
                        <c:v>11</c:v>
                      </c:pt>
                      <c:pt idx="1650">
                        <c:v>11.1</c:v>
                      </c:pt>
                      <c:pt idx="1651">
                        <c:v>11.1</c:v>
                      </c:pt>
                      <c:pt idx="1652">
                        <c:v>11.1</c:v>
                      </c:pt>
                      <c:pt idx="1653">
                        <c:v>11.1</c:v>
                      </c:pt>
                      <c:pt idx="1654">
                        <c:v>11</c:v>
                      </c:pt>
                      <c:pt idx="1655">
                        <c:v>11</c:v>
                      </c:pt>
                      <c:pt idx="1656">
                        <c:v>11.1</c:v>
                      </c:pt>
                      <c:pt idx="1657">
                        <c:v>11.1</c:v>
                      </c:pt>
                      <c:pt idx="1658">
                        <c:v>11</c:v>
                      </c:pt>
                      <c:pt idx="1659">
                        <c:v>11</c:v>
                      </c:pt>
                      <c:pt idx="1660">
                        <c:v>11.1</c:v>
                      </c:pt>
                      <c:pt idx="1661">
                        <c:v>11.1</c:v>
                      </c:pt>
                      <c:pt idx="1662">
                        <c:v>11</c:v>
                      </c:pt>
                      <c:pt idx="1663">
                        <c:v>11</c:v>
                      </c:pt>
                      <c:pt idx="1664">
                        <c:v>11</c:v>
                      </c:pt>
                      <c:pt idx="1665">
                        <c:v>11.1</c:v>
                      </c:pt>
                      <c:pt idx="1666">
                        <c:v>11.1</c:v>
                      </c:pt>
                      <c:pt idx="1667">
                        <c:v>11</c:v>
                      </c:pt>
                      <c:pt idx="1668">
                        <c:v>11</c:v>
                      </c:pt>
                      <c:pt idx="1669">
                        <c:v>11</c:v>
                      </c:pt>
                      <c:pt idx="1670">
                        <c:v>11.1</c:v>
                      </c:pt>
                      <c:pt idx="1671">
                        <c:v>11</c:v>
                      </c:pt>
                      <c:pt idx="1672">
                        <c:v>11</c:v>
                      </c:pt>
                      <c:pt idx="1673">
                        <c:v>11</c:v>
                      </c:pt>
                      <c:pt idx="1674">
                        <c:v>11</c:v>
                      </c:pt>
                      <c:pt idx="1675">
                        <c:v>11</c:v>
                      </c:pt>
                      <c:pt idx="1676">
                        <c:v>11</c:v>
                      </c:pt>
                      <c:pt idx="1677">
                        <c:v>11</c:v>
                      </c:pt>
                      <c:pt idx="1678">
                        <c:v>11.1</c:v>
                      </c:pt>
                      <c:pt idx="1679">
                        <c:v>11</c:v>
                      </c:pt>
                      <c:pt idx="1680">
                        <c:v>11.1</c:v>
                      </c:pt>
                      <c:pt idx="1681">
                        <c:v>11.1</c:v>
                      </c:pt>
                      <c:pt idx="1682">
                        <c:v>11</c:v>
                      </c:pt>
                      <c:pt idx="1683">
                        <c:v>11</c:v>
                      </c:pt>
                      <c:pt idx="1684">
                        <c:v>11</c:v>
                      </c:pt>
                      <c:pt idx="1685">
                        <c:v>11</c:v>
                      </c:pt>
                      <c:pt idx="1686">
                        <c:v>11</c:v>
                      </c:pt>
                      <c:pt idx="1687">
                        <c:v>11.1</c:v>
                      </c:pt>
                      <c:pt idx="1688">
                        <c:v>11.1</c:v>
                      </c:pt>
                      <c:pt idx="1689">
                        <c:v>11</c:v>
                      </c:pt>
                      <c:pt idx="1690">
                        <c:v>11</c:v>
                      </c:pt>
                      <c:pt idx="1691">
                        <c:v>11</c:v>
                      </c:pt>
                      <c:pt idx="1692">
                        <c:v>11</c:v>
                      </c:pt>
                      <c:pt idx="1693">
                        <c:v>11</c:v>
                      </c:pt>
                      <c:pt idx="1694">
                        <c:v>11</c:v>
                      </c:pt>
                      <c:pt idx="1695">
                        <c:v>11</c:v>
                      </c:pt>
                      <c:pt idx="1696">
                        <c:v>11</c:v>
                      </c:pt>
                      <c:pt idx="1697">
                        <c:v>11</c:v>
                      </c:pt>
                      <c:pt idx="1698">
                        <c:v>10.9</c:v>
                      </c:pt>
                      <c:pt idx="1699">
                        <c:v>11</c:v>
                      </c:pt>
                      <c:pt idx="1700">
                        <c:v>11</c:v>
                      </c:pt>
                      <c:pt idx="1701">
                        <c:v>11.1</c:v>
                      </c:pt>
                      <c:pt idx="1702">
                        <c:v>11.1</c:v>
                      </c:pt>
                      <c:pt idx="1703">
                        <c:v>11.1</c:v>
                      </c:pt>
                      <c:pt idx="1704">
                        <c:v>11</c:v>
                      </c:pt>
                      <c:pt idx="1705">
                        <c:v>11</c:v>
                      </c:pt>
                      <c:pt idx="1706">
                        <c:v>11</c:v>
                      </c:pt>
                      <c:pt idx="1707">
                        <c:v>11</c:v>
                      </c:pt>
                      <c:pt idx="1708">
                        <c:v>11.1</c:v>
                      </c:pt>
                      <c:pt idx="1709">
                        <c:v>11.1</c:v>
                      </c:pt>
                      <c:pt idx="1710">
                        <c:v>11</c:v>
                      </c:pt>
                      <c:pt idx="1711">
                        <c:v>11</c:v>
                      </c:pt>
                      <c:pt idx="1712">
                        <c:v>11</c:v>
                      </c:pt>
                      <c:pt idx="1713">
                        <c:v>11</c:v>
                      </c:pt>
                      <c:pt idx="1714">
                        <c:v>11</c:v>
                      </c:pt>
                      <c:pt idx="1715">
                        <c:v>11</c:v>
                      </c:pt>
                      <c:pt idx="1716">
                        <c:v>10.9</c:v>
                      </c:pt>
                      <c:pt idx="1717">
                        <c:v>11</c:v>
                      </c:pt>
                      <c:pt idx="1718">
                        <c:v>11</c:v>
                      </c:pt>
                      <c:pt idx="1719">
                        <c:v>11</c:v>
                      </c:pt>
                      <c:pt idx="1720">
                        <c:v>11</c:v>
                      </c:pt>
                      <c:pt idx="1721">
                        <c:v>10.9</c:v>
                      </c:pt>
                      <c:pt idx="1722">
                        <c:v>10.9</c:v>
                      </c:pt>
                      <c:pt idx="1723">
                        <c:v>11</c:v>
                      </c:pt>
                      <c:pt idx="1724">
                        <c:v>11</c:v>
                      </c:pt>
                      <c:pt idx="1725">
                        <c:v>11</c:v>
                      </c:pt>
                      <c:pt idx="1726">
                        <c:v>10.9</c:v>
                      </c:pt>
                      <c:pt idx="1727">
                        <c:v>11</c:v>
                      </c:pt>
                      <c:pt idx="1728">
                        <c:v>11</c:v>
                      </c:pt>
                      <c:pt idx="1729">
                        <c:v>11</c:v>
                      </c:pt>
                      <c:pt idx="1730">
                        <c:v>11</c:v>
                      </c:pt>
                      <c:pt idx="1731">
                        <c:v>11.1</c:v>
                      </c:pt>
                      <c:pt idx="1732">
                        <c:v>11</c:v>
                      </c:pt>
                      <c:pt idx="1733">
                        <c:v>11.1</c:v>
                      </c:pt>
                      <c:pt idx="1734">
                        <c:v>11.1</c:v>
                      </c:pt>
                      <c:pt idx="1735">
                        <c:v>11</c:v>
                      </c:pt>
                      <c:pt idx="1736">
                        <c:v>11.1</c:v>
                      </c:pt>
                      <c:pt idx="1737">
                        <c:v>11</c:v>
                      </c:pt>
                      <c:pt idx="1738">
                        <c:v>11</c:v>
                      </c:pt>
                      <c:pt idx="1739">
                        <c:v>10.9</c:v>
                      </c:pt>
                      <c:pt idx="1740">
                        <c:v>11</c:v>
                      </c:pt>
                      <c:pt idx="1741">
                        <c:v>11.1</c:v>
                      </c:pt>
                      <c:pt idx="1742">
                        <c:v>11</c:v>
                      </c:pt>
                      <c:pt idx="1743">
                        <c:v>11</c:v>
                      </c:pt>
                      <c:pt idx="1744">
                        <c:v>11.1</c:v>
                      </c:pt>
                      <c:pt idx="1745">
                        <c:v>11</c:v>
                      </c:pt>
                      <c:pt idx="1746">
                        <c:v>11</c:v>
                      </c:pt>
                      <c:pt idx="1747">
                        <c:v>11</c:v>
                      </c:pt>
                      <c:pt idx="1748">
                        <c:v>10.9</c:v>
                      </c:pt>
                      <c:pt idx="1749">
                        <c:v>10.9</c:v>
                      </c:pt>
                      <c:pt idx="1750">
                        <c:v>10.9</c:v>
                      </c:pt>
                      <c:pt idx="1751">
                        <c:v>11</c:v>
                      </c:pt>
                      <c:pt idx="1752">
                        <c:v>11</c:v>
                      </c:pt>
                      <c:pt idx="1753">
                        <c:v>11</c:v>
                      </c:pt>
                      <c:pt idx="1754">
                        <c:v>10.9</c:v>
                      </c:pt>
                      <c:pt idx="1755">
                        <c:v>10.9</c:v>
                      </c:pt>
                      <c:pt idx="1756">
                        <c:v>10.9</c:v>
                      </c:pt>
                      <c:pt idx="1757">
                        <c:v>11</c:v>
                      </c:pt>
                      <c:pt idx="1758">
                        <c:v>11</c:v>
                      </c:pt>
                      <c:pt idx="1759">
                        <c:v>10.9</c:v>
                      </c:pt>
                      <c:pt idx="1760">
                        <c:v>10.9</c:v>
                      </c:pt>
                      <c:pt idx="1761">
                        <c:v>10.9</c:v>
                      </c:pt>
                      <c:pt idx="1762">
                        <c:v>11</c:v>
                      </c:pt>
                      <c:pt idx="1763">
                        <c:v>10.9</c:v>
                      </c:pt>
                      <c:pt idx="1764">
                        <c:v>11</c:v>
                      </c:pt>
                      <c:pt idx="1765">
                        <c:v>10.9</c:v>
                      </c:pt>
                      <c:pt idx="1766">
                        <c:v>10.9</c:v>
                      </c:pt>
                      <c:pt idx="1767">
                        <c:v>11</c:v>
                      </c:pt>
                      <c:pt idx="1768">
                        <c:v>10.9</c:v>
                      </c:pt>
                      <c:pt idx="1769">
                        <c:v>10.9</c:v>
                      </c:pt>
                      <c:pt idx="1770">
                        <c:v>10.9</c:v>
                      </c:pt>
                      <c:pt idx="1771">
                        <c:v>11</c:v>
                      </c:pt>
                      <c:pt idx="1772">
                        <c:v>10.9</c:v>
                      </c:pt>
                      <c:pt idx="1773">
                        <c:v>10.9</c:v>
                      </c:pt>
                      <c:pt idx="1774">
                        <c:v>10.9</c:v>
                      </c:pt>
                      <c:pt idx="1775">
                        <c:v>10.9</c:v>
                      </c:pt>
                      <c:pt idx="1776">
                        <c:v>10.9</c:v>
                      </c:pt>
                      <c:pt idx="1777">
                        <c:v>11</c:v>
                      </c:pt>
                      <c:pt idx="1778">
                        <c:v>10.9</c:v>
                      </c:pt>
                      <c:pt idx="1779">
                        <c:v>10.9</c:v>
                      </c:pt>
                      <c:pt idx="1780">
                        <c:v>10.8</c:v>
                      </c:pt>
                      <c:pt idx="1781">
                        <c:v>11</c:v>
                      </c:pt>
                      <c:pt idx="1782">
                        <c:v>10.9</c:v>
                      </c:pt>
                      <c:pt idx="1783">
                        <c:v>10.9</c:v>
                      </c:pt>
                      <c:pt idx="1784">
                        <c:v>10.9</c:v>
                      </c:pt>
                      <c:pt idx="1785">
                        <c:v>10.9</c:v>
                      </c:pt>
                      <c:pt idx="1786">
                        <c:v>11</c:v>
                      </c:pt>
                      <c:pt idx="1787">
                        <c:v>10.9</c:v>
                      </c:pt>
                      <c:pt idx="1788">
                        <c:v>11</c:v>
                      </c:pt>
                      <c:pt idx="1789">
                        <c:v>11</c:v>
                      </c:pt>
                      <c:pt idx="1790">
                        <c:v>11</c:v>
                      </c:pt>
                      <c:pt idx="1791">
                        <c:v>10.9</c:v>
                      </c:pt>
                      <c:pt idx="1792">
                        <c:v>10.9</c:v>
                      </c:pt>
                      <c:pt idx="1793">
                        <c:v>10.9</c:v>
                      </c:pt>
                      <c:pt idx="1794">
                        <c:v>10.9</c:v>
                      </c:pt>
                      <c:pt idx="1795">
                        <c:v>10.9</c:v>
                      </c:pt>
                      <c:pt idx="1796">
                        <c:v>10.9</c:v>
                      </c:pt>
                      <c:pt idx="1797">
                        <c:v>10.9</c:v>
                      </c:pt>
                      <c:pt idx="1798">
                        <c:v>10.9</c:v>
                      </c:pt>
                      <c:pt idx="1799">
                        <c:v>10.9</c:v>
                      </c:pt>
                      <c:pt idx="1800">
                        <c:v>10.9</c:v>
                      </c:pt>
                      <c:pt idx="1801">
                        <c:v>11</c:v>
                      </c:pt>
                      <c:pt idx="1802">
                        <c:v>11</c:v>
                      </c:pt>
                      <c:pt idx="1803">
                        <c:v>11</c:v>
                      </c:pt>
                      <c:pt idx="1804">
                        <c:v>10.9</c:v>
                      </c:pt>
                      <c:pt idx="1805">
                        <c:v>11</c:v>
                      </c:pt>
                      <c:pt idx="1806">
                        <c:v>10.9</c:v>
                      </c:pt>
                      <c:pt idx="1807">
                        <c:v>11</c:v>
                      </c:pt>
                      <c:pt idx="1808">
                        <c:v>11</c:v>
                      </c:pt>
                      <c:pt idx="1809">
                        <c:v>10.9</c:v>
                      </c:pt>
                      <c:pt idx="1810">
                        <c:v>10.9</c:v>
                      </c:pt>
                      <c:pt idx="1811">
                        <c:v>10.9</c:v>
                      </c:pt>
                      <c:pt idx="1812">
                        <c:v>10.9</c:v>
                      </c:pt>
                      <c:pt idx="1813">
                        <c:v>10.9</c:v>
                      </c:pt>
                      <c:pt idx="1814">
                        <c:v>10.9</c:v>
                      </c:pt>
                      <c:pt idx="1815">
                        <c:v>10.9</c:v>
                      </c:pt>
                      <c:pt idx="1816">
                        <c:v>10.9</c:v>
                      </c:pt>
                      <c:pt idx="1817">
                        <c:v>10.9</c:v>
                      </c:pt>
                      <c:pt idx="1818">
                        <c:v>10.9</c:v>
                      </c:pt>
                      <c:pt idx="1819">
                        <c:v>10.9</c:v>
                      </c:pt>
                      <c:pt idx="1820">
                        <c:v>10.9</c:v>
                      </c:pt>
                      <c:pt idx="1821">
                        <c:v>10.9</c:v>
                      </c:pt>
                      <c:pt idx="1822">
                        <c:v>11</c:v>
                      </c:pt>
                      <c:pt idx="1823">
                        <c:v>10.9</c:v>
                      </c:pt>
                      <c:pt idx="1824">
                        <c:v>10.9</c:v>
                      </c:pt>
                      <c:pt idx="1825">
                        <c:v>10.9</c:v>
                      </c:pt>
                      <c:pt idx="1826">
                        <c:v>10.9</c:v>
                      </c:pt>
                      <c:pt idx="1827">
                        <c:v>10.9</c:v>
                      </c:pt>
                      <c:pt idx="1828">
                        <c:v>10.8</c:v>
                      </c:pt>
                      <c:pt idx="1829">
                        <c:v>10.9</c:v>
                      </c:pt>
                      <c:pt idx="1830">
                        <c:v>10.8</c:v>
                      </c:pt>
                      <c:pt idx="1831">
                        <c:v>10.9</c:v>
                      </c:pt>
                      <c:pt idx="1832">
                        <c:v>10.8</c:v>
                      </c:pt>
                      <c:pt idx="1833">
                        <c:v>10.8</c:v>
                      </c:pt>
                      <c:pt idx="1834">
                        <c:v>10.9</c:v>
                      </c:pt>
                      <c:pt idx="1835">
                        <c:v>10.8</c:v>
                      </c:pt>
                      <c:pt idx="1836">
                        <c:v>10.9</c:v>
                      </c:pt>
                      <c:pt idx="1837">
                        <c:v>10.9</c:v>
                      </c:pt>
                      <c:pt idx="1838">
                        <c:v>10.8</c:v>
                      </c:pt>
                      <c:pt idx="1839">
                        <c:v>10.8</c:v>
                      </c:pt>
                      <c:pt idx="1840">
                        <c:v>10.8</c:v>
                      </c:pt>
                      <c:pt idx="1841">
                        <c:v>10.8</c:v>
                      </c:pt>
                      <c:pt idx="1842">
                        <c:v>10.9</c:v>
                      </c:pt>
                      <c:pt idx="1843">
                        <c:v>10.8</c:v>
                      </c:pt>
                      <c:pt idx="1844">
                        <c:v>10.8</c:v>
                      </c:pt>
                      <c:pt idx="1845">
                        <c:v>10.8</c:v>
                      </c:pt>
                      <c:pt idx="1846">
                        <c:v>10.8</c:v>
                      </c:pt>
                      <c:pt idx="1847">
                        <c:v>10.9</c:v>
                      </c:pt>
                      <c:pt idx="1848">
                        <c:v>10.8</c:v>
                      </c:pt>
                      <c:pt idx="1849">
                        <c:v>10.9</c:v>
                      </c:pt>
                      <c:pt idx="1850">
                        <c:v>10.8</c:v>
                      </c:pt>
                      <c:pt idx="1851">
                        <c:v>10.8</c:v>
                      </c:pt>
                      <c:pt idx="1852">
                        <c:v>10.8</c:v>
                      </c:pt>
                      <c:pt idx="1853">
                        <c:v>10.8</c:v>
                      </c:pt>
                      <c:pt idx="1854">
                        <c:v>10.8</c:v>
                      </c:pt>
                      <c:pt idx="1855">
                        <c:v>10.8</c:v>
                      </c:pt>
                      <c:pt idx="1856">
                        <c:v>10.9</c:v>
                      </c:pt>
                      <c:pt idx="1857">
                        <c:v>10.8</c:v>
                      </c:pt>
                      <c:pt idx="1858">
                        <c:v>10.9</c:v>
                      </c:pt>
                      <c:pt idx="1859">
                        <c:v>10.9</c:v>
                      </c:pt>
                      <c:pt idx="1860">
                        <c:v>10.7</c:v>
                      </c:pt>
                      <c:pt idx="1861">
                        <c:v>10.8</c:v>
                      </c:pt>
                      <c:pt idx="1862">
                        <c:v>10.9</c:v>
                      </c:pt>
                      <c:pt idx="1863">
                        <c:v>10.9</c:v>
                      </c:pt>
                      <c:pt idx="1864">
                        <c:v>10.8</c:v>
                      </c:pt>
                      <c:pt idx="1865">
                        <c:v>10.8</c:v>
                      </c:pt>
                      <c:pt idx="1866">
                        <c:v>10.8</c:v>
                      </c:pt>
                      <c:pt idx="1867">
                        <c:v>10.8</c:v>
                      </c:pt>
                      <c:pt idx="1868">
                        <c:v>10.8</c:v>
                      </c:pt>
                      <c:pt idx="1869">
                        <c:v>10.8</c:v>
                      </c:pt>
                      <c:pt idx="1870">
                        <c:v>10.8</c:v>
                      </c:pt>
                      <c:pt idx="1871">
                        <c:v>10.8</c:v>
                      </c:pt>
                      <c:pt idx="1872">
                        <c:v>10.8</c:v>
                      </c:pt>
                      <c:pt idx="1873">
                        <c:v>10.8</c:v>
                      </c:pt>
                      <c:pt idx="1874">
                        <c:v>10.8</c:v>
                      </c:pt>
                      <c:pt idx="1875">
                        <c:v>10.8</c:v>
                      </c:pt>
                      <c:pt idx="1876">
                        <c:v>10.8</c:v>
                      </c:pt>
                      <c:pt idx="1877">
                        <c:v>10.9</c:v>
                      </c:pt>
                      <c:pt idx="1878">
                        <c:v>10.8</c:v>
                      </c:pt>
                      <c:pt idx="1879">
                        <c:v>10.9</c:v>
                      </c:pt>
                      <c:pt idx="1880">
                        <c:v>10.8</c:v>
                      </c:pt>
                      <c:pt idx="1881">
                        <c:v>10.8</c:v>
                      </c:pt>
                      <c:pt idx="1882">
                        <c:v>10.9</c:v>
                      </c:pt>
                      <c:pt idx="1883">
                        <c:v>10.8</c:v>
                      </c:pt>
                      <c:pt idx="1884">
                        <c:v>10.9</c:v>
                      </c:pt>
                      <c:pt idx="1885">
                        <c:v>10.8</c:v>
                      </c:pt>
                      <c:pt idx="1886">
                        <c:v>10.8</c:v>
                      </c:pt>
                      <c:pt idx="1887">
                        <c:v>10.8</c:v>
                      </c:pt>
                      <c:pt idx="1888">
                        <c:v>10.8</c:v>
                      </c:pt>
                      <c:pt idx="1889">
                        <c:v>10.8</c:v>
                      </c:pt>
                      <c:pt idx="1890">
                        <c:v>10.8</c:v>
                      </c:pt>
                      <c:pt idx="1891">
                        <c:v>10.8</c:v>
                      </c:pt>
                      <c:pt idx="1892">
                        <c:v>10.8</c:v>
                      </c:pt>
                      <c:pt idx="1893">
                        <c:v>10.8</c:v>
                      </c:pt>
                      <c:pt idx="1894">
                        <c:v>10.8</c:v>
                      </c:pt>
                      <c:pt idx="1895">
                        <c:v>10.8</c:v>
                      </c:pt>
                      <c:pt idx="1896">
                        <c:v>10.9</c:v>
                      </c:pt>
                      <c:pt idx="1897">
                        <c:v>10.8</c:v>
                      </c:pt>
                      <c:pt idx="1898">
                        <c:v>10.8</c:v>
                      </c:pt>
                      <c:pt idx="1899">
                        <c:v>10.8</c:v>
                      </c:pt>
                      <c:pt idx="1900">
                        <c:v>10.8</c:v>
                      </c:pt>
                      <c:pt idx="1901">
                        <c:v>10.8</c:v>
                      </c:pt>
                      <c:pt idx="1902">
                        <c:v>10.8</c:v>
                      </c:pt>
                      <c:pt idx="1903">
                        <c:v>10.8</c:v>
                      </c:pt>
                      <c:pt idx="1904">
                        <c:v>10.8</c:v>
                      </c:pt>
                      <c:pt idx="1905">
                        <c:v>10.8</c:v>
                      </c:pt>
                      <c:pt idx="1906">
                        <c:v>10.8</c:v>
                      </c:pt>
                      <c:pt idx="1907">
                        <c:v>10.8</c:v>
                      </c:pt>
                      <c:pt idx="1908">
                        <c:v>10.8</c:v>
                      </c:pt>
                      <c:pt idx="1909">
                        <c:v>10.8</c:v>
                      </c:pt>
                      <c:pt idx="1910">
                        <c:v>10.9</c:v>
                      </c:pt>
                      <c:pt idx="1911">
                        <c:v>10.9</c:v>
                      </c:pt>
                      <c:pt idx="1912">
                        <c:v>10.8</c:v>
                      </c:pt>
                      <c:pt idx="1913">
                        <c:v>10.8</c:v>
                      </c:pt>
                      <c:pt idx="1914">
                        <c:v>10.8</c:v>
                      </c:pt>
                      <c:pt idx="1915">
                        <c:v>10.8</c:v>
                      </c:pt>
                      <c:pt idx="1916">
                        <c:v>10.8</c:v>
                      </c:pt>
                      <c:pt idx="1917">
                        <c:v>10.8</c:v>
                      </c:pt>
                      <c:pt idx="1918">
                        <c:v>10.8</c:v>
                      </c:pt>
                      <c:pt idx="1919">
                        <c:v>10.8</c:v>
                      </c:pt>
                      <c:pt idx="1920">
                        <c:v>10.8</c:v>
                      </c:pt>
                      <c:pt idx="1921">
                        <c:v>10.7</c:v>
                      </c:pt>
                      <c:pt idx="1922">
                        <c:v>10.8</c:v>
                      </c:pt>
                      <c:pt idx="1923">
                        <c:v>10.8</c:v>
                      </c:pt>
                      <c:pt idx="1924">
                        <c:v>10.9</c:v>
                      </c:pt>
                      <c:pt idx="1925">
                        <c:v>10.8</c:v>
                      </c:pt>
                      <c:pt idx="1926">
                        <c:v>10.8</c:v>
                      </c:pt>
                      <c:pt idx="1927">
                        <c:v>10.8</c:v>
                      </c:pt>
                      <c:pt idx="1928">
                        <c:v>10.8</c:v>
                      </c:pt>
                      <c:pt idx="1929">
                        <c:v>10.8</c:v>
                      </c:pt>
                      <c:pt idx="1930">
                        <c:v>10.8</c:v>
                      </c:pt>
                      <c:pt idx="1931">
                        <c:v>10.9</c:v>
                      </c:pt>
                      <c:pt idx="1932">
                        <c:v>10.8</c:v>
                      </c:pt>
                      <c:pt idx="1933">
                        <c:v>10.8</c:v>
                      </c:pt>
                      <c:pt idx="1934">
                        <c:v>10.8</c:v>
                      </c:pt>
                      <c:pt idx="1935">
                        <c:v>10.7</c:v>
                      </c:pt>
                      <c:pt idx="1936">
                        <c:v>10.8</c:v>
                      </c:pt>
                      <c:pt idx="1937">
                        <c:v>10.8</c:v>
                      </c:pt>
                      <c:pt idx="1938">
                        <c:v>10.8</c:v>
                      </c:pt>
                      <c:pt idx="1939">
                        <c:v>10.7</c:v>
                      </c:pt>
                      <c:pt idx="1940">
                        <c:v>10.9</c:v>
                      </c:pt>
                      <c:pt idx="1941">
                        <c:v>10.8</c:v>
                      </c:pt>
                      <c:pt idx="1942">
                        <c:v>10.9</c:v>
                      </c:pt>
                      <c:pt idx="1943">
                        <c:v>10.8</c:v>
                      </c:pt>
                      <c:pt idx="1944">
                        <c:v>10.8</c:v>
                      </c:pt>
                      <c:pt idx="1945">
                        <c:v>10.7</c:v>
                      </c:pt>
                      <c:pt idx="1946">
                        <c:v>10.8</c:v>
                      </c:pt>
                      <c:pt idx="1947">
                        <c:v>10.7</c:v>
                      </c:pt>
                      <c:pt idx="1948">
                        <c:v>10.7</c:v>
                      </c:pt>
                      <c:pt idx="1949">
                        <c:v>10.7</c:v>
                      </c:pt>
                      <c:pt idx="1950">
                        <c:v>10.8</c:v>
                      </c:pt>
                      <c:pt idx="1951">
                        <c:v>10.7</c:v>
                      </c:pt>
                      <c:pt idx="1952">
                        <c:v>10.7</c:v>
                      </c:pt>
                      <c:pt idx="1953">
                        <c:v>10.8</c:v>
                      </c:pt>
                      <c:pt idx="1954">
                        <c:v>10.7</c:v>
                      </c:pt>
                      <c:pt idx="1955">
                        <c:v>10.8</c:v>
                      </c:pt>
                      <c:pt idx="1956">
                        <c:v>10.7</c:v>
                      </c:pt>
                      <c:pt idx="1957">
                        <c:v>10.8</c:v>
                      </c:pt>
                      <c:pt idx="1958">
                        <c:v>10.7</c:v>
                      </c:pt>
                      <c:pt idx="1959">
                        <c:v>10.7</c:v>
                      </c:pt>
                      <c:pt idx="1960">
                        <c:v>10.7</c:v>
                      </c:pt>
                      <c:pt idx="1961">
                        <c:v>10.7</c:v>
                      </c:pt>
                      <c:pt idx="1962">
                        <c:v>10.7</c:v>
                      </c:pt>
                      <c:pt idx="1963">
                        <c:v>10.7</c:v>
                      </c:pt>
                      <c:pt idx="1964">
                        <c:v>10.8</c:v>
                      </c:pt>
                      <c:pt idx="1965">
                        <c:v>10.7</c:v>
                      </c:pt>
                      <c:pt idx="1966">
                        <c:v>10.8</c:v>
                      </c:pt>
                      <c:pt idx="1967">
                        <c:v>10.7</c:v>
                      </c:pt>
                      <c:pt idx="1968">
                        <c:v>10.8</c:v>
                      </c:pt>
                      <c:pt idx="1969">
                        <c:v>10.8</c:v>
                      </c:pt>
                      <c:pt idx="1970">
                        <c:v>10.8</c:v>
                      </c:pt>
                      <c:pt idx="1971">
                        <c:v>10.8</c:v>
                      </c:pt>
                      <c:pt idx="1972">
                        <c:v>10.8</c:v>
                      </c:pt>
                      <c:pt idx="1973">
                        <c:v>10.8</c:v>
                      </c:pt>
                      <c:pt idx="1974">
                        <c:v>10.8</c:v>
                      </c:pt>
                      <c:pt idx="1975">
                        <c:v>10.8</c:v>
                      </c:pt>
                      <c:pt idx="1976">
                        <c:v>10.7</c:v>
                      </c:pt>
                      <c:pt idx="1977">
                        <c:v>10.7</c:v>
                      </c:pt>
                      <c:pt idx="1978">
                        <c:v>10.7</c:v>
                      </c:pt>
                      <c:pt idx="1979">
                        <c:v>10.7</c:v>
                      </c:pt>
                      <c:pt idx="1980">
                        <c:v>10.7</c:v>
                      </c:pt>
                      <c:pt idx="1981">
                        <c:v>10.7</c:v>
                      </c:pt>
                      <c:pt idx="1982">
                        <c:v>10.7</c:v>
                      </c:pt>
                      <c:pt idx="1983">
                        <c:v>10.8</c:v>
                      </c:pt>
                      <c:pt idx="1984">
                        <c:v>10.8</c:v>
                      </c:pt>
                      <c:pt idx="1985">
                        <c:v>10.8</c:v>
                      </c:pt>
                      <c:pt idx="1986">
                        <c:v>10.8</c:v>
                      </c:pt>
                      <c:pt idx="1987">
                        <c:v>10.8</c:v>
                      </c:pt>
                      <c:pt idx="1988">
                        <c:v>10.7</c:v>
                      </c:pt>
                      <c:pt idx="1989">
                        <c:v>10.8</c:v>
                      </c:pt>
                      <c:pt idx="1990">
                        <c:v>10.8</c:v>
                      </c:pt>
                      <c:pt idx="1991">
                        <c:v>10.7</c:v>
                      </c:pt>
                      <c:pt idx="1992">
                        <c:v>10.7</c:v>
                      </c:pt>
                      <c:pt idx="1993">
                        <c:v>10.8</c:v>
                      </c:pt>
                      <c:pt idx="1994">
                        <c:v>10.8</c:v>
                      </c:pt>
                      <c:pt idx="1995">
                        <c:v>10.8</c:v>
                      </c:pt>
                      <c:pt idx="1996">
                        <c:v>10.8</c:v>
                      </c:pt>
                      <c:pt idx="1997">
                        <c:v>10.8</c:v>
                      </c:pt>
                      <c:pt idx="1998">
                        <c:v>10.8</c:v>
                      </c:pt>
                      <c:pt idx="1999">
                        <c:v>10.7</c:v>
                      </c:pt>
                      <c:pt idx="2000">
                        <c:v>10.7</c:v>
                      </c:pt>
                      <c:pt idx="2001">
                        <c:v>10.7</c:v>
                      </c:pt>
                      <c:pt idx="2002">
                        <c:v>10.7</c:v>
                      </c:pt>
                      <c:pt idx="2003">
                        <c:v>10.8</c:v>
                      </c:pt>
                      <c:pt idx="2004">
                        <c:v>10.8</c:v>
                      </c:pt>
                      <c:pt idx="2005">
                        <c:v>10.7</c:v>
                      </c:pt>
                      <c:pt idx="2006">
                        <c:v>10.6</c:v>
                      </c:pt>
                      <c:pt idx="2007">
                        <c:v>10.6</c:v>
                      </c:pt>
                      <c:pt idx="2008">
                        <c:v>10.7</c:v>
                      </c:pt>
                      <c:pt idx="2009">
                        <c:v>10.7</c:v>
                      </c:pt>
                      <c:pt idx="2010">
                        <c:v>10.7</c:v>
                      </c:pt>
                    </c:numCache>
                  </c:numRef>
                </c:yVal>
                <c:smooth val="0"/>
              </c15:ser>
            </c15:filteredScatterSeries>
            <c15:filteredScatterSeries>
              <c15:ser>
                <c:idx val="10"/>
                <c:order val="6"/>
                <c:tx>
                  <c:strRef>
                    <c:extLst xmlns:c15="http://schemas.microsoft.com/office/drawing/2012/chart">
                      <c:ext xmlns:c15="http://schemas.microsoft.com/office/drawing/2012/chart" uri="{02D57815-91ED-43cb-92C2-25804820EDAC}">
                        <c15:formulaRef>
                          <c15:sqref>'[T1500170-v3 LHO Charge Exp Day 4 and 5.xlsx]Raw Data'!$M$15</c15:sqref>
                        </c15:formulaRef>
                      </c:ext>
                    </c:extLst>
                    <c:strCache>
                      <c:ptCount val="1"/>
                      <c:pt idx="0">
                        <c:v>4.5 B</c:v>
                      </c:pt>
                    </c:strCache>
                  </c:strRef>
                </c:tx>
                <c:spPr>
                  <a:ln w="19050" cap="rnd">
                    <a:solidFill>
                      <a:schemeClr val="accent5">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'[T1500170-v3 LHO Charge Exp Day 4 and 5.xlsx]Raw Data'!$B$18:$B$4644</c15:sqref>
                        </c15:formulaRef>
                      </c:ext>
                    </c:extLst>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extLst xmlns:c15="http://schemas.microsoft.com/office/drawing/2012/chart">
                      <c:ext xmlns:c15="http://schemas.microsoft.com/office/drawing/2012/chart" uri="{02D57815-91ED-43cb-92C2-25804820EDAC}">
                        <c15:formulaRef>
                          <c15:sqref>'[T1500170-v3 LHO Charge Exp Day 4 and 5.xlsx]Raw Data'!$M$18:$M$4644</c15:sqref>
                        </c15:formulaRef>
                      </c:ext>
                    </c:extLst>
                    <c:numCache>
                      <c:formatCode>#,##0.0</c:formatCode>
                      <c:ptCount val="4627"/>
                      <c:pt idx="0">
                        <c:v>9.4</c:v>
                      </c:pt>
                      <c:pt idx="1">
                        <c:v>9.4</c:v>
                      </c:pt>
                      <c:pt idx="2">
                        <c:v>9.4</c:v>
                      </c:pt>
                      <c:pt idx="3">
                        <c:v>9.3000000000000007</c:v>
                      </c:pt>
                      <c:pt idx="4">
                        <c:v>9.3000000000000007</c:v>
                      </c:pt>
                      <c:pt idx="5">
                        <c:v>9.4</c:v>
                      </c:pt>
                      <c:pt idx="6">
                        <c:v>9.3000000000000007</c:v>
                      </c:pt>
                      <c:pt idx="7">
                        <c:v>9.4</c:v>
                      </c:pt>
                      <c:pt idx="8">
                        <c:v>9.3000000000000007</c:v>
                      </c:pt>
                      <c:pt idx="9">
                        <c:v>9.4</c:v>
                      </c:pt>
                      <c:pt idx="10">
                        <c:v>9.4</c:v>
                      </c:pt>
                      <c:pt idx="11">
                        <c:v>9.3000000000000007</c:v>
                      </c:pt>
                      <c:pt idx="12">
                        <c:v>9.3000000000000007</c:v>
                      </c:pt>
                      <c:pt idx="13">
                        <c:v>9.3000000000000007</c:v>
                      </c:pt>
                      <c:pt idx="14">
                        <c:v>9.3000000000000007</c:v>
                      </c:pt>
                      <c:pt idx="15">
                        <c:v>9.3000000000000007</c:v>
                      </c:pt>
                      <c:pt idx="16">
                        <c:v>9.3000000000000007</c:v>
                      </c:pt>
                      <c:pt idx="17">
                        <c:v>9.3000000000000007</c:v>
                      </c:pt>
                      <c:pt idx="18">
                        <c:v>9.3000000000000007</c:v>
                      </c:pt>
                      <c:pt idx="19">
                        <c:v>9.3000000000000007</c:v>
                      </c:pt>
                      <c:pt idx="20">
                        <c:v>9.3000000000000007</c:v>
                      </c:pt>
                      <c:pt idx="21">
                        <c:v>9.3000000000000007</c:v>
                      </c:pt>
                      <c:pt idx="22">
                        <c:v>9.3000000000000007</c:v>
                      </c:pt>
                      <c:pt idx="23">
                        <c:v>9.3000000000000007</c:v>
                      </c:pt>
                      <c:pt idx="24">
                        <c:v>9.3000000000000007</c:v>
                      </c:pt>
                      <c:pt idx="25">
                        <c:v>9.3000000000000007</c:v>
                      </c:pt>
                      <c:pt idx="26">
                        <c:v>9.3000000000000007</c:v>
                      </c:pt>
                      <c:pt idx="27">
                        <c:v>9.3000000000000007</c:v>
                      </c:pt>
                      <c:pt idx="28">
                        <c:v>9.3000000000000007</c:v>
                      </c:pt>
                      <c:pt idx="29">
                        <c:v>9.3000000000000007</c:v>
                      </c:pt>
                      <c:pt idx="30">
                        <c:v>9.3000000000000007</c:v>
                      </c:pt>
                      <c:pt idx="31">
                        <c:v>9.3000000000000007</c:v>
                      </c:pt>
                      <c:pt idx="32">
                        <c:v>9.3000000000000007</c:v>
                      </c:pt>
                      <c:pt idx="33">
                        <c:v>9.3000000000000007</c:v>
                      </c:pt>
                      <c:pt idx="34">
                        <c:v>9.3000000000000007</c:v>
                      </c:pt>
                      <c:pt idx="35">
                        <c:v>9.3000000000000007</c:v>
                      </c:pt>
                      <c:pt idx="36">
                        <c:v>9.3000000000000007</c:v>
                      </c:pt>
                      <c:pt idx="37">
                        <c:v>9.3000000000000007</c:v>
                      </c:pt>
                      <c:pt idx="38">
                        <c:v>9.1999999999999993</c:v>
                      </c:pt>
                      <c:pt idx="39">
                        <c:v>9.1999999999999993</c:v>
                      </c:pt>
                      <c:pt idx="40">
                        <c:v>9.3000000000000007</c:v>
                      </c:pt>
                      <c:pt idx="41">
                        <c:v>9.3000000000000007</c:v>
                      </c:pt>
                      <c:pt idx="42">
                        <c:v>9.1999999999999993</c:v>
                      </c:pt>
                      <c:pt idx="43">
                        <c:v>9.3000000000000007</c:v>
                      </c:pt>
                      <c:pt idx="44">
                        <c:v>9.3000000000000007</c:v>
                      </c:pt>
                      <c:pt idx="45">
                        <c:v>9.3000000000000007</c:v>
                      </c:pt>
                      <c:pt idx="46">
                        <c:v>9.1999999999999993</c:v>
                      </c:pt>
                      <c:pt idx="47">
                        <c:v>9.3000000000000007</c:v>
                      </c:pt>
                      <c:pt idx="48">
                        <c:v>9.3000000000000007</c:v>
                      </c:pt>
                      <c:pt idx="49">
                        <c:v>9.3000000000000007</c:v>
                      </c:pt>
                      <c:pt idx="50">
                        <c:v>9.3000000000000007</c:v>
                      </c:pt>
                      <c:pt idx="51">
                        <c:v>9.3000000000000007</c:v>
                      </c:pt>
                      <c:pt idx="52">
                        <c:v>9.4</c:v>
                      </c:pt>
                      <c:pt idx="53">
                        <c:v>9.4</c:v>
                      </c:pt>
                      <c:pt idx="54">
                        <c:v>9.4</c:v>
                      </c:pt>
                      <c:pt idx="55">
                        <c:v>9.3000000000000007</c:v>
                      </c:pt>
                      <c:pt idx="56">
                        <c:v>9.4</c:v>
                      </c:pt>
                      <c:pt idx="57">
                        <c:v>9.4</c:v>
                      </c:pt>
                      <c:pt idx="58">
                        <c:v>9.4</c:v>
                      </c:pt>
                      <c:pt idx="59">
                        <c:v>9.3000000000000007</c:v>
                      </c:pt>
                      <c:pt idx="60">
                        <c:v>9.4</c:v>
                      </c:pt>
                      <c:pt idx="61">
                        <c:v>9.4</c:v>
                      </c:pt>
                      <c:pt idx="62">
                        <c:v>9.3000000000000007</c:v>
                      </c:pt>
                      <c:pt idx="63">
                        <c:v>9.4</c:v>
                      </c:pt>
                      <c:pt idx="64">
                        <c:v>9.4</c:v>
                      </c:pt>
                      <c:pt idx="65">
                        <c:v>9.4</c:v>
                      </c:pt>
                      <c:pt idx="66">
                        <c:v>9.4</c:v>
                      </c:pt>
                      <c:pt idx="67">
                        <c:v>9.4</c:v>
                      </c:pt>
                      <c:pt idx="68">
                        <c:v>9.4</c:v>
                      </c:pt>
                      <c:pt idx="69">
                        <c:v>9.4</c:v>
                      </c:pt>
                      <c:pt idx="70">
                        <c:v>9.4</c:v>
                      </c:pt>
                      <c:pt idx="71">
                        <c:v>9.4</c:v>
                      </c:pt>
                      <c:pt idx="72">
                        <c:v>9.3000000000000007</c:v>
                      </c:pt>
                      <c:pt idx="73">
                        <c:v>9.3000000000000007</c:v>
                      </c:pt>
                      <c:pt idx="74">
                        <c:v>9.3000000000000007</c:v>
                      </c:pt>
                      <c:pt idx="75">
                        <c:v>9.3000000000000007</c:v>
                      </c:pt>
                      <c:pt idx="76">
                        <c:v>9.1999999999999993</c:v>
                      </c:pt>
                      <c:pt idx="77">
                        <c:v>9.3000000000000007</c:v>
                      </c:pt>
                      <c:pt idx="78">
                        <c:v>9.3000000000000007</c:v>
                      </c:pt>
                      <c:pt idx="79">
                        <c:v>9.3000000000000007</c:v>
                      </c:pt>
                      <c:pt idx="80">
                        <c:v>9.3000000000000007</c:v>
                      </c:pt>
                      <c:pt idx="81">
                        <c:v>9.3000000000000007</c:v>
                      </c:pt>
                      <c:pt idx="82">
                        <c:v>9.3000000000000007</c:v>
                      </c:pt>
                      <c:pt idx="83">
                        <c:v>9.3000000000000007</c:v>
                      </c:pt>
                      <c:pt idx="84">
                        <c:v>9.4</c:v>
                      </c:pt>
                      <c:pt idx="85">
                        <c:v>9.4</c:v>
                      </c:pt>
                      <c:pt idx="86">
                        <c:v>9.3000000000000007</c:v>
                      </c:pt>
                      <c:pt idx="87">
                        <c:v>9.4</c:v>
                      </c:pt>
                      <c:pt idx="88">
                        <c:v>9.3000000000000007</c:v>
                      </c:pt>
                      <c:pt idx="89">
                        <c:v>9.3000000000000007</c:v>
                      </c:pt>
                      <c:pt idx="90">
                        <c:v>9.3000000000000007</c:v>
                      </c:pt>
                      <c:pt idx="91">
                        <c:v>9.3000000000000007</c:v>
                      </c:pt>
                      <c:pt idx="92">
                        <c:v>9.3000000000000007</c:v>
                      </c:pt>
                      <c:pt idx="93">
                        <c:v>9.3000000000000007</c:v>
                      </c:pt>
                      <c:pt idx="94">
                        <c:v>9.3000000000000007</c:v>
                      </c:pt>
                      <c:pt idx="95">
                        <c:v>9.3000000000000007</c:v>
                      </c:pt>
                      <c:pt idx="96">
                        <c:v>9.3000000000000007</c:v>
                      </c:pt>
                      <c:pt idx="97">
                        <c:v>9.3000000000000007</c:v>
                      </c:pt>
                      <c:pt idx="98">
                        <c:v>9.1999999999999993</c:v>
                      </c:pt>
                      <c:pt idx="99">
                        <c:v>9.3000000000000007</c:v>
                      </c:pt>
                      <c:pt idx="100">
                        <c:v>9.1999999999999993</c:v>
                      </c:pt>
                      <c:pt idx="101">
                        <c:v>9.1999999999999993</c:v>
                      </c:pt>
                      <c:pt idx="102">
                        <c:v>9.1999999999999993</c:v>
                      </c:pt>
                      <c:pt idx="103">
                        <c:v>9.3000000000000007</c:v>
                      </c:pt>
                      <c:pt idx="104">
                        <c:v>9.1999999999999993</c:v>
                      </c:pt>
                      <c:pt idx="105">
                        <c:v>9.3000000000000007</c:v>
                      </c:pt>
                      <c:pt idx="106">
                        <c:v>9.3000000000000007</c:v>
                      </c:pt>
                      <c:pt idx="107">
                        <c:v>9.3000000000000007</c:v>
                      </c:pt>
                      <c:pt idx="108">
                        <c:v>9.3000000000000007</c:v>
                      </c:pt>
                      <c:pt idx="109">
                        <c:v>9.3000000000000007</c:v>
                      </c:pt>
                      <c:pt idx="110">
                        <c:v>9.1999999999999993</c:v>
                      </c:pt>
                      <c:pt idx="111">
                        <c:v>9.3000000000000007</c:v>
                      </c:pt>
                      <c:pt idx="112">
                        <c:v>9.1999999999999993</c:v>
                      </c:pt>
                      <c:pt idx="113">
                        <c:v>9.1999999999999993</c:v>
                      </c:pt>
                      <c:pt idx="114">
                        <c:v>9.3000000000000007</c:v>
                      </c:pt>
                      <c:pt idx="115">
                        <c:v>9.3000000000000007</c:v>
                      </c:pt>
                      <c:pt idx="116">
                        <c:v>9.3000000000000007</c:v>
                      </c:pt>
                      <c:pt idx="117">
                        <c:v>9.3000000000000007</c:v>
                      </c:pt>
                      <c:pt idx="118">
                        <c:v>9.1999999999999993</c:v>
                      </c:pt>
                      <c:pt idx="119">
                        <c:v>9.3000000000000007</c:v>
                      </c:pt>
                      <c:pt idx="120">
                        <c:v>9.3000000000000007</c:v>
                      </c:pt>
                      <c:pt idx="121">
                        <c:v>9.3000000000000007</c:v>
                      </c:pt>
                      <c:pt idx="122">
                        <c:v>9.3000000000000007</c:v>
                      </c:pt>
                      <c:pt idx="123">
                        <c:v>9.3000000000000007</c:v>
                      </c:pt>
                      <c:pt idx="124">
                        <c:v>9.4</c:v>
                      </c:pt>
                      <c:pt idx="125">
                        <c:v>9.4</c:v>
                      </c:pt>
                      <c:pt idx="126">
                        <c:v>9.3000000000000007</c:v>
                      </c:pt>
                      <c:pt idx="127">
                        <c:v>9.3000000000000007</c:v>
                      </c:pt>
                      <c:pt idx="128">
                        <c:v>9.3000000000000007</c:v>
                      </c:pt>
                      <c:pt idx="129">
                        <c:v>9.3000000000000007</c:v>
                      </c:pt>
                      <c:pt idx="130">
                        <c:v>9.3000000000000007</c:v>
                      </c:pt>
                      <c:pt idx="131">
                        <c:v>9.4</c:v>
                      </c:pt>
                      <c:pt idx="132">
                        <c:v>9.3000000000000007</c:v>
                      </c:pt>
                      <c:pt idx="133">
                        <c:v>9.3000000000000007</c:v>
                      </c:pt>
                      <c:pt idx="134">
                        <c:v>9.3000000000000007</c:v>
                      </c:pt>
                      <c:pt idx="135">
                        <c:v>9.3000000000000007</c:v>
                      </c:pt>
                      <c:pt idx="136">
                        <c:v>9.3000000000000007</c:v>
                      </c:pt>
                      <c:pt idx="137">
                        <c:v>9.3000000000000007</c:v>
                      </c:pt>
                      <c:pt idx="138">
                        <c:v>9.3000000000000007</c:v>
                      </c:pt>
                      <c:pt idx="139">
                        <c:v>9.3000000000000007</c:v>
                      </c:pt>
                      <c:pt idx="140">
                        <c:v>9.3000000000000007</c:v>
                      </c:pt>
                      <c:pt idx="141">
                        <c:v>9.3000000000000007</c:v>
                      </c:pt>
                      <c:pt idx="142">
                        <c:v>9.3000000000000007</c:v>
                      </c:pt>
                      <c:pt idx="143">
                        <c:v>9.3000000000000007</c:v>
                      </c:pt>
                      <c:pt idx="144">
                        <c:v>9.3000000000000007</c:v>
                      </c:pt>
                      <c:pt idx="145">
                        <c:v>9.3000000000000007</c:v>
                      </c:pt>
                      <c:pt idx="146">
                        <c:v>9.3000000000000007</c:v>
                      </c:pt>
                      <c:pt idx="147">
                        <c:v>9.3000000000000007</c:v>
                      </c:pt>
                      <c:pt idx="148">
                        <c:v>9.3000000000000007</c:v>
                      </c:pt>
                      <c:pt idx="149">
                        <c:v>9.1999999999999993</c:v>
                      </c:pt>
                      <c:pt idx="150">
                        <c:v>9.1999999999999993</c:v>
                      </c:pt>
                      <c:pt idx="151">
                        <c:v>9.1999999999999993</c:v>
                      </c:pt>
                      <c:pt idx="152">
                        <c:v>9.1999999999999993</c:v>
                      </c:pt>
                      <c:pt idx="153">
                        <c:v>9.1999999999999993</c:v>
                      </c:pt>
                      <c:pt idx="154">
                        <c:v>9.3000000000000007</c:v>
                      </c:pt>
                      <c:pt idx="155">
                        <c:v>9.3000000000000007</c:v>
                      </c:pt>
                      <c:pt idx="156">
                        <c:v>9.3000000000000007</c:v>
                      </c:pt>
                      <c:pt idx="157">
                        <c:v>9.3000000000000007</c:v>
                      </c:pt>
                      <c:pt idx="158">
                        <c:v>9.3000000000000007</c:v>
                      </c:pt>
                      <c:pt idx="159">
                        <c:v>9.3000000000000007</c:v>
                      </c:pt>
                      <c:pt idx="160">
                        <c:v>9.3000000000000007</c:v>
                      </c:pt>
                      <c:pt idx="161">
                        <c:v>9.3000000000000007</c:v>
                      </c:pt>
                      <c:pt idx="162">
                        <c:v>9.3000000000000007</c:v>
                      </c:pt>
                      <c:pt idx="163">
                        <c:v>9.1999999999999993</c:v>
                      </c:pt>
                      <c:pt idx="164">
                        <c:v>9.1999999999999993</c:v>
                      </c:pt>
                      <c:pt idx="165">
                        <c:v>9.1999999999999993</c:v>
                      </c:pt>
                      <c:pt idx="166">
                        <c:v>9.3000000000000007</c:v>
                      </c:pt>
                      <c:pt idx="167">
                        <c:v>9.1999999999999993</c:v>
                      </c:pt>
                      <c:pt idx="168">
                        <c:v>9.3000000000000007</c:v>
                      </c:pt>
                      <c:pt idx="169">
                        <c:v>9.3000000000000007</c:v>
                      </c:pt>
                      <c:pt idx="170">
                        <c:v>9.1999999999999993</c:v>
                      </c:pt>
                      <c:pt idx="171">
                        <c:v>9.3000000000000007</c:v>
                      </c:pt>
                      <c:pt idx="172">
                        <c:v>9.3000000000000007</c:v>
                      </c:pt>
                      <c:pt idx="173">
                        <c:v>9.1999999999999993</c:v>
                      </c:pt>
                      <c:pt idx="174">
                        <c:v>9.3000000000000007</c:v>
                      </c:pt>
                      <c:pt idx="175">
                        <c:v>9.3000000000000007</c:v>
                      </c:pt>
                      <c:pt idx="176">
                        <c:v>9.1999999999999993</c:v>
                      </c:pt>
                      <c:pt idx="177">
                        <c:v>9.3000000000000007</c:v>
                      </c:pt>
                      <c:pt idx="178">
                        <c:v>9.1999999999999993</c:v>
                      </c:pt>
                      <c:pt idx="179">
                        <c:v>9.3000000000000007</c:v>
                      </c:pt>
                      <c:pt idx="180">
                        <c:v>9.1999999999999993</c:v>
                      </c:pt>
                      <c:pt idx="181">
                        <c:v>9.3000000000000007</c:v>
                      </c:pt>
                      <c:pt idx="182">
                        <c:v>9.3000000000000007</c:v>
                      </c:pt>
                      <c:pt idx="183">
                        <c:v>9.3000000000000007</c:v>
                      </c:pt>
                      <c:pt idx="184">
                        <c:v>9.1999999999999993</c:v>
                      </c:pt>
                      <c:pt idx="185">
                        <c:v>9.1999999999999993</c:v>
                      </c:pt>
                      <c:pt idx="186">
                        <c:v>9.1999999999999993</c:v>
                      </c:pt>
                      <c:pt idx="187">
                        <c:v>9.3000000000000007</c:v>
                      </c:pt>
                      <c:pt idx="188">
                        <c:v>9.1999999999999993</c:v>
                      </c:pt>
                      <c:pt idx="189">
                        <c:v>9.3000000000000007</c:v>
                      </c:pt>
                      <c:pt idx="190">
                        <c:v>9.1999999999999993</c:v>
                      </c:pt>
                      <c:pt idx="191">
                        <c:v>9.3000000000000007</c:v>
                      </c:pt>
                      <c:pt idx="192">
                        <c:v>9.3000000000000007</c:v>
                      </c:pt>
                      <c:pt idx="193">
                        <c:v>9.3000000000000007</c:v>
                      </c:pt>
                      <c:pt idx="194">
                        <c:v>9.3000000000000007</c:v>
                      </c:pt>
                      <c:pt idx="195">
                        <c:v>9.1999999999999993</c:v>
                      </c:pt>
                      <c:pt idx="196">
                        <c:v>9.1999999999999993</c:v>
                      </c:pt>
                      <c:pt idx="197">
                        <c:v>9.1999999999999993</c:v>
                      </c:pt>
                      <c:pt idx="198">
                        <c:v>9.1999999999999993</c:v>
                      </c:pt>
                      <c:pt idx="199">
                        <c:v>9.1999999999999993</c:v>
                      </c:pt>
                      <c:pt idx="200">
                        <c:v>9.1999999999999993</c:v>
                      </c:pt>
                      <c:pt idx="201">
                        <c:v>9.1999999999999993</c:v>
                      </c:pt>
                      <c:pt idx="202">
                        <c:v>9.1999999999999993</c:v>
                      </c:pt>
                      <c:pt idx="203">
                        <c:v>9.1999999999999993</c:v>
                      </c:pt>
                      <c:pt idx="204">
                        <c:v>9.3000000000000007</c:v>
                      </c:pt>
                      <c:pt idx="205">
                        <c:v>9.1999999999999993</c:v>
                      </c:pt>
                      <c:pt idx="206">
                        <c:v>9.1999999999999993</c:v>
                      </c:pt>
                      <c:pt idx="207">
                        <c:v>9.1999999999999993</c:v>
                      </c:pt>
                      <c:pt idx="208">
                        <c:v>9.1999999999999993</c:v>
                      </c:pt>
                      <c:pt idx="209">
                        <c:v>9.1999999999999993</c:v>
                      </c:pt>
                      <c:pt idx="210">
                        <c:v>9.1</c:v>
                      </c:pt>
                      <c:pt idx="211">
                        <c:v>9.1999999999999993</c:v>
                      </c:pt>
                      <c:pt idx="212">
                        <c:v>9.1999999999999993</c:v>
                      </c:pt>
                      <c:pt idx="213">
                        <c:v>9.1999999999999993</c:v>
                      </c:pt>
                      <c:pt idx="214">
                        <c:v>9.1999999999999993</c:v>
                      </c:pt>
                      <c:pt idx="215">
                        <c:v>9.1999999999999993</c:v>
                      </c:pt>
                      <c:pt idx="216">
                        <c:v>9.1999999999999993</c:v>
                      </c:pt>
                      <c:pt idx="217">
                        <c:v>9.1999999999999993</c:v>
                      </c:pt>
                      <c:pt idx="218">
                        <c:v>9.1999999999999993</c:v>
                      </c:pt>
                      <c:pt idx="219">
                        <c:v>9.1999999999999993</c:v>
                      </c:pt>
                      <c:pt idx="220">
                        <c:v>9.1</c:v>
                      </c:pt>
                      <c:pt idx="221">
                        <c:v>9.1999999999999993</c:v>
                      </c:pt>
                      <c:pt idx="222">
                        <c:v>9.1999999999999993</c:v>
                      </c:pt>
                      <c:pt idx="223">
                        <c:v>9.1999999999999993</c:v>
                      </c:pt>
                      <c:pt idx="224">
                        <c:v>9.3000000000000007</c:v>
                      </c:pt>
                      <c:pt idx="225">
                        <c:v>9.3000000000000007</c:v>
                      </c:pt>
                      <c:pt idx="226">
                        <c:v>9.1999999999999993</c:v>
                      </c:pt>
                      <c:pt idx="227">
                        <c:v>9.1</c:v>
                      </c:pt>
                      <c:pt idx="228">
                        <c:v>9.1999999999999993</c:v>
                      </c:pt>
                      <c:pt idx="229">
                        <c:v>9.1999999999999993</c:v>
                      </c:pt>
                      <c:pt idx="230">
                        <c:v>9.1999999999999993</c:v>
                      </c:pt>
                      <c:pt idx="231">
                        <c:v>9.1999999999999993</c:v>
                      </c:pt>
                      <c:pt idx="232">
                        <c:v>9.1</c:v>
                      </c:pt>
                      <c:pt idx="233">
                        <c:v>9.1999999999999993</c:v>
                      </c:pt>
                      <c:pt idx="234">
                        <c:v>9.1999999999999993</c:v>
                      </c:pt>
                      <c:pt idx="235">
                        <c:v>9.1999999999999993</c:v>
                      </c:pt>
                      <c:pt idx="236">
                        <c:v>9.1</c:v>
                      </c:pt>
                      <c:pt idx="237">
                        <c:v>9.1</c:v>
                      </c:pt>
                      <c:pt idx="238">
                        <c:v>9.1999999999999993</c:v>
                      </c:pt>
                      <c:pt idx="239">
                        <c:v>9.1999999999999993</c:v>
                      </c:pt>
                      <c:pt idx="240">
                        <c:v>9.1999999999999993</c:v>
                      </c:pt>
                      <c:pt idx="241">
                        <c:v>9.1999999999999993</c:v>
                      </c:pt>
                      <c:pt idx="242">
                        <c:v>9.1999999999999993</c:v>
                      </c:pt>
                      <c:pt idx="243">
                        <c:v>9.1999999999999993</c:v>
                      </c:pt>
                      <c:pt idx="244">
                        <c:v>9.1999999999999993</c:v>
                      </c:pt>
                      <c:pt idx="245">
                        <c:v>9.1999999999999993</c:v>
                      </c:pt>
                      <c:pt idx="246">
                        <c:v>9.1999999999999993</c:v>
                      </c:pt>
                      <c:pt idx="247">
                        <c:v>9.1999999999999993</c:v>
                      </c:pt>
                      <c:pt idx="248">
                        <c:v>9.1999999999999993</c:v>
                      </c:pt>
                      <c:pt idx="249">
                        <c:v>9.1</c:v>
                      </c:pt>
                      <c:pt idx="250">
                        <c:v>9.1999999999999993</c:v>
                      </c:pt>
                      <c:pt idx="251">
                        <c:v>9.1999999999999993</c:v>
                      </c:pt>
                      <c:pt idx="252">
                        <c:v>9.1999999999999993</c:v>
                      </c:pt>
                      <c:pt idx="253">
                        <c:v>9.1999999999999993</c:v>
                      </c:pt>
                      <c:pt idx="254">
                        <c:v>9.1999999999999993</c:v>
                      </c:pt>
                      <c:pt idx="255">
                        <c:v>9.1999999999999993</c:v>
                      </c:pt>
                      <c:pt idx="256">
                        <c:v>9.3000000000000007</c:v>
                      </c:pt>
                      <c:pt idx="257">
                        <c:v>9.1999999999999993</c:v>
                      </c:pt>
                      <c:pt idx="258">
                        <c:v>9.1999999999999993</c:v>
                      </c:pt>
                      <c:pt idx="259">
                        <c:v>9.1999999999999993</c:v>
                      </c:pt>
                      <c:pt idx="260">
                        <c:v>9.1999999999999993</c:v>
                      </c:pt>
                      <c:pt idx="261">
                        <c:v>9.1999999999999993</c:v>
                      </c:pt>
                      <c:pt idx="262">
                        <c:v>9.1999999999999993</c:v>
                      </c:pt>
                      <c:pt idx="263">
                        <c:v>9.1999999999999993</c:v>
                      </c:pt>
                      <c:pt idx="264">
                        <c:v>9.1999999999999993</c:v>
                      </c:pt>
                      <c:pt idx="265">
                        <c:v>9.1</c:v>
                      </c:pt>
                      <c:pt idx="266">
                        <c:v>9.1</c:v>
                      </c:pt>
                      <c:pt idx="267">
                        <c:v>9.1999999999999993</c:v>
                      </c:pt>
                      <c:pt idx="268">
                        <c:v>9.1999999999999993</c:v>
                      </c:pt>
                      <c:pt idx="269">
                        <c:v>9.1</c:v>
                      </c:pt>
                      <c:pt idx="270">
                        <c:v>9.1999999999999993</c:v>
                      </c:pt>
                      <c:pt idx="271">
                        <c:v>9.1999999999999993</c:v>
                      </c:pt>
                      <c:pt idx="272">
                        <c:v>9.1999999999999993</c:v>
                      </c:pt>
                      <c:pt idx="273">
                        <c:v>9.1999999999999993</c:v>
                      </c:pt>
                      <c:pt idx="274">
                        <c:v>9.1</c:v>
                      </c:pt>
                      <c:pt idx="275">
                        <c:v>9.1999999999999993</c:v>
                      </c:pt>
                      <c:pt idx="276">
                        <c:v>9.1</c:v>
                      </c:pt>
                      <c:pt idx="277">
                        <c:v>9.1999999999999993</c:v>
                      </c:pt>
                      <c:pt idx="278">
                        <c:v>9.1</c:v>
                      </c:pt>
                      <c:pt idx="279">
                        <c:v>9.1</c:v>
                      </c:pt>
                      <c:pt idx="280">
                        <c:v>9.1999999999999993</c:v>
                      </c:pt>
                      <c:pt idx="281">
                        <c:v>9.1</c:v>
                      </c:pt>
                      <c:pt idx="282">
                        <c:v>9.1</c:v>
                      </c:pt>
                      <c:pt idx="283">
                        <c:v>9.1</c:v>
                      </c:pt>
                      <c:pt idx="284">
                        <c:v>9.1</c:v>
                      </c:pt>
                      <c:pt idx="285">
                        <c:v>9.1</c:v>
                      </c:pt>
                      <c:pt idx="286">
                        <c:v>9.1</c:v>
                      </c:pt>
                      <c:pt idx="287">
                        <c:v>9.1</c:v>
                      </c:pt>
                      <c:pt idx="288">
                        <c:v>9.1999999999999993</c:v>
                      </c:pt>
                      <c:pt idx="289">
                        <c:v>9.1</c:v>
                      </c:pt>
                      <c:pt idx="290">
                        <c:v>9.1</c:v>
                      </c:pt>
                      <c:pt idx="291">
                        <c:v>9.1</c:v>
                      </c:pt>
                      <c:pt idx="292">
                        <c:v>9.1</c:v>
                      </c:pt>
                      <c:pt idx="293">
                        <c:v>9.1</c:v>
                      </c:pt>
                      <c:pt idx="294">
                        <c:v>9.1999999999999993</c:v>
                      </c:pt>
                      <c:pt idx="295">
                        <c:v>9.1999999999999993</c:v>
                      </c:pt>
                      <c:pt idx="296">
                        <c:v>9.1</c:v>
                      </c:pt>
                      <c:pt idx="297">
                        <c:v>9.1</c:v>
                      </c:pt>
                      <c:pt idx="298">
                        <c:v>9.1</c:v>
                      </c:pt>
                      <c:pt idx="299">
                        <c:v>9.1</c:v>
                      </c:pt>
                      <c:pt idx="300">
                        <c:v>9.1</c:v>
                      </c:pt>
                      <c:pt idx="301">
                        <c:v>9.1</c:v>
                      </c:pt>
                      <c:pt idx="302">
                        <c:v>9.1</c:v>
                      </c:pt>
                      <c:pt idx="303">
                        <c:v>9.1</c:v>
                      </c:pt>
                      <c:pt idx="304">
                        <c:v>9.1</c:v>
                      </c:pt>
                      <c:pt idx="305">
                        <c:v>9.1</c:v>
                      </c:pt>
                      <c:pt idx="306">
                        <c:v>9.1</c:v>
                      </c:pt>
                      <c:pt idx="307">
                        <c:v>9.1</c:v>
                      </c:pt>
                      <c:pt idx="308">
                        <c:v>9.1</c:v>
                      </c:pt>
                      <c:pt idx="309">
                        <c:v>9.1</c:v>
                      </c:pt>
                      <c:pt idx="310">
                        <c:v>9.1</c:v>
                      </c:pt>
                      <c:pt idx="311">
                        <c:v>9.1</c:v>
                      </c:pt>
                      <c:pt idx="312">
                        <c:v>9.1</c:v>
                      </c:pt>
                      <c:pt idx="313">
                        <c:v>9.1</c:v>
                      </c:pt>
                      <c:pt idx="314">
                        <c:v>9.1</c:v>
                      </c:pt>
                      <c:pt idx="315">
                        <c:v>9.1</c:v>
                      </c:pt>
                      <c:pt idx="316">
                        <c:v>9.1999999999999993</c:v>
                      </c:pt>
                      <c:pt idx="317">
                        <c:v>9.1</c:v>
                      </c:pt>
                      <c:pt idx="318">
                        <c:v>9.1999999999999993</c:v>
                      </c:pt>
                      <c:pt idx="319">
                        <c:v>9.1</c:v>
                      </c:pt>
                      <c:pt idx="320">
                        <c:v>9.1</c:v>
                      </c:pt>
                      <c:pt idx="321">
                        <c:v>9.1</c:v>
                      </c:pt>
                      <c:pt idx="322">
                        <c:v>9.1</c:v>
                      </c:pt>
                      <c:pt idx="323">
                        <c:v>9.1</c:v>
                      </c:pt>
                      <c:pt idx="324">
                        <c:v>9.1</c:v>
                      </c:pt>
                      <c:pt idx="325">
                        <c:v>9.1</c:v>
                      </c:pt>
                      <c:pt idx="326">
                        <c:v>9</c:v>
                      </c:pt>
                      <c:pt idx="327">
                        <c:v>9</c:v>
                      </c:pt>
                      <c:pt idx="328">
                        <c:v>9</c:v>
                      </c:pt>
                      <c:pt idx="329">
                        <c:v>9</c:v>
                      </c:pt>
                      <c:pt idx="330">
                        <c:v>9.1</c:v>
                      </c:pt>
                      <c:pt idx="331">
                        <c:v>9.1</c:v>
                      </c:pt>
                      <c:pt idx="332">
                        <c:v>9.1</c:v>
                      </c:pt>
                      <c:pt idx="333">
                        <c:v>9.1</c:v>
                      </c:pt>
                      <c:pt idx="334">
                        <c:v>9</c:v>
                      </c:pt>
                      <c:pt idx="335">
                        <c:v>9</c:v>
                      </c:pt>
                      <c:pt idx="336">
                        <c:v>9</c:v>
                      </c:pt>
                      <c:pt idx="337">
                        <c:v>9</c:v>
                      </c:pt>
                      <c:pt idx="338">
                        <c:v>9.1</c:v>
                      </c:pt>
                      <c:pt idx="339">
                        <c:v>9.1</c:v>
                      </c:pt>
                      <c:pt idx="340">
                        <c:v>9</c:v>
                      </c:pt>
                      <c:pt idx="341">
                        <c:v>9</c:v>
                      </c:pt>
                      <c:pt idx="342">
                        <c:v>9</c:v>
                      </c:pt>
                      <c:pt idx="343">
                        <c:v>9</c:v>
                      </c:pt>
                      <c:pt idx="344">
                        <c:v>9</c:v>
                      </c:pt>
                      <c:pt idx="345">
                        <c:v>9</c:v>
                      </c:pt>
                      <c:pt idx="346">
                        <c:v>9</c:v>
                      </c:pt>
                      <c:pt idx="347">
                        <c:v>9</c:v>
                      </c:pt>
                      <c:pt idx="348">
                        <c:v>9</c:v>
                      </c:pt>
                      <c:pt idx="349">
                        <c:v>9</c:v>
                      </c:pt>
                      <c:pt idx="350">
                        <c:v>9</c:v>
                      </c:pt>
                      <c:pt idx="351">
                        <c:v>9.1</c:v>
                      </c:pt>
                      <c:pt idx="352">
                        <c:v>9</c:v>
                      </c:pt>
                      <c:pt idx="353">
                        <c:v>9</c:v>
                      </c:pt>
                      <c:pt idx="354">
                        <c:v>9</c:v>
                      </c:pt>
                      <c:pt idx="355">
                        <c:v>9</c:v>
                      </c:pt>
                      <c:pt idx="356">
                        <c:v>9</c:v>
                      </c:pt>
                      <c:pt idx="357">
                        <c:v>9</c:v>
                      </c:pt>
                      <c:pt idx="358">
                        <c:v>9</c:v>
                      </c:pt>
                      <c:pt idx="359">
                        <c:v>8.9</c:v>
                      </c:pt>
                      <c:pt idx="360">
                        <c:v>9</c:v>
                      </c:pt>
                      <c:pt idx="361">
                        <c:v>9</c:v>
                      </c:pt>
                      <c:pt idx="362">
                        <c:v>9</c:v>
                      </c:pt>
                      <c:pt idx="363">
                        <c:v>9</c:v>
                      </c:pt>
                      <c:pt idx="364">
                        <c:v>9</c:v>
                      </c:pt>
                      <c:pt idx="365">
                        <c:v>9</c:v>
                      </c:pt>
                      <c:pt idx="366">
                        <c:v>9</c:v>
                      </c:pt>
                      <c:pt idx="367">
                        <c:v>9.1</c:v>
                      </c:pt>
                      <c:pt idx="368">
                        <c:v>9</c:v>
                      </c:pt>
                      <c:pt idx="369">
                        <c:v>9.1</c:v>
                      </c:pt>
                      <c:pt idx="370">
                        <c:v>9</c:v>
                      </c:pt>
                      <c:pt idx="371">
                        <c:v>9</c:v>
                      </c:pt>
                      <c:pt idx="372">
                        <c:v>9</c:v>
                      </c:pt>
                      <c:pt idx="373">
                        <c:v>9</c:v>
                      </c:pt>
                      <c:pt idx="374">
                        <c:v>9</c:v>
                      </c:pt>
                      <c:pt idx="375">
                        <c:v>9</c:v>
                      </c:pt>
                      <c:pt idx="376">
                        <c:v>9.1</c:v>
                      </c:pt>
                      <c:pt idx="377">
                        <c:v>9</c:v>
                      </c:pt>
                      <c:pt idx="378">
                        <c:v>9</c:v>
                      </c:pt>
                      <c:pt idx="379">
                        <c:v>9</c:v>
                      </c:pt>
                      <c:pt idx="380">
                        <c:v>9</c:v>
                      </c:pt>
                      <c:pt idx="381">
                        <c:v>9</c:v>
                      </c:pt>
                      <c:pt idx="382">
                        <c:v>8.9</c:v>
                      </c:pt>
                      <c:pt idx="383">
                        <c:v>9</c:v>
                      </c:pt>
                      <c:pt idx="384">
                        <c:v>9</c:v>
                      </c:pt>
                      <c:pt idx="385">
                        <c:v>9</c:v>
                      </c:pt>
                      <c:pt idx="386">
                        <c:v>9</c:v>
                      </c:pt>
                      <c:pt idx="387">
                        <c:v>9</c:v>
                      </c:pt>
                      <c:pt idx="388">
                        <c:v>8.9</c:v>
                      </c:pt>
                      <c:pt idx="389">
                        <c:v>8.9</c:v>
                      </c:pt>
                      <c:pt idx="390">
                        <c:v>9</c:v>
                      </c:pt>
                      <c:pt idx="391">
                        <c:v>8.9</c:v>
                      </c:pt>
                      <c:pt idx="392">
                        <c:v>9</c:v>
                      </c:pt>
                      <c:pt idx="393">
                        <c:v>9</c:v>
                      </c:pt>
                      <c:pt idx="394">
                        <c:v>9</c:v>
                      </c:pt>
                      <c:pt idx="395">
                        <c:v>9</c:v>
                      </c:pt>
                      <c:pt idx="396">
                        <c:v>9</c:v>
                      </c:pt>
                      <c:pt idx="397">
                        <c:v>9</c:v>
                      </c:pt>
                      <c:pt idx="398">
                        <c:v>9</c:v>
                      </c:pt>
                      <c:pt idx="399">
                        <c:v>9</c:v>
                      </c:pt>
                      <c:pt idx="400">
                        <c:v>8.9</c:v>
                      </c:pt>
                      <c:pt idx="401">
                        <c:v>8.9</c:v>
                      </c:pt>
                      <c:pt idx="402">
                        <c:v>9</c:v>
                      </c:pt>
                      <c:pt idx="403">
                        <c:v>9</c:v>
                      </c:pt>
                      <c:pt idx="404">
                        <c:v>9.1</c:v>
                      </c:pt>
                      <c:pt idx="405">
                        <c:v>9</c:v>
                      </c:pt>
                      <c:pt idx="406">
                        <c:v>8.9</c:v>
                      </c:pt>
                      <c:pt idx="407">
                        <c:v>8.9</c:v>
                      </c:pt>
                      <c:pt idx="408">
                        <c:v>8.9</c:v>
                      </c:pt>
                      <c:pt idx="409">
                        <c:v>8.9</c:v>
                      </c:pt>
                      <c:pt idx="410">
                        <c:v>8.9</c:v>
                      </c:pt>
                      <c:pt idx="411">
                        <c:v>8.8000000000000007</c:v>
                      </c:pt>
                      <c:pt idx="412">
                        <c:v>8.9</c:v>
                      </c:pt>
                      <c:pt idx="413">
                        <c:v>8.9</c:v>
                      </c:pt>
                      <c:pt idx="414">
                        <c:v>9</c:v>
                      </c:pt>
                      <c:pt idx="415">
                        <c:v>8.9</c:v>
                      </c:pt>
                      <c:pt idx="416">
                        <c:v>9</c:v>
                      </c:pt>
                      <c:pt idx="417">
                        <c:v>9</c:v>
                      </c:pt>
                      <c:pt idx="418">
                        <c:v>8.9</c:v>
                      </c:pt>
                      <c:pt idx="419">
                        <c:v>8.9</c:v>
                      </c:pt>
                      <c:pt idx="420">
                        <c:v>8.9</c:v>
                      </c:pt>
                      <c:pt idx="421">
                        <c:v>8.9</c:v>
                      </c:pt>
                      <c:pt idx="422">
                        <c:v>8.9</c:v>
                      </c:pt>
                      <c:pt idx="423">
                        <c:v>9</c:v>
                      </c:pt>
                      <c:pt idx="424">
                        <c:v>9</c:v>
                      </c:pt>
                      <c:pt idx="425">
                        <c:v>9</c:v>
                      </c:pt>
                      <c:pt idx="426">
                        <c:v>8.9</c:v>
                      </c:pt>
                      <c:pt idx="427">
                        <c:v>9</c:v>
                      </c:pt>
                      <c:pt idx="428">
                        <c:v>8.9</c:v>
                      </c:pt>
                      <c:pt idx="429">
                        <c:v>8.9</c:v>
                      </c:pt>
                      <c:pt idx="430">
                        <c:v>8.9</c:v>
                      </c:pt>
                      <c:pt idx="431">
                        <c:v>8.9</c:v>
                      </c:pt>
                      <c:pt idx="432">
                        <c:v>9</c:v>
                      </c:pt>
                      <c:pt idx="433">
                        <c:v>8.9</c:v>
                      </c:pt>
                      <c:pt idx="434">
                        <c:v>8.9</c:v>
                      </c:pt>
                      <c:pt idx="435">
                        <c:v>9</c:v>
                      </c:pt>
                      <c:pt idx="436">
                        <c:v>9</c:v>
                      </c:pt>
                      <c:pt idx="437">
                        <c:v>8.9</c:v>
                      </c:pt>
                      <c:pt idx="438">
                        <c:v>8.9</c:v>
                      </c:pt>
                      <c:pt idx="439">
                        <c:v>8.9</c:v>
                      </c:pt>
                      <c:pt idx="440">
                        <c:v>8.9</c:v>
                      </c:pt>
                      <c:pt idx="441">
                        <c:v>9</c:v>
                      </c:pt>
                      <c:pt idx="442">
                        <c:v>9</c:v>
                      </c:pt>
                      <c:pt idx="443">
                        <c:v>9</c:v>
                      </c:pt>
                      <c:pt idx="444">
                        <c:v>8.9</c:v>
                      </c:pt>
                      <c:pt idx="445">
                        <c:v>8.9</c:v>
                      </c:pt>
                      <c:pt idx="446">
                        <c:v>8.9</c:v>
                      </c:pt>
                      <c:pt idx="447">
                        <c:v>8.9</c:v>
                      </c:pt>
                      <c:pt idx="448">
                        <c:v>8.9</c:v>
                      </c:pt>
                      <c:pt idx="449">
                        <c:v>8.9</c:v>
                      </c:pt>
                      <c:pt idx="450">
                        <c:v>9</c:v>
                      </c:pt>
                      <c:pt idx="451">
                        <c:v>9</c:v>
                      </c:pt>
                      <c:pt idx="452">
                        <c:v>8.9</c:v>
                      </c:pt>
                      <c:pt idx="453">
                        <c:v>8.9</c:v>
                      </c:pt>
                      <c:pt idx="454">
                        <c:v>9</c:v>
                      </c:pt>
                      <c:pt idx="455">
                        <c:v>9</c:v>
                      </c:pt>
                      <c:pt idx="456">
                        <c:v>9</c:v>
                      </c:pt>
                      <c:pt idx="457">
                        <c:v>8.9</c:v>
                      </c:pt>
                      <c:pt idx="458">
                        <c:v>8.9</c:v>
                      </c:pt>
                      <c:pt idx="459">
                        <c:v>9</c:v>
                      </c:pt>
                      <c:pt idx="460">
                        <c:v>8.9</c:v>
                      </c:pt>
                      <c:pt idx="461">
                        <c:v>9</c:v>
                      </c:pt>
                      <c:pt idx="462">
                        <c:v>8.9</c:v>
                      </c:pt>
                      <c:pt idx="463">
                        <c:v>8.9</c:v>
                      </c:pt>
                      <c:pt idx="464">
                        <c:v>8.9</c:v>
                      </c:pt>
                      <c:pt idx="465">
                        <c:v>8.9</c:v>
                      </c:pt>
                      <c:pt idx="466">
                        <c:v>8.9</c:v>
                      </c:pt>
                      <c:pt idx="467">
                        <c:v>9</c:v>
                      </c:pt>
                      <c:pt idx="468">
                        <c:v>8.9</c:v>
                      </c:pt>
                      <c:pt idx="469">
                        <c:v>8.9</c:v>
                      </c:pt>
                      <c:pt idx="470">
                        <c:v>9</c:v>
                      </c:pt>
                      <c:pt idx="471">
                        <c:v>8.9</c:v>
                      </c:pt>
                      <c:pt idx="472">
                        <c:v>8.9</c:v>
                      </c:pt>
                      <c:pt idx="473">
                        <c:v>8.9</c:v>
                      </c:pt>
                      <c:pt idx="474">
                        <c:v>8.9</c:v>
                      </c:pt>
                      <c:pt idx="475">
                        <c:v>8.9</c:v>
                      </c:pt>
                      <c:pt idx="476">
                        <c:v>8.9</c:v>
                      </c:pt>
                      <c:pt idx="477">
                        <c:v>9</c:v>
                      </c:pt>
                      <c:pt idx="478">
                        <c:v>9</c:v>
                      </c:pt>
                      <c:pt idx="479">
                        <c:v>9</c:v>
                      </c:pt>
                      <c:pt idx="480">
                        <c:v>8.9</c:v>
                      </c:pt>
                      <c:pt idx="481">
                        <c:v>8.9</c:v>
                      </c:pt>
                      <c:pt idx="482">
                        <c:v>8.8000000000000007</c:v>
                      </c:pt>
                      <c:pt idx="483">
                        <c:v>8.9</c:v>
                      </c:pt>
                      <c:pt idx="484">
                        <c:v>8.9</c:v>
                      </c:pt>
                      <c:pt idx="485">
                        <c:v>8.9</c:v>
                      </c:pt>
                      <c:pt idx="486">
                        <c:v>8.9</c:v>
                      </c:pt>
                      <c:pt idx="487">
                        <c:v>8.8000000000000007</c:v>
                      </c:pt>
                      <c:pt idx="488">
                        <c:v>8.9</c:v>
                      </c:pt>
                      <c:pt idx="489">
                        <c:v>8.8000000000000007</c:v>
                      </c:pt>
                      <c:pt idx="490">
                        <c:v>8.8000000000000007</c:v>
                      </c:pt>
                      <c:pt idx="491">
                        <c:v>8.9</c:v>
                      </c:pt>
                      <c:pt idx="492">
                        <c:v>8.8000000000000007</c:v>
                      </c:pt>
                      <c:pt idx="493">
                        <c:v>8.8000000000000007</c:v>
                      </c:pt>
                      <c:pt idx="494">
                        <c:v>8.8000000000000007</c:v>
                      </c:pt>
                      <c:pt idx="495">
                        <c:v>8.8000000000000007</c:v>
                      </c:pt>
                      <c:pt idx="496">
                        <c:v>8.9</c:v>
                      </c:pt>
                      <c:pt idx="497">
                        <c:v>8.8000000000000007</c:v>
                      </c:pt>
                      <c:pt idx="498">
                        <c:v>8.8000000000000007</c:v>
                      </c:pt>
                      <c:pt idx="499">
                        <c:v>8.8000000000000007</c:v>
                      </c:pt>
                      <c:pt idx="500">
                        <c:v>8.8000000000000007</c:v>
                      </c:pt>
                      <c:pt idx="501">
                        <c:v>8.9</c:v>
                      </c:pt>
                      <c:pt idx="502">
                        <c:v>8.8000000000000007</c:v>
                      </c:pt>
                      <c:pt idx="503">
                        <c:v>8.9</c:v>
                      </c:pt>
                      <c:pt idx="504">
                        <c:v>8.9</c:v>
                      </c:pt>
                      <c:pt idx="505">
                        <c:v>8.9</c:v>
                      </c:pt>
                      <c:pt idx="506">
                        <c:v>8.9</c:v>
                      </c:pt>
                      <c:pt idx="507">
                        <c:v>8.8000000000000007</c:v>
                      </c:pt>
                      <c:pt idx="508">
                        <c:v>8.9</c:v>
                      </c:pt>
                      <c:pt idx="509">
                        <c:v>8.8000000000000007</c:v>
                      </c:pt>
                      <c:pt idx="510">
                        <c:v>8.8000000000000007</c:v>
                      </c:pt>
                      <c:pt idx="511">
                        <c:v>8.9</c:v>
                      </c:pt>
                      <c:pt idx="512">
                        <c:v>8.8000000000000007</c:v>
                      </c:pt>
                      <c:pt idx="513">
                        <c:v>8.9</c:v>
                      </c:pt>
                      <c:pt idx="514">
                        <c:v>8.9</c:v>
                      </c:pt>
                      <c:pt idx="515">
                        <c:v>8.8000000000000007</c:v>
                      </c:pt>
                      <c:pt idx="516">
                        <c:v>8.8000000000000007</c:v>
                      </c:pt>
                      <c:pt idx="517">
                        <c:v>8.9</c:v>
                      </c:pt>
                      <c:pt idx="518">
                        <c:v>8.9</c:v>
                      </c:pt>
                      <c:pt idx="519">
                        <c:v>8.9</c:v>
                      </c:pt>
                      <c:pt idx="520">
                        <c:v>8.8000000000000007</c:v>
                      </c:pt>
                      <c:pt idx="521">
                        <c:v>8.8000000000000007</c:v>
                      </c:pt>
                      <c:pt idx="522">
                        <c:v>8.8000000000000007</c:v>
                      </c:pt>
                      <c:pt idx="523">
                        <c:v>8.8000000000000007</c:v>
                      </c:pt>
                      <c:pt idx="524">
                        <c:v>8.8000000000000007</c:v>
                      </c:pt>
                      <c:pt idx="525">
                        <c:v>8.8000000000000007</c:v>
                      </c:pt>
                      <c:pt idx="526">
                        <c:v>8.8000000000000007</c:v>
                      </c:pt>
                      <c:pt idx="527">
                        <c:v>8.9</c:v>
                      </c:pt>
                      <c:pt idx="528">
                        <c:v>8.9</c:v>
                      </c:pt>
                      <c:pt idx="529">
                        <c:v>8.8000000000000007</c:v>
                      </c:pt>
                      <c:pt idx="530">
                        <c:v>8.8000000000000007</c:v>
                      </c:pt>
                      <c:pt idx="531">
                        <c:v>8.9</c:v>
                      </c:pt>
                      <c:pt idx="532">
                        <c:v>8.9</c:v>
                      </c:pt>
                      <c:pt idx="533">
                        <c:v>8.9</c:v>
                      </c:pt>
                      <c:pt idx="534">
                        <c:v>8.9</c:v>
                      </c:pt>
                      <c:pt idx="535">
                        <c:v>8.8000000000000007</c:v>
                      </c:pt>
                      <c:pt idx="536">
                        <c:v>8.8000000000000007</c:v>
                      </c:pt>
                      <c:pt idx="537">
                        <c:v>8.9</c:v>
                      </c:pt>
                      <c:pt idx="538">
                        <c:v>8.8000000000000007</c:v>
                      </c:pt>
                      <c:pt idx="539">
                        <c:v>8.8000000000000007</c:v>
                      </c:pt>
                      <c:pt idx="540">
                        <c:v>8.8000000000000007</c:v>
                      </c:pt>
                      <c:pt idx="541">
                        <c:v>8.8000000000000007</c:v>
                      </c:pt>
                      <c:pt idx="542">
                        <c:v>8.8000000000000007</c:v>
                      </c:pt>
                      <c:pt idx="543">
                        <c:v>8.9</c:v>
                      </c:pt>
                      <c:pt idx="544">
                        <c:v>8.8000000000000007</c:v>
                      </c:pt>
                      <c:pt idx="545">
                        <c:v>8.8000000000000007</c:v>
                      </c:pt>
                      <c:pt idx="546">
                        <c:v>8.8000000000000007</c:v>
                      </c:pt>
                      <c:pt idx="547">
                        <c:v>8.8000000000000007</c:v>
                      </c:pt>
                      <c:pt idx="548">
                        <c:v>8.8000000000000007</c:v>
                      </c:pt>
                      <c:pt idx="549">
                        <c:v>8.8000000000000007</c:v>
                      </c:pt>
                      <c:pt idx="550">
                        <c:v>8.6999999999999993</c:v>
                      </c:pt>
                      <c:pt idx="551">
                        <c:v>8.8000000000000007</c:v>
                      </c:pt>
                      <c:pt idx="552">
                        <c:v>8.8000000000000007</c:v>
                      </c:pt>
                      <c:pt idx="553">
                        <c:v>8.9</c:v>
                      </c:pt>
                      <c:pt idx="554">
                        <c:v>8.8000000000000007</c:v>
                      </c:pt>
                      <c:pt idx="555">
                        <c:v>8.9</c:v>
                      </c:pt>
                      <c:pt idx="556">
                        <c:v>8.8000000000000007</c:v>
                      </c:pt>
                      <c:pt idx="557">
                        <c:v>8.8000000000000007</c:v>
                      </c:pt>
                      <c:pt idx="558">
                        <c:v>8.8000000000000007</c:v>
                      </c:pt>
                      <c:pt idx="559">
                        <c:v>8.8000000000000007</c:v>
                      </c:pt>
                      <c:pt idx="560">
                        <c:v>8.8000000000000007</c:v>
                      </c:pt>
                      <c:pt idx="561">
                        <c:v>8.8000000000000007</c:v>
                      </c:pt>
                      <c:pt idx="562">
                        <c:v>8.8000000000000007</c:v>
                      </c:pt>
                      <c:pt idx="563">
                        <c:v>8.8000000000000007</c:v>
                      </c:pt>
                      <c:pt idx="564">
                        <c:v>8.8000000000000007</c:v>
                      </c:pt>
                      <c:pt idx="565">
                        <c:v>8.8000000000000007</c:v>
                      </c:pt>
                      <c:pt idx="566">
                        <c:v>8.8000000000000007</c:v>
                      </c:pt>
                      <c:pt idx="567">
                        <c:v>8.8000000000000007</c:v>
                      </c:pt>
                      <c:pt idx="568">
                        <c:v>8.8000000000000007</c:v>
                      </c:pt>
                      <c:pt idx="569">
                        <c:v>8.8000000000000007</c:v>
                      </c:pt>
                      <c:pt idx="570">
                        <c:v>8.8000000000000007</c:v>
                      </c:pt>
                      <c:pt idx="571">
                        <c:v>8.8000000000000007</c:v>
                      </c:pt>
                      <c:pt idx="572">
                        <c:v>8.8000000000000007</c:v>
                      </c:pt>
                      <c:pt idx="573">
                        <c:v>8.8000000000000007</c:v>
                      </c:pt>
                      <c:pt idx="574">
                        <c:v>8.8000000000000007</c:v>
                      </c:pt>
                      <c:pt idx="575">
                        <c:v>8.8000000000000007</c:v>
                      </c:pt>
                      <c:pt idx="576">
                        <c:v>8.8000000000000007</c:v>
                      </c:pt>
                      <c:pt idx="577">
                        <c:v>8.8000000000000007</c:v>
                      </c:pt>
                      <c:pt idx="578">
                        <c:v>8.8000000000000007</c:v>
                      </c:pt>
                      <c:pt idx="579">
                        <c:v>8.8000000000000007</c:v>
                      </c:pt>
                      <c:pt idx="580">
                        <c:v>8.8000000000000007</c:v>
                      </c:pt>
                      <c:pt idx="581">
                        <c:v>8.8000000000000007</c:v>
                      </c:pt>
                      <c:pt idx="582">
                        <c:v>8.8000000000000007</c:v>
                      </c:pt>
                      <c:pt idx="583">
                        <c:v>8.8000000000000007</c:v>
                      </c:pt>
                      <c:pt idx="584">
                        <c:v>8.8000000000000007</c:v>
                      </c:pt>
                      <c:pt idx="585">
                        <c:v>8.6999999999999993</c:v>
                      </c:pt>
                      <c:pt idx="586">
                        <c:v>8.8000000000000007</c:v>
                      </c:pt>
                      <c:pt idx="587">
                        <c:v>8.8000000000000007</c:v>
                      </c:pt>
                      <c:pt idx="588">
                        <c:v>8.8000000000000007</c:v>
                      </c:pt>
                      <c:pt idx="589">
                        <c:v>8.8000000000000007</c:v>
                      </c:pt>
                      <c:pt idx="590">
                        <c:v>8.8000000000000007</c:v>
                      </c:pt>
                      <c:pt idx="591">
                        <c:v>8.8000000000000007</c:v>
                      </c:pt>
                      <c:pt idx="592">
                        <c:v>8.8000000000000007</c:v>
                      </c:pt>
                      <c:pt idx="593">
                        <c:v>8.8000000000000007</c:v>
                      </c:pt>
                      <c:pt idx="594">
                        <c:v>8.8000000000000007</c:v>
                      </c:pt>
                      <c:pt idx="595">
                        <c:v>8.8000000000000007</c:v>
                      </c:pt>
                      <c:pt idx="596">
                        <c:v>8.8000000000000007</c:v>
                      </c:pt>
                      <c:pt idx="597">
                        <c:v>8.8000000000000007</c:v>
                      </c:pt>
                      <c:pt idx="598">
                        <c:v>8.8000000000000007</c:v>
                      </c:pt>
                      <c:pt idx="599">
                        <c:v>8.8000000000000007</c:v>
                      </c:pt>
                      <c:pt idx="600">
                        <c:v>8.8000000000000007</c:v>
                      </c:pt>
                      <c:pt idx="601">
                        <c:v>8.8000000000000007</c:v>
                      </c:pt>
                      <c:pt idx="602">
                        <c:v>8.6999999999999993</c:v>
                      </c:pt>
                      <c:pt idx="603">
                        <c:v>8.6999999999999993</c:v>
                      </c:pt>
                      <c:pt idx="604">
                        <c:v>8.6999999999999993</c:v>
                      </c:pt>
                      <c:pt idx="605">
                        <c:v>8.6999999999999993</c:v>
                      </c:pt>
                      <c:pt idx="606">
                        <c:v>8.8000000000000007</c:v>
                      </c:pt>
                      <c:pt idx="607">
                        <c:v>8.8000000000000007</c:v>
                      </c:pt>
                      <c:pt idx="608">
                        <c:v>8.8000000000000007</c:v>
                      </c:pt>
                      <c:pt idx="609">
                        <c:v>8.6999999999999993</c:v>
                      </c:pt>
                      <c:pt idx="610">
                        <c:v>8.8000000000000007</c:v>
                      </c:pt>
                      <c:pt idx="611">
                        <c:v>8.6999999999999993</c:v>
                      </c:pt>
                      <c:pt idx="612">
                        <c:v>8.8000000000000007</c:v>
                      </c:pt>
                      <c:pt idx="613">
                        <c:v>8.8000000000000007</c:v>
                      </c:pt>
                      <c:pt idx="614">
                        <c:v>8.6999999999999993</c:v>
                      </c:pt>
                      <c:pt idx="615">
                        <c:v>8.6999999999999993</c:v>
                      </c:pt>
                      <c:pt idx="616">
                        <c:v>8.6999999999999993</c:v>
                      </c:pt>
                      <c:pt idx="617">
                        <c:v>8.6999999999999993</c:v>
                      </c:pt>
                      <c:pt idx="618">
                        <c:v>8.6999999999999993</c:v>
                      </c:pt>
                      <c:pt idx="619">
                        <c:v>8.8000000000000007</c:v>
                      </c:pt>
                      <c:pt idx="620">
                        <c:v>8.8000000000000007</c:v>
                      </c:pt>
                      <c:pt idx="621">
                        <c:v>8.8000000000000007</c:v>
                      </c:pt>
                      <c:pt idx="622">
                        <c:v>8.6999999999999993</c:v>
                      </c:pt>
                      <c:pt idx="623">
                        <c:v>8.6999999999999993</c:v>
                      </c:pt>
                      <c:pt idx="624">
                        <c:v>8.6999999999999993</c:v>
                      </c:pt>
                      <c:pt idx="625">
                        <c:v>8.8000000000000007</c:v>
                      </c:pt>
                      <c:pt idx="626">
                        <c:v>8.6999999999999993</c:v>
                      </c:pt>
                      <c:pt idx="627">
                        <c:v>8.6999999999999993</c:v>
                      </c:pt>
                      <c:pt idx="628">
                        <c:v>8.6999999999999993</c:v>
                      </c:pt>
                      <c:pt idx="629">
                        <c:v>8.6999999999999993</c:v>
                      </c:pt>
                      <c:pt idx="630">
                        <c:v>8.6999999999999993</c:v>
                      </c:pt>
                      <c:pt idx="631">
                        <c:v>8.6999999999999993</c:v>
                      </c:pt>
                      <c:pt idx="632">
                        <c:v>8.6999999999999993</c:v>
                      </c:pt>
                      <c:pt idx="633">
                        <c:v>8.6999999999999993</c:v>
                      </c:pt>
                      <c:pt idx="634">
                        <c:v>8.6</c:v>
                      </c:pt>
                      <c:pt idx="635">
                        <c:v>8.6999999999999993</c:v>
                      </c:pt>
                      <c:pt idx="636">
                        <c:v>8.6999999999999993</c:v>
                      </c:pt>
                      <c:pt idx="637">
                        <c:v>8.6999999999999993</c:v>
                      </c:pt>
                      <c:pt idx="638">
                        <c:v>8.6999999999999993</c:v>
                      </c:pt>
                      <c:pt idx="639">
                        <c:v>8.6999999999999993</c:v>
                      </c:pt>
                      <c:pt idx="640">
                        <c:v>8.6999999999999993</c:v>
                      </c:pt>
                      <c:pt idx="641">
                        <c:v>8.6999999999999993</c:v>
                      </c:pt>
                      <c:pt idx="642">
                        <c:v>8.6999999999999993</c:v>
                      </c:pt>
                      <c:pt idx="643">
                        <c:v>8.6999999999999993</c:v>
                      </c:pt>
                      <c:pt idx="644">
                        <c:v>8.6</c:v>
                      </c:pt>
                      <c:pt idx="645">
                        <c:v>8.6999999999999993</c:v>
                      </c:pt>
                      <c:pt idx="646">
                        <c:v>8.6999999999999993</c:v>
                      </c:pt>
                      <c:pt idx="647">
                        <c:v>8.6999999999999993</c:v>
                      </c:pt>
                      <c:pt idx="648">
                        <c:v>8.6999999999999993</c:v>
                      </c:pt>
                      <c:pt idx="649">
                        <c:v>8.6999999999999993</c:v>
                      </c:pt>
                      <c:pt idx="650">
                        <c:v>8.6999999999999993</c:v>
                      </c:pt>
                      <c:pt idx="651">
                        <c:v>8.6999999999999993</c:v>
                      </c:pt>
                      <c:pt idx="652">
                        <c:v>8.6999999999999993</c:v>
                      </c:pt>
                      <c:pt idx="653">
                        <c:v>8.6999999999999993</c:v>
                      </c:pt>
                      <c:pt idx="654">
                        <c:v>8.6999999999999993</c:v>
                      </c:pt>
                      <c:pt idx="655">
                        <c:v>8.6999999999999993</c:v>
                      </c:pt>
                      <c:pt idx="656">
                        <c:v>8.6999999999999993</c:v>
                      </c:pt>
                      <c:pt idx="657">
                        <c:v>8.6999999999999993</c:v>
                      </c:pt>
                      <c:pt idx="658">
                        <c:v>8.6999999999999993</c:v>
                      </c:pt>
                      <c:pt idx="659">
                        <c:v>8.6999999999999993</c:v>
                      </c:pt>
                      <c:pt idx="660">
                        <c:v>8.6</c:v>
                      </c:pt>
                      <c:pt idx="661">
                        <c:v>8.6</c:v>
                      </c:pt>
                      <c:pt idx="662">
                        <c:v>8.6999999999999993</c:v>
                      </c:pt>
                      <c:pt idx="663">
                        <c:v>8.6999999999999993</c:v>
                      </c:pt>
                      <c:pt idx="664">
                        <c:v>8.6999999999999993</c:v>
                      </c:pt>
                      <c:pt idx="665">
                        <c:v>8.6999999999999993</c:v>
                      </c:pt>
                      <c:pt idx="666">
                        <c:v>8.6999999999999993</c:v>
                      </c:pt>
                      <c:pt idx="667">
                        <c:v>8.6999999999999993</c:v>
                      </c:pt>
                      <c:pt idx="668">
                        <c:v>8.6999999999999993</c:v>
                      </c:pt>
                      <c:pt idx="669">
                        <c:v>8.6</c:v>
                      </c:pt>
                      <c:pt idx="670">
                        <c:v>8.6999999999999993</c:v>
                      </c:pt>
                      <c:pt idx="671">
                        <c:v>8.6</c:v>
                      </c:pt>
                      <c:pt idx="672">
                        <c:v>8.6999999999999993</c:v>
                      </c:pt>
                      <c:pt idx="673">
                        <c:v>8.6999999999999993</c:v>
                      </c:pt>
                      <c:pt idx="674">
                        <c:v>8.6999999999999993</c:v>
                      </c:pt>
                      <c:pt idx="675">
                        <c:v>8.6999999999999993</c:v>
                      </c:pt>
                      <c:pt idx="676">
                        <c:v>8.6999999999999993</c:v>
                      </c:pt>
                      <c:pt idx="677">
                        <c:v>8.6999999999999993</c:v>
                      </c:pt>
                      <c:pt idx="678">
                        <c:v>8.6999999999999993</c:v>
                      </c:pt>
                      <c:pt idx="679">
                        <c:v>8.6999999999999993</c:v>
                      </c:pt>
                      <c:pt idx="680">
                        <c:v>8.6999999999999993</c:v>
                      </c:pt>
                      <c:pt idx="681">
                        <c:v>8.6999999999999993</c:v>
                      </c:pt>
                      <c:pt idx="682">
                        <c:v>8.6999999999999993</c:v>
                      </c:pt>
                      <c:pt idx="683">
                        <c:v>8.6999999999999993</c:v>
                      </c:pt>
                      <c:pt idx="684">
                        <c:v>8.6999999999999993</c:v>
                      </c:pt>
                      <c:pt idx="685">
                        <c:v>8.6999999999999993</c:v>
                      </c:pt>
                      <c:pt idx="686">
                        <c:v>8.6999999999999993</c:v>
                      </c:pt>
                      <c:pt idx="687">
                        <c:v>8.6999999999999993</c:v>
                      </c:pt>
                      <c:pt idx="688">
                        <c:v>8.6999999999999993</c:v>
                      </c:pt>
                      <c:pt idx="689">
                        <c:v>8.8000000000000007</c:v>
                      </c:pt>
                      <c:pt idx="690">
                        <c:v>8.6999999999999993</c:v>
                      </c:pt>
                      <c:pt idx="691">
                        <c:v>8.6999999999999993</c:v>
                      </c:pt>
                      <c:pt idx="692">
                        <c:v>8.6999999999999993</c:v>
                      </c:pt>
                      <c:pt idx="693">
                        <c:v>8.6999999999999993</c:v>
                      </c:pt>
                      <c:pt idx="694">
                        <c:v>8.6999999999999993</c:v>
                      </c:pt>
                      <c:pt idx="695">
                        <c:v>8.6</c:v>
                      </c:pt>
                      <c:pt idx="696">
                        <c:v>8.6</c:v>
                      </c:pt>
                      <c:pt idx="697">
                        <c:v>8.6999999999999993</c:v>
                      </c:pt>
                      <c:pt idx="698">
                        <c:v>8.6</c:v>
                      </c:pt>
                      <c:pt idx="699">
                        <c:v>8.6</c:v>
                      </c:pt>
                      <c:pt idx="700">
                        <c:v>8.6</c:v>
                      </c:pt>
                      <c:pt idx="701">
                        <c:v>8.6</c:v>
                      </c:pt>
                      <c:pt idx="702">
                        <c:v>8.6</c:v>
                      </c:pt>
                      <c:pt idx="703">
                        <c:v>8.6</c:v>
                      </c:pt>
                      <c:pt idx="704">
                        <c:v>8.6999999999999993</c:v>
                      </c:pt>
                      <c:pt idx="705">
                        <c:v>8.6999999999999993</c:v>
                      </c:pt>
                      <c:pt idx="706">
                        <c:v>8.6999999999999993</c:v>
                      </c:pt>
                      <c:pt idx="707">
                        <c:v>8.6999999999999993</c:v>
                      </c:pt>
                      <c:pt idx="708">
                        <c:v>8.6999999999999993</c:v>
                      </c:pt>
                      <c:pt idx="709">
                        <c:v>8.6999999999999993</c:v>
                      </c:pt>
                      <c:pt idx="710">
                        <c:v>8.6999999999999993</c:v>
                      </c:pt>
                      <c:pt idx="711">
                        <c:v>8.6999999999999993</c:v>
                      </c:pt>
                      <c:pt idx="712">
                        <c:v>8.6999999999999993</c:v>
                      </c:pt>
                      <c:pt idx="713">
                        <c:v>8.6999999999999993</c:v>
                      </c:pt>
                      <c:pt idx="714">
                        <c:v>8.6999999999999993</c:v>
                      </c:pt>
                      <c:pt idx="715">
                        <c:v>8.6</c:v>
                      </c:pt>
                      <c:pt idx="716">
                        <c:v>8.6</c:v>
                      </c:pt>
                      <c:pt idx="717">
                        <c:v>8.6</c:v>
                      </c:pt>
                      <c:pt idx="718">
                        <c:v>8.6</c:v>
                      </c:pt>
                      <c:pt idx="719">
                        <c:v>8.6</c:v>
                      </c:pt>
                      <c:pt idx="720">
                        <c:v>8.6999999999999993</c:v>
                      </c:pt>
                      <c:pt idx="721">
                        <c:v>8.6</c:v>
                      </c:pt>
                      <c:pt idx="722">
                        <c:v>8.6</c:v>
                      </c:pt>
                      <c:pt idx="723">
                        <c:v>8.6</c:v>
                      </c:pt>
                      <c:pt idx="724">
                        <c:v>8.6</c:v>
                      </c:pt>
                      <c:pt idx="725">
                        <c:v>8.6</c:v>
                      </c:pt>
                      <c:pt idx="726">
                        <c:v>8.5</c:v>
                      </c:pt>
                      <c:pt idx="727">
                        <c:v>8.6</c:v>
                      </c:pt>
                      <c:pt idx="728">
                        <c:v>8.6</c:v>
                      </c:pt>
                      <c:pt idx="729">
                        <c:v>8.6999999999999993</c:v>
                      </c:pt>
                      <c:pt idx="730">
                        <c:v>8.6</c:v>
                      </c:pt>
                      <c:pt idx="731">
                        <c:v>8.6</c:v>
                      </c:pt>
                      <c:pt idx="732">
                        <c:v>8.5</c:v>
                      </c:pt>
                      <c:pt idx="733">
                        <c:v>8.6</c:v>
                      </c:pt>
                      <c:pt idx="734">
                        <c:v>8.6</c:v>
                      </c:pt>
                      <c:pt idx="735">
                        <c:v>8.5</c:v>
                      </c:pt>
                      <c:pt idx="736">
                        <c:v>8.6</c:v>
                      </c:pt>
                      <c:pt idx="737">
                        <c:v>8.5</c:v>
                      </c:pt>
                      <c:pt idx="738">
                        <c:v>8.6</c:v>
                      </c:pt>
                      <c:pt idx="739">
                        <c:v>8.6</c:v>
                      </c:pt>
                      <c:pt idx="740">
                        <c:v>8.6</c:v>
                      </c:pt>
                      <c:pt idx="741">
                        <c:v>8.6</c:v>
                      </c:pt>
                      <c:pt idx="742">
                        <c:v>8.6</c:v>
                      </c:pt>
                      <c:pt idx="743">
                        <c:v>8.5</c:v>
                      </c:pt>
                      <c:pt idx="744">
                        <c:v>8.6</c:v>
                      </c:pt>
                      <c:pt idx="745">
                        <c:v>8.6</c:v>
                      </c:pt>
                      <c:pt idx="746">
                        <c:v>8.6</c:v>
                      </c:pt>
                      <c:pt idx="747">
                        <c:v>8.6</c:v>
                      </c:pt>
                      <c:pt idx="748">
                        <c:v>8.6</c:v>
                      </c:pt>
                      <c:pt idx="749">
                        <c:v>8.6</c:v>
                      </c:pt>
                      <c:pt idx="750">
                        <c:v>8.6</c:v>
                      </c:pt>
                      <c:pt idx="751">
                        <c:v>8.5</c:v>
                      </c:pt>
                      <c:pt idx="752">
                        <c:v>8.6</c:v>
                      </c:pt>
                      <c:pt idx="753">
                        <c:v>8.6</c:v>
                      </c:pt>
                      <c:pt idx="754">
                        <c:v>8.5</c:v>
                      </c:pt>
                      <c:pt idx="755">
                        <c:v>8.5</c:v>
                      </c:pt>
                      <c:pt idx="756">
                        <c:v>8.5</c:v>
                      </c:pt>
                      <c:pt idx="757">
                        <c:v>8.6</c:v>
                      </c:pt>
                      <c:pt idx="758">
                        <c:v>8.5</c:v>
                      </c:pt>
                      <c:pt idx="759">
                        <c:v>8.6</c:v>
                      </c:pt>
                      <c:pt idx="760">
                        <c:v>8.6</c:v>
                      </c:pt>
                      <c:pt idx="761">
                        <c:v>8.6</c:v>
                      </c:pt>
                      <c:pt idx="762">
                        <c:v>8.6</c:v>
                      </c:pt>
                      <c:pt idx="763">
                        <c:v>8.6</c:v>
                      </c:pt>
                      <c:pt idx="764">
                        <c:v>8.6</c:v>
                      </c:pt>
                      <c:pt idx="765">
                        <c:v>8.6</c:v>
                      </c:pt>
                      <c:pt idx="766">
                        <c:v>8.6</c:v>
                      </c:pt>
                      <c:pt idx="767">
                        <c:v>8.6</c:v>
                      </c:pt>
                      <c:pt idx="768">
                        <c:v>8.6999999999999993</c:v>
                      </c:pt>
                      <c:pt idx="769">
                        <c:v>8.6</c:v>
                      </c:pt>
                      <c:pt idx="770">
                        <c:v>8.6</c:v>
                      </c:pt>
                      <c:pt idx="771">
                        <c:v>8.6</c:v>
                      </c:pt>
                      <c:pt idx="772">
                        <c:v>8.6</c:v>
                      </c:pt>
                      <c:pt idx="773">
                        <c:v>8.6</c:v>
                      </c:pt>
                      <c:pt idx="774">
                        <c:v>8.6</c:v>
                      </c:pt>
                      <c:pt idx="775">
                        <c:v>8.5</c:v>
                      </c:pt>
                      <c:pt idx="776">
                        <c:v>8.6</c:v>
                      </c:pt>
                      <c:pt idx="777">
                        <c:v>8.5</c:v>
                      </c:pt>
                      <c:pt idx="778">
                        <c:v>8.5</c:v>
                      </c:pt>
                      <c:pt idx="779">
                        <c:v>8.6</c:v>
                      </c:pt>
                      <c:pt idx="780">
                        <c:v>8.6</c:v>
                      </c:pt>
                      <c:pt idx="781">
                        <c:v>8.6</c:v>
                      </c:pt>
                      <c:pt idx="782">
                        <c:v>8.6</c:v>
                      </c:pt>
                      <c:pt idx="783">
                        <c:v>8.6</c:v>
                      </c:pt>
                      <c:pt idx="784">
                        <c:v>8.6999999999999993</c:v>
                      </c:pt>
                      <c:pt idx="785">
                        <c:v>8.6</c:v>
                      </c:pt>
                      <c:pt idx="786">
                        <c:v>8.5</c:v>
                      </c:pt>
                      <c:pt idx="787">
                        <c:v>8.6</c:v>
                      </c:pt>
                      <c:pt idx="788">
                        <c:v>8.6</c:v>
                      </c:pt>
                      <c:pt idx="789">
                        <c:v>8.6</c:v>
                      </c:pt>
                      <c:pt idx="790">
                        <c:v>8.6</c:v>
                      </c:pt>
                      <c:pt idx="791">
                        <c:v>8.6</c:v>
                      </c:pt>
                      <c:pt idx="792">
                        <c:v>8.6</c:v>
                      </c:pt>
                      <c:pt idx="793">
                        <c:v>8.6</c:v>
                      </c:pt>
                      <c:pt idx="794">
                        <c:v>8.6</c:v>
                      </c:pt>
                      <c:pt idx="795">
                        <c:v>8.6</c:v>
                      </c:pt>
                      <c:pt idx="796">
                        <c:v>8.6</c:v>
                      </c:pt>
                      <c:pt idx="797">
                        <c:v>8.6</c:v>
                      </c:pt>
                      <c:pt idx="798">
                        <c:v>8.6</c:v>
                      </c:pt>
                      <c:pt idx="799">
                        <c:v>8.6</c:v>
                      </c:pt>
                      <c:pt idx="800">
                        <c:v>8.5</c:v>
                      </c:pt>
                      <c:pt idx="801">
                        <c:v>8.6</c:v>
                      </c:pt>
                      <c:pt idx="802">
                        <c:v>8.6</c:v>
                      </c:pt>
                      <c:pt idx="803">
                        <c:v>8.6</c:v>
                      </c:pt>
                      <c:pt idx="804">
                        <c:v>8.6</c:v>
                      </c:pt>
                      <c:pt idx="805">
                        <c:v>8.6</c:v>
                      </c:pt>
                      <c:pt idx="806">
                        <c:v>8.6</c:v>
                      </c:pt>
                      <c:pt idx="807">
                        <c:v>8.6</c:v>
                      </c:pt>
                      <c:pt idx="808">
                        <c:v>8.5</c:v>
                      </c:pt>
                      <c:pt idx="809">
                        <c:v>8.6</c:v>
                      </c:pt>
                      <c:pt idx="810">
                        <c:v>8.5</c:v>
                      </c:pt>
                      <c:pt idx="811">
                        <c:v>8.6</c:v>
                      </c:pt>
                      <c:pt idx="812">
                        <c:v>8.6</c:v>
                      </c:pt>
                      <c:pt idx="813">
                        <c:v>8.6</c:v>
                      </c:pt>
                      <c:pt idx="814">
                        <c:v>8.5</c:v>
                      </c:pt>
                      <c:pt idx="815">
                        <c:v>8.5</c:v>
                      </c:pt>
                      <c:pt idx="816">
                        <c:v>8.5</c:v>
                      </c:pt>
                      <c:pt idx="817">
                        <c:v>8.6</c:v>
                      </c:pt>
                      <c:pt idx="818">
                        <c:v>8.6</c:v>
                      </c:pt>
                      <c:pt idx="819">
                        <c:v>8.6</c:v>
                      </c:pt>
                      <c:pt idx="820">
                        <c:v>8.5</c:v>
                      </c:pt>
                      <c:pt idx="821">
                        <c:v>8.6</c:v>
                      </c:pt>
                      <c:pt idx="822">
                        <c:v>8.5</c:v>
                      </c:pt>
                      <c:pt idx="823">
                        <c:v>8.5</c:v>
                      </c:pt>
                      <c:pt idx="824">
                        <c:v>8.5</c:v>
                      </c:pt>
                      <c:pt idx="825">
                        <c:v>8.4</c:v>
                      </c:pt>
                      <c:pt idx="826">
                        <c:v>8.4</c:v>
                      </c:pt>
                      <c:pt idx="827">
                        <c:v>8.4</c:v>
                      </c:pt>
                      <c:pt idx="828">
                        <c:v>8.4</c:v>
                      </c:pt>
                      <c:pt idx="829">
                        <c:v>8.3000000000000007</c:v>
                      </c:pt>
                      <c:pt idx="830">
                        <c:v>8.4</c:v>
                      </c:pt>
                      <c:pt idx="831">
                        <c:v>8.3000000000000007</c:v>
                      </c:pt>
                      <c:pt idx="832">
                        <c:v>8.3000000000000007</c:v>
                      </c:pt>
                      <c:pt idx="833">
                        <c:v>8.3000000000000007</c:v>
                      </c:pt>
                      <c:pt idx="834">
                        <c:v>8.4</c:v>
                      </c:pt>
                      <c:pt idx="835">
                        <c:v>8.3000000000000007</c:v>
                      </c:pt>
                      <c:pt idx="836">
                        <c:v>8.3000000000000007</c:v>
                      </c:pt>
                      <c:pt idx="837">
                        <c:v>8.1999999999999993</c:v>
                      </c:pt>
                      <c:pt idx="838">
                        <c:v>8.3000000000000007</c:v>
                      </c:pt>
                      <c:pt idx="839">
                        <c:v>8.3000000000000007</c:v>
                      </c:pt>
                      <c:pt idx="840">
                        <c:v>8.3000000000000007</c:v>
                      </c:pt>
                      <c:pt idx="841">
                        <c:v>8.3000000000000007</c:v>
                      </c:pt>
                      <c:pt idx="842">
                        <c:v>8.3000000000000007</c:v>
                      </c:pt>
                      <c:pt idx="843">
                        <c:v>8.3000000000000007</c:v>
                      </c:pt>
                      <c:pt idx="844">
                        <c:v>8.4</c:v>
                      </c:pt>
                      <c:pt idx="845">
                        <c:v>8.3000000000000007</c:v>
                      </c:pt>
                      <c:pt idx="846">
                        <c:v>8.3000000000000007</c:v>
                      </c:pt>
                      <c:pt idx="847">
                        <c:v>8.3000000000000007</c:v>
                      </c:pt>
                      <c:pt idx="848">
                        <c:v>8.3000000000000007</c:v>
                      </c:pt>
                      <c:pt idx="849">
                        <c:v>8.3000000000000007</c:v>
                      </c:pt>
                      <c:pt idx="850">
                        <c:v>8.3000000000000007</c:v>
                      </c:pt>
                      <c:pt idx="851">
                        <c:v>8.4</c:v>
                      </c:pt>
                      <c:pt idx="852">
                        <c:v>8.3000000000000007</c:v>
                      </c:pt>
                      <c:pt idx="853">
                        <c:v>8.3000000000000007</c:v>
                      </c:pt>
                      <c:pt idx="854">
                        <c:v>8.1999999999999993</c:v>
                      </c:pt>
                      <c:pt idx="855">
                        <c:v>8.1999999999999993</c:v>
                      </c:pt>
                      <c:pt idx="856">
                        <c:v>8.1</c:v>
                      </c:pt>
                      <c:pt idx="857">
                        <c:v>8.1999999999999993</c:v>
                      </c:pt>
                      <c:pt idx="858">
                        <c:v>8.1999999999999993</c:v>
                      </c:pt>
                      <c:pt idx="859">
                        <c:v>8.3000000000000007</c:v>
                      </c:pt>
                      <c:pt idx="860">
                        <c:v>8.1999999999999993</c:v>
                      </c:pt>
                      <c:pt idx="861">
                        <c:v>8.3000000000000007</c:v>
                      </c:pt>
                      <c:pt idx="862">
                        <c:v>8.3000000000000007</c:v>
                      </c:pt>
                      <c:pt idx="863">
                        <c:v>8.1999999999999993</c:v>
                      </c:pt>
                      <c:pt idx="864">
                        <c:v>8.1999999999999993</c:v>
                      </c:pt>
                      <c:pt idx="865">
                        <c:v>8.1999999999999993</c:v>
                      </c:pt>
                      <c:pt idx="866">
                        <c:v>8.1999999999999993</c:v>
                      </c:pt>
                      <c:pt idx="867">
                        <c:v>8.1999999999999993</c:v>
                      </c:pt>
                      <c:pt idx="868">
                        <c:v>8.1</c:v>
                      </c:pt>
                      <c:pt idx="869">
                        <c:v>8.1999999999999993</c:v>
                      </c:pt>
                      <c:pt idx="870">
                        <c:v>8.1</c:v>
                      </c:pt>
                      <c:pt idx="871">
                        <c:v>8.1999999999999993</c:v>
                      </c:pt>
                      <c:pt idx="872">
                        <c:v>8.1999999999999993</c:v>
                      </c:pt>
                      <c:pt idx="873">
                        <c:v>8.1999999999999993</c:v>
                      </c:pt>
                      <c:pt idx="874">
                        <c:v>8.1999999999999993</c:v>
                      </c:pt>
                      <c:pt idx="875">
                        <c:v>8.1</c:v>
                      </c:pt>
                      <c:pt idx="876">
                        <c:v>8.1999999999999993</c:v>
                      </c:pt>
                      <c:pt idx="877">
                        <c:v>8.1</c:v>
                      </c:pt>
                      <c:pt idx="878">
                        <c:v>8.1</c:v>
                      </c:pt>
                      <c:pt idx="879">
                        <c:v>8.1999999999999993</c:v>
                      </c:pt>
                      <c:pt idx="880">
                        <c:v>8.1</c:v>
                      </c:pt>
                      <c:pt idx="881">
                        <c:v>8.1999999999999993</c:v>
                      </c:pt>
                      <c:pt idx="882">
                        <c:v>8.1999999999999993</c:v>
                      </c:pt>
                      <c:pt idx="883">
                        <c:v>8.1999999999999993</c:v>
                      </c:pt>
                      <c:pt idx="884">
                        <c:v>8.1999999999999993</c:v>
                      </c:pt>
                      <c:pt idx="885">
                        <c:v>8.1999999999999993</c:v>
                      </c:pt>
                      <c:pt idx="886">
                        <c:v>8.1999999999999993</c:v>
                      </c:pt>
                      <c:pt idx="887">
                        <c:v>8.1999999999999993</c:v>
                      </c:pt>
                      <c:pt idx="888">
                        <c:v>8.1999999999999993</c:v>
                      </c:pt>
                      <c:pt idx="889">
                        <c:v>8.1999999999999993</c:v>
                      </c:pt>
                      <c:pt idx="890">
                        <c:v>8.1</c:v>
                      </c:pt>
                      <c:pt idx="891">
                        <c:v>8.1999999999999993</c:v>
                      </c:pt>
                      <c:pt idx="892">
                        <c:v>8.1999999999999993</c:v>
                      </c:pt>
                      <c:pt idx="893">
                        <c:v>8.1999999999999993</c:v>
                      </c:pt>
                      <c:pt idx="894">
                        <c:v>8.1999999999999993</c:v>
                      </c:pt>
                      <c:pt idx="895">
                        <c:v>8.1999999999999993</c:v>
                      </c:pt>
                      <c:pt idx="896">
                        <c:v>8.1999999999999993</c:v>
                      </c:pt>
                      <c:pt idx="897">
                        <c:v>8.3000000000000007</c:v>
                      </c:pt>
                      <c:pt idx="898">
                        <c:v>8.3000000000000007</c:v>
                      </c:pt>
                      <c:pt idx="899">
                        <c:v>8.3000000000000007</c:v>
                      </c:pt>
                      <c:pt idx="900">
                        <c:v>8.3000000000000007</c:v>
                      </c:pt>
                      <c:pt idx="901">
                        <c:v>8.3000000000000007</c:v>
                      </c:pt>
                      <c:pt idx="902">
                        <c:v>8.1999999999999993</c:v>
                      </c:pt>
                      <c:pt idx="903">
                        <c:v>8.3000000000000007</c:v>
                      </c:pt>
                      <c:pt idx="904">
                        <c:v>8.3000000000000007</c:v>
                      </c:pt>
                      <c:pt idx="905">
                        <c:v>8.3000000000000007</c:v>
                      </c:pt>
                      <c:pt idx="906">
                        <c:v>8.1999999999999993</c:v>
                      </c:pt>
                      <c:pt idx="907">
                        <c:v>8.1999999999999993</c:v>
                      </c:pt>
                      <c:pt idx="908">
                        <c:v>8.3000000000000007</c:v>
                      </c:pt>
                      <c:pt idx="909">
                        <c:v>8.3000000000000007</c:v>
                      </c:pt>
                      <c:pt idx="910">
                        <c:v>8.3000000000000007</c:v>
                      </c:pt>
                      <c:pt idx="911">
                        <c:v>8.1999999999999993</c:v>
                      </c:pt>
                      <c:pt idx="912">
                        <c:v>8.3000000000000007</c:v>
                      </c:pt>
                      <c:pt idx="913">
                        <c:v>8.3000000000000007</c:v>
                      </c:pt>
                      <c:pt idx="914">
                        <c:v>8.3000000000000007</c:v>
                      </c:pt>
                      <c:pt idx="915">
                        <c:v>8.1999999999999993</c:v>
                      </c:pt>
                      <c:pt idx="916">
                        <c:v>8.3000000000000007</c:v>
                      </c:pt>
                      <c:pt idx="917">
                        <c:v>8.3000000000000007</c:v>
                      </c:pt>
                      <c:pt idx="918">
                        <c:v>8.1999999999999993</c:v>
                      </c:pt>
                      <c:pt idx="919">
                        <c:v>8.1999999999999993</c:v>
                      </c:pt>
                      <c:pt idx="920">
                        <c:v>8.3000000000000007</c:v>
                      </c:pt>
                      <c:pt idx="921">
                        <c:v>8.1999999999999993</c:v>
                      </c:pt>
                      <c:pt idx="922">
                        <c:v>8.3000000000000007</c:v>
                      </c:pt>
                      <c:pt idx="923">
                        <c:v>8.3000000000000007</c:v>
                      </c:pt>
                      <c:pt idx="924">
                        <c:v>8.3000000000000007</c:v>
                      </c:pt>
                      <c:pt idx="925">
                        <c:v>8.3000000000000007</c:v>
                      </c:pt>
                      <c:pt idx="926">
                        <c:v>8.1999999999999993</c:v>
                      </c:pt>
                      <c:pt idx="927">
                        <c:v>8.3000000000000007</c:v>
                      </c:pt>
                      <c:pt idx="928">
                        <c:v>8.3000000000000007</c:v>
                      </c:pt>
                      <c:pt idx="929">
                        <c:v>8.3000000000000007</c:v>
                      </c:pt>
                      <c:pt idx="930">
                        <c:v>8.1999999999999993</c:v>
                      </c:pt>
                      <c:pt idx="931">
                        <c:v>8.3000000000000007</c:v>
                      </c:pt>
                      <c:pt idx="932">
                        <c:v>8.1999999999999993</c:v>
                      </c:pt>
                      <c:pt idx="933">
                        <c:v>8.3000000000000007</c:v>
                      </c:pt>
                      <c:pt idx="934">
                        <c:v>8.3000000000000007</c:v>
                      </c:pt>
                      <c:pt idx="935">
                        <c:v>8.1999999999999993</c:v>
                      </c:pt>
                      <c:pt idx="936">
                        <c:v>8.1999999999999993</c:v>
                      </c:pt>
                      <c:pt idx="937">
                        <c:v>8.1999999999999993</c:v>
                      </c:pt>
                      <c:pt idx="938">
                        <c:v>8.3000000000000007</c:v>
                      </c:pt>
                      <c:pt idx="939">
                        <c:v>8.1999999999999993</c:v>
                      </c:pt>
                      <c:pt idx="940">
                        <c:v>8.3000000000000007</c:v>
                      </c:pt>
                      <c:pt idx="941">
                        <c:v>8.3000000000000007</c:v>
                      </c:pt>
                      <c:pt idx="942">
                        <c:v>8.3000000000000007</c:v>
                      </c:pt>
                      <c:pt idx="943">
                        <c:v>8.3000000000000007</c:v>
                      </c:pt>
                      <c:pt idx="944">
                        <c:v>8.1999999999999993</c:v>
                      </c:pt>
                      <c:pt idx="945">
                        <c:v>8.1999999999999993</c:v>
                      </c:pt>
                      <c:pt idx="946">
                        <c:v>8.3000000000000007</c:v>
                      </c:pt>
                      <c:pt idx="947">
                        <c:v>8.3000000000000007</c:v>
                      </c:pt>
                      <c:pt idx="948">
                        <c:v>8.3000000000000007</c:v>
                      </c:pt>
                      <c:pt idx="949">
                        <c:v>8.3000000000000007</c:v>
                      </c:pt>
                      <c:pt idx="950">
                        <c:v>8.3000000000000007</c:v>
                      </c:pt>
                      <c:pt idx="951">
                        <c:v>8.3000000000000007</c:v>
                      </c:pt>
                      <c:pt idx="952">
                        <c:v>8.3000000000000007</c:v>
                      </c:pt>
                      <c:pt idx="953">
                        <c:v>8.3000000000000007</c:v>
                      </c:pt>
                      <c:pt idx="954">
                        <c:v>8.3000000000000007</c:v>
                      </c:pt>
                      <c:pt idx="955">
                        <c:v>8.1999999999999993</c:v>
                      </c:pt>
                      <c:pt idx="956">
                        <c:v>8.1999999999999993</c:v>
                      </c:pt>
                      <c:pt idx="957">
                        <c:v>8.3000000000000007</c:v>
                      </c:pt>
                      <c:pt idx="958">
                        <c:v>8.1999999999999993</c:v>
                      </c:pt>
                      <c:pt idx="959">
                        <c:v>8.3000000000000007</c:v>
                      </c:pt>
                      <c:pt idx="960">
                        <c:v>8.1999999999999993</c:v>
                      </c:pt>
                      <c:pt idx="961">
                        <c:v>8.3000000000000007</c:v>
                      </c:pt>
                      <c:pt idx="962">
                        <c:v>8.1999999999999993</c:v>
                      </c:pt>
                      <c:pt idx="963">
                        <c:v>8.1999999999999993</c:v>
                      </c:pt>
                      <c:pt idx="964">
                        <c:v>8.3000000000000007</c:v>
                      </c:pt>
                      <c:pt idx="965">
                        <c:v>8.1999999999999993</c:v>
                      </c:pt>
                      <c:pt idx="966">
                        <c:v>8.1999999999999993</c:v>
                      </c:pt>
                      <c:pt idx="967">
                        <c:v>8.3000000000000007</c:v>
                      </c:pt>
                      <c:pt idx="968">
                        <c:v>8.1999999999999993</c:v>
                      </c:pt>
                      <c:pt idx="969">
                        <c:v>8.1999999999999993</c:v>
                      </c:pt>
                      <c:pt idx="970">
                        <c:v>8.1999999999999993</c:v>
                      </c:pt>
                      <c:pt idx="971">
                        <c:v>8.1999999999999993</c:v>
                      </c:pt>
                      <c:pt idx="972">
                        <c:v>8.1999999999999993</c:v>
                      </c:pt>
                      <c:pt idx="973">
                        <c:v>8.1999999999999993</c:v>
                      </c:pt>
                      <c:pt idx="974">
                        <c:v>8.1999999999999993</c:v>
                      </c:pt>
                      <c:pt idx="975">
                        <c:v>8.3000000000000007</c:v>
                      </c:pt>
                      <c:pt idx="976">
                        <c:v>8.3000000000000007</c:v>
                      </c:pt>
                      <c:pt idx="977">
                        <c:v>8.1999999999999993</c:v>
                      </c:pt>
                      <c:pt idx="978">
                        <c:v>8.1999999999999993</c:v>
                      </c:pt>
                      <c:pt idx="979">
                        <c:v>8.1999999999999993</c:v>
                      </c:pt>
                      <c:pt idx="980">
                        <c:v>8.1999999999999993</c:v>
                      </c:pt>
                      <c:pt idx="981">
                        <c:v>8.1999999999999993</c:v>
                      </c:pt>
                      <c:pt idx="982">
                        <c:v>8.1999999999999993</c:v>
                      </c:pt>
                      <c:pt idx="983">
                        <c:v>8.1999999999999993</c:v>
                      </c:pt>
                      <c:pt idx="984">
                        <c:v>8.1</c:v>
                      </c:pt>
                      <c:pt idx="985">
                        <c:v>8.1999999999999993</c:v>
                      </c:pt>
                      <c:pt idx="986">
                        <c:v>8.1</c:v>
                      </c:pt>
                      <c:pt idx="987">
                        <c:v>8.1</c:v>
                      </c:pt>
                      <c:pt idx="988">
                        <c:v>8.1999999999999993</c:v>
                      </c:pt>
                      <c:pt idx="989">
                        <c:v>8.1999999999999993</c:v>
                      </c:pt>
                      <c:pt idx="990">
                        <c:v>8.1999999999999993</c:v>
                      </c:pt>
                      <c:pt idx="991">
                        <c:v>8.1999999999999993</c:v>
                      </c:pt>
                      <c:pt idx="992">
                        <c:v>8.1999999999999993</c:v>
                      </c:pt>
                      <c:pt idx="993">
                        <c:v>8.1999999999999993</c:v>
                      </c:pt>
                      <c:pt idx="994">
                        <c:v>8.1999999999999993</c:v>
                      </c:pt>
                      <c:pt idx="995">
                        <c:v>8.1999999999999993</c:v>
                      </c:pt>
                      <c:pt idx="996">
                        <c:v>8.1999999999999993</c:v>
                      </c:pt>
                      <c:pt idx="997">
                        <c:v>8.3000000000000007</c:v>
                      </c:pt>
                      <c:pt idx="998">
                        <c:v>8.3000000000000007</c:v>
                      </c:pt>
                      <c:pt idx="999">
                        <c:v>8.1999999999999993</c:v>
                      </c:pt>
                      <c:pt idx="1000">
                        <c:v>8.1999999999999993</c:v>
                      </c:pt>
                      <c:pt idx="1001">
                        <c:v>8.3000000000000007</c:v>
                      </c:pt>
                      <c:pt idx="1002">
                        <c:v>8.1999999999999993</c:v>
                      </c:pt>
                      <c:pt idx="1003">
                        <c:v>8.1999999999999993</c:v>
                      </c:pt>
                      <c:pt idx="1004">
                        <c:v>8.1999999999999993</c:v>
                      </c:pt>
                      <c:pt idx="1005">
                        <c:v>8.1999999999999993</c:v>
                      </c:pt>
                      <c:pt idx="1006">
                        <c:v>8.1999999999999993</c:v>
                      </c:pt>
                      <c:pt idx="1007">
                        <c:v>8.3000000000000007</c:v>
                      </c:pt>
                      <c:pt idx="1008">
                        <c:v>8.1999999999999993</c:v>
                      </c:pt>
                      <c:pt idx="1009">
                        <c:v>8.1999999999999993</c:v>
                      </c:pt>
                      <c:pt idx="1010">
                        <c:v>8.1999999999999993</c:v>
                      </c:pt>
                      <c:pt idx="1011">
                        <c:v>8.1999999999999993</c:v>
                      </c:pt>
                      <c:pt idx="1012">
                        <c:v>8.1999999999999993</c:v>
                      </c:pt>
                      <c:pt idx="1013">
                        <c:v>8.1999999999999993</c:v>
                      </c:pt>
                      <c:pt idx="1014">
                        <c:v>8.1999999999999993</c:v>
                      </c:pt>
                      <c:pt idx="1015">
                        <c:v>8.1999999999999993</c:v>
                      </c:pt>
                      <c:pt idx="1016">
                        <c:v>8.1999999999999993</c:v>
                      </c:pt>
                      <c:pt idx="1017">
                        <c:v>8.1999999999999993</c:v>
                      </c:pt>
                      <c:pt idx="1018">
                        <c:v>8.1999999999999993</c:v>
                      </c:pt>
                      <c:pt idx="1019">
                        <c:v>8.1</c:v>
                      </c:pt>
                      <c:pt idx="1020">
                        <c:v>8.1999999999999993</c:v>
                      </c:pt>
                      <c:pt idx="1021">
                        <c:v>8.1999999999999993</c:v>
                      </c:pt>
                      <c:pt idx="1022">
                        <c:v>8.1999999999999993</c:v>
                      </c:pt>
                      <c:pt idx="1023">
                        <c:v>8.1999999999999993</c:v>
                      </c:pt>
                      <c:pt idx="1024">
                        <c:v>8.1999999999999993</c:v>
                      </c:pt>
                      <c:pt idx="1025">
                        <c:v>8.1</c:v>
                      </c:pt>
                      <c:pt idx="1026">
                        <c:v>8.1999999999999993</c:v>
                      </c:pt>
                      <c:pt idx="1027">
                        <c:v>8.1999999999999993</c:v>
                      </c:pt>
                      <c:pt idx="1028">
                        <c:v>8.1999999999999993</c:v>
                      </c:pt>
                      <c:pt idx="1029">
                        <c:v>8.1999999999999993</c:v>
                      </c:pt>
                      <c:pt idx="1030">
                        <c:v>8.1999999999999993</c:v>
                      </c:pt>
                      <c:pt idx="1031">
                        <c:v>8.1999999999999993</c:v>
                      </c:pt>
                      <c:pt idx="1032">
                        <c:v>8.1999999999999993</c:v>
                      </c:pt>
                      <c:pt idx="1033">
                        <c:v>8.1</c:v>
                      </c:pt>
                      <c:pt idx="1034">
                        <c:v>8.1999999999999993</c:v>
                      </c:pt>
                      <c:pt idx="1035">
                        <c:v>8.1999999999999993</c:v>
                      </c:pt>
                      <c:pt idx="1036">
                        <c:v>8.1999999999999993</c:v>
                      </c:pt>
                      <c:pt idx="1037">
                        <c:v>8.1999999999999993</c:v>
                      </c:pt>
                      <c:pt idx="1038">
                        <c:v>8.1999999999999993</c:v>
                      </c:pt>
                      <c:pt idx="1039">
                        <c:v>8.1999999999999993</c:v>
                      </c:pt>
                      <c:pt idx="1040">
                        <c:v>8.1999999999999993</c:v>
                      </c:pt>
                      <c:pt idx="1041">
                        <c:v>8.1</c:v>
                      </c:pt>
                      <c:pt idx="1042">
                        <c:v>8.1999999999999993</c:v>
                      </c:pt>
                      <c:pt idx="1043">
                        <c:v>8.1999999999999993</c:v>
                      </c:pt>
                      <c:pt idx="1044">
                        <c:v>8.1999999999999993</c:v>
                      </c:pt>
                      <c:pt idx="1045">
                        <c:v>8.1999999999999993</c:v>
                      </c:pt>
                      <c:pt idx="1046">
                        <c:v>8.1999999999999993</c:v>
                      </c:pt>
                      <c:pt idx="1047">
                        <c:v>8.1999999999999993</c:v>
                      </c:pt>
                      <c:pt idx="1048">
                        <c:v>8.1999999999999993</c:v>
                      </c:pt>
                      <c:pt idx="1049">
                        <c:v>8.1</c:v>
                      </c:pt>
                      <c:pt idx="1050">
                        <c:v>8.1999999999999993</c:v>
                      </c:pt>
                      <c:pt idx="1051">
                        <c:v>8.1</c:v>
                      </c:pt>
                      <c:pt idx="1052">
                        <c:v>8.1999999999999993</c:v>
                      </c:pt>
                      <c:pt idx="1053">
                        <c:v>8.1999999999999993</c:v>
                      </c:pt>
                      <c:pt idx="1054">
                        <c:v>8.1999999999999993</c:v>
                      </c:pt>
                      <c:pt idx="1055">
                        <c:v>8.1999999999999993</c:v>
                      </c:pt>
                      <c:pt idx="1056">
                        <c:v>8.1999999999999993</c:v>
                      </c:pt>
                      <c:pt idx="1057">
                        <c:v>8.1999999999999993</c:v>
                      </c:pt>
                      <c:pt idx="1058">
                        <c:v>8.1999999999999993</c:v>
                      </c:pt>
                      <c:pt idx="1059">
                        <c:v>8.1999999999999993</c:v>
                      </c:pt>
                      <c:pt idx="1060">
                        <c:v>8.1999999999999993</c:v>
                      </c:pt>
                      <c:pt idx="1061">
                        <c:v>8.1999999999999993</c:v>
                      </c:pt>
                      <c:pt idx="1062">
                        <c:v>8.1</c:v>
                      </c:pt>
                      <c:pt idx="1063">
                        <c:v>8.1999999999999993</c:v>
                      </c:pt>
                      <c:pt idx="1064">
                        <c:v>8.1999999999999993</c:v>
                      </c:pt>
                      <c:pt idx="1065">
                        <c:v>8.1999999999999993</c:v>
                      </c:pt>
                      <c:pt idx="1066">
                        <c:v>8.1</c:v>
                      </c:pt>
                      <c:pt idx="1067">
                        <c:v>8.1999999999999993</c:v>
                      </c:pt>
                      <c:pt idx="1068">
                        <c:v>8.1999999999999993</c:v>
                      </c:pt>
                      <c:pt idx="1069">
                        <c:v>8.1999999999999993</c:v>
                      </c:pt>
                      <c:pt idx="1070">
                        <c:v>8.1</c:v>
                      </c:pt>
                      <c:pt idx="1071">
                        <c:v>8.1</c:v>
                      </c:pt>
                      <c:pt idx="1072">
                        <c:v>8.1</c:v>
                      </c:pt>
                      <c:pt idx="1073">
                        <c:v>8.1</c:v>
                      </c:pt>
                      <c:pt idx="1074">
                        <c:v>8.1</c:v>
                      </c:pt>
                      <c:pt idx="1075">
                        <c:v>8.1</c:v>
                      </c:pt>
                      <c:pt idx="1076">
                        <c:v>8.1999999999999993</c:v>
                      </c:pt>
                      <c:pt idx="1077">
                        <c:v>8.1999999999999993</c:v>
                      </c:pt>
                      <c:pt idx="1078">
                        <c:v>8.1</c:v>
                      </c:pt>
                      <c:pt idx="1079">
                        <c:v>8.1999999999999993</c:v>
                      </c:pt>
                      <c:pt idx="1080">
                        <c:v>8.1</c:v>
                      </c:pt>
                      <c:pt idx="1081">
                        <c:v>8.1999999999999993</c:v>
                      </c:pt>
                      <c:pt idx="1082">
                        <c:v>8.1999999999999993</c:v>
                      </c:pt>
                      <c:pt idx="1083">
                        <c:v>8.1999999999999993</c:v>
                      </c:pt>
                      <c:pt idx="1084">
                        <c:v>8.1999999999999993</c:v>
                      </c:pt>
                      <c:pt idx="1085">
                        <c:v>8.1999999999999993</c:v>
                      </c:pt>
                      <c:pt idx="1086">
                        <c:v>8.1999999999999993</c:v>
                      </c:pt>
                      <c:pt idx="1087">
                        <c:v>8.1999999999999993</c:v>
                      </c:pt>
                      <c:pt idx="1088">
                        <c:v>8.1999999999999993</c:v>
                      </c:pt>
                      <c:pt idx="1089">
                        <c:v>8.1999999999999993</c:v>
                      </c:pt>
                      <c:pt idx="1090">
                        <c:v>8.1999999999999993</c:v>
                      </c:pt>
                      <c:pt idx="1091">
                        <c:v>8.1999999999999993</c:v>
                      </c:pt>
                      <c:pt idx="1092">
                        <c:v>8.1999999999999993</c:v>
                      </c:pt>
                      <c:pt idx="1093">
                        <c:v>8.1999999999999993</c:v>
                      </c:pt>
                      <c:pt idx="1094">
                        <c:v>8.1999999999999993</c:v>
                      </c:pt>
                      <c:pt idx="1095">
                        <c:v>8.1999999999999993</c:v>
                      </c:pt>
                      <c:pt idx="1096">
                        <c:v>8.1999999999999993</c:v>
                      </c:pt>
                      <c:pt idx="1097">
                        <c:v>8.1999999999999993</c:v>
                      </c:pt>
                      <c:pt idx="1098">
                        <c:v>8.1</c:v>
                      </c:pt>
                      <c:pt idx="1099">
                        <c:v>8.1999999999999993</c:v>
                      </c:pt>
                      <c:pt idx="1100">
                        <c:v>8.1999999999999993</c:v>
                      </c:pt>
                      <c:pt idx="1101">
                        <c:v>8.1</c:v>
                      </c:pt>
                      <c:pt idx="1102">
                        <c:v>8.1999999999999993</c:v>
                      </c:pt>
                      <c:pt idx="1103">
                        <c:v>8.1999999999999993</c:v>
                      </c:pt>
                      <c:pt idx="1104">
                        <c:v>8.1999999999999993</c:v>
                      </c:pt>
                      <c:pt idx="1105">
                        <c:v>8.1999999999999993</c:v>
                      </c:pt>
                      <c:pt idx="1106">
                        <c:v>8.1999999999999993</c:v>
                      </c:pt>
                      <c:pt idx="1107">
                        <c:v>8.1999999999999993</c:v>
                      </c:pt>
                      <c:pt idx="1108">
                        <c:v>8.1999999999999993</c:v>
                      </c:pt>
                      <c:pt idx="1109">
                        <c:v>8.1999999999999993</c:v>
                      </c:pt>
                      <c:pt idx="1110">
                        <c:v>8.3000000000000007</c:v>
                      </c:pt>
                      <c:pt idx="1111">
                        <c:v>8.1999999999999993</c:v>
                      </c:pt>
                      <c:pt idx="1112">
                        <c:v>8.3000000000000007</c:v>
                      </c:pt>
                      <c:pt idx="1113">
                        <c:v>8.1999999999999993</c:v>
                      </c:pt>
                      <c:pt idx="1114">
                        <c:v>8.1999999999999993</c:v>
                      </c:pt>
                      <c:pt idx="1115">
                        <c:v>8.3000000000000007</c:v>
                      </c:pt>
                      <c:pt idx="1116">
                        <c:v>8.1999999999999993</c:v>
                      </c:pt>
                      <c:pt idx="1117">
                        <c:v>8.3000000000000007</c:v>
                      </c:pt>
                      <c:pt idx="1118">
                        <c:v>8.3000000000000007</c:v>
                      </c:pt>
                      <c:pt idx="1119">
                        <c:v>8.3000000000000007</c:v>
                      </c:pt>
                      <c:pt idx="1120">
                        <c:v>8.3000000000000007</c:v>
                      </c:pt>
                      <c:pt idx="1121">
                        <c:v>8.3000000000000007</c:v>
                      </c:pt>
                      <c:pt idx="1122">
                        <c:v>8.3000000000000007</c:v>
                      </c:pt>
                      <c:pt idx="1123">
                        <c:v>8.3000000000000007</c:v>
                      </c:pt>
                      <c:pt idx="1124">
                        <c:v>8.3000000000000007</c:v>
                      </c:pt>
                      <c:pt idx="1125">
                        <c:v>8.1999999999999993</c:v>
                      </c:pt>
                      <c:pt idx="1126">
                        <c:v>8.3000000000000007</c:v>
                      </c:pt>
                      <c:pt idx="1127">
                        <c:v>8.3000000000000007</c:v>
                      </c:pt>
                      <c:pt idx="1128">
                        <c:v>8.3000000000000007</c:v>
                      </c:pt>
                      <c:pt idx="1129">
                        <c:v>8.3000000000000007</c:v>
                      </c:pt>
                      <c:pt idx="1130">
                        <c:v>8.3000000000000007</c:v>
                      </c:pt>
                      <c:pt idx="1131">
                        <c:v>8.4</c:v>
                      </c:pt>
                      <c:pt idx="1132">
                        <c:v>8.3000000000000007</c:v>
                      </c:pt>
                      <c:pt idx="1133">
                        <c:v>8.3000000000000007</c:v>
                      </c:pt>
                      <c:pt idx="1134">
                        <c:v>8.3000000000000007</c:v>
                      </c:pt>
                      <c:pt idx="1135">
                        <c:v>8.3000000000000007</c:v>
                      </c:pt>
                      <c:pt idx="1136">
                        <c:v>8.3000000000000007</c:v>
                      </c:pt>
                      <c:pt idx="1137">
                        <c:v>8.3000000000000007</c:v>
                      </c:pt>
                      <c:pt idx="1138">
                        <c:v>8.3000000000000007</c:v>
                      </c:pt>
                      <c:pt idx="1139">
                        <c:v>8.3000000000000007</c:v>
                      </c:pt>
                      <c:pt idx="1140">
                        <c:v>8.3000000000000007</c:v>
                      </c:pt>
                      <c:pt idx="1141">
                        <c:v>8.3000000000000007</c:v>
                      </c:pt>
                      <c:pt idx="1142">
                        <c:v>8.3000000000000007</c:v>
                      </c:pt>
                      <c:pt idx="1143">
                        <c:v>8.3000000000000007</c:v>
                      </c:pt>
                      <c:pt idx="1144">
                        <c:v>8.3000000000000007</c:v>
                      </c:pt>
                      <c:pt idx="1145">
                        <c:v>8.3000000000000007</c:v>
                      </c:pt>
                      <c:pt idx="1146">
                        <c:v>8.3000000000000007</c:v>
                      </c:pt>
                      <c:pt idx="1147">
                        <c:v>8.3000000000000007</c:v>
                      </c:pt>
                      <c:pt idx="1148">
                        <c:v>8.3000000000000007</c:v>
                      </c:pt>
                      <c:pt idx="1149">
                        <c:v>8.3000000000000007</c:v>
                      </c:pt>
                      <c:pt idx="1150">
                        <c:v>8.3000000000000007</c:v>
                      </c:pt>
                      <c:pt idx="1151">
                        <c:v>8.3000000000000007</c:v>
                      </c:pt>
                      <c:pt idx="1152">
                        <c:v>8.3000000000000007</c:v>
                      </c:pt>
                      <c:pt idx="1153">
                        <c:v>8.3000000000000007</c:v>
                      </c:pt>
                      <c:pt idx="1154">
                        <c:v>8.3000000000000007</c:v>
                      </c:pt>
                      <c:pt idx="1155">
                        <c:v>8.3000000000000007</c:v>
                      </c:pt>
                      <c:pt idx="1156">
                        <c:v>8.3000000000000007</c:v>
                      </c:pt>
                      <c:pt idx="1157">
                        <c:v>8.3000000000000007</c:v>
                      </c:pt>
                      <c:pt idx="1158">
                        <c:v>8.3000000000000007</c:v>
                      </c:pt>
                      <c:pt idx="1159">
                        <c:v>8.3000000000000007</c:v>
                      </c:pt>
                      <c:pt idx="1160">
                        <c:v>8.3000000000000007</c:v>
                      </c:pt>
                      <c:pt idx="1161">
                        <c:v>8.3000000000000007</c:v>
                      </c:pt>
                      <c:pt idx="1162">
                        <c:v>8.3000000000000007</c:v>
                      </c:pt>
                      <c:pt idx="1163">
                        <c:v>8.3000000000000007</c:v>
                      </c:pt>
                      <c:pt idx="1164">
                        <c:v>8.1999999999999993</c:v>
                      </c:pt>
                      <c:pt idx="1165">
                        <c:v>8.3000000000000007</c:v>
                      </c:pt>
                      <c:pt idx="1166">
                        <c:v>8.3000000000000007</c:v>
                      </c:pt>
                      <c:pt idx="1167">
                        <c:v>8.3000000000000007</c:v>
                      </c:pt>
                      <c:pt idx="1168">
                        <c:v>8.3000000000000007</c:v>
                      </c:pt>
                      <c:pt idx="1169">
                        <c:v>8.3000000000000007</c:v>
                      </c:pt>
                      <c:pt idx="1170">
                        <c:v>8.3000000000000007</c:v>
                      </c:pt>
                      <c:pt idx="1171">
                        <c:v>8.3000000000000007</c:v>
                      </c:pt>
                      <c:pt idx="1172">
                        <c:v>8.3000000000000007</c:v>
                      </c:pt>
                      <c:pt idx="1173">
                        <c:v>8.3000000000000007</c:v>
                      </c:pt>
                      <c:pt idx="1174">
                        <c:v>8.3000000000000007</c:v>
                      </c:pt>
                      <c:pt idx="1175">
                        <c:v>8.3000000000000007</c:v>
                      </c:pt>
                      <c:pt idx="1176">
                        <c:v>8.3000000000000007</c:v>
                      </c:pt>
                      <c:pt idx="1177">
                        <c:v>8.1999999999999993</c:v>
                      </c:pt>
                      <c:pt idx="1178">
                        <c:v>8.1999999999999993</c:v>
                      </c:pt>
                      <c:pt idx="1179">
                        <c:v>8.1999999999999993</c:v>
                      </c:pt>
                      <c:pt idx="1180">
                        <c:v>8.1999999999999993</c:v>
                      </c:pt>
                      <c:pt idx="1181">
                        <c:v>8.3000000000000007</c:v>
                      </c:pt>
                      <c:pt idx="1182">
                        <c:v>8.1999999999999993</c:v>
                      </c:pt>
                      <c:pt idx="1183">
                        <c:v>8.3000000000000007</c:v>
                      </c:pt>
                      <c:pt idx="1184">
                        <c:v>8.1999999999999993</c:v>
                      </c:pt>
                      <c:pt idx="1185">
                        <c:v>8.1999999999999993</c:v>
                      </c:pt>
                      <c:pt idx="1186">
                        <c:v>8.1999999999999993</c:v>
                      </c:pt>
                      <c:pt idx="1187">
                        <c:v>8.1999999999999993</c:v>
                      </c:pt>
                      <c:pt idx="1188">
                        <c:v>8.1999999999999993</c:v>
                      </c:pt>
                      <c:pt idx="1189">
                        <c:v>8.1999999999999993</c:v>
                      </c:pt>
                      <c:pt idx="1190">
                        <c:v>8.3000000000000007</c:v>
                      </c:pt>
                      <c:pt idx="1191">
                        <c:v>8.1999999999999993</c:v>
                      </c:pt>
                      <c:pt idx="1192">
                        <c:v>8.3000000000000007</c:v>
                      </c:pt>
                      <c:pt idx="1193">
                        <c:v>8.3000000000000007</c:v>
                      </c:pt>
                      <c:pt idx="1194">
                        <c:v>8.3000000000000007</c:v>
                      </c:pt>
                      <c:pt idx="1195">
                        <c:v>8.3000000000000007</c:v>
                      </c:pt>
                      <c:pt idx="1196">
                        <c:v>8.1999999999999993</c:v>
                      </c:pt>
                      <c:pt idx="1197">
                        <c:v>8.3000000000000007</c:v>
                      </c:pt>
                      <c:pt idx="1198">
                        <c:v>8.1999999999999993</c:v>
                      </c:pt>
                      <c:pt idx="1199">
                        <c:v>8.1999999999999993</c:v>
                      </c:pt>
                      <c:pt idx="1200">
                        <c:v>8.1999999999999993</c:v>
                      </c:pt>
                      <c:pt idx="1201">
                        <c:v>8.1999999999999993</c:v>
                      </c:pt>
                      <c:pt idx="1202">
                        <c:v>8.1999999999999993</c:v>
                      </c:pt>
                      <c:pt idx="1203">
                        <c:v>8.1999999999999993</c:v>
                      </c:pt>
                      <c:pt idx="1204">
                        <c:v>8.1999999999999993</c:v>
                      </c:pt>
                      <c:pt idx="1205">
                        <c:v>8.1999999999999993</c:v>
                      </c:pt>
                      <c:pt idx="1206">
                        <c:v>8.1999999999999993</c:v>
                      </c:pt>
                      <c:pt idx="1207">
                        <c:v>8.1999999999999993</c:v>
                      </c:pt>
                      <c:pt idx="1208">
                        <c:v>8.1999999999999993</c:v>
                      </c:pt>
                      <c:pt idx="1209">
                        <c:v>8.1999999999999993</c:v>
                      </c:pt>
                      <c:pt idx="1210">
                        <c:v>8.3000000000000007</c:v>
                      </c:pt>
                      <c:pt idx="1211">
                        <c:v>8.1999999999999993</c:v>
                      </c:pt>
                      <c:pt idx="1212">
                        <c:v>8.3000000000000007</c:v>
                      </c:pt>
                      <c:pt idx="1213">
                        <c:v>8.3000000000000007</c:v>
                      </c:pt>
                      <c:pt idx="1214">
                        <c:v>8.1999999999999993</c:v>
                      </c:pt>
                      <c:pt idx="1215">
                        <c:v>8.3000000000000007</c:v>
                      </c:pt>
                      <c:pt idx="1216">
                        <c:v>8.1999999999999993</c:v>
                      </c:pt>
                      <c:pt idx="1217">
                        <c:v>8.1999999999999993</c:v>
                      </c:pt>
                      <c:pt idx="1218">
                        <c:v>8.1999999999999993</c:v>
                      </c:pt>
                      <c:pt idx="1219">
                        <c:v>8.1999999999999993</c:v>
                      </c:pt>
                      <c:pt idx="1220">
                        <c:v>8.1999999999999993</c:v>
                      </c:pt>
                      <c:pt idx="1221">
                        <c:v>8.1999999999999993</c:v>
                      </c:pt>
                      <c:pt idx="1222">
                        <c:v>8.1999999999999993</c:v>
                      </c:pt>
                      <c:pt idx="1223">
                        <c:v>8.1999999999999993</c:v>
                      </c:pt>
                      <c:pt idx="1224">
                        <c:v>8.3000000000000007</c:v>
                      </c:pt>
                      <c:pt idx="1225">
                        <c:v>8.1999999999999993</c:v>
                      </c:pt>
                      <c:pt idx="1226">
                        <c:v>8.3000000000000007</c:v>
                      </c:pt>
                      <c:pt idx="1227">
                        <c:v>8.1999999999999993</c:v>
                      </c:pt>
                      <c:pt idx="1228">
                        <c:v>8.1999999999999993</c:v>
                      </c:pt>
                      <c:pt idx="1229">
                        <c:v>8.3000000000000007</c:v>
                      </c:pt>
                      <c:pt idx="1230">
                        <c:v>8.1999999999999993</c:v>
                      </c:pt>
                      <c:pt idx="1231">
                        <c:v>8.1999999999999993</c:v>
                      </c:pt>
                      <c:pt idx="1232">
                        <c:v>8.1999999999999993</c:v>
                      </c:pt>
                      <c:pt idx="1233">
                        <c:v>8.1999999999999993</c:v>
                      </c:pt>
                      <c:pt idx="1234">
                        <c:v>8.1999999999999993</c:v>
                      </c:pt>
                      <c:pt idx="1235">
                        <c:v>8.1999999999999993</c:v>
                      </c:pt>
                      <c:pt idx="1236">
                        <c:v>8.1</c:v>
                      </c:pt>
                      <c:pt idx="1237">
                        <c:v>8.1</c:v>
                      </c:pt>
                      <c:pt idx="1238">
                        <c:v>8.1999999999999993</c:v>
                      </c:pt>
                      <c:pt idx="1239">
                        <c:v>8.1999999999999993</c:v>
                      </c:pt>
                      <c:pt idx="1240">
                        <c:v>8.1999999999999993</c:v>
                      </c:pt>
                      <c:pt idx="1241">
                        <c:v>8.1999999999999993</c:v>
                      </c:pt>
                      <c:pt idx="1242">
                        <c:v>8.1999999999999993</c:v>
                      </c:pt>
                      <c:pt idx="1243">
                        <c:v>8.1999999999999993</c:v>
                      </c:pt>
                      <c:pt idx="1244">
                        <c:v>8.1999999999999993</c:v>
                      </c:pt>
                      <c:pt idx="1245">
                        <c:v>8.3000000000000007</c:v>
                      </c:pt>
                      <c:pt idx="1246">
                        <c:v>8.1</c:v>
                      </c:pt>
                      <c:pt idx="1247">
                        <c:v>8.1999999999999993</c:v>
                      </c:pt>
                      <c:pt idx="1248">
                        <c:v>8.1999999999999993</c:v>
                      </c:pt>
                      <c:pt idx="1249">
                        <c:v>8.1999999999999993</c:v>
                      </c:pt>
                      <c:pt idx="1250">
                        <c:v>8.1999999999999993</c:v>
                      </c:pt>
                      <c:pt idx="1251">
                        <c:v>8.1</c:v>
                      </c:pt>
                      <c:pt idx="1252">
                        <c:v>8.1</c:v>
                      </c:pt>
                      <c:pt idx="1253">
                        <c:v>8.1</c:v>
                      </c:pt>
                      <c:pt idx="1254">
                        <c:v>8.1999999999999993</c:v>
                      </c:pt>
                      <c:pt idx="1255">
                        <c:v>8.1999999999999993</c:v>
                      </c:pt>
                      <c:pt idx="1256">
                        <c:v>8.1</c:v>
                      </c:pt>
                      <c:pt idx="1257">
                        <c:v>8.1</c:v>
                      </c:pt>
                      <c:pt idx="1258">
                        <c:v>8.1</c:v>
                      </c:pt>
                      <c:pt idx="1259">
                        <c:v>8.1999999999999993</c:v>
                      </c:pt>
                      <c:pt idx="1260">
                        <c:v>8.1</c:v>
                      </c:pt>
                      <c:pt idx="1261">
                        <c:v>8.1</c:v>
                      </c:pt>
                      <c:pt idx="1262">
                        <c:v>8.1</c:v>
                      </c:pt>
                      <c:pt idx="1263">
                        <c:v>8.1</c:v>
                      </c:pt>
                      <c:pt idx="1264">
                        <c:v>8.1</c:v>
                      </c:pt>
                      <c:pt idx="1265">
                        <c:v>8.1999999999999993</c:v>
                      </c:pt>
                      <c:pt idx="1266">
                        <c:v>8.1</c:v>
                      </c:pt>
                      <c:pt idx="1267">
                        <c:v>8.1999999999999993</c:v>
                      </c:pt>
                      <c:pt idx="1268">
                        <c:v>8.1999999999999993</c:v>
                      </c:pt>
                      <c:pt idx="1269">
                        <c:v>8.1999999999999993</c:v>
                      </c:pt>
                      <c:pt idx="1270">
                        <c:v>8.1999999999999993</c:v>
                      </c:pt>
                      <c:pt idx="1271">
                        <c:v>8.1999999999999993</c:v>
                      </c:pt>
                      <c:pt idx="1272">
                        <c:v>8.1</c:v>
                      </c:pt>
                      <c:pt idx="1273">
                        <c:v>8.1999999999999993</c:v>
                      </c:pt>
                      <c:pt idx="1274">
                        <c:v>8.1999999999999993</c:v>
                      </c:pt>
                      <c:pt idx="1275">
                        <c:v>8.1999999999999993</c:v>
                      </c:pt>
                      <c:pt idx="1276">
                        <c:v>8.1999999999999993</c:v>
                      </c:pt>
                      <c:pt idx="1277">
                        <c:v>8.1999999999999993</c:v>
                      </c:pt>
                      <c:pt idx="1278">
                        <c:v>8.1999999999999993</c:v>
                      </c:pt>
                      <c:pt idx="1279">
                        <c:v>8.1999999999999993</c:v>
                      </c:pt>
                      <c:pt idx="1280">
                        <c:v>8.1999999999999993</c:v>
                      </c:pt>
                      <c:pt idx="1281">
                        <c:v>8.1999999999999993</c:v>
                      </c:pt>
                      <c:pt idx="1282">
                        <c:v>8.1</c:v>
                      </c:pt>
                      <c:pt idx="1283">
                        <c:v>8.1</c:v>
                      </c:pt>
                      <c:pt idx="1284">
                        <c:v>8.1999999999999993</c:v>
                      </c:pt>
                      <c:pt idx="1285">
                        <c:v>8.1</c:v>
                      </c:pt>
                      <c:pt idx="1286">
                        <c:v>8.1</c:v>
                      </c:pt>
                      <c:pt idx="1287">
                        <c:v>8.1</c:v>
                      </c:pt>
                      <c:pt idx="1288">
                        <c:v>8.1</c:v>
                      </c:pt>
                      <c:pt idx="1289">
                        <c:v>8.1</c:v>
                      </c:pt>
                      <c:pt idx="1290">
                        <c:v>8.1</c:v>
                      </c:pt>
                      <c:pt idx="1291">
                        <c:v>8.1</c:v>
                      </c:pt>
                      <c:pt idx="1292">
                        <c:v>8.1</c:v>
                      </c:pt>
                      <c:pt idx="1293">
                        <c:v>8.1</c:v>
                      </c:pt>
                      <c:pt idx="1294">
                        <c:v>8.1999999999999993</c:v>
                      </c:pt>
                      <c:pt idx="1295">
                        <c:v>8.1</c:v>
                      </c:pt>
                      <c:pt idx="1296">
                        <c:v>8.1</c:v>
                      </c:pt>
                      <c:pt idx="1297">
                        <c:v>8.1</c:v>
                      </c:pt>
                      <c:pt idx="1298">
                        <c:v>8.1</c:v>
                      </c:pt>
                      <c:pt idx="1299">
                        <c:v>8.1</c:v>
                      </c:pt>
                      <c:pt idx="1300">
                        <c:v>8.1</c:v>
                      </c:pt>
                      <c:pt idx="1301">
                        <c:v>8.1999999999999993</c:v>
                      </c:pt>
                      <c:pt idx="1302">
                        <c:v>8.1</c:v>
                      </c:pt>
                      <c:pt idx="1303">
                        <c:v>8.1</c:v>
                      </c:pt>
                      <c:pt idx="1304">
                        <c:v>8.1</c:v>
                      </c:pt>
                      <c:pt idx="1305">
                        <c:v>8.1</c:v>
                      </c:pt>
                      <c:pt idx="1306">
                        <c:v>8.1</c:v>
                      </c:pt>
                      <c:pt idx="1307">
                        <c:v>8.1</c:v>
                      </c:pt>
                      <c:pt idx="1308">
                        <c:v>8.1999999999999993</c:v>
                      </c:pt>
                      <c:pt idx="1309">
                        <c:v>8.1</c:v>
                      </c:pt>
                      <c:pt idx="1310">
                        <c:v>8.1</c:v>
                      </c:pt>
                      <c:pt idx="1311">
                        <c:v>8.1</c:v>
                      </c:pt>
                      <c:pt idx="1312">
                        <c:v>8.1</c:v>
                      </c:pt>
                      <c:pt idx="1313">
                        <c:v>8.1</c:v>
                      </c:pt>
                      <c:pt idx="1314">
                        <c:v>8.1</c:v>
                      </c:pt>
                      <c:pt idx="1315">
                        <c:v>8.1</c:v>
                      </c:pt>
                      <c:pt idx="1316">
                        <c:v>8</c:v>
                      </c:pt>
                      <c:pt idx="1317">
                        <c:v>8.1</c:v>
                      </c:pt>
                      <c:pt idx="1318">
                        <c:v>8.1</c:v>
                      </c:pt>
                      <c:pt idx="1319">
                        <c:v>8.1</c:v>
                      </c:pt>
                      <c:pt idx="1320">
                        <c:v>8.1</c:v>
                      </c:pt>
                      <c:pt idx="1321">
                        <c:v>8.1</c:v>
                      </c:pt>
                      <c:pt idx="1322">
                        <c:v>8.1</c:v>
                      </c:pt>
                      <c:pt idx="1323">
                        <c:v>8</c:v>
                      </c:pt>
                      <c:pt idx="1324">
                        <c:v>8</c:v>
                      </c:pt>
                      <c:pt idx="1325">
                        <c:v>8</c:v>
                      </c:pt>
                      <c:pt idx="1326">
                        <c:v>8.1</c:v>
                      </c:pt>
                      <c:pt idx="1327">
                        <c:v>8</c:v>
                      </c:pt>
                      <c:pt idx="1328">
                        <c:v>8</c:v>
                      </c:pt>
                      <c:pt idx="1329">
                        <c:v>8</c:v>
                      </c:pt>
                      <c:pt idx="1330">
                        <c:v>8</c:v>
                      </c:pt>
                      <c:pt idx="1331">
                        <c:v>8.1</c:v>
                      </c:pt>
                      <c:pt idx="1332">
                        <c:v>8.1</c:v>
                      </c:pt>
                      <c:pt idx="1333">
                        <c:v>8.1</c:v>
                      </c:pt>
                      <c:pt idx="1334">
                        <c:v>8.1</c:v>
                      </c:pt>
                      <c:pt idx="1335">
                        <c:v>8.1</c:v>
                      </c:pt>
                      <c:pt idx="1336">
                        <c:v>8</c:v>
                      </c:pt>
                      <c:pt idx="1337">
                        <c:v>8.1</c:v>
                      </c:pt>
                      <c:pt idx="1338">
                        <c:v>8</c:v>
                      </c:pt>
                      <c:pt idx="1339">
                        <c:v>8.1</c:v>
                      </c:pt>
                      <c:pt idx="1340">
                        <c:v>8</c:v>
                      </c:pt>
                      <c:pt idx="1341">
                        <c:v>8</c:v>
                      </c:pt>
                      <c:pt idx="1342">
                        <c:v>8.1</c:v>
                      </c:pt>
                      <c:pt idx="1343">
                        <c:v>8.1</c:v>
                      </c:pt>
                      <c:pt idx="1344">
                        <c:v>8.1</c:v>
                      </c:pt>
                      <c:pt idx="1345">
                        <c:v>8.1</c:v>
                      </c:pt>
                      <c:pt idx="1346">
                        <c:v>8.1</c:v>
                      </c:pt>
                      <c:pt idx="1347">
                        <c:v>8.1</c:v>
                      </c:pt>
                      <c:pt idx="1348">
                        <c:v>8.1</c:v>
                      </c:pt>
                      <c:pt idx="1349">
                        <c:v>8.1</c:v>
                      </c:pt>
                      <c:pt idx="1350">
                        <c:v>8.1</c:v>
                      </c:pt>
                      <c:pt idx="1351">
                        <c:v>8.1</c:v>
                      </c:pt>
                      <c:pt idx="1352">
                        <c:v>8.1</c:v>
                      </c:pt>
                      <c:pt idx="1353">
                        <c:v>8.1</c:v>
                      </c:pt>
                      <c:pt idx="1354">
                        <c:v>8</c:v>
                      </c:pt>
                      <c:pt idx="1355">
                        <c:v>8</c:v>
                      </c:pt>
                      <c:pt idx="1356">
                        <c:v>8</c:v>
                      </c:pt>
                      <c:pt idx="1357">
                        <c:v>8</c:v>
                      </c:pt>
                      <c:pt idx="1358">
                        <c:v>8</c:v>
                      </c:pt>
                      <c:pt idx="1359">
                        <c:v>8</c:v>
                      </c:pt>
                      <c:pt idx="1360">
                        <c:v>8</c:v>
                      </c:pt>
                      <c:pt idx="1361">
                        <c:v>8</c:v>
                      </c:pt>
                      <c:pt idx="1362">
                        <c:v>8</c:v>
                      </c:pt>
                      <c:pt idx="1363">
                        <c:v>8</c:v>
                      </c:pt>
                      <c:pt idx="1364">
                        <c:v>8</c:v>
                      </c:pt>
                      <c:pt idx="1365">
                        <c:v>8</c:v>
                      </c:pt>
                      <c:pt idx="1366">
                        <c:v>8</c:v>
                      </c:pt>
                      <c:pt idx="1367">
                        <c:v>8</c:v>
                      </c:pt>
                      <c:pt idx="1368">
                        <c:v>8</c:v>
                      </c:pt>
                      <c:pt idx="1369">
                        <c:v>8</c:v>
                      </c:pt>
                      <c:pt idx="1370">
                        <c:v>8</c:v>
                      </c:pt>
                      <c:pt idx="1371">
                        <c:v>7.9</c:v>
                      </c:pt>
                      <c:pt idx="1372">
                        <c:v>8</c:v>
                      </c:pt>
                      <c:pt idx="1373">
                        <c:v>8</c:v>
                      </c:pt>
                      <c:pt idx="1374">
                        <c:v>8</c:v>
                      </c:pt>
                      <c:pt idx="1375">
                        <c:v>8</c:v>
                      </c:pt>
                      <c:pt idx="1376">
                        <c:v>8</c:v>
                      </c:pt>
                      <c:pt idx="1377">
                        <c:v>8.1</c:v>
                      </c:pt>
                      <c:pt idx="1378">
                        <c:v>8</c:v>
                      </c:pt>
                      <c:pt idx="1379">
                        <c:v>8</c:v>
                      </c:pt>
                      <c:pt idx="1380">
                        <c:v>8</c:v>
                      </c:pt>
                      <c:pt idx="1381">
                        <c:v>8</c:v>
                      </c:pt>
                      <c:pt idx="1382">
                        <c:v>7.9</c:v>
                      </c:pt>
                      <c:pt idx="1383">
                        <c:v>8</c:v>
                      </c:pt>
                      <c:pt idx="1384">
                        <c:v>8</c:v>
                      </c:pt>
                      <c:pt idx="1385">
                        <c:v>7.9</c:v>
                      </c:pt>
                      <c:pt idx="1386">
                        <c:v>8</c:v>
                      </c:pt>
                      <c:pt idx="1387">
                        <c:v>7.9</c:v>
                      </c:pt>
                      <c:pt idx="1388">
                        <c:v>8</c:v>
                      </c:pt>
                      <c:pt idx="1389">
                        <c:v>8</c:v>
                      </c:pt>
                      <c:pt idx="1390">
                        <c:v>7.9</c:v>
                      </c:pt>
                      <c:pt idx="1391">
                        <c:v>8</c:v>
                      </c:pt>
                      <c:pt idx="1392">
                        <c:v>7.9</c:v>
                      </c:pt>
                      <c:pt idx="1393">
                        <c:v>7.9</c:v>
                      </c:pt>
                      <c:pt idx="1394">
                        <c:v>8</c:v>
                      </c:pt>
                      <c:pt idx="1395">
                        <c:v>8</c:v>
                      </c:pt>
                      <c:pt idx="1396">
                        <c:v>8</c:v>
                      </c:pt>
                      <c:pt idx="1397">
                        <c:v>8</c:v>
                      </c:pt>
                      <c:pt idx="1398">
                        <c:v>8</c:v>
                      </c:pt>
                      <c:pt idx="1399">
                        <c:v>8</c:v>
                      </c:pt>
                      <c:pt idx="1400">
                        <c:v>8</c:v>
                      </c:pt>
                      <c:pt idx="1401">
                        <c:v>8</c:v>
                      </c:pt>
                      <c:pt idx="1402">
                        <c:v>8</c:v>
                      </c:pt>
                      <c:pt idx="1403">
                        <c:v>8</c:v>
                      </c:pt>
                      <c:pt idx="1404">
                        <c:v>8</c:v>
                      </c:pt>
                      <c:pt idx="1405">
                        <c:v>8</c:v>
                      </c:pt>
                      <c:pt idx="1406">
                        <c:v>8</c:v>
                      </c:pt>
                      <c:pt idx="1407">
                        <c:v>8</c:v>
                      </c:pt>
                      <c:pt idx="1408">
                        <c:v>8.1</c:v>
                      </c:pt>
                      <c:pt idx="1409">
                        <c:v>8</c:v>
                      </c:pt>
                      <c:pt idx="1410">
                        <c:v>8</c:v>
                      </c:pt>
                      <c:pt idx="1411">
                        <c:v>8</c:v>
                      </c:pt>
                      <c:pt idx="1412">
                        <c:v>8</c:v>
                      </c:pt>
                      <c:pt idx="1413">
                        <c:v>8</c:v>
                      </c:pt>
                      <c:pt idx="1414">
                        <c:v>8</c:v>
                      </c:pt>
                      <c:pt idx="1415">
                        <c:v>8</c:v>
                      </c:pt>
                      <c:pt idx="1416">
                        <c:v>8</c:v>
                      </c:pt>
                      <c:pt idx="1417">
                        <c:v>8</c:v>
                      </c:pt>
                      <c:pt idx="1418">
                        <c:v>8</c:v>
                      </c:pt>
                      <c:pt idx="1419">
                        <c:v>8</c:v>
                      </c:pt>
                      <c:pt idx="1420">
                        <c:v>8</c:v>
                      </c:pt>
                      <c:pt idx="1421">
                        <c:v>8</c:v>
                      </c:pt>
                      <c:pt idx="1422">
                        <c:v>8</c:v>
                      </c:pt>
                      <c:pt idx="1423">
                        <c:v>8</c:v>
                      </c:pt>
                      <c:pt idx="1424">
                        <c:v>8</c:v>
                      </c:pt>
                      <c:pt idx="1425">
                        <c:v>8</c:v>
                      </c:pt>
                      <c:pt idx="1426">
                        <c:v>8</c:v>
                      </c:pt>
                      <c:pt idx="1427">
                        <c:v>8</c:v>
                      </c:pt>
                      <c:pt idx="1428">
                        <c:v>8</c:v>
                      </c:pt>
                      <c:pt idx="1429">
                        <c:v>8</c:v>
                      </c:pt>
                      <c:pt idx="1430">
                        <c:v>7.9</c:v>
                      </c:pt>
                      <c:pt idx="1431">
                        <c:v>8</c:v>
                      </c:pt>
                      <c:pt idx="1432">
                        <c:v>8</c:v>
                      </c:pt>
                      <c:pt idx="1433">
                        <c:v>7.9</c:v>
                      </c:pt>
                      <c:pt idx="1434">
                        <c:v>8</c:v>
                      </c:pt>
                      <c:pt idx="1435">
                        <c:v>8</c:v>
                      </c:pt>
                      <c:pt idx="1436">
                        <c:v>8.1</c:v>
                      </c:pt>
                      <c:pt idx="1437">
                        <c:v>8</c:v>
                      </c:pt>
                      <c:pt idx="1438">
                        <c:v>8</c:v>
                      </c:pt>
                      <c:pt idx="1439">
                        <c:v>8</c:v>
                      </c:pt>
                      <c:pt idx="1440">
                        <c:v>8</c:v>
                      </c:pt>
                      <c:pt idx="1441">
                        <c:v>8</c:v>
                      </c:pt>
                      <c:pt idx="1442">
                        <c:v>7.9</c:v>
                      </c:pt>
                      <c:pt idx="1443">
                        <c:v>8</c:v>
                      </c:pt>
                      <c:pt idx="1444">
                        <c:v>8.1</c:v>
                      </c:pt>
                      <c:pt idx="1445">
                        <c:v>7.9</c:v>
                      </c:pt>
                      <c:pt idx="1446">
                        <c:v>7.9</c:v>
                      </c:pt>
                      <c:pt idx="1447">
                        <c:v>7.9</c:v>
                      </c:pt>
                      <c:pt idx="1448">
                        <c:v>7.9</c:v>
                      </c:pt>
                      <c:pt idx="1449">
                        <c:v>7.9</c:v>
                      </c:pt>
                      <c:pt idx="1450">
                        <c:v>7.9</c:v>
                      </c:pt>
                      <c:pt idx="1451">
                        <c:v>8</c:v>
                      </c:pt>
                      <c:pt idx="1452">
                        <c:v>7.9</c:v>
                      </c:pt>
                      <c:pt idx="1453">
                        <c:v>7.9</c:v>
                      </c:pt>
                      <c:pt idx="1454">
                        <c:v>8</c:v>
                      </c:pt>
                      <c:pt idx="1455">
                        <c:v>7.9</c:v>
                      </c:pt>
                      <c:pt idx="1456">
                        <c:v>7.9</c:v>
                      </c:pt>
                      <c:pt idx="1457">
                        <c:v>7.9</c:v>
                      </c:pt>
                      <c:pt idx="1458">
                        <c:v>7.9</c:v>
                      </c:pt>
                      <c:pt idx="1459">
                        <c:v>7.9</c:v>
                      </c:pt>
                      <c:pt idx="1460">
                        <c:v>8</c:v>
                      </c:pt>
                      <c:pt idx="1461">
                        <c:v>7.9</c:v>
                      </c:pt>
                      <c:pt idx="1462">
                        <c:v>7.9</c:v>
                      </c:pt>
                      <c:pt idx="1463">
                        <c:v>7.9</c:v>
                      </c:pt>
                      <c:pt idx="1464">
                        <c:v>7.9</c:v>
                      </c:pt>
                      <c:pt idx="1465">
                        <c:v>7.9</c:v>
                      </c:pt>
                      <c:pt idx="1466">
                        <c:v>8</c:v>
                      </c:pt>
                      <c:pt idx="1467">
                        <c:v>7.9</c:v>
                      </c:pt>
                      <c:pt idx="1468">
                        <c:v>8</c:v>
                      </c:pt>
                      <c:pt idx="1469">
                        <c:v>7.9</c:v>
                      </c:pt>
                      <c:pt idx="1470">
                        <c:v>7.9</c:v>
                      </c:pt>
                      <c:pt idx="1471">
                        <c:v>7.9</c:v>
                      </c:pt>
                      <c:pt idx="1472">
                        <c:v>7.9</c:v>
                      </c:pt>
                      <c:pt idx="1473">
                        <c:v>7.9</c:v>
                      </c:pt>
                      <c:pt idx="1474">
                        <c:v>7.9</c:v>
                      </c:pt>
                      <c:pt idx="1475">
                        <c:v>7.9</c:v>
                      </c:pt>
                      <c:pt idx="1476">
                        <c:v>7.9</c:v>
                      </c:pt>
                      <c:pt idx="1477">
                        <c:v>7.9</c:v>
                      </c:pt>
                      <c:pt idx="1478">
                        <c:v>7.9</c:v>
                      </c:pt>
                      <c:pt idx="1479">
                        <c:v>7.9</c:v>
                      </c:pt>
                      <c:pt idx="1480">
                        <c:v>7.9</c:v>
                      </c:pt>
                      <c:pt idx="1481">
                        <c:v>7.9</c:v>
                      </c:pt>
                      <c:pt idx="1482">
                        <c:v>7.9</c:v>
                      </c:pt>
                      <c:pt idx="1483">
                        <c:v>7.9</c:v>
                      </c:pt>
                      <c:pt idx="1484">
                        <c:v>7.9</c:v>
                      </c:pt>
                      <c:pt idx="1485">
                        <c:v>7.9</c:v>
                      </c:pt>
                      <c:pt idx="1486">
                        <c:v>7.9</c:v>
                      </c:pt>
                      <c:pt idx="1487">
                        <c:v>8</c:v>
                      </c:pt>
                      <c:pt idx="1488">
                        <c:v>7.9</c:v>
                      </c:pt>
                      <c:pt idx="1489">
                        <c:v>7.9</c:v>
                      </c:pt>
                      <c:pt idx="1490">
                        <c:v>8</c:v>
                      </c:pt>
                      <c:pt idx="1491">
                        <c:v>7.9</c:v>
                      </c:pt>
                      <c:pt idx="1492">
                        <c:v>7.9</c:v>
                      </c:pt>
                      <c:pt idx="1493">
                        <c:v>7.9</c:v>
                      </c:pt>
                      <c:pt idx="1494">
                        <c:v>7.9</c:v>
                      </c:pt>
                      <c:pt idx="1495">
                        <c:v>7.9</c:v>
                      </c:pt>
                      <c:pt idx="1496">
                        <c:v>7.9</c:v>
                      </c:pt>
                      <c:pt idx="1497">
                        <c:v>8</c:v>
                      </c:pt>
                      <c:pt idx="1498">
                        <c:v>8</c:v>
                      </c:pt>
                      <c:pt idx="1499">
                        <c:v>8</c:v>
                      </c:pt>
                      <c:pt idx="1500">
                        <c:v>8</c:v>
                      </c:pt>
                      <c:pt idx="1501">
                        <c:v>7.9</c:v>
                      </c:pt>
                      <c:pt idx="1502">
                        <c:v>8</c:v>
                      </c:pt>
                      <c:pt idx="1503">
                        <c:v>7.9</c:v>
                      </c:pt>
                      <c:pt idx="1504">
                        <c:v>8</c:v>
                      </c:pt>
                      <c:pt idx="1505">
                        <c:v>8</c:v>
                      </c:pt>
                      <c:pt idx="1506">
                        <c:v>7.9</c:v>
                      </c:pt>
                      <c:pt idx="1507">
                        <c:v>8</c:v>
                      </c:pt>
                      <c:pt idx="1508">
                        <c:v>8</c:v>
                      </c:pt>
                      <c:pt idx="1509">
                        <c:v>7.9</c:v>
                      </c:pt>
                      <c:pt idx="1510">
                        <c:v>8</c:v>
                      </c:pt>
                      <c:pt idx="1511">
                        <c:v>7.9</c:v>
                      </c:pt>
                      <c:pt idx="1512">
                        <c:v>7.9</c:v>
                      </c:pt>
                      <c:pt idx="1513">
                        <c:v>8</c:v>
                      </c:pt>
                      <c:pt idx="1514">
                        <c:v>8</c:v>
                      </c:pt>
                      <c:pt idx="1515">
                        <c:v>7.9</c:v>
                      </c:pt>
                      <c:pt idx="1516">
                        <c:v>8</c:v>
                      </c:pt>
                      <c:pt idx="1517">
                        <c:v>8</c:v>
                      </c:pt>
                      <c:pt idx="1518">
                        <c:v>7.9</c:v>
                      </c:pt>
                      <c:pt idx="1519">
                        <c:v>7.9</c:v>
                      </c:pt>
                      <c:pt idx="1520">
                        <c:v>7.9</c:v>
                      </c:pt>
                      <c:pt idx="1521">
                        <c:v>7.9</c:v>
                      </c:pt>
                      <c:pt idx="1522">
                        <c:v>7.9</c:v>
                      </c:pt>
                      <c:pt idx="1523">
                        <c:v>7.9</c:v>
                      </c:pt>
                      <c:pt idx="1524">
                        <c:v>7.9</c:v>
                      </c:pt>
                      <c:pt idx="1525">
                        <c:v>7.9</c:v>
                      </c:pt>
                      <c:pt idx="1526">
                        <c:v>7.9</c:v>
                      </c:pt>
                      <c:pt idx="1527">
                        <c:v>7.9</c:v>
                      </c:pt>
                      <c:pt idx="1528">
                        <c:v>7.9</c:v>
                      </c:pt>
                      <c:pt idx="1529">
                        <c:v>7.9</c:v>
                      </c:pt>
                      <c:pt idx="1530">
                        <c:v>7.8</c:v>
                      </c:pt>
                      <c:pt idx="1531">
                        <c:v>7.9</c:v>
                      </c:pt>
                      <c:pt idx="1532">
                        <c:v>7.9</c:v>
                      </c:pt>
                      <c:pt idx="1533">
                        <c:v>8</c:v>
                      </c:pt>
                      <c:pt idx="1534">
                        <c:v>8</c:v>
                      </c:pt>
                      <c:pt idx="1535">
                        <c:v>7.9</c:v>
                      </c:pt>
                      <c:pt idx="1536">
                        <c:v>7.9</c:v>
                      </c:pt>
                      <c:pt idx="1537">
                        <c:v>7.9</c:v>
                      </c:pt>
                      <c:pt idx="1538">
                        <c:v>7.9</c:v>
                      </c:pt>
                      <c:pt idx="1539">
                        <c:v>7.9</c:v>
                      </c:pt>
                      <c:pt idx="1540">
                        <c:v>7.9</c:v>
                      </c:pt>
                      <c:pt idx="1541">
                        <c:v>7.9</c:v>
                      </c:pt>
                      <c:pt idx="1542">
                        <c:v>7.9</c:v>
                      </c:pt>
                      <c:pt idx="1543">
                        <c:v>7.9</c:v>
                      </c:pt>
                      <c:pt idx="1544">
                        <c:v>7.8</c:v>
                      </c:pt>
                      <c:pt idx="1545">
                        <c:v>7.8</c:v>
                      </c:pt>
                      <c:pt idx="1546">
                        <c:v>7.8</c:v>
                      </c:pt>
                      <c:pt idx="1547">
                        <c:v>7.8</c:v>
                      </c:pt>
                      <c:pt idx="1548">
                        <c:v>7.9</c:v>
                      </c:pt>
                      <c:pt idx="1549">
                        <c:v>7.8</c:v>
                      </c:pt>
                      <c:pt idx="1550">
                        <c:v>7.8</c:v>
                      </c:pt>
                      <c:pt idx="1551">
                        <c:v>7.9</c:v>
                      </c:pt>
                      <c:pt idx="1552">
                        <c:v>8</c:v>
                      </c:pt>
                      <c:pt idx="1553">
                        <c:v>7.9</c:v>
                      </c:pt>
                      <c:pt idx="1554">
                        <c:v>7.9</c:v>
                      </c:pt>
                      <c:pt idx="1555">
                        <c:v>7.9</c:v>
                      </c:pt>
                      <c:pt idx="1556">
                        <c:v>7.8</c:v>
                      </c:pt>
                      <c:pt idx="1557">
                        <c:v>7.9</c:v>
                      </c:pt>
                      <c:pt idx="1558">
                        <c:v>7.9</c:v>
                      </c:pt>
                      <c:pt idx="1559">
                        <c:v>7.9</c:v>
                      </c:pt>
                      <c:pt idx="1560">
                        <c:v>7.9</c:v>
                      </c:pt>
                      <c:pt idx="1561">
                        <c:v>7.9</c:v>
                      </c:pt>
                      <c:pt idx="1562">
                        <c:v>7.9</c:v>
                      </c:pt>
                      <c:pt idx="1563">
                        <c:v>7.8</c:v>
                      </c:pt>
                      <c:pt idx="1564">
                        <c:v>7.9</c:v>
                      </c:pt>
                      <c:pt idx="1565">
                        <c:v>7.9</c:v>
                      </c:pt>
                      <c:pt idx="1566">
                        <c:v>7.9</c:v>
                      </c:pt>
                      <c:pt idx="1567">
                        <c:v>7.9</c:v>
                      </c:pt>
                      <c:pt idx="1568">
                        <c:v>7.8</c:v>
                      </c:pt>
                      <c:pt idx="1569">
                        <c:v>7.8</c:v>
                      </c:pt>
                      <c:pt idx="1570">
                        <c:v>7.8</c:v>
                      </c:pt>
                      <c:pt idx="1571">
                        <c:v>7.8</c:v>
                      </c:pt>
                      <c:pt idx="1572">
                        <c:v>7.9</c:v>
                      </c:pt>
                      <c:pt idx="1573">
                        <c:v>7.8</c:v>
                      </c:pt>
                      <c:pt idx="1574">
                        <c:v>7.9</c:v>
                      </c:pt>
                      <c:pt idx="1575">
                        <c:v>7.9</c:v>
                      </c:pt>
                      <c:pt idx="1576">
                        <c:v>7.8</c:v>
                      </c:pt>
                      <c:pt idx="1577">
                        <c:v>7.8</c:v>
                      </c:pt>
                      <c:pt idx="1578">
                        <c:v>7.9</c:v>
                      </c:pt>
                      <c:pt idx="1579">
                        <c:v>7.8</c:v>
                      </c:pt>
                      <c:pt idx="1580">
                        <c:v>7.9</c:v>
                      </c:pt>
                      <c:pt idx="1581">
                        <c:v>7.8</c:v>
                      </c:pt>
                      <c:pt idx="1582">
                        <c:v>7.8</c:v>
                      </c:pt>
                      <c:pt idx="1583">
                        <c:v>7.9</c:v>
                      </c:pt>
                      <c:pt idx="1584">
                        <c:v>7.8</c:v>
                      </c:pt>
                      <c:pt idx="1585">
                        <c:v>7.8</c:v>
                      </c:pt>
                      <c:pt idx="1586">
                        <c:v>7.8</c:v>
                      </c:pt>
                      <c:pt idx="1587">
                        <c:v>7.9</c:v>
                      </c:pt>
                      <c:pt idx="1588">
                        <c:v>7.8</c:v>
                      </c:pt>
                      <c:pt idx="1589">
                        <c:v>7.8</c:v>
                      </c:pt>
                      <c:pt idx="1590">
                        <c:v>7.9</c:v>
                      </c:pt>
                      <c:pt idx="1591">
                        <c:v>7.8</c:v>
                      </c:pt>
                      <c:pt idx="1592">
                        <c:v>7.8</c:v>
                      </c:pt>
                      <c:pt idx="1593">
                        <c:v>7.8</c:v>
                      </c:pt>
                      <c:pt idx="1594">
                        <c:v>7.8</c:v>
                      </c:pt>
                      <c:pt idx="1595">
                        <c:v>7.8</c:v>
                      </c:pt>
                      <c:pt idx="1596">
                        <c:v>7.8</c:v>
                      </c:pt>
                      <c:pt idx="1597">
                        <c:v>7.8</c:v>
                      </c:pt>
                      <c:pt idx="1598">
                        <c:v>7.8</c:v>
                      </c:pt>
                      <c:pt idx="1599">
                        <c:v>7.9</c:v>
                      </c:pt>
                      <c:pt idx="1600">
                        <c:v>7.8</c:v>
                      </c:pt>
                      <c:pt idx="1601">
                        <c:v>7.8</c:v>
                      </c:pt>
                      <c:pt idx="1602">
                        <c:v>7.8</c:v>
                      </c:pt>
                      <c:pt idx="1603">
                        <c:v>7.8</c:v>
                      </c:pt>
                      <c:pt idx="1604">
                        <c:v>7.8</c:v>
                      </c:pt>
                      <c:pt idx="1605">
                        <c:v>7.8</c:v>
                      </c:pt>
                      <c:pt idx="1606">
                        <c:v>7.8</c:v>
                      </c:pt>
                      <c:pt idx="1607">
                        <c:v>7.8</c:v>
                      </c:pt>
                      <c:pt idx="1608">
                        <c:v>7.8</c:v>
                      </c:pt>
                      <c:pt idx="1609">
                        <c:v>7.9</c:v>
                      </c:pt>
                      <c:pt idx="1610">
                        <c:v>7.8</c:v>
                      </c:pt>
                      <c:pt idx="1611">
                        <c:v>7.8</c:v>
                      </c:pt>
                      <c:pt idx="1612">
                        <c:v>7.8</c:v>
                      </c:pt>
                      <c:pt idx="1613">
                        <c:v>7.8</c:v>
                      </c:pt>
                      <c:pt idx="1614">
                        <c:v>7.8</c:v>
                      </c:pt>
                      <c:pt idx="1615">
                        <c:v>7.8</c:v>
                      </c:pt>
                      <c:pt idx="1616">
                        <c:v>7.8</c:v>
                      </c:pt>
                      <c:pt idx="1617">
                        <c:v>7.8</c:v>
                      </c:pt>
                      <c:pt idx="1618">
                        <c:v>7.8</c:v>
                      </c:pt>
                      <c:pt idx="1619">
                        <c:v>7.8</c:v>
                      </c:pt>
                      <c:pt idx="1620">
                        <c:v>7.8</c:v>
                      </c:pt>
                      <c:pt idx="1621">
                        <c:v>7.8</c:v>
                      </c:pt>
                      <c:pt idx="1622">
                        <c:v>7.7</c:v>
                      </c:pt>
                      <c:pt idx="1623">
                        <c:v>7.8</c:v>
                      </c:pt>
                      <c:pt idx="1624">
                        <c:v>7.7</c:v>
                      </c:pt>
                      <c:pt idx="1625">
                        <c:v>7.7</c:v>
                      </c:pt>
                      <c:pt idx="1626">
                        <c:v>7.7</c:v>
                      </c:pt>
                      <c:pt idx="1627">
                        <c:v>7.8</c:v>
                      </c:pt>
                      <c:pt idx="1628">
                        <c:v>7.7</c:v>
                      </c:pt>
                      <c:pt idx="1629">
                        <c:v>7.8</c:v>
                      </c:pt>
                      <c:pt idx="1630">
                        <c:v>7.8</c:v>
                      </c:pt>
                      <c:pt idx="1631">
                        <c:v>7.8</c:v>
                      </c:pt>
                      <c:pt idx="1632">
                        <c:v>7.8</c:v>
                      </c:pt>
                      <c:pt idx="1633">
                        <c:v>7.7</c:v>
                      </c:pt>
                      <c:pt idx="1634">
                        <c:v>7.8</c:v>
                      </c:pt>
                      <c:pt idx="1635">
                        <c:v>7.8</c:v>
                      </c:pt>
                      <c:pt idx="1636">
                        <c:v>7.7</c:v>
                      </c:pt>
                      <c:pt idx="1637">
                        <c:v>7.9</c:v>
                      </c:pt>
                      <c:pt idx="1638">
                        <c:v>7.8</c:v>
                      </c:pt>
                      <c:pt idx="1639">
                        <c:v>7.8</c:v>
                      </c:pt>
                      <c:pt idx="1640">
                        <c:v>7.8</c:v>
                      </c:pt>
                      <c:pt idx="1641">
                        <c:v>7.8</c:v>
                      </c:pt>
                      <c:pt idx="1642">
                        <c:v>7.7</c:v>
                      </c:pt>
                      <c:pt idx="1643">
                        <c:v>7.7</c:v>
                      </c:pt>
                      <c:pt idx="1644">
                        <c:v>7.7</c:v>
                      </c:pt>
                      <c:pt idx="1645">
                        <c:v>7.7</c:v>
                      </c:pt>
                      <c:pt idx="1646">
                        <c:v>7.8</c:v>
                      </c:pt>
                      <c:pt idx="1647">
                        <c:v>7.7</c:v>
                      </c:pt>
                      <c:pt idx="1648">
                        <c:v>7.8</c:v>
                      </c:pt>
                      <c:pt idx="1649">
                        <c:v>7.7</c:v>
                      </c:pt>
                      <c:pt idx="1650">
                        <c:v>7.8</c:v>
                      </c:pt>
                      <c:pt idx="1651">
                        <c:v>7.7</c:v>
                      </c:pt>
                      <c:pt idx="1652">
                        <c:v>7.7</c:v>
                      </c:pt>
                      <c:pt idx="1653">
                        <c:v>7.8</c:v>
                      </c:pt>
                      <c:pt idx="1654">
                        <c:v>7.7</c:v>
                      </c:pt>
                      <c:pt idx="1655">
                        <c:v>7.8</c:v>
                      </c:pt>
                      <c:pt idx="1656">
                        <c:v>7.8</c:v>
                      </c:pt>
                      <c:pt idx="1657">
                        <c:v>7.8</c:v>
                      </c:pt>
                      <c:pt idx="1658">
                        <c:v>7.8</c:v>
                      </c:pt>
                      <c:pt idx="1659">
                        <c:v>7.7</c:v>
                      </c:pt>
                      <c:pt idx="1660">
                        <c:v>7.8</c:v>
                      </c:pt>
                      <c:pt idx="1661">
                        <c:v>7.8</c:v>
                      </c:pt>
                      <c:pt idx="1662">
                        <c:v>7.8</c:v>
                      </c:pt>
                      <c:pt idx="1663">
                        <c:v>7.8</c:v>
                      </c:pt>
                      <c:pt idx="1664">
                        <c:v>7.7</c:v>
                      </c:pt>
                      <c:pt idx="1665">
                        <c:v>7.8</c:v>
                      </c:pt>
                      <c:pt idx="1666">
                        <c:v>7.7</c:v>
                      </c:pt>
                      <c:pt idx="1667">
                        <c:v>7.7</c:v>
                      </c:pt>
                      <c:pt idx="1668">
                        <c:v>7.8</c:v>
                      </c:pt>
                      <c:pt idx="1669">
                        <c:v>7.7</c:v>
                      </c:pt>
                      <c:pt idx="1670">
                        <c:v>7.8</c:v>
                      </c:pt>
                      <c:pt idx="1671">
                        <c:v>7.8</c:v>
                      </c:pt>
                      <c:pt idx="1672">
                        <c:v>7.8</c:v>
                      </c:pt>
                      <c:pt idx="1673">
                        <c:v>7.8</c:v>
                      </c:pt>
                      <c:pt idx="1674">
                        <c:v>7.8</c:v>
                      </c:pt>
                      <c:pt idx="1675">
                        <c:v>7.8</c:v>
                      </c:pt>
                      <c:pt idx="1676">
                        <c:v>7.8</c:v>
                      </c:pt>
                      <c:pt idx="1677">
                        <c:v>7.7</c:v>
                      </c:pt>
                      <c:pt idx="1678">
                        <c:v>7.8</c:v>
                      </c:pt>
                      <c:pt idx="1679">
                        <c:v>7.7</c:v>
                      </c:pt>
                      <c:pt idx="1680">
                        <c:v>7.7</c:v>
                      </c:pt>
                      <c:pt idx="1681">
                        <c:v>7.7</c:v>
                      </c:pt>
                      <c:pt idx="1682">
                        <c:v>7.8</c:v>
                      </c:pt>
                      <c:pt idx="1683">
                        <c:v>7.8</c:v>
                      </c:pt>
                      <c:pt idx="1684">
                        <c:v>7.7</c:v>
                      </c:pt>
                      <c:pt idx="1685">
                        <c:v>7.8</c:v>
                      </c:pt>
                      <c:pt idx="1686">
                        <c:v>7.7</c:v>
                      </c:pt>
                      <c:pt idx="1687">
                        <c:v>7.8</c:v>
                      </c:pt>
                      <c:pt idx="1688">
                        <c:v>7.7</c:v>
                      </c:pt>
                      <c:pt idx="1689">
                        <c:v>7.8</c:v>
                      </c:pt>
                      <c:pt idx="1690">
                        <c:v>7.7</c:v>
                      </c:pt>
                      <c:pt idx="1691">
                        <c:v>7.7</c:v>
                      </c:pt>
                      <c:pt idx="1692">
                        <c:v>7.7</c:v>
                      </c:pt>
                      <c:pt idx="1693">
                        <c:v>7.8</c:v>
                      </c:pt>
                      <c:pt idx="1694">
                        <c:v>7.7</c:v>
                      </c:pt>
                      <c:pt idx="1695">
                        <c:v>7.7</c:v>
                      </c:pt>
                      <c:pt idx="1696">
                        <c:v>7.8</c:v>
                      </c:pt>
                      <c:pt idx="1697">
                        <c:v>7.8</c:v>
                      </c:pt>
                      <c:pt idx="1698">
                        <c:v>7.8</c:v>
                      </c:pt>
                      <c:pt idx="1699">
                        <c:v>7.8</c:v>
                      </c:pt>
                      <c:pt idx="1700">
                        <c:v>7.7</c:v>
                      </c:pt>
                      <c:pt idx="1701">
                        <c:v>7.7</c:v>
                      </c:pt>
                      <c:pt idx="1702">
                        <c:v>7.7</c:v>
                      </c:pt>
                      <c:pt idx="1703">
                        <c:v>7.7</c:v>
                      </c:pt>
                      <c:pt idx="1704">
                        <c:v>7.7</c:v>
                      </c:pt>
                      <c:pt idx="1705">
                        <c:v>7.7</c:v>
                      </c:pt>
                      <c:pt idx="1706">
                        <c:v>7.7</c:v>
                      </c:pt>
                      <c:pt idx="1707">
                        <c:v>7.8</c:v>
                      </c:pt>
                      <c:pt idx="1708">
                        <c:v>7.8</c:v>
                      </c:pt>
                      <c:pt idx="1709">
                        <c:v>7.8</c:v>
                      </c:pt>
                      <c:pt idx="1710">
                        <c:v>7.7</c:v>
                      </c:pt>
                      <c:pt idx="1711">
                        <c:v>7.7</c:v>
                      </c:pt>
                      <c:pt idx="1712">
                        <c:v>7.8</c:v>
                      </c:pt>
                      <c:pt idx="1713">
                        <c:v>7.7</c:v>
                      </c:pt>
                      <c:pt idx="1714">
                        <c:v>7.7</c:v>
                      </c:pt>
                      <c:pt idx="1715">
                        <c:v>7.8</c:v>
                      </c:pt>
                      <c:pt idx="1716">
                        <c:v>7.7</c:v>
                      </c:pt>
                      <c:pt idx="1717">
                        <c:v>7.7</c:v>
                      </c:pt>
                      <c:pt idx="1718">
                        <c:v>7.7</c:v>
                      </c:pt>
                      <c:pt idx="1719">
                        <c:v>7.7</c:v>
                      </c:pt>
                      <c:pt idx="1720">
                        <c:v>7.7</c:v>
                      </c:pt>
                      <c:pt idx="1721">
                        <c:v>7.7</c:v>
                      </c:pt>
                      <c:pt idx="1722">
                        <c:v>7.7</c:v>
                      </c:pt>
                      <c:pt idx="1723">
                        <c:v>7.7</c:v>
                      </c:pt>
                      <c:pt idx="1724">
                        <c:v>7.7</c:v>
                      </c:pt>
                      <c:pt idx="1725">
                        <c:v>7.7</c:v>
                      </c:pt>
                      <c:pt idx="1726">
                        <c:v>7.8</c:v>
                      </c:pt>
                      <c:pt idx="1727">
                        <c:v>7.7</c:v>
                      </c:pt>
                      <c:pt idx="1728">
                        <c:v>7.7</c:v>
                      </c:pt>
                      <c:pt idx="1729">
                        <c:v>7.7</c:v>
                      </c:pt>
                      <c:pt idx="1730">
                        <c:v>7.7</c:v>
                      </c:pt>
                      <c:pt idx="1731">
                        <c:v>7.7</c:v>
                      </c:pt>
                      <c:pt idx="1732">
                        <c:v>7.8</c:v>
                      </c:pt>
                      <c:pt idx="1733">
                        <c:v>7.7</c:v>
                      </c:pt>
                      <c:pt idx="1734">
                        <c:v>7.7</c:v>
                      </c:pt>
                      <c:pt idx="1735">
                        <c:v>7.7</c:v>
                      </c:pt>
                      <c:pt idx="1736">
                        <c:v>7.7</c:v>
                      </c:pt>
                      <c:pt idx="1737">
                        <c:v>7.6</c:v>
                      </c:pt>
                      <c:pt idx="1738">
                        <c:v>7.7</c:v>
                      </c:pt>
                      <c:pt idx="1739">
                        <c:v>7.7</c:v>
                      </c:pt>
                      <c:pt idx="1740">
                        <c:v>7.7</c:v>
                      </c:pt>
                      <c:pt idx="1741">
                        <c:v>7.7</c:v>
                      </c:pt>
                      <c:pt idx="1742">
                        <c:v>7.7</c:v>
                      </c:pt>
                      <c:pt idx="1743">
                        <c:v>7.7</c:v>
                      </c:pt>
                      <c:pt idx="1744">
                        <c:v>7.7</c:v>
                      </c:pt>
                      <c:pt idx="1745">
                        <c:v>7.7</c:v>
                      </c:pt>
                      <c:pt idx="1746">
                        <c:v>7.7</c:v>
                      </c:pt>
                      <c:pt idx="1747">
                        <c:v>7.7</c:v>
                      </c:pt>
                      <c:pt idx="1748">
                        <c:v>7.6</c:v>
                      </c:pt>
                      <c:pt idx="1749">
                        <c:v>7.8</c:v>
                      </c:pt>
                      <c:pt idx="1750">
                        <c:v>7.8</c:v>
                      </c:pt>
                      <c:pt idx="1751">
                        <c:v>7.8</c:v>
                      </c:pt>
                      <c:pt idx="1752">
                        <c:v>7.8</c:v>
                      </c:pt>
                      <c:pt idx="1753">
                        <c:v>7.7</c:v>
                      </c:pt>
                      <c:pt idx="1754">
                        <c:v>7.8</c:v>
                      </c:pt>
                      <c:pt idx="1755">
                        <c:v>7.8</c:v>
                      </c:pt>
                      <c:pt idx="1756">
                        <c:v>7.7</c:v>
                      </c:pt>
                      <c:pt idx="1757">
                        <c:v>7.7</c:v>
                      </c:pt>
                      <c:pt idx="1758">
                        <c:v>7.7</c:v>
                      </c:pt>
                      <c:pt idx="1759">
                        <c:v>7.8</c:v>
                      </c:pt>
                      <c:pt idx="1760">
                        <c:v>7.8</c:v>
                      </c:pt>
                      <c:pt idx="1761">
                        <c:v>7.7</c:v>
                      </c:pt>
                      <c:pt idx="1762">
                        <c:v>7.8</c:v>
                      </c:pt>
                      <c:pt idx="1763">
                        <c:v>7.8</c:v>
                      </c:pt>
                      <c:pt idx="1764">
                        <c:v>7.8</c:v>
                      </c:pt>
                      <c:pt idx="1765">
                        <c:v>7.8</c:v>
                      </c:pt>
                      <c:pt idx="1766">
                        <c:v>7.7</c:v>
                      </c:pt>
                      <c:pt idx="1767">
                        <c:v>7.7</c:v>
                      </c:pt>
                      <c:pt idx="1768">
                        <c:v>7.7</c:v>
                      </c:pt>
                      <c:pt idx="1769">
                        <c:v>7.7</c:v>
                      </c:pt>
                      <c:pt idx="1770">
                        <c:v>7.7</c:v>
                      </c:pt>
                      <c:pt idx="1771">
                        <c:v>7.7</c:v>
                      </c:pt>
                      <c:pt idx="1772">
                        <c:v>7.7</c:v>
                      </c:pt>
                      <c:pt idx="1773">
                        <c:v>7.7</c:v>
                      </c:pt>
                      <c:pt idx="1774">
                        <c:v>7.7</c:v>
                      </c:pt>
                      <c:pt idx="1775">
                        <c:v>7.7</c:v>
                      </c:pt>
                      <c:pt idx="1776">
                        <c:v>7.8</c:v>
                      </c:pt>
                      <c:pt idx="1777">
                        <c:v>7.7</c:v>
                      </c:pt>
                      <c:pt idx="1778">
                        <c:v>7.7</c:v>
                      </c:pt>
                      <c:pt idx="1779">
                        <c:v>7.8</c:v>
                      </c:pt>
                      <c:pt idx="1780">
                        <c:v>7.8</c:v>
                      </c:pt>
                      <c:pt idx="1781">
                        <c:v>7.8</c:v>
                      </c:pt>
                      <c:pt idx="1782">
                        <c:v>7.7</c:v>
                      </c:pt>
                      <c:pt idx="1783">
                        <c:v>7.7</c:v>
                      </c:pt>
                      <c:pt idx="1784">
                        <c:v>7.8</c:v>
                      </c:pt>
                      <c:pt idx="1785">
                        <c:v>7.8</c:v>
                      </c:pt>
                      <c:pt idx="1786">
                        <c:v>7.7</c:v>
                      </c:pt>
                      <c:pt idx="1787">
                        <c:v>7.7</c:v>
                      </c:pt>
                      <c:pt idx="1788">
                        <c:v>7.7</c:v>
                      </c:pt>
                      <c:pt idx="1789">
                        <c:v>7.7</c:v>
                      </c:pt>
                      <c:pt idx="1790">
                        <c:v>7.7</c:v>
                      </c:pt>
                      <c:pt idx="1791">
                        <c:v>7.8</c:v>
                      </c:pt>
                      <c:pt idx="1792">
                        <c:v>7.6</c:v>
                      </c:pt>
                      <c:pt idx="1793">
                        <c:v>7.7</c:v>
                      </c:pt>
                      <c:pt idx="1794">
                        <c:v>7.7</c:v>
                      </c:pt>
                      <c:pt idx="1795">
                        <c:v>7.8</c:v>
                      </c:pt>
                      <c:pt idx="1796">
                        <c:v>7.7</c:v>
                      </c:pt>
                      <c:pt idx="1797">
                        <c:v>7.7</c:v>
                      </c:pt>
                      <c:pt idx="1798">
                        <c:v>7.7</c:v>
                      </c:pt>
                      <c:pt idx="1799">
                        <c:v>7.7</c:v>
                      </c:pt>
                      <c:pt idx="1800">
                        <c:v>7.7</c:v>
                      </c:pt>
                      <c:pt idx="1801">
                        <c:v>7.7</c:v>
                      </c:pt>
                      <c:pt idx="1802">
                        <c:v>7.7</c:v>
                      </c:pt>
                      <c:pt idx="1803">
                        <c:v>7.8</c:v>
                      </c:pt>
                      <c:pt idx="1804">
                        <c:v>7.8</c:v>
                      </c:pt>
                      <c:pt idx="1805">
                        <c:v>7.8</c:v>
                      </c:pt>
                      <c:pt idx="1806">
                        <c:v>7.8</c:v>
                      </c:pt>
                      <c:pt idx="1807">
                        <c:v>7.7</c:v>
                      </c:pt>
                      <c:pt idx="1808">
                        <c:v>7.8</c:v>
                      </c:pt>
                      <c:pt idx="1809">
                        <c:v>7.7</c:v>
                      </c:pt>
                      <c:pt idx="1810">
                        <c:v>7.9</c:v>
                      </c:pt>
                      <c:pt idx="1811">
                        <c:v>7.8</c:v>
                      </c:pt>
                      <c:pt idx="1812">
                        <c:v>7.7</c:v>
                      </c:pt>
                      <c:pt idx="1813">
                        <c:v>7.7</c:v>
                      </c:pt>
                      <c:pt idx="1814">
                        <c:v>7.9</c:v>
                      </c:pt>
                      <c:pt idx="1815">
                        <c:v>7.8</c:v>
                      </c:pt>
                      <c:pt idx="1816">
                        <c:v>7.7</c:v>
                      </c:pt>
                      <c:pt idx="1817">
                        <c:v>7.8</c:v>
                      </c:pt>
                      <c:pt idx="1818">
                        <c:v>7.7</c:v>
                      </c:pt>
                      <c:pt idx="1819">
                        <c:v>7.7</c:v>
                      </c:pt>
                      <c:pt idx="1820">
                        <c:v>7.7</c:v>
                      </c:pt>
                      <c:pt idx="1821">
                        <c:v>7.7</c:v>
                      </c:pt>
                      <c:pt idx="1822">
                        <c:v>7.8</c:v>
                      </c:pt>
                      <c:pt idx="1823">
                        <c:v>7.7</c:v>
                      </c:pt>
                      <c:pt idx="1824">
                        <c:v>7.7</c:v>
                      </c:pt>
                      <c:pt idx="1825">
                        <c:v>7.7</c:v>
                      </c:pt>
                      <c:pt idx="1826">
                        <c:v>7.8</c:v>
                      </c:pt>
                      <c:pt idx="1827">
                        <c:v>7.8</c:v>
                      </c:pt>
                      <c:pt idx="1828">
                        <c:v>7.7</c:v>
                      </c:pt>
                      <c:pt idx="1829">
                        <c:v>7.7</c:v>
                      </c:pt>
                      <c:pt idx="1830">
                        <c:v>7.8</c:v>
                      </c:pt>
                      <c:pt idx="1831">
                        <c:v>7.8</c:v>
                      </c:pt>
                      <c:pt idx="1832">
                        <c:v>7.7</c:v>
                      </c:pt>
                      <c:pt idx="1833">
                        <c:v>7.7</c:v>
                      </c:pt>
                      <c:pt idx="1834">
                        <c:v>7.8</c:v>
                      </c:pt>
                      <c:pt idx="1835">
                        <c:v>7.7</c:v>
                      </c:pt>
                      <c:pt idx="1836">
                        <c:v>7.7</c:v>
                      </c:pt>
                      <c:pt idx="1837">
                        <c:v>7.7</c:v>
                      </c:pt>
                      <c:pt idx="1838">
                        <c:v>7.7</c:v>
                      </c:pt>
                      <c:pt idx="1839">
                        <c:v>7.7</c:v>
                      </c:pt>
                      <c:pt idx="1840">
                        <c:v>7.7</c:v>
                      </c:pt>
                      <c:pt idx="1841">
                        <c:v>7.8</c:v>
                      </c:pt>
                      <c:pt idx="1842">
                        <c:v>7.8</c:v>
                      </c:pt>
                      <c:pt idx="1843">
                        <c:v>7.7</c:v>
                      </c:pt>
                      <c:pt idx="1844">
                        <c:v>7.7</c:v>
                      </c:pt>
                      <c:pt idx="1845">
                        <c:v>7.7</c:v>
                      </c:pt>
                      <c:pt idx="1846">
                        <c:v>7.8</c:v>
                      </c:pt>
                      <c:pt idx="1847">
                        <c:v>7.7</c:v>
                      </c:pt>
                      <c:pt idx="1848">
                        <c:v>7.7</c:v>
                      </c:pt>
                      <c:pt idx="1849">
                        <c:v>7.7</c:v>
                      </c:pt>
                      <c:pt idx="1850">
                        <c:v>7.7</c:v>
                      </c:pt>
                      <c:pt idx="1851">
                        <c:v>7.7</c:v>
                      </c:pt>
                      <c:pt idx="1852">
                        <c:v>7.7</c:v>
                      </c:pt>
                      <c:pt idx="1853">
                        <c:v>7.6</c:v>
                      </c:pt>
                      <c:pt idx="1854">
                        <c:v>7.6</c:v>
                      </c:pt>
                      <c:pt idx="1855">
                        <c:v>7.6</c:v>
                      </c:pt>
                      <c:pt idx="1856">
                        <c:v>7.6</c:v>
                      </c:pt>
                      <c:pt idx="1857">
                        <c:v>7.6</c:v>
                      </c:pt>
                      <c:pt idx="1858">
                        <c:v>7.5</c:v>
                      </c:pt>
                      <c:pt idx="1859">
                        <c:v>7.5</c:v>
                      </c:pt>
                      <c:pt idx="1860">
                        <c:v>7.5</c:v>
                      </c:pt>
                      <c:pt idx="1861">
                        <c:v>7.5</c:v>
                      </c:pt>
                      <c:pt idx="1862">
                        <c:v>7.5</c:v>
                      </c:pt>
                      <c:pt idx="1863">
                        <c:v>7.4</c:v>
                      </c:pt>
                      <c:pt idx="1864">
                        <c:v>7.4</c:v>
                      </c:pt>
                      <c:pt idx="1865">
                        <c:v>7.4</c:v>
                      </c:pt>
                      <c:pt idx="1866">
                        <c:v>7.4</c:v>
                      </c:pt>
                      <c:pt idx="1867">
                        <c:v>7.4</c:v>
                      </c:pt>
                      <c:pt idx="1868">
                        <c:v>7.5</c:v>
                      </c:pt>
                      <c:pt idx="1869">
                        <c:v>7.4</c:v>
                      </c:pt>
                      <c:pt idx="1870">
                        <c:v>7.4</c:v>
                      </c:pt>
                      <c:pt idx="1871">
                        <c:v>7.4</c:v>
                      </c:pt>
                      <c:pt idx="1872">
                        <c:v>7.4</c:v>
                      </c:pt>
                      <c:pt idx="1873">
                        <c:v>7.4</c:v>
                      </c:pt>
                      <c:pt idx="1874">
                        <c:v>7.4</c:v>
                      </c:pt>
                      <c:pt idx="1875">
                        <c:v>7.5</c:v>
                      </c:pt>
                      <c:pt idx="1876">
                        <c:v>7.5</c:v>
                      </c:pt>
                      <c:pt idx="1877">
                        <c:v>7.4</c:v>
                      </c:pt>
                      <c:pt idx="1878">
                        <c:v>7.5</c:v>
                      </c:pt>
                      <c:pt idx="1879">
                        <c:v>7.4</c:v>
                      </c:pt>
                      <c:pt idx="1880">
                        <c:v>7.4</c:v>
                      </c:pt>
                      <c:pt idx="1881">
                        <c:v>7.4</c:v>
                      </c:pt>
                      <c:pt idx="1882">
                        <c:v>7.5</c:v>
                      </c:pt>
                      <c:pt idx="1883">
                        <c:v>7.5</c:v>
                      </c:pt>
                      <c:pt idx="1884">
                        <c:v>7.5</c:v>
                      </c:pt>
                      <c:pt idx="1885">
                        <c:v>7.5</c:v>
                      </c:pt>
                      <c:pt idx="1886">
                        <c:v>7.5</c:v>
                      </c:pt>
                      <c:pt idx="1887">
                        <c:v>7.5</c:v>
                      </c:pt>
                      <c:pt idx="1888">
                        <c:v>7.5</c:v>
                      </c:pt>
                      <c:pt idx="1889">
                        <c:v>7.5</c:v>
                      </c:pt>
                      <c:pt idx="1890">
                        <c:v>7.5</c:v>
                      </c:pt>
                      <c:pt idx="1891">
                        <c:v>7.4</c:v>
                      </c:pt>
                      <c:pt idx="1892">
                        <c:v>7.4</c:v>
                      </c:pt>
                      <c:pt idx="1893">
                        <c:v>7.5</c:v>
                      </c:pt>
                      <c:pt idx="1894">
                        <c:v>7.5</c:v>
                      </c:pt>
                      <c:pt idx="1895">
                        <c:v>7.4</c:v>
                      </c:pt>
                      <c:pt idx="1896">
                        <c:v>7.5</c:v>
                      </c:pt>
                      <c:pt idx="1897">
                        <c:v>7.5</c:v>
                      </c:pt>
                      <c:pt idx="1898">
                        <c:v>7.4</c:v>
                      </c:pt>
                      <c:pt idx="1899">
                        <c:v>7.4</c:v>
                      </c:pt>
                      <c:pt idx="1900">
                        <c:v>7.4</c:v>
                      </c:pt>
                      <c:pt idx="1901">
                        <c:v>7.5</c:v>
                      </c:pt>
                      <c:pt idx="1902">
                        <c:v>7.5</c:v>
                      </c:pt>
                      <c:pt idx="1903">
                        <c:v>7.4</c:v>
                      </c:pt>
                      <c:pt idx="1904">
                        <c:v>7.5</c:v>
                      </c:pt>
                      <c:pt idx="1905">
                        <c:v>7.4</c:v>
                      </c:pt>
                      <c:pt idx="1906">
                        <c:v>7.5</c:v>
                      </c:pt>
                      <c:pt idx="1907">
                        <c:v>7.4</c:v>
                      </c:pt>
                      <c:pt idx="1908">
                        <c:v>7.5</c:v>
                      </c:pt>
                      <c:pt idx="1909">
                        <c:v>7.5</c:v>
                      </c:pt>
                      <c:pt idx="1910">
                        <c:v>7.5</c:v>
                      </c:pt>
                      <c:pt idx="1911">
                        <c:v>7.6</c:v>
                      </c:pt>
                      <c:pt idx="1912">
                        <c:v>7.5</c:v>
                      </c:pt>
                      <c:pt idx="1913">
                        <c:v>7.6</c:v>
                      </c:pt>
                      <c:pt idx="1914">
                        <c:v>7.5</c:v>
                      </c:pt>
                      <c:pt idx="1915">
                        <c:v>7.5</c:v>
                      </c:pt>
                      <c:pt idx="1916">
                        <c:v>7.5</c:v>
                      </c:pt>
                      <c:pt idx="1917">
                        <c:v>7.5</c:v>
                      </c:pt>
                      <c:pt idx="1918">
                        <c:v>7.5</c:v>
                      </c:pt>
                      <c:pt idx="1919">
                        <c:v>7.5</c:v>
                      </c:pt>
                      <c:pt idx="1920">
                        <c:v>7.5</c:v>
                      </c:pt>
                      <c:pt idx="1921">
                        <c:v>7.5</c:v>
                      </c:pt>
                      <c:pt idx="1922">
                        <c:v>7.5</c:v>
                      </c:pt>
                      <c:pt idx="1923">
                        <c:v>7.5</c:v>
                      </c:pt>
                      <c:pt idx="1924">
                        <c:v>7.5</c:v>
                      </c:pt>
                      <c:pt idx="1925">
                        <c:v>7.4</c:v>
                      </c:pt>
                      <c:pt idx="1926">
                        <c:v>7.5</c:v>
                      </c:pt>
                      <c:pt idx="1927">
                        <c:v>7.5</c:v>
                      </c:pt>
                      <c:pt idx="1928">
                        <c:v>7.5</c:v>
                      </c:pt>
                      <c:pt idx="1929">
                        <c:v>7.5</c:v>
                      </c:pt>
                      <c:pt idx="1930">
                        <c:v>7.5</c:v>
                      </c:pt>
                      <c:pt idx="1931">
                        <c:v>7.6</c:v>
                      </c:pt>
                      <c:pt idx="1932">
                        <c:v>7.6</c:v>
                      </c:pt>
                      <c:pt idx="1933">
                        <c:v>7.6</c:v>
                      </c:pt>
                      <c:pt idx="1934">
                        <c:v>7.6</c:v>
                      </c:pt>
                      <c:pt idx="1935">
                        <c:v>7.5</c:v>
                      </c:pt>
                      <c:pt idx="1936">
                        <c:v>7.5</c:v>
                      </c:pt>
                      <c:pt idx="1937">
                        <c:v>7.6</c:v>
                      </c:pt>
                      <c:pt idx="1938">
                        <c:v>7.6</c:v>
                      </c:pt>
                      <c:pt idx="1939">
                        <c:v>7.5</c:v>
                      </c:pt>
                      <c:pt idx="1940">
                        <c:v>7.6</c:v>
                      </c:pt>
                      <c:pt idx="1941">
                        <c:v>7.6</c:v>
                      </c:pt>
                      <c:pt idx="1942">
                        <c:v>7.5</c:v>
                      </c:pt>
                      <c:pt idx="1943">
                        <c:v>7.5</c:v>
                      </c:pt>
                      <c:pt idx="1944">
                        <c:v>7.5</c:v>
                      </c:pt>
                      <c:pt idx="1945">
                        <c:v>7.5</c:v>
                      </c:pt>
                      <c:pt idx="1946">
                        <c:v>7.5</c:v>
                      </c:pt>
                      <c:pt idx="1947">
                        <c:v>7.5</c:v>
                      </c:pt>
                      <c:pt idx="1948">
                        <c:v>7.5</c:v>
                      </c:pt>
                      <c:pt idx="1949">
                        <c:v>7.5</c:v>
                      </c:pt>
                      <c:pt idx="1950">
                        <c:v>7.5</c:v>
                      </c:pt>
                      <c:pt idx="1951">
                        <c:v>7.5</c:v>
                      </c:pt>
                      <c:pt idx="1952">
                        <c:v>7.6</c:v>
                      </c:pt>
                      <c:pt idx="1953">
                        <c:v>7.5</c:v>
                      </c:pt>
                      <c:pt idx="1954">
                        <c:v>7.6</c:v>
                      </c:pt>
                      <c:pt idx="1955">
                        <c:v>7.6</c:v>
                      </c:pt>
                      <c:pt idx="1956">
                        <c:v>7.5</c:v>
                      </c:pt>
                      <c:pt idx="1957">
                        <c:v>7.5</c:v>
                      </c:pt>
                      <c:pt idx="1958">
                        <c:v>7.6</c:v>
                      </c:pt>
                      <c:pt idx="1959">
                        <c:v>7.6</c:v>
                      </c:pt>
                      <c:pt idx="1960">
                        <c:v>7.6</c:v>
                      </c:pt>
                      <c:pt idx="1961">
                        <c:v>7.6</c:v>
                      </c:pt>
                      <c:pt idx="1962">
                        <c:v>7.6</c:v>
                      </c:pt>
                      <c:pt idx="1963">
                        <c:v>7.6</c:v>
                      </c:pt>
                      <c:pt idx="1964">
                        <c:v>7.6</c:v>
                      </c:pt>
                      <c:pt idx="1965">
                        <c:v>7.5</c:v>
                      </c:pt>
                      <c:pt idx="1966">
                        <c:v>7.5</c:v>
                      </c:pt>
                      <c:pt idx="1967">
                        <c:v>7.5</c:v>
                      </c:pt>
                      <c:pt idx="1968">
                        <c:v>7.5</c:v>
                      </c:pt>
                      <c:pt idx="1969">
                        <c:v>7.6</c:v>
                      </c:pt>
                      <c:pt idx="1970">
                        <c:v>7.5</c:v>
                      </c:pt>
                      <c:pt idx="1971">
                        <c:v>7.6</c:v>
                      </c:pt>
                      <c:pt idx="1972">
                        <c:v>7.5</c:v>
                      </c:pt>
                      <c:pt idx="1973">
                        <c:v>7.5</c:v>
                      </c:pt>
                      <c:pt idx="1974">
                        <c:v>7.6</c:v>
                      </c:pt>
                      <c:pt idx="1975">
                        <c:v>7.5</c:v>
                      </c:pt>
                      <c:pt idx="1976">
                        <c:v>7.6</c:v>
                      </c:pt>
                      <c:pt idx="1977">
                        <c:v>7.6</c:v>
                      </c:pt>
                      <c:pt idx="1978">
                        <c:v>7.5</c:v>
                      </c:pt>
                      <c:pt idx="1979">
                        <c:v>7.6</c:v>
                      </c:pt>
                      <c:pt idx="1980">
                        <c:v>7.6</c:v>
                      </c:pt>
                      <c:pt idx="1981">
                        <c:v>7.5</c:v>
                      </c:pt>
                      <c:pt idx="1982">
                        <c:v>7.5</c:v>
                      </c:pt>
                      <c:pt idx="1983">
                        <c:v>7.5</c:v>
                      </c:pt>
                      <c:pt idx="1984">
                        <c:v>7.6</c:v>
                      </c:pt>
                      <c:pt idx="1985">
                        <c:v>7.5</c:v>
                      </c:pt>
                      <c:pt idx="1986">
                        <c:v>7.5</c:v>
                      </c:pt>
                      <c:pt idx="1987">
                        <c:v>7.5</c:v>
                      </c:pt>
                      <c:pt idx="1988">
                        <c:v>7.5</c:v>
                      </c:pt>
                      <c:pt idx="1989">
                        <c:v>7.5</c:v>
                      </c:pt>
                      <c:pt idx="1990">
                        <c:v>7.5</c:v>
                      </c:pt>
                      <c:pt idx="1991">
                        <c:v>7.5</c:v>
                      </c:pt>
                      <c:pt idx="1992">
                        <c:v>7.5</c:v>
                      </c:pt>
                      <c:pt idx="1993">
                        <c:v>7.5</c:v>
                      </c:pt>
                      <c:pt idx="1994">
                        <c:v>7.5</c:v>
                      </c:pt>
                      <c:pt idx="1995">
                        <c:v>7.5</c:v>
                      </c:pt>
                      <c:pt idx="1996">
                        <c:v>7.5</c:v>
                      </c:pt>
                      <c:pt idx="1997">
                        <c:v>7.6</c:v>
                      </c:pt>
                      <c:pt idx="1998">
                        <c:v>7.6</c:v>
                      </c:pt>
                      <c:pt idx="1999">
                        <c:v>7.6</c:v>
                      </c:pt>
                      <c:pt idx="2000">
                        <c:v>7.5</c:v>
                      </c:pt>
                      <c:pt idx="2001">
                        <c:v>7.6</c:v>
                      </c:pt>
                    </c:numCache>
                  </c:numRef>
                </c:yVal>
                <c:smooth val="0"/>
              </c15:ser>
            </c15:filteredScatterSeries>
            <c15:filteredScatterSeries>
              <c15:ser>
                <c:idx val="12"/>
                <c:order val="8"/>
                <c:tx>
                  <c:strRef>
                    <c:extLst xmlns:c15="http://schemas.microsoft.com/office/drawing/2012/chart">
                      <c:ext xmlns:c15="http://schemas.microsoft.com/office/drawing/2012/chart" uri="{02D57815-91ED-43cb-92C2-25804820EDAC}">
                        <c15:formulaRef>
                          <c15:sqref>'[T1500170-v3 LHO Charge Exp Day 4 and 5.xlsx]Raw Data'!$O$15</c15:sqref>
                        </c15:formulaRef>
                      </c:ext>
                    </c:extLst>
                    <c:strCache>
                      <c:ptCount val="1"/>
                      <c:pt idx="0">
                        <c:v>4.6 B</c:v>
                      </c:pt>
                    </c:strCache>
                  </c:strRef>
                </c:tx>
                <c:spPr>
                  <a:ln w="19050" cap="rnd">
                    <a:solidFill>
                      <a:schemeClr val="accent1">
                        <a:lumMod val="80000"/>
                        <a:lumOff val="2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'[T1500170-v3 LHO Charge Exp Day 4 and 5.xlsx]Raw Data'!$B$18:$B$4644</c15:sqref>
                        </c15:formulaRef>
                      </c:ext>
                    </c:extLst>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extLst xmlns:c15="http://schemas.microsoft.com/office/drawing/2012/chart">
                      <c:ext xmlns:c15="http://schemas.microsoft.com/office/drawing/2012/chart" uri="{02D57815-91ED-43cb-92C2-25804820EDAC}">
                        <c15:formulaRef>
                          <c15:sqref>'[T1500170-v3 LHO Charge Exp Day 4 and 5.xlsx]Raw Data'!$O$18:$O$4644</c15:sqref>
                        </c15:formulaRef>
                      </c:ext>
                    </c:extLst>
                    <c:numCache>
                      <c:formatCode>#,##0.0</c:formatCode>
                      <c:ptCount val="4627"/>
                      <c:pt idx="0">
                        <c:v>9.1999999999999993</c:v>
                      </c:pt>
                      <c:pt idx="1">
                        <c:v>9.3000000000000007</c:v>
                      </c:pt>
                      <c:pt idx="2">
                        <c:v>9.1999999999999993</c:v>
                      </c:pt>
                      <c:pt idx="3">
                        <c:v>9.3000000000000007</c:v>
                      </c:pt>
                      <c:pt idx="4">
                        <c:v>9.1999999999999993</c:v>
                      </c:pt>
                      <c:pt idx="5">
                        <c:v>9.1999999999999993</c:v>
                      </c:pt>
                      <c:pt idx="6">
                        <c:v>9.1999999999999993</c:v>
                      </c:pt>
                      <c:pt idx="7">
                        <c:v>9.1</c:v>
                      </c:pt>
                      <c:pt idx="8">
                        <c:v>9.1999999999999993</c:v>
                      </c:pt>
                      <c:pt idx="9">
                        <c:v>9.1999999999999993</c:v>
                      </c:pt>
                      <c:pt idx="10">
                        <c:v>9.3000000000000007</c:v>
                      </c:pt>
                      <c:pt idx="11">
                        <c:v>9.1999999999999993</c:v>
                      </c:pt>
                      <c:pt idx="12">
                        <c:v>9.1999999999999993</c:v>
                      </c:pt>
                      <c:pt idx="13">
                        <c:v>9.1999999999999993</c:v>
                      </c:pt>
                      <c:pt idx="14">
                        <c:v>9.1</c:v>
                      </c:pt>
                      <c:pt idx="15">
                        <c:v>9</c:v>
                      </c:pt>
                      <c:pt idx="16">
                        <c:v>9</c:v>
                      </c:pt>
                      <c:pt idx="17">
                        <c:v>9</c:v>
                      </c:pt>
                      <c:pt idx="18">
                        <c:v>9</c:v>
                      </c:pt>
                      <c:pt idx="19">
                        <c:v>8.9</c:v>
                      </c:pt>
                      <c:pt idx="20">
                        <c:v>9</c:v>
                      </c:pt>
                      <c:pt idx="21">
                        <c:v>8.9</c:v>
                      </c:pt>
                      <c:pt idx="22">
                        <c:v>9</c:v>
                      </c:pt>
                      <c:pt idx="23">
                        <c:v>9</c:v>
                      </c:pt>
                      <c:pt idx="24">
                        <c:v>9</c:v>
                      </c:pt>
                      <c:pt idx="25">
                        <c:v>9</c:v>
                      </c:pt>
                      <c:pt idx="26">
                        <c:v>9</c:v>
                      </c:pt>
                      <c:pt idx="27">
                        <c:v>9</c:v>
                      </c:pt>
                      <c:pt idx="28">
                        <c:v>8.9</c:v>
                      </c:pt>
                      <c:pt idx="29">
                        <c:v>9</c:v>
                      </c:pt>
                      <c:pt idx="30">
                        <c:v>9</c:v>
                      </c:pt>
                      <c:pt idx="31">
                        <c:v>9</c:v>
                      </c:pt>
                      <c:pt idx="32">
                        <c:v>9</c:v>
                      </c:pt>
                      <c:pt idx="33">
                        <c:v>9</c:v>
                      </c:pt>
                      <c:pt idx="34">
                        <c:v>8.9</c:v>
                      </c:pt>
                      <c:pt idx="35">
                        <c:v>8.9</c:v>
                      </c:pt>
                      <c:pt idx="36">
                        <c:v>8.9</c:v>
                      </c:pt>
                      <c:pt idx="37">
                        <c:v>8.9</c:v>
                      </c:pt>
                      <c:pt idx="38">
                        <c:v>8.9</c:v>
                      </c:pt>
                      <c:pt idx="39">
                        <c:v>9</c:v>
                      </c:pt>
                      <c:pt idx="40">
                        <c:v>9</c:v>
                      </c:pt>
                      <c:pt idx="41">
                        <c:v>9</c:v>
                      </c:pt>
                      <c:pt idx="42">
                        <c:v>9</c:v>
                      </c:pt>
                      <c:pt idx="43">
                        <c:v>9</c:v>
                      </c:pt>
                      <c:pt idx="44">
                        <c:v>9</c:v>
                      </c:pt>
                      <c:pt idx="45">
                        <c:v>9</c:v>
                      </c:pt>
                      <c:pt idx="46">
                        <c:v>9</c:v>
                      </c:pt>
                      <c:pt idx="47">
                        <c:v>8.9</c:v>
                      </c:pt>
                      <c:pt idx="48">
                        <c:v>9</c:v>
                      </c:pt>
                      <c:pt idx="49">
                        <c:v>9</c:v>
                      </c:pt>
                      <c:pt idx="50">
                        <c:v>9</c:v>
                      </c:pt>
                      <c:pt idx="51">
                        <c:v>9</c:v>
                      </c:pt>
                      <c:pt idx="52">
                        <c:v>8.9</c:v>
                      </c:pt>
                      <c:pt idx="53">
                        <c:v>9</c:v>
                      </c:pt>
                      <c:pt idx="54">
                        <c:v>8.9</c:v>
                      </c:pt>
                      <c:pt idx="55">
                        <c:v>9</c:v>
                      </c:pt>
                      <c:pt idx="56">
                        <c:v>8.9</c:v>
                      </c:pt>
                      <c:pt idx="57">
                        <c:v>8.9</c:v>
                      </c:pt>
                      <c:pt idx="58">
                        <c:v>9</c:v>
                      </c:pt>
                      <c:pt idx="59">
                        <c:v>8.9</c:v>
                      </c:pt>
                      <c:pt idx="60">
                        <c:v>9</c:v>
                      </c:pt>
                      <c:pt idx="61">
                        <c:v>8.9</c:v>
                      </c:pt>
                      <c:pt idx="62">
                        <c:v>8.9</c:v>
                      </c:pt>
                      <c:pt idx="63">
                        <c:v>8.9</c:v>
                      </c:pt>
                      <c:pt idx="64">
                        <c:v>9</c:v>
                      </c:pt>
                      <c:pt idx="65">
                        <c:v>9</c:v>
                      </c:pt>
                      <c:pt idx="66">
                        <c:v>9</c:v>
                      </c:pt>
                      <c:pt idx="67">
                        <c:v>8.9</c:v>
                      </c:pt>
                      <c:pt idx="68">
                        <c:v>8.9</c:v>
                      </c:pt>
                      <c:pt idx="69">
                        <c:v>9</c:v>
                      </c:pt>
                      <c:pt idx="70">
                        <c:v>8.9</c:v>
                      </c:pt>
                      <c:pt idx="71">
                        <c:v>8.9</c:v>
                      </c:pt>
                      <c:pt idx="72">
                        <c:v>8.9</c:v>
                      </c:pt>
                      <c:pt idx="73">
                        <c:v>8.9</c:v>
                      </c:pt>
                      <c:pt idx="74">
                        <c:v>8.9</c:v>
                      </c:pt>
                      <c:pt idx="75">
                        <c:v>9</c:v>
                      </c:pt>
                      <c:pt idx="76">
                        <c:v>8.9</c:v>
                      </c:pt>
                      <c:pt idx="77">
                        <c:v>9</c:v>
                      </c:pt>
                      <c:pt idx="78">
                        <c:v>9</c:v>
                      </c:pt>
                      <c:pt idx="79">
                        <c:v>9</c:v>
                      </c:pt>
                      <c:pt idx="80">
                        <c:v>9</c:v>
                      </c:pt>
                      <c:pt idx="81">
                        <c:v>8.9</c:v>
                      </c:pt>
                      <c:pt idx="82">
                        <c:v>9</c:v>
                      </c:pt>
                      <c:pt idx="83">
                        <c:v>9</c:v>
                      </c:pt>
                      <c:pt idx="84">
                        <c:v>9</c:v>
                      </c:pt>
                      <c:pt idx="85">
                        <c:v>9.1</c:v>
                      </c:pt>
                      <c:pt idx="86">
                        <c:v>9</c:v>
                      </c:pt>
                      <c:pt idx="87">
                        <c:v>9</c:v>
                      </c:pt>
                      <c:pt idx="88">
                        <c:v>9</c:v>
                      </c:pt>
                      <c:pt idx="89">
                        <c:v>9</c:v>
                      </c:pt>
                      <c:pt idx="90">
                        <c:v>9</c:v>
                      </c:pt>
                      <c:pt idx="91">
                        <c:v>9</c:v>
                      </c:pt>
                      <c:pt idx="92">
                        <c:v>9</c:v>
                      </c:pt>
                      <c:pt idx="93">
                        <c:v>9</c:v>
                      </c:pt>
                      <c:pt idx="94">
                        <c:v>9</c:v>
                      </c:pt>
                      <c:pt idx="95">
                        <c:v>9</c:v>
                      </c:pt>
                      <c:pt idx="96">
                        <c:v>8.9</c:v>
                      </c:pt>
                      <c:pt idx="97">
                        <c:v>9</c:v>
                      </c:pt>
                      <c:pt idx="98">
                        <c:v>9</c:v>
                      </c:pt>
                      <c:pt idx="99">
                        <c:v>8.9</c:v>
                      </c:pt>
                      <c:pt idx="100">
                        <c:v>9</c:v>
                      </c:pt>
                      <c:pt idx="101">
                        <c:v>9</c:v>
                      </c:pt>
                      <c:pt idx="102">
                        <c:v>9</c:v>
                      </c:pt>
                      <c:pt idx="103">
                        <c:v>8.9</c:v>
                      </c:pt>
                      <c:pt idx="104">
                        <c:v>8.9</c:v>
                      </c:pt>
                      <c:pt idx="105">
                        <c:v>9</c:v>
                      </c:pt>
                      <c:pt idx="106">
                        <c:v>9</c:v>
                      </c:pt>
                      <c:pt idx="107">
                        <c:v>8.9</c:v>
                      </c:pt>
                      <c:pt idx="108">
                        <c:v>8.9</c:v>
                      </c:pt>
                      <c:pt idx="109">
                        <c:v>9</c:v>
                      </c:pt>
                      <c:pt idx="110">
                        <c:v>9</c:v>
                      </c:pt>
                      <c:pt idx="111">
                        <c:v>9</c:v>
                      </c:pt>
                      <c:pt idx="112">
                        <c:v>8.9</c:v>
                      </c:pt>
                      <c:pt idx="113">
                        <c:v>8.9</c:v>
                      </c:pt>
                      <c:pt idx="114">
                        <c:v>8.9</c:v>
                      </c:pt>
                      <c:pt idx="115">
                        <c:v>9</c:v>
                      </c:pt>
                      <c:pt idx="116">
                        <c:v>8.9</c:v>
                      </c:pt>
                      <c:pt idx="117">
                        <c:v>8.9</c:v>
                      </c:pt>
                      <c:pt idx="118">
                        <c:v>8.9</c:v>
                      </c:pt>
                      <c:pt idx="119">
                        <c:v>8.9</c:v>
                      </c:pt>
                      <c:pt idx="120">
                        <c:v>8.8000000000000007</c:v>
                      </c:pt>
                      <c:pt idx="121">
                        <c:v>8.8000000000000007</c:v>
                      </c:pt>
                      <c:pt idx="122">
                        <c:v>8.9</c:v>
                      </c:pt>
                      <c:pt idx="123">
                        <c:v>8.9</c:v>
                      </c:pt>
                      <c:pt idx="124">
                        <c:v>8.9</c:v>
                      </c:pt>
                      <c:pt idx="125">
                        <c:v>8.8000000000000007</c:v>
                      </c:pt>
                      <c:pt idx="126">
                        <c:v>8.9</c:v>
                      </c:pt>
                      <c:pt idx="127">
                        <c:v>8.9</c:v>
                      </c:pt>
                      <c:pt idx="128">
                        <c:v>8.8000000000000007</c:v>
                      </c:pt>
                      <c:pt idx="129">
                        <c:v>8.8000000000000007</c:v>
                      </c:pt>
                      <c:pt idx="130">
                        <c:v>8.9</c:v>
                      </c:pt>
                      <c:pt idx="131">
                        <c:v>8.8000000000000007</c:v>
                      </c:pt>
                      <c:pt idx="132">
                        <c:v>8.9</c:v>
                      </c:pt>
                      <c:pt idx="133">
                        <c:v>8.9</c:v>
                      </c:pt>
                      <c:pt idx="134">
                        <c:v>8.9</c:v>
                      </c:pt>
                      <c:pt idx="135">
                        <c:v>8.8000000000000007</c:v>
                      </c:pt>
                      <c:pt idx="136">
                        <c:v>8.8000000000000007</c:v>
                      </c:pt>
                      <c:pt idx="137">
                        <c:v>8.8000000000000007</c:v>
                      </c:pt>
                      <c:pt idx="138">
                        <c:v>8.8000000000000007</c:v>
                      </c:pt>
                      <c:pt idx="139">
                        <c:v>8.8000000000000007</c:v>
                      </c:pt>
                      <c:pt idx="140">
                        <c:v>8.8000000000000007</c:v>
                      </c:pt>
                      <c:pt idx="141">
                        <c:v>8.8000000000000007</c:v>
                      </c:pt>
                      <c:pt idx="142">
                        <c:v>8.9</c:v>
                      </c:pt>
                      <c:pt idx="143">
                        <c:v>8.9</c:v>
                      </c:pt>
                      <c:pt idx="144">
                        <c:v>8.8000000000000007</c:v>
                      </c:pt>
                      <c:pt idx="145">
                        <c:v>8.8000000000000007</c:v>
                      </c:pt>
                      <c:pt idx="146">
                        <c:v>8.8000000000000007</c:v>
                      </c:pt>
                      <c:pt idx="147">
                        <c:v>8.8000000000000007</c:v>
                      </c:pt>
                      <c:pt idx="148">
                        <c:v>8.9</c:v>
                      </c:pt>
                      <c:pt idx="149">
                        <c:v>8.8000000000000007</c:v>
                      </c:pt>
                      <c:pt idx="150">
                        <c:v>8.8000000000000007</c:v>
                      </c:pt>
                      <c:pt idx="151">
                        <c:v>8.8000000000000007</c:v>
                      </c:pt>
                      <c:pt idx="152">
                        <c:v>8.8000000000000007</c:v>
                      </c:pt>
                      <c:pt idx="153">
                        <c:v>8.8000000000000007</c:v>
                      </c:pt>
                      <c:pt idx="154">
                        <c:v>8.8000000000000007</c:v>
                      </c:pt>
                      <c:pt idx="155">
                        <c:v>8.8000000000000007</c:v>
                      </c:pt>
                      <c:pt idx="156">
                        <c:v>8.8000000000000007</c:v>
                      </c:pt>
                      <c:pt idx="157">
                        <c:v>8.8000000000000007</c:v>
                      </c:pt>
                      <c:pt idx="158">
                        <c:v>8.8000000000000007</c:v>
                      </c:pt>
                      <c:pt idx="159">
                        <c:v>8.6999999999999993</c:v>
                      </c:pt>
                      <c:pt idx="160">
                        <c:v>8.8000000000000007</c:v>
                      </c:pt>
                      <c:pt idx="161">
                        <c:v>8.8000000000000007</c:v>
                      </c:pt>
                      <c:pt idx="162">
                        <c:v>8.8000000000000007</c:v>
                      </c:pt>
                      <c:pt idx="163">
                        <c:v>8.6999999999999993</c:v>
                      </c:pt>
                      <c:pt idx="164">
                        <c:v>8.8000000000000007</c:v>
                      </c:pt>
                      <c:pt idx="165">
                        <c:v>8.8000000000000007</c:v>
                      </c:pt>
                      <c:pt idx="166">
                        <c:v>8.6999999999999993</c:v>
                      </c:pt>
                      <c:pt idx="167">
                        <c:v>8.8000000000000007</c:v>
                      </c:pt>
                      <c:pt idx="168">
                        <c:v>8.8000000000000007</c:v>
                      </c:pt>
                      <c:pt idx="169">
                        <c:v>8.8000000000000007</c:v>
                      </c:pt>
                      <c:pt idx="170">
                        <c:v>8.8000000000000007</c:v>
                      </c:pt>
                      <c:pt idx="171">
                        <c:v>8.6999999999999993</c:v>
                      </c:pt>
                      <c:pt idx="172">
                        <c:v>8.8000000000000007</c:v>
                      </c:pt>
                      <c:pt idx="173">
                        <c:v>8.6999999999999993</c:v>
                      </c:pt>
                      <c:pt idx="174">
                        <c:v>8.8000000000000007</c:v>
                      </c:pt>
                      <c:pt idx="175">
                        <c:v>8.6999999999999993</c:v>
                      </c:pt>
                      <c:pt idx="176">
                        <c:v>8.6999999999999993</c:v>
                      </c:pt>
                      <c:pt idx="177">
                        <c:v>8.8000000000000007</c:v>
                      </c:pt>
                      <c:pt idx="178">
                        <c:v>8.6999999999999993</c:v>
                      </c:pt>
                      <c:pt idx="179">
                        <c:v>8.6999999999999993</c:v>
                      </c:pt>
                      <c:pt idx="180">
                        <c:v>8.8000000000000007</c:v>
                      </c:pt>
                      <c:pt idx="181">
                        <c:v>8.8000000000000007</c:v>
                      </c:pt>
                      <c:pt idx="182">
                        <c:v>8.8000000000000007</c:v>
                      </c:pt>
                      <c:pt idx="183">
                        <c:v>8.8000000000000007</c:v>
                      </c:pt>
                      <c:pt idx="184">
                        <c:v>8.8000000000000007</c:v>
                      </c:pt>
                      <c:pt idx="185">
                        <c:v>8.8000000000000007</c:v>
                      </c:pt>
                      <c:pt idx="186">
                        <c:v>8.9</c:v>
                      </c:pt>
                      <c:pt idx="187">
                        <c:v>8.8000000000000007</c:v>
                      </c:pt>
                      <c:pt idx="188">
                        <c:v>8.9</c:v>
                      </c:pt>
                      <c:pt idx="189">
                        <c:v>8.8000000000000007</c:v>
                      </c:pt>
                      <c:pt idx="190">
                        <c:v>8.9</c:v>
                      </c:pt>
                      <c:pt idx="191">
                        <c:v>8.8000000000000007</c:v>
                      </c:pt>
                      <c:pt idx="192">
                        <c:v>8.8000000000000007</c:v>
                      </c:pt>
                      <c:pt idx="193">
                        <c:v>8.8000000000000007</c:v>
                      </c:pt>
                      <c:pt idx="194">
                        <c:v>8.9</c:v>
                      </c:pt>
                      <c:pt idx="195">
                        <c:v>8.9</c:v>
                      </c:pt>
                      <c:pt idx="196">
                        <c:v>8.8000000000000007</c:v>
                      </c:pt>
                      <c:pt idx="197">
                        <c:v>8.9</c:v>
                      </c:pt>
                      <c:pt idx="198">
                        <c:v>8.8000000000000007</c:v>
                      </c:pt>
                      <c:pt idx="199">
                        <c:v>8.8000000000000007</c:v>
                      </c:pt>
                      <c:pt idx="200">
                        <c:v>8.6999999999999993</c:v>
                      </c:pt>
                      <c:pt idx="201">
                        <c:v>8.8000000000000007</c:v>
                      </c:pt>
                      <c:pt idx="202">
                        <c:v>8.6999999999999993</c:v>
                      </c:pt>
                      <c:pt idx="203">
                        <c:v>8.6999999999999993</c:v>
                      </c:pt>
                      <c:pt idx="204">
                        <c:v>8.6999999999999993</c:v>
                      </c:pt>
                      <c:pt idx="205">
                        <c:v>8.6999999999999993</c:v>
                      </c:pt>
                      <c:pt idx="206">
                        <c:v>8.6999999999999993</c:v>
                      </c:pt>
                      <c:pt idx="207">
                        <c:v>8.6999999999999993</c:v>
                      </c:pt>
                      <c:pt idx="208">
                        <c:v>8.6999999999999993</c:v>
                      </c:pt>
                      <c:pt idx="209">
                        <c:v>8.6999999999999993</c:v>
                      </c:pt>
                      <c:pt idx="210">
                        <c:v>8.6999999999999993</c:v>
                      </c:pt>
                      <c:pt idx="211">
                        <c:v>8.6999999999999993</c:v>
                      </c:pt>
                      <c:pt idx="212">
                        <c:v>8.6999999999999993</c:v>
                      </c:pt>
                      <c:pt idx="213">
                        <c:v>8.6999999999999993</c:v>
                      </c:pt>
                      <c:pt idx="214">
                        <c:v>8.6999999999999993</c:v>
                      </c:pt>
                      <c:pt idx="215">
                        <c:v>8.6999999999999993</c:v>
                      </c:pt>
                      <c:pt idx="216">
                        <c:v>8.6999999999999993</c:v>
                      </c:pt>
                      <c:pt idx="217">
                        <c:v>8.6999999999999993</c:v>
                      </c:pt>
                      <c:pt idx="218">
                        <c:v>8.6999999999999993</c:v>
                      </c:pt>
                      <c:pt idx="219">
                        <c:v>8.6999999999999993</c:v>
                      </c:pt>
                      <c:pt idx="220">
                        <c:v>8.8000000000000007</c:v>
                      </c:pt>
                      <c:pt idx="221">
                        <c:v>8.8000000000000007</c:v>
                      </c:pt>
                      <c:pt idx="222">
                        <c:v>8.8000000000000007</c:v>
                      </c:pt>
                      <c:pt idx="223">
                        <c:v>8.8000000000000007</c:v>
                      </c:pt>
                      <c:pt idx="224">
                        <c:v>8.8000000000000007</c:v>
                      </c:pt>
                      <c:pt idx="225">
                        <c:v>8.6999999999999993</c:v>
                      </c:pt>
                      <c:pt idx="226">
                        <c:v>8.6999999999999993</c:v>
                      </c:pt>
                      <c:pt idx="227">
                        <c:v>8.8000000000000007</c:v>
                      </c:pt>
                      <c:pt idx="228">
                        <c:v>8.6999999999999993</c:v>
                      </c:pt>
                      <c:pt idx="229">
                        <c:v>8.6999999999999993</c:v>
                      </c:pt>
                      <c:pt idx="230">
                        <c:v>8.6999999999999993</c:v>
                      </c:pt>
                      <c:pt idx="231">
                        <c:v>8.6999999999999993</c:v>
                      </c:pt>
                      <c:pt idx="232">
                        <c:v>8.6999999999999993</c:v>
                      </c:pt>
                      <c:pt idx="233">
                        <c:v>8.8000000000000007</c:v>
                      </c:pt>
                      <c:pt idx="234">
                        <c:v>8.6999999999999993</c:v>
                      </c:pt>
                      <c:pt idx="235">
                        <c:v>8.8000000000000007</c:v>
                      </c:pt>
                      <c:pt idx="236">
                        <c:v>8.6999999999999993</c:v>
                      </c:pt>
                      <c:pt idx="237">
                        <c:v>8.6999999999999993</c:v>
                      </c:pt>
                      <c:pt idx="238">
                        <c:v>8.6999999999999993</c:v>
                      </c:pt>
                      <c:pt idx="239">
                        <c:v>8.6999999999999993</c:v>
                      </c:pt>
                      <c:pt idx="240">
                        <c:v>8.6999999999999993</c:v>
                      </c:pt>
                      <c:pt idx="241">
                        <c:v>8.6999999999999993</c:v>
                      </c:pt>
                      <c:pt idx="242">
                        <c:v>8.6999999999999993</c:v>
                      </c:pt>
                      <c:pt idx="243">
                        <c:v>8.8000000000000007</c:v>
                      </c:pt>
                      <c:pt idx="244">
                        <c:v>8.6999999999999993</c:v>
                      </c:pt>
                      <c:pt idx="245">
                        <c:v>8.6999999999999993</c:v>
                      </c:pt>
                      <c:pt idx="246">
                        <c:v>8.8000000000000007</c:v>
                      </c:pt>
                      <c:pt idx="247">
                        <c:v>8.6999999999999993</c:v>
                      </c:pt>
                      <c:pt idx="248">
                        <c:v>8.6999999999999993</c:v>
                      </c:pt>
                      <c:pt idx="249">
                        <c:v>8.6999999999999993</c:v>
                      </c:pt>
                      <c:pt idx="250">
                        <c:v>8.8000000000000007</c:v>
                      </c:pt>
                      <c:pt idx="251">
                        <c:v>8.6999999999999993</c:v>
                      </c:pt>
                      <c:pt idx="252">
                        <c:v>8.6999999999999993</c:v>
                      </c:pt>
                      <c:pt idx="253">
                        <c:v>8.8000000000000007</c:v>
                      </c:pt>
                      <c:pt idx="254">
                        <c:v>8.8000000000000007</c:v>
                      </c:pt>
                      <c:pt idx="255">
                        <c:v>8.9</c:v>
                      </c:pt>
                      <c:pt idx="256">
                        <c:v>8.8000000000000007</c:v>
                      </c:pt>
                      <c:pt idx="257">
                        <c:v>8.8000000000000007</c:v>
                      </c:pt>
                      <c:pt idx="258">
                        <c:v>8.8000000000000007</c:v>
                      </c:pt>
                      <c:pt idx="259">
                        <c:v>8.8000000000000007</c:v>
                      </c:pt>
                      <c:pt idx="260">
                        <c:v>8.6999999999999993</c:v>
                      </c:pt>
                      <c:pt idx="261">
                        <c:v>8.6999999999999993</c:v>
                      </c:pt>
                      <c:pt idx="262">
                        <c:v>8.6999999999999993</c:v>
                      </c:pt>
                      <c:pt idx="263">
                        <c:v>8.6999999999999993</c:v>
                      </c:pt>
                      <c:pt idx="264">
                        <c:v>8.6999999999999993</c:v>
                      </c:pt>
                      <c:pt idx="265">
                        <c:v>8.6999999999999993</c:v>
                      </c:pt>
                      <c:pt idx="266">
                        <c:v>8.6999999999999993</c:v>
                      </c:pt>
                      <c:pt idx="267">
                        <c:v>8.6999999999999993</c:v>
                      </c:pt>
                      <c:pt idx="268">
                        <c:v>8.6999999999999993</c:v>
                      </c:pt>
                      <c:pt idx="269">
                        <c:v>8.6999999999999993</c:v>
                      </c:pt>
                      <c:pt idx="270">
                        <c:v>8.6</c:v>
                      </c:pt>
                      <c:pt idx="271">
                        <c:v>8.6999999999999993</c:v>
                      </c:pt>
                      <c:pt idx="272">
                        <c:v>8.6</c:v>
                      </c:pt>
                      <c:pt idx="273">
                        <c:v>8.6999999999999993</c:v>
                      </c:pt>
                      <c:pt idx="274">
                        <c:v>8.6999999999999993</c:v>
                      </c:pt>
                      <c:pt idx="275">
                        <c:v>8.6</c:v>
                      </c:pt>
                      <c:pt idx="276">
                        <c:v>8.6999999999999993</c:v>
                      </c:pt>
                      <c:pt idx="277">
                        <c:v>8.6999999999999993</c:v>
                      </c:pt>
                      <c:pt idx="278">
                        <c:v>8.6999999999999993</c:v>
                      </c:pt>
                      <c:pt idx="279">
                        <c:v>8.6999999999999993</c:v>
                      </c:pt>
                      <c:pt idx="280">
                        <c:v>8.6999999999999993</c:v>
                      </c:pt>
                      <c:pt idx="281">
                        <c:v>8.6999999999999993</c:v>
                      </c:pt>
                      <c:pt idx="282">
                        <c:v>8.6999999999999993</c:v>
                      </c:pt>
                      <c:pt idx="283">
                        <c:v>8.6999999999999993</c:v>
                      </c:pt>
                      <c:pt idx="284">
                        <c:v>8.6999999999999993</c:v>
                      </c:pt>
                      <c:pt idx="285">
                        <c:v>8.6999999999999993</c:v>
                      </c:pt>
                      <c:pt idx="286">
                        <c:v>8.6</c:v>
                      </c:pt>
                      <c:pt idx="287">
                        <c:v>8.6999999999999993</c:v>
                      </c:pt>
                      <c:pt idx="288">
                        <c:v>8.6999999999999993</c:v>
                      </c:pt>
                      <c:pt idx="289">
                        <c:v>8.6999999999999993</c:v>
                      </c:pt>
                      <c:pt idx="290">
                        <c:v>8.6999999999999993</c:v>
                      </c:pt>
                      <c:pt idx="291">
                        <c:v>8.6999999999999993</c:v>
                      </c:pt>
                      <c:pt idx="292">
                        <c:v>8.6999999999999993</c:v>
                      </c:pt>
                      <c:pt idx="293">
                        <c:v>8.6999999999999993</c:v>
                      </c:pt>
                      <c:pt idx="294">
                        <c:v>8.6999999999999993</c:v>
                      </c:pt>
                      <c:pt idx="295">
                        <c:v>8.6999999999999993</c:v>
                      </c:pt>
                      <c:pt idx="296">
                        <c:v>8.6999999999999993</c:v>
                      </c:pt>
                      <c:pt idx="297">
                        <c:v>8.6999999999999993</c:v>
                      </c:pt>
                      <c:pt idx="298">
                        <c:v>8.6999999999999993</c:v>
                      </c:pt>
                      <c:pt idx="299">
                        <c:v>8.6</c:v>
                      </c:pt>
                      <c:pt idx="300">
                        <c:v>8.6</c:v>
                      </c:pt>
                      <c:pt idx="301">
                        <c:v>8.6</c:v>
                      </c:pt>
                      <c:pt idx="302">
                        <c:v>8.6</c:v>
                      </c:pt>
                      <c:pt idx="303">
                        <c:v>8.6</c:v>
                      </c:pt>
                      <c:pt idx="304">
                        <c:v>8.6</c:v>
                      </c:pt>
                      <c:pt idx="305">
                        <c:v>8.6</c:v>
                      </c:pt>
                      <c:pt idx="306">
                        <c:v>8.6</c:v>
                      </c:pt>
                      <c:pt idx="307">
                        <c:v>8.6999999999999993</c:v>
                      </c:pt>
                      <c:pt idx="308">
                        <c:v>8.6</c:v>
                      </c:pt>
                      <c:pt idx="309">
                        <c:v>8.6999999999999993</c:v>
                      </c:pt>
                      <c:pt idx="310">
                        <c:v>8.6</c:v>
                      </c:pt>
                      <c:pt idx="311">
                        <c:v>8.6999999999999993</c:v>
                      </c:pt>
                      <c:pt idx="312">
                        <c:v>8.6999999999999993</c:v>
                      </c:pt>
                      <c:pt idx="313">
                        <c:v>8.6999999999999993</c:v>
                      </c:pt>
                      <c:pt idx="314">
                        <c:v>8.6</c:v>
                      </c:pt>
                      <c:pt idx="315">
                        <c:v>8.6</c:v>
                      </c:pt>
                      <c:pt idx="316">
                        <c:v>8.6</c:v>
                      </c:pt>
                      <c:pt idx="317">
                        <c:v>8.6999999999999993</c:v>
                      </c:pt>
                      <c:pt idx="318">
                        <c:v>8.6999999999999993</c:v>
                      </c:pt>
                      <c:pt idx="319">
                        <c:v>8.6999999999999993</c:v>
                      </c:pt>
                      <c:pt idx="320">
                        <c:v>8.6999999999999993</c:v>
                      </c:pt>
                      <c:pt idx="321">
                        <c:v>8.6999999999999993</c:v>
                      </c:pt>
                      <c:pt idx="322">
                        <c:v>8.6</c:v>
                      </c:pt>
                      <c:pt idx="323">
                        <c:v>8.6</c:v>
                      </c:pt>
                      <c:pt idx="324">
                        <c:v>8.6</c:v>
                      </c:pt>
                      <c:pt idx="325">
                        <c:v>8.6</c:v>
                      </c:pt>
                      <c:pt idx="326">
                        <c:v>8.6999999999999993</c:v>
                      </c:pt>
                      <c:pt idx="327">
                        <c:v>8.6</c:v>
                      </c:pt>
                      <c:pt idx="328">
                        <c:v>8.6</c:v>
                      </c:pt>
                      <c:pt idx="329">
                        <c:v>8.6</c:v>
                      </c:pt>
                      <c:pt idx="330">
                        <c:v>8.6</c:v>
                      </c:pt>
                      <c:pt idx="331">
                        <c:v>8.6</c:v>
                      </c:pt>
                      <c:pt idx="332">
                        <c:v>8.6</c:v>
                      </c:pt>
                      <c:pt idx="333">
                        <c:v>8.6</c:v>
                      </c:pt>
                      <c:pt idx="334">
                        <c:v>8.6</c:v>
                      </c:pt>
                      <c:pt idx="335">
                        <c:v>8.6</c:v>
                      </c:pt>
                      <c:pt idx="336">
                        <c:v>8.6</c:v>
                      </c:pt>
                      <c:pt idx="337">
                        <c:v>8.6999999999999993</c:v>
                      </c:pt>
                      <c:pt idx="338">
                        <c:v>8.6</c:v>
                      </c:pt>
                      <c:pt idx="339">
                        <c:v>8.6</c:v>
                      </c:pt>
                      <c:pt idx="340">
                        <c:v>8.6</c:v>
                      </c:pt>
                      <c:pt idx="341">
                        <c:v>8.6</c:v>
                      </c:pt>
                      <c:pt idx="342">
                        <c:v>8.6</c:v>
                      </c:pt>
                      <c:pt idx="343">
                        <c:v>8.6</c:v>
                      </c:pt>
                      <c:pt idx="344">
                        <c:v>8.6</c:v>
                      </c:pt>
                      <c:pt idx="345">
                        <c:v>8.6</c:v>
                      </c:pt>
                      <c:pt idx="346">
                        <c:v>8.6999999999999993</c:v>
                      </c:pt>
                      <c:pt idx="347">
                        <c:v>8.6999999999999993</c:v>
                      </c:pt>
                      <c:pt idx="348">
                        <c:v>8.6999999999999993</c:v>
                      </c:pt>
                      <c:pt idx="349">
                        <c:v>8.6999999999999993</c:v>
                      </c:pt>
                      <c:pt idx="350">
                        <c:v>8.6999999999999993</c:v>
                      </c:pt>
                      <c:pt idx="351">
                        <c:v>8.6999999999999993</c:v>
                      </c:pt>
                      <c:pt idx="352">
                        <c:v>8.6999999999999993</c:v>
                      </c:pt>
                      <c:pt idx="353">
                        <c:v>8.6</c:v>
                      </c:pt>
                      <c:pt idx="354">
                        <c:v>8.6999999999999993</c:v>
                      </c:pt>
                      <c:pt idx="355">
                        <c:v>8.6</c:v>
                      </c:pt>
                      <c:pt idx="356">
                        <c:v>8.6999999999999993</c:v>
                      </c:pt>
                      <c:pt idx="357">
                        <c:v>8.6</c:v>
                      </c:pt>
                      <c:pt idx="358">
                        <c:v>8.6999999999999993</c:v>
                      </c:pt>
                      <c:pt idx="359">
                        <c:v>8.6</c:v>
                      </c:pt>
                      <c:pt idx="360">
                        <c:v>8.6</c:v>
                      </c:pt>
                      <c:pt idx="361">
                        <c:v>8.6</c:v>
                      </c:pt>
                      <c:pt idx="362">
                        <c:v>8.6</c:v>
                      </c:pt>
                      <c:pt idx="363">
                        <c:v>8.6</c:v>
                      </c:pt>
                      <c:pt idx="364">
                        <c:v>8.6</c:v>
                      </c:pt>
                      <c:pt idx="365">
                        <c:v>8.6</c:v>
                      </c:pt>
                      <c:pt idx="366">
                        <c:v>8.6</c:v>
                      </c:pt>
                      <c:pt idx="367">
                        <c:v>8.6</c:v>
                      </c:pt>
                      <c:pt idx="368">
                        <c:v>8.6</c:v>
                      </c:pt>
                      <c:pt idx="369">
                        <c:v>8.6</c:v>
                      </c:pt>
                      <c:pt idx="370">
                        <c:v>8.6</c:v>
                      </c:pt>
                      <c:pt idx="371">
                        <c:v>8.6</c:v>
                      </c:pt>
                      <c:pt idx="372">
                        <c:v>8.5</c:v>
                      </c:pt>
                      <c:pt idx="373">
                        <c:v>8.6</c:v>
                      </c:pt>
                      <c:pt idx="374">
                        <c:v>8.6</c:v>
                      </c:pt>
                      <c:pt idx="375">
                        <c:v>8.6</c:v>
                      </c:pt>
                      <c:pt idx="376">
                        <c:v>8.5</c:v>
                      </c:pt>
                      <c:pt idx="377">
                        <c:v>8.6</c:v>
                      </c:pt>
                      <c:pt idx="378">
                        <c:v>8.6</c:v>
                      </c:pt>
                      <c:pt idx="379">
                        <c:v>8.6</c:v>
                      </c:pt>
                      <c:pt idx="380">
                        <c:v>8.6</c:v>
                      </c:pt>
                      <c:pt idx="381">
                        <c:v>8.5</c:v>
                      </c:pt>
                      <c:pt idx="382">
                        <c:v>8.6</c:v>
                      </c:pt>
                      <c:pt idx="383">
                        <c:v>8.6</c:v>
                      </c:pt>
                      <c:pt idx="384">
                        <c:v>8.6</c:v>
                      </c:pt>
                      <c:pt idx="385">
                        <c:v>8.6</c:v>
                      </c:pt>
                      <c:pt idx="386">
                        <c:v>8.6</c:v>
                      </c:pt>
                      <c:pt idx="387">
                        <c:v>8.6</c:v>
                      </c:pt>
                      <c:pt idx="388">
                        <c:v>8.6</c:v>
                      </c:pt>
                      <c:pt idx="389">
                        <c:v>8.6</c:v>
                      </c:pt>
                      <c:pt idx="390">
                        <c:v>8.6</c:v>
                      </c:pt>
                      <c:pt idx="391">
                        <c:v>8.6</c:v>
                      </c:pt>
                      <c:pt idx="392">
                        <c:v>8.6</c:v>
                      </c:pt>
                      <c:pt idx="393">
                        <c:v>8.6</c:v>
                      </c:pt>
                      <c:pt idx="394">
                        <c:v>8.5</c:v>
                      </c:pt>
                      <c:pt idx="395">
                        <c:v>8.6999999999999993</c:v>
                      </c:pt>
                      <c:pt idx="396">
                        <c:v>8.6</c:v>
                      </c:pt>
                      <c:pt idx="397">
                        <c:v>8.6</c:v>
                      </c:pt>
                      <c:pt idx="398">
                        <c:v>8.6</c:v>
                      </c:pt>
                      <c:pt idx="399">
                        <c:v>8.5</c:v>
                      </c:pt>
                      <c:pt idx="400">
                        <c:v>8.6</c:v>
                      </c:pt>
                      <c:pt idx="401">
                        <c:v>8.6</c:v>
                      </c:pt>
                      <c:pt idx="402">
                        <c:v>8.6</c:v>
                      </c:pt>
                      <c:pt idx="403">
                        <c:v>8.6</c:v>
                      </c:pt>
                      <c:pt idx="404">
                        <c:v>8.6</c:v>
                      </c:pt>
                      <c:pt idx="405">
                        <c:v>8.6</c:v>
                      </c:pt>
                      <c:pt idx="406">
                        <c:v>8.5</c:v>
                      </c:pt>
                      <c:pt idx="407">
                        <c:v>8.6</c:v>
                      </c:pt>
                      <c:pt idx="408">
                        <c:v>8.6</c:v>
                      </c:pt>
                      <c:pt idx="409">
                        <c:v>8.6</c:v>
                      </c:pt>
                      <c:pt idx="410">
                        <c:v>8.6</c:v>
                      </c:pt>
                      <c:pt idx="411">
                        <c:v>8.5</c:v>
                      </c:pt>
                      <c:pt idx="412">
                        <c:v>8.6</c:v>
                      </c:pt>
                      <c:pt idx="413">
                        <c:v>8.6</c:v>
                      </c:pt>
                      <c:pt idx="414">
                        <c:v>8.6</c:v>
                      </c:pt>
                      <c:pt idx="415">
                        <c:v>8.6</c:v>
                      </c:pt>
                      <c:pt idx="416">
                        <c:v>8.6</c:v>
                      </c:pt>
                      <c:pt idx="417">
                        <c:v>8.6</c:v>
                      </c:pt>
                      <c:pt idx="418">
                        <c:v>8.5</c:v>
                      </c:pt>
                      <c:pt idx="419">
                        <c:v>8.6</c:v>
                      </c:pt>
                      <c:pt idx="420">
                        <c:v>8.5</c:v>
                      </c:pt>
                      <c:pt idx="421">
                        <c:v>8.5</c:v>
                      </c:pt>
                      <c:pt idx="422">
                        <c:v>8.6</c:v>
                      </c:pt>
                      <c:pt idx="423">
                        <c:v>8.5</c:v>
                      </c:pt>
                      <c:pt idx="424">
                        <c:v>8.5</c:v>
                      </c:pt>
                      <c:pt idx="425">
                        <c:v>8.5</c:v>
                      </c:pt>
                      <c:pt idx="426">
                        <c:v>8.5</c:v>
                      </c:pt>
                      <c:pt idx="427">
                        <c:v>8.5</c:v>
                      </c:pt>
                      <c:pt idx="428">
                        <c:v>8.6</c:v>
                      </c:pt>
                      <c:pt idx="429">
                        <c:v>8.6</c:v>
                      </c:pt>
                      <c:pt idx="430">
                        <c:v>8.6</c:v>
                      </c:pt>
                      <c:pt idx="431">
                        <c:v>8.6</c:v>
                      </c:pt>
                      <c:pt idx="432">
                        <c:v>8.6</c:v>
                      </c:pt>
                      <c:pt idx="433">
                        <c:v>8.5</c:v>
                      </c:pt>
                      <c:pt idx="434">
                        <c:v>8.5</c:v>
                      </c:pt>
                      <c:pt idx="435">
                        <c:v>8.6</c:v>
                      </c:pt>
                      <c:pt idx="436">
                        <c:v>8.5</c:v>
                      </c:pt>
                      <c:pt idx="437">
                        <c:v>8.5</c:v>
                      </c:pt>
                      <c:pt idx="438">
                        <c:v>8.5</c:v>
                      </c:pt>
                      <c:pt idx="439">
                        <c:v>8.5</c:v>
                      </c:pt>
                      <c:pt idx="440">
                        <c:v>8.6</c:v>
                      </c:pt>
                      <c:pt idx="441">
                        <c:v>8.5</c:v>
                      </c:pt>
                      <c:pt idx="442">
                        <c:v>8.5</c:v>
                      </c:pt>
                      <c:pt idx="443">
                        <c:v>8.5</c:v>
                      </c:pt>
                      <c:pt idx="444">
                        <c:v>8.5</c:v>
                      </c:pt>
                      <c:pt idx="445">
                        <c:v>8.4</c:v>
                      </c:pt>
                      <c:pt idx="446">
                        <c:v>8.5</c:v>
                      </c:pt>
                      <c:pt idx="447">
                        <c:v>8.5</c:v>
                      </c:pt>
                      <c:pt idx="448">
                        <c:v>8.5</c:v>
                      </c:pt>
                      <c:pt idx="449">
                        <c:v>8.4</c:v>
                      </c:pt>
                      <c:pt idx="450">
                        <c:v>8.5</c:v>
                      </c:pt>
                      <c:pt idx="451">
                        <c:v>8.4</c:v>
                      </c:pt>
                      <c:pt idx="452">
                        <c:v>8.5</c:v>
                      </c:pt>
                      <c:pt idx="453">
                        <c:v>8.4</c:v>
                      </c:pt>
                      <c:pt idx="454">
                        <c:v>8.4</c:v>
                      </c:pt>
                      <c:pt idx="455">
                        <c:v>8.4</c:v>
                      </c:pt>
                      <c:pt idx="456">
                        <c:v>8.4</c:v>
                      </c:pt>
                      <c:pt idx="457">
                        <c:v>8.4</c:v>
                      </c:pt>
                      <c:pt idx="458">
                        <c:v>8.4</c:v>
                      </c:pt>
                      <c:pt idx="459">
                        <c:v>8.5</c:v>
                      </c:pt>
                      <c:pt idx="460">
                        <c:v>8.4</c:v>
                      </c:pt>
                      <c:pt idx="461">
                        <c:v>8.4</c:v>
                      </c:pt>
                      <c:pt idx="462">
                        <c:v>8.4</c:v>
                      </c:pt>
                      <c:pt idx="463">
                        <c:v>8.4</c:v>
                      </c:pt>
                      <c:pt idx="464">
                        <c:v>8.4</c:v>
                      </c:pt>
                      <c:pt idx="465">
                        <c:v>8.4</c:v>
                      </c:pt>
                      <c:pt idx="466">
                        <c:v>8.4</c:v>
                      </c:pt>
                      <c:pt idx="467">
                        <c:v>8.3000000000000007</c:v>
                      </c:pt>
                      <c:pt idx="468">
                        <c:v>8.4</c:v>
                      </c:pt>
                      <c:pt idx="469">
                        <c:v>8.4</c:v>
                      </c:pt>
                      <c:pt idx="470">
                        <c:v>8.4</c:v>
                      </c:pt>
                      <c:pt idx="471">
                        <c:v>8.4</c:v>
                      </c:pt>
                      <c:pt idx="472">
                        <c:v>8.4</c:v>
                      </c:pt>
                      <c:pt idx="473">
                        <c:v>8.3000000000000007</c:v>
                      </c:pt>
                      <c:pt idx="474">
                        <c:v>8.3000000000000007</c:v>
                      </c:pt>
                      <c:pt idx="475">
                        <c:v>8.4</c:v>
                      </c:pt>
                      <c:pt idx="476">
                        <c:v>8.4</c:v>
                      </c:pt>
                      <c:pt idx="477">
                        <c:v>8.4</c:v>
                      </c:pt>
                      <c:pt idx="478">
                        <c:v>8.3000000000000007</c:v>
                      </c:pt>
                      <c:pt idx="479">
                        <c:v>8.4</c:v>
                      </c:pt>
                      <c:pt idx="480">
                        <c:v>8.4</c:v>
                      </c:pt>
                      <c:pt idx="481">
                        <c:v>8.3000000000000007</c:v>
                      </c:pt>
                      <c:pt idx="482">
                        <c:v>8.4</c:v>
                      </c:pt>
                      <c:pt idx="483">
                        <c:v>8.4</c:v>
                      </c:pt>
                      <c:pt idx="484">
                        <c:v>8.3000000000000007</c:v>
                      </c:pt>
                      <c:pt idx="485">
                        <c:v>8.3000000000000007</c:v>
                      </c:pt>
                      <c:pt idx="486">
                        <c:v>8.3000000000000007</c:v>
                      </c:pt>
                      <c:pt idx="487">
                        <c:v>8.4</c:v>
                      </c:pt>
                      <c:pt idx="488">
                        <c:v>8.4</c:v>
                      </c:pt>
                      <c:pt idx="489">
                        <c:v>8.4</c:v>
                      </c:pt>
                      <c:pt idx="490">
                        <c:v>8.4</c:v>
                      </c:pt>
                      <c:pt idx="491">
                        <c:v>8.3000000000000007</c:v>
                      </c:pt>
                      <c:pt idx="492">
                        <c:v>8.3000000000000007</c:v>
                      </c:pt>
                      <c:pt idx="493">
                        <c:v>8.3000000000000007</c:v>
                      </c:pt>
                      <c:pt idx="494">
                        <c:v>8.3000000000000007</c:v>
                      </c:pt>
                      <c:pt idx="495">
                        <c:v>8.4</c:v>
                      </c:pt>
                      <c:pt idx="496">
                        <c:v>8.3000000000000007</c:v>
                      </c:pt>
                      <c:pt idx="497">
                        <c:v>8.3000000000000007</c:v>
                      </c:pt>
                      <c:pt idx="498">
                        <c:v>8.3000000000000007</c:v>
                      </c:pt>
                      <c:pt idx="499">
                        <c:v>8.3000000000000007</c:v>
                      </c:pt>
                      <c:pt idx="500">
                        <c:v>8.3000000000000007</c:v>
                      </c:pt>
                      <c:pt idx="501">
                        <c:v>8.3000000000000007</c:v>
                      </c:pt>
                      <c:pt idx="502">
                        <c:v>8.3000000000000007</c:v>
                      </c:pt>
                      <c:pt idx="503">
                        <c:v>8.3000000000000007</c:v>
                      </c:pt>
                      <c:pt idx="504">
                        <c:v>8.3000000000000007</c:v>
                      </c:pt>
                      <c:pt idx="505">
                        <c:v>8.3000000000000007</c:v>
                      </c:pt>
                      <c:pt idx="506">
                        <c:v>8.3000000000000007</c:v>
                      </c:pt>
                      <c:pt idx="507">
                        <c:v>8.3000000000000007</c:v>
                      </c:pt>
                      <c:pt idx="508">
                        <c:v>8.3000000000000007</c:v>
                      </c:pt>
                      <c:pt idx="509">
                        <c:v>8.3000000000000007</c:v>
                      </c:pt>
                      <c:pt idx="510">
                        <c:v>8.3000000000000007</c:v>
                      </c:pt>
                      <c:pt idx="511">
                        <c:v>8.3000000000000007</c:v>
                      </c:pt>
                      <c:pt idx="512">
                        <c:v>8.3000000000000007</c:v>
                      </c:pt>
                      <c:pt idx="513">
                        <c:v>8.4</c:v>
                      </c:pt>
                      <c:pt idx="514">
                        <c:v>8.4</c:v>
                      </c:pt>
                      <c:pt idx="515">
                        <c:v>8.4</c:v>
                      </c:pt>
                      <c:pt idx="516">
                        <c:v>8.4</c:v>
                      </c:pt>
                      <c:pt idx="517">
                        <c:v>8.4</c:v>
                      </c:pt>
                      <c:pt idx="518">
                        <c:v>8.3000000000000007</c:v>
                      </c:pt>
                      <c:pt idx="519">
                        <c:v>8.4</c:v>
                      </c:pt>
                      <c:pt idx="520">
                        <c:v>8.3000000000000007</c:v>
                      </c:pt>
                      <c:pt idx="521">
                        <c:v>8.3000000000000007</c:v>
                      </c:pt>
                      <c:pt idx="522">
                        <c:v>8.3000000000000007</c:v>
                      </c:pt>
                      <c:pt idx="523">
                        <c:v>8.4</c:v>
                      </c:pt>
                      <c:pt idx="524">
                        <c:v>8.4</c:v>
                      </c:pt>
                      <c:pt idx="525">
                        <c:v>8.3000000000000007</c:v>
                      </c:pt>
                      <c:pt idx="526">
                        <c:v>8.3000000000000007</c:v>
                      </c:pt>
                      <c:pt idx="527">
                        <c:v>8.3000000000000007</c:v>
                      </c:pt>
                      <c:pt idx="528">
                        <c:v>8.3000000000000007</c:v>
                      </c:pt>
                      <c:pt idx="529">
                        <c:v>8.3000000000000007</c:v>
                      </c:pt>
                      <c:pt idx="530">
                        <c:v>8.3000000000000007</c:v>
                      </c:pt>
                      <c:pt idx="531">
                        <c:v>8.3000000000000007</c:v>
                      </c:pt>
                      <c:pt idx="532">
                        <c:v>8.4</c:v>
                      </c:pt>
                      <c:pt idx="533">
                        <c:v>8.4</c:v>
                      </c:pt>
                      <c:pt idx="534">
                        <c:v>8.4</c:v>
                      </c:pt>
                      <c:pt idx="535">
                        <c:v>8.4</c:v>
                      </c:pt>
                      <c:pt idx="536">
                        <c:v>8.4</c:v>
                      </c:pt>
                      <c:pt idx="537">
                        <c:v>8.4</c:v>
                      </c:pt>
                      <c:pt idx="538">
                        <c:v>8.4</c:v>
                      </c:pt>
                      <c:pt idx="539">
                        <c:v>8.4</c:v>
                      </c:pt>
                      <c:pt idx="540">
                        <c:v>8.4</c:v>
                      </c:pt>
                      <c:pt idx="541">
                        <c:v>8.3000000000000007</c:v>
                      </c:pt>
                      <c:pt idx="542">
                        <c:v>8.3000000000000007</c:v>
                      </c:pt>
                      <c:pt idx="543">
                        <c:v>8.3000000000000007</c:v>
                      </c:pt>
                      <c:pt idx="544">
                        <c:v>8.3000000000000007</c:v>
                      </c:pt>
                      <c:pt idx="545">
                        <c:v>8.3000000000000007</c:v>
                      </c:pt>
                      <c:pt idx="546">
                        <c:v>8.4</c:v>
                      </c:pt>
                      <c:pt idx="547">
                        <c:v>8.4</c:v>
                      </c:pt>
                      <c:pt idx="548">
                        <c:v>8.4</c:v>
                      </c:pt>
                      <c:pt idx="549">
                        <c:v>8.4</c:v>
                      </c:pt>
                      <c:pt idx="550">
                        <c:v>8.4</c:v>
                      </c:pt>
                      <c:pt idx="551">
                        <c:v>8.4</c:v>
                      </c:pt>
                      <c:pt idx="552">
                        <c:v>8.3000000000000007</c:v>
                      </c:pt>
                      <c:pt idx="553">
                        <c:v>8.4</c:v>
                      </c:pt>
                      <c:pt idx="554">
                        <c:v>8.3000000000000007</c:v>
                      </c:pt>
                      <c:pt idx="555">
                        <c:v>8.3000000000000007</c:v>
                      </c:pt>
                      <c:pt idx="556">
                        <c:v>8.3000000000000007</c:v>
                      </c:pt>
                      <c:pt idx="557">
                        <c:v>8.3000000000000007</c:v>
                      </c:pt>
                      <c:pt idx="558">
                        <c:v>8.3000000000000007</c:v>
                      </c:pt>
                      <c:pt idx="559">
                        <c:v>8.3000000000000007</c:v>
                      </c:pt>
                      <c:pt idx="560">
                        <c:v>8.3000000000000007</c:v>
                      </c:pt>
                      <c:pt idx="561">
                        <c:v>8.3000000000000007</c:v>
                      </c:pt>
                      <c:pt idx="562">
                        <c:v>8.3000000000000007</c:v>
                      </c:pt>
                      <c:pt idx="563">
                        <c:v>8.1999999999999993</c:v>
                      </c:pt>
                      <c:pt idx="564">
                        <c:v>8.3000000000000007</c:v>
                      </c:pt>
                      <c:pt idx="565">
                        <c:v>8.3000000000000007</c:v>
                      </c:pt>
                      <c:pt idx="566">
                        <c:v>8.3000000000000007</c:v>
                      </c:pt>
                      <c:pt idx="567">
                        <c:v>8.3000000000000007</c:v>
                      </c:pt>
                      <c:pt idx="568">
                        <c:v>8.3000000000000007</c:v>
                      </c:pt>
                      <c:pt idx="569">
                        <c:v>8.4</c:v>
                      </c:pt>
                      <c:pt idx="570">
                        <c:v>8.4</c:v>
                      </c:pt>
                      <c:pt idx="571">
                        <c:v>8.4</c:v>
                      </c:pt>
                      <c:pt idx="572">
                        <c:v>8.4</c:v>
                      </c:pt>
                      <c:pt idx="573">
                        <c:v>8.3000000000000007</c:v>
                      </c:pt>
                      <c:pt idx="574">
                        <c:v>8.3000000000000007</c:v>
                      </c:pt>
                      <c:pt idx="575">
                        <c:v>8.3000000000000007</c:v>
                      </c:pt>
                      <c:pt idx="576">
                        <c:v>8.3000000000000007</c:v>
                      </c:pt>
                      <c:pt idx="577">
                        <c:v>8.3000000000000007</c:v>
                      </c:pt>
                      <c:pt idx="578">
                        <c:v>8.3000000000000007</c:v>
                      </c:pt>
                      <c:pt idx="579">
                        <c:v>8.3000000000000007</c:v>
                      </c:pt>
                      <c:pt idx="580">
                        <c:v>8.3000000000000007</c:v>
                      </c:pt>
                      <c:pt idx="581">
                        <c:v>8.3000000000000007</c:v>
                      </c:pt>
                      <c:pt idx="582">
                        <c:v>8.3000000000000007</c:v>
                      </c:pt>
                      <c:pt idx="583">
                        <c:v>8.3000000000000007</c:v>
                      </c:pt>
                      <c:pt idx="584">
                        <c:v>8.3000000000000007</c:v>
                      </c:pt>
                      <c:pt idx="585">
                        <c:v>8.3000000000000007</c:v>
                      </c:pt>
                      <c:pt idx="586">
                        <c:v>8.3000000000000007</c:v>
                      </c:pt>
                      <c:pt idx="587">
                        <c:v>8.3000000000000007</c:v>
                      </c:pt>
                      <c:pt idx="588">
                        <c:v>8.1999999999999993</c:v>
                      </c:pt>
                      <c:pt idx="589">
                        <c:v>8.3000000000000007</c:v>
                      </c:pt>
                      <c:pt idx="590">
                        <c:v>8.3000000000000007</c:v>
                      </c:pt>
                      <c:pt idx="591">
                        <c:v>8.3000000000000007</c:v>
                      </c:pt>
                      <c:pt idx="592">
                        <c:v>8.3000000000000007</c:v>
                      </c:pt>
                      <c:pt idx="593">
                        <c:v>8.3000000000000007</c:v>
                      </c:pt>
                      <c:pt idx="594">
                        <c:v>8.3000000000000007</c:v>
                      </c:pt>
                      <c:pt idx="595">
                        <c:v>8.3000000000000007</c:v>
                      </c:pt>
                      <c:pt idx="596">
                        <c:v>8.3000000000000007</c:v>
                      </c:pt>
                      <c:pt idx="597">
                        <c:v>8.1999999999999993</c:v>
                      </c:pt>
                      <c:pt idx="598">
                        <c:v>8.3000000000000007</c:v>
                      </c:pt>
                      <c:pt idx="599">
                        <c:v>8.3000000000000007</c:v>
                      </c:pt>
                      <c:pt idx="600">
                        <c:v>8.3000000000000007</c:v>
                      </c:pt>
                      <c:pt idx="601">
                        <c:v>8.4</c:v>
                      </c:pt>
                      <c:pt idx="602">
                        <c:v>8.3000000000000007</c:v>
                      </c:pt>
                      <c:pt idx="603">
                        <c:v>8.3000000000000007</c:v>
                      </c:pt>
                      <c:pt idx="604">
                        <c:v>8.4</c:v>
                      </c:pt>
                      <c:pt idx="605">
                        <c:v>8.4</c:v>
                      </c:pt>
                      <c:pt idx="606">
                        <c:v>8.3000000000000007</c:v>
                      </c:pt>
                      <c:pt idx="607">
                        <c:v>8.1999999999999993</c:v>
                      </c:pt>
                      <c:pt idx="608">
                        <c:v>8.1999999999999993</c:v>
                      </c:pt>
                      <c:pt idx="609">
                        <c:v>8.3000000000000007</c:v>
                      </c:pt>
                      <c:pt idx="610">
                        <c:v>8.1999999999999993</c:v>
                      </c:pt>
                      <c:pt idx="611">
                        <c:v>8.1999999999999993</c:v>
                      </c:pt>
                      <c:pt idx="612">
                        <c:v>8.1999999999999993</c:v>
                      </c:pt>
                      <c:pt idx="613">
                        <c:v>8.1999999999999993</c:v>
                      </c:pt>
                      <c:pt idx="614">
                        <c:v>8.1999999999999993</c:v>
                      </c:pt>
                      <c:pt idx="615">
                        <c:v>8.1999999999999993</c:v>
                      </c:pt>
                      <c:pt idx="616">
                        <c:v>8.1999999999999993</c:v>
                      </c:pt>
                      <c:pt idx="617">
                        <c:v>8.1999999999999993</c:v>
                      </c:pt>
                      <c:pt idx="618">
                        <c:v>8.1</c:v>
                      </c:pt>
                      <c:pt idx="619">
                        <c:v>8.1</c:v>
                      </c:pt>
                      <c:pt idx="620">
                        <c:v>8.1999999999999993</c:v>
                      </c:pt>
                      <c:pt idx="621">
                        <c:v>8.1999999999999993</c:v>
                      </c:pt>
                      <c:pt idx="622">
                        <c:v>8.1999999999999993</c:v>
                      </c:pt>
                      <c:pt idx="623">
                        <c:v>8.1</c:v>
                      </c:pt>
                      <c:pt idx="624">
                        <c:v>8.1</c:v>
                      </c:pt>
                      <c:pt idx="625">
                        <c:v>8.1999999999999993</c:v>
                      </c:pt>
                      <c:pt idx="626">
                        <c:v>8.1999999999999993</c:v>
                      </c:pt>
                      <c:pt idx="627">
                        <c:v>8.1999999999999993</c:v>
                      </c:pt>
                      <c:pt idx="628">
                        <c:v>8.1999999999999993</c:v>
                      </c:pt>
                      <c:pt idx="629">
                        <c:v>8.1999999999999993</c:v>
                      </c:pt>
                      <c:pt idx="630">
                        <c:v>8.1999999999999993</c:v>
                      </c:pt>
                      <c:pt idx="631">
                        <c:v>8.1999999999999993</c:v>
                      </c:pt>
                      <c:pt idx="632">
                        <c:v>8.1999999999999993</c:v>
                      </c:pt>
                      <c:pt idx="633">
                        <c:v>8.1999999999999993</c:v>
                      </c:pt>
                      <c:pt idx="634">
                        <c:v>8.1999999999999993</c:v>
                      </c:pt>
                      <c:pt idx="635">
                        <c:v>8.1999999999999993</c:v>
                      </c:pt>
                      <c:pt idx="636">
                        <c:v>8.1999999999999993</c:v>
                      </c:pt>
                      <c:pt idx="637">
                        <c:v>8.1999999999999993</c:v>
                      </c:pt>
                      <c:pt idx="638">
                        <c:v>8.1999999999999993</c:v>
                      </c:pt>
                      <c:pt idx="639">
                        <c:v>8.1999999999999993</c:v>
                      </c:pt>
                      <c:pt idx="640">
                        <c:v>8.1999999999999993</c:v>
                      </c:pt>
                      <c:pt idx="641">
                        <c:v>8.1999999999999993</c:v>
                      </c:pt>
                      <c:pt idx="642">
                        <c:v>8.1999999999999993</c:v>
                      </c:pt>
                      <c:pt idx="643">
                        <c:v>8.1999999999999993</c:v>
                      </c:pt>
                      <c:pt idx="644">
                        <c:v>8.1999999999999993</c:v>
                      </c:pt>
                      <c:pt idx="645">
                        <c:v>8.1</c:v>
                      </c:pt>
                      <c:pt idx="646">
                        <c:v>8.1999999999999993</c:v>
                      </c:pt>
                      <c:pt idx="647">
                        <c:v>8.1999999999999993</c:v>
                      </c:pt>
                      <c:pt idx="648">
                        <c:v>8.1999999999999993</c:v>
                      </c:pt>
                      <c:pt idx="649">
                        <c:v>8.1999999999999993</c:v>
                      </c:pt>
                      <c:pt idx="650">
                        <c:v>8.1999999999999993</c:v>
                      </c:pt>
                      <c:pt idx="651">
                        <c:v>8.1999999999999993</c:v>
                      </c:pt>
                      <c:pt idx="652">
                        <c:v>8.1</c:v>
                      </c:pt>
                      <c:pt idx="653">
                        <c:v>8.1999999999999993</c:v>
                      </c:pt>
                      <c:pt idx="654">
                        <c:v>8.1999999999999993</c:v>
                      </c:pt>
                      <c:pt idx="655">
                        <c:v>8.1999999999999993</c:v>
                      </c:pt>
                      <c:pt idx="656">
                        <c:v>8.1999999999999993</c:v>
                      </c:pt>
                      <c:pt idx="657">
                        <c:v>8.1</c:v>
                      </c:pt>
                      <c:pt idx="658">
                        <c:v>8.1999999999999993</c:v>
                      </c:pt>
                      <c:pt idx="659">
                        <c:v>8.1999999999999993</c:v>
                      </c:pt>
                      <c:pt idx="660">
                        <c:v>8.1999999999999993</c:v>
                      </c:pt>
                      <c:pt idx="661">
                        <c:v>8.3000000000000007</c:v>
                      </c:pt>
                      <c:pt idx="662">
                        <c:v>8.1999999999999993</c:v>
                      </c:pt>
                      <c:pt idx="663">
                        <c:v>8.1999999999999993</c:v>
                      </c:pt>
                      <c:pt idx="664">
                        <c:v>8.1999999999999993</c:v>
                      </c:pt>
                      <c:pt idx="665">
                        <c:v>8.1999999999999993</c:v>
                      </c:pt>
                      <c:pt idx="666">
                        <c:v>8.1999999999999993</c:v>
                      </c:pt>
                      <c:pt idx="667">
                        <c:v>8.1999999999999993</c:v>
                      </c:pt>
                      <c:pt idx="668">
                        <c:v>8.1999999999999993</c:v>
                      </c:pt>
                      <c:pt idx="669">
                        <c:v>8.1999999999999993</c:v>
                      </c:pt>
                      <c:pt idx="670">
                        <c:v>8.1999999999999993</c:v>
                      </c:pt>
                      <c:pt idx="671">
                        <c:v>8.3000000000000007</c:v>
                      </c:pt>
                      <c:pt idx="672">
                        <c:v>8.1999999999999993</c:v>
                      </c:pt>
                      <c:pt idx="673">
                        <c:v>8.1999999999999993</c:v>
                      </c:pt>
                      <c:pt idx="674">
                        <c:v>8.1999999999999993</c:v>
                      </c:pt>
                      <c:pt idx="675">
                        <c:v>8.3000000000000007</c:v>
                      </c:pt>
                      <c:pt idx="676">
                        <c:v>8.1999999999999993</c:v>
                      </c:pt>
                      <c:pt idx="677">
                        <c:v>8.1999999999999993</c:v>
                      </c:pt>
                      <c:pt idx="678">
                        <c:v>8.1999999999999993</c:v>
                      </c:pt>
                      <c:pt idx="679">
                        <c:v>8.1999999999999993</c:v>
                      </c:pt>
                      <c:pt idx="680">
                        <c:v>8.1999999999999993</c:v>
                      </c:pt>
                      <c:pt idx="681">
                        <c:v>8.1999999999999993</c:v>
                      </c:pt>
                      <c:pt idx="682">
                        <c:v>8.1999999999999993</c:v>
                      </c:pt>
                      <c:pt idx="683">
                        <c:v>8.1999999999999993</c:v>
                      </c:pt>
                      <c:pt idx="684">
                        <c:v>8.1</c:v>
                      </c:pt>
                      <c:pt idx="685">
                        <c:v>8.1999999999999993</c:v>
                      </c:pt>
                      <c:pt idx="686">
                        <c:v>8.1999999999999993</c:v>
                      </c:pt>
                      <c:pt idx="687">
                        <c:v>8.3000000000000007</c:v>
                      </c:pt>
                      <c:pt idx="688">
                        <c:v>8.1999999999999993</c:v>
                      </c:pt>
                      <c:pt idx="689">
                        <c:v>8.1999999999999993</c:v>
                      </c:pt>
                      <c:pt idx="690">
                        <c:v>8.1999999999999993</c:v>
                      </c:pt>
                      <c:pt idx="691">
                        <c:v>8.1999999999999993</c:v>
                      </c:pt>
                      <c:pt idx="692">
                        <c:v>8.1999999999999993</c:v>
                      </c:pt>
                      <c:pt idx="693">
                        <c:v>8.1999999999999993</c:v>
                      </c:pt>
                      <c:pt idx="694">
                        <c:v>8.1999999999999993</c:v>
                      </c:pt>
                      <c:pt idx="695">
                        <c:v>8.1999999999999993</c:v>
                      </c:pt>
                      <c:pt idx="696">
                        <c:v>8.1999999999999993</c:v>
                      </c:pt>
                      <c:pt idx="697">
                        <c:v>8.1999999999999993</c:v>
                      </c:pt>
                      <c:pt idx="698">
                        <c:v>8.1999999999999993</c:v>
                      </c:pt>
                      <c:pt idx="699">
                        <c:v>8.1999999999999993</c:v>
                      </c:pt>
                      <c:pt idx="700">
                        <c:v>8.1999999999999993</c:v>
                      </c:pt>
                      <c:pt idx="701">
                        <c:v>8.1999999999999993</c:v>
                      </c:pt>
                      <c:pt idx="702">
                        <c:v>8.1999999999999993</c:v>
                      </c:pt>
                      <c:pt idx="703">
                        <c:v>8.1999999999999993</c:v>
                      </c:pt>
                      <c:pt idx="704">
                        <c:v>8.1999999999999993</c:v>
                      </c:pt>
                      <c:pt idx="705">
                        <c:v>8.1999999999999993</c:v>
                      </c:pt>
                      <c:pt idx="706">
                        <c:v>8.1999999999999993</c:v>
                      </c:pt>
                      <c:pt idx="707">
                        <c:v>8.1999999999999993</c:v>
                      </c:pt>
                      <c:pt idx="708">
                        <c:v>8.1999999999999993</c:v>
                      </c:pt>
                      <c:pt idx="709">
                        <c:v>8.1999999999999993</c:v>
                      </c:pt>
                      <c:pt idx="710">
                        <c:v>8.1999999999999993</c:v>
                      </c:pt>
                      <c:pt idx="711">
                        <c:v>8.3000000000000007</c:v>
                      </c:pt>
                      <c:pt idx="712">
                        <c:v>8.1999999999999993</c:v>
                      </c:pt>
                      <c:pt idx="713">
                        <c:v>8.1</c:v>
                      </c:pt>
                      <c:pt idx="714">
                        <c:v>8.1999999999999993</c:v>
                      </c:pt>
                      <c:pt idx="715">
                        <c:v>8.1999999999999993</c:v>
                      </c:pt>
                      <c:pt idx="716">
                        <c:v>8.1</c:v>
                      </c:pt>
                      <c:pt idx="717">
                        <c:v>8.1</c:v>
                      </c:pt>
                      <c:pt idx="718">
                        <c:v>8.1</c:v>
                      </c:pt>
                      <c:pt idx="719">
                        <c:v>8.1</c:v>
                      </c:pt>
                      <c:pt idx="720">
                        <c:v>8.1</c:v>
                      </c:pt>
                      <c:pt idx="721">
                        <c:v>8.1</c:v>
                      </c:pt>
                      <c:pt idx="722">
                        <c:v>8.1999999999999993</c:v>
                      </c:pt>
                      <c:pt idx="723">
                        <c:v>8.1999999999999993</c:v>
                      </c:pt>
                      <c:pt idx="724">
                        <c:v>8.1999999999999993</c:v>
                      </c:pt>
                      <c:pt idx="725">
                        <c:v>8.1999999999999993</c:v>
                      </c:pt>
                      <c:pt idx="726">
                        <c:v>8.1</c:v>
                      </c:pt>
                      <c:pt idx="727">
                        <c:v>8.1999999999999993</c:v>
                      </c:pt>
                      <c:pt idx="728">
                        <c:v>8.1</c:v>
                      </c:pt>
                      <c:pt idx="729">
                        <c:v>8.1</c:v>
                      </c:pt>
                      <c:pt idx="730">
                        <c:v>8.1</c:v>
                      </c:pt>
                      <c:pt idx="731">
                        <c:v>8.1</c:v>
                      </c:pt>
                      <c:pt idx="732">
                        <c:v>8.1</c:v>
                      </c:pt>
                      <c:pt idx="733">
                        <c:v>8.1</c:v>
                      </c:pt>
                      <c:pt idx="734">
                        <c:v>8.1</c:v>
                      </c:pt>
                      <c:pt idx="735">
                        <c:v>8.1</c:v>
                      </c:pt>
                      <c:pt idx="736">
                        <c:v>8.1</c:v>
                      </c:pt>
                      <c:pt idx="737">
                        <c:v>8.1</c:v>
                      </c:pt>
                      <c:pt idx="738">
                        <c:v>8.1</c:v>
                      </c:pt>
                      <c:pt idx="739">
                        <c:v>8.1</c:v>
                      </c:pt>
                      <c:pt idx="740">
                        <c:v>8.1</c:v>
                      </c:pt>
                      <c:pt idx="741">
                        <c:v>8.1</c:v>
                      </c:pt>
                      <c:pt idx="742">
                        <c:v>8.1</c:v>
                      </c:pt>
                      <c:pt idx="743">
                        <c:v>8.1</c:v>
                      </c:pt>
                      <c:pt idx="744">
                        <c:v>8.1</c:v>
                      </c:pt>
                      <c:pt idx="745">
                        <c:v>8.1</c:v>
                      </c:pt>
                      <c:pt idx="746">
                        <c:v>8.1999999999999993</c:v>
                      </c:pt>
                      <c:pt idx="747">
                        <c:v>8.1</c:v>
                      </c:pt>
                      <c:pt idx="748">
                        <c:v>8.1</c:v>
                      </c:pt>
                      <c:pt idx="749">
                        <c:v>8.1</c:v>
                      </c:pt>
                      <c:pt idx="750">
                        <c:v>8.1</c:v>
                      </c:pt>
                      <c:pt idx="751">
                        <c:v>8.1</c:v>
                      </c:pt>
                      <c:pt idx="752">
                        <c:v>8.1</c:v>
                      </c:pt>
                      <c:pt idx="753">
                        <c:v>8.1</c:v>
                      </c:pt>
                      <c:pt idx="754">
                        <c:v>8.1</c:v>
                      </c:pt>
                      <c:pt idx="755">
                        <c:v>8.1</c:v>
                      </c:pt>
                      <c:pt idx="756">
                        <c:v>8.1</c:v>
                      </c:pt>
                      <c:pt idx="757">
                        <c:v>8.1</c:v>
                      </c:pt>
                      <c:pt idx="758">
                        <c:v>8.1</c:v>
                      </c:pt>
                      <c:pt idx="759">
                        <c:v>8.1</c:v>
                      </c:pt>
                      <c:pt idx="760">
                        <c:v>8.1</c:v>
                      </c:pt>
                      <c:pt idx="761">
                        <c:v>8.1</c:v>
                      </c:pt>
                      <c:pt idx="762">
                        <c:v>8.1</c:v>
                      </c:pt>
                      <c:pt idx="763">
                        <c:v>8.1</c:v>
                      </c:pt>
                      <c:pt idx="764">
                        <c:v>8.1</c:v>
                      </c:pt>
                      <c:pt idx="765">
                        <c:v>8.1</c:v>
                      </c:pt>
                      <c:pt idx="766">
                        <c:v>8.1</c:v>
                      </c:pt>
                      <c:pt idx="767">
                        <c:v>8.1</c:v>
                      </c:pt>
                      <c:pt idx="768">
                        <c:v>8.1</c:v>
                      </c:pt>
                      <c:pt idx="769">
                        <c:v>8.1</c:v>
                      </c:pt>
                      <c:pt idx="770">
                        <c:v>8.1</c:v>
                      </c:pt>
                      <c:pt idx="771">
                        <c:v>8.1</c:v>
                      </c:pt>
                      <c:pt idx="772">
                        <c:v>8.1</c:v>
                      </c:pt>
                      <c:pt idx="773">
                        <c:v>8.1</c:v>
                      </c:pt>
                      <c:pt idx="774">
                        <c:v>8.1</c:v>
                      </c:pt>
                      <c:pt idx="775">
                        <c:v>8.1</c:v>
                      </c:pt>
                      <c:pt idx="776">
                        <c:v>8.1</c:v>
                      </c:pt>
                      <c:pt idx="777">
                        <c:v>8.1</c:v>
                      </c:pt>
                      <c:pt idx="778">
                        <c:v>8.1</c:v>
                      </c:pt>
                      <c:pt idx="779">
                        <c:v>8.1</c:v>
                      </c:pt>
                      <c:pt idx="780">
                        <c:v>8.1</c:v>
                      </c:pt>
                      <c:pt idx="781">
                        <c:v>8.1999999999999993</c:v>
                      </c:pt>
                      <c:pt idx="782">
                        <c:v>8.1</c:v>
                      </c:pt>
                      <c:pt idx="783">
                        <c:v>8.1</c:v>
                      </c:pt>
                      <c:pt idx="784">
                        <c:v>8.1</c:v>
                      </c:pt>
                      <c:pt idx="785">
                        <c:v>8.1</c:v>
                      </c:pt>
                      <c:pt idx="786">
                        <c:v>8.1</c:v>
                      </c:pt>
                      <c:pt idx="787">
                        <c:v>8</c:v>
                      </c:pt>
                      <c:pt idx="788">
                        <c:v>8.1</c:v>
                      </c:pt>
                      <c:pt idx="789">
                        <c:v>8</c:v>
                      </c:pt>
                      <c:pt idx="790">
                        <c:v>8.1</c:v>
                      </c:pt>
                      <c:pt idx="791">
                        <c:v>8.1</c:v>
                      </c:pt>
                      <c:pt idx="792">
                        <c:v>8</c:v>
                      </c:pt>
                      <c:pt idx="793">
                        <c:v>8.1</c:v>
                      </c:pt>
                      <c:pt idx="794">
                        <c:v>8.1</c:v>
                      </c:pt>
                      <c:pt idx="795">
                        <c:v>8.1</c:v>
                      </c:pt>
                      <c:pt idx="796">
                        <c:v>8.1</c:v>
                      </c:pt>
                      <c:pt idx="797">
                        <c:v>8.1</c:v>
                      </c:pt>
                      <c:pt idx="798">
                        <c:v>8</c:v>
                      </c:pt>
                      <c:pt idx="799">
                        <c:v>8</c:v>
                      </c:pt>
                      <c:pt idx="800">
                        <c:v>8.1</c:v>
                      </c:pt>
                      <c:pt idx="801">
                        <c:v>8.1</c:v>
                      </c:pt>
                      <c:pt idx="802">
                        <c:v>8.1</c:v>
                      </c:pt>
                      <c:pt idx="803">
                        <c:v>8.1</c:v>
                      </c:pt>
                      <c:pt idx="804">
                        <c:v>8.1</c:v>
                      </c:pt>
                      <c:pt idx="805">
                        <c:v>8</c:v>
                      </c:pt>
                      <c:pt idx="806">
                        <c:v>8.1</c:v>
                      </c:pt>
                      <c:pt idx="807">
                        <c:v>8.1</c:v>
                      </c:pt>
                      <c:pt idx="808">
                        <c:v>8.1</c:v>
                      </c:pt>
                      <c:pt idx="809">
                        <c:v>8.1</c:v>
                      </c:pt>
                      <c:pt idx="810">
                        <c:v>8.1</c:v>
                      </c:pt>
                      <c:pt idx="811">
                        <c:v>8.1</c:v>
                      </c:pt>
                      <c:pt idx="812">
                        <c:v>8.1</c:v>
                      </c:pt>
                      <c:pt idx="813">
                        <c:v>8.1</c:v>
                      </c:pt>
                      <c:pt idx="814">
                        <c:v>8</c:v>
                      </c:pt>
                      <c:pt idx="815">
                        <c:v>8.1</c:v>
                      </c:pt>
                      <c:pt idx="816">
                        <c:v>8.1</c:v>
                      </c:pt>
                      <c:pt idx="817">
                        <c:v>8.1</c:v>
                      </c:pt>
                      <c:pt idx="818">
                        <c:v>8</c:v>
                      </c:pt>
                      <c:pt idx="819">
                        <c:v>8.1</c:v>
                      </c:pt>
                      <c:pt idx="820">
                        <c:v>8.1</c:v>
                      </c:pt>
                      <c:pt idx="821">
                        <c:v>8.1</c:v>
                      </c:pt>
                      <c:pt idx="822">
                        <c:v>8.1</c:v>
                      </c:pt>
                      <c:pt idx="823">
                        <c:v>8.1</c:v>
                      </c:pt>
                      <c:pt idx="824">
                        <c:v>8.1</c:v>
                      </c:pt>
                      <c:pt idx="825">
                        <c:v>8.1</c:v>
                      </c:pt>
                      <c:pt idx="826">
                        <c:v>8.1</c:v>
                      </c:pt>
                      <c:pt idx="827">
                        <c:v>8.1</c:v>
                      </c:pt>
                      <c:pt idx="828">
                        <c:v>8.1</c:v>
                      </c:pt>
                      <c:pt idx="829">
                        <c:v>8.1</c:v>
                      </c:pt>
                      <c:pt idx="830">
                        <c:v>8.1</c:v>
                      </c:pt>
                      <c:pt idx="831">
                        <c:v>8.1</c:v>
                      </c:pt>
                      <c:pt idx="832">
                        <c:v>8</c:v>
                      </c:pt>
                      <c:pt idx="833">
                        <c:v>8</c:v>
                      </c:pt>
                      <c:pt idx="834">
                        <c:v>8</c:v>
                      </c:pt>
                      <c:pt idx="835">
                        <c:v>8.1</c:v>
                      </c:pt>
                      <c:pt idx="836">
                        <c:v>8.1</c:v>
                      </c:pt>
                      <c:pt idx="837">
                        <c:v>8.1</c:v>
                      </c:pt>
                      <c:pt idx="838">
                        <c:v>8.1</c:v>
                      </c:pt>
                      <c:pt idx="839">
                        <c:v>8.1</c:v>
                      </c:pt>
                      <c:pt idx="840">
                        <c:v>8</c:v>
                      </c:pt>
                      <c:pt idx="841">
                        <c:v>8</c:v>
                      </c:pt>
                      <c:pt idx="842">
                        <c:v>8.1</c:v>
                      </c:pt>
                      <c:pt idx="843">
                        <c:v>8</c:v>
                      </c:pt>
                      <c:pt idx="844">
                        <c:v>8.1</c:v>
                      </c:pt>
                      <c:pt idx="845">
                        <c:v>8</c:v>
                      </c:pt>
                      <c:pt idx="846">
                        <c:v>8.1</c:v>
                      </c:pt>
                      <c:pt idx="847">
                        <c:v>8.1</c:v>
                      </c:pt>
                      <c:pt idx="848">
                        <c:v>8</c:v>
                      </c:pt>
                      <c:pt idx="849">
                        <c:v>8</c:v>
                      </c:pt>
                      <c:pt idx="850">
                        <c:v>8</c:v>
                      </c:pt>
                      <c:pt idx="851">
                        <c:v>8</c:v>
                      </c:pt>
                      <c:pt idx="852">
                        <c:v>8</c:v>
                      </c:pt>
                      <c:pt idx="853">
                        <c:v>8</c:v>
                      </c:pt>
                      <c:pt idx="854">
                        <c:v>8</c:v>
                      </c:pt>
                      <c:pt idx="855">
                        <c:v>8.1</c:v>
                      </c:pt>
                      <c:pt idx="856">
                        <c:v>8</c:v>
                      </c:pt>
                      <c:pt idx="857">
                        <c:v>8</c:v>
                      </c:pt>
                      <c:pt idx="858">
                        <c:v>8.1</c:v>
                      </c:pt>
                      <c:pt idx="859">
                        <c:v>8</c:v>
                      </c:pt>
                      <c:pt idx="860">
                        <c:v>8</c:v>
                      </c:pt>
                      <c:pt idx="861">
                        <c:v>8.1</c:v>
                      </c:pt>
                      <c:pt idx="862">
                        <c:v>8</c:v>
                      </c:pt>
                      <c:pt idx="863">
                        <c:v>8.1</c:v>
                      </c:pt>
                      <c:pt idx="864">
                        <c:v>8</c:v>
                      </c:pt>
                      <c:pt idx="865">
                        <c:v>8.1</c:v>
                      </c:pt>
                      <c:pt idx="866">
                        <c:v>8.1</c:v>
                      </c:pt>
                      <c:pt idx="867">
                        <c:v>8</c:v>
                      </c:pt>
                      <c:pt idx="868">
                        <c:v>8</c:v>
                      </c:pt>
                      <c:pt idx="869">
                        <c:v>8</c:v>
                      </c:pt>
                      <c:pt idx="870">
                        <c:v>8</c:v>
                      </c:pt>
                      <c:pt idx="871">
                        <c:v>8.1</c:v>
                      </c:pt>
                      <c:pt idx="872">
                        <c:v>8</c:v>
                      </c:pt>
                      <c:pt idx="873">
                        <c:v>8.1</c:v>
                      </c:pt>
                      <c:pt idx="874">
                        <c:v>8.1</c:v>
                      </c:pt>
                      <c:pt idx="875">
                        <c:v>8.1</c:v>
                      </c:pt>
                      <c:pt idx="876">
                        <c:v>8.1</c:v>
                      </c:pt>
                      <c:pt idx="877">
                        <c:v>8.1</c:v>
                      </c:pt>
                      <c:pt idx="878">
                        <c:v>8.1</c:v>
                      </c:pt>
                      <c:pt idx="879">
                        <c:v>8</c:v>
                      </c:pt>
                      <c:pt idx="880">
                        <c:v>8</c:v>
                      </c:pt>
                      <c:pt idx="881">
                        <c:v>8</c:v>
                      </c:pt>
                      <c:pt idx="882">
                        <c:v>8.1</c:v>
                      </c:pt>
                      <c:pt idx="883">
                        <c:v>8.1</c:v>
                      </c:pt>
                      <c:pt idx="884">
                        <c:v>8.1</c:v>
                      </c:pt>
                      <c:pt idx="885">
                        <c:v>8</c:v>
                      </c:pt>
                      <c:pt idx="886">
                        <c:v>8</c:v>
                      </c:pt>
                      <c:pt idx="887">
                        <c:v>8.1</c:v>
                      </c:pt>
                      <c:pt idx="888">
                        <c:v>8</c:v>
                      </c:pt>
                      <c:pt idx="889">
                        <c:v>8.1</c:v>
                      </c:pt>
                      <c:pt idx="890">
                        <c:v>8</c:v>
                      </c:pt>
                      <c:pt idx="891">
                        <c:v>8.1</c:v>
                      </c:pt>
                      <c:pt idx="892">
                        <c:v>8</c:v>
                      </c:pt>
                      <c:pt idx="893">
                        <c:v>8.1</c:v>
                      </c:pt>
                      <c:pt idx="894">
                        <c:v>8</c:v>
                      </c:pt>
                      <c:pt idx="895">
                        <c:v>8</c:v>
                      </c:pt>
                      <c:pt idx="896">
                        <c:v>8</c:v>
                      </c:pt>
                      <c:pt idx="897">
                        <c:v>8</c:v>
                      </c:pt>
                      <c:pt idx="898">
                        <c:v>8.1</c:v>
                      </c:pt>
                      <c:pt idx="899">
                        <c:v>8.1</c:v>
                      </c:pt>
                      <c:pt idx="900">
                        <c:v>8.1</c:v>
                      </c:pt>
                      <c:pt idx="901">
                        <c:v>8.1</c:v>
                      </c:pt>
                      <c:pt idx="902">
                        <c:v>8</c:v>
                      </c:pt>
                      <c:pt idx="903">
                        <c:v>8.1</c:v>
                      </c:pt>
                      <c:pt idx="904">
                        <c:v>8.1</c:v>
                      </c:pt>
                      <c:pt idx="905">
                        <c:v>8</c:v>
                      </c:pt>
                      <c:pt idx="906">
                        <c:v>8.1</c:v>
                      </c:pt>
                      <c:pt idx="907">
                        <c:v>8.1</c:v>
                      </c:pt>
                      <c:pt idx="908">
                        <c:v>8</c:v>
                      </c:pt>
                      <c:pt idx="909">
                        <c:v>8</c:v>
                      </c:pt>
                      <c:pt idx="910">
                        <c:v>8</c:v>
                      </c:pt>
                      <c:pt idx="911">
                        <c:v>8</c:v>
                      </c:pt>
                      <c:pt idx="912">
                        <c:v>8</c:v>
                      </c:pt>
                      <c:pt idx="913">
                        <c:v>8</c:v>
                      </c:pt>
                      <c:pt idx="914">
                        <c:v>8</c:v>
                      </c:pt>
                      <c:pt idx="915">
                        <c:v>8</c:v>
                      </c:pt>
                      <c:pt idx="916">
                        <c:v>8</c:v>
                      </c:pt>
                      <c:pt idx="917">
                        <c:v>8</c:v>
                      </c:pt>
                      <c:pt idx="918">
                        <c:v>8</c:v>
                      </c:pt>
                      <c:pt idx="919">
                        <c:v>8.1</c:v>
                      </c:pt>
                      <c:pt idx="920">
                        <c:v>7.9</c:v>
                      </c:pt>
                      <c:pt idx="921">
                        <c:v>8</c:v>
                      </c:pt>
                      <c:pt idx="922">
                        <c:v>8</c:v>
                      </c:pt>
                      <c:pt idx="923">
                        <c:v>8</c:v>
                      </c:pt>
                      <c:pt idx="924">
                        <c:v>8.1</c:v>
                      </c:pt>
                      <c:pt idx="925">
                        <c:v>8</c:v>
                      </c:pt>
                      <c:pt idx="926">
                        <c:v>8.1</c:v>
                      </c:pt>
                      <c:pt idx="927">
                        <c:v>8</c:v>
                      </c:pt>
                      <c:pt idx="928">
                        <c:v>8</c:v>
                      </c:pt>
                      <c:pt idx="929">
                        <c:v>8</c:v>
                      </c:pt>
                      <c:pt idx="930">
                        <c:v>8.1</c:v>
                      </c:pt>
                      <c:pt idx="931">
                        <c:v>8</c:v>
                      </c:pt>
                      <c:pt idx="932">
                        <c:v>8</c:v>
                      </c:pt>
                      <c:pt idx="933">
                        <c:v>8</c:v>
                      </c:pt>
                      <c:pt idx="934">
                        <c:v>8.1</c:v>
                      </c:pt>
                      <c:pt idx="935">
                        <c:v>8.1</c:v>
                      </c:pt>
                      <c:pt idx="936">
                        <c:v>8.1</c:v>
                      </c:pt>
                      <c:pt idx="937">
                        <c:v>8.1</c:v>
                      </c:pt>
                      <c:pt idx="938">
                        <c:v>8.1</c:v>
                      </c:pt>
                      <c:pt idx="939">
                        <c:v>8.1</c:v>
                      </c:pt>
                      <c:pt idx="940">
                        <c:v>8.1</c:v>
                      </c:pt>
                      <c:pt idx="941">
                        <c:v>8.1</c:v>
                      </c:pt>
                      <c:pt idx="942">
                        <c:v>8.1</c:v>
                      </c:pt>
                      <c:pt idx="943">
                        <c:v>8</c:v>
                      </c:pt>
                      <c:pt idx="944">
                        <c:v>8</c:v>
                      </c:pt>
                      <c:pt idx="945">
                        <c:v>7.9</c:v>
                      </c:pt>
                      <c:pt idx="946">
                        <c:v>8.1</c:v>
                      </c:pt>
                      <c:pt idx="947">
                        <c:v>8.1</c:v>
                      </c:pt>
                      <c:pt idx="948">
                        <c:v>8.1</c:v>
                      </c:pt>
                      <c:pt idx="949">
                        <c:v>8</c:v>
                      </c:pt>
                      <c:pt idx="950">
                        <c:v>8.1</c:v>
                      </c:pt>
                      <c:pt idx="951">
                        <c:v>8.1</c:v>
                      </c:pt>
                      <c:pt idx="952">
                        <c:v>8.1</c:v>
                      </c:pt>
                      <c:pt idx="953">
                        <c:v>8</c:v>
                      </c:pt>
                      <c:pt idx="954">
                        <c:v>8</c:v>
                      </c:pt>
                      <c:pt idx="955">
                        <c:v>8</c:v>
                      </c:pt>
                      <c:pt idx="956">
                        <c:v>8</c:v>
                      </c:pt>
                      <c:pt idx="957">
                        <c:v>8</c:v>
                      </c:pt>
                      <c:pt idx="958">
                        <c:v>8</c:v>
                      </c:pt>
                      <c:pt idx="959">
                        <c:v>7.9</c:v>
                      </c:pt>
                      <c:pt idx="960">
                        <c:v>7.9</c:v>
                      </c:pt>
                      <c:pt idx="961">
                        <c:v>7.9</c:v>
                      </c:pt>
                      <c:pt idx="962">
                        <c:v>7.9</c:v>
                      </c:pt>
                      <c:pt idx="963">
                        <c:v>8</c:v>
                      </c:pt>
                      <c:pt idx="964">
                        <c:v>8</c:v>
                      </c:pt>
                      <c:pt idx="965">
                        <c:v>7.9</c:v>
                      </c:pt>
                      <c:pt idx="966">
                        <c:v>8</c:v>
                      </c:pt>
                      <c:pt idx="967">
                        <c:v>8</c:v>
                      </c:pt>
                      <c:pt idx="968">
                        <c:v>8</c:v>
                      </c:pt>
                      <c:pt idx="969">
                        <c:v>8</c:v>
                      </c:pt>
                      <c:pt idx="970">
                        <c:v>8</c:v>
                      </c:pt>
                      <c:pt idx="971">
                        <c:v>8</c:v>
                      </c:pt>
                      <c:pt idx="972">
                        <c:v>7.9</c:v>
                      </c:pt>
                      <c:pt idx="973">
                        <c:v>8</c:v>
                      </c:pt>
                      <c:pt idx="974">
                        <c:v>8</c:v>
                      </c:pt>
                      <c:pt idx="975">
                        <c:v>8</c:v>
                      </c:pt>
                      <c:pt idx="976">
                        <c:v>7.9</c:v>
                      </c:pt>
                      <c:pt idx="977">
                        <c:v>8</c:v>
                      </c:pt>
                      <c:pt idx="978">
                        <c:v>8</c:v>
                      </c:pt>
                      <c:pt idx="979">
                        <c:v>8</c:v>
                      </c:pt>
                      <c:pt idx="980">
                        <c:v>8</c:v>
                      </c:pt>
                      <c:pt idx="981">
                        <c:v>8.1</c:v>
                      </c:pt>
                      <c:pt idx="982">
                        <c:v>8</c:v>
                      </c:pt>
                      <c:pt idx="983">
                        <c:v>8</c:v>
                      </c:pt>
                      <c:pt idx="984">
                        <c:v>8</c:v>
                      </c:pt>
                      <c:pt idx="985">
                        <c:v>8</c:v>
                      </c:pt>
                      <c:pt idx="986">
                        <c:v>8</c:v>
                      </c:pt>
                      <c:pt idx="987">
                        <c:v>8</c:v>
                      </c:pt>
                      <c:pt idx="988">
                        <c:v>7.9</c:v>
                      </c:pt>
                      <c:pt idx="989">
                        <c:v>8</c:v>
                      </c:pt>
                      <c:pt idx="990">
                        <c:v>8</c:v>
                      </c:pt>
                      <c:pt idx="991">
                        <c:v>7.9</c:v>
                      </c:pt>
                      <c:pt idx="992">
                        <c:v>7.9</c:v>
                      </c:pt>
                      <c:pt idx="993">
                        <c:v>8</c:v>
                      </c:pt>
                      <c:pt idx="994">
                        <c:v>8</c:v>
                      </c:pt>
                      <c:pt idx="995">
                        <c:v>7.9</c:v>
                      </c:pt>
                      <c:pt idx="996">
                        <c:v>8</c:v>
                      </c:pt>
                      <c:pt idx="997">
                        <c:v>8</c:v>
                      </c:pt>
                      <c:pt idx="998">
                        <c:v>8</c:v>
                      </c:pt>
                      <c:pt idx="999">
                        <c:v>8</c:v>
                      </c:pt>
                      <c:pt idx="1000">
                        <c:v>8</c:v>
                      </c:pt>
                      <c:pt idx="1001">
                        <c:v>8</c:v>
                      </c:pt>
                      <c:pt idx="1002">
                        <c:v>8</c:v>
                      </c:pt>
                      <c:pt idx="1003">
                        <c:v>8</c:v>
                      </c:pt>
                      <c:pt idx="1004">
                        <c:v>8</c:v>
                      </c:pt>
                      <c:pt idx="1005">
                        <c:v>8</c:v>
                      </c:pt>
                      <c:pt idx="1006">
                        <c:v>8</c:v>
                      </c:pt>
                      <c:pt idx="1007">
                        <c:v>8</c:v>
                      </c:pt>
                      <c:pt idx="1008">
                        <c:v>8</c:v>
                      </c:pt>
                      <c:pt idx="1009">
                        <c:v>8</c:v>
                      </c:pt>
                      <c:pt idx="1010">
                        <c:v>8</c:v>
                      </c:pt>
                      <c:pt idx="1011">
                        <c:v>8</c:v>
                      </c:pt>
                      <c:pt idx="1012">
                        <c:v>8</c:v>
                      </c:pt>
                      <c:pt idx="1013">
                        <c:v>8</c:v>
                      </c:pt>
                      <c:pt idx="1014">
                        <c:v>8</c:v>
                      </c:pt>
                      <c:pt idx="1015">
                        <c:v>7.9</c:v>
                      </c:pt>
                      <c:pt idx="1016">
                        <c:v>8</c:v>
                      </c:pt>
                      <c:pt idx="1017">
                        <c:v>8</c:v>
                      </c:pt>
                      <c:pt idx="1018">
                        <c:v>8</c:v>
                      </c:pt>
                      <c:pt idx="1019">
                        <c:v>8</c:v>
                      </c:pt>
                      <c:pt idx="1020">
                        <c:v>8</c:v>
                      </c:pt>
                      <c:pt idx="1021">
                        <c:v>8</c:v>
                      </c:pt>
                      <c:pt idx="1022">
                        <c:v>8</c:v>
                      </c:pt>
                      <c:pt idx="1023">
                        <c:v>7.9</c:v>
                      </c:pt>
                      <c:pt idx="1024">
                        <c:v>8</c:v>
                      </c:pt>
                      <c:pt idx="1025">
                        <c:v>8</c:v>
                      </c:pt>
                      <c:pt idx="1026">
                        <c:v>8</c:v>
                      </c:pt>
                      <c:pt idx="1027">
                        <c:v>8</c:v>
                      </c:pt>
                      <c:pt idx="1028">
                        <c:v>8</c:v>
                      </c:pt>
                      <c:pt idx="1029">
                        <c:v>8</c:v>
                      </c:pt>
                      <c:pt idx="1030">
                        <c:v>8</c:v>
                      </c:pt>
                      <c:pt idx="1031">
                        <c:v>8</c:v>
                      </c:pt>
                      <c:pt idx="1032">
                        <c:v>8</c:v>
                      </c:pt>
                      <c:pt idx="1033">
                        <c:v>8</c:v>
                      </c:pt>
                      <c:pt idx="1034">
                        <c:v>8</c:v>
                      </c:pt>
                      <c:pt idx="1035">
                        <c:v>8</c:v>
                      </c:pt>
                      <c:pt idx="1036">
                        <c:v>8</c:v>
                      </c:pt>
                      <c:pt idx="1037">
                        <c:v>7.9</c:v>
                      </c:pt>
                      <c:pt idx="1038">
                        <c:v>7.9</c:v>
                      </c:pt>
                      <c:pt idx="1039">
                        <c:v>8</c:v>
                      </c:pt>
                      <c:pt idx="1040">
                        <c:v>7.9</c:v>
                      </c:pt>
                      <c:pt idx="1041">
                        <c:v>7.9</c:v>
                      </c:pt>
                      <c:pt idx="1042">
                        <c:v>8</c:v>
                      </c:pt>
                      <c:pt idx="1043">
                        <c:v>8</c:v>
                      </c:pt>
                      <c:pt idx="1044">
                        <c:v>8</c:v>
                      </c:pt>
                      <c:pt idx="1045">
                        <c:v>7.9</c:v>
                      </c:pt>
                      <c:pt idx="1046">
                        <c:v>8</c:v>
                      </c:pt>
                      <c:pt idx="1047">
                        <c:v>8</c:v>
                      </c:pt>
                      <c:pt idx="1048">
                        <c:v>7.9</c:v>
                      </c:pt>
                      <c:pt idx="1049">
                        <c:v>7.9</c:v>
                      </c:pt>
                      <c:pt idx="1050">
                        <c:v>8</c:v>
                      </c:pt>
                      <c:pt idx="1051">
                        <c:v>8</c:v>
                      </c:pt>
                      <c:pt idx="1052">
                        <c:v>8</c:v>
                      </c:pt>
                      <c:pt idx="1053">
                        <c:v>8</c:v>
                      </c:pt>
                      <c:pt idx="1054">
                        <c:v>8</c:v>
                      </c:pt>
                      <c:pt idx="1055">
                        <c:v>7.9</c:v>
                      </c:pt>
                      <c:pt idx="1056">
                        <c:v>7.9</c:v>
                      </c:pt>
                      <c:pt idx="1057">
                        <c:v>8</c:v>
                      </c:pt>
                      <c:pt idx="1058">
                        <c:v>8</c:v>
                      </c:pt>
                      <c:pt idx="1059">
                        <c:v>8</c:v>
                      </c:pt>
                      <c:pt idx="1060">
                        <c:v>7.9</c:v>
                      </c:pt>
                      <c:pt idx="1061">
                        <c:v>8</c:v>
                      </c:pt>
                      <c:pt idx="1062">
                        <c:v>8</c:v>
                      </c:pt>
                      <c:pt idx="1063">
                        <c:v>8</c:v>
                      </c:pt>
                      <c:pt idx="1064">
                        <c:v>8</c:v>
                      </c:pt>
                      <c:pt idx="1065">
                        <c:v>7.9</c:v>
                      </c:pt>
                      <c:pt idx="1066">
                        <c:v>8</c:v>
                      </c:pt>
                      <c:pt idx="1067">
                        <c:v>8</c:v>
                      </c:pt>
                      <c:pt idx="1068">
                        <c:v>8</c:v>
                      </c:pt>
                      <c:pt idx="1069">
                        <c:v>8</c:v>
                      </c:pt>
                      <c:pt idx="1070">
                        <c:v>7.9</c:v>
                      </c:pt>
                      <c:pt idx="1071">
                        <c:v>7.9</c:v>
                      </c:pt>
                      <c:pt idx="1072">
                        <c:v>7.9</c:v>
                      </c:pt>
                      <c:pt idx="1073">
                        <c:v>7.9</c:v>
                      </c:pt>
                      <c:pt idx="1074">
                        <c:v>8</c:v>
                      </c:pt>
                      <c:pt idx="1075">
                        <c:v>7.9</c:v>
                      </c:pt>
                      <c:pt idx="1076">
                        <c:v>7.9</c:v>
                      </c:pt>
                      <c:pt idx="1077">
                        <c:v>7.9</c:v>
                      </c:pt>
                      <c:pt idx="1078">
                        <c:v>7.9</c:v>
                      </c:pt>
                      <c:pt idx="1079">
                        <c:v>7.9</c:v>
                      </c:pt>
                      <c:pt idx="1080">
                        <c:v>7.9</c:v>
                      </c:pt>
                      <c:pt idx="1081">
                        <c:v>7.9</c:v>
                      </c:pt>
                      <c:pt idx="1082">
                        <c:v>8</c:v>
                      </c:pt>
                      <c:pt idx="1083">
                        <c:v>8</c:v>
                      </c:pt>
                      <c:pt idx="1084">
                        <c:v>7.9</c:v>
                      </c:pt>
                      <c:pt idx="1085">
                        <c:v>7.9</c:v>
                      </c:pt>
                      <c:pt idx="1086">
                        <c:v>7.9</c:v>
                      </c:pt>
                      <c:pt idx="1087">
                        <c:v>8</c:v>
                      </c:pt>
                      <c:pt idx="1088">
                        <c:v>8</c:v>
                      </c:pt>
                      <c:pt idx="1089">
                        <c:v>8</c:v>
                      </c:pt>
                      <c:pt idx="1090">
                        <c:v>8</c:v>
                      </c:pt>
                      <c:pt idx="1091">
                        <c:v>8</c:v>
                      </c:pt>
                      <c:pt idx="1092">
                        <c:v>7.9</c:v>
                      </c:pt>
                      <c:pt idx="1093">
                        <c:v>8</c:v>
                      </c:pt>
                      <c:pt idx="1094">
                        <c:v>7.9</c:v>
                      </c:pt>
                      <c:pt idx="1095">
                        <c:v>8</c:v>
                      </c:pt>
                      <c:pt idx="1096">
                        <c:v>8</c:v>
                      </c:pt>
                      <c:pt idx="1097">
                        <c:v>8</c:v>
                      </c:pt>
                      <c:pt idx="1098">
                        <c:v>8</c:v>
                      </c:pt>
                      <c:pt idx="1099">
                        <c:v>8</c:v>
                      </c:pt>
                      <c:pt idx="1100">
                        <c:v>7.9</c:v>
                      </c:pt>
                      <c:pt idx="1101">
                        <c:v>8</c:v>
                      </c:pt>
                      <c:pt idx="1102">
                        <c:v>8</c:v>
                      </c:pt>
                      <c:pt idx="1103">
                        <c:v>7.9</c:v>
                      </c:pt>
                      <c:pt idx="1104">
                        <c:v>8</c:v>
                      </c:pt>
                      <c:pt idx="1105">
                        <c:v>8</c:v>
                      </c:pt>
                      <c:pt idx="1106">
                        <c:v>7.9</c:v>
                      </c:pt>
                      <c:pt idx="1107">
                        <c:v>7.9</c:v>
                      </c:pt>
                      <c:pt idx="1108">
                        <c:v>8</c:v>
                      </c:pt>
                      <c:pt idx="1109">
                        <c:v>7.9</c:v>
                      </c:pt>
                      <c:pt idx="1110">
                        <c:v>8</c:v>
                      </c:pt>
                      <c:pt idx="1111">
                        <c:v>8</c:v>
                      </c:pt>
                      <c:pt idx="1112">
                        <c:v>8</c:v>
                      </c:pt>
                      <c:pt idx="1113">
                        <c:v>8</c:v>
                      </c:pt>
                      <c:pt idx="1114">
                        <c:v>8</c:v>
                      </c:pt>
                      <c:pt idx="1115">
                        <c:v>8</c:v>
                      </c:pt>
                      <c:pt idx="1116">
                        <c:v>8</c:v>
                      </c:pt>
                      <c:pt idx="1117">
                        <c:v>8</c:v>
                      </c:pt>
                      <c:pt idx="1118">
                        <c:v>8</c:v>
                      </c:pt>
                      <c:pt idx="1119">
                        <c:v>8</c:v>
                      </c:pt>
                      <c:pt idx="1120">
                        <c:v>8</c:v>
                      </c:pt>
                      <c:pt idx="1121">
                        <c:v>8</c:v>
                      </c:pt>
                      <c:pt idx="1122">
                        <c:v>8</c:v>
                      </c:pt>
                      <c:pt idx="1123">
                        <c:v>8</c:v>
                      </c:pt>
                      <c:pt idx="1124">
                        <c:v>8</c:v>
                      </c:pt>
                      <c:pt idx="1125">
                        <c:v>8</c:v>
                      </c:pt>
                      <c:pt idx="1126">
                        <c:v>8</c:v>
                      </c:pt>
                      <c:pt idx="1127">
                        <c:v>7.9</c:v>
                      </c:pt>
                      <c:pt idx="1128">
                        <c:v>8</c:v>
                      </c:pt>
                      <c:pt idx="1129">
                        <c:v>8</c:v>
                      </c:pt>
                      <c:pt idx="1130">
                        <c:v>7.9</c:v>
                      </c:pt>
                      <c:pt idx="1131">
                        <c:v>8</c:v>
                      </c:pt>
                      <c:pt idx="1132">
                        <c:v>8</c:v>
                      </c:pt>
                      <c:pt idx="1133">
                        <c:v>8</c:v>
                      </c:pt>
                      <c:pt idx="1134">
                        <c:v>8</c:v>
                      </c:pt>
                      <c:pt idx="1135">
                        <c:v>8</c:v>
                      </c:pt>
                      <c:pt idx="1136">
                        <c:v>8</c:v>
                      </c:pt>
                      <c:pt idx="1137">
                        <c:v>8</c:v>
                      </c:pt>
                      <c:pt idx="1138">
                        <c:v>8</c:v>
                      </c:pt>
                      <c:pt idx="1139">
                        <c:v>8</c:v>
                      </c:pt>
                      <c:pt idx="1140">
                        <c:v>8</c:v>
                      </c:pt>
                      <c:pt idx="1141">
                        <c:v>8</c:v>
                      </c:pt>
                      <c:pt idx="1142">
                        <c:v>8</c:v>
                      </c:pt>
                      <c:pt idx="1143">
                        <c:v>8</c:v>
                      </c:pt>
                      <c:pt idx="1144">
                        <c:v>8</c:v>
                      </c:pt>
                      <c:pt idx="1145">
                        <c:v>7.9</c:v>
                      </c:pt>
                      <c:pt idx="1146">
                        <c:v>8</c:v>
                      </c:pt>
                      <c:pt idx="1147">
                        <c:v>8</c:v>
                      </c:pt>
                      <c:pt idx="1148">
                        <c:v>8</c:v>
                      </c:pt>
                      <c:pt idx="1149">
                        <c:v>7.9</c:v>
                      </c:pt>
                      <c:pt idx="1150">
                        <c:v>7.9</c:v>
                      </c:pt>
                      <c:pt idx="1151">
                        <c:v>8</c:v>
                      </c:pt>
                      <c:pt idx="1152">
                        <c:v>8</c:v>
                      </c:pt>
                      <c:pt idx="1153">
                        <c:v>8</c:v>
                      </c:pt>
                      <c:pt idx="1154">
                        <c:v>7.9</c:v>
                      </c:pt>
                      <c:pt idx="1155">
                        <c:v>7.9</c:v>
                      </c:pt>
                      <c:pt idx="1156">
                        <c:v>8</c:v>
                      </c:pt>
                      <c:pt idx="1157">
                        <c:v>8</c:v>
                      </c:pt>
                      <c:pt idx="1158">
                        <c:v>7.9</c:v>
                      </c:pt>
                      <c:pt idx="1159">
                        <c:v>7.9</c:v>
                      </c:pt>
                      <c:pt idx="1160">
                        <c:v>7.9</c:v>
                      </c:pt>
                      <c:pt idx="1161">
                        <c:v>7.9</c:v>
                      </c:pt>
                      <c:pt idx="1162">
                        <c:v>7.9</c:v>
                      </c:pt>
                      <c:pt idx="1163">
                        <c:v>8</c:v>
                      </c:pt>
                      <c:pt idx="1164">
                        <c:v>7.9</c:v>
                      </c:pt>
                      <c:pt idx="1165">
                        <c:v>7.9</c:v>
                      </c:pt>
                      <c:pt idx="1166">
                        <c:v>7.9</c:v>
                      </c:pt>
                      <c:pt idx="1167">
                        <c:v>7.9</c:v>
                      </c:pt>
                      <c:pt idx="1168">
                        <c:v>7.9</c:v>
                      </c:pt>
                      <c:pt idx="1169">
                        <c:v>7.9</c:v>
                      </c:pt>
                      <c:pt idx="1170">
                        <c:v>7.9</c:v>
                      </c:pt>
                      <c:pt idx="1171">
                        <c:v>7.9</c:v>
                      </c:pt>
                      <c:pt idx="1172">
                        <c:v>8</c:v>
                      </c:pt>
                      <c:pt idx="1173">
                        <c:v>8</c:v>
                      </c:pt>
                      <c:pt idx="1174">
                        <c:v>7.9</c:v>
                      </c:pt>
                      <c:pt idx="1175">
                        <c:v>7.9</c:v>
                      </c:pt>
                      <c:pt idx="1176">
                        <c:v>7.9</c:v>
                      </c:pt>
                      <c:pt idx="1177">
                        <c:v>7.9</c:v>
                      </c:pt>
                      <c:pt idx="1178">
                        <c:v>8</c:v>
                      </c:pt>
                      <c:pt idx="1179">
                        <c:v>7.9</c:v>
                      </c:pt>
                      <c:pt idx="1180">
                        <c:v>7.9</c:v>
                      </c:pt>
                      <c:pt idx="1181">
                        <c:v>8</c:v>
                      </c:pt>
                      <c:pt idx="1182">
                        <c:v>7.9</c:v>
                      </c:pt>
                      <c:pt idx="1183">
                        <c:v>7.9</c:v>
                      </c:pt>
                      <c:pt idx="1184">
                        <c:v>7.9</c:v>
                      </c:pt>
                      <c:pt idx="1185">
                        <c:v>7.9</c:v>
                      </c:pt>
                      <c:pt idx="1186">
                        <c:v>7.9</c:v>
                      </c:pt>
                      <c:pt idx="1187">
                        <c:v>7.9</c:v>
                      </c:pt>
                      <c:pt idx="1188">
                        <c:v>7.9</c:v>
                      </c:pt>
                      <c:pt idx="1189">
                        <c:v>7.9</c:v>
                      </c:pt>
                      <c:pt idx="1190">
                        <c:v>7.9</c:v>
                      </c:pt>
                      <c:pt idx="1191">
                        <c:v>7.9</c:v>
                      </c:pt>
                      <c:pt idx="1192">
                        <c:v>7.9</c:v>
                      </c:pt>
                      <c:pt idx="1193">
                        <c:v>7.9</c:v>
                      </c:pt>
                      <c:pt idx="1194">
                        <c:v>7.9</c:v>
                      </c:pt>
                      <c:pt idx="1195">
                        <c:v>7.9</c:v>
                      </c:pt>
                      <c:pt idx="1196">
                        <c:v>8</c:v>
                      </c:pt>
                      <c:pt idx="1197">
                        <c:v>7.9</c:v>
                      </c:pt>
                      <c:pt idx="1198">
                        <c:v>7.9</c:v>
                      </c:pt>
                      <c:pt idx="1199">
                        <c:v>7.9</c:v>
                      </c:pt>
                      <c:pt idx="1200">
                        <c:v>7.9</c:v>
                      </c:pt>
                      <c:pt idx="1201">
                        <c:v>7.9</c:v>
                      </c:pt>
                      <c:pt idx="1202">
                        <c:v>7.9</c:v>
                      </c:pt>
                      <c:pt idx="1203">
                        <c:v>7.8</c:v>
                      </c:pt>
                      <c:pt idx="1204">
                        <c:v>7.9</c:v>
                      </c:pt>
                      <c:pt idx="1205">
                        <c:v>7.9</c:v>
                      </c:pt>
                      <c:pt idx="1206">
                        <c:v>7.9</c:v>
                      </c:pt>
                      <c:pt idx="1207">
                        <c:v>7.9</c:v>
                      </c:pt>
                      <c:pt idx="1208">
                        <c:v>7.9</c:v>
                      </c:pt>
                      <c:pt idx="1209">
                        <c:v>7.9</c:v>
                      </c:pt>
                      <c:pt idx="1210">
                        <c:v>7.9</c:v>
                      </c:pt>
                      <c:pt idx="1211">
                        <c:v>7.9</c:v>
                      </c:pt>
                      <c:pt idx="1212">
                        <c:v>7.9</c:v>
                      </c:pt>
                      <c:pt idx="1213">
                        <c:v>7.9</c:v>
                      </c:pt>
                      <c:pt idx="1214">
                        <c:v>7.9</c:v>
                      </c:pt>
                      <c:pt idx="1215">
                        <c:v>7.9</c:v>
                      </c:pt>
                      <c:pt idx="1216">
                        <c:v>7.9</c:v>
                      </c:pt>
                      <c:pt idx="1217">
                        <c:v>7.9</c:v>
                      </c:pt>
                      <c:pt idx="1218">
                        <c:v>7.9</c:v>
                      </c:pt>
                      <c:pt idx="1219">
                        <c:v>7.9</c:v>
                      </c:pt>
                      <c:pt idx="1220">
                        <c:v>7.9</c:v>
                      </c:pt>
                      <c:pt idx="1221">
                        <c:v>7.9</c:v>
                      </c:pt>
                      <c:pt idx="1222">
                        <c:v>7.8</c:v>
                      </c:pt>
                      <c:pt idx="1223">
                        <c:v>7.9</c:v>
                      </c:pt>
                      <c:pt idx="1224">
                        <c:v>7.9</c:v>
                      </c:pt>
                      <c:pt idx="1225">
                        <c:v>7.9</c:v>
                      </c:pt>
                      <c:pt idx="1226">
                        <c:v>7.9</c:v>
                      </c:pt>
                      <c:pt idx="1227">
                        <c:v>7.9</c:v>
                      </c:pt>
                      <c:pt idx="1228">
                        <c:v>8</c:v>
                      </c:pt>
                      <c:pt idx="1229">
                        <c:v>7.9</c:v>
                      </c:pt>
                      <c:pt idx="1230">
                        <c:v>7.9</c:v>
                      </c:pt>
                      <c:pt idx="1231">
                        <c:v>8</c:v>
                      </c:pt>
                      <c:pt idx="1232">
                        <c:v>7.9</c:v>
                      </c:pt>
                      <c:pt idx="1233">
                        <c:v>7.9</c:v>
                      </c:pt>
                      <c:pt idx="1234">
                        <c:v>7.9</c:v>
                      </c:pt>
                      <c:pt idx="1235">
                        <c:v>7.9</c:v>
                      </c:pt>
                      <c:pt idx="1236">
                        <c:v>7.9</c:v>
                      </c:pt>
                      <c:pt idx="1237">
                        <c:v>7.9</c:v>
                      </c:pt>
                      <c:pt idx="1238">
                        <c:v>7.9</c:v>
                      </c:pt>
                      <c:pt idx="1239">
                        <c:v>7.9</c:v>
                      </c:pt>
                      <c:pt idx="1240">
                        <c:v>7.9</c:v>
                      </c:pt>
                      <c:pt idx="1241">
                        <c:v>7.9</c:v>
                      </c:pt>
                      <c:pt idx="1242">
                        <c:v>7.8</c:v>
                      </c:pt>
                      <c:pt idx="1243">
                        <c:v>7.9</c:v>
                      </c:pt>
                      <c:pt idx="1244">
                        <c:v>8</c:v>
                      </c:pt>
                      <c:pt idx="1245">
                        <c:v>7.9</c:v>
                      </c:pt>
                      <c:pt idx="1246">
                        <c:v>7.9</c:v>
                      </c:pt>
                      <c:pt idx="1247">
                        <c:v>7.9</c:v>
                      </c:pt>
                      <c:pt idx="1248">
                        <c:v>7.9</c:v>
                      </c:pt>
                      <c:pt idx="1249">
                        <c:v>7.9</c:v>
                      </c:pt>
                      <c:pt idx="1250">
                        <c:v>7.9</c:v>
                      </c:pt>
                      <c:pt idx="1251">
                        <c:v>7.9</c:v>
                      </c:pt>
                      <c:pt idx="1252">
                        <c:v>7.9</c:v>
                      </c:pt>
                      <c:pt idx="1253">
                        <c:v>8</c:v>
                      </c:pt>
                      <c:pt idx="1254">
                        <c:v>7.9</c:v>
                      </c:pt>
                      <c:pt idx="1255">
                        <c:v>7.9</c:v>
                      </c:pt>
                      <c:pt idx="1256">
                        <c:v>7.8</c:v>
                      </c:pt>
                      <c:pt idx="1257">
                        <c:v>7.8</c:v>
                      </c:pt>
                      <c:pt idx="1258">
                        <c:v>7.8</c:v>
                      </c:pt>
                      <c:pt idx="1259">
                        <c:v>7.9</c:v>
                      </c:pt>
                      <c:pt idx="1260">
                        <c:v>7.9</c:v>
                      </c:pt>
                      <c:pt idx="1261">
                        <c:v>7.8</c:v>
                      </c:pt>
                      <c:pt idx="1262">
                        <c:v>7.9</c:v>
                      </c:pt>
                      <c:pt idx="1263">
                        <c:v>7.9</c:v>
                      </c:pt>
                      <c:pt idx="1264">
                        <c:v>7.9</c:v>
                      </c:pt>
                      <c:pt idx="1265">
                        <c:v>7.9</c:v>
                      </c:pt>
                      <c:pt idx="1266">
                        <c:v>7.9</c:v>
                      </c:pt>
                      <c:pt idx="1267">
                        <c:v>7.9</c:v>
                      </c:pt>
                      <c:pt idx="1268">
                        <c:v>7.9</c:v>
                      </c:pt>
                      <c:pt idx="1269">
                        <c:v>7.9</c:v>
                      </c:pt>
                      <c:pt idx="1270">
                        <c:v>7.9</c:v>
                      </c:pt>
                      <c:pt idx="1271">
                        <c:v>7.9</c:v>
                      </c:pt>
                      <c:pt idx="1272">
                        <c:v>7.9</c:v>
                      </c:pt>
                      <c:pt idx="1273">
                        <c:v>7.9</c:v>
                      </c:pt>
                      <c:pt idx="1274">
                        <c:v>7.9</c:v>
                      </c:pt>
                      <c:pt idx="1275">
                        <c:v>7.9</c:v>
                      </c:pt>
                      <c:pt idx="1276">
                        <c:v>7.8</c:v>
                      </c:pt>
                      <c:pt idx="1277">
                        <c:v>7.9</c:v>
                      </c:pt>
                      <c:pt idx="1278">
                        <c:v>7.9</c:v>
                      </c:pt>
                      <c:pt idx="1279">
                        <c:v>8</c:v>
                      </c:pt>
                      <c:pt idx="1280">
                        <c:v>7.9</c:v>
                      </c:pt>
                      <c:pt idx="1281">
                        <c:v>7.8</c:v>
                      </c:pt>
                      <c:pt idx="1282">
                        <c:v>7.8</c:v>
                      </c:pt>
                      <c:pt idx="1283">
                        <c:v>7.9</c:v>
                      </c:pt>
                      <c:pt idx="1284">
                        <c:v>7.9</c:v>
                      </c:pt>
                      <c:pt idx="1285">
                        <c:v>7.8</c:v>
                      </c:pt>
                      <c:pt idx="1286">
                        <c:v>7.8</c:v>
                      </c:pt>
                      <c:pt idx="1287">
                        <c:v>7.8</c:v>
                      </c:pt>
                      <c:pt idx="1288">
                        <c:v>7.8</c:v>
                      </c:pt>
                      <c:pt idx="1289">
                        <c:v>7.8</c:v>
                      </c:pt>
                      <c:pt idx="1290">
                        <c:v>7.8</c:v>
                      </c:pt>
                      <c:pt idx="1291">
                        <c:v>7.9</c:v>
                      </c:pt>
                      <c:pt idx="1292">
                        <c:v>7.8</c:v>
                      </c:pt>
                      <c:pt idx="1293">
                        <c:v>7.8</c:v>
                      </c:pt>
                      <c:pt idx="1294">
                        <c:v>7.9</c:v>
                      </c:pt>
                      <c:pt idx="1295">
                        <c:v>7.8</c:v>
                      </c:pt>
                      <c:pt idx="1296">
                        <c:v>7.9</c:v>
                      </c:pt>
                      <c:pt idx="1297">
                        <c:v>7.9</c:v>
                      </c:pt>
                      <c:pt idx="1298">
                        <c:v>7.9</c:v>
                      </c:pt>
                      <c:pt idx="1299">
                        <c:v>7.9</c:v>
                      </c:pt>
                      <c:pt idx="1300">
                        <c:v>7.8</c:v>
                      </c:pt>
                      <c:pt idx="1301">
                        <c:v>7.8</c:v>
                      </c:pt>
                      <c:pt idx="1302">
                        <c:v>7.9</c:v>
                      </c:pt>
                      <c:pt idx="1303">
                        <c:v>7.9</c:v>
                      </c:pt>
                      <c:pt idx="1304">
                        <c:v>7.9</c:v>
                      </c:pt>
                      <c:pt idx="1305">
                        <c:v>7.9</c:v>
                      </c:pt>
                      <c:pt idx="1306">
                        <c:v>7.9</c:v>
                      </c:pt>
                      <c:pt idx="1307">
                        <c:v>7.9</c:v>
                      </c:pt>
                      <c:pt idx="1308">
                        <c:v>7.9</c:v>
                      </c:pt>
                      <c:pt idx="1309">
                        <c:v>7.8</c:v>
                      </c:pt>
                      <c:pt idx="1310">
                        <c:v>7.8</c:v>
                      </c:pt>
                      <c:pt idx="1311">
                        <c:v>7.9</c:v>
                      </c:pt>
                      <c:pt idx="1312">
                        <c:v>7.8</c:v>
                      </c:pt>
                      <c:pt idx="1313">
                        <c:v>7.8</c:v>
                      </c:pt>
                      <c:pt idx="1314">
                        <c:v>7.8</c:v>
                      </c:pt>
                      <c:pt idx="1315">
                        <c:v>7.9</c:v>
                      </c:pt>
                      <c:pt idx="1316">
                        <c:v>7.8</c:v>
                      </c:pt>
                      <c:pt idx="1317">
                        <c:v>7.8</c:v>
                      </c:pt>
                      <c:pt idx="1318">
                        <c:v>7.8</c:v>
                      </c:pt>
                      <c:pt idx="1319">
                        <c:v>7.8</c:v>
                      </c:pt>
                      <c:pt idx="1320">
                        <c:v>7.9</c:v>
                      </c:pt>
                      <c:pt idx="1321">
                        <c:v>7.8</c:v>
                      </c:pt>
                      <c:pt idx="1322">
                        <c:v>7.9</c:v>
                      </c:pt>
                      <c:pt idx="1323">
                        <c:v>7.9</c:v>
                      </c:pt>
                      <c:pt idx="1324">
                        <c:v>7.8</c:v>
                      </c:pt>
                      <c:pt idx="1325">
                        <c:v>7.9</c:v>
                      </c:pt>
                      <c:pt idx="1326">
                        <c:v>7.8</c:v>
                      </c:pt>
                      <c:pt idx="1327">
                        <c:v>7.8</c:v>
                      </c:pt>
                      <c:pt idx="1328">
                        <c:v>7.8</c:v>
                      </c:pt>
                      <c:pt idx="1329">
                        <c:v>7.9</c:v>
                      </c:pt>
                      <c:pt idx="1330">
                        <c:v>7.8</c:v>
                      </c:pt>
                      <c:pt idx="1331">
                        <c:v>7.9</c:v>
                      </c:pt>
                      <c:pt idx="1332">
                        <c:v>7.8</c:v>
                      </c:pt>
                      <c:pt idx="1333">
                        <c:v>7.9</c:v>
                      </c:pt>
                      <c:pt idx="1334">
                        <c:v>7.9</c:v>
                      </c:pt>
                      <c:pt idx="1335">
                        <c:v>7.9</c:v>
                      </c:pt>
                      <c:pt idx="1336">
                        <c:v>7.9</c:v>
                      </c:pt>
                      <c:pt idx="1337">
                        <c:v>7.9</c:v>
                      </c:pt>
                      <c:pt idx="1338">
                        <c:v>7.8</c:v>
                      </c:pt>
                      <c:pt idx="1339">
                        <c:v>7.8</c:v>
                      </c:pt>
                      <c:pt idx="1340">
                        <c:v>7.8</c:v>
                      </c:pt>
                      <c:pt idx="1341">
                        <c:v>7.8</c:v>
                      </c:pt>
                      <c:pt idx="1342">
                        <c:v>7.8</c:v>
                      </c:pt>
                      <c:pt idx="1343">
                        <c:v>7.8</c:v>
                      </c:pt>
                      <c:pt idx="1344">
                        <c:v>7.8</c:v>
                      </c:pt>
                      <c:pt idx="1345">
                        <c:v>7.9</c:v>
                      </c:pt>
                      <c:pt idx="1346">
                        <c:v>7.9</c:v>
                      </c:pt>
                      <c:pt idx="1347">
                        <c:v>7.8</c:v>
                      </c:pt>
                      <c:pt idx="1348">
                        <c:v>7.8</c:v>
                      </c:pt>
                      <c:pt idx="1349">
                        <c:v>7.9</c:v>
                      </c:pt>
                      <c:pt idx="1350">
                        <c:v>7.9</c:v>
                      </c:pt>
                      <c:pt idx="1351">
                        <c:v>7.8</c:v>
                      </c:pt>
                      <c:pt idx="1352">
                        <c:v>7.8</c:v>
                      </c:pt>
                      <c:pt idx="1353">
                        <c:v>7.9</c:v>
                      </c:pt>
                      <c:pt idx="1354">
                        <c:v>7.9</c:v>
                      </c:pt>
                      <c:pt idx="1355">
                        <c:v>7.8</c:v>
                      </c:pt>
                      <c:pt idx="1356">
                        <c:v>7.8</c:v>
                      </c:pt>
                      <c:pt idx="1357">
                        <c:v>7.8</c:v>
                      </c:pt>
                      <c:pt idx="1358">
                        <c:v>7.9</c:v>
                      </c:pt>
                      <c:pt idx="1359">
                        <c:v>7.8</c:v>
                      </c:pt>
                      <c:pt idx="1360">
                        <c:v>7.8</c:v>
                      </c:pt>
                      <c:pt idx="1361">
                        <c:v>7.8</c:v>
                      </c:pt>
                      <c:pt idx="1362">
                        <c:v>7.7</c:v>
                      </c:pt>
                      <c:pt idx="1363">
                        <c:v>7.9</c:v>
                      </c:pt>
                      <c:pt idx="1364">
                        <c:v>7.8</c:v>
                      </c:pt>
                      <c:pt idx="1365">
                        <c:v>7.8</c:v>
                      </c:pt>
                      <c:pt idx="1366">
                        <c:v>7.8</c:v>
                      </c:pt>
                      <c:pt idx="1367">
                        <c:v>7.9</c:v>
                      </c:pt>
                      <c:pt idx="1368">
                        <c:v>7.8</c:v>
                      </c:pt>
                      <c:pt idx="1369">
                        <c:v>7.8</c:v>
                      </c:pt>
                      <c:pt idx="1370">
                        <c:v>7.8</c:v>
                      </c:pt>
                      <c:pt idx="1371">
                        <c:v>7.8</c:v>
                      </c:pt>
                      <c:pt idx="1372">
                        <c:v>7.8</c:v>
                      </c:pt>
                      <c:pt idx="1373">
                        <c:v>7.8</c:v>
                      </c:pt>
                      <c:pt idx="1374">
                        <c:v>7.8</c:v>
                      </c:pt>
                      <c:pt idx="1375">
                        <c:v>7.8</c:v>
                      </c:pt>
                      <c:pt idx="1376">
                        <c:v>7.7</c:v>
                      </c:pt>
                      <c:pt idx="1377">
                        <c:v>7.8</c:v>
                      </c:pt>
                      <c:pt idx="1378">
                        <c:v>7.8</c:v>
                      </c:pt>
                      <c:pt idx="1379">
                        <c:v>7.8</c:v>
                      </c:pt>
                      <c:pt idx="1380">
                        <c:v>7.8</c:v>
                      </c:pt>
                      <c:pt idx="1381">
                        <c:v>7.8</c:v>
                      </c:pt>
                      <c:pt idx="1382">
                        <c:v>7.8</c:v>
                      </c:pt>
                      <c:pt idx="1383">
                        <c:v>7.8</c:v>
                      </c:pt>
                      <c:pt idx="1384">
                        <c:v>7.8</c:v>
                      </c:pt>
                      <c:pt idx="1385">
                        <c:v>7.8</c:v>
                      </c:pt>
                      <c:pt idx="1386">
                        <c:v>7.8</c:v>
                      </c:pt>
                      <c:pt idx="1387">
                        <c:v>7.8</c:v>
                      </c:pt>
                      <c:pt idx="1388">
                        <c:v>7.8</c:v>
                      </c:pt>
                      <c:pt idx="1389">
                        <c:v>7.8</c:v>
                      </c:pt>
                      <c:pt idx="1390">
                        <c:v>7.8</c:v>
                      </c:pt>
                      <c:pt idx="1391">
                        <c:v>7.7</c:v>
                      </c:pt>
                      <c:pt idx="1392">
                        <c:v>7.8</c:v>
                      </c:pt>
                      <c:pt idx="1393">
                        <c:v>7.7</c:v>
                      </c:pt>
                      <c:pt idx="1394">
                        <c:v>7.7</c:v>
                      </c:pt>
                      <c:pt idx="1395">
                        <c:v>7.7</c:v>
                      </c:pt>
                      <c:pt idx="1396">
                        <c:v>7.7</c:v>
                      </c:pt>
                      <c:pt idx="1397">
                        <c:v>7.7</c:v>
                      </c:pt>
                      <c:pt idx="1398">
                        <c:v>7.8</c:v>
                      </c:pt>
                      <c:pt idx="1399">
                        <c:v>7.7</c:v>
                      </c:pt>
                      <c:pt idx="1400">
                        <c:v>7.7</c:v>
                      </c:pt>
                      <c:pt idx="1401">
                        <c:v>7.8</c:v>
                      </c:pt>
                      <c:pt idx="1402">
                        <c:v>7.8</c:v>
                      </c:pt>
                      <c:pt idx="1403">
                        <c:v>7.7</c:v>
                      </c:pt>
                      <c:pt idx="1404">
                        <c:v>7.7</c:v>
                      </c:pt>
                      <c:pt idx="1405">
                        <c:v>7.7</c:v>
                      </c:pt>
                      <c:pt idx="1406">
                        <c:v>7.7</c:v>
                      </c:pt>
                      <c:pt idx="1407">
                        <c:v>7.7</c:v>
                      </c:pt>
                      <c:pt idx="1408">
                        <c:v>7.8</c:v>
                      </c:pt>
                      <c:pt idx="1409">
                        <c:v>7.8</c:v>
                      </c:pt>
                      <c:pt idx="1410">
                        <c:v>7.8</c:v>
                      </c:pt>
                      <c:pt idx="1411">
                        <c:v>7.8</c:v>
                      </c:pt>
                      <c:pt idx="1412">
                        <c:v>7.8</c:v>
                      </c:pt>
                      <c:pt idx="1413">
                        <c:v>7.7</c:v>
                      </c:pt>
                      <c:pt idx="1414">
                        <c:v>7.8</c:v>
                      </c:pt>
                      <c:pt idx="1415">
                        <c:v>7.8</c:v>
                      </c:pt>
                      <c:pt idx="1416">
                        <c:v>7.7</c:v>
                      </c:pt>
                      <c:pt idx="1417">
                        <c:v>7.7</c:v>
                      </c:pt>
                      <c:pt idx="1418">
                        <c:v>7.7</c:v>
                      </c:pt>
                      <c:pt idx="1419">
                        <c:v>7.8</c:v>
                      </c:pt>
                      <c:pt idx="1420">
                        <c:v>7.8</c:v>
                      </c:pt>
                      <c:pt idx="1421">
                        <c:v>7.8</c:v>
                      </c:pt>
                      <c:pt idx="1422">
                        <c:v>7.8</c:v>
                      </c:pt>
                      <c:pt idx="1423">
                        <c:v>7.8</c:v>
                      </c:pt>
                      <c:pt idx="1424">
                        <c:v>7.7</c:v>
                      </c:pt>
                      <c:pt idx="1425">
                        <c:v>7.7</c:v>
                      </c:pt>
                      <c:pt idx="1426">
                        <c:v>7.8</c:v>
                      </c:pt>
                      <c:pt idx="1427">
                        <c:v>7.8</c:v>
                      </c:pt>
                      <c:pt idx="1428">
                        <c:v>7.8</c:v>
                      </c:pt>
                      <c:pt idx="1429">
                        <c:v>7.7</c:v>
                      </c:pt>
                      <c:pt idx="1430">
                        <c:v>7.7</c:v>
                      </c:pt>
                      <c:pt idx="1431">
                        <c:v>7.8</c:v>
                      </c:pt>
                      <c:pt idx="1432">
                        <c:v>7.7</c:v>
                      </c:pt>
                      <c:pt idx="1433">
                        <c:v>7.7</c:v>
                      </c:pt>
                      <c:pt idx="1434">
                        <c:v>7.8</c:v>
                      </c:pt>
                      <c:pt idx="1435">
                        <c:v>7.7</c:v>
                      </c:pt>
                      <c:pt idx="1436">
                        <c:v>7.7</c:v>
                      </c:pt>
                      <c:pt idx="1437">
                        <c:v>7.7</c:v>
                      </c:pt>
                      <c:pt idx="1438">
                        <c:v>7.7</c:v>
                      </c:pt>
                      <c:pt idx="1439">
                        <c:v>7.6</c:v>
                      </c:pt>
                      <c:pt idx="1440">
                        <c:v>7.7</c:v>
                      </c:pt>
                      <c:pt idx="1441">
                        <c:v>7.7</c:v>
                      </c:pt>
                      <c:pt idx="1442">
                        <c:v>7.8</c:v>
                      </c:pt>
                      <c:pt idx="1443">
                        <c:v>7.7</c:v>
                      </c:pt>
                      <c:pt idx="1444">
                        <c:v>7.8</c:v>
                      </c:pt>
                      <c:pt idx="1445">
                        <c:v>7.8</c:v>
                      </c:pt>
                      <c:pt idx="1446">
                        <c:v>7.7</c:v>
                      </c:pt>
                      <c:pt idx="1447">
                        <c:v>7.7</c:v>
                      </c:pt>
                      <c:pt idx="1448">
                        <c:v>7.7</c:v>
                      </c:pt>
                      <c:pt idx="1449">
                        <c:v>7.8</c:v>
                      </c:pt>
                      <c:pt idx="1450">
                        <c:v>7.8</c:v>
                      </c:pt>
                      <c:pt idx="1451">
                        <c:v>7.8</c:v>
                      </c:pt>
                      <c:pt idx="1452">
                        <c:v>7.7</c:v>
                      </c:pt>
                      <c:pt idx="1453">
                        <c:v>7.7</c:v>
                      </c:pt>
                      <c:pt idx="1454">
                        <c:v>7.8</c:v>
                      </c:pt>
                      <c:pt idx="1455">
                        <c:v>7.7</c:v>
                      </c:pt>
                      <c:pt idx="1456">
                        <c:v>7.7</c:v>
                      </c:pt>
                      <c:pt idx="1457">
                        <c:v>7.7</c:v>
                      </c:pt>
                      <c:pt idx="1458">
                        <c:v>7.6</c:v>
                      </c:pt>
                      <c:pt idx="1459">
                        <c:v>7.7</c:v>
                      </c:pt>
                      <c:pt idx="1460">
                        <c:v>7.7</c:v>
                      </c:pt>
                      <c:pt idx="1461">
                        <c:v>7.7</c:v>
                      </c:pt>
                      <c:pt idx="1462">
                        <c:v>7.7</c:v>
                      </c:pt>
                      <c:pt idx="1463">
                        <c:v>7.7</c:v>
                      </c:pt>
                      <c:pt idx="1464">
                        <c:v>7.7</c:v>
                      </c:pt>
                      <c:pt idx="1465">
                        <c:v>7.7</c:v>
                      </c:pt>
                      <c:pt idx="1466">
                        <c:v>7.7</c:v>
                      </c:pt>
                      <c:pt idx="1467">
                        <c:v>7.8</c:v>
                      </c:pt>
                      <c:pt idx="1468">
                        <c:v>7.7</c:v>
                      </c:pt>
                      <c:pt idx="1469">
                        <c:v>7.7</c:v>
                      </c:pt>
                      <c:pt idx="1470">
                        <c:v>7.7</c:v>
                      </c:pt>
                      <c:pt idx="1471">
                        <c:v>7.7</c:v>
                      </c:pt>
                      <c:pt idx="1472">
                        <c:v>7.6</c:v>
                      </c:pt>
                      <c:pt idx="1473">
                        <c:v>7.7</c:v>
                      </c:pt>
                      <c:pt idx="1474">
                        <c:v>7.7</c:v>
                      </c:pt>
                      <c:pt idx="1475">
                        <c:v>7.7</c:v>
                      </c:pt>
                      <c:pt idx="1476">
                        <c:v>7.7</c:v>
                      </c:pt>
                      <c:pt idx="1477">
                        <c:v>7.7</c:v>
                      </c:pt>
                      <c:pt idx="1478">
                        <c:v>7.7</c:v>
                      </c:pt>
                      <c:pt idx="1479">
                        <c:v>7.7</c:v>
                      </c:pt>
                      <c:pt idx="1480">
                        <c:v>7.7</c:v>
                      </c:pt>
                      <c:pt idx="1481">
                        <c:v>7.7</c:v>
                      </c:pt>
                      <c:pt idx="1482">
                        <c:v>7.7</c:v>
                      </c:pt>
                      <c:pt idx="1483">
                        <c:v>7.7</c:v>
                      </c:pt>
                      <c:pt idx="1484">
                        <c:v>7.7</c:v>
                      </c:pt>
                      <c:pt idx="1485">
                        <c:v>7.7</c:v>
                      </c:pt>
                      <c:pt idx="1486">
                        <c:v>7.7</c:v>
                      </c:pt>
                      <c:pt idx="1487">
                        <c:v>7.7</c:v>
                      </c:pt>
                      <c:pt idx="1488">
                        <c:v>7.7</c:v>
                      </c:pt>
                      <c:pt idx="1489">
                        <c:v>7.6</c:v>
                      </c:pt>
                      <c:pt idx="1490">
                        <c:v>7.6</c:v>
                      </c:pt>
                      <c:pt idx="1491">
                        <c:v>7.6</c:v>
                      </c:pt>
                      <c:pt idx="1492">
                        <c:v>7.5</c:v>
                      </c:pt>
                      <c:pt idx="1493">
                        <c:v>7.5</c:v>
                      </c:pt>
                      <c:pt idx="1494">
                        <c:v>7.5</c:v>
                      </c:pt>
                      <c:pt idx="1495">
                        <c:v>7.5</c:v>
                      </c:pt>
                      <c:pt idx="1496">
                        <c:v>7.5</c:v>
                      </c:pt>
                      <c:pt idx="1497">
                        <c:v>7.5</c:v>
                      </c:pt>
                      <c:pt idx="1498">
                        <c:v>7.5</c:v>
                      </c:pt>
                      <c:pt idx="1499">
                        <c:v>7.5</c:v>
                      </c:pt>
                      <c:pt idx="1500">
                        <c:v>7.6</c:v>
                      </c:pt>
                      <c:pt idx="1501">
                        <c:v>7.6</c:v>
                      </c:pt>
                      <c:pt idx="1502">
                        <c:v>7.5</c:v>
                      </c:pt>
                      <c:pt idx="1503">
                        <c:v>7.5</c:v>
                      </c:pt>
                      <c:pt idx="1504">
                        <c:v>7.5</c:v>
                      </c:pt>
                      <c:pt idx="1505">
                        <c:v>7.5</c:v>
                      </c:pt>
                      <c:pt idx="1506">
                        <c:v>7.5</c:v>
                      </c:pt>
                      <c:pt idx="1507">
                        <c:v>7.5</c:v>
                      </c:pt>
                      <c:pt idx="1508">
                        <c:v>7.5</c:v>
                      </c:pt>
                      <c:pt idx="1509">
                        <c:v>7.6</c:v>
                      </c:pt>
                      <c:pt idx="1510">
                        <c:v>7.5</c:v>
                      </c:pt>
                      <c:pt idx="1511">
                        <c:v>7.6</c:v>
                      </c:pt>
                      <c:pt idx="1512">
                        <c:v>7.5</c:v>
                      </c:pt>
                      <c:pt idx="1513">
                        <c:v>7.5</c:v>
                      </c:pt>
                      <c:pt idx="1514">
                        <c:v>7.5</c:v>
                      </c:pt>
                      <c:pt idx="1515">
                        <c:v>7.5</c:v>
                      </c:pt>
                      <c:pt idx="1516">
                        <c:v>7.5</c:v>
                      </c:pt>
                      <c:pt idx="1517">
                        <c:v>7.5</c:v>
                      </c:pt>
                      <c:pt idx="1518">
                        <c:v>7.5</c:v>
                      </c:pt>
                      <c:pt idx="1519">
                        <c:v>7.6</c:v>
                      </c:pt>
                      <c:pt idx="1520">
                        <c:v>7.6</c:v>
                      </c:pt>
                      <c:pt idx="1521">
                        <c:v>7.5</c:v>
                      </c:pt>
                      <c:pt idx="1522">
                        <c:v>7.6</c:v>
                      </c:pt>
                      <c:pt idx="1523">
                        <c:v>7.5</c:v>
                      </c:pt>
                      <c:pt idx="1524">
                        <c:v>7.5</c:v>
                      </c:pt>
                      <c:pt idx="1525">
                        <c:v>7.5</c:v>
                      </c:pt>
                      <c:pt idx="1526">
                        <c:v>7.5</c:v>
                      </c:pt>
                      <c:pt idx="1527">
                        <c:v>7.5</c:v>
                      </c:pt>
                      <c:pt idx="1528">
                        <c:v>7.5</c:v>
                      </c:pt>
                      <c:pt idx="1529">
                        <c:v>7.5</c:v>
                      </c:pt>
                      <c:pt idx="1530">
                        <c:v>7.5</c:v>
                      </c:pt>
                      <c:pt idx="1531">
                        <c:v>7.5</c:v>
                      </c:pt>
                      <c:pt idx="1532">
                        <c:v>7.6</c:v>
                      </c:pt>
                      <c:pt idx="1533">
                        <c:v>7.5</c:v>
                      </c:pt>
                      <c:pt idx="1534">
                        <c:v>7.5</c:v>
                      </c:pt>
                      <c:pt idx="1535">
                        <c:v>7.5</c:v>
                      </c:pt>
                      <c:pt idx="1536">
                        <c:v>7.6</c:v>
                      </c:pt>
                      <c:pt idx="1537">
                        <c:v>7.5</c:v>
                      </c:pt>
                      <c:pt idx="1538">
                        <c:v>7.5</c:v>
                      </c:pt>
                      <c:pt idx="1539">
                        <c:v>7.5</c:v>
                      </c:pt>
                      <c:pt idx="1540">
                        <c:v>7.5</c:v>
                      </c:pt>
                      <c:pt idx="1541">
                        <c:v>7.5</c:v>
                      </c:pt>
                      <c:pt idx="1542">
                        <c:v>7.5</c:v>
                      </c:pt>
                      <c:pt idx="1543">
                        <c:v>7.5</c:v>
                      </c:pt>
                      <c:pt idx="1544">
                        <c:v>7.5</c:v>
                      </c:pt>
                      <c:pt idx="1545">
                        <c:v>7.5</c:v>
                      </c:pt>
                      <c:pt idx="1546">
                        <c:v>7.5</c:v>
                      </c:pt>
                      <c:pt idx="1547">
                        <c:v>7.5</c:v>
                      </c:pt>
                      <c:pt idx="1548">
                        <c:v>7.5</c:v>
                      </c:pt>
                      <c:pt idx="1549">
                        <c:v>7.6</c:v>
                      </c:pt>
                      <c:pt idx="1550">
                        <c:v>7.5</c:v>
                      </c:pt>
                      <c:pt idx="1551">
                        <c:v>7.5</c:v>
                      </c:pt>
                      <c:pt idx="1552">
                        <c:v>7.5</c:v>
                      </c:pt>
                      <c:pt idx="1553">
                        <c:v>7.6</c:v>
                      </c:pt>
                      <c:pt idx="1554">
                        <c:v>7.5</c:v>
                      </c:pt>
                      <c:pt idx="1555">
                        <c:v>7.5</c:v>
                      </c:pt>
                      <c:pt idx="1556">
                        <c:v>7.5</c:v>
                      </c:pt>
                      <c:pt idx="1557">
                        <c:v>7.5</c:v>
                      </c:pt>
                      <c:pt idx="1558">
                        <c:v>7.5</c:v>
                      </c:pt>
                      <c:pt idx="1559">
                        <c:v>7.5</c:v>
                      </c:pt>
                      <c:pt idx="1560">
                        <c:v>7.5</c:v>
                      </c:pt>
                      <c:pt idx="1561">
                        <c:v>7.5</c:v>
                      </c:pt>
                      <c:pt idx="1562">
                        <c:v>7.4</c:v>
                      </c:pt>
                      <c:pt idx="1563">
                        <c:v>7.5</c:v>
                      </c:pt>
                      <c:pt idx="1564">
                        <c:v>7.5</c:v>
                      </c:pt>
                      <c:pt idx="1565">
                        <c:v>7.5</c:v>
                      </c:pt>
                      <c:pt idx="1566">
                        <c:v>7.5</c:v>
                      </c:pt>
                      <c:pt idx="1567">
                        <c:v>7.5</c:v>
                      </c:pt>
                      <c:pt idx="1568">
                        <c:v>7.6</c:v>
                      </c:pt>
                      <c:pt idx="1569">
                        <c:v>7.5</c:v>
                      </c:pt>
                      <c:pt idx="1570">
                        <c:v>7.5</c:v>
                      </c:pt>
                      <c:pt idx="1571">
                        <c:v>7.5</c:v>
                      </c:pt>
                      <c:pt idx="1572">
                        <c:v>7.5</c:v>
                      </c:pt>
                      <c:pt idx="1573">
                        <c:v>7.6</c:v>
                      </c:pt>
                      <c:pt idx="1574">
                        <c:v>7.6</c:v>
                      </c:pt>
                      <c:pt idx="1575">
                        <c:v>7.5</c:v>
                      </c:pt>
                      <c:pt idx="1576">
                        <c:v>7.5</c:v>
                      </c:pt>
                      <c:pt idx="1577">
                        <c:v>7.5</c:v>
                      </c:pt>
                      <c:pt idx="1578">
                        <c:v>7.5</c:v>
                      </c:pt>
                      <c:pt idx="1579">
                        <c:v>7.5</c:v>
                      </c:pt>
                      <c:pt idx="1580">
                        <c:v>7.6</c:v>
                      </c:pt>
                      <c:pt idx="1581">
                        <c:v>7.5</c:v>
                      </c:pt>
                      <c:pt idx="1582">
                        <c:v>7.6</c:v>
                      </c:pt>
                      <c:pt idx="1583">
                        <c:v>7.5</c:v>
                      </c:pt>
                      <c:pt idx="1584">
                        <c:v>7.5</c:v>
                      </c:pt>
                      <c:pt idx="1585">
                        <c:v>7.6</c:v>
                      </c:pt>
                      <c:pt idx="1586">
                        <c:v>7.5</c:v>
                      </c:pt>
                      <c:pt idx="1587">
                        <c:v>7.5</c:v>
                      </c:pt>
                      <c:pt idx="1588">
                        <c:v>7.5</c:v>
                      </c:pt>
                      <c:pt idx="1589">
                        <c:v>7.6</c:v>
                      </c:pt>
                      <c:pt idx="1590">
                        <c:v>7.6</c:v>
                      </c:pt>
                      <c:pt idx="1591">
                        <c:v>7.5</c:v>
                      </c:pt>
                      <c:pt idx="1592">
                        <c:v>7.6</c:v>
                      </c:pt>
                      <c:pt idx="1593">
                        <c:v>7.5</c:v>
                      </c:pt>
                      <c:pt idx="1594">
                        <c:v>7.6</c:v>
                      </c:pt>
                      <c:pt idx="1595">
                        <c:v>7.5</c:v>
                      </c:pt>
                      <c:pt idx="1596">
                        <c:v>7.5</c:v>
                      </c:pt>
                      <c:pt idx="1597">
                        <c:v>7.6</c:v>
                      </c:pt>
                      <c:pt idx="1598">
                        <c:v>7.5</c:v>
                      </c:pt>
                      <c:pt idx="1599">
                        <c:v>7.6</c:v>
                      </c:pt>
                      <c:pt idx="1600">
                        <c:v>7.5</c:v>
                      </c:pt>
                      <c:pt idx="1601">
                        <c:v>7.5</c:v>
                      </c:pt>
                      <c:pt idx="1602">
                        <c:v>7.5</c:v>
                      </c:pt>
                      <c:pt idx="1603">
                        <c:v>7.6</c:v>
                      </c:pt>
                      <c:pt idx="1604">
                        <c:v>7.6</c:v>
                      </c:pt>
                      <c:pt idx="1605">
                        <c:v>7.5</c:v>
                      </c:pt>
                      <c:pt idx="1606">
                        <c:v>7.5</c:v>
                      </c:pt>
                      <c:pt idx="1607">
                        <c:v>7.5</c:v>
                      </c:pt>
                      <c:pt idx="1608">
                        <c:v>7.5</c:v>
                      </c:pt>
                      <c:pt idx="1609">
                        <c:v>7.5</c:v>
                      </c:pt>
                      <c:pt idx="1610">
                        <c:v>7.5</c:v>
                      </c:pt>
                      <c:pt idx="1611">
                        <c:v>7.5</c:v>
                      </c:pt>
                      <c:pt idx="1612">
                        <c:v>7.5</c:v>
                      </c:pt>
                      <c:pt idx="1613">
                        <c:v>7.5</c:v>
                      </c:pt>
                      <c:pt idx="1614">
                        <c:v>7.5</c:v>
                      </c:pt>
                      <c:pt idx="1615">
                        <c:v>7.5</c:v>
                      </c:pt>
                      <c:pt idx="1616">
                        <c:v>7.6</c:v>
                      </c:pt>
                      <c:pt idx="1617">
                        <c:v>7.5</c:v>
                      </c:pt>
                      <c:pt idx="1618">
                        <c:v>7.5</c:v>
                      </c:pt>
                      <c:pt idx="1619">
                        <c:v>7.6</c:v>
                      </c:pt>
                      <c:pt idx="1620">
                        <c:v>7.6</c:v>
                      </c:pt>
                      <c:pt idx="1621">
                        <c:v>7.6</c:v>
                      </c:pt>
                      <c:pt idx="1622">
                        <c:v>7.5</c:v>
                      </c:pt>
                      <c:pt idx="1623">
                        <c:v>7.5</c:v>
                      </c:pt>
                      <c:pt idx="1624">
                        <c:v>7.5</c:v>
                      </c:pt>
                      <c:pt idx="1625">
                        <c:v>7.5</c:v>
                      </c:pt>
                      <c:pt idx="1626">
                        <c:v>7.6</c:v>
                      </c:pt>
                      <c:pt idx="1627">
                        <c:v>7.5</c:v>
                      </c:pt>
                      <c:pt idx="1628">
                        <c:v>7.5</c:v>
                      </c:pt>
                      <c:pt idx="1629">
                        <c:v>7.5</c:v>
                      </c:pt>
                      <c:pt idx="1630">
                        <c:v>7.5</c:v>
                      </c:pt>
                      <c:pt idx="1631">
                        <c:v>7.5</c:v>
                      </c:pt>
                      <c:pt idx="1632">
                        <c:v>7.5</c:v>
                      </c:pt>
                      <c:pt idx="1633">
                        <c:v>7.5</c:v>
                      </c:pt>
                      <c:pt idx="1634">
                        <c:v>7.5</c:v>
                      </c:pt>
                      <c:pt idx="1635">
                        <c:v>7.5</c:v>
                      </c:pt>
                      <c:pt idx="1636">
                        <c:v>7.5</c:v>
                      </c:pt>
                      <c:pt idx="1637">
                        <c:v>7.5</c:v>
                      </c:pt>
                      <c:pt idx="1638">
                        <c:v>7.4</c:v>
                      </c:pt>
                      <c:pt idx="1639">
                        <c:v>7.5</c:v>
                      </c:pt>
                      <c:pt idx="1640">
                        <c:v>7.4</c:v>
                      </c:pt>
                      <c:pt idx="1641">
                        <c:v>7.5</c:v>
                      </c:pt>
                      <c:pt idx="1642">
                        <c:v>7.4</c:v>
                      </c:pt>
                      <c:pt idx="1643">
                        <c:v>7.4</c:v>
                      </c:pt>
                      <c:pt idx="1644">
                        <c:v>7.5</c:v>
                      </c:pt>
                      <c:pt idx="1645">
                        <c:v>7.4</c:v>
                      </c:pt>
                      <c:pt idx="1646">
                        <c:v>7.5</c:v>
                      </c:pt>
                      <c:pt idx="1647">
                        <c:v>7.4</c:v>
                      </c:pt>
                      <c:pt idx="1648">
                        <c:v>7.5</c:v>
                      </c:pt>
                      <c:pt idx="1649">
                        <c:v>7.5</c:v>
                      </c:pt>
                      <c:pt idx="1650">
                        <c:v>7.5</c:v>
                      </c:pt>
                      <c:pt idx="1651">
                        <c:v>7.5</c:v>
                      </c:pt>
                      <c:pt idx="1652">
                        <c:v>7.5</c:v>
                      </c:pt>
                      <c:pt idx="1653">
                        <c:v>7.5</c:v>
                      </c:pt>
                      <c:pt idx="1654">
                        <c:v>7.5</c:v>
                      </c:pt>
                      <c:pt idx="1655">
                        <c:v>7.5</c:v>
                      </c:pt>
                      <c:pt idx="1656">
                        <c:v>7.5</c:v>
                      </c:pt>
                      <c:pt idx="1657">
                        <c:v>7.5</c:v>
                      </c:pt>
                      <c:pt idx="1658">
                        <c:v>7.5</c:v>
                      </c:pt>
                      <c:pt idx="1659">
                        <c:v>7.5</c:v>
                      </c:pt>
                      <c:pt idx="1660">
                        <c:v>7.6</c:v>
                      </c:pt>
                      <c:pt idx="1661">
                        <c:v>7.5</c:v>
                      </c:pt>
                      <c:pt idx="1662">
                        <c:v>7.5</c:v>
                      </c:pt>
                      <c:pt idx="1663">
                        <c:v>7.5</c:v>
                      </c:pt>
                      <c:pt idx="1664">
                        <c:v>7.5</c:v>
                      </c:pt>
                      <c:pt idx="1665">
                        <c:v>7.5</c:v>
                      </c:pt>
                      <c:pt idx="1666">
                        <c:v>7.5</c:v>
                      </c:pt>
                      <c:pt idx="1667">
                        <c:v>7.5</c:v>
                      </c:pt>
                      <c:pt idx="1668">
                        <c:v>7.5</c:v>
                      </c:pt>
                      <c:pt idx="1669">
                        <c:v>7.5</c:v>
                      </c:pt>
                      <c:pt idx="1670">
                        <c:v>7.4</c:v>
                      </c:pt>
                      <c:pt idx="1671">
                        <c:v>7.5</c:v>
                      </c:pt>
                      <c:pt idx="1672">
                        <c:v>7.5</c:v>
                      </c:pt>
                      <c:pt idx="1673">
                        <c:v>7.5</c:v>
                      </c:pt>
                      <c:pt idx="1674">
                        <c:v>7.5</c:v>
                      </c:pt>
                      <c:pt idx="1675">
                        <c:v>7.4</c:v>
                      </c:pt>
                      <c:pt idx="1676">
                        <c:v>7.5</c:v>
                      </c:pt>
                      <c:pt idx="1677">
                        <c:v>7.5</c:v>
                      </c:pt>
                      <c:pt idx="1678">
                        <c:v>7.4</c:v>
                      </c:pt>
                      <c:pt idx="1679">
                        <c:v>7.5</c:v>
                      </c:pt>
                      <c:pt idx="1680">
                        <c:v>7.5</c:v>
                      </c:pt>
                      <c:pt idx="1681">
                        <c:v>7.4</c:v>
                      </c:pt>
                      <c:pt idx="1682">
                        <c:v>7.5</c:v>
                      </c:pt>
                      <c:pt idx="1683">
                        <c:v>7.4</c:v>
                      </c:pt>
                      <c:pt idx="1684">
                        <c:v>7.4</c:v>
                      </c:pt>
                      <c:pt idx="1685">
                        <c:v>7.4</c:v>
                      </c:pt>
                      <c:pt idx="1686">
                        <c:v>7.5</c:v>
                      </c:pt>
                      <c:pt idx="1687">
                        <c:v>7.5</c:v>
                      </c:pt>
                      <c:pt idx="1688">
                        <c:v>7.5</c:v>
                      </c:pt>
                      <c:pt idx="1689">
                        <c:v>7.5</c:v>
                      </c:pt>
                      <c:pt idx="1690">
                        <c:v>7.5</c:v>
                      </c:pt>
                      <c:pt idx="1691">
                        <c:v>7.4</c:v>
                      </c:pt>
                      <c:pt idx="1692">
                        <c:v>7.5</c:v>
                      </c:pt>
                      <c:pt idx="1693">
                        <c:v>7.5</c:v>
                      </c:pt>
                      <c:pt idx="1694">
                        <c:v>7.6</c:v>
                      </c:pt>
                      <c:pt idx="1695">
                        <c:v>7.5</c:v>
                      </c:pt>
                      <c:pt idx="1696">
                        <c:v>7.5</c:v>
                      </c:pt>
                      <c:pt idx="1697">
                        <c:v>7.5</c:v>
                      </c:pt>
                      <c:pt idx="1698">
                        <c:v>7.5</c:v>
                      </c:pt>
                      <c:pt idx="1699">
                        <c:v>7.5</c:v>
                      </c:pt>
                      <c:pt idx="1700">
                        <c:v>7.5</c:v>
                      </c:pt>
                      <c:pt idx="1701">
                        <c:v>7.5</c:v>
                      </c:pt>
                      <c:pt idx="1702">
                        <c:v>7.5</c:v>
                      </c:pt>
                      <c:pt idx="1703">
                        <c:v>7.5</c:v>
                      </c:pt>
                      <c:pt idx="1704">
                        <c:v>7.5</c:v>
                      </c:pt>
                      <c:pt idx="1705">
                        <c:v>7.4</c:v>
                      </c:pt>
                      <c:pt idx="1706">
                        <c:v>7.5</c:v>
                      </c:pt>
                      <c:pt idx="1707">
                        <c:v>7.5</c:v>
                      </c:pt>
                      <c:pt idx="1708">
                        <c:v>7.5</c:v>
                      </c:pt>
                      <c:pt idx="1709">
                        <c:v>7.4</c:v>
                      </c:pt>
                      <c:pt idx="1710">
                        <c:v>7.5</c:v>
                      </c:pt>
                      <c:pt idx="1711">
                        <c:v>7.5</c:v>
                      </c:pt>
                      <c:pt idx="1712">
                        <c:v>7.4</c:v>
                      </c:pt>
                      <c:pt idx="1713">
                        <c:v>7.5</c:v>
                      </c:pt>
                      <c:pt idx="1714">
                        <c:v>7.5</c:v>
                      </c:pt>
                      <c:pt idx="1715">
                        <c:v>7.4</c:v>
                      </c:pt>
                      <c:pt idx="1716">
                        <c:v>7.4</c:v>
                      </c:pt>
                      <c:pt idx="1717">
                        <c:v>7.4</c:v>
                      </c:pt>
                      <c:pt idx="1718">
                        <c:v>7.4</c:v>
                      </c:pt>
                      <c:pt idx="1719">
                        <c:v>7.4</c:v>
                      </c:pt>
                      <c:pt idx="1720">
                        <c:v>7.4</c:v>
                      </c:pt>
                      <c:pt idx="1721">
                        <c:v>7.5</c:v>
                      </c:pt>
                      <c:pt idx="1722">
                        <c:v>7.5</c:v>
                      </c:pt>
                      <c:pt idx="1723">
                        <c:v>7.5</c:v>
                      </c:pt>
                      <c:pt idx="1724">
                        <c:v>7.5</c:v>
                      </c:pt>
                      <c:pt idx="1725">
                        <c:v>7.4</c:v>
                      </c:pt>
                      <c:pt idx="1726">
                        <c:v>7.5</c:v>
                      </c:pt>
                      <c:pt idx="1727">
                        <c:v>7.5</c:v>
                      </c:pt>
                      <c:pt idx="1728">
                        <c:v>7.4</c:v>
                      </c:pt>
                      <c:pt idx="1729">
                        <c:v>7.4</c:v>
                      </c:pt>
                      <c:pt idx="1730">
                        <c:v>7.4</c:v>
                      </c:pt>
                      <c:pt idx="1731">
                        <c:v>7.5</c:v>
                      </c:pt>
                      <c:pt idx="1732">
                        <c:v>7.5</c:v>
                      </c:pt>
                      <c:pt idx="1733">
                        <c:v>7.5</c:v>
                      </c:pt>
                      <c:pt idx="1734">
                        <c:v>7.5</c:v>
                      </c:pt>
                      <c:pt idx="1735">
                        <c:v>7.5</c:v>
                      </c:pt>
                      <c:pt idx="1736">
                        <c:v>7.5</c:v>
                      </c:pt>
                      <c:pt idx="1737">
                        <c:v>7.5</c:v>
                      </c:pt>
                      <c:pt idx="1738">
                        <c:v>7.5</c:v>
                      </c:pt>
                      <c:pt idx="1739">
                        <c:v>7.5</c:v>
                      </c:pt>
                      <c:pt idx="1740">
                        <c:v>7.4</c:v>
                      </c:pt>
                      <c:pt idx="1741">
                        <c:v>7.5</c:v>
                      </c:pt>
                      <c:pt idx="1742">
                        <c:v>7.5</c:v>
                      </c:pt>
                      <c:pt idx="1743">
                        <c:v>7.4</c:v>
                      </c:pt>
                      <c:pt idx="1744">
                        <c:v>7.4</c:v>
                      </c:pt>
                      <c:pt idx="1745">
                        <c:v>7.4</c:v>
                      </c:pt>
                      <c:pt idx="1746">
                        <c:v>7.4</c:v>
                      </c:pt>
                      <c:pt idx="1747">
                        <c:v>7.5</c:v>
                      </c:pt>
                      <c:pt idx="1748">
                        <c:v>7.4</c:v>
                      </c:pt>
                      <c:pt idx="1749">
                        <c:v>7.4</c:v>
                      </c:pt>
                      <c:pt idx="1750">
                        <c:v>7.5</c:v>
                      </c:pt>
                      <c:pt idx="1751">
                        <c:v>7.5</c:v>
                      </c:pt>
                      <c:pt idx="1752">
                        <c:v>7.4</c:v>
                      </c:pt>
                      <c:pt idx="1753">
                        <c:v>7.5</c:v>
                      </c:pt>
                      <c:pt idx="1754">
                        <c:v>7.4</c:v>
                      </c:pt>
                      <c:pt idx="1755">
                        <c:v>7.4</c:v>
                      </c:pt>
                      <c:pt idx="1756">
                        <c:v>7.5</c:v>
                      </c:pt>
                      <c:pt idx="1757">
                        <c:v>7.4</c:v>
                      </c:pt>
                      <c:pt idx="1758">
                        <c:v>7.4</c:v>
                      </c:pt>
                      <c:pt idx="1759">
                        <c:v>7.4</c:v>
                      </c:pt>
                      <c:pt idx="1760">
                        <c:v>7.4</c:v>
                      </c:pt>
                      <c:pt idx="1761">
                        <c:v>7.4</c:v>
                      </c:pt>
                      <c:pt idx="1762">
                        <c:v>7.4</c:v>
                      </c:pt>
                      <c:pt idx="1763">
                        <c:v>7.4</c:v>
                      </c:pt>
                      <c:pt idx="1764">
                        <c:v>7.4</c:v>
                      </c:pt>
                      <c:pt idx="1765">
                        <c:v>7.4</c:v>
                      </c:pt>
                      <c:pt idx="1766">
                        <c:v>7.4</c:v>
                      </c:pt>
                      <c:pt idx="1767">
                        <c:v>7.4</c:v>
                      </c:pt>
                      <c:pt idx="1768">
                        <c:v>7.5</c:v>
                      </c:pt>
                      <c:pt idx="1769">
                        <c:v>7.4</c:v>
                      </c:pt>
                      <c:pt idx="1770">
                        <c:v>7.3</c:v>
                      </c:pt>
                      <c:pt idx="1771">
                        <c:v>7.4</c:v>
                      </c:pt>
                      <c:pt idx="1772">
                        <c:v>7.4</c:v>
                      </c:pt>
                      <c:pt idx="1773">
                        <c:v>7.4</c:v>
                      </c:pt>
                      <c:pt idx="1774">
                        <c:v>7.4</c:v>
                      </c:pt>
                      <c:pt idx="1775">
                        <c:v>7.4</c:v>
                      </c:pt>
                      <c:pt idx="1776">
                        <c:v>7.5</c:v>
                      </c:pt>
                      <c:pt idx="1777">
                        <c:v>7.4</c:v>
                      </c:pt>
                      <c:pt idx="1778">
                        <c:v>7.4</c:v>
                      </c:pt>
                      <c:pt idx="1779">
                        <c:v>7.4</c:v>
                      </c:pt>
                      <c:pt idx="1780">
                        <c:v>7.4</c:v>
                      </c:pt>
                      <c:pt idx="1781">
                        <c:v>7.4</c:v>
                      </c:pt>
                      <c:pt idx="1782">
                        <c:v>7.4</c:v>
                      </c:pt>
                      <c:pt idx="1783">
                        <c:v>7.3</c:v>
                      </c:pt>
                      <c:pt idx="1784">
                        <c:v>7.3</c:v>
                      </c:pt>
                      <c:pt idx="1785">
                        <c:v>7.3</c:v>
                      </c:pt>
                      <c:pt idx="1786">
                        <c:v>7.3</c:v>
                      </c:pt>
                      <c:pt idx="1787">
                        <c:v>7.3</c:v>
                      </c:pt>
                      <c:pt idx="1788">
                        <c:v>7.3</c:v>
                      </c:pt>
                      <c:pt idx="1789">
                        <c:v>7.3</c:v>
                      </c:pt>
                      <c:pt idx="1790">
                        <c:v>7.4</c:v>
                      </c:pt>
                      <c:pt idx="1791">
                        <c:v>7.4</c:v>
                      </c:pt>
                      <c:pt idx="1792">
                        <c:v>7.3</c:v>
                      </c:pt>
                      <c:pt idx="1793">
                        <c:v>7.4</c:v>
                      </c:pt>
                      <c:pt idx="1794">
                        <c:v>7.4</c:v>
                      </c:pt>
                      <c:pt idx="1795">
                        <c:v>7.4</c:v>
                      </c:pt>
                      <c:pt idx="1796">
                        <c:v>7.4</c:v>
                      </c:pt>
                      <c:pt idx="1797">
                        <c:v>7.4</c:v>
                      </c:pt>
                      <c:pt idx="1798">
                        <c:v>7.4</c:v>
                      </c:pt>
                      <c:pt idx="1799">
                        <c:v>7.4</c:v>
                      </c:pt>
                      <c:pt idx="1800">
                        <c:v>7.4</c:v>
                      </c:pt>
                      <c:pt idx="1801">
                        <c:v>7.4</c:v>
                      </c:pt>
                      <c:pt idx="1802">
                        <c:v>7.4</c:v>
                      </c:pt>
                      <c:pt idx="1803">
                        <c:v>7.4</c:v>
                      </c:pt>
                      <c:pt idx="1804">
                        <c:v>7.4</c:v>
                      </c:pt>
                      <c:pt idx="1805">
                        <c:v>7.4</c:v>
                      </c:pt>
                      <c:pt idx="1806">
                        <c:v>7.4</c:v>
                      </c:pt>
                      <c:pt idx="1807">
                        <c:v>7.5</c:v>
                      </c:pt>
                      <c:pt idx="1808">
                        <c:v>7.4</c:v>
                      </c:pt>
                      <c:pt idx="1809">
                        <c:v>7.4</c:v>
                      </c:pt>
                      <c:pt idx="1810">
                        <c:v>7.4</c:v>
                      </c:pt>
                      <c:pt idx="1811">
                        <c:v>7.4</c:v>
                      </c:pt>
                      <c:pt idx="1812">
                        <c:v>7.4</c:v>
                      </c:pt>
                      <c:pt idx="1813">
                        <c:v>7.4</c:v>
                      </c:pt>
                      <c:pt idx="1814">
                        <c:v>7.3</c:v>
                      </c:pt>
                      <c:pt idx="1815">
                        <c:v>7.4</c:v>
                      </c:pt>
                      <c:pt idx="1816">
                        <c:v>7.4</c:v>
                      </c:pt>
                      <c:pt idx="1817">
                        <c:v>7.4</c:v>
                      </c:pt>
                      <c:pt idx="1818">
                        <c:v>7.4</c:v>
                      </c:pt>
                      <c:pt idx="1819">
                        <c:v>7.3</c:v>
                      </c:pt>
                      <c:pt idx="1820">
                        <c:v>7.3</c:v>
                      </c:pt>
                      <c:pt idx="1821">
                        <c:v>7.4</c:v>
                      </c:pt>
                      <c:pt idx="1822">
                        <c:v>7.4</c:v>
                      </c:pt>
                      <c:pt idx="1823">
                        <c:v>7.4</c:v>
                      </c:pt>
                      <c:pt idx="1824">
                        <c:v>7.4</c:v>
                      </c:pt>
                      <c:pt idx="1825">
                        <c:v>7.4</c:v>
                      </c:pt>
                      <c:pt idx="1826">
                        <c:v>7.3</c:v>
                      </c:pt>
                      <c:pt idx="1827">
                        <c:v>7.4</c:v>
                      </c:pt>
                      <c:pt idx="1828">
                        <c:v>7.3</c:v>
                      </c:pt>
                      <c:pt idx="1829">
                        <c:v>7.4</c:v>
                      </c:pt>
                      <c:pt idx="1830">
                        <c:v>7.3</c:v>
                      </c:pt>
                      <c:pt idx="1831">
                        <c:v>7.4</c:v>
                      </c:pt>
                      <c:pt idx="1832">
                        <c:v>7.4</c:v>
                      </c:pt>
                      <c:pt idx="1833">
                        <c:v>7.3</c:v>
                      </c:pt>
                      <c:pt idx="1834">
                        <c:v>7.4</c:v>
                      </c:pt>
                      <c:pt idx="1835">
                        <c:v>7.4</c:v>
                      </c:pt>
                      <c:pt idx="1836">
                        <c:v>7.4</c:v>
                      </c:pt>
                      <c:pt idx="1837">
                        <c:v>7.3</c:v>
                      </c:pt>
                      <c:pt idx="1838">
                        <c:v>7.4</c:v>
                      </c:pt>
                      <c:pt idx="1839">
                        <c:v>7.3</c:v>
                      </c:pt>
                      <c:pt idx="1840">
                        <c:v>7.4</c:v>
                      </c:pt>
                      <c:pt idx="1841">
                        <c:v>7.4</c:v>
                      </c:pt>
                      <c:pt idx="1842">
                        <c:v>7.3</c:v>
                      </c:pt>
                      <c:pt idx="1843">
                        <c:v>7.4</c:v>
                      </c:pt>
                      <c:pt idx="1844">
                        <c:v>7.4</c:v>
                      </c:pt>
                      <c:pt idx="1845">
                        <c:v>7.4</c:v>
                      </c:pt>
                      <c:pt idx="1846">
                        <c:v>7.3</c:v>
                      </c:pt>
                      <c:pt idx="1847">
                        <c:v>7.3</c:v>
                      </c:pt>
                      <c:pt idx="1848">
                        <c:v>7.4</c:v>
                      </c:pt>
                      <c:pt idx="1849">
                        <c:v>7.4</c:v>
                      </c:pt>
                      <c:pt idx="1850">
                        <c:v>7.4</c:v>
                      </c:pt>
                      <c:pt idx="1851">
                        <c:v>7.3</c:v>
                      </c:pt>
                      <c:pt idx="1852">
                        <c:v>7.4</c:v>
                      </c:pt>
                      <c:pt idx="1853">
                        <c:v>7.3</c:v>
                      </c:pt>
                      <c:pt idx="1854">
                        <c:v>7.3</c:v>
                      </c:pt>
                      <c:pt idx="1855">
                        <c:v>7.4</c:v>
                      </c:pt>
                      <c:pt idx="1856">
                        <c:v>7.4</c:v>
                      </c:pt>
                      <c:pt idx="1857">
                        <c:v>7.4</c:v>
                      </c:pt>
                      <c:pt idx="1858">
                        <c:v>7.4</c:v>
                      </c:pt>
                      <c:pt idx="1859">
                        <c:v>7.3</c:v>
                      </c:pt>
                      <c:pt idx="1860">
                        <c:v>7.4</c:v>
                      </c:pt>
                      <c:pt idx="1861">
                        <c:v>7.4</c:v>
                      </c:pt>
                      <c:pt idx="1862">
                        <c:v>7.4</c:v>
                      </c:pt>
                      <c:pt idx="1863">
                        <c:v>7.4</c:v>
                      </c:pt>
                      <c:pt idx="1864">
                        <c:v>7.3</c:v>
                      </c:pt>
                      <c:pt idx="1865">
                        <c:v>7.3</c:v>
                      </c:pt>
                      <c:pt idx="1866">
                        <c:v>7.3</c:v>
                      </c:pt>
                      <c:pt idx="1867">
                        <c:v>7.3</c:v>
                      </c:pt>
                      <c:pt idx="1868">
                        <c:v>7.3</c:v>
                      </c:pt>
                      <c:pt idx="1869">
                        <c:v>7.2</c:v>
                      </c:pt>
                      <c:pt idx="1870">
                        <c:v>7.1</c:v>
                      </c:pt>
                      <c:pt idx="1871">
                        <c:v>7.1</c:v>
                      </c:pt>
                      <c:pt idx="1872">
                        <c:v>7.2</c:v>
                      </c:pt>
                      <c:pt idx="1873">
                        <c:v>7.2</c:v>
                      </c:pt>
                      <c:pt idx="1874">
                        <c:v>7.2</c:v>
                      </c:pt>
                      <c:pt idx="1875">
                        <c:v>7.2</c:v>
                      </c:pt>
                      <c:pt idx="1876">
                        <c:v>7.1</c:v>
                      </c:pt>
                      <c:pt idx="1877">
                        <c:v>7.2</c:v>
                      </c:pt>
                      <c:pt idx="1878">
                        <c:v>7.1</c:v>
                      </c:pt>
                      <c:pt idx="1879">
                        <c:v>7.1</c:v>
                      </c:pt>
                      <c:pt idx="1880">
                        <c:v>7.1</c:v>
                      </c:pt>
                      <c:pt idx="1881">
                        <c:v>7.2</c:v>
                      </c:pt>
                      <c:pt idx="1882">
                        <c:v>7.2</c:v>
                      </c:pt>
                      <c:pt idx="1883">
                        <c:v>7.2</c:v>
                      </c:pt>
                      <c:pt idx="1884">
                        <c:v>7.2</c:v>
                      </c:pt>
                      <c:pt idx="1885">
                        <c:v>7.2</c:v>
                      </c:pt>
                      <c:pt idx="1886">
                        <c:v>7.3</c:v>
                      </c:pt>
                      <c:pt idx="1887">
                        <c:v>7.2</c:v>
                      </c:pt>
                      <c:pt idx="1888">
                        <c:v>7.2</c:v>
                      </c:pt>
                      <c:pt idx="1889">
                        <c:v>7.2</c:v>
                      </c:pt>
                      <c:pt idx="1890">
                        <c:v>7.2</c:v>
                      </c:pt>
                      <c:pt idx="1891">
                        <c:v>7.2</c:v>
                      </c:pt>
                      <c:pt idx="1892">
                        <c:v>7.2</c:v>
                      </c:pt>
                      <c:pt idx="1893">
                        <c:v>7.3</c:v>
                      </c:pt>
                      <c:pt idx="1894">
                        <c:v>7.2</c:v>
                      </c:pt>
                      <c:pt idx="1895">
                        <c:v>7.2</c:v>
                      </c:pt>
                      <c:pt idx="1896">
                        <c:v>7.2</c:v>
                      </c:pt>
                      <c:pt idx="1897">
                        <c:v>7.2</c:v>
                      </c:pt>
                      <c:pt idx="1898">
                        <c:v>7.2</c:v>
                      </c:pt>
                      <c:pt idx="1899">
                        <c:v>7.2</c:v>
                      </c:pt>
                      <c:pt idx="1900">
                        <c:v>7.2</c:v>
                      </c:pt>
                      <c:pt idx="1901">
                        <c:v>7.2</c:v>
                      </c:pt>
                      <c:pt idx="1902">
                        <c:v>7.2</c:v>
                      </c:pt>
                      <c:pt idx="1903">
                        <c:v>7.2</c:v>
                      </c:pt>
                      <c:pt idx="1904">
                        <c:v>7.2</c:v>
                      </c:pt>
                      <c:pt idx="1905">
                        <c:v>7.2</c:v>
                      </c:pt>
                      <c:pt idx="1906">
                        <c:v>7.2</c:v>
                      </c:pt>
                      <c:pt idx="1907">
                        <c:v>7.2</c:v>
                      </c:pt>
                      <c:pt idx="1908">
                        <c:v>7.3</c:v>
                      </c:pt>
                      <c:pt idx="1909">
                        <c:v>7.2</c:v>
                      </c:pt>
                      <c:pt idx="1910">
                        <c:v>7.2</c:v>
                      </c:pt>
                      <c:pt idx="1911">
                        <c:v>7.2</c:v>
                      </c:pt>
                      <c:pt idx="1912">
                        <c:v>7.2</c:v>
                      </c:pt>
                      <c:pt idx="1913">
                        <c:v>7.2</c:v>
                      </c:pt>
                      <c:pt idx="1914">
                        <c:v>7.2</c:v>
                      </c:pt>
                      <c:pt idx="1915">
                        <c:v>7.2</c:v>
                      </c:pt>
                      <c:pt idx="1916">
                        <c:v>7.3</c:v>
                      </c:pt>
                      <c:pt idx="1917">
                        <c:v>7.3</c:v>
                      </c:pt>
                      <c:pt idx="1918">
                        <c:v>7.3</c:v>
                      </c:pt>
                      <c:pt idx="1919">
                        <c:v>7.2</c:v>
                      </c:pt>
                      <c:pt idx="1920">
                        <c:v>7.2</c:v>
                      </c:pt>
                      <c:pt idx="1921">
                        <c:v>7.2</c:v>
                      </c:pt>
                      <c:pt idx="1922">
                        <c:v>7.2</c:v>
                      </c:pt>
                      <c:pt idx="1923">
                        <c:v>7.2</c:v>
                      </c:pt>
                      <c:pt idx="1924">
                        <c:v>7.2</c:v>
                      </c:pt>
                      <c:pt idx="1925">
                        <c:v>7.3</c:v>
                      </c:pt>
                      <c:pt idx="1926">
                        <c:v>7.2</c:v>
                      </c:pt>
                      <c:pt idx="1927">
                        <c:v>7.3</c:v>
                      </c:pt>
                      <c:pt idx="1928">
                        <c:v>7.2</c:v>
                      </c:pt>
                      <c:pt idx="1929">
                        <c:v>7.2</c:v>
                      </c:pt>
                      <c:pt idx="1930">
                        <c:v>7.3</c:v>
                      </c:pt>
                      <c:pt idx="1931">
                        <c:v>7.3</c:v>
                      </c:pt>
                      <c:pt idx="1932">
                        <c:v>7.2</c:v>
                      </c:pt>
                      <c:pt idx="1933">
                        <c:v>7.2</c:v>
                      </c:pt>
                      <c:pt idx="1934">
                        <c:v>7.2</c:v>
                      </c:pt>
                      <c:pt idx="1935">
                        <c:v>7.2</c:v>
                      </c:pt>
                      <c:pt idx="1936">
                        <c:v>7.3</c:v>
                      </c:pt>
                      <c:pt idx="1937">
                        <c:v>7.2</c:v>
                      </c:pt>
                      <c:pt idx="1938">
                        <c:v>7.2</c:v>
                      </c:pt>
                      <c:pt idx="1939">
                        <c:v>7.3</c:v>
                      </c:pt>
                      <c:pt idx="1940">
                        <c:v>7.3</c:v>
                      </c:pt>
                      <c:pt idx="1941">
                        <c:v>7.2</c:v>
                      </c:pt>
                      <c:pt idx="1942">
                        <c:v>7.2</c:v>
                      </c:pt>
                      <c:pt idx="1943">
                        <c:v>7.2</c:v>
                      </c:pt>
                      <c:pt idx="1944">
                        <c:v>7.2</c:v>
                      </c:pt>
                      <c:pt idx="1945">
                        <c:v>7.2</c:v>
                      </c:pt>
                      <c:pt idx="1946">
                        <c:v>7.2</c:v>
                      </c:pt>
                      <c:pt idx="1947">
                        <c:v>7.2</c:v>
                      </c:pt>
                      <c:pt idx="1948">
                        <c:v>7.3</c:v>
                      </c:pt>
                      <c:pt idx="1949">
                        <c:v>7.2</c:v>
                      </c:pt>
                      <c:pt idx="1950">
                        <c:v>7.2</c:v>
                      </c:pt>
                      <c:pt idx="1951">
                        <c:v>7.2</c:v>
                      </c:pt>
                      <c:pt idx="1952">
                        <c:v>7.2</c:v>
                      </c:pt>
                      <c:pt idx="1953">
                        <c:v>7.2</c:v>
                      </c:pt>
                      <c:pt idx="1954">
                        <c:v>7.2</c:v>
                      </c:pt>
                      <c:pt idx="1955">
                        <c:v>7.2</c:v>
                      </c:pt>
                      <c:pt idx="1956">
                        <c:v>7.2</c:v>
                      </c:pt>
                      <c:pt idx="1957">
                        <c:v>7.2</c:v>
                      </c:pt>
                      <c:pt idx="1958">
                        <c:v>7.2</c:v>
                      </c:pt>
                      <c:pt idx="1959">
                        <c:v>7.3</c:v>
                      </c:pt>
                      <c:pt idx="1960">
                        <c:v>7.3</c:v>
                      </c:pt>
                      <c:pt idx="1961">
                        <c:v>7.2</c:v>
                      </c:pt>
                      <c:pt idx="1962">
                        <c:v>7.2</c:v>
                      </c:pt>
                      <c:pt idx="1963">
                        <c:v>7.2</c:v>
                      </c:pt>
                      <c:pt idx="1964">
                        <c:v>7.2</c:v>
                      </c:pt>
                      <c:pt idx="1965">
                        <c:v>7.2</c:v>
                      </c:pt>
                      <c:pt idx="1966">
                        <c:v>7.2</c:v>
                      </c:pt>
                      <c:pt idx="1967">
                        <c:v>7.2</c:v>
                      </c:pt>
                      <c:pt idx="1968">
                        <c:v>7.2</c:v>
                      </c:pt>
                      <c:pt idx="1969">
                        <c:v>7.2</c:v>
                      </c:pt>
                      <c:pt idx="1970">
                        <c:v>7.1</c:v>
                      </c:pt>
                      <c:pt idx="1971">
                        <c:v>7.2</c:v>
                      </c:pt>
                      <c:pt idx="1972">
                        <c:v>7.2</c:v>
                      </c:pt>
                      <c:pt idx="1973">
                        <c:v>7.2</c:v>
                      </c:pt>
                      <c:pt idx="1974">
                        <c:v>7.2</c:v>
                      </c:pt>
                      <c:pt idx="1975">
                        <c:v>7.1</c:v>
                      </c:pt>
                      <c:pt idx="1976">
                        <c:v>7.2</c:v>
                      </c:pt>
                      <c:pt idx="1977">
                        <c:v>7.1</c:v>
                      </c:pt>
                      <c:pt idx="1978">
                        <c:v>7.2</c:v>
                      </c:pt>
                      <c:pt idx="1979">
                        <c:v>7.2</c:v>
                      </c:pt>
                      <c:pt idx="1980">
                        <c:v>7.2</c:v>
                      </c:pt>
                      <c:pt idx="1981">
                        <c:v>7.2</c:v>
                      </c:pt>
                      <c:pt idx="1982">
                        <c:v>7.2</c:v>
                      </c:pt>
                      <c:pt idx="1983">
                        <c:v>7.2</c:v>
                      </c:pt>
                      <c:pt idx="1984">
                        <c:v>7.2</c:v>
                      </c:pt>
                      <c:pt idx="1985">
                        <c:v>7.2</c:v>
                      </c:pt>
                      <c:pt idx="1986">
                        <c:v>7.2</c:v>
                      </c:pt>
                      <c:pt idx="1987">
                        <c:v>7.2</c:v>
                      </c:pt>
                      <c:pt idx="1988">
                        <c:v>7.2</c:v>
                      </c:pt>
                      <c:pt idx="1989">
                        <c:v>7.3</c:v>
                      </c:pt>
                      <c:pt idx="1990">
                        <c:v>7.2</c:v>
                      </c:pt>
                      <c:pt idx="1991">
                        <c:v>7.1</c:v>
                      </c:pt>
                      <c:pt idx="1992">
                        <c:v>7.2</c:v>
                      </c:pt>
                      <c:pt idx="1993">
                        <c:v>7.2</c:v>
                      </c:pt>
                      <c:pt idx="1994">
                        <c:v>7.2</c:v>
                      </c:pt>
                      <c:pt idx="1995">
                        <c:v>7.3</c:v>
                      </c:pt>
                      <c:pt idx="1996">
                        <c:v>7.2</c:v>
                      </c:pt>
                      <c:pt idx="1997">
                        <c:v>7.2</c:v>
                      </c:pt>
                      <c:pt idx="1998">
                        <c:v>7.3</c:v>
                      </c:pt>
                      <c:pt idx="1999">
                        <c:v>7.2</c:v>
                      </c:pt>
                      <c:pt idx="2000">
                        <c:v>7.2</c:v>
                      </c:pt>
                      <c:pt idx="2001">
                        <c:v>7.2</c:v>
                      </c:pt>
                      <c:pt idx="2002">
                        <c:v>7.2</c:v>
                      </c:pt>
                      <c:pt idx="2003">
                        <c:v>7.1</c:v>
                      </c:pt>
                      <c:pt idx="2004">
                        <c:v>7.1</c:v>
                      </c:pt>
                      <c:pt idx="2005">
                        <c:v>7.2</c:v>
                      </c:pt>
                      <c:pt idx="2006">
                        <c:v>7.1</c:v>
                      </c:pt>
                      <c:pt idx="2007">
                        <c:v>7.2</c:v>
                      </c:pt>
                      <c:pt idx="2008">
                        <c:v>7.2</c:v>
                      </c:pt>
                      <c:pt idx="2009">
                        <c:v>7.3</c:v>
                      </c:pt>
                      <c:pt idx="2010">
                        <c:v>7.3</c:v>
                      </c:pt>
                      <c:pt idx="2011">
                        <c:v>7.3</c:v>
                      </c:pt>
                      <c:pt idx="2012">
                        <c:v>7.3</c:v>
                      </c:pt>
                      <c:pt idx="2013">
                        <c:v>7.3</c:v>
                      </c:pt>
                      <c:pt idx="2014">
                        <c:v>7.3</c:v>
                      </c:pt>
                      <c:pt idx="2015">
                        <c:v>7.3</c:v>
                      </c:pt>
                      <c:pt idx="2016">
                        <c:v>7.2</c:v>
                      </c:pt>
                      <c:pt idx="2017">
                        <c:v>7.2</c:v>
                      </c:pt>
                      <c:pt idx="2018">
                        <c:v>7.2</c:v>
                      </c:pt>
                      <c:pt idx="2019">
                        <c:v>7.1</c:v>
                      </c:pt>
                      <c:pt idx="2020">
                        <c:v>7.2</c:v>
                      </c:pt>
                      <c:pt idx="2021">
                        <c:v>7.2</c:v>
                      </c:pt>
                      <c:pt idx="2022">
                        <c:v>7.2</c:v>
                      </c:pt>
                      <c:pt idx="2023">
                        <c:v>7.2</c:v>
                      </c:pt>
                      <c:pt idx="2024">
                        <c:v>7.2</c:v>
                      </c:pt>
                      <c:pt idx="2025">
                        <c:v>7.2</c:v>
                      </c:pt>
                      <c:pt idx="2026">
                        <c:v>7.2</c:v>
                      </c:pt>
                      <c:pt idx="2027">
                        <c:v>7.2</c:v>
                      </c:pt>
                      <c:pt idx="2028">
                        <c:v>7.2</c:v>
                      </c:pt>
                      <c:pt idx="2029">
                        <c:v>7.2</c:v>
                      </c:pt>
                      <c:pt idx="2030">
                        <c:v>7.2</c:v>
                      </c:pt>
                      <c:pt idx="2031">
                        <c:v>7.2</c:v>
                      </c:pt>
                      <c:pt idx="2032">
                        <c:v>7.2</c:v>
                      </c:pt>
                      <c:pt idx="2033">
                        <c:v>7.2</c:v>
                      </c:pt>
                      <c:pt idx="2034">
                        <c:v>7.2</c:v>
                      </c:pt>
                      <c:pt idx="2035">
                        <c:v>7.2</c:v>
                      </c:pt>
                      <c:pt idx="2036">
                        <c:v>7.2</c:v>
                      </c:pt>
                      <c:pt idx="2037">
                        <c:v>7.2</c:v>
                      </c:pt>
                      <c:pt idx="2038">
                        <c:v>7.2</c:v>
                      </c:pt>
                      <c:pt idx="2039">
                        <c:v>7.2</c:v>
                      </c:pt>
                      <c:pt idx="2040">
                        <c:v>7.2</c:v>
                      </c:pt>
                      <c:pt idx="2041">
                        <c:v>7.3</c:v>
                      </c:pt>
                      <c:pt idx="2042">
                        <c:v>7.3</c:v>
                      </c:pt>
                      <c:pt idx="2043">
                        <c:v>7.2</c:v>
                      </c:pt>
                      <c:pt idx="2044">
                        <c:v>7.3</c:v>
                      </c:pt>
                      <c:pt idx="2045">
                        <c:v>7.2</c:v>
                      </c:pt>
                      <c:pt idx="2046">
                        <c:v>7.2</c:v>
                      </c:pt>
                      <c:pt idx="2047">
                        <c:v>7.2</c:v>
                      </c:pt>
                      <c:pt idx="2048">
                        <c:v>7.2</c:v>
                      </c:pt>
                      <c:pt idx="2049">
                        <c:v>7.2</c:v>
                      </c:pt>
                      <c:pt idx="2050">
                        <c:v>7.2</c:v>
                      </c:pt>
                      <c:pt idx="2051">
                        <c:v>7.2</c:v>
                      </c:pt>
                      <c:pt idx="2052">
                        <c:v>7.1</c:v>
                      </c:pt>
                      <c:pt idx="2053">
                        <c:v>7.1</c:v>
                      </c:pt>
                      <c:pt idx="2054">
                        <c:v>7.1</c:v>
                      </c:pt>
                      <c:pt idx="2055">
                        <c:v>7</c:v>
                      </c:pt>
                      <c:pt idx="2056">
                        <c:v>7.1</c:v>
                      </c:pt>
                      <c:pt idx="2057">
                        <c:v>7</c:v>
                      </c:pt>
                      <c:pt idx="2058">
                        <c:v>7</c:v>
                      </c:pt>
                      <c:pt idx="2059">
                        <c:v>7.1</c:v>
                      </c:pt>
                      <c:pt idx="2060">
                        <c:v>7</c:v>
                      </c:pt>
                      <c:pt idx="2061">
                        <c:v>7</c:v>
                      </c:pt>
                      <c:pt idx="2062">
                        <c:v>7.1</c:v>
                      </c:pt>
                      <c:pt idx="2063">
                        <c:v>7.1</c:v>
                      </c:pt>
                      <c:pt idx="2064">
                        <c:v>7.1</c:v>
                      </c:pt>
                      <c:pt idx="2065">
                        <c:v>7.1</c:v>
                      </c:pt>
                      <c:pt idx="2066">
                        <c:v>7.1</c:v>
                      </c:pt>
                      <c:pt idx="2067">
                        <c:v>7.1</c:v>
                      </c:pt>
                      <c:pt idx="2068">
                        <c:v>7.1</c:v>
                      </c:pt>
                      <c:pt idx="2069">
                        <c:v>7.1</c:v>
                      </c:pt>
                      <c:pt idx="2070">
                        <c:v>7.1</c:v>
                      </c:pt>
                      <c:pt idx="2071">
                        <c:v>7.2</c:v>
                      </c:pt>
                      <c:pt idx="2072">
                        <c:v>7.1</c:v>
                      </c:pt>
                      <c:pt idx="2073">
                        <c:v>7.1</c:v>
                      </c:pt>
                      <c:pt idx="2074">
                        <c:v>7.2</c:v>
                      </c:pt>
                      <c:pt idx="2075">
                        <c:v>7.2</c:v>
                      </c:pt>
                      <c:pt idx="2076">
                        <c:v>7.1</c:v>
                      </c:pt>
                      <c:pt idx="2077">
                        <c:v>7.2</c:v>
                      </c:pt>
                      <c:pt idx="2078">
                        <c:v>7.2</c:v>
                      </c:pt>
                      <c:pt idx="2079">
                        <c:v>7.1</c:v>
                      </c:pt>
                      <c:pt idx="2080">
                        <c:v>7.1</c:v>
                      </c:pt>
                      <c:pt idx="2081">
                        <c:v>7.1</c:v>
                      </c:pt>
                      <c:pt idx="2082">
                        <c:v>7</c:v>
                      </c:pt>
                      <c:pt idx="2083">
                        <c:v>7.1</c:v>
                      </c:pt>
                      <c:pt idx="2084">
                        <c:v>7.1</c:v>
                      </c:pt>
                      <c:pt idx="2085">
                        <c:v>7</c:v>
                      </c:pt>
                      <c:pt idx="2086">
                        <c:v>6.9</c:v>
                      </c:pt>
                      <c:pt idx="2087">
                        <c:v>6.9</c:v>
                      </c:pt>
                      <c:pt idx="2088">
                        <c:v>6.9</c:v>
                      </c:pt>
                      <c:pt idx="2089">
                        <c:v>6.9</c:v>
                      </c:pt>
                      <c:pt idx="2090">
                        <c:v>6.8</c:v>
                      </c:pt>
                      <c:pt idx="2091">
                        <c:v>6.8</c:v>
                      </c:pt>
                      <c:pt idx="2092">
                        <c:v>6.7</c:v>
                      </c:pt>
                      <c:pt idx="2093">
                        <c:v>6.8</c:v>
                      </c:pt>
                      <c:pt idx="2094">
                        <c:v>6.7</c:v>
                      </c:pt>
                      <c:pt idx="2095">
                        <c:v>6.7</c:v>
                      </c:pt>
                      <c:pt idx="2096">
                        <c:v>6.8</c:v>
                      </c:pt>
                      <c:pt idx="2097">
                        <c:v>6.8</c:v>
                      </c:pt>
                      <c:pt idx="2098">
                        <c:v>6.8</c:v>
                      </c:pt>
                      <c:pt idx="2099">
                        <c:v>6.9</c:v>
                      </c:pt>
                      <c:pt idx="2100">
                        <c:v>6.8</c:v>
                      </c:pt>
                      <c:pt idx="2101">
                        <c:v>6.9</c:v>
                      </c:pt>
                      <c:pt idx="2102">
                        <c:v>7</c:v>
                      </c:pt>
                      <c:pt idx="2103">
                        <c:v>7</c:v>
                      </c:pt>
                      <c:pt idx="2104">
                        <c:v>7</c:v>
                      </c:pt>
                      <c:pt idx="2105">
                        <c:v>7</c:v>
                      </c:pt>
                      <c:pt idx="2106">
                        <c:v>7.1</c:v>
                      </c:pt>
                      <c:pt idx="2107">
                        <c:v>7.1</c:v>
                      </c:pt>
                      <c:pt idx="2108">
                        <c:v>7.2</c:v>
                      </c:pt>
                      <c:pt idx="2109">
                        <c:v>7.1</c:v>
                      </c:pt>
                      <c:pt idx="2110">
                        <c:v>7.2</c:v>
                      </c:pt>
                      <c:pt idx="2111">
                        <c:v>7.2</c:v>
                      </c:pt>
                      <c:pt idx="2112">
                        <c:v>7.2</c:v>
                      </c:pt>
                      <c:pt idx="2113">
                        <c:v>7.3</c:v>
                      </c:pt>
                      <c:pt idx="2114">
                        <c:v>7.2</c:v>
                      </c:pt>
                      <c:pt idx="2115">
                        <c:v>7.2</c:v>
                      </c:pt>
                      <c:pt idx="2116">
                        <c:v>7.1</c:v>
                      </c:pt>
                      <c:pt idx="2117">
                        <c:v>7.1</c:v>
                      </c:pt>
                      <c:pt idx="2118">
                        <c:v>7.1</c:v>
                      </c:pt>
                      <c:pt idx="2119">
                        <c:v>7.1</c:v>
                      </c:pt>
                      <c:pt idx="2120">
                        <c:v>7.1</c:v>
                      </c:pt>
                      <c:pt idx="2121">
                        <c:v>7.1</c:v>
                      </c:pt>
                      <c:pt idx="2122">
                        <c:v>7.1</c:v>
                      </c:pt>
                      <c:pt idx="2123">
                        <c:v>7</c:v>
                      </c:pt>
                      <c:pt idx="2124">
                        <c:v>7</c:v>
                      </c:pt>
                      <c:pt idx="2125">
                        <c:v>7</c:v>
                      </c:pt>
                      <c:pt idx="2126">
                        <c:v>6.9</c:v>
                      </c:pt>
                      <c:pt idx="2127">
                        <c:v>6.8</c:v>
                      </c:pt>
                      <c:pt idx="2128">
                        <c:v>6.7</c:v>
                      </c:pt>
                      <c:pt idx="2129">
                        <c:v>6.7</c:v>
                      </c:pt>
                      <c:pt idx="2130">
                        <c:v>6.7</c:v>
                      </c:pt>
                      <c:pt idx="2131">
                        <c:v>6.7</c:v>
                      </c:pt>
                      <c:pt idx="2132">
                        <c:v>6.8</c:v>
                      </c:pt>
                      <c:pt idx="2133">
                        <c:v>6.8</c:v>
                      </c:pt>
                      <c:pt idx="2134">
                        <c:v>6.8</c:v>
                      </c:pt>
                      <c:pt idx="2135">
                        <c:v>6.7</c:v>
                      </c:pt>
                      <c:pt idx="2136">
                        <c:v>6.5</c:v>
                      </c:pt>
                      <c:pt idx="2137">
                        <c:v>6.4</c:v>
                      </c:pt>
                      <c:pt idx="2138">
                        <c:v>6.4</c:v>
                      </c:pt>
                      <c:pt idx="2139">
                        <c:v>6.5</c:v>
                      </c:pt>
                      <c:pt idx="2140">
                        <c:v>6.5</c:v>
                      </c:pt>
                      <c:pt idx="2141">
                        <c:v>6.5</c:v>
                      </c:pt>
                      <c:pt idx="2142">
                        <c:v>6.5</c:v>
                      </c:pt>
                      <c:pt idx="2143">
                        <c:v>6.5</c:v>
                      </c:pt>
                      <c:pt idx="2144">
                        <c:v>6.4</c:v>
                      </c:pt>
                      <c:pt idx="2145">
                        <c:v>6.5</c:v>
                      </c:pt>
                      <c:pt idx="2146">
                        <c:v>6.5</c:v>
                      </c:pt>
                      <c:pt idx="2147">
                        <c:v>6.6</c:v>
                      </c:pt>
                      <c:pt idx="2148">
                        <c:v>6.5</c:v>
                      </c:pt>
                      <c:pt idx="2149">
                        <c:v>6.4</c:v>
                      </c:pt>
                      <c:pt idx="2150">
                        <c:v>6.4</c:v>
                      </c:pt>
                      <c:pt idx="2151">
                        <c:v>6.4</c:v>
                      </c:pt>
                      <c:pt idx="2152">
                        <c:v>6.5</c:v>
                      </c:pt>
                      <c:pt idx="2153">
                        <c:v>6.5</c:v>
                      </c:pt>
                      <c:pt idx="2154">
                        <c:v>6.5</c:v>
                      </c:pt>
                      <c:pt idx="2155">
                        <c:v>6.5</c:v>
                      </c:pt>
                      <c:pt idx="2156">
                        <c:v>6.6</c:v>
                      </c:pt>
                      <c:pt idx="2157">
                        <c:v>6.6</c:v>
                      </c:pt>
                      <c:pt idx="2158">
                        <c:v>6.5</c:v>
                      </c:pt>
                      <c:pt idx="2159">
                        <c:v>6.4</c:v>
                      </c:pt>
                      <c:pt idx="2160">
                        <c:v>6.6</c:v>
                      </c:pt>
                      <c:pt idx="2161">
                        <c:v>6.6</c:v>
                      </c:pt>
                      <c:pt idx="2162">
                        <c:v>6.6</c:v>
                      </c:pt>
                      <c:pt idx="2163">
                        <c:v>6.6</c:v>
                      </c:pt>
                      <c:pt idx="2164">
                        <c:v>6.5</c:v>
                      </c:pt>
                      <c:pt idx="2165">
                        <c:v>6.5</c:v>
                      </c:pt>
                      <c:pt idx="2166">
                        <c:v>6.6</c:v>
                      </c:pt>
                      <c:pt idx="2167">
                        <c:v>6.5</c:v>
                      </c:pt>
                      <c:pt idx="2168">
                        <c:v>6.4</c:v>
                      </c:pt>
                      <c:pt idx="2169">
                        <c:v>6.4</c:v>
                      </c:pt>
                      <c:pt idx="2170">
                        <c:v>6.4</c:v>
                      </c:pt>
                      <c:pt idx="2171">
                        <c:v>6.4</c:v>
                      </c:pt>
                      <c:pt idx="2172">
                        <c:v>6.4</c:v>
                      </c:pt>
                      <c:pt idx="2173">
                        <c:v>6.5</c:v>
                      </c:pt>
                      <c:pt idx="2174">
                        <c:v>6.5</c:v>
                      </c:pt>
                      <c:pt idx="2175">
                        <c:v>6.4</c:v>
                      </c:pt>
                      <c:pt idx="2176">
                        <c:v>6.4</c:v>
                      </c:pt>
                      <c:pt idx="2177">
                        <c:v>6.4</c:v>
                      </c:pt>
                      <c:pt idx="2178">
                        <c:v>6.6</c:v>
                      </c:pt>
                      <c:pt idx="2179">
                        <c:v>6.6</c:v>
                      </c:pt>
                      <c:pt idx="2180">
                        <c:v>6.7</c:v>
                      </c:pt>
                      <c:pt idx="2181">
                        <c:v>6.7</c:v>
                      </c:pt>
                      <c:pt idx="2182">
                        <c:v>6.7</c:v>
                      </c:pt>
                      <c:pt idx="2183">
                        <c:v>6.5</c:v>
                      </c:pt>
                      <c:pt idx="2184">
                        <c:v>6.5</c:v>
                      </c:pt>
                      <c:pt idx="2185">
                        <c:v>6.6</c:v>
                      </c:pt>
                      <c:pt idx="2186">
                        <c:v>6.4</c:v>
                      </c:pt>
                      <c:pt idx="2187">
                        <c:v>6.2</c:v>
                      </c:pt>
                      <c:pt idx="2188">
                        <c:v>6.3</c:v>
                      </c:pt>
                      <c:pt idx="2189">
                        <c:v>6.4</c:v>
                      </c:pt>
                      <c:pt idx="2190">
                        <c:v>6.6</c:v>
                      </c:pt>
                      <c:pt idx="2191">
                        <c:v>6.8</c:v>
                      </c:pt>
                      <c:pt idx="2192">
                        <c:v>6.9</c:v>
                      </c:pt>
                      <c:pt idx="2193">
                        <c:v>6.9</c:v>
                      </c:pt>
                      <c:pt idx="2194">
                        <c:v>6.9</c:v>
                      </c:pt>
                      <c:pt idx="2195">
                        <c:v>6.9</c:v>
                      </c:pt>
                      <c:pt idx="2196">
                        <c:v>6.9</c:v>
                      </c:pt>
                      <c:pt idx="2197">
                        <c:v>6.8</c:v>
                      </c:pt>
                      <c:pt idx="2198">
                        <c:v>6.9</c:v>
                      </c:pt>
                      <c:pt idx="2199">
                        <c:v>6.8</c:v>
                      </c:pt>
                      <c:pt idx="2200">
                        <c:v>6.8</c:v>
                      </c:pt>
                      <c:pt idx="2201">
                        <c:v>6.9</c:v>
                      </c:pt>
                      <c:pt idx="2202">
                        <c:v>6.8</c:v>
                      </c:pt>
                      <c:pt idx="2203">
                        <c:v>6.9</c:v>
                      </c:pt>
                      <c:pt idx="2204">
                        <c:v>6.9</c:v>
                      </c:pt>
                      <c:pt idx="2205">
                        <c:v>6.9</c:v>
                      </c:pt>
                      <c:pt idx="2206">
                        <c:v>6.8</c:v>
                      </c:pt>
                      <c:pt idx="2207">
                        <c:v>6.8</c:v>
                      </c:pt>
                      <c:pt idx="2208">
                        <c:v>6.9</c:v>
                      </c:pt>
                      <c:pt idx="2209">
                        <c:v>7</c:v>
                      </c:pt>
                      <c:pt idx="2210">
                        <c:v>7</c:v>
                      </c:pt>
                      <c:pt idx="2211">
                        <c:v>7.1</c:v>
                      </c:pt>
                      <c:pt idx="2212">
                        <c:v>7.1</c:v>
                      </c:pt>
                      <c:pt idx="2213">
                        <c:v>7.1</c:v>
                      </c:pt>
                      <c:pt idx="2214">
                        <c:v>7.1</c:v>
                      </c:pt>
                      <c:pt idx="2215">
                        <c:v>7.1</c:v>
                      </c:pt>
                      <c:pt idx="2216">
                        <c:v>7.1</c:v>
                      </c:pt>
                      <c:pt idx="2217">
                        <c:v>7</c:v>
                      </c:pt>
                      <c:pt idx="2218">
                        <c:v>7.1</c:v>
                      </c:pt>
                      <c:pt idx="2219">
                        <c:v>7.1</c:v>
                      </c:pt>
                      <c:pt idx="2220">
                        <c:v>7.1</c:v>
                      </c:pt>
                      <c:pt idx="2221">
                        <c:v>7.1</c:v>
                      </c:pt>
                      <c:pt idx="2222">
                        <c:v>7.1</c:v>
                      </c:pt>
                      <c:pt idx="2223">
                        <c:v>7</c:v>
                      </c:pt>
                      <c:pt idx="2224">
                        <c:v>7.1</c:v>
                      </c:pt>
                      <c:pt idx="2225">
                        <c:v>7.1</c:v>
                      </c:pt>
                      <c:pt idx="2226">
                        <c:v>7.1</c:v>
                      </c:pt>
                      <c:pt idx="2227">
                        <c:v>7.1</c:v>
                      </c:pt>
                      <c:pt idx="2228">
                        <c:v>7.1</c:v>
                      </c:pt>
                      <c:pt idx="2229">
                        <c:v>7.1</c:v>
                      </c:pt>
                      <c:pt idx="2230">
                        <c:v>7</c:v>
                      </c:pt>
                      <c:pt idx="2231">
                        <c:v>7</c:v>
                      </c:pt>
                      <c:pt idx="2232">
                        <c:v>7.1</c:v>
                      </c:pt>
                      <c:pt idx="2233">
                        <c:v>7.1</c:v>
                      </c:pt>
                      <c:pt idx="2234">
                        <c:v>7.1</c:v>
                      </c:pt>
                      <c:pt idx="2235">
                        <c:v>7.1</c:v>
                      </c:pt>
                      <c:pt idx="2236">
                        <c:v>7</c:v>
                      </c:pt>
                      <c:pt idx="2237">
                        <c:v>7.1</c:v>
                      </c:pt>
                      <c:pt idx="2238">
                        <c:v>7.1</c:v>
                      </c:pt>
                      <c:pt idx="2239">
                        <c:v>7</c:v>
                      </c:pt>
                      <c:pt idx="2240">
                        <c:v>7.1</c:v>
                      </c:pt>
                      <c:pt idx="2241">
                        <c:v>7.1</c:v>
                      </c:pt>
                      <c:pt idx="2242">
                        <c:v>7</c:v>
                      </c:pt>
                      <c:pt idx="2243">
                        <c:v>7</c:v>
                      </c:pt>
                      <c:pt idx="2244">
                        <c:v>7</c:v>
                      </c:pt>
                      <c:pt idx="2245">
                        <c:v>7</c:v>
                      </c:pt>
                      <c:pt idx="2246">
                        <c:v>7</c:v>
                      </c:pt>
                      <c:pt idx="2247">
                        <c:v>7</c:v>
                      </c:pt>
                      <c:pt idx="2248">
                        <c:v>7</c:v>
                      </c:pt>
                      <c:pt idx="2249">
                        <c:v>7</c:v>
                      </c:pt>
                      <c:pt idx="2250">
                        <c:v>7</c:v>
                      </c:pt>
                      <c:pt idx="2251">
                        <c:v>7</c:v>
                      </c:pt>
                      <c:pt idx="2252">
                        <c:v>7</c:v>
                      </c:pt>
                      <c:pt idx="2253">
                        <c:v>7</c:v>
                      </c:pt>
                      <c:pt idx="2254">
                        <c:v>7</c:v>
                      </c:pt>
                      <c:pt idx="2255">
                        <c:v>7</c:v>
                      </c:pt>
                      <c:pt idx="2256">
                        <c:v>7</c:v>
                      </c:pt>
                      <c:pt idx="2257">
                        <c:v>7</c:v>
                      </c:pt>
                      <c:pt idx="2258">
                        <c:v>7</c:v>
                      </c:pt>
                      <c:pt idx="2259">
                        <c:v>7</c:v>
                      </c:pt>
                      <c:pt idx="2260">
                        <c:v>7</c:v>
                      </c:pt>
                      <c:pt idx="2261">
                        <c:v>7</c:v>
                      </c:pt>
                      <c:pt idx="2262">
                        <c:v>7</c:v>
                      </c:pt>
                      <c:pt idx="2263">
                        <c:v>7</c:v>
                      </c:pt>
                      <c:pt idx="2264">
                        <c:v>7</c:v>
                      </c:pt>
                      <c:pt idx="2265">
                        <c:v>6.9</c:v>
                      </c:pt>
                      <c:pt idx="2266">
                        <c:v>7</c:v>
                      </c:pt>
                      <c:pt idx="2267">
                        <c:v>7</c:v>
                      </c:pt>
                      <c:pt idx="2268">
                        <c:v>6.9</c:v>
                      </c:pt>
                      <c:pt idx="2269">
                        <c:v>6.9</c:v>
                      </c:pt>
                      <c:pt idx="2270">
                        <c:v>7</c:v>
                      </c:pt>
                      <c:pt idx="2271">
                        <c:v>6.9</c:v>
                      </c:pt>
                      <c:pt idx="2272">
                        <c:v>7</c:v>
                      </c:pt>
                      <c:pt idx="2273">
                        <c:v>6.9</c:v>
                      </c:pt>
                      <c:pt idx="2274">
                        <c:v>6.9</c:v>
                      </c:pt>
                      <c:pt idx="2275">
                        <c:v>7</c:v>
                      </c:pt>
                      <c:pt idx="2276">
                        <c:v>7</c:v>
                      </c:pt>
                      <c:pt idx="2277">
                        <c:v>7</c:v>
                      </c:pt>
                      <c:pt idx="2278">
                        <c:v>7.1</c:v>
                      </c:pt>
                      <c:pt idx="2279">
                        <c:v>7</c:v>
                      </c:pt>
                      <c:pt idx="2280">
                        <c:v>7</c:v>
                      </c:pt>
                      <c:pt idx="2281">
                        <c:v>7</c:v>
                      </c:pt>
                      <c:pt idx="2282">
                        <c:v>7</c:v>
                      </c:pt>
                      <c:pt idx="2283">
                        <c:v>7</c:v>
                      </c:pt>
                      <c:pt idx="2284">
                        <c:v>6.9</c:v>
                      </c:pt>
                      <c:pt idx="2285">
                        <c:v>6.9</c:v>
                      </c:pt>
                      <c:pt idx="2286">
                        <c:v>6.9</c:v>
                      </c:pt>
                      <c:pt idx="2287">
                        <c:v>6.9</c:v>
                      </c:pt>
                      <c:pt idx="2288">
                        <c:v>6.9</c:v>
                      </c:pt>
                      <c:pt idx="2289">
                        <c:v>6.9</c:v>
                      </c:pt>
                      <c:pt idx="2290">
                        <c:v>6.9</c:v>
                      </c:pt>
                      <c:pt idx="2291">
                        <c:v>6.9</c:v>
                      </c:pt>
                      <c:pt idx="2292">
                        <c:v>6.9</c:v>
                      </c:pt>
                      <c:pt idx="2293">
                        <c:v>6.9</c:v>
                      </c:pt>
                      <c:pt idx="2294">
                        <c:v>6.9</c:v>
                      </c:pt>
                      <c:pt idx="2295">
                        <c:v>6.9</c:v>
                      </c:pt>
                      <c:pt idx="2296">
                        <c:v>6.9</c:v>
                      </c:pt>
                      <c:pt idx="2297">
                        <c:v>6.9</c:v>
                      </c:pt>
                      <c:pt idx="2298">
                        <c:v>6.9</c:v>
                      </c:pt>
                      <c:pt idx="2299">
                        <c:v>7</c:v>
                      </c:pt>
                      <c:pt idx="2300">
                        <c:v>7</c:v>
                      </c:pt>
                      <c:pt idx="2301">
                        <c:v>7</c:v>
                      </c:pt>
                      <c:pt idx="2302">
                        <c:v>6.9</c:v>
                      </c:pt>
                      <c:pt idx="2303">
                        <c:v>7</c:v>
                      </c:pt>
                      <c:pt idx="2304">
                        <c:v>6.9</c:v>
                      </c:pt>
                      <c:pt idx="2305">
                        <c:v>6.9</c:v>
                      </c:pt>
                      <c:pt idx="2306">
                        <c:v>6.9</c:v>
                      </c:pt>
                      <c:pt idx="2307">
                        <c:v>6.9</c:v>
                      </c:pt>
                      <c:pt idx="2308">
                        <c:v>6.9</c:v>
                      </c:pt>
                      <c:pt idx="2309">
                        <c:v>6.9</c:v>
                      </c:pt>
                      <c:pt idx="2310">
                        <c:v>7</c:v>
                      </c:pt>
                      <c:pt idx="2311">
                        <c:v>7</c:v>
                      </c:pt>
                      <c:pt idx="2312">
                        <c:v>7</c:v>
                      </c:pt>
                      <c:pt idx="2313">
                        <c:v>6.9</c:v>
                      </c:pt>
                      <c:pt idx="2314">
                        <c:v>6.9</c:v>
                      </c:pt>
                      <c:pt idx="2315">
                        <c:v>6.9</c:v>
                      </c:pt>
                      <c:pt idx="2316">
                        <c:v>6.9</c:v>
                      </c:pt>
                      <c:pt idx="2317">
                        <c:v>6.8</c:v>
                      </c:pt>
                      <c:pt idx="2318">
                        <c:v>6.9</c:v>
                      </c:pt>
                      <c:pt idx="2319">
                        <c:v>6.9</c:v>
                      </c:pt>
                      <c:pt idx="2320">
                        <c:v>6.9</c:v>
                      </c:pt>
                      <c:pt idx="2321">
                        <c:v>6.9</c:v>
                      </c:pt>
                      <c:pt idx="2322">
                        <c:v>6.9</c:v>
                      </c:pt>
                      <c:pt idx="2323">
                        <c:v>6.9</c:v>
                      </c:pt>
                      <c:pt idx="2324">
                        <c:v>6.9</c:v>
                      </c:pt>
                      <c:pt idx="2325">
                        <c:v>6.9</c:v>
                      </c:pt>
                      <c:pt idx="2326">
                        <c:v>7</c:v>
                      </c:pt>
                      <c:pt idx="2327">
                        <c:v>7</c:v>
                      </c:pt>
                      <c:pt idx="2328">
                        <c:v>6.9</c:v>
                      </c:pt>
                      <c:pt idx="2329">
                        <c:v>6.9</c:v>
                      </c:pt>
                      <c:pt idx="2330">
                        <c:v>6.9</c:v>
                      </c:pt>
                      <c:pt idx="2331">
                        <c:v>7</c:v>
                      </c:pt>
                      <c:pt idx="2332">
                        <c:v>7</c:v>
                      </c:pt>
                      <c:pt idx="2333">
                        <c:v>6.9</c:v>
                      </c:pt>
                      <c:pt idx="2334">
                        <c:v>6.9</c:v>
                      </c:pt>
                      <c:pt idx="2335">
                        <c:v>7</c:v>
                      </c:pt>
                      <c:pt idx="2336">
                        <c:v>7</c:v>
                      </c:pt>
                      <c:pt idx="2337">
                        <c:v>6.9</c:v>
                      </c:pt>
                      <c:pt idx="2338">
                        <c:v>7</c:v>
                      </c:pt>
                      <c:pt idx="2339">
                        <c:v>7</c:v>
                      </c:pt>
                      <c:pt idx="2340">
                        <c:v>6.9</c:v>
                      </c:pt>
                      <c:pt idx="2341">
                        <c:v>6.9</c:v>
                      </c:pt>
                      <c:pt idx="2342">
                        <c:v>6.9</c:v>
                      </c:pt>
                      <c:pt idx="2343">
                        <c:v>6.9</c:v>
                      </c:pt>
                      <c:pt idx="2344">
                        <c:v>6.9</c:v>
                      </c:pt>
                      <c:pt idx="2345">
                        <c:v>6.9</c:v>
                      </c:pt>
                      <c:pt idx="2346">
                        <c:v>7</c:v>
                      </c:pt>
                      <c:pt idx="2347">
                        <c:v>7</c:v>
                      </c:pt>
                      <c:pt idx="2348">
                        <c:v>6.9</c:v>
                      </c:pt>
                      <c:pt idx="2349">
                        <c:v>6.9</c:v>
                      </c:pt>
                      <c:pt idx="2350">
                        <c:v>6.9</c:v>
                      </c:pt>
                      <c:pt idx="2351">
                        <c:v>7</c:v>
                      </c:pt>
                      <c:pt idx="2352">
                        <c:v>6.9</c:v>
                      </c:pt>
                      <c:pt idx="2353">
                        <c:v>6.9</c:v>
                      </c:pt>
                      <c:pt idx="2354">
                        <c:v>7</c:v>
                      </c:pt>
                      <c:pt idx="2355">
                        <c:v>6.9</c:v>
                      </c:pt>
                      <c:pt idx="2356">
                        <c:v>7</c:v>
                      </c:pt>
                      <c:pt idx="2357">
                        <c:v>6.9</c:v>
                      </c:pt>
                      <c:pt idx="2358">
                        <c:v>7</c:v>
                      </c:pt>
                      <c:pt idx="2359">
                        <c:v>6.9</c:v>
                      </c:pt>
                      <c:pt idx="2360">
                        <c:v>6.9</c:v>
                      </c:pt>
                      <c:pt idx="2361">
                        <c:v>6.9</c:v>
                      </c:pt>
                      <c:pt idx="2362">
                        <c:v>7</c:v>
                      </c:pt>
                      <c:pt idx="2363">
                        <c:v>6.9</c:v>
                      </c:pt>
                      <c:pt idx="2364">
                        <c:v>6.9</c:v>
                      </c:pt>
                      <c:pt idx="2365">
                        <c:v>6.9</c:v>
                      </c:pt>
                      <c:pt idx="2366">
                        <c:v>7</c:v>
                      </c:pt>
                      <c:pt idx="2367">
                        <c:v>6.9</c:v>
                      </c:pt>
                      <c:pt idx="2368">
                        <c:v>7</c:v>
                      </c:pt>
                      <c:pt idx="2369">
                        <c:v>6.9</c:v>
                      </c:pt>
                      <c:pt idx="2370">
                        <c:v>6.9</c:v>
                      </c:pt>
                      <c:pt idx="2371">
                        <c:v>7</c:v>
                      </c:pt>
                      <c:pt idx="2372">
                        <c:v>6.9</c:v>
                      </c:pt>
                      <c:pt idx="2373">
                        <c:v>6.9</c:v>
                      </c:pt>
                      <c:pt idx="2374">
                        <c:v>6.9</c:v>
                      </c:pt>
                      <c:pt idx="2375">
                        <c:v>6.9</c:v>
                      </c:pt>
                      <c:pt idx="2376">
                        <c:v>6.9</c:v>
                      </c:pt>
                      <c:pt idx="2377">
                        <c:v>6.9</c:v>
                      </c:pt>
                      <c:pt idx="2378">
                        <c:v>6.9</c:v>
                      </c:pt>
                      <c:pt idx="2379">
                        <c:v>6.9</c:v>
                      </c:pt>
                      <c:pt idx="2380">
                        <c:v>6.9</c:v>
                      </c:pt>
                      <c:pt idx="2381">
                        <c:v>6.9</c:v>
                      </c:pt>
                      <c:pt idx="2382">
                        <c:v>6.9</c:v>
                      </c:pt>
                      <c:pt idx="2383">
                        <c:v>6.9</c:v>
                      </c:pt>
                      <c:pt idx="2384">
                        <c:v>6.9</c:v>
                      </c:pt>
                      <c:pt idx="2385">
                        <c:v>6.9</c:v>
                      </c:pt>
                      <c:pt idx="2386">
                        <c:v>6.9</c:v>
                      </c:pt>
                      <c:pt idx="2387">
                        <c:v>6.9</c:v>
                      </c:pt>
                      <c:pt idx="2388">
                        <c:v>6.9</c:v>
                      </c:pt>
                      <c:pt idx="2389">
                        <c:v>6.9</c:v>
                      </c:pt>
                      <c:pt idx="2390">
                        <c:v>6.9</c:v>
                      </c:pt>
                      <c:pt idx="2391">
                        <c:v>6.9</c:v>
                      </c:pt>
                      <c:pt idx="2392">
                        <c:v>6.9</c:v>
                      </c:pt>
                      <c:pt idx="2393">
                        <c:v>6.9</c:v>
                      </c:pt>
                      <c:pt idx="2394">
                        <c:v>6.9</c:v>
                      </c:pt>
                      <c:pt idx="2395">
                        <c:v>6.9</c:v>
                      </c:pt>
                      <c:pt idx="2396">
                        <c:v>6.9</c:v>
                      </c:pt>
                      <c:pt idx="2397">
                        <c:v>7</c:v>
                      </c:pt>
                      <c:pt idx="2398">
                        <c:v>6.9</c:v>
                      </c:pt>
                      <c:pt idx="2399">
                        <c:v>6.9</c:v>
                      </c:pt>
                      <c:pt idx="2400">
                        <c:v>7</c:v>
                      </c:pt>
                      <c:pt idx="2401">
                        <c:v>6.9</c:v>
                      </c:pt>
                      <c:pt idx="2402">
                        <c:v>6.9</c:v>
                      </c:pt>
                      <c:pt idx="2403">
                        <c:v>6.9</c:v>
                      </c:pt>
                      <c:pt idx="2404">
                        <c:v>7</c:v>
                      </c:pt>
                      <c:pt idx="2405">
                        <c:v>6.9</c:v>
                      </c:pt>
                      <c:pt idx="2406">
                        <c:v>7</c:v>
                      </c:pt>
                      <c:pt idx="2407">
                        <c:v>6.9</c:v>
                      </c:pt>
                      <c:pt idx="2408">
                        <c:v>7</c:v>
                      </c:pt>
                      <c:pt idx="2409">
                        <c:v>6.9</c:v>
                      </c:pt>
                      <c:pt idx="2410">
                        <c:v>6.8</c:v>
                      </c:pt>
                      <c:pt idx="2411">
                        <c:v>6.9</c:v>
                      </c:pt>
                      <c:pt idx="2412">
                        <c:v>6.9</c:v>
                      </c:pt>
                      <c:pt idx="2413">
                        <c:v>6.9</c:v>
                      </c:pt>
                      <c:pt idx="2414">
                        <c:v>6.9</c:v>
                      </c:pt>
                      <c:pt idx="2415">
                        <c:v>6.9</c:v>
                      </c:pt>
                      <c:pt idx="2416">
                        <c:v>6.9</c:v>
                      </c:pt>
                      <c:pt idx="2417">
                        <c:v>6.9</c:v>
                      </c:pt>
                      <c:pt idx="2418">
                        <c:v>7</c:v>
                      </c:pt>
                      <c:pt idx="2419">
                        <c:v>7</c:v>
                      </c:pt>
                      <c:pt idx="2420">
                        <c:v>6.9</c:v>
                      </c:pt>
                      <c:pt idx="2421">
                        <c:v>6.9</c:v>
                      </c:pt>
                      <c:pt idx="2422">
                        <c:v>6.9</c:v>
                      </c:pt>
                      <c:pt idx="2423">
                        <c:v>6.9</c:v>
                      </c:pt>
                      <c:pt idx="2424">
                        <c:v>6.9</c:v>
                      </c:pt>
                      <c:pt idx="2425">
                        <c:v>6.9</c:v>
                      </c:pt>
                      <c:pt idx="2426">
                        <c:v>6.9</c:v>
                      </c:pt>
                      <c:pt idx="2427">
                        <c:v>6.9</c:v>
                      </c:pt>
                      <c:pt idx="2428">
                        <c:v>6.9</c:v>
                      </c:pt>
                      <c:pt idx="2429">
                        <c:v>6.9</c:v>
                      </c:pt>
                      <c:pt idx="2430">
                        <c:v>6.9</c:v>
                      </c:pt>
                      <c:pt idx="2431">
                        <c:v>6.9</c:v>
                      </c:pt>
                      <c:pt idx="2432">
                        <c:v>6.9</c:v>
                      </c:pt>
                      <c:pt idx="2433">
                        <c:v>6.9</c:v>
                      </c:pt>
                      <c:pt idx="2434">
                        <c:v>6.9</c:v>
                      </c:pt>
                      <c:pt idx="2435">
                        <c:v>6.9</c:v>
                      </c:pt>
                      <c:pt idx="2436">
                        <c:v>6.9</c:v>
                      </c:pt>
                      <c:pt idx="2437">
                        <c:v>6.9</c:v>
                      </c:pt>
                      <c:pt idx="2438">
                        <c:v>6.9</c:v>
                      </c:pt>
                      <c:pt idx="2439">
                        <c:v>7</c:v>
                      </c:pt>
                      <c:pt idx="2440">
                        <c:v>6.9</c:v>
                      </c:pt>
                      <c:pt idx="2441">
                        <c:v>6.9</c:v>
                      </c:pt>
                      <c:pt idx="2442">
                        <c:v>6.9</c:v>
                      </c:pt>
                      <c:pt idx="2443">
                        <c:v>7</c:v>
                      </c:pt>
                      <c:pt idx="2444">
                        <c:v>6.9</c:v>
                      </c:pt>
                      <c:pt idx="2445">
                        <c:v>6.9</c:v>
                      </c:pt>
                      <c:pt idx="2446">
                        <c:v>6.9</c:v>
                      </c:pt>
                      <c:pt idx="2447">
                        <c:v>6.9</c:v>
                      </c:pt>
                      <c:pt idx="2448">
                        <c:v>6.9</c:v>
                      </c:pt>
                      <c:pt idx="2449">
                        <c:v>7</c:v>
                      </c:pt>
                      <c:pt idx="2450">
                        <c:v>6.9</c:v>
                      </c:pt>
                      <c:pt idx="2451">
                        <c:v>6.9</c:v>
                      </c:pt>
                      <c:pt idx="2452">
                        <c:v>6.8</c:v>
                      </c:pt>
                      <c:pt idx="2453">
                        <c:v>6.9</c:v>
                      </c:pt>
                      <c:pt idx="2454">
                        <c:v>6.9</c:v>
                      </c:pt>
                      <c:pt idx="2455">
                        <c:v>6.8</c:v>
                      </c:pt>
                      <c:pt idx="2456">
                        <c:v>6.9</c:v>
                      </c:pt>
                      <c:pt idx="2457">
                        <c:v>6.9</c:v>
                      </c:pt>
                      <c:pt idx="2458">
                        <c:v>6.9</c:v>
                      </c:pt>
                      <c:pt idx="2459">
                        <c:v>6.9</c:v>
                      </c:pt>
                      <c:pt idx="2460">
                        <c:v>6.9</c:v>
                      </c:pt>
                      <c:pt idx="2461">
                        <c:v>6.8</c:v>
                      </c:pt>
                      <c:pt idx="2462">
                        <c:v>6.8</c:v>
                      </c:pt>
                      <c:pt idx="2463">
                        <c:v>6.8</c:v>
                      </c:pt>
                      <c:pt idx="2464">
                        <c:v>6.8</c:v>
                      </c:pt>
                      <c:pt idx="2465">
                        <c:v>6.8</c:v>
                      </c:pt>
                      <c:pt idx="2466">
                        <c:v>6.8</c:v>
                      </c:pt>
                      <c:pt idx="2467">
                        <c:v>6.8</c:v>
                      </c:pt>
                      <c:pt idx="2468">
                        <c:v>6.8</c:v>
                      </c:pt>
                      <c:pt idx="2469">
                        <c:v>6.9</c:v>
                      </c:pt>
                      <c:pt idx="2470">
                        <c:v>6.9</c:v>
                      </c:pt>
                      <c:pt idx="2471">
                        <c:v>6.8</c:v>
                      </c:pt>
                      <c:pt idx="2472">
                        <c:v>6.8</c:v>
                      </c:pt>
                      <c:pt idx="2473">
                        <c:v>6.8</c:v>
                      </c:pt>
                      <c:pt idx="2474">
                        <c:v>6.8</c:v>
                      </c:pt>
                      <c:pt idx="2475">
                        <c:v>6.8</c:v>
                      </c:pt>
                      <c:pt idx="2476">
                        <c:v>6.8</c:v>
                      </c:pt>
                      <c:pt idx="2477">
                        <c:v>6.8</c:v>
                      </c:pt>
                      <c:pt idx="2478">
                        <c:v>6.8</c:v>
                      </c:pt>
                      <c:pt idx="2479">
                        <c:v>6.9</c:v>
                      </c:pt>
                      <c:pt idx="2480">
                        <c:v>6.8</c:v>
                      </c:pt>
                      <c:pt idx="2481">
                        <c:v>6.9</c:v>
                      </c:pt>
                      <c:pt idx="2482">
                        <c:v>6.8</c:v>
                      </c:pt>
                      <c:pt idx="2483">
                        <c:v>6.8</c:v>
                      </c:pt>
                      <c:pt idx="2484">
                        <c:v>6.8</c:v>
                      </c:pt>
                      <c:pt idx="2485">
                        <c:v>6.8</c:v>
                      </c:pt>
                      <c:pt idx="2486">
                        <c:v>6.8</c:v>
                      </c:pt>
                      <c:pt idx="2487">
                        <c:v>6.8</c:v>
                      </c:pt>
                      <c:pt idx="2488">
                        <c:v>6.8</c:v>
                      </c:pt>
                      <c:pt idx="2489">
                        <c:v>6.9</c:v>
                      </c:pt>
                      <c:pt idx="2490">
                        <c:v>6.8</c:v>
                      </c:pt>
                      <c:pt idx="2491">
                        <c:v>6.9</c:v>
                      </c:pt>
                      <c:pt idx="2492">
                        <c:v>6.8</c:v>
                      </c:pt>
                      <c:pt idx="2493">
                        <c:v>6.8</c:v>
                      </c:pt>
                      <c:pt idx="2494">
                        <c:v>6.8</c:v>
                      </c:pt>
                      <c:pt idx="2495">
                        <c:v>6.8</c:v>
                      </c:pt>
                      <c:pt idx="2496">
                        <c:v>6.8</c:v>
                      </c:pt>
                      <c:pt idx="2497">
                        <c:v>6.8</c:v>
                      </c:pt>
                      <c:pt idx="2498">
                        <c:v>6.8</c:v>
                      </c:pt>
                      <c:pt idx="2499">
                        <c:v>6.9</c:v>
                      </c:pt>
                      <c:pt idx="2500">
                        <c:v>6.8</c:v>
                      </c:pt>
                      <c:pt idx="2501">
                        <c:v>6.8</c:v>
                      </c:pt>
                      <c:pt idx="2502">
                        <c:v>6.8</c:v>
                      </c:pt>
                      <c:pt idx="2503">
                        <c:v>6.8</c:v>
                      </c:pt>
                      <c:pt idx="2504">
                        <c:v>6.8</c:v>
                      </c:pt>
                      <c:pt idx="2505">
                        <c:v>6.8</c:v>
                      </c:pt>
                      <c:pt idx="2506">
                        <c:v>6.8</c:v>
                      </c:pt>
                      <c:pt idx="2507">
                        <c:v>6.9</c:v>
                      </c:pt>
                      <c:pt idx="2508">
                        <c:v>6.9</c:v>
                      </c:pt>
                      <c:pt idx="2509">
                        <c:v>6.8</c:v>
                      </c:pt>
                      <c:pt idx="2510">
                        <c:v>6.8</c:v>
                      </c:pt>
                      <c:pt idx="2511">
                        <c:v>6.9</c:v>
                      </c:pt>
                      <c:pt idx="2512">
                        <c:v>6.8</c:v>
                      </c:pt>
                      <c:pt idx="2513">
                        <c:v>6.8</c:v>
                      </c:pt>
                      <c:pt idx="2514">
                        <c:v>6.8</c:v>
                      </c:pt>
                      <c:pt idx="2515">
                        <c:v>6.8</c:v>
                      </c:pt>
                      <c:pt idx="2516">
                        <c:v>6.8</c:v>
                      </c:pt>
                      <c:pt idx="2517">
                        <c:v>6.8</c:v>
                      </c:pt>
                      <c:pt idx="2518">
                        <c:v>6.9</c:v>
                      </c:pt>
                      <c:pt idx="2519">
                        <c:v>6.8</c:v>
                      </c:pt>
                      <c:pt idx="2520">
                        <c:v>6.8</c:v>
                      </c:pt>
                      <c:pt idx="2521">
                        <c:v>6.9</c:v>
                      </c:pt>
                      <c:pt idx="2522">
                        <c:v>6.9</c:v>
                      </c:pt>
                      <c:pt idx="2523">
                        <c:v>6.9</c:v>
                      </c:pt>
                      <c:pt idx="2524">
                        <c:v>6.9</c:v>
                      </c:pt>
                      <c:pt idx="2525">
                        <c:v>6.9</c:v>
                      </c:pt>
                      <c:pt idx="2526">
                        <c:v>6.9</c:v>
                      </c:pt>
                      <c:pt idx="2527">
                        <c:v>6.9</c:v>
                      </c:pt>
                      <c:pt idx="2528">
                        <c:v>6.9</c:v>
                      </c:pt>
                      <c:pt idx="2529">
                        <c:v>6.9</c:v>
                      </c:pt>
                      <c:pt idx="2530">
                        <c:v>6.9</c:v>
                      </c:pt>
                      <c:pt idx="2531">
                        <c:v>6.9</c:v>
                      </c:pt>
                      <c:pt idx="2532">
                        <c:v>6.9</c:v>
                      </c:pt>
                      <c:pt idx="2533">
                        <c:v>6.9</c:v>
                      </c:pt>
                      <c:pt idx="2534">
                        <c:v>6.9</c:v>
                      </c:pt>
                      <c:pt idx="2535">
                        <c:v>6.9</c:v>
                      </c:pt>
                      <c:pt idx="2536">
                        <c:v>6.9</c:v>
                      </c:pt>
                      <c:pt idx="2537">
                        <c:v>6.9</c:v>
                      </c:pt>
                      <c:pt idx="2538">
                        <c:v>6.9</c:v>
                      </c:pt>
                      <c:pt idx="2539">
                        <c:v>6.9</c:v>
                      </c:pt>
                      <c:pt idx="2540">
                        <c:v>6.9</c:v>
                      </c:pt>
                      <c:pt idx="2541">
                        <c:v>6.9</c:v>
                      </c:pt>
                      <c:pt idx="2542">
                        <c:v>6.8</c:v>
                      </c:pt>
                      <c:pt idx="2543">
                        <c:v>6.9</c:v>
                      </c:pt>
                      <c:pt idx="2544">
                        <c:v>6.9</c:v>
                      </c:pt>
                      <c:pt idx="2545">
                        <c:v>6.9</c:v>
                      </c:pt>
                      <c:pt idx="2546">
                        <c:v>6.9</c:v>
                      </c:pt>
                      <c:pt idx="2547">
                        <c:v>6.8</c:v>
                      </c:pt>
                      <c:pt idx="2548">
                        <c:v>6.8</c:v>
                      </c:pt>
                      <c:pt idx="2549">
                        <c:v>6.8</c:v>
                      </c:pt>
                      <c:pt idx="2550">
                        <c:v>6.9</c:v>
                      </c:pt>
                      <c:pt idx="2551">
                        <c:v>6.8</c:v>
                      </c:pt>
                      <c:pt idx="2552">
                        <c:v>6.9</c:v>
                      </c:pt>
                      <c:pt idx="2553">
                        <c:v>6.8</c:v>
                      </c:pt>
                      <c:pt idx="2554">
                        <c:v>6.9</c:v>
                      </c:pt>
                      <c:pt idx="2555">
                        <c:v>6.8</c:v>
                      </c:pt>
                      <c:pt idx="2556">
                        <c:v>6.8</c:v>
                      </c:pt>
                      <c:pt idx="2557">
                        <c:v>6.8</c:v>
                      </c:pt>
                      <c:pt idx="2558">
                        <c:v>6.9</c:v>
                      </c:pt>
                      <c:pt idx="2559">
                        <c:v>6.8</c:v>
                      </c:pt>
                      <c:pt idx="2560">
                        <c:v>6.9</c:v>
                      </c:pt>
                      <c:pt idx="2561">
                        <c:v>6.8</c:v>
                      </c:pt>
                      <c:pt idx="2562">
                        <c:v>6.9</c:v>
                      </c:pt>
                      <c:pt idx="2563">
                        <c:v>6.9</c:v>
                      </c:pt>
                      <c:pt idx="2564">
                        <c:v>6.9</c:v>
                      </c:pt>
                      <c:pt idx="2565">
                        <c:v>6.8</c:v>
                      </c:pt>
                      <c:pt idx="2566">
                        <c:v>6.9</c:v>
                      </c:pt>
                      <c:pt idx="2567">
                        <c:v>6.8</c:v>
                      </c:pt>
                      <c:pt idx="2568">
                        <c:v>6.8</c:v>
                      </c:pt>
                      <c:pt idx="2569">
                        <c:v>6.8</c:v>
                      </c:pt>
                      <c:pt idx="2570">
                        <c:v>6.9</c:v>
                      </c:pt>
                      <c:pt idx="2571">
                        <c:v>6.8</c:v>
                      </c:pt>
                      <c:pt idx="2572">
                        <c:v>6.8</c:v>
                      </c:pt>
                      <c:pt idx="2573">
                        <c:v>6.8</c:v>
                      </c:pt>
                      <c:pt idx="2574">
                        <c:v>6.8</c:v>
                      </c:pt>
                      <c:pt idx="2575">
                        <c:v>6.8</c:v>
                      </c:pt>
                      <c:pt idx="2576">
                        <c:v>6.8</c:v>
                      </c:pt>
                      <c:pt idx="2577">
                        <c:v>6.8</c:v>
                      </c:pt>
                      <c:pt idx="2578">
                        <c:v>6.8</c:v>
                      </c:pt>
                      <c:pt idx="2579">
                        <c:v>6.9</c:v>
                      </c:pt>
                      <c:pt idx="2580">
                        <c:v>6.8</c:v>
                      </c:pt>
                      <c:pt idx="2581">
                        <c:v>6.8</c:v>
                      </c:pt>
                      <c:pt idx="2582">
                        <c:v>6.8</c:v>
                      </c:pt>
                      <c:pt idx="2583">
                        <c:v>6.8</c:v>
                      </c:pt>
                      <c:pt idx="2584">
                        <c:v>6.8</c:v>
                      </c:pt>
                      <c:pt idx="2585">
                        <c:v>6.9</c:v>
                      </c:pt>
                      <c:pt idx="2586">
                        <c:v>6.8</c:v>
                      </c:pt>
                      <c:pt idx="2587">
                        <c:v>6.8</c:v>
                      </c:pt>
                      <c:pt idx="2588">
                        <c:v>6.9</c:v>
                      </c:pt>
                      <c:pt idx="2589">
                        <c:v>6.9</c:v>
                      </c:pt>
                      <c:pt idx="2590">
                        <c:v>6.9</c:v>
                      </c:pt>
                      <c:pt idx="2591">
                        <c:v>6.9</c:v>
                      </c:pt>
                      <c:pt idx="2592">
                        <c:v>6.9</c:v>
                      </c:pt>
                      <c:pt idx="2593">
                        <c:v>6.9</c:v>
                      </c:pt>
                      <c:pt idx="2594">
                        <c:v>6.8</c:v>
                      </c:pt>
                      <c:pt idx="2595">
                        <c:v>6.9</c:v>
                      </c:pt>
                      <c:pt idx="2596">
                        <c:v>6.9</c:v>
                      </c:pt>
                      <c:pt idx="2597">
                        <c:v>6.8</c:v>
                      </c:pt>
                      <c:pt idx="2598">
                        <c:v>6.9</c:v>
                      </c:pt>
                      <c:pt idx="2599">
                        <c:v>6.8</c:v>
                      </c:pt>
                      <c:pt idx="2600">
                        <c:v>6.8</c:v>
                      </c:pt>
                      <c:pt idx="2601">
                        <c:v>6.8</c:v>
                      </c:pt>
                      <c:pt idx="2602">
                        <c:v>6.8</c:v>
                      </c:pt>
                      <c:pt idx="2603">
                        <c:v>6.8</c:v>
                      </c:pt>
                      <c:pt idx="2604">
                        <c:v>6.8</c:v>
                      </c:pt>
                      <c:pt idx="2605">
                        <c:v>6.8</c:v>
                      </c:pt>
                      <c:pt idx="2606">
                        <c:v>6.8</c:v>
                      </c:pt>
                      <c:pt idx="2607">
                        <c:v>6.8</c:v>
                      </c:pt>
                      <c:pt idx="2608">
                        <c:v>6.8</c:v>
                      </c:pt>
                      <c:pt idx="2609">
                        <c:v>6.8</c:v>
                      </c:pt>
                      <c:pt idx="2610">
                        <c:v>6.7</c:v>
                      </c:pt>
                      <c:pt idx="2611">
                        <c:v>6.8</c:v>
                      </c:pt>
                      <c:pt idx="2612">
                        <c:v>6.8</c:v>
                      </c:pt>
                      <c:pt idx="2613">
                        <c:v>6.9</c:v>
                      </c:pt>
                      <c:pt idx="2614">
                        <c:v>6.9</c:v>
                      </c:pt>
                      <c:pt idx="2615">
                        <c:v>6.9</c:v>
                      </c:pt>
                      <c:pt idx="2616">
                        <c:v>6.8</c:v>
                      </c:pt>
                      <c:pt idx="2617">
                        <c:v>6.8</c:v>
                      </c:pt>
                      <c:pt idx="2618">
                        <c:v>6.8</c:v>
                      </c:pt>
                      <c:pt idx="2619">
                        <c:v>6.7</c:v>
                      </c:pt>
                      <c:pt idx="2620">
                        <c:v>6.8</c:v>
                      </c:pt>
                      <c:pt idx="2621">
                        <c:v>6.8</c:v>
                      </c:pt>
                      <c:pt idx="2622">
                        <c:v>6.8</c:v>
                      </c:pt>
                      <c:pt idx="2623">
                        <c:v>6.7</c:v>
                      </c:pt>
                      <c:pt idx="2624">
                        <c:v>6.8</c:v>
                      </c:pt>
                      <c:pt idx="2625">
                        <c:v>6.8</c:v>
                      </c:pt>
                      <c:pt idx="2626">
                        <c:v>6.8</c:v>
                      </c:pt>
                      <c:pt idx="2627">
                        <c:v>6.8</c:v>
                      </c:pt>
                      <c:pt idx="2628">
                        <c:v>6.8</c:v>
                      </c:pt>
                      <c:pt idx="2629">
                        <c:v>6.8</c:v>
                      </c:pt>
                      <c:pt idx="2630">
                        <c:v>6.7</c:v>
                      </c:pt>
                      <c:pt idx="2631">
                        <c:v>6.7</c:v>
                      </c:pt>
                      <c:pt idx="2632">
                        <c:v>6.7</c:v>
                      </c:pt>
                      <c:pt idx="2633">
                        <c:v>6.7</c:v>
                      </c:pt>
                      <c:pt idx="2634">
                        <c:v>6.7</c:v>
                      </c:pt>
                      <c:pt idx="2635">
                        <c:v>6.7</c:v>
                      </c:pt>
                      <c:pt idx="2636">
                        <c:v>6.8</c:v>
                      </c:pt>
                      <c:pt idx="2637">
                        <c:v>6.7</c:v>
                      </c:pt>
                      <c:pt idx="2638">
                        <c:v>6.7</c:v>
                      </c:pt>
                      <c:pt idx="2639">
                        <c:v>6.7</c:v>
                      </c:pt>
                      <c:pt idx="2640">
                        <c:v>6.7</c:v>
                      </c:pt>
                      <c:pt idx="2641">
                        <c:v>6.7</c:v>
                      </c:pt>
                      <c:pt idx="2642">
                        <c:v>6.7</c:v>
                      </c:pt>
                      <c:pt idx="2643">
                        <c:v>6.7</c:v>
                      </c:pt>
                      <c:pt idx="2644">
                        <c:v>6.7</c:v>
                      </c:pt>
                      <c:pt idx="2645">
                        <c:v>6.7</c:v>
                      </c:pt>
                      <c:pt idx="2646">
                        <c:v>6.7</c:v>
                      </c:pt>
                      <c:pt idx="2647">
                        <c:v>6.7</c:v>
                      </c:pt>
                      <c:pt idx="2648">
                        <c:v>6.8</c:v>
                      </c:pt>
                      <c:pt idx="2649">
                        <c:v>6.8</c:v>
                      </c:pt>
                      <c:pt idx="2650">
                        <c:v>6.8</c:v>
                      </c:pt>
                      <c:pt idx="2651">
                        <c:v>6.7</c:v>
                      </c:pt>
                      <c:pt idx="2652">
                        <c:v>6.8</c:v>
                      </c:pt>
                      <c:pt idx="2653">
                        <c:v>6.7</c:v>
                      </c:pt>
                      <c:pt idx="2654">
                        <c:v>6.8</c:v>
                      </c:pt>
                      <c:pt idx="2655">
                        <c:v>6.7</c:v>
                      </c:pt>
                      <c:pt idx="2656">
                        <c:v>6.7</c:v>
                      </c:pt>
                      <c:pt idx="2657">
                        <c:v>6.8</c:v>
                      </c:pt>
                      <c:pt idx="2658">
                        <c:v>6.7</c:v>
                      </c:pt>
                      <c:pt idx="2659">
                        <c:v>6.7</c:v>
                      </c:pt>
                      <c:pt idx="2660">
                        <c:v>6.7</c:v>
                      </c:pt>
                      <c:pt idx="2661">
                        <c:v>6.7</c:v>
                      </c:pt>
                      <c:pt idx="2662">
                        <c:v>6.8</c:v>
                      </c:pt>
                      <c:pt idx="2663">
                        <c:v>6.6</c:v>
                      </c:pt>
                      <c:pt idx="2664">
                        <c:v>6.8</c:v>
                      </c:pt>
                      <c:pt idx="2665">
                        <c:v>6.6</c:v>
                      </c:pt>
                      <c:pt idx="2666">
                        <c:v>6.7</c:v>
                      </c:pt>
                      <c:pt idx="2667">
                        <c:v>6.7</c:v>
                      </c:pt>
                      <c:pt idx="2668">
                        <c:v>6.7</c:v>
                      </c:pt>
                      <c:pt idx="2669">
                        <c:v>6.8</c:v>
                      </c:pt>
                      <c:pt idx="2670">
                        <c:v>6.7</c:v>
                      </c:pt>
                      <c:pt idx="2671">
                        <c:v>6.7</c:v>
                      </c:pt>
                      <c:pt idx="2672">
                        <c:v>6.7</c:v>
                      </c:pt>
                      <c:pt idx="2673">
                        <c:v>6.7</c:v>
                      </c:pt>
                      <c:pt idx="2674">
                        <c:v>6.7</c:v>
                      </c:pt>
                      <c:pt idx="2675">
                        <c:v>6.7</c:v>
                      </c:pt>
                      <c:pt idx="2676">
                        <c:v>6.7</c:v>
                      </c:pt>
                      <c:pt idx="2677">
                        <c:v>6.7</c:v>
                      </c:pt>
                      <c:pt idx="2678">
                        <c:v>6.7</c:v>
                      </c:pt>
                      <c:pt idx="2679">
                        <c:v>6.7</c:v>
                      </c:pt>
                      <c:pt idx="2680">
                        <c:v>6.7</c:v>
                      </c:pt>
                      <c:pt idx="2681">
                        <c:v>6.7</c:v>
                      </c:pt>
                      <c:pt idx="2682">
                        <c:v>6.7</c:v>
                      </c:pt>
                      <c:pt idx="2683">
                        <c:v>6.7</c:v>
                      </c:pt>
                      <c:pt idx="2684">
                        <c:v>6.7</c:v>
                      </c:pt>
                      <c:pt idx="2685">
                        <c:v>6.8</c:v>
                      </c:pt>
                      <c:pt idx="2686">
                        <c:v>6.7</c:v>
                      </c:pt>
                      <c:pt idx="2687">
                        <c:v>6.7</c:v>
                      </c:pt>
                      <c:pt idx="2688">
                        <c:v>6.7</c:v>
                      </c:pt>
                      <c:pt idx="2689">
                        <c:v>6.7</c:v>
                      </c:pt>
                      <c:pt idx="2690">
                        <c:v>6.8</c:v>
                      </c:pt>
                      <c:pt idx="2691">
                        <c:v>6.7</c:v>
                      </c:pt>
                      <c:pt idx="2692">
                        <c:v>6.7</c:v>
                      </c:pt>
                      <c:pt idx="2693">
                        <c:v>6.7</c:v>
                      </c:pt>
                      <c:pt idx="2694">
                        <c:v>6.7</c:v>
                      </c:pt>
                      <c:pt idx="2695">
                        <c:v>6.7</c:v>
                      </c:pt>
                      <c:pt idx="2696">
                        <c:v>6.8</c:v>
                      </c:pt>
                      <c:pt idx="2697">
                        <c:v>6.8</c:v>
                      </c:pt>
                      <c:pt idx="2698">
                        <c:v>6.8</c:v>
                      </c:pt>
                      <c:pt idx="2699">
                        <c:v>6.8</c:v>
                      </c:pt>
                      <c:pt idx="2700">
                        <c:v>6.8</c:v>
                      </c:pt>
                      <c:pt idx="2701">
                        <c:v>6.8</c:v>
                      </c:pt>
                      <c:pt idx="2702">
                        <c:v>6.7</c:v>
                      </c:pt>
                      <c:pt idx="2703">
                        <c:v>6.7</c:v>
                      </c:pt>
                      <c:pt idx="2704">
                        <c:v>6.7</c:v>
                      </c:pt>
                      <c:pt idx="2705">
                        <c:v>6.7</c:v>
                      </c:pt>
                      <c:pt idx="2706">
                        <c:v>6.8</c:v>
                      </c:pt>
                      <c:pt idx="2707">
                        <c:v>6.7</c:v>
                      </c:pt>
                      <c:pt idx="2708">
                        <c:v>6.7</c:v>
                      </c:pt>
                      <c:pt idx="2709">
                        <c:v>6.7</c:v>
                      </c:pt>
                      <c:pt idx="2710">
                        <c:v>6.7</c:v>
                      </c:pt>
                      <c:pt idx="2711">
                        <c:v>6.7</c:v>
                      </c:pt>
                      <c:pt idx="2712">
                        <c:v>6.7</c:v>
                      </c:pt>
                      <c:pt idx="2713">
                        <c:v>6.7</c:v>
                      </c:pt>
                      <c:pt idx="2714">
                        <c:v>6.7</c:v>
                      </c:pt>
                      <c:pt idx="2715">
                        <c:v>6.7</c:v>
                      </c:pt>
                      <c:pt idx="2716">
                        <c:v>6.7</c:v>
                      </c:pt>
                      <c:pt idx="2717">
                        <c:v>6.7</c:v>
                      </c:pt>
                      <c:pt idx="2718">
                        <c:v>6.7</c:v>
                      </c:pt>
                      <c:pt idx="2719">
                        <c:v>6.7</c:v>
                      </c:pt>
                      <c:pt idx="2720">
                        <c:v>6.7</c:v>
                      </c:pt>
                      <c:pt idx="2721">
                        <c:v>6.7</c:v>
                      </c:pt>
                      <c:pt idx="2722">
                        <c:v>6.7</c:v>
                      </c:pt>
                      <c:pt idx="2723">
                        <c:v>6.7</c:v>
                      </c:pt>
                      <c:pt idx="2724">
                        <c:v>6.7</c:v>
                      </c:pt>
                      <c:pt idx="2725">
                        <c:v>6.7</c:v>
                      </c:pt>
                      <c:pt idx="2726">
                        <c:v>6.7</c:v>
                      </c:pt>
                      <c:pt idx="2727">
                        <c:v>6.7</c:v>
                      </c:pt>
                      <c:pt idx="2728">
                        <c:v>6.8</c:v>
                      </c:pt>
                      <c:pt idx="2729">
                        <c:v>6.7</c:v>
                      </c:pt>
                      <c:pt idx="2730">
                        <c:v>6.7</c:v>
                      </c:pt>
                      <c:pt idx="2731">
                        <c:v>6.7</c:v>
                      </c:pt>
                      <c:pt idx="2732">
                        <c:v>6.7</c:v>
                      </c:pt>
                      <c:pt idx="2733">
                        <c:v>6.7</c:v>
                      </c:pt>
                      <c:pt idx="2734">
                        <c:v>6.8</c:v>
                      </c:pt>
                      <c:pt idx="2735">
                        <c:v>6.7</c:v>
                      </c:pt>
                      <c:pt idx="2736">
                        <c:v>6.7</c:v>
                      </c:pt>
                      <c:pt idx="2737">
                        <c:v>6.8</c:v>
                      </c:pt>
                      <c:pt idx="2738">
                        <c:v>6.8</c:v>
                      </c:pt>
                      <c:pt idx="2739">
                        <c:v>6.8</c:v>
                      </c:pt>
                      <c:pt idx="2740">
                        <c:v>6.8</c:v>
                      </c:pt>
                      <c:pt idx="2741">
                        <c:v>6.8</c:v>
                      </c:pt>
                      <c:pt idx="2742">
                        <c:v>6.7</c:v>
                      </c:pt>
                      <c:pt idx="2743">
                        <c:v>6.8</c:v>
                      </c:pt>
                      <c:pt idx="2744">
                        <c:v>6.8</c:v>
                      </c:pt>
                      <c:pt idx="2745">
                        <c:v>6.7</c:v>
                      </c:pt>
                      <c:pt idx="2746">
                        <c:v>6.8</c:v>
                      </c:pt>
                      <c:pt idx="2747">
                        <c:v>6.8</c:v>
                      </c:pt>
                      <c:pt idx="2748">
                        <c:v>6.8</c:v>
                      </c:pt>
                      <c:pt idx="2749">
                        <c:v>6.8</c:v>
                      </c:pt>
                      <c:pt idx="2750">
                        <c:v>6.7</c:v>
                      </c:pt>
                      <c:pt idx="2751">
                        <c:v>6.8</c:v>
                      </c:pt>
                      <c:pt idx="2752">
                        <c:v>6.8</c:v>
                      </c:pt>
                      <c:pt idx="2753">
                        <c:v>6.8</c:v>
                      </c:pt>
                      <c:pt idx="2754">
                        <c:v>6.8</c:v>
                      </c:pt>
                      <c:pt idx="2755">
                        <c:v>6.7</c:v>
                      </c:pt>
                      <c:pt idx="2756">
                        <c:v>6.7</c:v>
                      </c:pt>
                      <c:pt idx="2757">
                        <c:v>6.8</c:v>
                      </c:pt>
                      <c:pt idx="2758">
                        <c:v>6.8</c:v>
                      </c:pt>
                      <c:pt idx="2759">
                        <c:v>6.8</c:v>
                      </c:pt>
                      <c:pt idx="2760">
                        <c:v>6.8</c:v>
                      </c:pt>
                      <c:pt idx="2761">
                        <c:v>6.8</c:v>
                      </c:pt>
                      <c:pt idx="2762">
                        <c:v>6.7</c:v>
                      </c:pt>
                      <c:pt idx="2763">
                        <c:v>6.7</c:v>
                      </c:pt>
                      <c:pt idx="2764">
                        <c:v>6.7</c:v>
                      </c:pt>
                      <c:pt idx="2765">
                        <c:v>6.7</c:v>
                      </c:pt>
                      <c:pt idx="2766">
                        <c:v>6.7</c:v>
                      </c:pt>
                      <c:pt idx="2767">
                        <c:v>6.7</c:v>
                      </c:pt>
                      <c:pt idx="2768">
                        <c:v>6.7</c:v>
                      </c:pt>
                      <c:pt idx="2769">
                        <c:v>6.7</c:v>
                      </c:pt>
                      <c:pt idx="2770">
                        <c:v>6.8</c:v>
                      </c:pt>
                      <c:pt idx="2771">
                        <c:v>6.7</c:v>
                      </c:pt>
                      <c:pt idx="2772">
                        <c:v>6.7</c:v>
                      </c:pt>
                      <c:pt idx="2773">
                        <c:v>6.8</c:v>
                      </c:pt>
                      <c:pt idx="2774">
                        <c:v>6.8</c:v>
                      </c:pt>
                      <c:pt idx="2775">
                        <c:v>6.8</c:v>
                      </c:pt>
                      <c:pt idx="2776">
                        <c:v>6.8</c:v>
                      </c:pt>
                      <c:pt idx="2777">
                        <c:v>6.8</c:v>
                      </c:pt>
                      <c:pt idx="2778">
                        <c:v>6.8</c:v>
                      </c:pt>
                      <c:pt idx="2779">
                        <c:v>6.7</c:v>
                      </c:pt>
                      <c:pt idx="2780">
                        <c:v>6.7</c:v>
                      </c:pt>
                      <c:pt idx="2781">
                        <c:v>6.8</c:v>
                      </c:pt>
                      <c:pt idx="2782">
                        <c:v>6.7</c:v>
                      </c:pt>
                      <c:pt idx="2783">
                        <c:v>6.7</c:v>
                      </c:pt>
                      <c:pt idx="2784">
                        <c:v>6.7</c:v>
                      </c:pt>
                      <c:pt idx="2785">
                        <c:v>6.7</c:v>
                      </c:pt>
                      <c:pt idx="2786">
                        <c:v>6.7</c:v>
                      </c:pt>
                      <c:pt idx="2787">
                        <c:v>6.8</c:v>
                      </c:pt>
                      <c:pt idx="2788">
                        <c:v>6.7</c:v>
                      </c:pt>
                      <c:pt idx="2789">
                        <c:v>6.8</c:v>
                      </c:pt>
                      <c:pt idx="2790">
                        <c:v>6.7</c:v>
                      </c:pt>
                      <c:pt idx="2791">
                        <c:v>6.7</c:v>
                      </c:pt>
                      <c:pt idx="2792">
                        <c:v>6.7</c:v>
                      </c:pt>
                      <c:pt idx="2793">
                        <c:v>6.7</c:v>
                      </c:pt>
                      <c:pt idx="2794">
                        <c:v>6.8</c:v>
                      </c:pt>
                      <c:pt idx="2795">
                        <c:v>6.8</c:v>
                      </c:pt>
                      <c:pt idx="2796">
                        <c:v>6.8</c:v>
                      </c:pt>
                      <c:pt idx="2797">
                        <c:v>6.8</c:v>
                      </c:pt>
                      <c:pt idx="2798">
                        <c:v>6.8</c:v>
                      </c:pt>
                      <c:pt idx="2799">
                        <c:v>6.8</c:v>
                      </c:pt>
                      <c:pt idx="2800">
                        <c:v>6.7</c:v>
                      </c:pt>
                      <c:pt idx="2801">
                        <c:v>6.8</c:v>
                      </c:pt>
                      <c:pt idx="2802">
                        <c:v>6.7</c:v>
                      </c:pt>
                      <c:pt idx="2803">
                        <c:v>6.7</c:v>
                      </c:pt>
                      <c:pt idx="2804">
                        <c:v>6.8</c:v>
                      </c:pt>
                      <c:pt idx="2805">
                        <c:v>6.8</c:v>
                      </c:pt>
                      <c:pt idx="2806">
                        <c:v>6.8</c:v>
                      </c:pt>
                      <c:pt idx="2807">
                        <c:v>6.7</c:v>
                      </c:pt>
                      <c:pt idx="2808">
                        <c:v>6.7</c:v>
                      </c:pt>
                      <c:pt idx="2809">
                        <c:v>6.7</c:v>
                      </c:pt>
                      <c:pt idx="2810">
                        <c:v>6.7</c:v>
                      </c:pt>
                      <c:pt idx="2811">
                        <c:v>6.7</c:v>
                      </c:pt>
                      <c:pt idx="2812">
                        <c:v>6.7</c:v>
                      </c:pt>
                      <c:pt idx="2813">
                        <c:v>6.7</c:v>
                      </c:pt>
                      <c:pt idx="2814">
                        <c:v>6.7</c:v>
                      </c:pt>
                      <c:pt idx="2815">
                        <c:v>6.7</c:v>
                      </c:pt>
                      <c:pt idx="2816">
                        <c:v>6.7</c:v>
                      </c:pt>
                      <c:pt idx="2817">
                        <c:v>6.8</c:v>
                      </c:pt>
                      <c:pt idx="2818">
                        <c:v>6.7</c:v>
                      </c:pt>
                      <c:pt idx="2819">
                        <c:v>6.7</c:v>
                      </c:pt>
                      <c:pt idx="2820">
                        <c:v>6.7</c:v>
                      </c:pt>
                      <c:pt idx="2821">
                        <c:v>6.7</c:v>
                      </c:pt>
                      <c:pt idx="2822">
                        <c:v>6.7</c:v>
                      </c:pt>
                      <c:pt idx="2823">
                        <c:v>6.7</c:v>
                      </c:pt>
                      <c:pt idx="2824">
                        <c:v>6.8</c:v>
                      </c:pt>
                      <c:pt idx="2825">
                        <c:v>6.7</c:v>
                      </c:pt>
                      <c:pt idx="2826">
                        <c:v>6.7</c:v>
                      </c:pt>
                      <c:pt idx="2827">
                        <c:v>6.7</c:v>
                      </c:pt>
                      <c:pt idx="2828">
                        <c:v>6.7</c:v>
                      </c:pt>
                      <c:pt idx="2829">
                        <c:v>6.7</c:v>
                      </c:pt>
                      <c:pt idx="2830">
                        <c:v>6.8</c:v>
                      </c:pt>
                      <c:pt idx="2831">
                        <c:v>6.7</c:v>
                      </c:pt>
                      <c:pt idx="2832">
                        <c:v>6.8</c:v>
                      </c:pt>
                      <c:pt idx="2833">
                        <c:v>6.7</c:v>
                      </c:pt>
                      <c:pt idx="2834">
                        <c:v>6.8</c:v>
                      </c:pt>
                      <c:pt idx="2835">
                        <c:v>6.8</c:v>
                      </c:pt>
                      <c:pt idx="2836">
                        <c:v>6.7</c:v>
                      </c:pt>
                      <c:pt idx="2837">
                        <c:v>6.7</c:v>
                      </c:pt>
                      <c:pt idx="2838">
                        <c:v>6.8</c:v>
                      </c:pt>
                      <c:pt idx="2839">
                        <c:v>6.7</c:v>
                      </c:pt>
                      <c:pt idx="2840">
                        <c:v>6.7</c:v>
                      </c:pt>
                      <c:pt idx="2841">
                        <c:v>6.7</c:v>
                      </c:pt>
                      <c:pt idx="2842">
                        <c:v>6.8</c:v>
                      </c:pt>
                      <c:pt idx="2843">
                        <c:v>6.9</c:v>
                      </c:pt>
                      <c:pt idx="2844">
                        <c:v>6.8</c:v>
                      </c:pt>
                      <c:pt idx="2845">
                        <c:v>6.8</c:v>
                      </c:pt>
                      <c:pt idx="2846">
                        <c:v>6.8</c:v>
                      </c:pt>
                      <c:pt idx="2847">
                        <c:v>6.8</c:v>
                      </c:pt>
                      <c:pt idx="2848">
                        <c:v>6.8</c:v>
                      </c:pt>
                      <c:pt idx="2849">
                        <c:v>6.7</c:v>
                      </c:pt>
                      <c:pt idx="2850">
                        <c:v>6.8</c:v>
                      </c:pt>
                      <c:pt idx="2851">
                        <c:v>6.7</c:v>
                      </c:pt>
                      <c:pt idx="2852">
                        <c:v>6.8</c:v>
                      </c:pt>
                      <c:pt idx="2853">
                        <c:v>6.7</c:v>
                      </c:pt>
                      <c:pt idx="2854">
                        <c:v>6.7</c:v>
                      </c:pt>
                      <c:pt idx="2855">
                        <c:v>6.7</c:v>
                      </c:pt>
                      <c:pt idx="2856">
                        <c:v>6.7</c:v>
                      </c:pt>
                      <c:pt idx="2857">
                        <c:v>6.7</c:v>
                      </c:pt>
                      <c:pt idx="2858">
                        <c:v>6.7</c:v>
                      </c:pt>
                      <c:pt idx="2859">
                        <c:v>6.8</c:v>
                      </c:pt>
                      <c:pt idx="2860">
                        <c:v>6.7</c:v>
                      </c:pt>
                      <c:pt idx="2861">
                        <c:v>6.8</c:v>
                      </c:pt>
                      <c:pt idx="2862">
                        <c:v>6.8</c:v>
                      </c:pt>
                      <c:pt idx="2863">
                        <c:v>6.9</c:v>
                      </c:pt>
                      <c:pt idx="2864">
                        <c:v>6.9</c:v>
                      </c:pt>
                      <c:pt idx="2865">
                        <c:v>6.9</c:v>
                      </c:pt>
                      <c:pt idx="2866">
                        <c:v>6.8</c:v>
                      </c:pt>
                      <c:pt idx="2867">
                        <c:v>6.8</c:v>
                      </c:pt>
                      <c:pt idx="2868">
                        <c:v>6.9</c:v>
                      </c:pt>
                      <c:pt idx="2869">
                        <c:v>6.8</c:v>
                      </c:pt>
                      <c:pt idx="2870">
                        <c:v>6.9</c:v>
                      </c:pt>
                      <c:pt idx="2871">
                        <c:v>6.7</c:v>
                      </c:pt>
                      <c:pt idx="2872">
                        <c:v>6.8</c:v>
                      </c:pt>
                      <c:pt idx="2873">
                        <c:v>6.7</c:v>
                      </c:pt>
                      <c:pt idx="2874">
                        <c:v>6.8</c:v>
                      </c:pt>
                      <c:pt idx="2875">
                        <c:v>6.8</c:v>
                      </c:pt>
                      <c:pt idx="2876">
                        <c:v>6.8</c:v>
                      </c:pt>
                      <c:pt idx="2877">
                        <c:v>6.7</c:v>
                      </c:pt>
                      <c:pt idx="2878">
                        <c:v>6.7</c:v>
                      </c:pt>
                      <c:pt idx="2879">
                        <c:v>6.8</c:v>
                      </c:pt>
                      <c:pt idx="2880">
                        <c:v>6.8</c:v>
                      </c:pt>
                      <c:pt idx="2881">
                        <c:v>6.8</c:v>
                      </c:pt>
                      <c:pt idx="2882">
                        <c:v>6.8</c:v>
                      </c:pt>
                      <c:pt idx="2883">
                        <c:v>6.7</c:v>
                      </c:pt>
                      <c:pt idx="2884">
                        <c:v>6.7</c:v>
                      </c:pt>
                      <c:pt idx="2885">
                        <c:v>6.8</c:v>
                      </c:pt>
                      <c:pt idx="2886">
                        <c:v>6.8</c:v>
                      </c:pt>
                      <c:pt idx="2887">
                        <c:v>6.8</c:v>
                      </c:pt>
                      <c:pt idx="2888">
                        <c:v>6.8</c:v>
                      </c:pt>
                      <c:pt idx="2889">
                        <c:v>6.8</c:v>
                      </c:pt>
                      <c:pt idx="2890">
                        <c:v>6.7</c:v>
                      </c:pt>
                      <c:pt idx="2891">
                        <c:v>6.7</c:v>
                      </c:pt>
                      <c:pt idx="2892">
                        <c:v>6.8</c:v>
                      </c:pt>
                      <c:pt idx="2893">
                        <c:v>6.8</c:v>
                      </c:pt>
                      <c:pt idx="2894">
                        <c:v>6.8</c:v>
                      </c:pt>
                      <c:pt idx="2895">
                        <c:v>6.8</c:v>
                      </c:pt>
                      <c:pt idx="2896">
                        <c:v>6.8</c:v>
                      </c:pt>
                      <c:pt idx="2897">
                        <c:v>6.8</c:v>
                      </c:pt>
                      <c:pt idx="2898">
                        <c:v>6.7</c:v>
                      </c:pt>
                      <c:pt idx="2899">
                        <c:v>6.7</c:v>
                      </c:pt>
                      <c:pt idx="2900">
                        <c:v>6.7</c:v>
                      </c:pt>
                      <c:pt idx="2901">
                        <c:v>6.8</c:v>
                      </c:pt>
                      <c:pt idx="2902">
                        <c:v>6.7</c:v>
                      </c:pt>
                      <c:pt idx="2903">
                        <c:v>6.7</c:v>
                      </c:pt>
                      <c:pt idx="2904">
                        <c:v>6.7</c:v>
                      </c:pt>
                      <c:pt idx="2905">
                        <c:v>6.8</c:v>
                      </c:pt>
                      <c:pt idx="2906">
                        <c:v>6.8</c:v>
                      </c:pt>
                      <c:pt idx="2907">
                        <c:v>6.8</c:v>
                      </c:pt>
                      <c:pt idx="2908">
                        <c:v>6.8</c:v>
                      </c:pt>
                      <c:pt idx="2909">
                        <c:v>6.8</c:v>
                      </c:pt>
                      <c:pt idx="2910">
                        <c:v>6.7</c:v>
                      </c:pt>
                      <c:pt idx="2911">
                        <c:v>6.8</c:v>
                      </c:pt>
                      <c:pt idx="2912">
                        <c:v>6.8</c:v>
                      </c:pt>
                      <c:pt idx="2913">
                        <c:v>6.8</c:v>
                      </c:pt>
                      <c:pt idx="2914">
                        <c:v>6.8</c:v>
                      </c:pt>
                      <c:pt idx="2915">
                        <c:v>6.7</c:v>
                      </c:pt>
                      <c:pt idx="2916">
                        <c:v>6.7</c:v>
                      </c:pt>
                      <c:pt idx="2917">
                        <c:v>6.6</c:v>
                      </c:pt>
                      <c:pt idx="2918">
                        <c:v>6.7</c:v>
                      </c:pt>
                      <c:pt idx="2919">
                        <c:v>6.7</c:v>
                      </c:pt>
                      <c:pt idx="2920">
                        <c:v>6.7</c:v>
                      </c:pt>
                      <c:pt idx="2921">
                        <c:v>6.7</c:v>
                      </c:pt>
                      <c:pt idx="2922">
                        <c:v>6.7</c:v>
                      </c:pt>
                      <c:pt idx="2923">
                        <c:v>6.7</c:v>
                      </c:pt>
                      <c:pt idx="2924">
                        <c:v>6.7</c:v>
                      </c:pt>
                      <c:pt idx="2925">
                        <c:v>6.8</c:v>
                      </c:pt>
                      <c:pt idx="2926">
                        <c:v>6.8</c:v>
                      </c:pt>
                      <c:pt idx="2927">
                        <c:v>6.7</c:v>
                      </c:pt>
                      <c:pt idx="2928">
                        <c:v>6.7</c:v>
                      </c:pt>
                      <c:pt idx="2929">
                        <c:v>6.8</c:v>
                      </c:pt>
                      <c:pt idx="2930">
                        <c:v>6.8</c:v>
                      </c:pt>
                      <c:pt idx="2931">
                        <c:v>6.7</c:v>
                      </c:pt>
                      <c:pt idx="2932">
                        <c:v>6.8</c:v>
                      </c:pt>
                      <c:pt idx="2933">
                        <c:v>6.8</c:v>
                      </c:pt>
                      <c:pt idx="2934">
                        <c:v>6.8</c:v>
                      </c:pt>
                      <c:pt idx="2935">
                        <c:v>6.8</c:v>
                      </c:pt>
                      <c:pt idx="2936">
                        <c:v>6.8</c:v>
                      </c:pt>
                      <c:pt idx="2937">
                        <c:v>6.7</c:v>
                      </c:pt>
                      <c:pt idx="2938">
                        <c:v>6.7</c:v>
                      </c:pt>
                      <c:pt idx="2939">
                        <c:v>6.7</c:v>
                      </c:pt>
                      <c:pt idx="2940">
                        <c:v>6.8</c:v>
                      </c:pt>
                      <c:pt idx="2941">
                        <c:v>6.8</c:v>
                      </c:pt>
                      <c:pt idx="2942">
                        <c:v>6.7</c:v>
                      </c:pt>
                      <c:pt idx="2943">
                        <c:v>6.7</c:v>
                      </c:pt>
                      <c:pt idx="2944">
                        <c:v>6.7</c:v>
                      </c:pt>
                      <c:pt idx="2945">
                        <c:v>6.7</c:v>
                      </c:pt>
                      <c:pt idx="2946">
                        <c:v>6.7</c:v>
                      </c:pt>
                      <c:pt idx="2947">
                        <c:v>6.7</c:v>
                      </c:pt>
                      <c:pt idx="2948">
                        <c:v>6.7</c:v>
                      </c:pt>
                      <c:pt idx="2949">
                        <c:v>6.7</c:v>
                      </c:pt>
                      <c:pt idx="2950">
                        <c:v>6.7</c:v>
                      </c:pt>
                      <c:pt idx="2951">
                        <c:v>6.8</c:v>
                      </c:pt>
                      <c:pt idx="2952">
                        <c:v>6.8</c:v>
                      </c:pt>
                      <c:pt idx="2953">
                        <c:v>6.7</c:v>
                      </c:pt>
                      <c:pt idx="2954">
                        <c:v>6.7</c:v>
                      </c:pt>
                      <c:pt idx="2955">
                        <c:v>6.7</c:v>
                      </c:pt>
                      <c:pt idx="2956">
                        <c:v>6.7</c:v>
                      </c:pt>
                      <c:pt idx="2957">
                        <c:v>6.7</c:v>
                      </c:pt>
                      <c:pt idx="2958">
                        <c:v>6.7</c:v>
                      </c:pt>
                      <c:pt idx="2959">
                        <c:v>6.7</c:v>
                      </c:pt>
                      <c:pt idx="2960">
                        <c:v>6.7</c:v>
                      </c:pt>
                      <c:pt idx="2961">
                        <c:v>6.7</c:v>
                      </c:pt>
                      <c:pt idx="2962">
                        <c:v>6.7</c:v>
                      </c:pt>
                      <c:pt idx="2963">
                        <c:v>6.7</c:v>
                      </c:pt>
                      <c:pt idx="2964">
                        <c:v>6.7</c:v>
                      </c:pt>
                      <c:pt idx="2965">
                        <c:v>6.7</c:v>
                      </c:pt>
                      <c:pt idx="2966">
                        <c:v>6.7</c:v>
                      </c:pt>
                      <c:pt idx="2967">
                        <c:v>6.7</c:v>
                      </c:pt>
                      <c:pt idx="2968">
                        <c:v>6.6</c:v>
                      </c:pt>
                      <c:pt idx="2969">
                        <c:v>6.7</c:v>
                      </c:pt>
                      <c:pt idx="2970">
                        <c:v>6.7</c:v>
                      </c:pt>
                      <c:pt idx="2971">
                        <c:v>6.7</c:v>
                      </c:pt>
                      <c:pt idx="2972">
                        <c:v>6.7</c:v>
                      </c:pt>
                      <c:pt idx="2973">
                        <c:v>6.7</c:v>
                      </c:pt>
                      <c:pt idx="2974">
                        <c:v>6.7</c:v>
                      </c:pt>
                      <c:pt idx="2975">
                        <c:v>6.7</c:v>
                      </c:pt>
                      <c:pt idx="2976">
                        <c:v>6.7</c:v>
                      </c:pt>
                      <c:pt idx="2977">
                        <c:v>6.7</c:v>
                      </c:pt>
                      <c:pt idx="2978">
                        <c:v>6.7</c:v>
                      </c:pt>
                      <c:pt idx="2979">
                        <c:v>6.7</c:v>
                      </c:pt>
                      <c:pt idx="2980">
                        <c:v>6.6</c:v>
                      </c:pt>
                      <c:pt idx="2981">
                        <c:v>6.7</c:v>
                      </c:pt>
                      <c:pt idx="2982">
                        <c:v>6.7</c:v>
                      </c:pt>
                      <c:pt idx="2983">
                        <c:v>6.7</c:v>
                      </c:pt>
                      <c:pt idx="2984">
                        <c:v>6.7</c:v>
                      </c:pt>
                      <c:pt idx="2985">
                        <c:v>6.6</c:v>
                      </c:pt>
                      <c:pt idx="2986">
                        <c:v>6.7</c:v>
                      </c:pt>
                      <c:pt idx="2987">
                        <c:v>6.7</c:v>
                      </c:pt>
                      <c:pt idx="2988">
                        <c:v>6.5</c:v>
                      </c:pt>
                      <c:pt idx="2989">
                        <c:v>6.7</c:v>
                      </c:pt>
                      <c:pt idx="2990">
                        <c:v>6.6</c:v>
                      </c:pt>
                      <c:pt idx="2991">
                        <c:v>6.6</c:v>
                      </c:pt>
                      <c:pt idx="2992">
                        <c:v>6.7</c:v>
                      </c:pt>
                      <c:pt idx="2993">
                        <c:v>6.6</c:v>
                      </c:pt>
                      <c:pt idx="2994">
                        <c:v>6.6</c:v>
                      </c:pt>
                      <c:pt idx="2995">
                        <c:v>6.6</c:v>
                      </c:pt>
                      <c:pt idx="2996">
                        <c:v>6.6</c:v>
                      </c:pt>
                      <c:pt idx="2997">
                        <c:v>6.7</c:v>
                      </c:pt>
                      <c:pt idx="2998">
                        <c:v>6.6</c:v>
                      </c:pt>
                      <c:pt idx="2999">
                        <c:v>6.6</c:v>
                      </c:pt>
                      <c:pt idx="3000">
                        <c:v>6.6</c:v>
                      </c:pt>
                      <c:pt idx="3001">
                        <c:v>6.6</c:v>
                      </c:pt>
                      <c:pt idx="3002">
                        <c:v>6.7</c:v>
                      </c:pt>
                      <c:pt idx="3003">
                        <c:v>6.6</c:v>
                      </c:pt>
                      <c:pt idx="3004">
                        <c:v>6.6</c:v>
                      </c:pt>
                      <c:pt idx="3005">
                        <c:v>6.7</c:v>
                      </c:pt>
                      <c:pt idx="3006">
                        <c:v>6.6</c:v>
                      </c:pt>
                      <c:pt idx="3007">
                        <c:v>6.7</c:v>
                      </c:pt>
                      <c:pt idx="3008">
                        <c:v>6.7</c:v>
                      </c:pt>
                      <c:pt idx="3009">
                        <c:v>6.7</c:v>
                      </c:pt>
                      <c:pt idx="3010">
                        <c:v>6.6</c:v>
                      </c:pt>
                      <c:pt idx="3011">
                        <c:v>6.6</c:v>
                      </c:pt>
                      <c:pt idx="3012">
                        <c:v>6.6</c:v>
                      </c:pt>
                      <c:pt idx="3013">
                        <c:v>6.5</c:v>
                      </c:pt>
                      <c:pt idx="3014">
                        <c:v>6.5</c:v>
                      </c:pt>
                      <c:pt idx="3015">
                        <c:v>6.6</c:v>
                      </c:pt>
                      <c:pt idx="3016">
                        <c:v>6.6</c:v>
                      </c:pt>
                      <c:pt idx="3017">
                        <c:v>6.6</c:v>
                      </c:pt>
                      <c:pt idx="3018">
                        <c:v>6.6</c:v>
                      </c:pt>
                      <c:pt idx="3019">
                        <c:v>6.6</c:v>
                      </c:pt>
                      <c:pt idx="3020">
                        <c:v>6.6</c:v>
                      </c:pt>
                      <c:pt idx="3021">
                        <c:v>6.5</c:v>
                      </c:pt>
                      <c:pt idx="3022">
                        <c:v>6.6</c:v>
                      </c:pt>
                      <c:pt idx="3023">
                        <c:v>6.5</c:v>
                      </c:pt>
                      <c:pt idx="3024">
                        <c:v>6.6</c:v>
                      </c:pt>
                      <c:pt idx="3025">
                        <c:v>6.6</c:v>
                      </c:pt>
                      <c:pt idx="3026">
                        <c:v>6.6</c:v>
                      </c:pt>
                      <c:pt idx="3027">
                        <c:v>6.5</c:v>
                      </c:pt>
                      <c:pt idx="3028">
                        <c:v>6.6</c:v>
                      </c:pt>
                      <c:pt idx="3029">
                        <c:v>6.6</c:v>
                      </c:pt>
                      <c:pt idx="3030">
                        <c:v>6.5</c:v>
                      </c:pt>
                      <c:pt idx="3031">
                        <c:v>6.6</c:v>
                      </c:pt>
                      <c:pt idx="3032">
                        <c:v>6.7</c:v>
                      </c:pt>
                      <c:pt idx="3033">
                        <c:v>6.6</c:v>
                      </c:pt>
                      <c:pt idx="3034">
                        <c:v>6.5</c:v>
                      </c:pt>
                      <c:pt idx="3035">
                        <c:v>6.5</c:v>
                      </c:pt>
                      <c:pt idx="3036">
                        <c:v>6.6</c:v>
                      </c:pt>
                      <c:pt idx="3037">
                        <c:v>6.5</c:v>
                      </c:pt>
                      <c:pt idx="3038">
                        <c:v>6.5</c:v>
                      </c:pt>
                      <c:pt idx="3039">
                        <c:v>6.5</c:v>
                      </c:pt>
                      <c:pt idx="3040">
                        <c:v>6.5</c:v>
                      </c:pt>
                      <c:pt idx="3041">
                        <c:v>6.5</c:v>
                      </c:pt>
                      <c:pt idx="3042">
                        <c:v>6.6</c:v>
                      </c:pt>
                      <c:pt idx="3043">
                        <c:v>6.6</c:v>
                      </c:pt>
                      <c:pt idx="3044">
                        <c:v>6.6</c:v>
                      </c:pt>
                      <c:pt idx="3045">
                        <c:v>6.6</c:v>
                      </c:pt>
                      <c:pt idx="3046">
                        <c:v>6.6</c:v>
                      </c:pt>
                      <c:pt idx="3047">
                        <c:v>6.6</c:v>
                      </c:pt>
                      <c:pt idx="3048">
                        <c:v>6.6</c:v>
                      </c:pt>
                      <c:pt idx="3049">
                        <c:v>6.5</c:v>
                      </c:pt>
                      <c:pt idx="3050">
                        <c:v>6.5</c:v>
                      </c:pt>
                      <c:pt idx="3051">
                        <c:v>6.5</c:v>
                      </c:pt>
                      <c:pt idx="3052">
                        <c:v>6.5</c:v>
                      </c:pt>
                      <c:pt idx="3053">
                        <c:v>6.5</c:v>
                      </c:pt>
                      <c:pt idx="3054">
                        <c:v>6.5</c:v>
                      </c:pt>
                      <c:pt idx="3055">
                        <c:v>6.5</c:v>
                      </c:pt>
                      <c:pt idx="3056">
                        <c:v>6.6</c:v>
                      </c:pt>
                      <c:pt idx="3057">
                        <c:v>6.5</c:v>
                      </c:pt>
                      <c:pt idx="3058">
                        <c:v>6.5</c:v>
                      </c:pt>
                      <c:pt idx="3059">
                        <c:v>6.6</c:v>
                      </c:pt>
                      <c:pt idx="3060">
                        <c:v>6.5</c:v>
                      </c:pt>
                      <c:pt idx="3061">
                        <c:v>6.6</c:v>
                      </c:pt>
                      <c:pt idx="3062">
                        <c:v>6.5</c:v>
                      </c:pt>
                      <c:pt idx="3063">
                        <c:v>6.5</c:v>
                      </c:pt>
                      <c:pt idx="3064">
                        <c:v>6.5</c:v>
                      </c:pt>
                      <c:pt idx="3065">
                        <c:v>6.5</c:v>
                      </c:pt>
                      <c:pt idx="3066">
                        <c:v>6.5</c:v>
                      </c:pt>
                      <c:pt idx="3067">
                        <c:v>6.5</c:v>
                      </c:pt>
                      <c:pt idx="3068">
                        <c:v>6.5</c:v>
                      </c:pt>
                      <c:pt idx="3069">
                        <c:v>6.5</c:v>
                      </c:pt>
                      <c:pt idx="3070">
                        <c:v>6.5</c:v>
                      </c:pt>
                      <c:pt idx="3071">
                        <c:v>6.5</c:v>
                      </c:pt>
                      <c:pt idx="3072">
                        <c:v>6.5</c:v>
                      </c:pt>
                      <c:pt idx="3073">
                        <c:v>6.5</c:v>
                      </c:pt>
                      <c:pt idx="3074">
                        <c:v>6.5</c:v>
                      </c:pt>
                      <c:pt idx="3075">
                        <c:v>6.5</c:v>
                      </c:pt>
                      <c:pt idx="3076">
                        <c:v>6.5</c:v>
                      </c:pt>
                      <c:pt idx="3077">
                        <c:v>6.5</c:v>
                      </c:pt>
                      <c:pt idx="3078">
                        <c:v>6.5</c:v>
                      </c:pt>
                      <c:pt idx="3079">
                        <c:v>6.5</c:v>
                      </c:pt>
                      <c:pt idx="3080">
                        <c:v>6.5</c:v>
                      </c:pt>
                      <c:pt idx="3081">
                        <c:v>6.5</c:v>
                      </c:pt>
                      <c:pt idx="3082">
                        <c:v>6.5</c:v>
                      </c:pt>
                      <c:pt idx="3083">
                        <c:v>6.5</c:v>
                      </c:pt>
                      <c:pt idx="3084">
                        <c:v>6.5</c:v>
                      </c:pt>
                      <c:pt idx="3085">
                        <c:v>6.4</c:v>
                      </c:pt>
                      <c:pt idx="3086">
                        <c:v>6.5</c:v>
                      </c:pt>
                      <c:pt idx="3087">
                        <c:v>6.5</c:v>
                      </c:pt>
                      <c:pt idx="3088">
                        <c:v>6.5</c:v>
                      </c:pt>
                      <c:pt idx="3089">
                        <c:v>6.5</c:v>
                      </c:pt>
                      <c:pt idx="3090">
                        <c:v>6.5</c:v>
                      </c:pt>
                      <c:pt idx="3091">
                        <c:v>6.5</c:v>
                      </c:pt>
                      <c:pt idx="3092">
                        <c:v>6.5</c:v>
                      </c:pt>
                      <c:pt idx="3093">
                        <c:v>6.5</c:v>
                      </c:pt>
                      <c:pt idx="3094">
                        <c:v>6.5</c:v>
                      </c:pt>
                      <c:pt idx="3095">
                        <c:v>6.5</c:v>
                      </c:pt>
                      <c:pt idx="3096">
                        <c:v>6.6</c:v>
                      </c:pt>
                      <c:pt idx="3097">
                        <c:v>6.6</c:v>
                      </c:pt>
                      <c:pt idx="3098">
                        <c:v>6.6</c:v>
                      </c:pt>
                      <c:pt idx="3099">
                        <c:v>6.6</c:v>
                      </c:pt>
                      <c:pt idx="3100">
                        <c:v>6.5</c:v>
                      </c:pt>
                      <c:pt idx="3101">
                        <c:v>6.5</c:v>
                      </c:pt>
                      <c:pt idx="3102">
                        <c:v>6.5</c:v>
                      </c:pt>
                      <c:pt idx="3103">
                        <c:v>6.5</c:v>
                      </c:pt>
                      <c:pt idx="3104">
                        <c:v>6.5</c:v>
                      </c:pt>
                      <c:pt idx="3105">
                        <c:v>6.5</c:v>
                      </c:pt>
                      <c:pt idx="3106">
                        <c:v>6.5</c:v>
                      </c:pt>
                      <c:pt idx="3107">
                        <c:v>6.5</c:v>
                      </c:pt>
                      <c:pt idx="3108">
                        <c:v>6.5</c:v>
                      </c:pt>
                      <c:pt idx="3109">
                        <c:v>6.6</c:v>
                      </c:pt>
                      <c:pt idx="3110">
                        <c:v>6.5</c:v>
                      </c:pt>
                      <c:pt idx="3111">
                        <c:v>6.5</c:v>
                      </c:pt>
                      <c:pt idx="3112">
                        <c:v>6.5</c:v>
                      </c:pt>
                      <c:pt idx="3113">
                        <c:v>6.4</c:v>
                      </c:pt>
                      <c:pt idx="3114">
                        <c:v>6.5</c:v>
                      </c:pt>
                      <c:pt idx="3115">
                        <c:v>6.5</c:v>
                      </c:pt>
                      <c:pt idx="3116">
                        <c:v>6.3</c:v>
                      </c:pt>
                      <c:pt idx="3117">
                        <c:v>6.4</c:v>
                      </c:pt>
                      <c:pt idx="3118">
                        <c:v>6.4</c:v>
                      </c:pt>
                      <c:pt idx="3119">
                        <c:v>6.5</c:v>
                      </c:pt>
                      <c:pt idx="3120">
                        <c:v>6.5</c:v>
                      </c:pt>
                      <c:pt idx="3121">
                        <c:v>6.5</c:v>
                      </c:pt>
                      <c:pt idx="3122">
                        <c:v>6.5</c:v>
                      </c:pt>
                      <c:pt idx="3123">
                        <c:v>6.5</c:v>
                      </c:pt>
                      <c:pt idx="3124">
                        <c:v>6.6</c:v>
                      </c:pt>
                      <c:pt idx="3125">
                        <c:v>6.5</c:v>
                      </c:pt>
                      <c:pt idx="3126">
                        <c:v>6.6</c:v>
                      </c:pt>
                      <c:pt idx="3127">
                        <c:v>6.5</c:v>
                      </c:pt>
                      <c:pt idx="3128">
                        <c:v>6.5</c:v>
                      </c:pt>
                      <c:pt idx="3129">
                        <c:v>6.5</c:v>
                      </c:pt>
                      <c:pt idx="3130">
                        <c:v>6.6</c:v>
                      </c:pt>
                      <c:pt idx="3131">
                        <c:v>6.6</c:v>
                      </c:pt>
                      <c:pt idx="3132">
                        <c:v>6.5</c:v>
                      </c:pt>
                      <c:pt idx="3133">
                        <c:v>6.5</c:v>
                      </c:pt>
                      <c:pt idx="3134">
                        <c:v>6.5</c:v>
                      </c:pt>
                      <c:pt idx="3135">
                        <c:v>6.5</c:v>
                      </c:pt>
                      <c:pt idx="3136">
                        <c:v>6.6</c:v>
                      </c:pt>
                      <c:pt idx="3137">
                        <c:v>6.5</c:v>
                      </c:pt>
                      <c:pt idx="3138">
                        <c:v>6.5</c:v>
                      </c:pt>
                      <c:pt idx="3139">
                        <c:v>6.5</c:v>
                      </c:pt>
                      <c:pt idx="3140">
                        <c:v>6.6</c:v>
                      </c:pt>
                      <c:pt idx="3141">
                        <c:v>6.6</c:v>
                      </c:pt>
                      <c:pt idx="3142">
                        <c:v>6.6</c:v>
                      </c:pt>
                      <c:pt idx="3143">
                        <c:v>6.6</c:v>
                      </c:pt>
                      <c:pt idx="3144">
                        <c:v>6.5</c:v>
                      </c:pt>
                      <c:pt idx="3145">
                        <c:v>6.6</c:v>
                      </c:pt>
                      <c:pt idx="3146">
                        <c:v>6.5</c:v>
                      </c:pt>
                      <c:pt idx="3147">
                        <c:v>6.6</c:v>
                      </c:pt>
                      <c:pt idx="3148">
                        <c:v>6.6</c:v>
                      </c:pt>
                      <c:pt idx="3149">
                        <c:v>6.5</c:v>
                      </c:pt>
                      <c:pt idx="3150">
                        <c:v>6.5</c:v>
                      </c:pt>
                      <c:pt idx="3151">
                        <c:v>6.5</c:v>
                      </c:pt>
                      <c:pt idx="3152">
                        <c:v>6.5</c:v>
                      </c:pt>
                      <c:pt idx="3153">
                        <c:v>6.5</c:v>
                      </c:pt>
                      <c:pt idx="3154">
                        <c:v>6.5</c:v>
                      </c:pt>
                      <c:pt idx="3155">
                        <c:v>6.5</c:v>
                      </c:pt>
                      <c:pt idx="3156">
                        <c:v>6.5</c:v>
                      </c:pt>
                      <c:pt idx="3157">
                        <c:v>6.5</c:v>
                      </c:pt>
                      <c:pt idx="3158">
                        <c:v>6.5</c:v>
                      </c:pt>
                      <c:pt idx="3159">
                        <c:v>6.5</c:v>
                      </c:pt>
                      <c:pt idx="3160">
                        <c:v>6.4</c:v>
                      </c:pt>
                      <c:pt idx="3161">
                        <c:v>6.5</c:v>
                      </c:pt>
                      <c:pt idx="3162">
                        <c:v>6.4</c:v>
                      </c:pt>
                      <c:pt idx="3163">
                        <c:v>6.5</c:v>
                      </c:pt>
                      <c:pt idx="3164">
                        <c:v>6.4</c:v>
                      </c:pt>
                      <c:pt idx="3165">
                        <c:v>6.5</c:v>
                      </c:pt>
                      <c:pt idx="3166">
                        <c:v>6.5</c:v>
                      </c:pt>
                      <c:pt idx="3167">
                        <c:v>6.4</c:v>
                      </c:pt>
                      <c:pt idx="3168">
                        <c:v>6.5</c:v>
                      </c:pt>
                      <c:pt idx="3169">
                        <c:v>6.5</c:v>
                      </c:pt>
                      <c:pt idx="3170">
                        <c:v>6.5</c:v>
                      </c:pt>
                      <c:pt idx="3171">
                        <c:v>6.5</c:v>
                      </c:pt>
                      <c:pt idx="3172">
                        <c:v>6.4</c:v>
                      </c:pt>
                      <c:pt idx="3173">
                        <c:v>6.5</c:v>
                      </c:pt>
                      <c:pt idx="3174">
                        <c:v>6.5</c:v>
                      </c:pt>
                      <c:pt idx="3175">
                        <c:v>6.5</c:v>
                      </c:pt>
                      <c:pt idx="3176">
                        <c:v>6.4</c:v>
                      </c:pt>
                      <c:pt idx="3177">
                        <c:v>6.4</c:v>
                      </c:pt>
                      <c:pt idx="3178">
                        <c:v>6.5</c:v>
                      </c:pt>
                      <c:pt idx="3179">
                        <c:v>6.5</c:v>
                      </c:pt>
                      <c:pt idx="3180">
                        <c:v>6.4</c:v>
                      </c:pt>
                      <c:pt idx="3181">
                        <c:v>6.5</c:v>
                      </c:pt>
                      <c:pt idx="3182">
                        <c:v>6.4</c:v>
                      </c:pt>
                      <c:pt idx="3183">
                        <c:v>6.4</c:v>
                      </c:pt>
                      <c:pt idx="3184">
                        <c:v>6.5</c:v>
                      </c:pt>
                      <c:pt idx="3185">
                        <c:v>6.5</c:v>
                      </c:pt>
                      <c:pt idx="3186">
                        <c:v>6.5</c:v>
                      </c:pt>
                      <c:pt idx="3187">
                        <c:v>6.5</c:v>
                      </c:pt>
                      <c:pt idx="3188">
                        <c:v>6.5</c:v>
                      </c:pt>
                      <c:pt idx="3189">
                        <c:v>6.5</c:v>
                      </c:pt>
                      <c:pt idx="3190">
                        <c:v>6.5</c:v>
                      </c:pt>
                      <c:pt idx="3191">
                        <c:v>6.5</c:v>
                      </c:pt>
                      <c:pt idx="3192">
                        <c:v>6.5</c:v>
                      </c:pt>
                      <c:pt idx="3193">
                        <c:v>6.5</c:v>
                      </c:pt>
                      <c:pt idx="3194">
                        <c:v>6.5</c:v>
                      </c:pt>
                      <c:pt idx="3195">
                        <c:v>6.5</c:v>
                      </c:pt>
                      <c:pt idx="3196">
                        <c:v>6.5</c:v>
                      </c:pt>
                      <c:pt idx="3197">
                        <c:v>6.5</c:v>
                      </c:pt>
                      <c:pt idx="3198">
                        <c:v>6.5</c:v>
                      </c:pt>
                      <c:pt idx="3199">
                        <c:v>6.5</c:v>
                      </c:pt>
                      <c:pt idx="3200">
                        <c:v>6.5</c:v>
                      </c:pt>
                      <c:pt idx="3201">
                        <c:v>6.4</c:v>
                      </c:pt>
                      <c:pt idx="3202">
                        <c:v>6.4</c:v>
                      </c:pt>
                      <c:pt idx="3203">
                        <c:v>6.5</c:v>
                      </c:pt>
                      <c:pt idx="3204">
                        <c:v>6.5</c:v>
                      </c:pt>
                      <c:pt idx="3205">
                        <c:v>6.5</c:v>
                      </c:pt>
                      <c:pt idx="3206">
                        <c:v>6.4</c:v>
                      </c:pt>
                      <c:pt idx="3207">
                        <c:v>6.4</c:v>
                      </c:pt>
                      <c:pt idx="3208">
                        <c:v>6.4</c:v>
                      </c:pt>
                      <c:pt idx="3209">
                        <c:v>6.5</c:v>
                      </c:pt>
                      <c:pt idx="3210">
                        <c:v>6.4</c:v>
                      </c:pt>
                      <c:pt idx="3211">
                        <c:v>6.4</c:v>
                      </c:pt>
                      <c:pt idx="3212">
                        <c:v>6.4</c:v>
                      </c:pt>
                      <c:pt idx="3213">
                        <c:v>6.4</c:v>
                      </c:pt>
                      <c:pt idx="3214">
                        <c:v>6.5</c:v>
                      </c:pt>
                      <c:pt idx="3215">
                        <c:v>6.4</c:v>
                      </c:pt>
                      <c:pt idx="3216">
                        <c:v>6.4</c:v>
                      </c:pt>
                      <c:pt idx="3217">
                        <c:v>6.4</c:v>
                      </c:pt>
                      <c:pt idx="3218">
                        <c:v>6.4</c:v>
                      </c:pt>
                      <c:pt idx="3219">
                        <c:v>6.4</c:v>
                      </c:pt>
                      <c:pt idx="3220">
                        <c:v>6.4</c:v>
                      </c:pt>
                      <c:pt idx="3221">
                        <c:v>6.4</c:v>
                      </c:pt>
                      <c:pt idx="3222">
                        <c:v>6.4</c:v>
                      </c:pt>
                      <c:pt idx="3223">
                        <c:v>6.5</c:v>
                      </c:pt>
                      <c:pt idx="3224">
                        <c:v>6.5</c:v>
                      </c:pt>
                      <c:pt idx="3225">
                        <c:v>6.5</c:v>
                      </c:pt>
                      <c:pt idx="3226">
                        <c:v>6.5</c:v>
                      </c:pt>
                      <c:pt idx="3227">
                        <c:v>6.6</c:v>
                      </c:pt>
                      <c:pt idx="3228">
                        <c:v>6.4</c:v>
                      </c:pt>
                      <c:pt idx="3229">
                        <c:v>6.4</c:v>
                      </c:pt>
                      <c:pt idx="3230">
                        <c:v>6.4</c:v>
                      </c:pt>
                      <c:pt idx="3231">
                        <c:v>6.4</c:v>
                      </c:pt>
                      <c:pt idx="3232">
                        <c:v>6.5</c:v>
                      </c:pt>
                      <c:pt idx="3233">
                        <c:v>6.4</c:v>
                      </c:pt>
                      <c:pt idx="3234">
                        <c:v>6.4</c:v>
                      </c:pt>
                      <c:pt idx="3235">
                        <c:v>6.4</c:v>
                      </c:pt>
                      <c:pt idx="3236">
                        <c:v>6.4</c:v>
                      </c:pt>
                      <c:pt idx="3237">
                        <c:v>6.4</c:v>
                      </c:pt>
                      <c:pt idx="3238">
                        <c:v>6.4</c:v>
                      </c:pt>
                      <c:pt idx="3239">
                        <c:v>6.5</c:v>
                      </c:pt>
                      <c:pt idx="3240">
                        <c:v>6.4</c:v>
                      </c:pt>
                      <c:pt idx="3241">
                        <c:v>6.5</c:v>
                      </c:pt>
                      <c:pt idx="3242">
                        <c:v>6.4</c:v>
                      </c:pt>
                      <c:pt idx="3243">
                        <c:v>6.4</c:v>
                      </c:pt>
                      <c:pt idx="3244">
                        <c:v>6.5</c:v>
                      </c:pt>
                      <c:pt idx="3245">
                        <c:v>6.4</c:v>
                      </c:pt>
                      <c:pt idx="3246">
                        <c:v>6.5</c:v>
                      </c:pt>
                      <c:pt idx="3247">
                        <c:v>6.4</c:v>
                      </c:pt>
                      <c:pt idx="3248">
                        <c:v>6.4</c:v>
                      </c:pt>
                      <c:pt idx="3249">
                        <c:v>6.4</c:v>
                      </c:pt>
                      <c:pt idx="3250">
                        <c:v>6.4</c:v>
                      </c:pt>
                      <c:pt idx="3251">
                        <c:v>6.4</c:v>
                      </c:pt>
                      <c:pt idx="3252">
                        <c:v>6.4</c:v>
                      </c:pt>
                      <c:pt idx="3253">
                        <c:v>6.5</c:v>
                      </c:pt>
                      <c:pt idx="3254">
                        <c:v>6.5</c:v>
                      </c:pt>
                      <c:pt idx="3255">
                        <c:v>6.5</c:v>
                      </c:pt>
                      <c:pt idx="3256">
                        <c:v>6.4</c:v>
                      </c:pt>
                      <c:pt idx="3257">
                        <c:v>6.4</c:v>
                      </c:pt>
                      <c:pt idx="3258">
                        <c:v>6.5</c:v>
                      </c:pt>
                      <c:pt idx="3259">
                        <c:v>6.5</c:v>
                      </c:pt>
                      <c:pt idx="3260">
                        <c:v>6.5</c:v>
                      </c:pt>
                      <c:pt idx="3261">
                        <c:v>6.5</c:v>
                      </c:pt>
                      <c:pt idx="3262">
                        <c:v>6.5</c:v>
                      </c:pt>
                      <c:pt idx="3263">
                        <c:v>6.6</c:v>
                      </c:pt>
                      <c:pt idx="3264">
                        <c:v>6.5</c:v>
                      </c:pt>
                      <c:pt idx="3265">
                        <c:v>6.5</c:v>
                      </c:pt>
                      <c:pt idx="3266">
                        <c:v>6.5</c:v>
                      </c:pt>
                      <c:pt idx="3267">
                        <c:v>6.5</c:v>
                      </c:pt>
                      <c:pt idx="3268">
                        <c:v>6.4</c:v>
                      </c:pt>
                      <c:pt idx="3269">
                        <c:v>6.5</c:v>
                      </c:pt>
                      <c:pt idx="3270">
                        <c:v>6.5</c:v>
                      </c:pt>
                      <c:pt idx="3271">
                        <c:v>6.5</c:v>
                      </c:pt>
                      <c:pt idx="3272">
                        <c:v>6.5</c:v>
                      </c:pt>
                      <c:pt idx="3273">
                        <c:v>6.5</c:v>
                      </c:pt>
                      <c:pt idx="3274">
                        <c:v>6.5</c:v>
                      </c:pt>
                      <c:pt idx="3275">
                        <c:v>6.5</c:v>
                      </c:pt>
                      <c:pt idx="3276">
                        <c:v>6.5</c:v>
                      </c:pt>
                      <c:pt idx="3277">
                        <c:v>6.5</c:v>
                      </c:pt>
                      <c:pt idx="3278">
                        <c:v>6.5</c:v>
                      </c:pt>
                      <c:pt idx="3279">
                        <c:v>6.4</c:v>
                      </c:pt>
                      <c:pt idx="3280">
                        <c:v>6.5</c:v>
                      </c:pt>
                      <c:pt idx="3281">
                        <c:v>6.5</c:v>
                      </c:pt>
                      <c:pt idx="3282">
                        <c:v>6.5</c:v>
                      </c:pt>
                      <c:pt idx="3283">
                        <c:v>6.4</c:v>
                      </c:pt>
                      <c:pt idx="3284">
                        <c:v>6.5</c:v>
                      </c:pt>
                      <c:pt idx="3285">
                        <c:v>6.5</c:v>
                      </c:pt>
                      <c:pt idx="3286">
                        <c:v>6.5</c:v>
                      </c:pt>
                      <c:pt idx="3287">
                        <c:v>6.5</c:v>
                      </c:pt>
                      <c:pt idx="3288">
                        <c:v>6.5</c:v>
                      </c:pt>
                      <c:pt idx="3289">
                        <c:v>6.6</c:v>
                      </c:pt>
                      <c:pt idx="3290">
                        <c:v>6.5</c:v>
                      </c:pt>
                      <c:pt idx="3291">
                        <c:v>6.5</c:v>
                      </c:pt>
                      <c:pt idx="3292">
                        <c:v>6.5</c:v>
                      </c:pt>
                      <c:pt idx="3293">
                        <c:v>6.5</c:v>
                      </c:pt>
                      <c:pt idx="3294">
                        <c:v>6.5</c:v>
                      </c:pt>
                      <c:pt idx="3295">
                        <c:v>6.5</c:v>
                      </c:pt>
                      <c:pt idx="3296">
                        <c:v>6.5</c:v>
                      </c:pt>
                      <c:pt idx="3297">
                        <c:v>6.5</c:v>
                      </c:pt>
                      <c:pt idx="3298">
                        <c:v>6.4</c:v>
                      </c:pt>
                      <c:pt idx="3299">
                        <c:v>6.5</c:v>
                      </c:pt>
                      <c:pt idx="3300">
                        <c:v>6.5</c:v>
                      </c:pt>
                      <c:pt idx="3301">
                        <c:v>6.5</c:v>
                      </c:pt>
                      <c:pt idx="3302">
                        <c:v>6.5</c:v>
                      </c:pt>
                      <c:pt idx="3303">
                        <c:v>6.4</c:v>
                      </c:pt>
                      <c:pt idx="3304">
                        <c:v>6.5</c:v>
                      </c:pt>
                      <c:pt idx="3305">
                        <c:v>6.5</c:v>
                      </c:pt>
                      <c:pt idx="3306">
                        <c:v>6.4</c:v>
                      </c:pt>
                      <c:pt idx="3307">
                        <c:v>6.5</c:v>
                      </c:pt>
                      <c:pt idx="3308">
                        <c:v>6.4</c:v>
                      </c:pt>
                      <c:pt idx="3309">
                        <c:v>6.4</c:v>
                      </c:pt>
                      <c:pt idx="3310">
                        <c:v>6.4</c:v>
                      </c:pt>
                      <c:pt idx="3311">
                        <c:v>6.4</c:v>
                      </c:pt>
                      <c:pt idx="3312">
                        <c:v>6.5</c:v>
                      </c:pt>
                      <c:pt idx="3313">
                        <c:v>6.5</c:v>
                      </c:pt>
                      <c:pt idx="3314">
                        <c:v>6.4</c:v>
                      </c:pt>
                      <c:pt idx="3315">
                        <c:v>6.5</c:v>
                      </c:pt>
                      <c:pt idx="3316">
                        <c:v>6.4</c:v>
                      </c:pt>
                      <c:pt idx="3317">
                        <c:v>6.5</c:v>
                      </c:pt>
                      <c:pt idx="3318">
                        <c:v>6.5</c:v>
                      </c:pt>
                      <c:pt idx="3319">
                        <c:v>6.5</c:v>
                      </c:pt>
                      <c:pt idx="3320">
                        <c:v>6.5</c:v>
                      </c:pt>
                      <c:pt idx="3321">
                        <c:v>6.5</c:v>
                      </c:pt>
                      <c:pt idx="3322">
                        <c:v>6.5</c:v>
                      </c:pt>
                      <c:pt idx="3323">
                        <c:v>6.5</c:v>
                      </c:pt>
                      <c:pt idx="3324">
                        <c:v>6.5</c:v>
                      </c:pt>
                      <c:pt idx="3325">
                        <c:v>6.5</c:v>
                      </c:pt>
                      <c:pt idx="3326">
                        <c:v>6.5</c:v>
                      </c:pt>
                      <c:pt idx="3327">
                        <c:v>6.5</c:v>
                      </c:pt>
                      <c:pt idx="3328">
                        <c:v>6.4</c:v>
                      </c:pt>
                      <c:pt idx="3329">
                        <c:v>6.3</c:v>
                      </c:pt>
                      <c:pt idx="3330">
                        <c:v>6.4</c:v>
                      </c:pt>
                      <c:pt idx="3331">
                        <c:v>6.4</c:v>
                      </c:pt>
                      <c:pt idx="3332">
                        <c:v>6.4</c:v>
                      </c:pt>
                      <c:pt idx="3333">
                        <c:v>6.5</c:v>
                      </c:pt>
                      <c:pt idx="3334">
                        <c:v>6.4</c:v>
                      </c:pt>
                      <c:pt idx="3335">
                        <c:v>6.5</c:v>
                      </c:pt>
                      <c:pt idx="3336">
                        <c:v>6.5</c:v>
                      </c:pt>
                      <c:pt idx="3337">
                        <c:v>6.4</c:v>
                      </c:pt>
                      <c:pt idx="3338">
                        <c:v>6.5</c:v>
                      </c:pt>
                      <c:pt idx="3339">
                        <c:v>6.5</c:v>
                      </c:pt>
                      <c:pt idx="3340">
                        <c:v>6.5</c:v>
                      </c:pt>
                      <c:pt idx="3341">
                        <c:v>6.5</c:v>
                      </c:pt>
                      <c:pt idx="3342">
                        <c:v>6.5</c:v>
                      </c:pt>
                      <c:pt idx="3343">
                        <c:v>6.5</c:v>
                      </c:pt>
                      <c:pt idx="3344">
                        <c:v>6.4</c:v>
                      </c:pt>
                      <c:pt idx="3345">
                        <c:v>6.5</c:v>
                      </c:pt>
                      <c:pt idx="3346">
                        <c:v>6.4</c:v>
                      </c:pt>
                      <c:pt idx="3347">
                        <c:v>6.4</c:v>
                      </c:pt>
                      <c:pt idx="3348">
                        <c:v>6.4</c:v>
                      </c:pt>
                      <c:pt idx="3349">
                        <c:v>6.4</c:v>
                      </c:pt>
                      <c:pt idx="3350">
                        <c:v>6.4</c:v>
                      </c:pt>
                      <c:pt idx="3351">
                        <c:v>6.5</c:v>
                      </c:pt>
                      <c:pt idx="3352">
                        <c:v>6.4</c:v>
                      </c:pt>
                      <c:pt idx="3353">
                        <c:v>6.4</c:v>
                      </c:pt>
                      <c:pt idx="3354">
                        <c:v>6.4</c:v>
                      </c:pt>
                      <c:pt idx="3355">
                        <c:v>6.5</c:v>
                      </c:pt>
                      <c:pt idx="3356">
                        <c:v>6.5</c:v>
                      </c:pt>
                      <c:pt idx="3357">
                        <c:v>6.5</c:v>
                      </c:pt>
                      <c:pt idx="3358">
                        <c:v>6.5</c:v>
                      </c:pt>
                      <c:pt idx="3359">
                        <c:v>6.5</c:v>
                      </c:pt>
                      <c:pt idx="3360">
                        <c:v>6.5</c:v>
                      </c:pt>
                      <c:pt idx="3361">
                        <c:v>6.5</c:v>
                      </c:pt>
                      <c:pt idx="3362">
                        <c:v>6.5</c:v>
                      </c:pt>
                      <c:pt idx="3363">
                        <c:v>6.5</c:v>
                      </c:pt>
                      <c:pt idx="3364">
                        <c:v>6.4</c:v>
                      </c:pt>
                      <c:pt idx="3365">
                        <c:v>6.5</c:v>
                      </c:pt>
                      <c:pt idx="3366">
                        <c:v>6.5</c:v>
                      </c:pt>
                      <c:pt idx="3367">
                        <c:v>6.4</c:v>
                      </c:pt>
                      <c:pt idx="3368">
                        <c:v>6.5</c:v>
                      </c:pt>
                      <c:pt idx="3369">
                        <c:v>6.4</c:v>
                      </c:pt>
                      <c:pt idx="3370">
                        <c:v>6.5</c:v>
                      </c:pt>
                      <c:pt idx="3371">
                        <c:v>6.5</c:v>
                      </c:pt>
                      <c:pt idx="3372">
                        <c:v>6.5</c:v>
                      </c:pt>
                      <c:pt idx="3373">
                        <c:v>6.5</c:v>
                      </c:pt>
                      <c:pt idx="3374">
                        <c:v>6.5</c:v>
                      </c:pt>
                      <c:pt idx="3375">
                        <c:v>6.5</c:v>
                      </c:pt>
                      <c:pt idx="3376">
                        <c:v>6.5</c:v>
                      </c:pt>
                      <c:pt idx="3377">
                        <c:v>6.5</c:v>
                      </c:pt>
                      <c:pt idx="3378">
                        <c:v>6.5</c:v>
                      </c:pt>
                      <c:pt idx="3379">
                        <c:v>6.5</c:v>
                      </c:pt>
                      <c:pt idx="3380">
                        <c:v>6.4</c:v>
                      </c:pt>
                      <c:pt idx="3381">
                        <c:v>6.3</c:v>
                      </c:pt>
                      <c:pt idx="3382">
                        <c:v>6.4</c:v>
                      </c:pt>
                      <c:pt idx="3383">
                        <c:v>6.4</c:v>
                      </c:pt>
                      <c:pt idx="3384">
                        <c:v>6.4</c:v>
                      </c:pt>
                      <c:pt idx="3385">
                        <c:v>6.4</c:v>
                      </c:pt>
                      <c:pt idx="3386">
                        <c:v>6.4</c:v>
                      </c:pt>
                      <c:pt idx="3387">
                        <c:v>6.4</c:v>
                      </c:pt>
                      <c:pt idx="3388">
                        <c:v>6.4</c:v>
                      </c:pt>
                      <c:pt idx="3389">
                        <c:v>6.5</c:v>
                      </c:pt>
                      <c:pt idx="3390">
                        <c:v>6.4</c:v>
                      </c:pt>
                      <c:pt idx="3391">
                        <c:v>6.4</c:v>
                      </c:pt>
                      <c:pt idx="3392">
                        <c:v>6.4</c:v>
                      </c:pt>
                      <c:pt idx="3393">
                        <c:v>6.4</c:v>
                      </c:pt>
                      <c:pt idx="3394">
                        <c:v>6.4</c:v>
                      </c:pt>
                      <c:pt idx="3395">
                        <c:v>6.4</c:v>
                      </c:pt>
                      <c:pt idx="3396">
                        <c:v>6.5</c:v>
                      </c:pt>
                      <c:pt idx="3397">
                        <c:v>6.4</c:v>
                      </c:pt>
                      <c:pt idx="3398">
                        <c:v>6.4</c:v>
                      </c:pt>
                      <c:pt idx="3399">
                        <c:v>6.4</c:v>
                      </c:pt>
                      <c:pt idx="3400">
                        <c:v>6.4</c:v>
                      </c:pt>
                      <c:pt idx="3401">
                        <c:v>6.4</c:v>
                      </c:pt>
                      <c:pt idx="3402">
                        <c:v>6.4</c:v>
                      </c:pt>
                      <c:pt idx="3403">
                        <c:v>6.4</c:v>
                      </c:pt>
                      <c:pt idx="3404">
                        <c:v>6.4</c:v>
                      </c:pt>
                      <c:pt idx="3405">
                        <c:v>6.4</c:v>
                      </c:pt>
                      <c:pt idx="3406">
                        <c:v>6.5</c:v>
                      </c:pt>
                      <c:pt idx="3407">
                        <c:v>6.4</c:v>
                      </c:pt>
                      <c:pt idx="3408">
                        <c:v>6.4</c:v>
                      </c:pt>
                      <c:pt idx="3409">
                        <c:v>6.5</c:v>
                      </c:pt>
                      <c:pt idx="3410">
                        <c:v>6.5</c:v>
                      </c:pt>
                      <c:pt idx="3411">
                        <c:v>6.5</c:v>
                      </c:pt>
                      <c:pt idx="3412">
                        <c:v>6.5</c:v>
                      </c:pt>
                      <c:pt idx="3413">
                        <c:v>6.4</c:v>
                      </c:pt>
                      <c:pt idx="3414">
                        <c:v>6.4</c:v>
                      </c:pt>
                      <c:pt idx="3415">
                        <c:v>6.5</c:v>
                      </c:pt>
                      <c:pt idx="3416">
                        <c:v>6.4</c:v>
                      </c:pt>
                      <c:pt idx="3417">
                        <c:v>6.4</c:v>
                      </c:pt>
                      <c:pt idx="3418">
                        <c:v>6.4</c:v>
                      </c:pt>
                      <c:pt idx="3419">
                        <c:v>6.4</c:v>
                      </c:pt>
                      <c:pt idx="3420">
                        <c:v>6.4</c:v>
                      </c:pt>
                      <c:pt idx="3421">
                        <c:v>6.4</c:v>
                      </c:pt>
                      <c:pt idx="3422">
                        <c:v>6.4</c:v>
                      </c:pt>
                      <c:pt idx="3423">
                        <c:v>6.4</c:v>
                      </c:pt>
                      <c:pt idx="3424">
                        <c:v>6.4</c:v>
                      </c:pt>
                      <c:pt idx="3425">
                        <c:v>6.5</c:v>
                      </c:pt>
                      <c:pt idx="3426">
                        <c:v>6.4</c:v>
                      </c:pt>
                      <c:pt idx="3427">
                        <c:v>6.5</c:v>
                      </c:pt>
                      <c:pt idx="3428">
                        <c:v>6.4</c:v>
                      </c:pt>
                      <c:pt idx="3429">
                        <c:v>6.4</c:v>
                      </c:pt>
                      <c:pt idx="3430">
                        <c:v>6.4</c:v>
                      </c:pt>
                      <c:pt idx="3431">
                        <c:v>6.5</c:v>
                      </c:pt>
                      <c:pt idx="3432">
                        <c:v>6.4</c:v>
                      </c:pt>
                      <c:pt idx="3433">
                        <c:v>6.5</c:v>
                      </c:pt>
                      <c:pt idx="3434">
                        <c:v>6.4</c:v>
                      </c:pt>
                      <c:pt idx="3435">
                        <c:v>6.4</c:v>
                      </c:pt>
                      <c:pt idx="3436">
                        <c:v>6.4</c:v>
                      </c:pt>
                      <c:pt idx="3437">
                        <c:v>6.4</c:v>
                      </c:pt>
                      <c:pt idx="3438">
                        <c:v>6.4</c:v>
                      </c:pt>
                      <c:pt idx="3439">
                        <c:v>6.4</c:v>
                      </c:pt>
                      <c:pt idx="3440">
                        <c:v>6.5</c:v>
                      </c:pt>
                      <c:pt idx="3441">
                        <c:v>6.4</c:v>
                      </c:pt>
                      <c:pt idx="3442">
                        <c:v>6.4</c:v>
                      </c:pt>
                      <c:pt idx="3443">
                        <c:v>6.4</c:v>
                      </c:pt>
                      <c:pt idx="3444">
                        <c:v>6.5</c:v>
                      </c:pt>
                      <c:pt idx="3445">
                        <c:v>6.4</c:v>
                      </c:pt>
                      <c:pt idx="3446">
                        <c:v>6.4</c:v>
                      </c:pt>
                      <c:pt idx="3447">
                        <c:v>6.5</c:v>
                      </c:pt>
                      <c:pt idx="3448">
                        <c:v>6.4</c:v>
                      </c:pt>
                      <c:pt idx="3449">
                        <c:v>6.5</c:v>
                      </c:pt>
                      <c:pt idx="3450">
                        <c:v>6.5</c:v>
                      </c:pt>
                      <c:pt idx="3451">
                        <c:v>6.4</c:v>
                      </c:pt>
                      <c:pt idx="3452">
                        <c:v>6.5</c:v>
                      </c:pt>
                      <c:pt idx="3453">
                        <c:v>6.5</c:v>
                      </c:pt>
                      <c:pt idx="3454">
                        <c:v>6.5</c:v>
                      </c:pt>
                      <c:pt idx="3455">
                        <c:v>6.4</c:v>
                      </c:pt>
                      <c:pt idx="3456">
                        <c:v>6.4</c:v>
                      </c:pt>
                      <c:pt idx="3457">
                        <c:v>6.4</c:v>
                      </c:pt>
                      <c:pt idx="3458">
                        <c:v>6.5</c:v>
                      </c:pt>
                      <c:pt idx="3459">
                        <c:v>6.4</c:v>
                      </c:pt>
                      <c:pt idx="3460">
                        <c:v>6.4</c:v>
                      </c:pt>
                      <c:pt idx="3461">
                        <c:v>6.4</c:v>
                      </c:pt>
                      <c:pt idx="3462">
                        <c:v>6.4</c:v>
                      </c:pt>
                      <c:pt idx="3463">
                        <c:v>6.4</c:v>
                      </c:pt>
                      <c:pt idx="3464">
                        <c:v>6.5</c:v>
                      </c:pt>
                      <c:pt idx="3465">
                        <c:v>6.4</c:v>
                      </c:pt>
                      <c:pt idx="3466">
                        <c:v>6.5</c:v>
                      </c:pt>
                      <c:pt idx="3467">
                        <c:v>6.4</c:v>
                      </c:pt>
                      <c:pt idx="3468">
                        <c:v>6.4</c:v>
                      </c:pt>
                      <c:pt idx="3469">
                        <c:v>6.4</c:v>
                      </c:pt>
                      <c:pt idx="3470">
                        <c:v>6.3</c:v>
                      </c:pt>
                      <c:pt idx="3471">
                        <c:v>6.4</c:v>
                      </c:pt>
                      <c:pt idx="3472">
                        <c:v>6.4</c:v>
                      </c:pt>
                      <c:pt idx="3473">
                        <c:v>6.5</c:v>
                      </c:pt>
                      <c:pt idx="3474">
                        <c:v>6.4</c:v>
                      </c:pt>
                      <c:pt idx="3475">
                        <c:v>6.4</c:v>
                      </c:pt>
                      <c:pt idx="3476">
                        <c:v>6.4</c:v>
                      </c:pt>
                      <c:pt idx="3477">
                        <c:v>6.4</c:v>
                      </c:pt>
                      <c:pt idx="3478">
                        <c:v>6.5</c:v>
                      </c:pt>
                      <c:pt idx="3479">
                        <c:v>6.4</c:v>
                      </c:pt>
                      <c:pt idx="3480">
                        <c:v>6.4</c:v>
                      </c:pt>
                      <c:pt idx="3481">
                        <c:v>6.4</c:v>
                      </c:pt>
                      <c:pt idx="3482">
                        <c:v>6.5</c:v>
                      </c:pt>
                      <c:pt idx="3483">
                        <c:v>6.4</c:v>
                      </c:pt>
                      <c:pt idx="3484">
                        <c:v>6.4</c:v>
                      </c:pt>
                      <c:pt idx="3485">
                        <c:v>6.4</c:v>
                      </c:pt>
                      <c:pt idx="3486">
                        <c:v>6.5</c:v>
                      </c:pt>
                      <c:pt idx="3487">
                        <c:v>6.4</c:v>
                      </c:pt>
                      <c:pt idx="3488">
                        <c:v>6.4</c:v>
                      </c:pt>
                      <c:pt idx="3489">
                        <c:v>6.4</c:v>
                      </c:pt>
                      <c:pt idx="3490">
                        <c:v>6.4</c:v>
                      </c:pt>
                      <c:pt idx="3491">
                        <c:v>6.4</c:v>
                      </c:pt>
                      <c:pt idx="3492">
                        <c:v>6.4</c:v>
                      </c:pt>
                      <c:pt idx="3493">
                        <c:v>6.4</c:v>
                      </c:pt>
                      <c:pt idx="3494">
                        <c:v>6.4</c:v>
                      </c:pt>
                      <c:pt idx="3495">
                        <c:v>6.4</c:v>
                      </c:pt>
                      <c:pt idx="3496">
                        <c:v>6.4</c:v>
                      </c:pt>
                      <c:pt idx="3497">
                        <c:v>6.4</c:v>
                      </c:pt>
                      <c:pt idx="3498">
                        <c:v>6.4</c:v>
                      </c:pt>
                      <c:pt idx="3499">
                        <c:v>6.4</c:v>
                      </c:pt>
                      <c:pt idx="3500">
                        <c:v>6.5</c:v>
                      </c:pt>
                      <c:pt idx="3501">
                        <c:v>6.4</c:v>
                      </c:pt>
                      <c:pt idx="3502">
                        <c:v>6.4</c:v>
                      </c:pt>
                      <c:pt idx="3503">
                        <c:v>6.4</c:v>
                      </c:pt>
                      <c:pt idx="3504">
                        <c:v>6.4</c:v>
                      </c:pt>
                      <c:pt idx="3505">
                        <c:v>6.4</c:v>
                      </c:pt>
                      <c:pt idx="3506">
                        <c:v>6.4</c:v>
                      </c:pt>
                      <c:pt idx="3507">
                        <c:v>6.4</c:v>
                      </c:pt>
                      <c:pt idx="3508">
                        <c:v>6.4</c:v>
                      </c:pt>
                      <c:pt idx="3509">
                        <c:v>6.5</c:v>
                      </c:pt>
                      <c:pt idx="3510">
                        <c:v>6.4</c:v>
                      </c:pt>
                      <c:pt idx="3511">
                        <c:v>6.4</c:v>
                      </c:pt>
                      <c:pt idx="3512">
                        <c:v>6.4</c:v>
                      </c:pt>
                      <c:pt idx="3513">
                        <c:v>6.4</c:v>
                      </c:pt>
                      <c:pt idx="3514">
                        <c:v>6.4</c:v>
                      </c:pt>
                      <c:pt idx="3515">
                        <c:v>6.4</c:v>
                      </c:pt>
                      <c:pt idx="3516">
                        <c:v>6.4</c:v>
                      </c:pt>
                      <c:pt idx="3517">
                        <c:v>6.4</c:v>
                      </c:pt>
                      <c:pt idx="3518">
                        <c:v>6.4</c:v>
                      </c:pt>
                      <c:pt idx="3519">
                        <c:v>6.4</c:v>
                      </c:pt>
                      <c:pt idx="3520">
                        <c:v>6.4</c:v>
                      </c:pt>
                      <c:pt idx="3521">
                        <c:v>6.4</c:v>
                      </c:pt>
                      <c:pt idx="3522">
                        <c:v>6.4</c:v>
                      </c:pt>
                      <c:pt idx="3523">
                        <c:v>6.4</c:v>
                      </c:pt>
                      <c:pt idx="3524">
                        <c:v>6.4</c:v>
                      </c:pt>
                      <c:pt idx="3525">
                        <c:v>6.4</c:v>
                      </c:pt>
                      <c:pt idx="3526">
                        <c:v>6.4</c:v>
                      </c:pt>
                      <c:pt idx="3527">
                        <c:v>6.4</c:v>
                      </c:pt>
                      <c:pt idx="3528">
                        <c:v>6.4</c:v>
                      </c:pt>
                      <c:pt idx="3529">
                        <c:v>6.4</c:v>
                      </c:pt>
                      <c:pt idx="3530">
                        <c:v>6.4</c:v>
                      </c:pt>
                      <c:pt idx="3531">
                        <c:v>6.4</c:v>
                      </c:pt>
                      <c:pt idx="3532">
                        <c:v>6.4</c:v>
                      </c:pt>
                      <c:pt idx="3533">
                        <c:v>6.4</c:v>
                      </c:pt>
                      <c:pt idx="3534">
                        <c:v>6.4</c:v>
                      </c:pt>
                      <c:pt idx="3535">
                        <c:v>6.4</c:v>
                      </c:pt>
                      <c:pt idx="3536">
                        <c:v>6.4</c:v>
                      </c:pt>
                      <c:pt idx="3537">
                        <c:v>6.3</c:v>
                      </c:pt>
                      <c:pt idx="3538">
                        <c:v>6.4</c:v>
                      </c:pt>
                      <c:pt idx="3539">
                        <c:v>6.4</c:v>
                      </c:pt>
                      <c:pt idx="3540">
                        <c:v>6.3</c:v>
                      </c:pt>
                      <c:pt idx="3541">
                        <c:v>6.4</c:v>
                      </c:pt>
                      <c:pt idx="3542">
                        <c:v>6.4</c:v>
                      </c:pt>
                      <c:pt idx="3543">
                        <c:v>6.3</c:v>
                      </c:pt>
                      <c:pt idx="3544">
                        <c:v>6.3</c:v>
                      </c:pt>
                      <c:pt idx="3545">
                        <c:v>6.3</c:v>
                      </c:pt>
                      <c:pt idx="3546">
                        <c:v>6.3</c:v>
                      </c:pt>
                      <c:pt idx="3547">
                        <c:v>6.3</c:v>
                      </c:pt>
                      <c:pt idx="3548">
                        <c:v>6.3</c:v>
                      </c:pt>
                      <c:pt idx="3549">
                        <c:v>6.4</c:v>
                      </c:pt>
                      <c:pt idx="3550">
                        <c:v>6.4</c:v>
                      </c:pt>
                      <c:pt idx="3551">
                        <c:v>6.3</c:v>
                      </c:pt>
                      <c:pt idx="3552">
                        <c:v>6.3</c:v>
                      </c:pt>
                      <c:pt idx="3553">
                        <c:v>6.4</c:v>
                      </c:pt>
                      <c:pt idx="3554">
                        <c:v>6.4</c:v>
                      </c:pt>
                      <c:pt idx="3555">
                        <c:v>6.3</c:v>
                      </c:pt>
                      <c:pt idx="3556">
                        <c:v>6.4</c:v>
                      </c:pt>
                      <c:pt idx="3557">
                        <c:v>6.4</c:v>
                      </c:pt>
                      <c:pt idx="3558">
                        <c:v>6.3</c:v>
                      </c:pt>
                      <c:pt idx="3559">
                        <c:v>6.4</c:v>
                      </c:pt>
                      <c:pt idx="3560">
                        <c:v>6.4</c:v>
                      </c:pt>
                      <c:pt idx="3561">
                        <c:v>6.4</c:v>
                      </c:pt>
                      <c:pt idx="3562">
                        <c:v>6.4</c:v>
                      </c:pt>
                      <c:pt idx="3563">
                        <c:v>6.4</c:v>
                      </c:pt>
                      <c:pt idx="3564">
                        <c:v>6.4</c:v>
                      </c:pt>
                      <c:pt idx="3565">
                        <c:v>6.4</c:v>
                      </c:pt>
                      <c:pt idx="3566">
                        <c:v>6.4</c:v>
                      </c:pt>
                      <c:pt idx="3567">
                        <c:v>6.4</c:v>
                      </c:pt>
                      <c:pt idx="3568">
                        <c:v>6.3</c:v>
                      </c:pt>
                      <c:pt idx="3569">
                        <c:v>6.3</c:v>
                      </c:pt>
                      <c:pt idx="3570">
                        <c:v>6.3</c:v>
                      </c:pt>
                      <c:pt idx="3571">
                        <c:v>6.3</c:v>
                      </c:pt>
                      <c:pt idx="3572">
                        <c:v>6.3</c:v>
                      </c:pt>
                      <c:pt idx="3573">
                        <c:v>6.3</c:v>
                      </c:pt>
                      <c:pt idx="3574">
                        <c:v>6.3</c:v>
                      </c:pt>
                      <c:pt idx="3575">
                        <c:v>6.3</c:v>
                      </c:pt>
                      <c:pt idx="3576">
                        <c:v>6.3</c:v>
                      </c:pt>
                      <c:pt idx="3577">
                        <c:v>6.3</c:v>
                      </c:pt>
                      <c:pt idx="3578">
                        <c:v>6.4</c:v>
                      </c:pt>
                      <c:pt idx="3579">
                        <c:v>6.3</c:v>
                      </c:pt>
                      <c:pt idx="3580">
                        <c:v>6.4</c:v>
                      </c:pt>
                      <c:pt idx="3581">
                        <c:v>6.4</c:v>
                      </c:pt>
                      <c:pt idx="3582">
                        <c:v>6.4</c:v>
                      </c:pt>
                      <c:pt idx="3583">
                        <c:v>6.3</c:v>
                      </c:pt>
                      <c:pt idx="3584">
                        <c:v>6.4</c:v>
                      </c:pt>
                      <c:pt idx="3585">
                        <c:v>6.4</c:v>
                      </c:pt>
                      <c:pt idx="3586">
                        <c:v>6.4</c:v>
                      </c:pt>
                      <c:pt idx="3587">
                        <c:v>6.4</c:v>
                      </c:pt>
                      <c:pt idx="3588">
                        <c:v>6.4</c:v>
                      </c:pt>
                      <c:pt idx="3589">
                        <c:v>6.4</c:v>
                      </c:pt>
                      <c:pt idx="3590">
                        <c:v>6.3</c:v>
                      </c:pt>
                      <c:pt idx="3591">
                        <c:v>6.3</c:v>
                      </c:pt>
                      <c:pt idx="3592">
                        <c:v>6.3</c:v>
                      </c:pt>
                      <c:pt idx="3593">
                        <c:v>6.4</c:v>
                      </c:pt>
                      <c:pt idx="3594">
                        <c:v>6.4</c:v>
                      </c:pt>
                      <c:pt idx="3595">
                        <c:v>6.4</c:v>
                      </c:pt>
                      <c:pt idx="3596">
                        <c:v>6.3</c:v>
                      </c:pt>
                      <c:pt idx="3597">
                        <c:v>6.4</c:v>
                      </c:pt>
                      <c:pt idx="3598">
                        <c:v>6.4</c:v>
                      </c:pt>
                      <c:pt idx="3599">
                        <c:v>6.4</c:v>
                      </c:pt>
                      <c:pt idx="3600">
                        <c:v>6.4</c:v>
                      </c:pt>
                      <c:pt idx="3601">
                        <c:v>6.4</c:v>
                      </c:pt>
                      <c:pt idx="3602">
                        <c:v>6.4</c:v>
                      </c:pt>
                      <c:pt idx="3603">
                        <c:v>6.4</c:v>
                      </c:pt>
                      <c:pt idx="3604">
                        <c:v>6.4</c:v>
                      </c:pt>
                      <c:pt idx="3605">
                        <c:v>6.5</c:v>
                      </c:pt>
                      <c:pt idx="3606">
                        <c:v>6.4</c:v>
                      </c:pt>
                      <c:pt idx="3607">
                        <c:v>6.5</c:v>
                      </c:pt>
                      <c:pt idx="3608">
                        <c:v>6.4</c:v>
                      </c:pt>
                      <c:pt idx="3609">
                        <c:v>6.5</c:v>
                      </c:pt>
                      <c:pt idx="3610">
                        <c:v>6.4</c:v>
                      </c:pt>
                      <c:pt idx="3611">
                        <c:v>6.4</c:v>
                      </c:pt>
                      <c:pt idx="3612">
                        <c:v>6.5</c:v>
                      </c:pt>
                      <c:pt idx="3613">
                        <c:v>6.4</c:v>
                      </c:pt>
                      <c:pt idx="3614">
                        <c:v>6.5</c:v>
                      </c:pt>
                      <c:pt idx="3615">
                        <c:v>6.5</c:v>
                      </c:pt>
                      <c:pt idx="3616">
                        <c:v>6.4</c:v>
                      </c:pt>
                      <c:pt idx="3617">
                        <c:v>6.4</c:v>
                      </c:pt>
                      <c:pt idx="3618">
                        <c:v>6.4</c:v>
                      </c:pt>
                      <c:pt idx="3619">
                        <c:v>6.4</c:v>
                      </c:pt>
                      <c:pt idx="3620">
                        <c:v>6.4</c:v>
                      </c:pt>
                      <c:pt idx="3621">
                        <c:v>6.4</c:v>
                      </c:pt>
                      <c:pt idx="3622">
                        <c:v>6.4</c:v>
                      </c:pt>
                      <c:pt idx="3623">
                        <c:v>6.5</c:v>
                      </c:pt>
                      <c:pt idx="3624">
                        <c:v>6.4</c:v>
                      </c:pt>
                      <c:pt idx="3625">
                        <c:v>6.4</c:v>
                      </c:pt>
                      <c:pt idx="3626">
                        <c:v>6.4</c:v>
                      </c:pt>
                      <c:pt idx="3627">
                        <c:v>6.4</c:v>
                      </c:pt>
                      <c:pt idx="3628">
                        <c:v>6.4</c:v>
                      </c:pt>
                      <c:pt idx="3629">
                        <c:v>6.4</c:v>
                      </c:pt>
                      <c:pt idx="3630">
                        <c:v>6.5</c:v>
                      </c:pt>
                      <c:pt idx="3631">
                        <c:v>6.5</c:v>
                      </c:pt>
                      <c:pt idx="3632">
                        <c:v>6.4</c:v>
                      </c:pt>
                      <c:pt idx="3633">
                        <c:v>6.5</c:v>
                      </c:pt>
                      <c:pt idx="3634">
                        <c:v>6.5</c:v>
                      </c:pt>
                      <c:pt idx="3635">
                        <c:v>6.5</c:v>
                      </c:pt>
                      <c:pt idx="3636">
                        <c:v>6.5</c:v>
                      </c:pt>
                      <c:pt idx="3637">
                        <c:v>6.4</c:v>
                      </c:pt>
                      <c:pt idx="3638">
                        <c:v>6.4</c:v>
                      </c:pt>
                      <c:pt idx="3639">
                        <c:v>6.4</c:v>
                      </c:pt>
                      <c:pt idx="3640">
                        <c:v>6.4</c:v>
                      </c:pt>
                      <c:pt idx="3641">
                        <c:v>6.4</c:v>
                      </c:pt>
                      <c:pt idx="3642">
                        <c:v>6.4</c:v>
                      </c:pt>
                      <c:pt idx="3643">
                        <c:v>6.4</c:v>
                      </c:pt>
                      <c:pt idx="3644">
                        <c:v>6.4</c:v>
                      </c:pt>
                      <c:pt idx="3645">
                        <c:v>6.5</c:v>
                      </c:pt>
                      <c:pt idx="3646">
                        <c:v>6.5</c:v>
                      </c:pt>
                      <c:pt idx="3647">
                        <c:v>6.4</c:v>
                      </c:pt>
                      <c:pt idx="3648">
                        <c:v>6.4</c:v>
                      </c:pt>
                      <c:pt idx="3649">
                        <c:v>6.4</c:v>
                      </c:pt>
                      <c:pt idx="3650">
                        <c:v>6.4</c:v>
                      </c:pt>
                      <c:pt idx="3651">
                        <c:v>6.4</c:v>
                      </c:pt>
                      <c:pt idx="3652">
                        <c:v>6.4</c:v>
                      </c:pt>
                      <c:pt idx="3653">
                        <c:v>6.4</c:v>
                      </c:pt>
                      <c:pt idx="3654">
                        <c:v>6.5</c:v>
                      </c:pt>
                      <c:pt idx="3655">
                        <c:v>6.5</c:v>
                      </c:pt>
                      <c:pt idx="3656">
                        <c:v>6.5</c:v>
                      </c:pt>
                      <c:pt idx="3657">
                        <c:v>6.4</c:v>
                      </c:pt>
                      <c:pt idx="3658">
                        <c:v>6.5</c:v>
                      </c:pt>
                      <c:pt idx="3659">
                        <c:v>6.4</c:v>
                      </c:pt>
                      <c:pt idx="3660">
                        <c:v>6.4</c:v>
                      </c:pt>
                      <c:pt idx="3661">
                        <c:v>6.5</c:v>
                      </c:pt>
                      <c:pt idx="3662">
                        <c:v>6.5</c:v>
                      </c:pt>
                      <c:pt idx="3663">
                        <c:v>6.5</c:v>
                      </c:pt>
                      <c:pt idx="3664">
                        <c:v>6.5</c:v>
                      </c:pt>
                      <c:pt idx="3665">
                        <c:v>6.5</c:v>
                      </c:pt>
                      <c:pt idx="3666">
                        <c:v>6.5</c:v>
                      </c:pt>
                      <c:pt idx="3667">
                        <c:v>6.5</c:v>
                      </c:pt>
                      <c:pt idx="3668">
                        <c:v>6.4</c:v>
                      </c:pt>
                      <c:pt idx="3669">
                        <c:v>6.4</c:v>
                      </c:pt>
                      <c:pt idx="3670">
                        <c:v>6.4</c:v>
                      </c:pt>
                      <c:pt idx="3671">
                        <c:v>6.4</c:v>
                      </c:pt>
                      <c:pt idx="3672">
                        <c:v>6.4</c:v>
                      </c:pt>
                      <c:pt idx="3673">
                        <c:v>6.5</c:v>
                      </c:pt>
                      <c:pt idx="3674">
                        <c:v>6.4</c:v>
                      </c:pt>
                      <c:pt idx="3675">
                        <c:v>6.4</c:v>
                      </c:pt>
                      <c:pt idx="3676">
                        <c:v>6.4</c:v>
                      </c:pt>
                      <c:pt idx="3677">
                        <c:v>6.4</c:v>
                      </c:pt>
                      <c:pt idx="3678">
                        <c:v>6.4</c:v>
                      </c:pt>
                      <c:pt idx="3679">
                        <c:v>6.4</c:v>
                      </c:pt>
                      <c:pt idx="3680">
                        <c:v>6.4</c:v>
                      </c:pt>
                      <c:pt idx="3681">
                        <c:v>6.4</c:v>
                      </c:pt>
                      <c:pt idx="3682">
                        <c:v>6.3</c:v>
                      </c:pt>
                      <c:pt idx="3683">
                        <c:v>6.3</c:v>
                      </c:pt>
                      <c:pt idx="3684">
                        <c:v>6.4</c:v>
                      </c:pt>
                      <c:pt idx="3685">
                        <c:v>6.4</c:v>
                      </c:pt>
                      <c:pt idx="3686">
                        <c:v>6.4</c:v>
                      </c:pt>
                      <c:pt idx="3687">
                        <c:v>6.4</c:v>
                      </c:pt>
                      <c:pt idx="3688">
                        <c:v>6.4</c:v>
                      </c:pt>
                      <c:pt idx="3689">
                        <c:v>6.4</c:v>
                      </c:pt>
                      <c:pt idx="3690">
                        <c:v>6.3</c:v>
                      </c:pt>
                      <c:pt idx="3691">
                        <c:v>6.3</c:v>
                      </c:pt>
                      <c:pt idx="3692">
                        <c:v>6.4</c:v>
                      </c:pt>
                      <c:pt idx="3693">
                        <c:v>6.4</c:v>
                      </c:pt>
                      <c:pt idx="3694">
                        <c:v>6.4</c:v>
                      </c:pt>
                      <c:pt idx="3695">
                        <c:v>6.4</c:v>
                      </c:pt>
                      <c:pt idx="3696">
                        <c:v>6.4</c:v>
                      </c:pt>
                      <c:pt idx="3697">
                        <c:v>6.4</c:v>
                      </c:pt>
                      <c:pt idx="3698">
                        <c:v>6.4</c:v>
                      </c:pt>
                      <c:pt idx="3699">
                        <c:v>6.4</c:v>
                      </c:pt>
                      <c:pt idx="3700">
                        <c:v>6.4</c:v>
                      </c:pt>
                      <c:pt idx="3701">
                        <c:v>6.4</c:v>
                      </c:pt>
                      <c:pt idx="3702">
                        <c:v>6.4</c:v>
                      </c:pt>
                      <c:pt idx="3703">
                        <c:v>6.5</c:v>
                      </c:pt>
                      <c:pt idx="3704">
                        <c:v>6.4</c:v>
                      </c:pt>
                      <c:pt idx="3705">
                        <c:v>6.4</c:v>
                      </c:pt>
                      <c:pt idx="3706">
                        <c:v>6.3</c:v>
                      </c:pt>
                      <c:pt idx="3707">
                        <c:v>6.4</c:v>
                      </c:pt>
                      <c:pt idx="3708">
                        <c:v>6.4</c:v>
                      </c:pt>
                      <c:pt idx="3709">
                        <c:v>6.5</c:v>
                      </c:pt>
                      <c:pt idx="3710">
                        <c:v>6.4</c:v>
                      </c:pt>
                      <c:pt idx="3711">
                        <c:v>6.4</c:v>
                      </c:pt>
                      <c:pt idx="3712">
                        <c:v>6.4</c:v>
                      </c:pt>
                      <c:pt idx="3713">
                        <c:v>6.4</c:v>
                      </c:pt>
                      <c:pt idx="3714">
                        <c:v>6.4</c:v>
                      </c:pt>
                      <c:pt idx="3715">
                        <c:v>6.4</c:v>
                      </c:pt>
                      <c:pt idx="3716">
                        <c:v>6.3</c:v>
                      </c:pt>
                      <c:pt idx="3717">
                        <c:v>6.4</c:v>
                      </c:pt>
                      <c:pt idx="3718">
                        <c:v>6.4</c:v>
                      </c:pt>
                      <c:pt idx="3719">
                        <c:v>6.4</c:v>
                      </c:pt>
                      <c:pt idx="3720">
                        <c:v>6.4</c:v>
                      </c:pt>
                      <c:pt idx="3721">
                        <c:v>6.4</c:v>
                      </c:pt>
                      <c:pt idx="3722">
                        <c:v>6.4</c:v>
                      </c:pt>
                      <c:pt idx="3723">
                        <c:v>6.5</c:v>
                      </c:pt>
                      <c:pt idx="3724">
                        <c:v>6.4</c:v>
                      </c:pt>
                      <c:pt idx="3725">
                        <c:v>6.4</c:v>
                      </c:pt>
                      <c:pt idx="3726">
                        <c:v>6.4</c:v>
                      </c:pt>
                      <c:pt idx="3727">
                        <c:v>6.4</c:v>
                      </c:pt>
                      <c:pt idx="3728">
                        <c:v>6.4</c:v>
                      </c:pt>
                      <c:pt idx="3729">
                        <c:v>6.4</c:v>
                      </c:pt>
                      <c:pt idx="3730">
                        <c:v>6.4</c:v>
                      </c:pt>
                      <c:pt idx="3731">
                        <c:v>6.4</c:v>
                      </c:pt>
                      <c:pt idx="3732">
                        <c:v>6.4</c:v>
                      </c:pt>
                      <c:pt idx="3733">
                        <c:v>6.5</c:v>
                      </c:pt>
                      <c:pt idx="3734">
                        <c:v>6.4</c:v>
                      </c:pt>
                      <c:pt idx="3735">
                        <c:v>6.4</c:v>
                      </c:pt>
                      <c:pt idx="3736">
                        <c:v>6.4</c:v>
                      </c:pt>
                      <c:pt idx="3737">
                        <c:v>6.4</c:v>
                      </c:pt>
                      <c:pt idx="3738">
                        <c:v>6.4</c:v>
                      </c:pt>
                      <c:pt idx="3739">
                        <c:v>6.5</c:v>
                      </c:pt>
                      <c:pt idx="3740">
                        <c:v>6.4</c:v>
                      </c:pt>
                      <c:pt idx="3741">
                        <c:v>6.4</c:v>
                      </c:pt>
                      <c:pt idx="3742">
                        <c:v>6.4</c:v>
                      </c:pt>
                      <c:pt idx="3743">
                        <c:v>6.4</c:v>
                      </c:pt>
                      <c:pt idx="3744">
                        <c:v>6.4</c:v>
                      </c:pt>
                      <c:pt idx="3745">
                        <c:v>6.4</c:v>
                      </c:pt>
                      <c:pt idx="3746">
                        <c:v>6.4</c:v>
                      </c:pt>
                      <c:pt idx="3747">
                        <c:v>6.4</c:v>
                      </c:pt>
                      <c:pt idx="3748">
                        <c:v>6.4</c:v>
                      </c:pt>
                      <c:pt idx="3749">
                        <c:v>6.4</c:v>
                      </c:pt>
                      <c:pt idx="3750">
                        <c:v>6.4</c:v>
                      </c:pt>
                      <c:pt idx="3751">
                        <c:v>6.5</c:v>
                      </c:pt>
                      <c:pt idx="3752">
                        <c:v>6.4</c:v>
                      </c:pt>
                      <c:pt idx="3753">
                        <c:v>6.4</c:v>
                      </c:pt>
                      <c:pt idx="3754">
                        <c:v>6.4</c:v>
                      </c:pt>
                      <c:pt idx="3755">
                        <c:v>6.3</c:v>
                      </c:pt>
                      <c:pt idx="3756">
                        <c:v>6.4</c:v>
                      </c:pt>
                      <c:pt idx="3757">
                        <c:v>6.3</c:v>
                      </c:pt>
                      <c:pt idx="3758">
                        <c:v>6.4</c:v>
                      </c:pt>
                      <c:pt idx="3759">
                        <c:v>6.4</c:v>
                      </c:pt>
                      <c:pt idx="3760">
                        <c:v>6.3</c:v>
                      </c:pt>
                      <c:pt idx="3761">
                        <c:v>6.4</c:v>
                      </c:pt>
                      <c:pt idx="3762">
                        <c:v>6.4</c:v>
                      </c:pt>
                      <c:pt idx="3763">
                        <c:v>6.3</c:v>
                      </c:pt>
                      <c:pt idx="3764">
                        <c:v>6.4</c:v>
                      </c:pt>
                      <c:pt idx="3765">
                        <c:v>6.4</c:v>
                      </c:pt>
                      <c:pt idx="3766">
                        <c:v>6.4</c:v>
                      </c:pt>
                      <c:pt idx="3767">
                        <c:v>6.4</c:v>
                      </c:pt>
                      <c:pt idx="3768">
                        <c:v>6.4</c:v>
                      </c:pt>
                      <c:pt idx="3769">
                        <c:v>6.4</c:v>
                      </c:pt>
                      <c:pt idx="3770">
                        <c:v>6.4</c:v>
                      </c:pt>
                      <c:pt idx="3771">
                        <c:v>6.4</c:v>
                      </c:pt>
                      <c:pt idx="3772">
                        <c:v>6.4</c:v>
                      </c:pt>
                      <c:pt idx="3773">
                        <c:v>6.4</c:v>
                      </c:pt>
                      <c:pt idx="3774">
                        <c:v>6.4</c:v>
                      </c:pt>
                      <c:pt idx="3775">
                        <c:v>6.4</c:v>
                      </c:pt>
                      <c:pt idx="3776">
                        <c:v>6.3</c:v>
                      </c:pt>
                      <c:pt idx="3777">
                        <c:v>6.3</c:v>
                      </c:pt>
                      <c:pt idx="3778">
                        <c:v>6.3</c:v>
                      </c:pt>
                      <c:pt idx="3779">
                        <c:v>6.3</c:v>
                      </c:pt>
                      <c:pt idx="3780">
                        <c:v>6.4</c:v>
                      </c:pt>
                      <c:pt idx="3781">
                        <c:v>6.3</c:v>
                      </c:pt>
                      <c:pt idx="3782">
                        <c:v>6.4</c:v>
                      </c:pt>
                      <c:pt idx="3783">
                        <c:v>6.3</c:v>
                      </c:pt>
                      <c:pt idx="3784">
                        <c:v>6.3</c:v>
                      </c:pt>
                      <c:pt idx="3785">
                        <c:v>6.4</c:v>
                      </c:pt>
                      <c:pt idx="3786">
                        <c:v>6.3</c:v>
                      </c:pt>
                      <c:pt idx="3787">
                        <c:v>6.3</c:v>
                      </c:pt>
                      <c:pt idx="3788">
                        <c:v>6.3</c:v>
                      </c:pt>
                      <c:pt idx="3789">
                        <c:v>6.3</c:v>
                      </c:pt>
                      <c:pt idx="3790">
                        <c:v>6.4</c:v>
                      </c:pt>
                      <c:pt idx="3791">
                        <c:v>6.4</c:v>
                      </c:pt>
                      <c:pt idx="3792">
                        <c:v>6.3</c:v>
                      </c:pt>
                      <c:pt idx="3793">
                        <c:v>6.3</c:v>
                      </c:pt>
                      <c:pt idx="3794">
                        <c:v>6.3</c:v>
                      </c:pt>
                      <c:pt idx="3795">
                        <c:v>6.4</c:v>
                      </c:pt>
                      <c:pt idx="3796">
                        <c:v>6.4</c:v>
                      </c:pt>
                      <c:pt idx="3797">
                        <c:v>6.4</c:v>
                      </c:pt>
                      <c:pt idx="3798">
                        <c:v>6.3</c:v>
                      </c:pt>
                      <c:pt idx="3799">
                        <c:v>6.4</c:v>
                      </c:pt>
                      <c:pt idx="3800">
                        <c:v>6.4</c:v>
                      </c:pt>
                      <c:pt idx="3801">
                        <c:v>6.4</c:v>
                      </c:pt>
                      <c:pt idx="3802">
                        <c:v>6.3</c:v>
                      </c:pt>
                      <c:pt idx="3803">
                        <c:v>6.3</c:v>
                      </c:pt>
                      <c:pt idx="3804">
                        <c:v>6.3</c:v>
                      </c:pt>
                      <c:pt idx="3805">
                        <c:v>6.4</c:v>
                      </c:pt>
                      <c:pt idx="3806">
                        <c:v>6.4</c:v>
                      </c:pt>
                      <c:pt idx="3807">
                        <c:v>6.4</c:v>
                      </c:pt>
                      <c:pt idx="3808">
                        <c:v>6.4</c:v>
                      </c:pt>
                      <c:pt idx="3809">
                        <c:v>6.4</c:v>
                      </c:pt>
                      <c:pt idx="3810">
                        <c:v>6.4</c:v>
                      </c:pt>
                      <c:pt idx="3811">
                        <c:v>6.4</c:v>
                      </c:pt>
                      <c:pt idx="3812">
                        <c:v>6.4</c:v>
                      </c:pt>
                      <c:pt idx="3813">
                        <c:v>6.4</c:v>
                      </c:pt>
                      <c:pt idx="3814">
                        <c:v>6.4</c:v>
                      </c:pt>
                      <c:pt idx="3815">
                        <c:v>6.4</c:v>
                      </c:pt>
                      <c:pt idx="3816">
                        <c:v>6.3</c:v>
                      </c:pt>
                      <c:pt idx="3817">
                        <c:v>6.3</c:v>
                      </c:pt>
                      <c:pt idx="3818">
                        <c:v>6.4</c:v>
                      </c:pt>
                      <c:pt idx="3819">
                        <c:v>6.4</c:v>
                      </c:pt>
                      <c:pt idx="3820">
                        <c:v>6.4</c:v>
                      </c:pt>
                      <c:pt idx="3821">
                        <c:v>6.3</c:v>
                      </c:pt>
                      <c:pt idx="3822">
                        <c:v>6.4</c:v>
                      </c:pt>
                      <c:pt idx="3823">
                        <c:v>6.3</c:v>
                      </c:pt>
                      <c:pt idx="3824">
                        <c:v>6.3</c:v>
                      </c:pt>
                      <c:pt idx="3825">
                        <c:v>6.3</c:v>
                      </c:pt>
                      <c:pt idx="3826">
                        <c:v>6.4</c:v>
                      </c:pt>
                      <c:pt idx="3827">
                        <c:v>6.3</c:v>
                      </c:pt>
                      <c:pt idx="3828">
                        <c:v>6.3</c:v>
                      </c:pt>
                      <c:pt idx="3829">
                        <c:v>6.3</c:v>
                      </c:pt>
                      <c:pt idx="3830">
                        <c:v>6.3</c:v>
                      </c:pt>
                      <c:pt idx="3831">
                        <c:v>6.4</c:v>
                      </c:pt>
                      <c:pt idx="3832">
                        <c:v>6.4</c:v>
                      </c:pt>
                      <c:pt idx="3833">
                        <c:v>6.3</c:v>
                      </c:pt>
                      <c:pt idx="3834">
                        <c:v>6.3</c:v>
                      </c:pt>
                      <c:pt idx="3835">
                        <c:v>6.3</c:v>
                      </c:pt>
                      <c:pt idx="3836">
                        <c:v>6.3</c:v>
                      </c:pt>
                      <c:pt idx="3837">
                        <c:v>6.3</c:v>
                      </c:pt>
                      <c:pt idx="3838">
                        <c:v>6.3</c:v>
                      </c:pt>
                      <c:pt idx="3839">
                        <c:v>6.3</c:v>
                      </c:pt>
                      <c:pt idx="3840">
                        <c:v>6.3</c:v>
                      </c:pt>
                      <c:pt idx="3841">
                        <c:v>6.3</c:v>
                      </c:pt>
                      <c:pt idx="3842">
                        <c:v>6.4</c:v>
                      </c:pt>
                      <c:pt idx="3843">
                        <c:v>6.3</c:v>
                      </c:pt>
                      <c:pt idx="3844">
                        <c:v>6.4</c:v>
                      </c:pt>
                      <c:pt idx="3845">
                        <c:v>6.3</c:v>
                      </c:pt>
                      <c:pt idx="3846">
                        <c:v>6.3</c:v>
                      </c:pt>
                      <c:pt idx="3847">
                        <c:v>6.4</c:v>
                      </c:pt>
                      <c:pt idx="3848">
                        <c:v>6.3</c:v>
                      </c:pt>
                      <c:pt idx="3849">
                        <c:v>6.3</c:v>
                      </c:pt>
                      <c:pt idx="3850">
                        <c:v>6.3</c:v>
                      </c:pt>
                      <c:pt idx="3851">
                        <c:v>6.3</c:v>
                      </c:pt>
                      <c:pt idx="3852">
                        <c:v>6.3</c:v>
                      </c:pt>
                      <c:pt idx="3853">
                        <c:v>6.3</c:v>
                      </c:pt>
                      <c:pt idx="3854">
                        <c:v>6.4</c:v>
                      </c:pt>
                      <c:pt idx="3855">
                        <c:v>6.3</c:v>
                      </c:pt>
                      <c:pt idx="3856">
                        <c:v>6.3</c:v>
                      </c:pt>
                      <c:pt idx="3857">
                        <c:v>6.4</c:v>
                      </c:pt>
                      <c:pt idx="3858">
                        <c:v>6.4</c:v>
                      </c:pt>
                      <c:pt idx="3859">
                        <c:v>6.3</c:v>
                      </c:pt>
                      <c:pt idx="3860">
                        <c:v>6.3</c:v>
                      </c:pt>
                      <c:pt idx="3861">
                        <c:v>6.3</c:v>
                      </c:pt>
                      <c:pt idx="3862">
                        <c:v>6.3</c:v>
                      </c:pt>
                      <c:pt idx="3863">
                        <c:v>6.4</c:v>
                      </c:pt>
                      <c:pt idx="3864">
                        <c:v>6.3</c:v>
                      </c:pt>
                      <c:pt idx="3865">
                        <c:v>6.4</c:v>
                      </c:pt>
                      <c:pt idx="3866">
                        <c:v>6.3</c:v>
                      </c:pt>
                      <c:pt idx="3867">
                        <c:v>6.3</c:v>
                      </c:pt>
                      <c:pt idx="3868">
                        <c:v>6.3</c:v>
                      </c:pt>
                      <c:pt idx="3869">
                        <c:v>6.3</c:v>
                      </c:pt>
                      <c:pt idx="3870">
                        <c:v>6.3</c:v>
                      </c:pt>
                      <c:pt idx="3871">
                        <c:v>6.3</c:v>
                      </c:pt>
                      <c:pt idx="3872">
                        <c:v>6.3</c:v>
                      </c:pt>
                      <c:pt idx="3873">
                        <c:v>6.3</c:v>
                      </c:pt>
                      <c:pt idx="3874">
                        <c:v>6.3</c:v>
                      </c:pt>
                      <c:pt idx="3875">
                        <c:v>6.3</c:v>
                      </c:pt>
                      <c:pt idx="3876">
                        <c:v>6.3</c:v>
                      </c:pt>
                      <c:pt idx="3877">
                        <c:v>6.3</c:v>
                      </c:pt>
                      <c:pt idx="3878">
                        <c:v>6.3</c:v>
                      </c:pt>
                      <c:pt idx="3879">
                        <c:v>6.4</c:v>
                      </c:pt>
                      <c:pt idx="3880">
                        <c:v>6.3</c:v>
                      </c:pt>
                      <c:pt idx="3881">
                        <c:v>6.3</c:v>
                      </c:pt>
                      <c:pt idx="3882">
                        <c:v>6.4</c:v>
                      </c:pt>
                      <c:pt idx="3883">
                        <c:v>6.3</c:v>
                      </c:pt>
                      <c:pt idx="3884">
                        <c:v>6.3</c:v>
                      </c:pt>
                      <c:pt idx="3885">
                        <c:v>6.4</c:v>
                      </c:pt>
                      <c:pt idx="3886">
                        <c:v>6.3</c:v>
                      </c:pt>
                      <c:pt idx="3887">
                        <c:v>6.4</c:v>
                      </c:pt>
                      <c:pt idx="3888">
                        <c:v>6.4</c:v>
                      </c:pt>
                      <c:pt idx="3889">
                        <c:v>6.4</c:v>
                      </c:pt>
                      <c:pt idx="3890">
                        <c:v>6.4</c:v>
                      </c:pt>
                      <c:pt idx="3891">
                        <c:v>6.2</c:v>
                      </c:pt>
                      <c:pt idx="3892">
                        <c:v>6.3</c:v>
                      </c:pt>
                      <c:pt idx="3893">
                        <c:v>6.3</c:v>
                      </c:pt>
                      <c:pt idx="3894">
                        <c:v>6.3</c:v>
                      </c:pt>
                      <c:pt idx="3895">
                        <c:v>6.3</c:v>
                      </c:pt>
                      <c:pt idx="3896">
                        <c:v>6.3</c:v>
                      </c:pt>
                      <c:pt idx="3897">
                        <c:v>6.3</c:v>
                      </c:pt>
                      <c:pt idx="3898">
                        <c:v>6.3</c:v>
                      </c:pt>
                      <c:pt idx="3899">
                        <c:v>6.3</c:v>
                      </c:pt>
                      <c:pt idx="3900">
                        <c:v>6.3</c:v>
                      </c:pt>
                      <c:pt idx="3901">
                        <c:v>6.3</c:v>
                      </c:pt>
                      <c:pt idx="3902">
                        <c:v>6.3</c:v>
                      </c:pt>
                      <c:pt idx="3903">
                        <c:v>6.3</c:v>
                      </c:pt>
                      <c:pt idx="3904">
                        <c:v>6.3</c:v>
                      </c:pt>
                      <c:pt idx="3905">
                        <c:v>6.4</c:v>
                      </c:pt>
                      <c:pt idx="3906">
                        <c:v>6.3</c:v>
                      </c:pt>
                      <c:pt idx="3907">
                        <c:v>6.3</c:v>
                      </c:pt>
                      <c:pt idx="3908">
                        <c:v>6.3</c:v>
                      </c:pt>
                      <c:pt idx="3909">
                        <c:v>6.3</c:v>
                      </c:pt>
                      <c:pt idx="3910">
                        <c:v>6.3</c:v>
                      </c:pt>
                      <c:pt idx="3911">
                        <c:v>6.4</c:v>
                      </c:pt>
                      <c:pt idx="3912">
                        <c:v>6.3</c:v>
                      </c:pt>
                      <c:pt idx="3913">
                        <c:v>6.3</c:v>
                      </c:pt>
                      <c:pt idx="3914">
                        <c:v>6.3</c:v>
                      </c:pt>
                      <c:pt idx="3915">
                        <c:v>6.3</c:v>
                      </c:pt>
                      <c:pt idx="3916">
                        <c:v>6.3</c:v>
                      </c:pt>
                      <c:pt idx="3917">
                        <c:v>6.3</c:v>
                      </c:pt>
                      <c:pt idx="3918">
                        <c:v>6.3</c:v>
                      </c:pt>
                      <c:pt idx="3919">
                        <c:v>6.3</c:v>
                      </c:pt>
                      <c:pt idx="3920">
                        <c:v>6.3</c:v>
                      </c:pt>
                      <c:pt idx="3921">
                        <c:v>6.3</c:v>
                      </c:pt>
                      <c:pt idx="3922">
                        <c:v>6.3</c:v>
                      </c:pt>
                      <c:pt idx="3923">
                        <c:v>6.4</c:v>
                      </c:pt>
                      <c:pt idx="3924">
                        <c:v>6.3</c:v>
                      </c:pt>
                      <c:pt idx="3925">
                        <c:v>6.3</c:v>
                      </c:pt>
                      <c:pt idx="3926">
                        <c:v>6.3</c:v>
                      </c:pt>
                      <c:pt idx="3927">
                        <c:v>6.3</c:v>
                      </c:pt>
                      <c:pt idx="3928">
                        <c:v>6.3</c:v>
                      </c:pt>
                      <c:pt idx="3929">
                        <c:v>6.3</c:v>
                      </c:pt>
                      <c:pt idx="3930">
                        <c:v>6.3</c:v>
                      </c:pt>
                      <c:pt idx="3931">
                        <c:v>6.3</c:v>
                      </c:pt>
                      <c:pt idx="3932">
                        <c:v>6.3</c:v>
                      </c:pt>
                      <c:pt idx="3933">
                        <c:v>6.3</c:v>
                      </c:pt>
                      <c:pt idx="3934">
                        <c:v>6.3</c:v>
                      </c:pt>
                      <c:pt idx="3935">
                        <c:v>6.3</c:v>
                      </c:pt>
                      <c:pt idx="3936">
                        <c:v>6.4</c:v>
                      </c:pt>
                      <c:pt idx="3937">
                        <c:v>6.3</c:v>
                      </c:pt>
                      <c:pt idx="3938">
                        <c:v>6.3</c:v>
                      </c:pt>
                      <c:pt idx="3939">
                        <c:v>6.3</c:v>
                      </c:pt>
                      <c:pt idx="3940">
                        <c:v>6.3</c:v>
                      </c:pt>
                      <c:pt idx="3941">
                        <c:v>6.3</c:v>
                      </c:pt>
                      <c:pt idx="3942">
                        <c:v>6.3</c:v>
                      </c:pt>
                      <c:pt idx="3943">
                        <c:v>6.3</c:v>
                      </c:pt>
                      <c:pt idx="3944">
                        <c:v>6.3</c:v>
                      </c:pt>
                      <c:pt idx="3945">
                        <c:v>6.3</c:v>
                      </c:pt>
                      <c:pt idx="3946">
                        <c:v>6.3</c:v>
                      </c:pt>
                      <c:pt idx="3947">
                        <c:v>6.3</c:v>
                      </c:pt>
                      <c:pt idx="3948">
                        <c:v>6.4</c:v>
                      </c:pt>
                      <c:pt idx="3949">
                        <c:v>6.4</c:v>
                      </c:pt>
                      <c:pt idx="3950">
                        <c:v>6.3</c:v>
                      </c:pt>
                      <c:pt idx="3951">
                        <c:v>6.3</c:v>
                      </c:pt>
                      <c:pt idx="3952">
                        <c:v>6.3</c:v>
                      </c:pt>
                      <c:pt idx="3953">
                        <c:v>6.3</c:v>
                      </c:pt>
                      <c:pt idx="3954">
                        <c:v>6.4</c:v>
                      </c:pt>
                      <c:pt idx="3955">
                        <c:v>6.3</c:v>
                      </c:pt>
                      <c:pt idx="3956">
                        <c:v>6.3</c:v>
                      </c:pt>
                      <c:pt idx="3957">
                        <c:v>6.3</c:v>
                      </c:pt>
                      <c:pt idx="3958">
                        <c:v>6.3</c:v>
                      </c:pt>
                      <c:pt idx="3959">
                        <c:v>6.3</c:v>
                      </c:pt>
                      <c:pt idx="3960">
                        <c:v>6.3</c:v>
                      </c:pt>
                      <c:pt idx="3961">
                        <c:v>6.3</c:v>
                      </c:pt>
                      <c:pt idx="3962">
                        <c:v>6.3</c:v>
                      </c:pt>
                      <c:pt idx="3963">
                        <c:v>6.2</c:v>
                      </c:pt>
                      <c:pt idx="3964">
                        <c:v>6.3</c:v>
                      </c:pt>
                      <c:pt idx="3965">
                        <c:v>6.3</c:v>
                      </c:pt>
                      <c:pt idx="3966">
                        <c:v>6.3</c:v>
                      </c:pt>
                      <c:pt idx="3967">
                        <c:v>6.3</c:v>
                      </c:pt>
                      <c:pt idx="3968">
                        <c:v>6.3</c:v>
                      </c:pt>
                      <c:pt idx="3969">
                        <c:v>6.3</c:v>
                      </c:pt>
                      <c:pt idx="3970">
                        <c:v>6.3</c:v>
                      </c:pt>
                      <c:pt idx="3971">
                        <c:v>6.3</c:v>
                      </c:pt>
                      <c:pt idx="3972">
                        <c:v>6.4</c:v>
                      </c:pt>
                      <c:pt idx="3973">
                        <c:v>6.3</c:v>
                      </c:pt>
                      <c:pt idx="3974">
                        <c:v>6.2</c:v>
                      </c:pt>
                      <c:pt idx="3975">
                        <c:v>6.3</c:v>
                      </c:pt>
                      <c:pt idx="3976">
                        <c:v>6.3</c:v>
                      </c:pt>
                      <c:pt idx="3977">
                        <c:v>6.2</c:v>
                      </c:pt>
                      <c:pt idx="3978">
                        <c:v>6.3</c:v>
                      </c:pt>
                      <c:pt idx="3979">
                        <c:v>6.3</c:v>
                      </c:pt>
                      <c:pt idx="3980">
                        <c:v>6.3</c:v>
                      </c:pt>
                      <c:pt idx="3981">
                        <c:v>6.3</c:v>
                      </c:pt>
                      <c:pt idx="3982">
                        <c:v>6.2</c:v>
                      </c:pt>
                      <c:pt idx="3983">
                        <c:v>6.3</c:v>
                      </c:pt>
                      <c:pt idx="3984">
                        <c:v>6.3</c:v>
                      </c:pt>
                      <c:pt idx="3985">
                        <c:v>6.3</c:v>
                      </c:pt>
                      <c:pt idx="3986">
                        <c:v>6.3</c:v>
                      </c:pt>
                      <c:pt idx="3987">
                        <c:v>6.3</c:v>
                      </c:pt>
                      <c:pt idx="3988">
                        <c:v>6.3</c:v>
                      </c:pt>
                      <c:pt idx="3989">
                        <c:v>6.3</c:v>
                      </c:pt>
                      <c:pt idx="3990">
                        <c:v>6.3</c:v>
                      </c:pt>
                      <c:pt idx="3991">
                        <c:v>6.3</c:v>
                      </c:pt>
                      <c:pt idx="3992">
                        <c:v>6.3</c:v>
                      </c:pt>
                      <c:pt idx="3993">
                        <c:v>6.3</c:v>
                      </c:pt>
                      <c:pt idx="3994">
                        <c:v>6.3</c:v>
                      </c:pt>
                      <c:pt idx="3995">
                        <c:v>6.3</c:v>
                      </c:pt>
                      <c:pt idx="3996">
                        <c:v>6.3</c:v>
                      </c:pt>
                      <c:pt idx="3997">
                        <c:v>6.3</c:v>
                      </c:pt>
                      <c:pt idx="3998">
                        <c:v>6.2</c:v>
                      </c:pt>
                      <c:pt idx="3999">
                        <c:v>6.3</c:v>
                      </c:pt>
                      <c:pt idx="4000">
                        <c:v>6.3</c:v>
                      </c:pt>
                      <c:pt idx="4001">
                        <c:v>6.3</c:v>
                      </c:pt>
                      <c:pt idx="4002">
                        <c:v>6.3</c:v>
                      </c:pt>
                      <c:pt idx="4003">
                        <c:v>6.3</c:v>
                      </c:pt>
                      <c:pt idx="4004">
                        <c:v>6.3</c:v>
                      </c:pt>
                      <c:pt idx="4005">
                        <c:v>6.3</c:v>
                      </c:pt>
                      <c:pt idx="4006">
                        <c:v>6.3</c:v>
                      </c:pt>
                      <c:pt idx="4007">
                        <c:v>6.2</c:v>
                      </c:pt>
                      <c:pt idx="4008">
                        <c:v>6.3</c:v>
                      </c:pt>
                      <c:pt idx="4009">
                        <c:v>6.3</c:v>
                      </c:pt>
                      <c:pt idx="4010">
                        <c:v>6.3</c:v>
                      </c:pt>
                      <c:pt idx="4011">
                        <c:v>6.4</c:v>
                      </c:pt>
                      <c:pt idx="4012">
                        <c:v>6.3</c:v>
                      </c:pt>
                      <c:pt idx="4013">
                        <c:v>6.3</c:v>
                      </c:pt>
                      <c:pt idx="4014">
                        <c:v>6.3</c:v>
                      </c:pt>
                      <c:pt idx="4015">
                        <c:v>6.3</c:v>
                      </c:pt>
                      <c:pt idx="4016">
                        <c:v>6.3</c:v>
                      </c:pt>
                      <c:pt idx="4017">
                        <c:v>6.2</c:v>
                      </c:pt>
                      <c:pt idx="4018">
                        <c:v>6.3</c:v>
                      </c:pt>
                      <c:pt idx="4019">
                        <c:v>6.3</c:v>
                      </c:pt>
                      <c:pt idx="4020">
                        <c:v>6.3</c:v>
                      </c:pt>
                      <c:pt idx="4021">
                        <c:v>6.3</c:v>
                      </c:pt>
                      <c:pt idx="4022">
                        <c:v>6.3</c:v>
                      </c:pt>
                      <c:pt idx="4023">
                        <c:v>6.3</c:v>
                      </c:pt>
                      <c:pt idx="4024">
                        <c:v>6.3</c:v>
                      </c:pt>
                      <c:pt idx="4025">
                        <c:v>6.3</c:v>
                      </c:pt>
                      <c:pt idx="4026">
                        <c:v>6.3</c:v>
                      </c:pt>
                      <c:pt idx="4027">
                        <c:v>6.2</c:v>
                      </c:pt>
                      <c:pt idx="4028">
                        <c:v>6.2</c:v>
                      </c:pt>
                      <c:pt idx="4029">
                        <c:v>6.3</c:v>
                      </c:pt>
                      <c:pt idx="4030">
                        <c:v>6.2</c:v>
                      </c:pt>
                      <c:pt idx="4031">
                        <c:v>6.2</c:v>
                      </c:pt>
                      <c:pt idx="4032">
                        <c:v>6.2</c:v>
                      </c:pt>
                      <c:pt idx="4033">
                        <c:v>6.2</c:v>
                      </c:pt>
                      <c:pt idx="4034">
                        <c:v>6.2</c:v>
                      </c:pt>
                      <c:pt idx="4035">
                        <c:v>6.2</c:v>
                      </c:pt>
                      <c:pt idx="4036">
                        <c:v>6.2</c:v>
                      </c:pt>
                      <c:pt idx="4037">
                        <c:v>6.2</c:v>
                      </c:pt>
                      <c:pt idx="4038">
                        <c:v>6.2</c:v>
                      </c:pt>
                      <c:pt idx="4039">
                        <c:v>6.2</c:v>
                      </c:pt>
                      <c:pt idx="4040">
                        <c:v>6.2</c:v>
                      </c:pt>
                      <c:pt idx="4041">
                        <c:v>6.2</c:v>
                      </c:pt>
                      <c:pt idx="4042">
                        <c:v>6.2</c:v>
                      </c:pt>
                      <c:pt idx="4043">
                        <c:v>6.3</c:v>
                      </c:pt>
                      <c:pt idx="4044">
                        <c:v>6.2</c:v>
                      </c:pt>
                      <c:pt idx="4045">
                        <c:v>6.2</c:v>
                      </c:pt>
                      <c:pt idx="4046">
                        <c:v>6.2</c:v>
                      </c:pt>
                      <c:pt idx="4047">
                        <c:v>6.2</c:v>
                      </c:pt>
                      <c:pt idx="4048">
                        <c:v>6.2</c:v>
                      </c:pt>
                      <c:pt idx="4049">
                        <c:v>6.2</c:v>
                      </c:pt>
                      <c:pt idx="4050">
                        <c:v>6.2</c:v>
                      </c:pt>
                      <c:pt idx="4051">
                        <c:v>6.2</c:v>
                      </c:pt>
                      <c:pt idx="4052">
                        <c:v>6.2</c:v>
                      </c:pt>
                      <c:pt idx="4053">
                        <c:v>6.2</c:v>
                      </c:pt>
                      <c:pt idx="4054">
                        <c:v>6.2</c:v>
                      </c:pt>
                      <c:pt idx="4055">
                        <c:v>6.2</c:v>
                      </c:pt>
                      <c:pt idx="4056">
                        <c:v>6.2</c:v>
                      </c:pt>
                      <c:pt idx="4057">
                        <c:v>6.2</c:v>
                      </c:pt>
                      <c:pt idx="4058">
                        <c:v>6.3</c:v>
                      </c:pt>
                      <c:pt idx="4059">
                        <c:v>6.2</c:v>
                      </c:pt>
                      <c:pt idx="4060">
                        <c:v>6.2</c:v>
                      </c:pt>
                      <c:pt idx="4061">
                        <c:v>6.2</c:v>
                      </c:pt>
                      <c:pt idx="4062">
                        <c:v>6.2</c:v>
                      </c:pt>
                      <c:pt idx="4063">
                        <c:v>6.2</c:v>
                      </c:pt>
                      <c:pt idx="4064">
                        <c:v>6.2</c:v>
                      </c:pt>
                      <c:pt idx="4065">
                        <c:v>6.1</c:v>
                      </c:pt>
                      <c:pt idx="4066">
                        <c:v>6.2</c:v>
                      </c:pt>
                      <c:pt idx="4067">
                        <c:v>6.2</c:v>
                      </c:pt>
                      <c:pt idx="4068">
                        <c:v>6.2</c:v>
                      </c:pt>
                      <c:pt idx="4069">
                        <c:v>6.2</c:v>
                      </c:pt>
                      <c:pt idx="4070">
                        <c:v>6.2</c:v>
                      </c:pt>
                      <c:pt idx="4071">
                        <c:v>6.2</c:v>
                      </c:pt>
                      <c:pt idx="4072">
                        <c:v>6.2</c:v>
                      </c:pt>
                      <c:pt idx="4073">
                        <c:v>6.2</c:v>
                      </c:pt>
                      <c:pt idx="4074">
                        <c:v>6.2</c:v>
                      </c:pt>
                      <c:pt idx="4075">
                        <c:v>6.2</c:v>
                      </c:pt>
                      <c:pt idx="4076">
                        <c:v>6.1</c:v>
                      </c:pt>
                      <c:pt idx="4077">
                        <c:v>6.2</c:v>
                      </c:pt>
                      <c:pt idx="4078">
                        <c:v>6.2</c:v>
                      </c:pt>
                      <c:pt idx="4079">
                        <c:v>6.2</c:v>
                      </c:pt>
                      <c:pt idx="4080">
                        <c:v>6.2</c:v>
                      </c:pt>
                      <c:pt idx="4081">
                        <c:v>6.2</c:v>
                      </c:pt>
                      <c:pt idx="4082">
                        <c:v>6.2</c:v>
                      </c:pt>
                      <c:pt idx="4083">
                        <c:v>6.1</c:v>
                      </c:pt>
                      <c:pt idx="4084">
                        <c:v>6.2</c:v>
                      </c:pt>
                      <c:pt idx="4085">
                        <c:v>6.2</c:v>
                      </c:pt>
                      <c:pt idx="4086">
                        <c:v>6.2</c:v>
                      </c:pt>
                      <c:pt idx="4087">
                        <c:v>6.1</c:v>
                      </c:pt>
                      <c:pt idx="4088">
                        <c:v>6.1</c:v>
                      </c:pt>
                      <c:pt idx="4089">
                        <c:v>6.2</c:v>
                      </c:pt>
                      <c:pt idx="4090">
                        <c:v>6.2</c:v>
                      </c:pt>
                      <c:pt idx="4091">
                        <c:v>6.1</c:v>
                      </c:pt>
                      <c:pt idx="4092">
                        <c:v>6.2</c:v>
                      </c:pt>
                      <c:pt idx="4093">
                        <c:v>6.1</c:v>
                      </c:pt>
                      <c:pt idx="4094">
                        <c:v>6.2</c:v>
                      </c:pt>
                      <c:pt idx="4095">
                        <c:v>6.2</c:v>
                      </c:pt>
                      <c:pt idx="4096">
                        <c:v>6.2</c:v>
                      </c:pt>
                      <c:pt idx="4097">
                        <c:v>6.2</c:v>
                      </c:pt>
                      <c:pt idx="4098">
                        <c:v>6.2</c:v>
                      </c:pt>
                      <c:pt idx="4099">
                        <c:v>6.2</c:v>
                      </c:pt>
                      <c:pt idx="4100">
                        <c:v>6.2</c:v>
                      </c:pt>
                      <c:pt idx="4101">
                        <c:v>6.2</c:v>
                      </c:pt>
                      <c:pt idx="4102">
                        <c:v>6.2</c:v>
                      </c:pt>
                      <c:pt idx="4103">
                        <c:v>6.2</c:v>
                      </c:pt>
                      <c:pt idx="4104">
                        <c:v>6.1</c:v>
                      </c:pt>
                      <c:pt idx="4105">
                        <c:v>6.1</c:v>
                      </c:pt>
                      <c:pt idx="4106">
                        <c:v>6.2</c:v>
                      </c:pt>
                      <c:pt idx="4107">
                        <c:v>6.1</c:v>
                      </c:pt>
                      <c:pt idx="4108">
                        <c:v>6.1</c:v>
                      </c:pt>
                      <c:pt idx="4109">
                        <c:v>6.1</c:v>
                      </c:pt>
                      <c:pt idx="4110">
                        <c:v>6.2</c:v>
                      </c:pt>
                      <c:pt idx="4111">
                        <c:v>6.1</c:v>
                      </c:pt>
                      <c:pt idx="4112">
                        <c:v>6.1</c:v>
                      </c:pt>
                      <c:pt idx="4113">
                        <c:v>6.1</c:v>
                      </c:pt>
                      <c:pt idx="4114">
                        <c:v>6.2</c:v>
                      </c:pt>
                      <c:pt idx="4115">
                        <c:v>6.2</c:v>
                      </c:pt>
                      <c:pt idx="4116">
                        <c:v>6.2</c:v>
                      </c:pt>
                      <c:pt idx="4117">
                        <c:v>6.1</c:v>
                      </c:pt>
                      <c:pt idx="4118">
                        <c:v>6.2</c:v>
                      </c:pt>
                      <c:pt idx="4119">
                        <c:v>6.1</c:v>
                      </c:pt>
                      <c:pt idx="4120">
                        <c:v>6.1</c:v>
                      </c:pt>
                      <c:pt idx="4121">
                        <c:v>6.1</c:v>
                      </c:pt>
                      <c:pt idx="4122">
                        <c:v>6.1</c:v>
                      </c:pt>
                      <c:pt idx="4123">
                        <c:v>6.2</c:v>
                      </c:pt>
                      <c:pt idx="4124">
                        <c:v>6.1</c:v>
                      </c:pt>
                      <c:pt idx="4125">
                        <c:v>6.2</c:v>
                      </c:pt>
                      <c:pt idx="4126">
                        <c:v>6.2</c:v>
                      </c:pt>
                      <c:pt idx="4127">
                        <c:v>6.1</c:v>
                      </c:pt>
                      <c:pt idx="4128">
                        <c:v>6.1</c:v>
                      </c:pt>
                      <c:pt idx="4129">
                        <c:v>6.1</c:v>
                      </c:pt>
                      <c:pt idx="4130">
                        <c:v>6.2</c:v>
                      </c:pt>
                      <c:pt idx="4131">
                        <c:v>6.1</c:v>
                      </c:pt>
                      <c:pt idx="4132">
                        <c:v>6.1</c:v>
                      </c:pt>
                      <c:pt idx="4133">
                        <c:v>6.2</c:v>
                      </c:pt>
                      <c:pt idx="4134">
                        <c:v>6.1</c:v>
                      </c:pt>
                      <c:pt idx="4135">
                        <c:v>6.2</c:v>
                      </c:pt>
                      <c:pt idx="4136">
                        <c:v>6.2</c:v>
                      </c:pt>
                      <c:pt idx="4137">
                        <c:v>6.1</c:v>
                      </c:pt>
                      <c:pt idx="4138">
                        <c:v>6.1</c:v>
                      </c:pt>
                      <c:pt idx="4139">
                        <c:v>6.1</c:v>
                      </c:pt>
                      <c:pt idx="4140">
                        <c:v>6.1</c:v>
                      </c:pt>
                      <c:pt idx="4141">
                        <c:v>6.1</c:v>
                      </c:pt>
                      <c:pt idx="4142">
                        <c:v>6.1</c:v>
                      </c:pt>
                      <c:pt idx="4143">
                        <c:v>6.2</c:v>
                      </c:pt>
                      <c:pt idx="4144">
                        <c:v>6.1</c:v>
                      </c:pt>
                      <c:pt idx="4145">
                        <c:v>6.1</c:v>
                      </c:pt>
                      <c:pt idx="4146">
                        <c:v>6.1</c:v>
                      </c:pt>
                      <c:pt idx="4147">
                        <c:v>6.2</c:v>
                      </c:pt>
                      <c:pt idx="4148">
                        <c:v>6.1</c:v>
                      </c:pt>
                      <c:pt idx="4149">
                        <c:v>6.1</c:v>
                      </c:pt>
                      <c:pt idx="4150">
                        <c:v>6.2</c:v>
                      </c:pt>
                      <c:pt idx="4151">
                        <c:v>6.1</c:v>
                      </c:pt>
                      <c:pt idx="4152">
                        <c:v>6.1</c:v>
                      </c:pt>
                      <c:pt idx="4153">
                        <c:v>6.1</c:v>
                      </c:pt>
                      <c:pt idx="4154">
                        <c:v>6.1</c:v>
                      </c:pt>
                      <c:pt idx="4155">
                        <c:v>6.1</c:v>
                      </c:pt>
                      <c:pt idx="4156">
                        <c:v>6.2</c:v>
                      </c:pt>
                      <c:pt idx="4157">
                        <c:v>6.2</c:v>
                      </c:pt>
                      <c:pt idx="4158">
                        <c:v>6.1</c:v>
                      </c:pt>
                      <c:pt idx="4159">
                        <c:v>6.2</c:v>
                      </c:pt>
                      <c:pt idx="4160">
                        <c:v>6.2</c:v>
                      </c:pt>
                      <c:pt idx="4161">
                        <c:v>6.1</c:v>
                      </c:pt>
                      <c:pt idx="4162">
                        <c:v>6.2</c:v>
                      </c:pt>
                      <c:pt idx="4163">
                        <c:v>6.2</c:v>
                      </c:pt>
                      <c:pt idx="4164">
                        <c:v>6.1</c:v>
                      </c:pt>
                      <c:pt idx="4165">
                        <c:v>6.2</c:v>
                      </c:pt>
                      <c:pt idx="4166">
                        <c:v>6.1</c:v>
                      </c:pt>
                      <c:pt idx="4167">
                        <c:v>6.1</c:v>
                      </c:pt>
                      <c:pt idx="4168">
                        <c:v>6.2</c:v>
                      </c:pt>
                      <c:pt idx="4169">
                        <c:v>6.2</c:v>
                      </c:pt>
                      <c:pt idx="4170">
                        <c:v>6.1</c:v>
                      </c:pt>
                      <c:pt idx="4171">
                        <c:v>6.1</c:v>
                      </c:pt>
                      <c:pt idx="4172">
                        <c:v>6.2</c:v>
                      </c:pt>
                      <c:pt idx="4173">
                        <c:v>6.1</c:v>
                      </c:pt>
                      <c:pt idx="4174">
                        <c:v>6.1</c:v>
                      </c:pt>
                      <c:pt idx="4175">
                        <c:v>6.2</c:v>
                      </c:pt>
                      <c:pt idx="4176">
                        <c:v>6.1</c:v>
                      </c:pt>
                      <c:pt idx="4177">
                        <c:v>6.2</c:v>
                      </c:pt>
                      <c:pt idx="4178">
                        <c:v>6.2</c:v>
                      </c:pt>
                      <c:pt idx="4179">
                        <c:v>6.1</c:v>
                      </c:pt>
                      <c:pt idx="4180">
                        <c:v>6.1</c:v>
                      </c:pt>
                      <c:pt idx="4181">
                        <c:v>6.1</c:v>
                      </c:pt>
                      <c:pt idx="4182">
                        <c:v>6.2</c:v>
                      </c:pt>
                      <c:pt idx="4183">
                        <c:v>6.1</c:v>
                      </c:pt>
                      <c:pt idx="4184">
                        <c:v>6.2</c:v>
                      </c:pt>
                      <c:pt idx="4185">
                        <c:v>6.2</c:v>
                      </c:pt>
                      <c:pt idx="4186">
                        <c:v>6.2</c:v>
                      </c:pt>
                      <c:pt idx="4187">
                        <c:v>6.2</c:v>
                      </c:pt>
                      <c:pt idx="4188">
                        <c:v>6.1</c:v>
                      </c:pt>
                      <c:pt idx="4189">
                        <c:v>6.1</c:v>
                      </c:pt>
                      <c:pt idx="4190">
                        <c:v>6.1</c:v>
                      </c:pt>
                      <c:pt idx="4191">
                        <c:v>6.1</c:v>
                      </c:pt>
                      <c:pt idx="4192">
                        <c:v>6.1</c:v>
                      </c:pt>
                      <c:pt idx="4193">
                        <c:v>6.1</c:v>
                      </c:pt>
                      <c:pt idx="4194">
                        <c:v>6.2</c:v>
                      </c:pt>
                      <c:pt idx="4195">
                        <c:v>6.2</c:v>
                      </c:pt>
                      <c:pt idx="4196">
                        <c:v>6.2</c:v>
                      </c:pt>
                      <c:pt idx="4197">
                        <c:v>6.2</c:v>
                      </c:pt>
                      <c:pt idx="4198">
                        <c:v>6.1</c:v>
                      </c:pt>
                      <c:pt idx="4199">
                        <c:v>6.1</c:v>
                      </c:pt>
                      <c:pt idx="4200">
                        <c:v>6.1</c:v>
                      </c:pt>
                      <c:pt idx="4201">
                        <c:v>6.1</c:v>
                      </c:pt>
                      <c:pt idx="4202">
                        <c:v>6.1</c:v>
                      </c:pt>
                      <c:pt idx="4203">
                        <c:v>6.2</c:v>
                      </c:pt>
                      <c:pt idx="4204">
                        <c:v>6.2</c:v>
                      </c:pt>
                      <c:pt idx="4205">
                        <c:v>6.1</c:v>
                      </c:pt>
                      <c:pt idx="4206">
                        <c:v>6.1</c:v>
                      </c:pt>
                      <c:pt idx="4207">
                        <c:v>6.1</c:v>
                      </c:pt>
                      <c:pt idx="4208">
                        <c:v>6.1</c:v>
                      </c:pt>
                      <c:pt idx="4209">
                        <c:v>6.1</c:v>
                      </c:pt>
                      <c:pt idx="4210">
                        <c:v>6.1</c:v>
                      </c:pt>
                      <c:pt idx="4211">
                        <c:v>6.1</c:v>
                      </c:pt>
                      <c:pt idx="4212">
                        <c:v>6.2</c:v>
                      </c:pt>
                      <c:pt idx="4213">
                        <c:v>6.2</c:v>
                      </c:pt>
                      <c:pt idx="4214">
                        <c:v>6.1</c:v>
                      </c:pt>
                      <c:pt idx="4215">
                        <c:v>6.1</c:v>
                      </c:pt>
                      <c:pt idx="4216">
                        <c:v>6.1</c:v>
                      </c:pt>
                      <c:pt idx="4217">
                        <c:v>6.1</c:v>
                      </c:pt>
                      <c:pt idx="4218">
                        <c:v>6.2</c:v>
                      </c:pt>
                      <c:pt idx="4219">
                        <c:v>6.2</c:v>
                      </c:pt>
                      <c:pt idx="4220">
                        <c:v>6.1</c:v>
                      </c:pt>
                      <c:pt idx="4221">
                        <c:v>6.1</c:v>
                      </c:pt>
                      <c:pt idx="4222">
                        <c:v>6.2</c:v>
                      </c:pt>
                      <c:pt idx="4223">
                        <c:v>6.1</c:v>
                      </c:pt>
                      <c:pt idx="4224">
                        <c:v>6.1</c:v>
                      </c:pt>
                      <c:pt idx="4225">
                        <c:v>6.2</c:v>
                      </c:pt>
                      <c:pt idx="4226">
                        <c:v>6.1</c:v>
                      </c:pt>
                      <c:pt idx="4227">
                        <c:v>6.1</c:v>
                      </c:pt>
                      <c:pt idx="4228">
                        <c:v>6.2</c:v>
                      </c:pt>
                      <c:pt idx="4229">
                        <c:v>6.2</c:v>
                      </c:pt>
                      <c:pt idx="4230">
                        <c:v>6.1</c:v>
                      </c:pt>
                      <c:pt idx="4231">
                        <c:v>6.2</c:v>
                      </c:pt>
                      <c:pt idx="4232">
                        <c:v>6.2</c:v>
                      </c:pt>
                      <c:pt idx="4233">
                        <c:v>6.2</c:v>
                      </c:pt>
                      <c:pt idx="4234">
                        <c:v>6.2</c:v>
                      </c:pt>
                      <c:pt idx="4235">
                        <c:v>6.2</c:v>
                      </c:pt>
                      <c:pt idx="4236">
                        <c:v>6.2</c:v>
                      </c:pt>
                      <c:pt idx="4237">
                        <c:v>6.1</c:v>
                      </c:pt>
                      <c:pt idx="4238">
                        <c:v>6.2</c:v>
                      </c:pt>
                      <c:pt idx="4239">
                        <c:v>6.2</c:v>
                      </c:pt>
                      <c:pt idx="4240">
                        <c:v>6.2</c:v>
                      </c:pt>
                      <c:pt idx="4241">
                        <c:v>6.1</c:v>
                      </c:pt>
                      <c:pt idx="4242">
                        <c:v>6.2</c:v>
                      </c:pt>
                      <c:pt idx="4243">
                        <c:v>6.1</c:v>
                      </c:pt>
                      <c:pt idx="4244">
                        <c:v>6.1</c:v>
                      </c:pt>
                      <c:pt idx="4245">
                        <c:v>6.2</c:v>
                      </c:pt>
                      <c:pt idx="4246">
                        <c:v>6.1</c:v>
                      </c:pt>
                      <c:pt idx="4247">
                        <c:v>6.2</c:v>
                      </c:pt>
                      <c:pt idx="4248">
                        <c:v>6.2</c:v>
                      </c:pt>
                      <c:pt idx="4249">
                        <c:v>6.2</c:v>
                      </c:pt>
                      <c:pt idx="4250">
                        <c:v>6.2</c:v>
                      </c:pt>
                      <c:pt idx="4251">
                        <c:v>6.1</c:v>
                      </c:pt>
                      <c:pt idx="4252">
                        <c:v>6.2</c:v>
                      </c:pt>
                      <c:pt idx="4253">
                        <c:v>6.2</c:v>
                      </c:pt>
                      <c:pt idx="4254">
                        <c:v>6.2</c:v>
                      </c:pt>
                      <c:pt idx="4255">
                        <c:v>6.2</c:v>
                      </c:pt>
                      <c:pt idx="4256">
                        <c:v>6.2</c:v>
                      </c:pt>
                      <c:pt idx="4257">
                        <c:v>6.2</c:v>
                      </c:pt>
                      <c:pt idx="4258">
                        <c:v>6.1</c:v>
                      </c:pt>
                      <c:pt idx="4259">
                        <c:v>6.1</c:v>
                      </c:pt>
                      <c:pt idx="4260">
                        <c:v>6.2</c:v>
                      </c:pt>
                      <c:pt idx="4261">
                        <c:v>6.1</c:v>
                      </c:pt>
                      <c:pt idx="4262">
                        <c:v>6.1</c:v>
                      </c:pt>
                      <c:pt idx="4263">
                        <c:v>6.2</c:v>
                      </c:pt>
                      <c:pt idx="4264">
                        <c:v>6.2</c:v>
                      </c:pt>
                      <c:pt idx="4265">
                        <c:v>6.1</c:v>
                      </c:pt>
                      <c:pt idx="4266">
                        <c:v>6.1</c:v>
                      </c:pt>
                      <c:pt idx="4267">
                        <c:v>6.2</c:v>
                      </c:pt>
                      <c:pt idx="4268">
                        <c:v>6.2</c:v>
                      </c:pt>
                      <c:pt idx="4269">
                        <c:v>6.2</c:v>
                      </c:pt>
                      <c:pt idx="4270">
                        <c:v>6.2</c:v>
                      </c:pt>
                      <c:pt idx="4271">
                        <c:v>6.2</c:v>
                      </c:pt>
                      <c:pt idx="4272">
                        <c:v>6.2</c:v>
                      </c:pt>
                      <c:pt idx="4273">
                        <c:v>6.2</c:v>
                      </c:pt>
                      <c:pt idx="4274">
                        <c:v>6.2</c:v>
                      </c:pt>
                      <c:pt idx="4275">
                        <c:v>6.2</c:v>
                      </c:pt>
                      <c:pt idx="4276">
                        <c:v>6.2</c:v>
                      </c:pt>
                      <c:pt idx="4277">
                        <c:v>6.1</c:v>
                      </c:pt>
                      <c:pt idx="4278">
                        <c:v>6.2</c:v>
                      </c:pt>
                      <c:pt idx="4279">
                        <c:v>6.2</c:v>
                      </c:pt>
                      <c:pt idx="4280">
                        <c:v>6.2</c:v>
                      </c:pt>
                      <c:pt idx="4281">
                        <c:v>6.1</c:v>
                      </c:pt>
                      <c:pt idx="4282">
                        <c:v>6.2</c:v>
                      </c:pt>
                      <c:pt idx="4283">
                        <c:v>6.2</c:v>
                      </c:pt>
                      <c:pt idx="4284">
                        <c:v>6.2</c:v>
                      </c:pt>
                      <c:pt idx="4285">
                        <c:v>6.2</c:v>
                      </c:pt>
                      <c:pt idx="4286">
                        <c:v>6.1</c:v>
                      </c:pt>
                      <c:pt idx="4287">
                        <c:v>6.2</c:v>
                      </c:pt>
                      <c:pt idx="4288">
                        <c:v>6.2</c:v>
                      </c:pt>
                      <c:pt idx="4289">
                        <c:v>6.2</c:v>
                      </c:pt>
                      <c:pt idx="4290">
                        <c:v>6.2</c:v>
                      </c:pt>
                      <c:pt idx="4291">
                        <c:v>6.1</c:v>
                      </c:pt>
                      <c:pt idx="4292">
                        <c:v>6.1</c:v>
                      </c:pt>
                      <c:pt idx="4293">
                        <c:v>6.2</c:v>
                      </c:pt>
                      <c:pt idx="4294">
                        <c:v>6.2</c:v>
                      </c:pt>
                      <c:pt idx="4295">
                        <c:v>6.1</c:v>
                      </c:pt>
                      <c:pt idx="4296">
                        <c:v>6.1</c:v>
                      </c:pt>
                      <c:pt idx="4297">
                        <c:v>6.2</c:v>
                      </c:pt>
                      <c:pt idx="4298">
                        <c:v>6.2</c:v>
                      </c:pt>
                      <c:pt idx="4299">
                        <c:v>6.1</c:v>
                      </c:pt>
                      <c:pt idx="4300">
                        <c:v>6.1</c:v>
                      </c:pt>
                      <c:pt idx="4301">
                        <c:v>6.1</c:v>
                      </c:pt>
                      <c:pt idx="4302">
                        <c:v>6.1</c:v>
                      </c:pt>
                      <c:pt idx="4303">
                        <c:v>6.2</c:v>
                      </c:pt>
                      <c:pt idx="4304">
                        <c:v>6.2</c:v>
                      </c:pt>
                      <c:pt idx="4305">
                        <c:v>6.2</c:v>
                      </c:pt>
                      <c:pt idx="4306">
                        <c:v>6.2</c:v>
                      </c:pt>
                      <c:pt idx="4307">
                        <c:v>6.2</c:v>
                      </c:pt>
                      <c:pt idx="4308">
                        <c:v>6.2</c:v>
                      </c:pt>
                      <c:pt idx="4309">
                        <c:v>6.2</c:v>
                      </c:pt>
                      <c:pt idx="4310">
                        <c:v>6.1</c:v>
                      </c:pt>
                      <c:pt idx="4311">
                        <c:v>6.2</c:v>
                      </c:pt>
                      <c:pt idx="4312">
                        <c:v>6.1</c:v>
                      </c:pt>
                      <c:pt idx="4313">
                        <c:v>6.1</c:v>
                      </c:pt>
                      <c:pt idx="4314">
                        <c:v>6.2</c:v>
                      </c:pt>
                      <c:pt idx="4315">
                        <c:v>6.1</c:v>
                      </c:pt>
                      <c:pt idx="4316">
                        <c:v>6.1</c:v>
                      </c:pt>
                      <c:pt idx="4317">
                        <c:v>6.1</c:v>
                      </c:pt>
                      <c:pt idx="4318">
                        <c:v>6.2</c:v>
                      </c:pt>
                      <c:pt idx="4319">
                        <c:v>6.2</c:v>
                      </c:pt>
                      <c:pt idx="4320">
                        <c:v>6.2</c:v>
                      </c:pt>
                      <c:pt idx="4321">
                        <c:v>6.1</c:v>
                      </c:pt>
                      <c:pt idx="4322">
                        <c:v>6.1</c:v>
                      </c:pt>
                      <c:pt idx="4323">
                        <c:v>6.1</c:v>
                      </c:pt>
                      <c:pt idx="4324">
                        <c:v>6.1</c:v>
                      </c:pt>
                      <c:pt idx="4325">
                        <c:v>6.1</c:v>
                      </c:pt>
                      <c:pt idx="4326">
                        <c:v>6.1</c:v>
                      </c:pt>
                      <c:pt idx="4327">
                        <c:v>6.1</c:v>
                      </c:pt>
                      <c:pt idx="4328">
                        <c:v>6.1</c:v>
                      </c:pt>
                      <c:pt idx="4329">
                        <c:v>6.1</c:v>
                      </c:pt>
                      <c:pt idx="4330">
                        <c:v>6.1</c:v>
                      </c:pt>
                      <c:pt idx="4331">
                        <c:v>6.1</c:v>
                      </c:pt>
                      <c:pt idx="4332">
                        <c:v>6.2</c:v>
                      </c:pt>
                      <c:pt idx="4333">
                        <c:v>6.1</c:v>
                      </c:pt>
                      <c:pt idx="4334">
                        <c:v>6.1</c:v>
                      </c:pt>
                      <c:pt idx="4335">
                        <c:v>6.1</c:v>
                      </c:pt>
                      <c:pt idx="4336">
                        <c:v>6.2</c:v>
                      </c:pt>
                      <c:pt idx="4337">
                        <c:v>6.2</c:v>
                      </c:pt>
                      <c:pt idx="4338">
                        <c:v>6.1</c:v>
                      </c:pt>
                      <c:pt idx="4339">
                        <c:v>6.2</c:v>
                      </c:pt>
                      <c:pt idx="4340">
                        <c:v>6.1</c:v>
                      </c:pt>
                      <c:pt idx="4341">
                        <c:v>6.1</c:v>
                      </c:pt>
                      <c:pt idx="4342">
                        <c:v>6.1</c:v>
                      </c:pt>
                      <c:pt idx="4343">
                        <c:v>6.1</c:v>
                      </c:pt>
                      <c:pt idx="4344">
                        <c:v>6.1</c:v>
                      </c:pt>
                      <c:pt idx="4345">
                        <c:v>6.1</c:v>
                      </c:pt>
                      <c:pt idx="4346">
                        <c:v>6.1</c:v>
                      </c:pt>
                      <c:pt idx="4347">
                        <c:v>6.1</c:v>
                      </c:pt>
                      <c:pt idx="4348">
                        <c:v>6.1</c:v>
                      </c:pt>
                      <c:pt idx="4349">
                        <c:v>6.1</c:v>
                      </c:pt>
                      <c:pt idx="4350">
                        <c:v>6.1</c:v>
                      </c:pt>
                      <c:pt idx="4351">
                        <c:v>6.1</c:v>
                      </c:pt>
                      <c:pt idx="4352">
                        <c:v>6.1</c:v>
                      </c:pt>
                      <c:pt idx="4353">
                        <c:v>6.1</c:v>
                      </c:pt>
                      <c:pt idx="4354">
                        <c:v>6.1</c:v>
                      </c:pt>
                      <c:pt idx="4355">
                        <c:v>6.1</c:v>
                      </c:pt>
                      <c:pt idx="4356">
                        <c:v>6.2</c:v>
                      </c:pt>
                      <c:pt idx="4357">
                        <c:v>6.1</c:v>
                      </c:pt>
                      <c:pt idx="4358">
                        <c:v>6.1</c:v>
                      </c:pt>
                      <c:pt idx="4359">
                        <c:v>6.1</c:v>
                      </c:pt>
                      <c:pt idx="4360">
                        <c:v>6</c:v>
                      </c:pt>
                      <c:pt idx="4361">
                        <c:v>6</c:v>
                      </c:pt>
                      <c:pt idx="4362">
                        <c:v>6</c:v>
                      </c:pt>
                      <c:pt idx="4363">
                        <c:v>6</c:v>
                      </c:pt>
                      <c:pt idx="4364">
                        <c:v>6</c:v>
                      </c:pt>
                      <c:pt idx="4365">
                        <c:v>6</c:v>
                      </c:pt>
                      <c:pt idx="4366">
                        <c:v>6</c:v>
                      </c:pt>
                      <c:pt idx="4367">
                        <c:v>6</c:v>
                      </c:pt>
                      <c:pt idx="4368">
                        <c:v>6</c:v>
                      </c:pt>
                      <c:pt idx="4369">
                        <c:v>6</c:v>
                      </c:pt>
                      <c:pt idx="4370">
                        <c:v>6</c:v>
                      </c:pt>
                      <c:pt idx="4371">
                        <c:v>6</c:v>
                      </c:pt>
                      <c:pt idx="4372">
                        <c:v>5.9</c:v>
                      </c:pt>
                      <c:pt idx="4373">
                        <c:v>6</c:v>
                      </c:pt>
                      <c:pt idx="4374">
                        <c:v>6</c:v>
                      </c:pt>
                      <c:pt idx="4375">
                        <c:v>6</c:v>
                      </c:pt>
                      <c:pt idx="4376">
                        <c:v>6</c:v>
                      </c:pt>
                      <c:pt idx="4377">
                        <c:v>6.1</c:v>
                      </c:pt>
                      <c:pt idx="4378">
                        <c:v>6</c:v>
                      </c:pt>
                      <c:pt idx="4379">
                        <c:v>6</c:v>
                      </c:pt>
                      <c:pt idx="4380">
                        <c:v>6</c:v>
                      </c:pt>
                      <c:pt idx="4381">
                        <c:v>6</c:v>
                      </c:pt>
                      <c:pt idx="4382">
                        <c:v>6.1</c:v>
                      </c:pt>
                      <c:pt idx="4383">
                        <c:v>6.1</c:v>
                      </c:pt>
                      <c:pt idx="4384">
                        <c:v>6</c:v>
                      </c:pt>
                      <c:pt idx="4385">
                        <c:v>6.1</c:v>
                      </c:pt>
                      <c:pt idx="4386">
                        <c:v>6</c:v>
                      </c:pt>
                      <c:pt idx="4387">
                        <c:v>6.1</c:v>
                      </c:pt>
                      <c:pt idx="4388">
                        <c:v>6</c:v>
                      </c:pt>
                      <c:pt idx="4389">
                        <c:v>6</c:v>
                      </c:pt>
                      <c:pt idx="4390">
                        <c:v>6</c:v>
                      </c:pt>
                      <c:pt idx="4391">
                        <c:v>6</c:v>
                      </c:pt>
                      <c:pt idx="4392">
                        <c:v>6</c:v>
                      </c:pt>
                      <c:pt idx="4393">
                        <c:v>6</c:v>
                      </c:pt>
                      <c:pt idx="4394">
                        <c:v>6</c:v>
                      </c:pt>
                      <c:pt idx="4395">
                        <c:v>6.1</c:v>
                      </c:pt>
                      <c:pt idx="4396">
                        <c:v>6</c:v>
                      </c:pt>
                      <c:pt idx="4397">
                        <c:v>6</c:v>
                      </c:pt>
                      <c:pt idx="4398">
                        <c:v>6</c:v>
                      </c:pt>
                      <c:pt idx="4399">
                        <c:v>6.1</c:v>
                      </c:pt>
                      <c:pt idx="4400">
                        <c:v>6.1</c:v>
                      </c:pt>
                      <c:pt idx="4401">
                        <c:v>6</c:v>
                      </c:pt>
                      <c:pt idx="4402">
                        <c:v>6</c:v>
                      </c:pt>
                      <c:pt idx="4403">
                        <c:v>6</c:v>
                      </c:pt>
                      <c:pt idx="4404">
                        <c:v>6.1</c:v>
                      </c:pt>
                      <c:pt idx="4405">
                        <c:v>6</c:v>
                      </c:pt>
                      <c:pt idx="4406">
                        <c:v>6</c:v>
                      </c:pt>
                      <c:pt idx="4407">
                        <c:v>6</c:v>
                      </c:pt>
                      <c:pt idx="4408">
                        <c:v>6.1</c:v>
                      </c:pt>
                      <c:pt idx="4409">
                        <c:v>6</c:v>
                      </c:pt>
                      <c:pt idx="4410">
                        <c:v>6</c:v>
                      </c:pt>
                      <c:pt idx="4411">
                        <c:v>6.1</c:v>
                      </c:pt>
                      <c:pt idx="4412">
                        <c:v>6</c:v>
                      </c:pt>
                      <c:pt idx="4413">
                        <c:v>6</c:v>
                      </c:pt>
                      <c:pt idx="4414">
                        <c:v>6</c:v>
                      </c:pt>
                      <c:pt idx="4415">
                        <c:v>6.1</c:v>
                      </c:pt>
                      <c:pt idx="4416">
                        <c:v>6.1</c:v>
                      </c:pt>
                      <c:pt idx="4417">
                        <c:v>6.1</c:v>
                      </c:pt>
                      <c:pt idx="4418">
                        <c:v>6.1</c:v>
                      </c:pt>
                      <c:pt idx="4419">
                        <c:v>6.1</c:v>
                      </c:pt>
                      <c:pt idx="4420">
                        <c:v>6.1</c:v>
                      </c:pt>
                      <c:pt idx="4421">
                        <c:v>6.1</c:v>
                      </c:pt>
                      <c:pt idx="4422">
                        <c:v>6</c:v>
                      </c:pt>
                      <c:pt idx="4423">
                        <c:v>6.1</c:v>
                      </c:pt>
                      <c:pt idx="4424">
                        <c:v>6.1</c:v>
                      </c:pt>
                      <c:pt idx="4425">
                        <c:v>6.1</c:v>
                      </c:pt>
                      <c:pt idx="4426">
                        <c:v>6.1</c:v>
                      </c:pt>
                      <c:pt idx="4427">
                        <c:v>6.1</c:v>
                      </c:pt>
                      <c:pt idx="4428">
                        <c:v>6</c:v>
                      </c:pt>
                      <c:pt idx="4429">
                        <c:v>6</c:v>
                      </c:pt>
                      <c:pt idx="4430">
                        <c:v>6</c:v>
                      </c:pt>
                      <c:pt idx="4431">
                        <c:v>6</c:v>
                      </c:pt>
                      <c:pt idx="4432">
                        <c:v>5.9</c:v>
                      </c:pt>
                      <c:pt idx="4433">
                        <c:v>6</c:v>
                      </c:pt>
                      <c:pt idx="4434">
                        <c:v>6</c:v>
                      </c:pt>
                      <c:pt idx="4435">
                        <c:v>6.1</c:v>
                      </c:pt>
                      <c:pt idx="4436">
                        <c:v>6.1</c:v>
                      </c:pt>
                      <c:pt idx="4437">
                        <c:v>6.1</c:v>
                      </c:pt>
                      <c:pt idx="4438">
                        <c:v>6.1</c:v>
                      </c:pt>
                      <c:pt idx="4439">
                        <c:v>6.1</c:v>
                      </c:pt>
                      <c:pt idx="4440">
                        <c:v>6</c:v>
                      </c:pt>
                      <c:pt idx="4441">
                        <c:v>6</c:v>
                      </c:pt>
                      <c:pt idx="4442">
                        <c:v>6</c:v>
                      </c:pt>
                      <c:pt idx="4443">
                        <c:v>5.9</c:v>
                      </c:pt>
                      <c:pt idx="4444">
                        <c:v>6</c:v>
                      </c:pt>
                      <c:pt idx="4445">
                        <c:v>5.9</c:v>
                      </c:pt>
                      <c:pt idx="4446">
                        <c:v>6</c:v>
                      </c:pt>
                      <c:pt idx="4447">
                        <c:v>6</c:v>
                      </c:pt>
                      <c:pt idx="4448">
                        <c:v>6</c:v>
                      </c:pt>
                      <c:pt idx="4449">
                        <c:v>6</c:v>
                      </c:pt>
                      <c:pt idx="4450">
                        <c:v>6</c:v>
                      </c:pt>
                      <c:pt idx="4451">
                        <c:v>6</c:v>
                      </c:pt>
                      <c:pt idx="4452">
                        <c:v>6</c:v>
                      </c:pt>
                      <c:pt idx="4453">
                        <c:v>6</c:v>
                      </c:pt>
                      <c:pt idx="4454">
                        <c:v>6.1</c:v>
                      </c:pt>
                      <c:pt idx="4455">
                        <c:v>6.1</c:v>
                      </c:pt>
                      <c:pt idx="4456">
                        <c:v>6.1</c:v>
                      </c:pt>
                      <c:pt idx="4457">
                        <c:v>6.1</c:v>
                      </c:pt>
                      <c:pt idx="4458">
                        <c:v>6</c:v>
                      </c:pt>
                      <c:pt idx="4459">
                        <c:v>6</c:v>
                      </c:pt>
                      <c:pt idx="4460">
                        <c:v>6.1</c:v>
                      </c:pt>
                      <c:pt idx="4461">
                        <c:v>6</c:v>
                      </c:pt>
                      <c:pt idx="4462">
                        <c:v>6</c:v>
                      </c:pt>
                      <c:pt idx="4463">
                        <c:v>6.1</c:v>
                      </c:pt>
                      <c:pt idx="4464">
                        <c:v>6</c:v>
                      </c:pt>
                      <c:pt idx="4465">
                        <c:v>6.1</c:v>
                      </c:pt>
                      <c:pt idx="4466">
                        <c:v>6.1</c:v>
                      </c:pt>
                      <c:pt idx="4467">
                        <c:v>6</c:v>
                      </c:pt>
                      <c:pt idx="4468">
                        <c:v>6.1</c:v>
                      </c:pt>
                      <c:pt idx="4469">
                        <c:v>6</c:v>
                      </c:pt>
                      <c:pt idx="4470">
                        <c:v>6</c:v>
                      </c:pt>
                      <c:pt idx="4471">
                        <c:v>6.1</c:v>
                      </c:pt>
                      <c:pt idx="4472">
                        <c:v>6.1</c:v>
                      </c:pt>
                      <c:pt idx="4473">
                        <c:v>6</c:v>
                      </c:pt>
                      <c:pt idx="4474">
                        <c:v>6.1</c:v>
                      </c:pt>
                      <c:pt idx="4475">
                        <c:v>6.1</c:v>
                      </c:pt>
                      <c:pt idx="4476">
                        <c:v>6.1</c:v>
                      </c:pt>
                      <c:pt idx="4477">
                        <c:v>6</c:v>
                      </c:pt>
                      <c:pt idx="4478">
                        <c:v>6.1</c:v>
                      </c:pt>
                      <c:pt idx="4479">
                        <c:v>6.1</c:v>
                      </c:pt>
                      <c:pt idx="4480">
                        <c:v>6</c:v>
                      </c:pt>
                      <c:pt idx="4481">
                        <c:v>5.9</c:v>
                      </c:pt>
                      <c:pt idx="4482">
                        <c:v>6</c:v>
                      </c:pt>
                      <c:pt idx="4483">
                        <c:v>5.9</c:v>
                      </c:pt>
                      <c:pt idx="4484">
                        <c:v>6</c:v>
                      </c:pt>
                      <c:pt idx="4485">
                        <c:v>6</c:v>
                      </c:pt>
                      <c:pt idx="4486">
                        <c:v>6</c:v>
                      </c:pt>
                      <c:pt idx="4487">
                        <c:v>5.9</c:v>
                      </c:pt>
                      <c:pt idx="4488">
                        <c:v>5.9</c:v>
                      </c:pt>
                      <c:pt idx="4489">
                        <c:v>5.9</c:v>
                      </c:pt>
                      <c:pt idx="4490">
                        <c:v>5.9</c:v>
                      </c:pt>
                      <c:pt idx="4491">
                        <c:v>6</c:v>
                      </c:pt>
                      <c:pt idx="4492">
                        <c:v>6</c:v>
                      </c:pt>
                      <c:pt idx="4493">
                        <c:v>5.9</c:v>
                      </c:pt>
                      <c:pt idx="4494">
                        <c:v>6</c:v>
                      </c:pt>
                      <c:pt idx="4495">
                        <c:v>6</c:v>
                      </c:pt>
                      <c:pt idx="4496">
                        <c:v>6</c:v>
                      </c:pt>
                      <c:pt idx="4497">
                        <c:v>6</c:v>
                      </c:pt>
                      <c:pt idx="4498">
                        <c:v>6</c:v>
                      </c:pt>
                      <c:pt idx="4499">
                        <c:v>6</c:v>
                      </c:pt>
                      <c:pt idx="4500">
                        <c:v>6</c:v>
                      </c:pt>
                      <c:pt idx="4501">
                        <c:v>5.9</c:v>
                      </c:pt>
                      <c:pt idx="4502">
                        <c:v>5.9</c:v>
                      </c:pt>
                      <c:pt idx="4503">
                        <c:v>5.9</c:v>
                      </c:pt>
                      <c:pt idx="4504">
                        <c:v>5.9</c:v>
                      </c:pt>
                      <c:pt idx="4505">
                        <c:v>5.9</c:v>
                      </c:pt>
                      <c:pt idx="4506">
                        <c:v>5.7</c:v>
                      </c:pt>
                      <c:pt idx="4507">
                        <c:v>5.7</c:v>
                      </c:pt>
                      <c:pt idx="4508">
                        <c:v>5.8</c:v>
                      </c:pt>
                      <c:pt idx="4509">
                        <c:v>5.8</c:v>
                      </c:pt>
                      <c:pt idx="4510">
                        <c:v>5.6</c:v>
                      </c:pt>
                      <c:pt idx="4511">
                        <c:v>5.3</c:v>
                      </c:pt>
                      <c:pt idx="4512">
                        <c:v>4.9000000000000004</c:v>
                      </c:pt>
                      <c:pt idx="4513">
                        <c:v>4.5999999999999996</c:v>
                      </c:pt>
                      <c:pt idx="4514">
                        <c:v>4.5</c:v>
                      </c:pt>
                      <c:pt idx="4515">
                        <c:v>4.2</c:v>
                      </c:pt>
                      <c:pt idx="4516">
                        <c:v>3.9</c:v>
                      </c:pt>
                      <c:pt idx="4517">
                        <c:v>3.6</c:v>
                      </c:pt>
                      <c:pt idx="4518">
                        <c:v>3.6</c:v>
                      </c:pt>
                      <c:pt idx="4519">
                        <c:v>3.3</c:v>
                      </c:pt>
                      <c:pt idx="4520">
                        <c:v>2.9</c:v>
                      </c:pt>
                      <c:pt idx="4521">
                        <c:v>3.4</c:v>
                      </c:pt>
                      <c:pt idx="4522">
                        <c:v>3.8</c:v>
                      </c:pt>
                      <c:pt idx="4523">
                        <c:v>4.0999999999999996</c:v>
                      </c:pt>
                      <c:pt idx="4524">
                        <c:v>4.5</c:v>
                      </c:pt>
                      <c:pt idx="4525">
                        <c:v>4.7</c:v>
                      </c:pt>
                      <c:pt idx="4526">
                        <c:v>4.9000000000000004</c:v>
                      </c:pt>
                      <c:pt idx="4527">
                        <c:v>5.0999999999999996</c:v>
                      </c:pt>
                      <c:pt idx="4528">
                        <c:v>5.4</c:v>
                      </c:pt>
                      <c:pt idx="4529">
                        <c:v>5.5</c:v>
                      </c:pt>
                      <c:pt idx="4530">
                        <c:v>5.6</c:v>
                      </c:pt>
                      <c:pt idx="4531">
                        <c:v>5.6</c:v>
                      </c:pt>
                      <c:pt idx="4532">
                        <c:v>5.6</c:v>
                      </c:pt>
                      <c:pt idx="4533">
                        <c:v>5.6</c:v>
                      </c:pt>
                      <c:pt idx="4534">
                        <c:v>5.7</c:v>
                      </c:pt>
                      <c:pt idx="4535">
                        <c:v>5.7</c:v>
                      </c:pt>
                      <c:pt idx="4536">
                        <c:v>5.7</c:v>
                      </c:pt>
                      <c:pt idx="4537">
                        <c:v>5.7</c:v>
                      </c:pt>
                      <c:pt idx="4538">
                        <c:v>5.7</c:v>
                      </c:pt>
                      <c:pt idx="4539">
                        <c:v>5.7</c:v>
                      </c:pt>
                      <c:pt idx="4540">
                        <c:v>5.7</c:v>
                      </c:pt>
                      <c:pt idx="4541">
                        <c:v>5.6</c:v>
                      </c:pt>
                      <c:pt idx="4542">
                        <c:v>5.6</c:v>
                      </c:pt>
                      <c:pt idx="4543">
                        <c:v>5.7</c:v>
                      </c:pt>
                      <c:pt idx="4544">
                        <c:v>5.6</c:v>
                      </c:pt>
                      <c:pt idx="4545">
                        <c:v>5.6</c:v>
                      </c:pt>
                      <c:pt idx="4546">
                        <c:v>5.6</c:v>
                      </c:pt>
                      <c:pt idx="4547">
                        <c:v>5.7</c:v>
                      </c:pt>
                      <c:pt idx="4548">
                        <c:v>5.7</c:v>
                      </c:pt>
                      <c:pt idx="4549">
                        <c:v>5.7</c:v>
                      </c:pt>
                      <c:pt idx="4550">
                        <c:v>5.8</c:v>
                      </c:pt>
                      <c:pt idx="4551">
                        <c:v>5.8</c:v>
                      </c:pt>
                      <c:pt idx="4552">
                        <c:v>5.7</c:v>
                      </c:pt>
                      <c:pt idx="4553">
                        <c:v>5.8</c:v>
                      </c:pt>
                      <c:pt idx="4554">
                        <c:v>5.7</c:v>
                      </c:pt>
                      <c:pt idx="4555">
                        <c:v>5.7</c:v>
                      </c:pt>
                      <c:pt idx="4556">
                        <c:v>5.8</c:v>
                      </c:pt>
                      <c:pt idx="4557">
                        <c:v>5.8</c:v>
                      </c:pt>
                      <c:pt idx="4558">
                        <c:v>5.8</c:v>
                      </c:pt>
                      <c:pt idx="4559">
                        <c:v>5.8</c:v>
                      </c:pt>
                      <c:pt idx="4560">
                        <c:v>5.9</c:v>
                      </c:pt>
                      <c:pt idx="4561">
                        <c:v>5.9</c:v>
                      </c:pt>
                      <c:pt idx="4562">
                        <c:v>5.9</c:v>
                      </c:pt>
                      <c:pt idx="4563">
                        <c:v>5.8</c:v>
                      </c:pt>
                      <c:pt idx="4564">
                        <c:v>5.8</c:v>
                      </c:pt>
                      <c:pt idx="4565">
                        <c:v>5.8</c:v>
                      </c:pt>
                      <c:pt idx="4566">
                        <c:v>5.8</c:v>
                      </c:pt>
                      <c:pt idx="4567">
                        <c:v>5.8</c:v>
                      </c:pt>
                      <c:pt idx="4568">
                        <c:v>5.8</c:v>
                      </c:pt>
                      <c:pt idx="4569">
                        <c:v>5.9</c:v>
                      </c:pt>
                      <c:pt idx="4570">
                        <c:v>5.8</c:v>
                      </c:pt>
                      <c:pt idx="4571">
                        <c:v>5.9</c:v>
                      </c:pt>
                      <c:pt idx="4572">
                        <c:v>5.9</c:v>
                      </c:pt>
                      <c:pt idx="4573">
                        <c:v>5.9</c:v>
                      </c:pt>
                      <c:pt idx="4574">
                        <c:v>5.9</c:v>
                      </c:pt>
                      <c:pt idx="4575">
                        <c:v>5.8</c:v>
                      </c:pt>
                      <c:pt idx="4576">
                        <c:v>5.8</c:v>
                      </c:pt>
                      <c:pt idx="4577">
                        <c:v>5.9</c:v>
                      </c:pt>
                      <c:pt idx="4578">
                        <c:v>5.8</c:v>
                      </c:pt>
                      <c:pt idx="4579">
                        <c:v>5.8</c:v>
                      </c:pt>
                      <c:pt idx="4580">
                        <c:v>5.8</c:v>
                      </c:pt>
                      <c:pt idx="4581">
                        <c:v>5.8</c:v>
                      </c:pt>
                      <c:pt idx="4582">
                        <c:v>5.8</c:v>
                      </c:pt>
                      <c:pt idx="4583">
                        <c:v>5.8</c:v>
                      </c:pt>
                      <c:pt idx="4584">
                        <c:v>5.8</c:v>
                      </c:pt>
                      <c:pt idx="4585">
                        <c:v>5.9</c:v>
                      </c:pt>
                      <c:pt idx="4586">
                        <c:v>5.8</c:v>
                      </c:pt>
                      <c:pt idx="4587">
                        <c:v>5.8</c:v>
                      </c:pt>
                      <c:pt idx="4588">
                        <c:v>5.9</c:v>
                      </c:pt>
                      <c:pt idx="4589">
                        <c:v>5.8</c:v>
                      </c:pt>
                      <c:pt idx="4590">
                        <c:v>5.9</c:v>
                      </c:pt>
                      <c:pt idx="4591">
                        <c:v>5.9</c:v>
                      </c:pt>
                      <c:pt idx="4592">
                        <c:v>5.8</c:v>
                      </c:pt>
                      <c:pt idx="4593">
                        <c:v>5.9</c:v>
                      </c:pt>
                      <c:pt idx="4594">
                        <c:v>5.9</c:v>
                      </c:pt>
                      <c:pt idx="4595">
                        <c:v>5.9</c:v>
                      </c:pt>
                      <c:pt idx="4596">
                        <c:v>5.9</c:v>
                      </c:pt>
                      <c:pt idx="4597">
                        <c:v>5.9</c:v>
                      </c:pt>
                      <c:pt idx="4598">
                        <c:v>5.9</c:v>
                      </c:pt>
                      <c:pt idx="4599">
                        <c:v>5.9</c:v>
                      </c:pt>
                      <c:pt idx="4600">
                        <c:v>5.9</c:v>
                      </c:pt>
                      <c:pt idx="4601">
                        <c:v>5.9</c:v>
                      </c:pt>
                      <c:pt idx="4602">
                        <c:v>5.9</c:v>
                      </c:pt>
                      <c:pt idx="4603">
                        <c:v>5.9</c:v>
                      </c:pt>
                      <c:pt idx="4604">
                        <c:v>5.8</c:v>
                      </c:pt>
                      <c:pt idx="4605">
                        <c:v>5.9</c:v>
                      </c:pt>
                      <c:pt idx="4606">
                        <c:v>5.8</c:v>
                      </c:pt>
                      <c:pt idx="4607">
                        <c:v>6</c:v>
                      </c:pt>
                      <c:pt idx="4608">
                        <c:v>5.9</c:v>
                      </c:pt>
                      <c:pt idx="4609">
                        <c:v>5.9</c:v>
                      </c:pt>
                      <c:pt idx="4610">
                        <c:v>5.9</c:v>
                      </c:pt>
                      <c:pt idx="4611">
                        <c:v>5.8</c:v>
                      </c:pt>
                      <c:pt idx="4612">
                        <c:v>5.8</c:v>
                      </c:pt>
                      <c:pt idx="4613">
                        <c:v>5.9</c:v>
                      </c:pt>
                      <c:pt idx="4614">
                        <c:v>5.8</c:v>
                      </c:pt>
                      <c:pt idx="4615">
                        <c:v>5.9</c:v>
                      </c:pt>
                      <c:pt idx="4616">
                        <c:v>5.9</c:v>
                      </c:pt>
                      <c:pt idx="4617">
                        <c:v>5.9</c:v>
                      </c:pt>
                      <c:pt idx="4618">
                        <c:v>5.9</c:v>
                      </c:pt>
                      <c:pt idx="4619">
                        <c:v>5.9</c:v>
                      </c:pt>
                      <c:pt idx="4620">
                        <c:v>5.9</c:v>
                      </c:pt>
                      <c:pt idx="4621">
                        <c:v>5.8</c:v>
                      </c:pt>
                      <c:pt idx="4622">
                        <c:v>5.9</c:v>
                      </c:pt>
                      <c:pt idx="4623">
                        <c:v>5.8</c:v>
                      </c:pt>
                      <c:pt idx="4624">
                        <c:v>5.8</c:v>
                      </c:pt>
                      <c:pt idx="4625">
                        <c:v>5.8</c:v>
                      </c:pt>
                      <c:pt idx="4626">
                        <c:v>5.9</c:v>
                      </c:pt>
                    </c:numCache>
                  </c:numRef>
                </c:yVal>
                <c:smooth val="0"/>
              </c15:ser>
            </c15:filteredScatterSeries>
            <c15:filteredScatterSeries>
              <c15:ser>
                <c:idx val="13"/>
                <c:order val="9"/>
                <c:tx>
                  <c:strRef>
                    <c:extLst xmlns:c15="http://schemas.microsoft.com/office/drawing/2012/chart">
                      <c:ext xmlns:c15="http://schemas.microsoft.com/office/drawing/2012/chart" uri="{02D57815-91ED-43cb-92C2-25804820EDAC}">
                        <c15:formulaRef>
                          <c15:sqref>'[T1500170-v3 LHO Charge Exp Day 4 and 5.xlsx]Raw Data'!$P$15</c15:sqref>
                        </c15:formulaRef>
                      </c:ext>
                    </c:extLst>
                    <c:strCache>
                      <c:ptCount val="1"/>
                      <c:pt idx="0">
                        <c:v>4.6 C</c:v>
                      </c:pt>
                    </c:strCache>
                  </c:strRef>
                </c:tx>
                <c:spPr>
                  <a:ln w="19050" cap="rnd">
                    <a:solidFill>
                      <a:schemeClr val="accent2">
                        <a:lumMod val="80000"/>
                        <a:lumOff val="2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'[T1500170-v3 LHO Charge Exp Day 4 and 5.xlsx]Raw Data'!$B$18:$B$4644</c15:sqref>
                        </c15:formulaRef>
                      </c:ext>
                    </c:extLst>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extLst xmlns:c15="http://schemas.microsoft.com/office/drawing/2012/chart">
                      <c:ext xmlns:c15="http://schemas.microsoft.com/office/drawing/2012/chart" uri="{02D57815-91ED-43cb-92C2-25804820EDAC}">
                        <c15:formulaRef>
                          <c15:sqref>'[T1500170-v3 LHO Charge Exp Day 4 and 5.xlsx]Raw Data'!$P$18:$P$4644</c15:sqref>
                        </c15:formulaRef>
                      </c:ext>
                    </c:extLst>
                    <c:numCache>
                      <c:formatCode>#,##0.0</c:formatCode>
                      <c:ptCount val="4627"/>
                      <c:pt idx="0">
                        <c:v>5.3</c:v>
                      </c:pt>
                      <c:pt idx="1">
                        <c:v>5.3</c:v>
                      </c:pt>
                      <c:pt idx="2">
                        <c:v>5.2</c:v>
                      </c:pt>
                      <c:pt idx="3">
                        <c:v>5.0999999999999996</c:v>
                      </c:pt>
                      <c:pt idx="4">
                        <c:v>5.0999999999999996</c:v>
                      </c:pt>
                      <c:pt idx="5">
                        <c:v>5</c:v>
                      </c:pt>
                      <c:pt idx="6">
                        <c:v>5</c:v>
                      </c:pt>
                      <c:pt idx="7">
                        <c:v>4.9000000000000004</c:v>
                      </c:pt>
                      <c:pt idx="8">
                        <c:v>4.8</c:v>
                      </c:pt>
                      <c:pt idx="9">
                        <c:v>4.8</c:v>
                      </c:pt>
                      <c:pt idx="10">
                        <c:v>4.9000000000000004</c:v>
                      </c:pt>
                      <c:pt idx="11">
                        <c:v>5</c:v>
                      </c:pt>
                      <c:pt idx="12">
                        <c:v>5</c:v>
                      </c:pt>
                      <c:pt idx="13">
                        <c:v>5</c:v>
                      </c:pt>
                      <c:pt idx="14">
                        <c:v>4.9000000000000004</c:v>
                      </c:pt>
                      <c:pt idx="15">
                        <c:v>4.8</c:v>
                      </c:pt>
                      <c:pt idx="16">
                        <c:v>4.9000000000000004</c:v>
                      </c:pt>
                      <c:pt idx="17">
                        <c:v>4.8</c:v>
                      </c:pt>
                      <c:pt idx="18">
                        <c:v>4.9000000000000004</c:v>
                      </c:pt>
                      <c:pt idx="19">
                        <c:v>4.8</c:v>
                      </c:pt>
                      <c:pt idx="20">
                        <c:v>4.8</c:v>
                      </c:pt>
                      <c:pt idx="21">
                        <c:v>4.9000000000000004</c:v>
                      </c:pt>
                      <c:pt idx="22">
                        <c:v>5</c:v>
                      </c:pt>
                      <c:pt idx="23">
                        <c:v>4.9000000000000004</c:v>
                      </c:pt>
                      <c:pt idx="24">
                        <c:v>5</c:v>
                      </c:pt>
                      <c:pt idx="25">
                        <c:v>4.9000000000000004</c:v>
                      </c:pt>
                      <c:pt idx="26">
                        <c:v>5</c:v>
                      </c:pt>
                      <c:pt idx="27">
                        <c:v>4.9000000000000004</c:v>
                      </c:pt>
                      <c:pt idx="28">
                        <c:v>5</c:v>
                      </c:pt>
                      <c:pt idx="29">
                        <c:v>4.9000000000000004</c:v>
                      </c:pt>
                      <c:pt idx="30">
                        <c:v>4.9000000000000004</c:v>
                      </c:pt>
                      <c:pt idx="31">
                        <c:v>4.9000000000000004</c:v>
                      </c:pt>
                      <c:pt idx="32">
                        <c:v>4.9000000000000004</c:v>
                      </c:pt>
                      <c:pt idx="33">
                        <c:v>5</c:v>
                      </c:pt>
                      <c:pt idx="34">
                        <c:v>5</c:v>
                      </c:pt>
                      <c:pt idx="35">
                        <c:v>5.0999999999999996</c:v>
                      </c:pt>
                      <c:pt idx="36">
                        <c:v>5.0999999999999996</c:v>
                      </c:pt>
                      <c:pt idx="37">
                        <c:v>5.0999999999999996</c:v>
                      </c:pt>
                      <c:pt idx="38">
                        <c:v>5.0999999999999996</c:v>
                      </c:pt>
                      <c:pt idx="39">
                        <c:v>5</c:v>
                      </c:pt>
                      <c:pt idx="40">
                        <c:v>5.0999999999999996</c:v>
                      </c:pt>
                      <c:pt idx="41">
                        <c:v>5.0999999999999996</c:v>
                      </c:pt>
                      <c:pt idx="42">
                        <c:v>5.0999999999999996</c:v>
                      </c:pt>
                      <c:pt idx="43">
                        <c:v>5.0999999999999996</c:v>
                      </c:pt>
                      <c:pt idx="44">
                        <c:v>5.0999999999999996</c:v>
                      </c:pt>
                      <c:pt idx="45">
                        <c:v>5</c:v>
                      </c:pt>
                      <c:pt idx="46">
                        <c:v>5.0999999999999996</c:v>
                      </c:pt>
                      <c:pt idx="47">
                        <c:v>5.0999999999999996</c:v>
                      </c:pt>
                      <c:pt idx="48">
                        <c:v>5.0999999999999996</c:v>
                      </c:pt>
                      <c:pt idx="49">
                        <c:v>5.0999999999999996</c:v>
                      </c:pt>
                      <c:pt idx="50">
                        <c:v>5.0999999999999996</c:v>
                      </c:pt>
                      <c:pt idx="51">
                        <c:v>5.0999999999999996</c:v>
                      </c:pt>
                      <c:pt idx="52">
                        <c:v>5.0999999999999996</c:v>
                      </c:pt>
                      <c:pt idx="53">
                        <c:v>5.0999999999999996</c:v>
                      </c:pt>
                      <c:pt idx="54">
                        <c:v>5.2</c:v>
                      </c:pt>
                      <c:pt idx="55">
                        <c:v>5.0999999999999996</c:v>
                      </c:pt>
                      <c:pt idx="56">
                        <c:v>5.0999999999999996</c:v>
                      </c:pt>
                      <c:pt idx="57">
                        <c:v>5</c:v>
                      </c:pt>
                      <c:pt idx="58">
                        <c:v>4.9000000000000004</c:v>
                      </c:pt>
                      <c:pt idx="59">
                        <c:v>4.5999999999999996</c:v>
                      </c:pt>
                      <c:pt idx="60">
                        <c:v>4</c:v>
                      </c:pt>
                      <c:pt idx="61">
                        <c:v>3.7</c:v>
                      </c:pt>
                      <c:pt idx="62">
                        <c:v>2.6</c:v>
                      </c:pt>
                      <c:pt idx="63">
                        <c:v>1.2</c:v>
                      </c:pt>
                      <c:pt idx="64">
                        <c:v>0</c:v>
                      </c:pt>
                      <c:pt idx="65">
                        <c:v>-3.4</c:v>
                      </c:pt>
                      <c:pt idx="66">
                        <c:v>-7</c:v>
                      </c:pt>
                      <c:pt idx="67">
                        <c:v>-10.7</c:v>
                      </c:pt>
                      <c:pt idx="68">
                        <c:v>-22.7</c:v>
                      </c:pt>
                      <c:pt idx="69">
                        <c:v>-25.6</c:v>
                      </c:pt>
                      <c:pt idx="70">
                        <c:v>-19.3</c:v>
                      </c:pt>
                      <c:pt idx="71">
                        <c:v>-11.7</c:v>
                      </c:pt>
                      <c:pt idx="72">
                        <c:v>-8.6999999999999993</c:v>
                      </c:pt>
                      <c:pt idx="73">
                        <c:v>-6.9</c:v>
                      </c:pt>
                      <c:pt idx="74">
                        <c:v>-5.7</c:v>
                      </c:pt>
                      <c:pt idx="75">
                        <c:v>-4</c:v>
                      </c:pt>
                      <c:pt idx="76">
                        <c:v>-3.2</c:v>
                      </c:pt>
                      <c:pt idx="77">
                        <c:v>-2.7</c:v>
                      </c:pt>
                      <c:pt idx="78">
                        <c:v>-2.6</c:v>
                      </c:pt>
                      <c:pt idx="79">
                        <c:v>-3</c:v>
                      </c:pt>
                      <c:pt idx="80">
                        <c:v>-3.4</c:v>
                      </c:pt>
                      <c:pt idx="81">
                        <c:v>-4</c:v>
                      </c:pt>
                      <c:pt idx="82">
                        <c:v>-4.8</c:v>
                      </c:pt>
                      <c:pt idx="83">
                        <c:v>-5.5</c:v>
                      </c:pt>
                      <c:pt idx="84">
                        <c:v>-6</c:v>
                      </c:pt>
                      <c:pt idx="85">
                        <c:v>-6.3</c:v>
                      </c:pt>
                      <c:pt idx="86">
                        <c:v>-6.3</c:v>
                      </c:pt>
                      <c:pt idx="87">
                        <c:v>-6.2</c:v>
                      </c:pt>
                      <c:pt idx="88">
                        <c:v>-6.1</c:v>
                      </c:pt>
                      <c:pt idx="89">
                        <c:v>-5.8</c:v>
                      </c:pt>
                      <c:pt idx="90">
                        <c:v>-5.5</c:v>
                      </c:pt>
                      <c:pt idx="91">
                        <c:v>-4.9000000000000004</c:v>
                      </c:pt>
                      <c:pt idx="92">
                        <c:v>-4.5999999999999996</c:v>
                      </c:pt>
                      <c:pt idx="93">
                        <c:v>-4.2</c:v>
                      </c:pt>
                      <c:pt idx="94">
                        <c:v>-4.0999999999999996</c:v>
                      </c:pt>
                      <c:pt idx="95">
                        <c:v>-4</c:v>
                      </c:pt>
                      <c:pt idx="96">
                        <c:v>-3.8</c:v>
                      </c:pt>
                      <c:pt idx="97">
                        <c:v>-3.8</c:v>
                      </c:pt>
                      <c:pt idx="98">
                        <c:v>-3.8</c:v>
                      </c:pt>
                      <c:pt idx="99">
                        <c:v>-3.8</c:v>
                      </c:pt>
                      <c:pt idx="100">
                        <c:v>-3.9</c:v>
                      </c:pt>
                      <c:pt idx="101">
                        <c:v>-4</c:v>
                      </c:pt>
                      <c:pt idx="102">
                        <c:v>-4</c:v>
                      </c:pt>
                      <c:pt idx="103">
                        <c:v>-4</c:v>
                      </c:pt>
                      <c:pt idx="104">
                        <c:v>-4</c:v>
                      </c:pt>
                      <c:pt idx="105">
                        <c:v>-3.9</c:v>
                      </c:pt>
                      <c:pt idx="106">
                        <c:v>-3.8</c:v>
                      </c:pt>
                      <c:pt idx="107">
                        <c:v>-3.6</c:v>
                      </c:pt>
                      <c:pt idx="108">
                        <c:v>-3.8</c:v>
                      </c:pt>
                      <c:pt idx="109">
                        <c:v>-4.0999999999999996</c:v>
                      </c:pt>
                      <c:pt idx="110">
                        <c:v>-4.3</c:v>
                      </c:pt>
                      <c:pt idx="111">
                        <c:v>-4.3</c:v>
                      </c:pt>
                      <c:pt idx="112">
                        <c:v>-4.2</c:v>
                      </c:pt>
                      <c:pt idx="113">
                        <c:v>-4.2</c:v>
                      </c:pt>
                      <c:pt idx="114">
                        <c:v>-4.3</c:v>
                      </c:pt>
                      <c:pt idx="115">
                        <c:v>-4.5</c:v>
                      </c:pt>
                      <c:pt idx="116">
                        <c:v>-4.7</c:v>
                      </c:pt>
                      <c:pt idx="117">
                        <c:v>-4.5</c:v>
                      </c:pt>
                      <c:pt idx="118">
                        <c:v>-4.2</c:v>
                      </c:pt>
                      <c:pt idx="119">
                        <c:v>-4.0999999999999996</c:v>
                      </c:pt>
                      <c:pt idx="120">
                        <c:v>-4.2</c:v>
                      </c:pt>
                      <c:pt idx="121">
                        <c:v>-4.4000000000000004</c:v>
                      </c:pt>
                      <c:pt idx="122">
                        <c:v>-4.7</c:v>
                      </c:pt>
                      <c:pt idx="123">
                        <c:v>-4.7</c:v>
                      </c:pt>
                      <c:pt idx="124">
                        <c:v>-4.5</c:v>
                      </c:pt>
                      <c:pt idx="125">
                        <c:v>-4.3</c:v>
                      </c:pt>
                      <c:pt idx="126">
                        <c:v>-3.8</c:v>
                      </c:pt>
                      <c:pt idx="127">
                        <c:v>-3.1</c:v>
                      </c:pt>
                      <c:pt idx="128">
                        <c:v>-2.2000000000000002</c:v>
                      </c:pt>
                      <c:pt idx="129">
                        <c:v>-1.8</c:v>
                      </c:pt>
                      <c:pt idx="130">
                        <c:v>-1.6</c:v>
                      </c:pt>
                      <c:pt idx="131">
                        <c:v>-1.6</c:v>
                      </c:pt>
                      <c:pt idx="132">
                        <c:v>-2.1</c:v>
                      </c:pt>
                      <c:pt idx="133">
                        <c:v>-2.6</c:v>
                      </c:pt>
                      <c:pt idx="134">
                        <c:v>-3</c:v>
                      </c:pt>
                      <c:pt idx="135">
                        <c:v>-3.3</c:v>
                      </c:pt>
                      <c:pt idx="136">
                        <c:v>-3.7</c:v>
                      </c:pt>
                      <c:pt idx="137">
                        <c:v>-3.9</c:v>
                      </c:pt>
                      <c:pt idx="138">
                        <c:v>-4.0999999999999996</c:v>
                      </c:pt>
                      <c:pt idx="139">
                        <c:v>-4.3</c:v>
                      </c:pt>
                      <c:pt idx="140">
                        <c:v>-4.5999999999999996</c:v>
                      </c:pt>
                      <c:pt idx="141">
                        <c:v>-4.8</c:v>
                      </c:pt>
                      <c:pt idx="142">
                        <c:v>-5.0999999999999996</c:v>
                      </c:pt>
                      <c:pt idx="143">
                        <c:v>-5.3</c:v>
                      </c:pt>
                      <c:pt idx="144">
                        <c:v>-5.3</c:v>
                      </c:pt>
                      <c:pt idx="145">
                        <c:v>-5.0999999999999996</c:v>
                      </c:pt>
                      <c:pt idx="146">
                        <c:v>-4.9000000000000004</c:v>
                      </c:pt>
                      <c:pt idx="147">
                        <c:v>-4.9000000000000004</c:v>
                      </c:pt>
                      <c:pt idx="148">
                        <c:v>-5</c:v>
                      </c:pt>
                      <c:pt idx="149">
                        <c:v>-5</c:v>
                      </c:pt>
                      <c:pt idx="150">
                        <c:v>-5</c:v>
                      </c:pt>
                      <c:pt idx="151">
                        <c:v>-5.0999999999999996</c:v>
                      </c:pt>
                      <c:pt idx="152">
                        <c:v>-4.8</c:v>
                      </c:pt>
                      <c:pt idx="153">
                        <c:v>-4.4000000000000004</c:v>
                      </c:pt>
                      <c:pt idx="154">
                        <c:v>-4</c:v>
                      </c:pt>
                      <c:pt idx="155">
                        <c:v>-5.2</c:v>
                      </c:pt>
                      <c:pt idx="156">
                        <c:v>-6</c:v>
                      </c:pt>
                      <c:pt idx="157">
                        <c:v>-9.6</c:v>
                      </c:pt>
                      <c:pt idx="158">
                        <c:v>-15.4</c:v>
                      </c:pt>
                      <c:pt idx="159">
                        <c:v>-18.5</c:v>
                      </c:pt>
                      <c:pt idx="160">
                        <c:v>-19.8</c:v>
                      </c:pt>
                      <c:pt idx="161">
                        <c:v>-20.100000000000001</c:v>
                      </c:pt>
                      <c:pt idx="162">
                        <c:v>-19.8</c:v>
                      </c:pt>
                      <c:pt idx="163">
                        <c:v>-18.5</c:v>
                      </c:pt>
                      <c:pt idx="164">
                        <c:v>-16.899999999999999</c:v>
                      </c:pt>
                      <c:pt idx="165">
                        <c:v>-14.9</c:v>
                      </c:pt>
                      <c:pt idx="166">
                        <c:v>-12.8</c:v>
                      </c:pt>
                      <c:pt idx="167">
                        <c:v>-9.9</c:v>
                      </c:pt>
                      <c:pt idx="168">
                        <c:v>-8.6</c:v>
                      </c:pt>
                      <c:pt idx="169">
                        <c:v>-7.5</c:v>
                      </c:pt>
                      <c:pt idx="170">
                        <c:v>-6.3</c:v>
                      </c:pt>
                      <c:pt idx="171">
                        <c:v>-5.0999999999999996</c:v>
                      </c:pt>
                      <c:pt idx="172">
                        <c:v>-3.4</c:v>
                      </c:pt>
                      <c:pt idx="173">
                        <c:v>-2.1</c:v>
                      </c:pt>
                      <c:pt idx="174">
                        <c:v>-1.1000000000000001</c:v>
                      </c:pt>
                      <c:pt idx="175">
                        <c:v>0</c:v>
                      </c:pt>
                      <c:pt idx="176">
                        <c:v>-0.4</c:v>
                      </c:pt>
                      <c:pt idx="177">
                        <c:v>-1.1000000000000001</c:v>
                      </c:pt>
                      <c:pt idx="178">
                        <c:v>-1.9</c:v>
                      </c:pt>
                      <c:pt idx="179">
                        <c:v>-2.6</c:v>
                      </c:pt>
                      <c:pt idx="180">
                        <c:v>-3.1</c:v>
                      </c:pt>
                      <c:pt idx="181">
                        <c:v>-4</c:v>
                      </c:pt>
                      <c:pt idx="182">
                        <c:v>-4.9000000000000004</c:v>
                      </c:pt>
                      <c:pt idx="183">
                        <c:v>-5.7</c:v>
                      </c:pt>
                      <c:pt idx="184">
                        <c:v>-7.5</c:v>
                      </c:pt>
                      <c:pt idx="185">
                        <c:v>-8.6999999999999993</c:v>
                      </c:pt>
                      <c:pt idx="186">
                        <c:v>-9.9</c:v>
                      </c:pt>
                      <c:pt idx="187">
                        <c:v>-10.6</c:v>
                      </c:pt>
                      <c:pt idx="188">
                        <c:v>-11</c:v>
                      </c:pt>
                      <c:pt idx="189">
                        <c:v>-11.4</c:v>
                      </c:pt>
                      <c:pt idx="190">
                        <c:v>-11.9</c:v>
                      </c:pt>
                      <c:pt idx="191">
                        <c:v>-12</c:v>
                      </c:pt>
                      <c:pt idx="192">
                        <c:v>-12</c:v>
                      </c:pt>
                      <c:pt idx="193">
                        <c:v>-12.1</c:v>
                      </c:pt>
                      <c:pt idx="194">
                        <c:v>-12.1</c:v>
                      </c:pt>
                      <c:pt idx="195">
                        <c:v>-12.2</c:v>
                      </c:pt>
                      <c:pt idx="196">
                        <c:v>-12.2</c:v>
                      </c:pt>
                      <c:pt idx="197">
                        <c:v>-12.1</c:v>
                      </c:pt>
                      <c:pt idx="198">
                        <c:v>-12.2</c:v>
                      </c:pt>
                      <c:pt idx="199">
                        <c:v>-12.4</c:v>
                      </c:pt>
                      <c:pt idx="200">
                        <c:v>-12.7</c:v>
                      </c:pt>
                      <c:pt idx="201">
                        <c:v>-13</c:v>
                      </c:pt>
                      <c:pt idx="202">
                        <c:v>-13</c:v>
                      </c:pt>
                      <c:pt idx="203">
                        <c:v>-13.2</c:v>
                      </c:pt>
                      <c:pt idx="204">
                        <c:v>-13.2</c:v>
                      </c:pt>
                      <c:pt idx="205">
                        <c:v>-13.2</c:v>
                      </c:pt>
                      <c:pt idx="206">
                        <c:v>-12.5</c:v>
                      </c:pt>
                      <c:pt idx="207">
                        <c:v>-10.9</c:v>
                      </c:pt>
                      <c:pt idx="208">
                        <c:v>-9.6999999999999993</c:v>
                      </c:pt>
                      <c:pt idx="209">
                        <c:v>-8.6999999999999993</c:v>
                      </c:pt>
                      <c:pt idx="210">
                        <c:v>-7.5</c:v>
                      </c:pt>
                      <c:pt idx="211">
                        <c:v>-7.4</c:v>
                      </c:pt>
                      <c:pt idx="212">
                        <c:v>-11.1</c:v>
                      </c:pt>
                      <c:pt idx="213">
                        <c:v>-15</c:v>
                      </c:pt>
                      <c:pt idx="214">
                        <c:v>-18.399999999999999</c:v>
                      </c:pt>
                      <c:pt idx="215">
                        <c:v>-19.899999999999999</c:v>
                      </c:pt>
                      <c:pt idx="216">
                        <c:v>-18.100000000000001</c:v>
                      </c:pt>
                      <c:pt idx="217">
                        <c:v>-16.100000000000001</c:v>
                      </c:pt>
                      <c:pt idx="218">
                        <c:v>-15.7</c:v>
                      </c:pt>
                      <c:pt idx="219">
                        <c:v>-18</c:v>
                      </c:pt>
                      <c:pt idx="220">
                        <c:v>-25</c:v>
                      </c:pt>
                      <c:pt idx="221">
                        <c:v>-33.200000000000003</c:v>
                      </c:pt>
                      <c:pt idx="222">
                        <c:v>-32.200000000000003</c:v>
                      </c:pt>
                      <c:pt idx="223">
                        <c:v>-27.1</c:v>
                      </c:pt>
                      <c:pt idx="224">
                        <c:v>-21.6</c:v>
                      </c:pt>
                      <c:pt idx="225">
                        <c:v>-18.2</c:v>
                      </c:pt>
                      <c:pt idx="226">
                        <c:v>-16.100000000000001</c:v>
                      </c:pt>
                      <c:pt idx="227">
                        <c:v>-15.3</c:v>
                      </c:pt>
                      <c:pt idx="228">
                        <c:v>-15.1</c:v>
                      </c:pt>
                      <c:pt idx="229">
                        <c:v>-14.8</c:v>
                      </c:pt>
                      <c:pt idx="230">
                        <c:v>-14.4</c:v>
                      </c:pt>
                      <c:pt idx="231">
                        <c:v>-14</c:v>
                      </c:pt>
                      <c:pt idx="232">
                        <c:v>-13.5</c:v>
                      </c:pt>
                      <c:pt idx="233">
                        <c:v>-12.9</c:v>
                      </c:pt>
                      <c:pt idx="234">
                        <c:v>-12.7</c:v>
                      </c:pt>
                      <c:pt idx="235">
                        <c:v>-12.5</c:v>
                      </c:pt>
                      <c:pt idx="236">
                        <c:v>-12.3</c:v>
                      </c:pt>
                      <c:pt idx="237">
                        <c:v>-12.3</c:v>
                      </c:pt>
                      <c:pt idx="238">
                        <c:v>-12.4</c:v>
                      </c:pt>
                      <c:pt idx="239">
                        <c:v>-12.8</c:v>
                      </c:pt>
                      <c:pt idx="240">
                        <c:v>-13.1</c:v>
                      </c:pt>
                      <c:pt idx="241">
                        <c:v>-13.2</c:v>
                      </c:pt>
                      <c:pt idx="242">
                        <c:v>-13.1</c:v>
                      </c:pt>
                      <c:pt idx="243">
                        <c:v>-12.9</c:v>
                      </c:pt>
                      <c:pt idx="244">
                        <c:v>-12.7</c:v>
                      </c:pt>
                      <c:pt idx="245">
                        <c:v>-11.9</c:v>
                      </c:pt>
                      <c:pt idx="246">
                        <c:v>-10.8</c:v>
                      </c:pt>
                      <c:pt idx="247">
                        <c:v>-10.4</c:v>
                      </c:pt>
                      <c:pt idx="248">
                        <c:v>-10.1</c:v>
                      </c:pt>
                      <c:pt idx="249">
                        <c:v>-9.8000000000000007</c:v>
                      </c:pt>
                      <c:pt idx="250">
                        <c:v>-9.8000000000000007</c:v>
                      </c:pt>
                      <c:pt idx="251">
                        <c:v>-9.6999999999999993</c:v>
                      </c:pt>
                      <c:pt idx="252">
                        <c:v>-9.8000000000000007</c:v>
                      </c:pt>
                      <c:pt idx="253">
                        <c:v>-9.6</c:v>
                      </c:pt>
                      <c:pt idx="254">
                        <c:v>-9.6</c:v>
                      </c:pt>
                      <c:pt idx="255">
                        <c:v>-9.6</c:v>
                      </c:pt>
                      <c:pt idx="256">
                        <c:v>-9.9</c:v>
                      </c:pt>
                      <c:pt idx="257">
                        <c:v>-10.3</c:v>
                      </c:pt>
                      <c:pt idx="258">
                        <c:v>-11.1</c:v>
                      </c:pt>
                      <c:pt idx="259">
                        <c:v>-12.5</c:v>
                      </c:pt>
                      <c:pt idx="260">
                        <c:v>-13.4</c:v>
                      </c:pt>
                      <c:pt idx="261">
                        <c:v>-15.2</c:v>
                      </c:pt>
                      <c:pt idx="262">
                        <c:v>-17.100000000000001</c:v>
                      </c:pt>
                      <c:pt idx="263">
                        <c:v>-17.899999999999999</c:v>
                      </c:pt>
                      <c:pt idx="264">
                        <c:v>-18</c:v>
                      </c:pt>
                      <c:pt idx="265">
                        <c:v>-17.100000000000001</c:v>
                      </c:pt>
                      <c:pt idx="266">
                        <c:v>-16.100000000000001</c:v>
                      </c:pt>
                      <c:pt idx="267">
                        <c:v>-16</c:v>
                      </c:pt>
                      <c:pt idx="268">
                        <c:v>-17.8</c:v>
                      </c:pt>
                      <c:pt idx="269">
                        <c:v>-17.899999999999999</c:v>
                      </c:pt>
                      <c:pt idx="270">
                        <c:v>-18</c:v>
                      </c:pt>
                      <c:pt idx="271">
                        <c:v>-17.600000000000001</c:v>
                      </c:pt>
                      <c:pt idx="272">
                        <c:v>-17.5</c:v>
                      </c:pt>
                      <c:pt idx="273">
                        <c:v>-17.5</c:v>
                      </c:pt>
                      <c:pt idx="274">
                        <c:v>-17.100000000000001</c:v>
                      </c:pt>
                      <c:pt idx="275">
                        <c:v>-16.8</c:v>
                      </c:pt>
                      <c:pt idx="276">
                        <c:v>-16.399999999999999</c:v>
                      </c:pt>
                      <c:pt idx="277">
                        <c:v>-16.399999999999999</c:v>
                      </c:pt>
                      <c:pt idx="278">
                        <c:v>-16.5</c:v>
                      </c:pt>
                      <c:pt idx="279">
                        <c:v>-17</c:v>
                      </c:pt>
                      <c:pt idx="280">
                        <c:v>-16.8</c:v>
                      </c:pt>
                      <c:pt idx="281">
                        <c:v>-16.5</c:v>
                      </c:pt>
                      <c:pt idx="282">
                        <c:v>-16.399999999999999</c:v>
                      </c:pt>
                      <c:pt idx="283">
                        <c:v>-16.2</c:v>
                      </c:pt>
                      <c:pt idx="284">
                        <c:v>-15.8</c:v>
                      </c:pt>
                      <c:pt idx="285">
                        <c:v>-15.3</c:v>
                      </c:pt>
                      <c:pt idx="286">
                        <c:v>-14</c:v>
                      </c:pt>
                      <c:pt idx="287">
                        <c:v>-11.8</c:v>
                      </c:pt>
                      <c:pt idx="288">
                        <c:v>-10.6</c:v>
                      </c:pt>
                      <c:pt idx="289">
                        <c:v>-10.3</c:v>
                      </c:pt>
                      <c:pt idx="290">
                        <c:v>-10.199999999999999</c:v>
                      </c:pt>
                      <c:pt idx="291">
                        <c:v>-10.4</c:v>
                      </c:pt>
                      <c:pt idx="292">
                        <c:v>-11</c:v>
                      </c:pt>
                      <c:pt idx="293">
                        <c:v>-12</c:v>
                      </c:pt>
                      <c:pt idx="294">
                        <c:v>-12.4</c:v>
                      </c:pt>
                      <c:pt idx="295">
                        <c:v>-12.6</c:v>
                      </c:pt>
                      <c:pt idx="296">
                        <c:v>-12.7</c:v>
                      </c:pt>
                      <c:pt idx="297">
                        <c:v>-12.8</c:v>
                      </c:pt>
                      <c:pt idx="298">
                        <c:v>-12.8</c:v>
                      </c:pt>
                      <c:pt idx="299">
                        <c:v>-12.7</c:v>
                      </c:pt>
                      <c:pt idx="300">
                        <c:v>-12.7</c:v>
                      </c:pt>
                      <c:pt idx="301">
                        <c:v>-12.5</c:v>
                      </c:pt>
                      <c:pt idx="302">
                        <c:v>-12.5</c:v>
                      </c:pt>
                      <c:pt idx="303">
                        <c:v>-12.6</c:v>
                      </c:pt>
                      <c:pt idx="304">
                        <c:v>-12.8</c:v>
                      </c:pt>
                      <c:pt idx="305">
                        <c:v>-13</c:v>
                      </c:pt>
                      <c:pt idx="306">
                        <c:v>-12.7</c:v>
                      </c:pt>
                      <c:pt idx="307">
                        <c:v>-12.4</c:v>
                      </c:pt>
                      <c:pt idx="308">
                        <c:v>-12.4</c:v>
                      </c:pt>
                      <c:pt idx="309">
                        <c:v>-12.4</c:v>
                      </c:pt>
                      <c:pt idx="310">
                        <c:v>-12.3</c:v>
                      </c:pt>
                      <c:pt idx="311">
                        <c:v>-12.2</c:v>
                      </c:pt>
                      <c:pt idx="312">
                        <c:v>-12.4</c:v>
                      </c:pt>
                      <c:pt idx="313">
                        <c:v>-12.7</c:v>
                      </c:pt>
                      <c:pt idx="314">
                        <c:v>-12.6</c:v>
                      </c:pt>
                      <c:pt idx="315">
                        <c:v>-12.5</c:v>
                      </c:pt>
                      <c:pt idx="316">
                        <c:v>-12.5</c:v>
                      </c:pt>
                      <c:pt idx="317">
                        <c:v>-12.3</c:v>
                      </c:pt>
                      <c:pt idx="318">
                        <c:v>-12.5</c:v>
                      </c:pt>
                      <c:pt idx="319">
                        <c:v>-11.6</c:v>
                      </c:pt>
                      <c:pt idx="320">
                        <c:v>-10.6</c:v>
                      </c:pt>
                      <c:pt idx="321">
                        <c:v>-10</c:v>
                      </c:pt>
                      <c:pt idx="322">
                        <c:v>-10.3</c:v>
                      </c:pt>
                      <c:pt idx="323">
                        <c:v>-15.8</c:v>
                      </c:pt>
                      <c:pt idx="324">
                        <c:v>-13.7</c:v>
                      </c:pt>
                      <c:pt idx="325">
                        <c:v>-13.3</c:v>
                      </c:pt>
                      <c:pt idx="326">
                        <c:v>-13.2</c:v>
                      </c:pt>
                      <c:pt idx="327">
                        <c:v>-12.9</c:v>
                      </c:pt>
                      <c:pt idx="328">
                        <c:v>-12.4</c:v>
                      </c:pt>
                      <c:pt idx="329">
                        <c:v>-11.8</c:v>
                      </c:pt>
                      <c:pt idx="330">
                        <c:v>-11.7</c:v>
                      </c:pt>
                      <c:pt idx="331">
                        <c:v>-11.6</c:v>
                      </c:pt>
                      <c:pt idx="332">
                        <c:v>-11.4</c:v>
                      </c:pt>
                      <c:pt idx="333">
                        <c:v>-11.4</c:v>
                      </c:pt>
                      <c:pt idx="334">
                        <c:v>-11.5</c:v>
                      </c:pt>
                      <c:pt idx="335">
                        <c:v>-11.2</c:v>
                      </c:pt>
                      <c:pt idx="336">
                        <c:v>-10.9</c:v>
                      </c:pt>
                      <c:pt idx="337">
                        <c:v>-11</c:v>
                      </c:pt>
                      <c:pt idx="338">
                        <c:v>-11.4</c:v>
                      </c:pt>
                      <c:pt idx="339">
                        <c:v>-11.7</c:v>
                      </c:pt>
                      <c:pt idx="340">
                        <c:v>-11.6</c:v>
                      </c:pt>
                      <c:pt idx="341">
                        <c:v>-11.4</c:v>
                      </c:pt>
                      <c:pt idx="342">
                        <c:v>-11.3</c:v>
                      </c:pt>
                      <c:pt idx="343">
                        <c:v>-11.7</c:v>
                      </c:pt>
                      <c:pt idx="344">
                        <c:v>-13</c:v>
                      </c:pt>
                      <c:pt idx="345">
                        <c:v>-16.2</c:v>
                      </c:pt>
                      <c:pt idx="346">
                        <c:v>-20.3</c:v>
                      </c:pt>
                      <c:pt idx="347">
                        <c:v>-28.1</c:v>
                      </c:pt>
                      <c:pt idx="348">
                        <c:v>-21.1</c:v>
                      </c:pt>
                      <c:pt idx="349">
                        <c:v>-15.4</c:v>
                      </c:pt>
                      <c:pt idx="350">
                        <c:v>-13.3</c:v>
                      </c:pt>
                      <c:pt idx="351">
                        <c:v>-11.9</c:v>
                      </c:pt>
                      <c:pt idx="352">
                        <c:v>-11</c:v>
                      </c:pt>
                      <c:pt idx="353">
                        <c:v>-10.1</c:v>
                      </c:pt>
                      <c:pt idx="354">
                        <c:v>-9.5</c:v>
                      </c:pt>
                      <c:pt idx="355">
                        <c:v>-9.1999999999999993</c:v>
                      </c:pt>
                      <c:pt idx="356">
                        <c:v>-9</c:v>
                      </c:pt>
                      <c:pt idx="357">
                        <c:v>-9.4</c:v>
                      </c:pt>
                      <c:pt idx="358">
                        <c:v>-9.8000000000000007</c:v>
                      </c:pt>
                      <c:pt idx="359">
                        <c:v>-10.1</c:v>
                      </c:pt>
                      <c:pt idx="360">
                        <c:v>-10.4</c:v>
                      </c:pt>
                      <c:pt idx="361">
                        <c:v>-10.7</c:v>
                      </c:pt>
                      <c:pt idx="362">
                        <c:v>-10.8</c:v>
                      </c:pt>
                      <c:pt idx="363">
                        <c:v>-10.9</c:v>
                      </c:pt>
                      <c:pt idx="364">
                        <c:v>-10.9</c:v>
                      </c:pt>
                      <c:pt idx="365">
                        <c:v>-11</c:v>
                      </c:pt>
                      <c:pt idx="366">
                        <c:v>-11</c:v>
                      </c:pt>
                      <c:pt idx="367">
                        <c:v>-11</c:v>
                      </c:pt>
                      <c:pt idx="368">
                        <c:v>-11.1</c:v>
                      </c:pt>
                      <c:pt idx="369">
                        <c:v>-11.2</c:v>
                      </c:pt>
                      <c:pt idx="370">
                        <c:v>-11.1</c:v>
                      </c:pt>
                      <c:pt idx="371">
                        <c:v>-11.1</c:v>
                      </c:pt>
                      <c:pt idx="372">
                        <c:v>-10.9</c:v>
                      </c:pt>
                      <c:pt idx="373">
                        <c:v>-10.9</c:v>
                      </c:pt>
                      <c:pt idx="374">
                        <c:v>-11.4</c:v>
                      </c:pt>
                      <c:pt idx="375">
                        <c:v>-11.8</c:v>
                      </c:pt>
                      <c:pt idx="376">
                        <c:v>-12.2</c:v>
                      </c:pt>
                      <c:pt idx="377">
                        <c:v>-12.5</c:v>
                      </c:pt>
                      <c:pt idx="378">
                        <c:v>-12.8</c:v>
                      </c:pt>
                      <c:pt idx="379">
                        <c:v>-12.9</c:v>
                      </c:pt>
                      <c:pt idx="380">
                        <c:v>-13.2</c:v>
                      </c:pt>
                      <c:pt idx="381">
                        <c:v>-13.2</c:v>
                      </c:pt>
                      <c:pt idx="382">
                        <c:v>-13.2</c:v>
                      </c:pt>
                      <c:pt idx="383">
                        <c:v>-13.2</c:v>
                      </c:pt>
                      <c:pt idx="384">
                        <c:v>-13.2</c:v>
                      </c:pt>
                      <c:pt idx="385">
                        <c:v>-13</c:v>
                      </c:pt>
                      <c:pt idx="386">
                        <c:v>-12.7</c:v>
                      </c:pt>
                      <c:pt idx="387">
                        <c:v>-12.4</c:v>
                      </c:pt>
                      <c:pt idx="388">
                        <c:v>-12.4</c:v>
                      </c:pt>
                      <c:pt idx="389">
                        <c:v>-12.3</c:v>
                      </c:pt>
                      <c:pt idx="390">
                        <c:v>-12.3</c:v>
                      </c:pt>
                      <c:pt idx="391">
                        <c:v>-12</c:v>
                      </c:pt>
                      <c:pt idx="392">
                        <c:v>-11.8</c:v>
                      </c:pt>
                      <c:pt idx="393">
                        <c:v>-11.8</c:v>
                      </c:pt>
                      <c:pt idx="394">
                        <c:v>-11.7</c:v>
                      </c:pt>
                      <c:pt idx="395">
                        <c:v>-11.6</c:v>
                      </c:pt>
                      <c:pt idx="396">
                        <c:v>-11.6</c:v>
                      </c:pt>
                      <c:pt idx="397">
                        <c:v>-11.5</c:v>
                      </c:pt>
                      <c:pt idx="398">
                        <c:v>-11.5</c:v>
                      </c:pt>
                      <c:pt idx="399">
                        <c:v>-11.4</c:v>
                      </c:pt>
                      <c:pt idx="400">
                        <c:v>-11.5</c:v>
                      </c:pt>
                      <c:pt idx="401">
                        <c:v>-11.4</c:v>
                      </c:pt>
                      <c:pt idx="402">
                        <c:v>-11.3</c:v>
                      </c:pt>
                      <c:pt idx="403">
                        <c:v>-11.3</c:v>
                      </c:pt>
                      <c:pt idx="404">
                        <c:v>-11.3</c:v>
                      </c:pt>
                      <c:pt idx="405">
                        <c:v>-11.3</c:v>
                      </c:pt>
                      <c:pt idx="406">
                        <c:v>-11.3</c:v>
                      </c:pt>
                      <c:pt idx="407">
                        <c:v>-11.3</c:v>
                      </c:pt>
                      <c:pt idx="408">
                        <c:v>-11.2</c:v>
                      </c:pt>
                      <c:pt idx="409">
                        <c:v>-11.2</c:v>
                      </c:pt>
                      <c:pt idx="410">
                        <c:v>-11.1</c:v>
                      </c:pt>
                      <c:pt idx="411">
                        <c:v>-11</c:v>
                      </c:pt>
                      <c:pt idx="412">
                        <c:v>-11</c:v>
                      </c:pt>
                      <c:pt idx="413">
                        <c:v>-11.1</c:v>
                      </c:pt>
                      <c:pt idx="414">
                        <c:v>-11</c:v>
                      </c:pt>
                      <c:pt idx="415">
                        <c:v>-10.9</c:v>
                      </c:pt>
                      <c:pt idx="416">
                        <c:v>-10.8</c:v>
                      </c:pt>
                      <c:pt idx="417">
                        <c:v>-10.6</c:v>
                      </c:pt>
                      <c:pt idx="418">
                        <c:v>-10.5</c:v>
                      </c:pt>
                      <c:pt idx="419">
                        <c:v>-10.5</c:v>
                      </c:pt>
                      <c:pt idx="420">
                        <c:v>-10.4</c:v>
                      </c:pt>
                      <c:pt idx="421">
                        <c:v>-10.3</c:v>
                      </c:pt>
                      <c:pt idx="422">
                        <c:v>-10.199999999999999</c:v>
                      </c:pt>
                      <c:pt idx="423">
                        <c:v>-10.1</c:v>
                      </c:pt>
                      <c:pt idx="424">
                        <c:v>-10</c:v>
                      </c:pt>
                      <c:pt idx="425">
                        <c:v>-10</c:v>
                      </c:pt>
                      <c:pt idx="426">
                        <c:v>-9.9</c:v>
                      </c:pt>
                      <c:pt idx="427">
                        <c:v>-9.9</c:v>
                      </c:pt>
                      <c:pt idx="428">
                        <c:v>-10</c:v>
                      </c:pt>
                      <c:pt idx="429">
                        <c:v>-10.1</c:v>
                      </c:pt>
                      <c:pt idx="430">
                        <c:v>-10.6</c:v>
                      </c:pt>
                      <c:pt idx="431">
                        <c:v>-11</c:v>
                      </c:pt>
                      <c:pt idx="432">
                        <c:v>-11.4</c:v>
                      </c:pt>
                      <c:pt idx="433">
                        <c:v>-11.8</c:v>
                      </c:pt>
                      <c:pt idx="434">
                        <c:v>-12.2</c:v>
                      </c:pt>
                      <c:pt idx="435">
                        <c:v>-12.4</c:v>
                      </c:pt>
                      <c:pt idx="436">
                        <c:v>-12.5</c:v>
                      </c:pt>
                      <c:pt idx="437">
                        <c:v>-12.5</c:v>
                      </c:pt>
                      <c:pt idx="438">
                        <c:v>-12.5</c:v>
                      </c:pt>
                      <c:pt idx="439">
                        <c:v>-12.5</c:v>
                      </c:pt>
                      <c:pt idx="440">
                        <c:v>-12.6</c:v>
                      </c:pt>
                      <c:pt idx="441">
                        <c:v>-13</c:v>
                      </c:pt>
                      <c:pt idx="442">
                        <c:v>-13.1</c:v>
                      </c:pt>
                      <c:pt idx="443">
                        <c:v>-12.7</c:v>
                      </c:pt>
                      <c:pt idx="444">
                        <c:v>-12.4</c:v>
                      </c:pt>
                      <c:pt idx="445">
                        <c:v>-12.2</c:v>
                      </c:pt>
                      <c:pt idx="446">
                        <c:v>-12</c:v>
                      </c:pt>
                      <c:pt idx="447">
                        <c:v>-12</c:v>
                      </c:pt>
                      <c:pt idx="448">
                        <c:v>-11.9</c:v>
                      </c:pt>
                      <c:pt idx="449">
                        <c:v>-12</c:v>
                      </c:pt>
                      <c:pt idx="450">
                        <c:v>-12</c:v>
                      </c:pt>
                      <c:pt idx="451">
                        <c:v>-12</c:v>
                      </c:pt>
                      <c:pt idx="452">
                        <c:v>-12</c:v>
                      </c:pt>
                      <c:pt idx="453">
                        <c:v>-12.1</c:v>
                      </c:pt>
                      <c:pt idx="454">
                        <c:v>-12.1</c:v>
                      </c:pt>
                      <c:pt idx="455">
                        <c:v>-12</c:v>
                      </c:pt>
                      <c:pt idx="456">
                        <c:v>-12</c:v>
                      </c:pt>
                      <c:pt idx="457">
                        <c:v>-12.1</c:v>
                      </c:pt>
                      <c:pt idx="458">
                        <c:v>-12</c:v>
                      </c:pt>
                      <c:pt idx="459">
                        <c:v>-12</c:v>
                      </c:pt>
                      <c:pt idx="460">
                        <c:v>-11.9</c:v>
                      </c:pt>
                      <c:pt idx="461">
                        <c:v>-11.9</c:v>
                      </c:pt>
                      <c:pt idx="462">
                        <c:v>-11.9</c:v>
                      </c:pt>
                      <c:pt idx="463">
                        <c:v>-11.9</c:v>
                      </c:pt>
                      <c:pt idx="464">
                        <c:v>-11.8</c:v>
                      </c:pt>
                      <c:pt idx="465">
                        <c:v>-11.7</c:v>
                      </c:pt>
                      <c:pt idx="466">
                        <c:v>-11.6</c:v>
                      </c:pt>
                      <c:pt idx="467">
                        <c:v>-11.4</c:v>
                      </c:pt>
                      <c:pt idx="468">
                        <c:v>-11.2</c:v>
                      </c:pt>
                      <c:pt idx="469">
                        <c:v>-10.7</c:v>
                      </c:pt>
                      <c:pt idx="470">
                        <c:v>-10.3</c:v>
                      </c:pt>
                      <c:pt idx="471">
                        <c:v>-10</c:v>
                      </c:pt>
                      <c:pt idx="472">
                        <c:v>-9.8000000000000007</c:v>
                      </c:pt>
                      <c:pt idx="473">
                        <c:v>-9.6999999999999993</c:v>
                      </c:pt>
                      <c:pt idx="474">
                        <c:v>-9.6</c:v>
                      </c:pt>
                      <c:pt idx="475">
                        <c:v>-9.6</c:v>
                      </c:pt>
                      <c:pt idx="476">
                        <c:v>-9.5</c:v>
                      </c:pt>
                      <c:pt idx="477">
                        <c:v>-9.3000000000000007</c:v>
                      </c:pt>
                      <c:pt idx="478">
                        <c:v>-9</c:v>
                      </c:pt>
                      <c:pt idx="479">
                        <c:v>-8.9</c:v>
                      </c:pt>
                      <c:pt idx="480">
                        <c:v>-9</c:v>
                      </c:pt>
                      <c:pt idx="481">
                        <c:v>-9</c:v>
                      </c:pt>
                      <c:pt idx="482">
                        <c:v>-9.1</c:v>
                      </c:pt>
                      <c:pt idx="483">
                        <c:v>-9.1</c:v>
                      </c:pt>
                      <c:pt idx="484">
                        <c:v>-9.1</c:v>
                      </c:pt>
                      <c:pt idx="485">
                        <c:v>-9.1999999999999993</c:v>
                      </c:pt>
                      <c:pt idx="486">
                        <c:v>-9.1999999999999993</c:v>
                      </c:pt>
                      <c:pt idx="487">
                        <c:v>-9.3000000000000007</c:v>
                      </c:pt>
                      <c:pt idx="488">
                        <c:v>-9.3000000000000007</c:v>
                      </c:pt>
                      <c:pt idx="489">
                        <c:v>-9.1999999999999993</c:v>
                      </c:pt>
                      <c:pt idx="490">
                        <c:v>-9.1999999999999993</c:v>
                      </c:pt>
                      <c:pt idx="491">
                        <c:v>-9.1</c:v>
                      </c:pt>
                      <c:pt idx="492">
                        <c:v>-9.1</c:v>
                      </c:pt>
                      <c:pt idx="493">
                        <c:v>-9.1999999999999993</c:v>
                      </c:pt>
                      <c:pt idx="494">
                        <c:v>-9.5</c:v>
                      </c:pt>
                      <c:pt idx="495">
                        <c:v>-9.5</c:v>
                      </c:pt>
                      <c:pt idx="496">
                        <c:v>-9.6999999999999993</c:v>
                      </c:pt>
                      <c:pt idx="497">
                        <c:v>-9.6999999999999993</c:v>
                      </c:pt>
                      <c:pt idx="498">
                        <c:v>-9.6</c:v>
                      </c:pt>
                      <c:pt idx="499">
                        <c:v>-9.5</c:v>
                      </c:pt>
                      <c:pt idx="500">
                        <c:v>-9.1999999999999993</c:v>
                      </c:pt>
                      <c:pt idx="501">
                        <c:v>-8.6999999999999993</c:v>
                      </c:pt>
                      <c:pt idx="502">
                        <c:v>-8.4</c:v>
                      </c:pt>
                      <c:pt idx="503">
                        <c:v>-8.1</c:v>
                      </c:pt>
                      <c:pt idx="504">
                        <c:v>-7.6</c:v>
                      </c:pt>
                      <c:pt idx="505">
                        <c:v>-7.7</c:v>
                      </c:pt>
                      <c:pt idx="506">
                        <c:v>-7.3</c:v>
                      </c:pt>
                      <c:pt idx="507">
                        <c:v>-6.9</c:v>
                      </c:pt>
                      <c:pt idx="508">
                        <c:v>-8.3000000000000007</c:v>
                      </c:pt>
                      <c:pt idx="509">
                        <c:v>-8.9</c:v>
                      </c:pt>
                      <c:pt idx="510">
                        <c:v>-8</c:v>
                      </c:pt>
                      <c:pt idx="511">
                        <c:v>-7.1</c:v>
                      </c:pt>
                      <c:pt idx="512">
                        <c:v>-5.8</c:v>
                      </c:pt>
                      <c:pt idx="513">
                        <c:v>-4.2</c:v>
                      </c:pt>
                      <c:pt idx="514">
                        <c:v>-3.4</c:v>
                      </c:pt>
                      <c:pt idx="515">
                        <c:v>-2.7</c:v>
                      </c:pt>
                      <c:pt idx="516">
                        <c:v>-2.2000000000000002</c:v>
                      </c:pt>
                      <c:pt idx="517">
                        <c:v>-1.7</c:v>
                      </c:pt>
                      <c:pt idx="518">
                        <c:v>-1.4</c:v>
                      </c:pt>
                      <c:pt idx="519">
                        <c:v>-1.1000000000000001</c:v>
                      </c:pt>
                      <c:pt idx="520">
                        <c:v>-1</c:v>
                      </c:pt>
                      <c:pt idx="521">
                        <c:v>-0.9</c:v>
                      </c:pt>
                      <c:pt idx="522">
                        <c:v>-0.8</c:v>
                      </c:pt>
                      <c:pt idx="523">
                        <c:v>-0.8</c:v>
                      </c:pt>
                      <c:pt idx="524">
                        <c:v>-0.7</c:v>
                      </c:pt>
                      <c:pt idx="525">
                        <c:v>-0.7</c:v>
                      </c:pt>
                      <c:pt idx="526">
                        <c:v>-0.7</c:v>
                      </c:pt>
                      <c:pt idx="527">
                        <c:v>-0.8</c:v>
                      </c:pt>
                      <c:pt idx="528">
                        <c:v>-0.8</c:v>
                      </c:pt>
                      <c:pt idx="529">
                        <c:v>-0.8</c:v>
                      </c:pt>
                      <c:pt idx="530">
                        <c:v>-0.9</c:v>
                      </c:pt>
                      <c:pt idx="531">
                        <c:v>-0.9</c:v>
                      </c:pt>
                      <c:pt idx="532">
                        <c:v>-0.9</c:v>
                      </c:pt>
                      <c:pt idx="533">
                        <c:v>-0.9</c:v>
                      </c:pt>
                      <c:pt idx="534">
                        <c:v>-0.9</c:v>
                      </c:pt>
                      <c:pt idx="535">
                        <c:v>-0.9</c:v>
                      </c:pt>
                      <c:pt idx="536">
                        <c:v>-0.9</c:v>
                      </c:pt>
                      <c:pt idx="537">
                        <c:v>-0.8</c:v>
                      </c:pt>
                      <c:pt idx="538">
                        <c:v>-0.8</c:v>
                      </c:pt>
                      <c:pt idx="539">
                        <c:v>-0.8</c:v>
                      </c:pt>
                      <c:pt idx="540">
                        <c:v>-0.8</c:v>
                      </c:pt>
                      <c:pt idx="541">
                        <c:v>-0.8</c:v>
                      </c:pt>
                      <c:pt idx="542">
                        <c:v>-0.9</c:v>
                      </c:pt>
                      <c:pt idx="543">
                        <c:v>-0.8</c:v>
                      </c:pt>
                      <c:pt idx="544">
                        <c:v>-0.9</c:v>
                      </c:pt>
                      <c:pt idx="545">
                        <c:v>-0.8</c:v>
                      </c:pt>
                      <c:pt idx="546">
                        <c:v>-0.8</c:v>
                      </c:pt>
                      <c:pt idx="547">
                        <c:v>-0.9</c:v>
                      </c:pt>
                      <c:pt idx="548">
                        <c:v>-0.8</c:v>
                      </c:pt>
                      <c:pt idx="549">
                        <c:v>-0.9</c:v>
                      </c:pt>
                      <c:pt idx="550">
                        <c:v>-0.9</c:v>
                      </c:pt>
                      <c:pt idx="551">
                        <c:v>-0.9</c:v>
                      </c:pt>
                      <c:pt idx="552">
                        <c:v>-0.9</c:v>
                      </c:pt>
                      <c:pt idx="553">
                        <c:v>-0.9</c:v>
                      </c:pt>
                      <c:pt idx="554">
                        <c:v>-1</c:v>
                      </c:pt>
                      <c:pt idx="555">
                        <c:v>-0.9</c:v>
                      </c:pt>
                      <c:pt idx="556">
                        <c:v>-0.9</c:v>
                      </c:pt>
                      <c:pt idx="557">
                        <c:v>-0.9</c:v>
                      </c:pt>
                      <c:pt idx="558">
                        <c:v>-0.9</c:v>
                      </c:pt>
                      <c:pt idx="559">
                        <c:v>-0.9</c:v>
                      </c:pt>
                      <c:pt idx="560">
                        <c:v>-0.9</c:v>
                      </c:pt>
                      <c:pt idx="561">
                        <c:v>-0.9</c:v>
                      </c:pt>
                      <c:pt idx="562">
                        <c:v>-0.9</c:v>
                      </c:pt>
                      <c:pt idx="563">
                        <c:v>-0.9</c:v>
                      </c:pt>
                      <c:pt idx="564">
                        <c:v>-0.9</c:v>
                      </c:pt>
                      <c:pt idx="565">
                        <c:v>-0.9</c:v>
                      </c:pt>
                      <c:pt idx="566">
                        <c:v>-0.9</c:v>
                      </c:pt>
                      <c:pt idx="567">
                        <c:v>-0.9</c:v>
                      </c:pt>
                      <c:pt idx="568">
                        <c:v>-0.9</c:v>
                      </c:pt>
                      <c:pt idx="569">
                        <c:v>-0.9</c:v>
                      </c:pt>
                      <c:pt idx="570">
                        <c:v>-0.9</c:v>
                      </c:pt>
                      <c:pt idx="571">
                        <c:v>-0.9</c:v>
                      </c:pt>
                      <c:pt idx="572">
                        <c:v>-0.9</c:v>
                      </c:pt>
                      <c:pt idx="573">
                        <c:v>-1</c:v>
                      </c:pt>
                      <c:pt idx="574">
                        <c:v>-0.9</c:v>
                      </c:pt>
                      <c:pt idx="575">
                        <c:v>-1</c:v>
                      </c:pt>
                      <c:pt idx="576">
                        <c:v>-0.9</c:v>
                      </c:pt>
                      <c:pt idx="577">
                        <c:v>-0.9</c:v>
                      </c:pt>
                      <c:pt idx="578">
                        <c:v>-1</c:v>
                      </c:pt>
                      <c:pt idx="579">
                        <c:v>-0.9</c:v>
                      </c:pt>
                      <c:pt idx="580">
                        <c:v>-0.9</c:v>
                      </c:pt>
                      <c:pt idx="581">
                        <c:v>-0.9</c:v>
                      </c:pt>
                      <c:pt idx="582">
                        <c:v>-0.9</c:v>
                      </c:pt>
                      <c:pt idx="583">
                        <c:v>-1</c:v>
                      </c:pt>
                      <c:pt idx="584">
                        <c:v>-1</c:v>
                      </c:pt>
                      <c:pt idx="585">
                        <c:v>-1</c:v>
                      </c:pt>
                      <c:pt idx="586">
                        <c:v>-0.9</c:v>
                      </c:pt>
                      <c:pt idx="587">
                        <c:v>-1</c:v>
                      </c:pt>
                      <c:pt idx="588">
                        <c:v>-1</c:v>
                      </c:pt>
                      <c:pt idx="589">
                        <c:v>-1</c:v>
                      </c:pt>
                      <c:pt idx="590">
                        <c:v>-1</c:v>
                      </c:pt>
                      <c:pt idx="591">
                        <c:v>-1</c:v>
                      </c:pt>
                      <c:pt idx="592">
                        <c:v>-1</c:v>
                      </c:pt>
                      <c:pt idx="593">
                        <c:v>-1</c:v>
                      </c:pt>
                      <c:pt idx="594">
                        <c:v>-1</c:v>
                      </c:pt>
                      <c:pt idx="595">
                        <c:v>-1</c:v>
                      </c:pt>
                      <c:pt idx="596">
                        <c:v>-1</c:v>
                      </c:pt>
                      <c:pt idx="597">
                        <c:v>-1</c:v>
                      </c:pt>
                      <c:pt idx="598">
                        <c:v>-1</c:v>
                      </c:pt>
                      <c:pt idx="599">
                        <c:v>-1.1000000000000001</c:v>
                      </c:pt>
                      <c:pt idx="600">
                        <c:v>-1</c:v>
                      </c:pt>
                      <c:pt idx="601">
                        <c:v>-1</c:v>
                      </c:pt>
                      <c:pt idx="602">
                        <c:v>-1</c:v>
                      </c:pt>
                      <c:pt idx="603">
                        <c:v>-1.1000000000000001</c:v>
                      </c:pt>
                      <c:pt idx="604">
                        <c:v>-1</c:v>
                      </c:pt>
                      <c:pt idx="605">
                        <c:v>-1.1000000000000001</c:v>
                      </c:pt>
                      <c:pt idx="606">
                        <c:v>-1.1000000000000001</c:v>
                      </c:pt>
                      <c:pt idx="607">
                        <c:v>-1.1000000000000001</c:v>
                      </c:pt>
                      <c:pt idx="608">
                        <c:v>-1.1000000000000001</c:v>
                      </c:pt>
                      <c:pt idx="609">
                        <c:v>-1.1000000000000001</c:v>
                      </c:pt>
                      <c:pt idx="610">
                        <c:v>-1</c:v>
                      </c:pt>
                      <c:pt idx="611">
                        <c:v>-1.2</c:v>
                      </c:pt>
                      <c:pt idx="612">
                        <c:v>-1.1000000000000001</c:v>
                      </c:pt>
                      <c:pt idx="613">
                        <c:v>-1.1000000000000001</c:v>
                      </c:pt>
                      <c:pt idx="614">
                        <c:v>-1</c:v>
                      </c:pt>
                      <c:pt idx="615">
                        <c:v>-1.1000000000000001</c:v>
                      </c:pt>
                      <c:pt idx="616">
                        <c:v>-1</c:v>
                      </c:pt>
                      <c:pt idx="617">
                        <c:v>-1</c:v>
                      </c:pt>
                      <c:pt idx="618">
                        <c:v>-1.1000000000000001</c:v>
                      </c:pt>
                      <c:pt idx="619">
                        <c:v>-1</c:v>
                      </c:pt>
                      <c:pt idx="620">
                        <c:v>-1.1000000000000001</c:v>
                      </c:pt>
                      <c:pt idx="621">
                        <c:v>-1.1000000000000001</c:v>
                      </c:pt>
                      <c:pt idx="622">
                        <c:v>-1.1000000000000001</c:v>
                      </c:pt>
                      <c:pt idx="623">
                        <c:v>-1.1000000000000001</c:v>
                      </c:pt>
                      <c:pt idx="624">
                        <c:v>-1.1000000000000001</c:v>
                      </c:pt>
                      <c:pt idx="625">
                        <c:v>-1.1000000000000001</c:v>
                      </c:pt>
                      <c:pt idx="626">
                        <c:v>-1</c:v>
                      </c:pt>
                      <c:pt idx="627">
                        <c:v>-1</c:v>
                      </c:pt>
                      <c:pt idx="628">
                        <c:v>-1.1000000000000001</c:v>
                      </c:pt>
                      <c:pt idx="629">
                        <c:v>-1.1000000000000001</c:v>
                      </c:pt>
                      <c:pt idx="630">
                        <c:v>-1</c:v>
                      </c:pt>
                      <c:pt idx="631">
                        <c:v>-1</c:v>
                      </c:pt>
                      <c:pt idx="632">
                        <c:v>-1.1000000000000001</c:v>
                      </c:pt>
                      <c:pt idx="633">
                        <c:v>-1</c:v>
                      </c:pt>
                      <c:pt idx="634">
                        <c:v>-1</c:v>
                      </c:pt>
                      <c:pt idx="635">
                        <c:v>-1</c:v>
                      </c:pt>
                      <c:pt idx="636">
                        <c:v>-1</c:v>
                      </c:pt>
                      <c:pt idx="637">
                        <c:v>-0.9</c:v>
                      </c:pt>
                      <c:pt idx="638">
                        <c:v>-1</c:v>
                      </c:pt>
                      <c:pt idx="639">
                        <c:v>-1</c:v>
                      </c:pt>
                      <c:pt idx="640">
                        <c:v>-1.1000000000000001</c:v>
                      </c:pt>
                      <c:pt idx="641">
                        <c:v>-1.1000000000000001</c:v>
                      </c:pt>
                      <c:pt idx="642">
                        <c:v>-1.1000000000000001</c:v>
                      </c:pt>
                      <c:pt idx="643">
                        <c:v>-1.2</c:v>
                      </c:pt>
                      <c:pt idx="644">
                        <c:v>-1.2</c:v>
                      </c:pt>
                      <c:pt idx="645">
                        <c:v>-1.2</c:v>
                      </c:pt>
                      <c:pt idx="646">
                        <c:v>-1.1000000000000001</c:v>
                      </c:pt>
                      <c:pt idx="647">
                        <c:v>-1.1000000000000001</c:v>
                      </c:pt>
                      <c:pt idx="648">
                        <c:v>-1.1000000000000001</c:v>
                      </c:pt>
                      <c:pt idx="649">
                        <c:v>-1.1000000000000001</c:v>
                      </c:pt>
                      <c:pt idx="650">
                        <c:v>-1.1000000000000001</c:v>
                      </c:pt>
                      <c:pt idx="651">
                        <c:v>-1</c:v>
                      </c:pt>
                      <c:pt idx="652">
                        <c:v>-1</c:v>
                      </c:pt>
                      <c:pt idx="653">
                        <c:v>-1.1000000000000001</c:v>
                      </c:pt>
                      <c:pt idx="654">
                        <c:v>-1.1000000000000001</c:v>
                      </c:pt>
                      <c:pt idx="655">
                        <c:v>-1.1000000000000001</c:v>
                      </c:pt>
                      <c:pt idx="656">
                        <c:v>-1.1000000000000001</c:v>
                      </c:pt>
                      <c:pt idx="657">
                        <c:v>-1.1000000000000001</c:v>
                      </c:pt>
                      <c:pt idx="658">
                        <c:v>-1.1000000000000001</c:v>
                      </c:pt>
                      <c:pt idx="659">
                        <c:v>-1</c:v>
                      </c:pt>
                      <c:pt idx="660">
                        <c:v>-1</c:v>
                      </c:pt>
                      <c:pt idx="661">
                        <c:v>-1.1000000000000001</c:v>
                      </c:pt>
                      <c:pt idx="662">
                        <c:v>-1.1000000000000001</c:v>
                      </c:pt>
                      <c:pt idx="663">
                        <c:v>-1.1000000000000001</c:v>
                      </c:pt>
                      <c:pt idx="664">
                        <c:v>-1.1000000000000001</c:v>
                      </c:pt>
                      <c:pt idx="665">
                        <c:v>-1.2</c:v>
                      </c:pt>
                      <c:pt idx="666">
                        <c:v>-1.1000000000000001</c:v>
                      </c:pt>
                      <c:pt idx="667">
                        <c:v>-1.1000000000000001</c:v>
                      </c:pt>
                      <c:pt idx="668">
                        <c:v>-1.1000000000000001</c:v>
                      </c:pt>
                      <c:pt idx="669">
                        <c:v>-1.1000000000000001</c:v>
                      </c:pt>
                      <c:pt idx="670">
                        <c:v>-1.1000000000000001</c:v>
                      </c:pt>
                      <c:pt idx="671">
                        <c:v>-1.1000000000000001</c:v>
                      </c:pt>
                      <c:pt idx="672">
                        <c:v>-1.1000000000000001</c:v>
                      </c:pt>
                      <c:pt idx="673">
                        <c:v>-1.1000000000000001</c:v>
                      </c:pt>
                      <c:pt idx="674">
                        <c:v>-1.1000000000000001</c:v>
                      </c:pt>
                      <c:pt idx="675">
                        <c:v>-1.1000000000000001</c:v>
                      </c:pt>
                      <c:pt idx="676">
                        <c:v>-1.1000000000000001</c:v>
                      </c:pt>
                      <c:pt idx="677">
                        <c:v>-1</c:v>
                      </c:pt>
                      <c:pt idx="678">
                        <c:v>-1.2</c:v>
                      </c:pt>
                      <c:pt idx="679">
                        <c:v>-1</c:v>
                      </c:pt>
                      <c:pt idx="680">
                        <c:v>-1.1000000000000001</c:v>
                      </c:pt>
                      <c:pt idx="681">
                        <c:v>-1</c:v>
                      </c:pt>
                      <c:pt idx="682">
                        <c:v>-1.1000000000000001</c:v>
                      </c:pt>
                      <c:pt idx="683">
                        <c:v>-1</c:v>
                      </c:pt>
                      <c:pt idx="684">
                        <c:v>-1</c:v>
                      </c:pt>
                      <c:pt idx="685">
                        <c:v>-1</c:v>
                      </c:pt>
                      <c:pt idx="686">
                        <c:v>-1</c:v>
                      </c:pt>
                      <c:pt idx="687">
                        <c:v>-1.1000000000000001</c:v>
                      </c:pt>
                      <c:pt idx="688">
                        <c:v>-1.1000000000000001</c:v>
                      </c:pt>
                      <c:pt idx="689">
                        <c:v>-1.1000000000000001</c:v>
                      </c:pt>
                      <c:pt idx="690">
                        <c:v>-1.1000000000000001</c:v>
                      </c:pt>
                      <c:pt idx="691">
                        <c:v>-1.1000000000000001</c:v>
                      </c:pt>
                      <c:pt idx="692">
                        <c:v>-1.1000000000000001</c:v>
                      </c:pt>
                      <c:pt idx="693">
                        <c:v>-1</c:v>
                      </c:pt>
                      <c:pt idx="694">
                        <c:v>-1.1000000000000001</c:v>
                      </c:pt>
                      <c:pt idx="695">
                        <c:v>-1</c:v>
                      </c:pt>
                      <c:pt idx="696">
                        <c:v>-1.1000000000000001</c:v>
                      </c:pt>
                      <c:pt idx="697">
                        <c:v>-1.1000000000000001</c:v>
                      </c:pt>
                      <c:pt idx="698">
                        <c:v>-1.1000000000000001</c:v>
                      </c:pt>
                      <c:pt idx="699">
                        <c:v>-1.1000000000000001</c:v>
                      </c:pt>
                      <c:pt idx="700">
                        <c:v>-1.1000000000000001</c:v>
                      </c:pt>
                      <c:pt idx="701">
                        <c:v>-1</c:v>
                      </c:pt>
                      <c:pt idx="702">
                        <c:v>-1.1000000000000001</c:v>
                      </c:pt>
                      <c:pt idx="703">
                        <c:v>-1.1000000000000001</c:v>
                      </c:pt>
                      <c:pt idx="704">
                        <c:v>-1</c:v>
                      </c:pt>
                      <c:pt idx="705">
                        <c:v>-1.1000000000000001</c:v>
                      </c:pt>
                      <c:pt idx="706">
                        <c:v>-1.1000000000000001</c:v>
                      </c:pt>
                      <c:pt idx="707">
                        <c:v>-1.1000000000000001</c:v>
                      </c:pt>
                      <c:pt idx="708">
                        <c:v>-1.1000000000000001</c:v>
                      </c:pt>
                      <c:pt idx="709">
                        <c:v>-1</c:v>
                      </c:pt>
                      <c:pt idx="710">
                        <c:v>-1</c:v>
                      </c:pt>
                      <c:pt idx="711">
                        <c:v>-1.1000000000000001</c:v>
                      </c:pt>
                      <c:pt idx="712">
                        <c:v>-1</c:v>
                      </c:pt>
                      <c:pt idx="713">
                        <c:v>-1.1000000000000001</c:v>
                      </c:pt>
                      <c:pt idx="714">
                        <c:v>-1.1000000000000001</c:v>
                      </c:pt>
                      <c:pt idx="715">
                        <c:v>-1.1000000000000001</c:v>
                      </c:pt>
                      <c:pt idx="716">
                        <c:v>-1.1000000000000001</c:v>
                      </c:pt>
                      <c:pt idx="717">
                        <c:v>-1.1000000000000001</c:v>
                      </c:pt>
                      <c:pt idx="718">
                        <c:v>-1.2</c:v>
                      </c:pt>
                      <c:pt idx="719">
                        <c:v>-1.1000000000000001</c:v>
                      </c:pt>
                      <c:pt idx="720">
                        <c:v>-1.1000000000000001</c:v>
                      </c:pt>
                      <c:pt idx="721">
                        <c:v>-1.1000000000000001</c:v>
                      </c:pt>
                      <c:pt idx="722">
                        <c:v>-1.1000000000000001</c:v>
                      </c:pt>
                      <c:pt idx="723">
                        <c:v>-1</c:v>
                      </c:pt>
                      <c:pt idx="724">
                        <c:v>-1.1000000000000001</c:v>
                      </c:pt>
                      <c:pt idx="725">
                        <c:v>-1.1000000000000001</c:v>
                      </c:pt>
                      <c:pt idx="726">
                        <c:v>-1.1000000000000001</c:v>
                      </c:pt>
                      <c:pt idx="727">
                        <c:v>-1.1000000000000001</c:v>
                      </c:pt>
                      <c:pt idx="728">
                        <c:v>-1.1000000000000001</c:v>
                      </c:pt>
                      <c:pt idx="729">
                        <c:v>-1.1000000000000001</c:v>
                      </c:pt>
                      <c:pt idx="730">
                        <c:v>-1</c:v>
                      </c:pt>
                      <c:pt idx="731">
                        <c:v>-1.1000000000000001</c:v>
                      </c:pt>
                      <c:pt idx="732">
                        <c:v>-1.1000000000000001</c:v>
                      </c:pt>
                      <c:pt idx="733">
                        <c:v>-1.1000000000000001</c:v>
                      </c:pt>
                      <c:pt idx="734">
                        <c:v>-1.1000000000000001</c:v>
                      </c:pt>
                      <c:pt idx="735">
                        <c:v>-1.1000000000000001</c:v>
                      </c:pt>
                      <c:pt idx="736">
                        <c:v>-1.1000000000000001</c:v>
                      </c:pt>
                      <c:pt idx="737">
                        <c:v>-1.1000000000000001</c:v>
                      </c:pt>
                      <c:pt idx="738">
                        <c:v>-1</c:v>
                      </c:pt>
                      <c:pt idx="739">
                        <c:v>-1.1000000000000001</c:v>
                      </c:pt>
                      <c:pt idx="740">
                        <c:v>-1</c:v>
                      </c:pt>
                      <c:pt idx="741">
                        <c:v>-1</c:v>
                      </c:pt>
                      <c:pt idx="742">
                        <c:v>-1.1000000000000001</c:v>
                      </c:pt>
                      <c:pt idx="743">
                        <c:v>-1.1000000000000001</c:v>
                      </c:pt>
                      <c:pt idx="744">
                        <c:v>-1</c:v>
                      </c:pt>
                      <c:pt idx="745">
                        <c:v>-1.1000000000000001</c:v>
                      </c:pt>
                      <c:pt idx="746">
                        <c:v>-1.1000000000000001</c:v>
                      </c:pt>
                      <c:pt idx="747">
                        <c:v>-1.1000000000000001</c:v>
                      </c:pt>
                      <c:pt idx="748">
                        <c:v>-1</c:v>
                      </c:pt>
                      <c:pt idx="749">
                        <c:v>-1.1000000000000001</c:v>
                      </c:pt>
                      <c:pt idx="750">
                        <c:v>-1.1000000000000001</c:v>
                      </c:pt>
                      <c:pt idx="751">
                        <c:v>-1.1000000000000001</c:v>
                      </c:pt>
                      <c:pt idx="752">
                        <c:v>-1.1000000000000001</c:v>
                      </c:pt>
                      <c:pt idx="753">
                        <c:v>-1.1000000000000001</c:v>
                      </c:pt>
                      <c:pt idx="754">
                        <c:v>-1.1000000000000001</c:v>
                      </c:pt>
                      <c:pt idx="755">
                        <c:v>-1.1000000000000001</c:v>
                      </c:pt>
                      <c:pt idx="756">
                        <c:v>-1.1000000000000001</c:v>
                      </c:pt>
                      <c:pt idx="757">
                        <c:v>-1.1000000000000001</c:v>
                      </c:pt>
                      <c:pt idx="758">
                        <c:v>-1.1000000000000001</c:v>
                      </c:pt>
                      <c:pt idx="759">
                        <c:v>-1.1000000000000001</c:v>
                      </c:pt>
                      <c:pt idx="760">
                        <c:v>-1.1000000000000001</c:v>
                      </c:pt>
                      <c:pt idx="761">
                        <c:v>-1.1000000000000001</c:v>
                      </c:pt>
                      <c:pt idx="762">
                        <c:v>-1.1000000000000001</c:v>
                      </c:pt>
                      <c:pt idx="763">
                        <c:v>-1.1000000000000001</c:v>
                      </c:pt>
                      <c:pt idx="764">
                        <c:v>-1.1000000000000001</c:v>
                      </c:pt>
                      <c:pt idx="765">
                        <c:v>-1.1000000000000001</c:v>
                      </c:pt>
                      <c:pt idx="766">
                        <c:v>-1.1000000000000001</c:v>
                      </c:pt>
                      <c:pt idx="767">
                        <c:v>-1.1000000000000001</c:v>
                      </c:pt>
                      <c:pt idx="768">
                        <c:v>-1.2</c:v>
                      </c:pt>
                      <c:pt idx="769">
                        <c:v>-1.2</c:v>
                      </c:pt>
                      <c:pt idx="770">
                        <c:v>-1.1000000000000001</c:v>
                      </c:pt>
                      <c:pt idx="771">
                        <c:v>-1.1000000000000001</c:v>
                      </c:pt>
                      <c:pt idx="772">
                        <c:v>-1.1000000000000001</c:v>
                      </c:pt>
                      <c:pt idx="773">
                        <c:v>-1.1000000000000001</c:v>
                      </c:pt>
                      <c:pt idx="774">
                        <c:v>-1.1000000000000001</c:v>
                      </c:pt>
                      <c:pt idx="775">
                        <c:v>-1.1000000000000001</c:v>
                      </c:pt>
                      <c:pt idx="776">
                        <c:v>-1.1000000000000001</c:v>
                      </c:pt>
                      <c:pt idx="777">
                        <c:v>-1.1000000000000001</c:v>
                      </c:pt>
                      <c:pt idx="778">
                        <c:v>-1.1000000000000001</c:v>
                      </c:pt>
                      <c:pt idx="779">
                        <c:v>-1.1000000000000001</c:v>
                      </c:pt>
                      <c:pt idx="780">
                        <c:v>-1.1000000000000001</c:v>
                      </c:pt>
                      <c:pt idx="781">
                        <c:v>-1.1000000000000001</c:v>
                      </c:pt>
                      <c:pt idx="782">
                        <c:v>-1.1000000000000001</c:v>
                      </c:pt>
                      <c:pt idx="783">
                        <c:v>-1.1000000000000001</c:v>
                      </c:pt>
                      <c:pt idx="784">
                        <c:v>-1.1000000000000001</c:v>
                      </c:pt>
                      <c:pt idx="785">
                        <c:v>-1.1000000000000001</c:v>
                      </c:pt>
                      <c:pt idx="786">
                        <c:v>-1.1000000000000001</c:v>
                      </c:pt>
                      <c:pt idx="787">
                        <c:v>-1.1000000000000001</c:v>
                      </c:pt>
                      <c:pt idx="788">
                        <c:v>-1.1000000000000001</c:v>
                      </c:pt>
                      <c:pt idx="789">
                        <c:v>-1.1000000000000001</c:v>
                      </c:pt>
                      <c:pt idx="790">
                        <c:v>-1.1000000000000001</c:v>
                      </c:pt>
                      <c:pt idx="791">
                        <c:v>-1.1000000000000001</c:v>
                      </c:pt>
                      <c:pt idx="792">
                        <c:v>-1.1000000000000001</c:v>
                      </c:pt>
                      <c:pt idx="793">
                        <c:v>-1.1000000000000001</c:v>
                      </c:pt>
                      <c:pt idx="794">
                        <c:v>-1</c:v>
                      </c:pt>
                      <c:pt idx="795">
                        <c:v>-1.1000000000000001</c:v>
                      </c:pt>
                      <c:pt idx="796">
                        <c:v>-1.1000000000000001</c:v>
                      </c:pt>
                      <c:pt idx="797">
                        <c:v>-1</c:v>
                      </c:pt>
                      <c:pt idx="798">
                        <c:v>-1.1000000000000001</c:v>
                      </c:pt>
                      <c:pt idx="799">
                        <c:v>-1.1000000000000001</c:v>
                      </c:pt>
                      <c:pt idx="800">
                        <c:v>-1</c:v>
                      </c:pt>
                      <c:pt idx="801">
                        <c:v>-1.1000000000000001</c:v>
                      </c:pt>
                      <c:pt idx="802">
                        <c:v>-1.1000000000000001</c:v>
                      </c:pt>
                      <c:pt idx="803">
                        <c:v>-1</c:v>
                      </c:pt>
                      <c:pt idx="804">
                        <c:v>-1.1000000000000001</c:v>
                      </c:pt>
                      <c:pt idx="805">
                        <c:v>-1.1000000000000001</c:v>
                      </c:pt>
                      <c:pt idx="806">
                        <c:v>-1.1000000000000001</c:v>
                      </c:pt>
                      <c:pt idx="807">
                        <c:v>-1.1000000000000001</c:v>
                      </c:pt>
                      <c:pt idx="808">
                        <c:v>-1.1000000000000001</c:v>
                      </c:pt>
                      <c:pt idx="809">
                        <c:v>-1.1000000000000001</c:v>
                      </c:pt>
                      <c:pt idx="810">
                        <c:v>-1.1000000000000001</c:v>
                      </c:pt>
                      <c:pt idx="811">
                        <c:v>-1.1000000000000001</c:v>
                      </c:pt>
                      <c:pt idx="812">
                        <c:v>-1.1000000000000001</c:v>
                      </c:pt>
                      <c:pt idx="813">
                        <c:v>-1.2</c:v>
                      </c:pt>
                      <c:pt idx="814">
                        <c:v>-1.1000000000000001</c:v>
                      </c:pt>
                      <c:pt idx="815">
                        <c:v>-1.2</c:v>
                      </c:pt>
                      <c:pt idx="816">
                        <c:v>-1.2</c:v>
                      </c:pt>
                      <c:pt idx="817">
                        <c:v>-1.1000000000000001</c:v>
                      </c:pt>
                      <c:pt idx="818">
                        <c:v>-1.1000000000000001</c:v>
                      </c:pt>
                      <c:pt idx="819">
                        <c:v>-1.2</c:v>
                      </c:pt>
                      <c:pt idx="820">
                        <c:v>-1.1000000000000001</c:v>
                      </c:pt>
                      <c:pt idx="821">
                        <c:v>-1.2</c:v>
                      </c:pt>
                      <c:pt idx="822">
                        <c:v>-1.2</c:v>
                      </c:pt>
                      <c:pt idx="823">
                        <c:v>-1.1000000000000001</c:v>
                      </c:pt>
                      <c:pt idx="824">
                        <c:v>-1.2</c:v>
                      </c:pt>
                      <c:pt idx="825">
                        <c:v>-1.2</c:v>
                      </c:pt>
                      <c:pt idx="826">
                        <c:v>-1.2</c:v>
                      </c:pt>
                      <c:pt idx="827">
                        <c:v>-1.2</c:v>
                      </c:pt>
                      <c:pt idx="828">
                        <c:v>-1.2</c:v>
                      </c:pt>
                      <c:pt idx="829">
                        <c:v>-1.2</c:v>
                      </c:pt>
                      <c:pt idx="830">
                        <c:v>-1.2</c:v>
                      </c:pt>
                      <c:pt idx="831">
                        <c:v>-1.1000000000000001</c:v>
                      </c:pt>
                      <c:pt idx="832">
                        <c:v>-1.2</c:v>
                      </c:pt>
                      <c:pt idx="833">
                        <c:v>-1.1000000000000001</c:v>
                      </c:pt>
                      <c:pt idx="834">
                        <c:v>-1.1000000000000001</c:v>
                      </c:pt>
                      <c:pt idx="835">
                        <c:v>-1.1000000000000001</c:v>
                      </c:pt>
                      <c:pt idx="836">
                        <c:v>-1.1000000000000001</c:v>
                      </c:pt>
                      <c:pt idx="837">
                        <c:v>-1.2</c:v>
                      </c:pt>
                      <c:pt idx="838">
                        <c:v>-1.1000000000000001</c:v>
                      </c:pt>
                      <c:pt idx="839">
                        <c:v>-1.2</c:v>
                      </c:pt>
                      <c:pt idx="840">
                        <c:v>-1.2</c:v>
                      </c:pt>
                      <c:pt idx="841">
                        <c:v>-1.2</c:v>
                      </c:pt>
                      <c:pt idx="842">
                        <c:v>-1.1000000000000001</c:v>
                      </c:pt>
                      <c:pt idx="843">
                        <c:v>-1.1000000000000001</c:v>
                      </c:pt>
                      <c:pt idx="844">
                        <c:v>-1.1000000000000001</c:v>
                      </c:pt>
                      <c:pt idx="845">
                        <c:v>-1.2</c:v>
                      </c:pt>
                      <c:pt idx="846">
                        <c:v>-1.2</c:v>
                      </c:pt>
                      <c:pt idx="847">
                        <c:v>-1.2</c:v>
                      </c:pt>
                      <c:pt idx="848">
                        <c:v>-1.2</c:v>
                      </c:pt>
                      <c:pt idx="849">
                        <c:v>-1.2</c:v>
                      </c:pt>
                      <c:pt idx="850">
                        <c:v>-1.2</c:v>
                      </c:pt>
                      <c:pt idx="851">
                        <c:v>-1.1000000000000001</c:v>
                      </c:pt>
                      <c:pt idx="852">
                        <c:v>-1.1000000000000001</c:v>
                      </c:pt>
                      <c:pt idx="853">
                        <c:v>-1.1000000000000001</c:v>
                      </c:pt>
                      <c:pt idx="854">
                        <c:v>-1.1000000000000001</c:v>
                      </c:pt>
                      <c:pt idx="855">
                        <c:v>-1.1000000000000001</c:v>
                      </c:pt>
                      <c:pt idx="856">
                        <c:v>-1.1000000000000001</c:v>
                      </c:pt>
                      <c:pt idx="857">
                        <c:v>-1.1000000000000001</c:v>
                      </c:pt>
                      <c:pt idx="858">
                        <c:v>-1.1000000000000001</c:v>
                      </c:pt>
                      <c:pt idx="859">
                        <c:v>-1.1000000000000001</c:v>
                      </c:pt>
                      <c:pt idx="860">
                        <c:v>-1.1000000000000001</c:v>
                      </c:pt>
                      <c:pt idx="861">
                        <c:v>-1.1000000000000001</c:v>
                      </c:pt>
                      <c:pt idx="862">
                        <c:v>-1.1000000000000001</c:v>
                      </c:pt>
                      <c:pt idx="863">
                        <c:v>-1.1000000000000001</c:v>
                      </c:pt>
                      <c:pt idx="864">
                        <c:v>-1.2</c:v>
                      </c:pt>
                      <c:pt idx="865">
                        <c:v>-1.2</c:v>
                      </c:pt>
                      <c:pt idx="866">
                        <c:v>-1.1000000000000001</c:v>
                      </c:pt>
                      <c:pt idx="867">
                        <c:v>-1.1000000000000001</c:v>
                      </c:pt>
                      <c:pt idx="868">
                        <c:v>-1.1000000000000001</c:v>
                      </c:pt>
                      <c:pt idx="869">
                        <c:v>-1.1000000000000001</c:v>
                      </c:pt>
                      <c:pt idx="870">
                        <c:v>-1.1000000000000001</c:v>
                      </c:pt>
                      <c:pt idx="871">
                        <c:v>-1.1000000000000001</c:v>
                      </c:pt>
                      <c:pt idx="872">
                        <c:v>-1.2</c:v>
                      </c:pt>
                      <c:pt idx="873">
                        <c:v>-1.1000000000000001</c:v>
                      </c:pt>
                      <c:pt idx="874">
                        <c:v>-1.2</c:v>
                      </c:pt>
                      <c:pt idx="875">
                        <c:v>-1.1000000000000001</c:v>
                      </c:pt>
                      <c:pt idx="876">
                        <c:v>-1.2</c:v>
                      </c:pt>
                      <c:pt idx="877">
                        <c:v>-1.2</c:v>
                      </c:pt>
                      <c:pt idx="878">
                        <c:v>-1.1000000000000001</c:v>
                      </c:pt>
                      <c:pt idx="879">
                        <c:v>-1.1000000000000001</c:v>
                      </c:pt>
                      <c:pt idx="880">
                        <c:v>-1.1000000000000001</c:v>
                      </c:pt>
                      <c:pt idx="881">
                        <c:v>-1.1000000000000001</c:v>
                      </c:pt>
                      <c:pt idx="882">
                        <c:v>-1.1000000000000001</c:v>
                      </c:pt>
                      <c:pt idx="883">
                        <c:v>-1.1000000000000001</c:v>
                      </c:pt>
                      <c:pt idx="884">
                        <c:v>-1.1000000000000001</c:v>
                      </c:pt>
                      <c:pt idx="885">
                        <c:v>-1.1000000000000001</c:v>
                      </c:pt>
                      <c:pt idx="886">
                        <c:v>-1.1000000000000001</c:v>
                      </c:pt>
                      <c:pt idx="887">
                        <c:v>-1.1000000000000001</c:v>
                      </c:pt>
                      <c:pt idx="888">
                        <c:v>-1</c:v>
                      </c:pt>
                      <c:pt idx="889">
                        <c:v>-1.1000000000000001</c:v>
                      </c:pt>
                      <c:pt idx="890">
                        <c:v>-1.1000000000000001</c:v>
                      </c:pt>
                      <c:pt idx="891">
                        <c:v>-1.1000000000000001</c:v>
                      </c:pt>
                      <c:pt idx="892">
                        <c:v>-1</c:v>
                      </c:pt>
                      <c:pt idx="893">
                        <c:v>-1.1000000000000001</c:v>
                      </c:pt>
                      <c:pt idx="894">
                        <c:v>-1.1000000000000001</c:v>
                      </c:pt>
                      <c:pt idx="895">
                        <c:v>-1.1000000000000001</c:v>
                      </c:pt>
                      <c:pt idx="896">
                        <c:v>-1.1000000000000001</c:v>
                      </c:pt>
                      <c:pt idx="897">
                        <c:v>-1.1000000000000001</c:v>
                      </c:pt>
                      <c:pt idx="898">
                        <c:v>-1.1000000000000001</c:v>
                      </c:pt>
                      <c:pt idx="899">
                        <c:v>-1.1000000000000001</c:v>
                      </c:pt>
                      <c:pt idx="900">
                        <c:v>-1.1000000000000001</c:v>
                      </c:pt>
                      <c:pt idx="901">
                        <c:v>-1.1000000000000001</c:v>
                      </c:pt>
                      <c:pt idx="902">
                        <c:v>-1.1000000000000001</c:v>
                      </c:pt>
                      <c:pt idx="903">
                        <c:v>-1.1000000000000001</c:v>
                      </c:pt>
                      <c:pt idx="904">
                        <c:v>-1.1000000000000001</c:v>
                      </c:pt>
                      <c:pt idx="905">
                        <c:v>-1.2</c:v>
                      </c:pt>
                      <c:pt idx="906">
                        <c:v>-1.1000000000000001</c:v>
                      </c:pt>
                      <c:pt idx="907">
                        <c:v>-1.1000000000000001</c:v>
                      </c:pt>
                      <c:pt idx="908">
                        <c:v>-1.1000000000000001</c:v>
                      </c:pt>
                      <c:pt idx="909">
                        <c:v>-1.1000000000000001</c:v>
                      </c:pt>
                      <c:pt idx="910">
                        <c:v>-1.1000000000000001</c:v>
                      </c:pt>
                      <c:pt idx="911">
                        <c:v>-1.1000000000000001</c:v>
                      </c:pt>
                      <c:pt idx="912">
                        <c:v>-1.1000000000000001</c:v>
                      </c:pt>
                      <c:pt idx="913">
                        <c:v>-1.1000000000000001</c:v>
                      </c:pt>
                      <c:pt idx="914">
                        <c:v>-1.1000000000000001</c:v>
                      </c:pt>
                      <c:pt idx="915">
                        <c:v>-1.2</c:v>
                      </c:pt>
                      <c:pt idx="916">
                        <c:v>-1.2</c:v>
                      </c:pt>
                      <c:pt idx="917">
                        <c:v>-1.1000000000000001</c:v>
                      </c:pt>
                      <c:pt idx="918">
                        <c:v>-1.1000000000000001</c:v>
                      </c:pt>
                      <c:pt idx="919">
                        <c:v>-1.1000000000000001</c:v>
                      </c:pt>
                      <c:pt idx="920">
                        <c:v>-1.2</c:v>
                      </c:pt>
                      <c:pt idx="921">
                        <c:v>-1.1000000000000001</c:v>
                      </c:pt>
                      <c:pt idx="922">
                        <c:v>-1.2</c:v>
                      </c:pt>
                      <c:pt idx="923">
                        <c:v>-1.1000000000000001</c:v>
                      </c:pt>
                      <c:pt idx="924">
                        <c:v>-1.2</c:v>
                      </c:pt>
                      <c:pt idx="925">
                        <c:v>-1.2</c:v>
                      </c:pt>
                      <c:pt idx="926">
                        <c:v>-1.3</c:v>
                      </c:pt>
                      <c:pt idx="927">
                        <c:v>-1.5</c:v>
                      </c:pt>
                      <c:pt idx="928">
                        <c:v>-1.6</c:v>
                      </c:pt>
                      <c:pt idx="929">
                        <c:v>-2.2000000000000002</c:v>
                      </c:pt>
                      <c:pt idx="930">
                        <c:v>-2.6</c:v>
                      </c:pt>
                      <c:pt idx="931">
                        <c:v>-3</c:v>
                      </c:pt>
                      <c:pt idx="932">
                        <c:v>-4.2</c:v>
                      </c:pt>
                      <c:pt idx="933">
                        <c:v>-5.6</c:v>
                      </c:pt>
                      <c:pt idx="934">
                        <c:v>-7.9</c:v>
                      </c:pt>
                      <c:pt idx="935">
                        <c:v>-9.9</c:v>
                      </c:pt>
                      <c:pt idx="936">
                        <c:v>-11.1</c:v>
                      </c:pt>
                      <c:pt idx="937">
                        <c:v>-21.4</c:v>
                      </c:pt>
                      <c:pt idx="938">
                        <c:v>-20.2</c:v>
                      </c:pt>
                      <c:pt idx="939">
                        <c:v>-15.3</c:v>
                      </c:pt>
                      <c:pt idx="940">
                        <c:v>-12.7</c:v>
                      </c:pt>
                      <c:pt idx="941">
                        <c:v>-11</c:v>
                      </c:pt>
                      <c:pt idx="942">
                        <c:v>-10.1</c:v>
                      </c:pt>
                      <c:pt idx="943">
                        <c:v>-9.3000000000000007</c:v>
                      </c:pt>
                      <c:pt idx="944">
                        <c:v>-11.3</c:v>
                      </c:pt>
                      <c:pt idx="945">
                        <c:v>-11.5</c:v>
                      </c:pt>
                      <c:pt idx="946">
                        <c:v>-10.3</c:v>
                      </c:pt>
                      <c:pt idx="947">
                        <c:v>-15.1</c:v>
                      </c:pt>
                      <c:pt idx="948">
                        <c:v>-13.8</c:v>
                      </c:pt>
                      <c:pt idx="949">
                        <c:v>-6.1</c:v>
                      </c:pt>
                      <c:pt idx="950">
                        <c:v>-2.6</c:v>
                      </c:pt>
                      <c:pt idx="951">
                        <c:v>-0.7</c:v>
                      </c:pt>
                      <c:pt idx="952">
                        <c:v>-0.8</c:v>
                      </c:pt>
                      <c:pt idx="953">
                        <c:v>-3.5</c:v>
                      </c:pt>
                      <c:pt idx="954">
                        <c:v>-6</c:v>
                      </c:pt>
                      <c:pt idx="955">
                        <c:v>-7.5</c:v>
                      </c:pt>
                      <c:pt idx="956">
                        <c:v>-8.3000000000000007</c:v>
                      </c:pt>
                      <c:pt idx="957">
                        <c:v>-9</c:v>
                      </c:pt>
                      <c:pt idx="958">
                        <c:v>-9.1999999999999993</c:v>
                      </c:pt>
                      <c:pt idx="959">
                        <c:v>-9.3000000000000007</c:v>
                      </c:pt>
                      <c:pt idx="960">
                        <c:v>-9.4</c:v>
                      </c:pt>
                      <c:pt idx="961">
                        <c:v>-9.5</c:v>
                      </c:pt>
                      <c:pt idx="962">
                        <c:v>-9.6999999999999993</c:v>
                      </c:pt>
                      <c:pt idx="963">
                        <c:v>-9.6999999999999993</c:v>
                      </c:pt>
                      <c:pt idx="964">
                        <c:v>-9.5</c:v>
                      </c:pt>
                      <c:pt idx="965">
                        <c:v>-9.3000000000000007</c:v>
                      </c:pt>
                      <c:pt idx="966">
                        <c:v>-9</c:v>
                      </c:pt>
                      <c:pt idx="967">
                        <c:v>-9.1</c:v>
                      </c:pt>
                      <c:pt idx="968">
                        <c:v>-9.1</c:v>
                      </c:pt>
                      <c:pt idx="969">
                        <c:v>-8.9</c:v>
                      </c:pt>
                      <c:pt idx="970">
                        <c:v>-8.9</c:v>
                      </c:pt>
                      <c:pt idx="971">
                        <c:v>-8.8000000000000007</c:v>
                      </c:pt>
                      <c:pt idx="972">
                        <c:v>-8.6999999999999993</c:v>
                      </c:pt>
                      <c:pt idx="973">
                        <c:v>-8.6999999999999993</c:v>
                      </c:pt>
                      <c:pt idx="974">
                        <c:v>-8.6</c:v>
                      </c:pt>
                      <c:pt idx="975">
                        <c:v>-8.6</c:v>
                      </c:pt>
                      <c:pt idx="976">
                        <c:v>-8.5</c:v>
                      </c:pt>
                      <c:pt idx="977">
                        <c:v>-8.4</c:v>
                      </c:pt>
                      <c:pt idx="978">
                        <c:v>-8.4</c:v>
                      </c:pt>
                      <c:pt idx="979">
                        <c:v>-8.3000000000000007</c:v>
                      </c:pt>
                      <c:pt idx="980">
                        <c:v>-8.3000000000000007</c:v>
                      </c:pt>
                      <c:pt idx="981">
                        <c:v>-8.3000000000000007</c:v>
                      </c:pt>
                      <c:pt idx="982">
                        <c:v>-8.1999999999999993</c:v>
                      </c:pt>
                      <c:pt idx="983">
                        <c:v>-8.1999999999999993</c:v>
                      </c:pt>
                      <c:pt idx="984">
                        <c:v>-8.1999999999999993</c:v>
                      </c:pt>
                      <c:pt idx="985">
                        <c:v>-8.1</c:v>
                      </c:pt>
                      <c:pt idx="986">
                        <c:v>-8.1</c:v>
                      </c:pt>
                      <c:pt idx="987">
                        <c:v>-8</c:v>
                      </c:pt>
                      <c:pt idx="988">
                        <c:v>-8</c:v>
                      </c:pt>
                      <c:pt idx="989">
                        <c:v>-8.1</c:v>
                      </c:pt>
                      <c:pt idx="990">
                        <c:v>-8.3000000000000007</c:v>
                      </c:pt>
                      <c:pt idx="991">
                        <c:v>-8.6999999999999993</c:v>
                      </c:pt>
                      <c:pt idx="992">
                        <c:v>-10.1</c:v>
                      </c:pt>
                      <c:pt idx="993">
                        <c:v>-12.1</c:v>
                      </c:pt>
                      <c:pt idx="994">
                        <c:v>-12</c:v>
                      </c:pt>
                      <c:pt idx="995">
                        <c:v>-11</c:v>
                      </c:pt>
                      <c:pt idx="996">
                        <c:v>-10.5</c:v>
                      </c:pt>
                      <c:pt idx="997">
                        <c:v>-10.199999999999999</c:v>
                      </c:pt>
                      <c:pt idx="998">
                        <c:v>-10.1</c:v>
                      </c:pt>
                      <c:pt idx="999">
                        <c:v>-10.199999999999999</c:v>
                      </c:pt>
                      <c:pt idx="1000">
                        <c:v>-10.1</c:v>
                      </c:pt>
                      <c:pt idx="1001">
                        <c:v>-10.1</c:v>
                      </c:pt>
                      <c:pt idx="1002">
                        <c:v>-9.1999999999999993</c:v>
                      </c:pt>
                      <c:pt idx="1003">
                        <c:v>-7.7</c:v>
                      </c:pt>
                      <c:pt idx="1004">
                        <c:v>-7</c:v>
                      </c:pt>
                      <c:pt idx="1005">
                        <c:v>-7</c:v>
                      </c:pt>
                      <c:pt idx="1006">
                        <c:v>-6.9</c:v>
                      </c:pt>
                      <c:pt idx="1007">
                        <c:v>-6.3</c:v>
                      </c:pt>
                      <c:pt idx="1008">
                        <c:v>-6</c:v>
                      </c:pt>
                      <c:pt idx="1009">
                        <c:v>-5.7</c:v>
                      </c:pt>
                      <c:pt idx="1010">
                        <c:v>-5.3</c:v>
                      </c:pt>
                      <c:pt idx="1011">
                        <c:v>-5.0999999999999996</c:v>
                      </c:pt>
                      <c:pt idx="1012">
                        <c:v>-4.9000000000000004</c:v>
                      </c:pt>
                      <c:pt idx="1013">
                        <c:v>-5</c:v>
                      </c:pt>
                      <c:pt idx="1014">
                        <c:v>-5.0999999999999996</c:v>
                      </c:pt>
                      <c:pt idx="1015">
                        <c:v>-5.3</c:v>
                      </c:pt>
                      <c:pt idx="1016">
                        <c:v>-5.4</c:v>
                      </c:pt>
                      <c:pt idx="1017">
                        <c:v>-5.6</c:v>
                      </c:pt>
                      <c:pt idx="1018">
                        <c:v>-5.7</c:v>
                      </c:pt>
                      <c:pt idx="1019">
                        <c:v>-5.8</c:v>
                      </c:pt>
                      <c:pt idx="1020">
                        <c:v>-5.9</c:v>
                      </c:pt>
                      <c:pt idx="1021">
                        <c:v>-5.0999999999999996</c:v>
                      </c:pt>
                      <c:pt idx="1022">
                        <c:v>-1.8</c:v>
                      </c:pt>
                      <c:pt idx="1023">
                        <c:v>-21.6</c:v>
                      </c:pt>
                      <c:pt idx="1024">
                        <c:v>-40.9</c:v>
                      </c:pt>
                      <c:pt idx="1025">
                        <c:v>-42</c:v>
                      </c:pt>
                      <c:pt idx="1026">
                        <c:v>-34.299999999999997</c:v>
                      </c:pt>
                      <c:pt idx="1027">
                        <c:v>-22.8</c:v>
                      </c:pt>
                      <c:pt idx="1028">
                        <c:v>-16.100000000000001</c:v>
                      </c:pt>
                      <c:pt idx="1029">
                        <c:v>-12.4</c:v>
                      </c:pt>
                      <c:pt idx="1030">
                        <c:v>-10.3</c:v>
                      </c:pt>
                      <c:pt idx="1031">
                        <c:v>-8.9</c:v>
                      </c:pt>
                      <c:pt idx="1032">
                        <c:v>-8.3000000000000007</c:v>
                      </c:pt>
                      <c:pt idx="1033">
                        <c:v>-7.9</c:v>
                      </c:pt>
                      <c:pt idx="1034">
                        <c:v>-7.3</c:v>
                      </c:pt>
                      <c:pt idx="1035">
                        <c:v>-6.8</c:v>
                      </c:pt>
                      <c:pt idx="1036">
                        <c:v>-6.3</c:v>
                      </c:pt>
                      <c:pt idx="1037">
                        <c:v>-5.9</c:v>
                      </c:pt>
                      <c:pt idx="1038">
                        <c:v>-5.4</c:v>
                      </c:pt>
                      <c:pt idx="1039">
                        <c:v>-4.9000000000000004</c:v>
                      </c:pt>
                      <c:pt idx="1040">
                        <c:v>-4.5</c:v>
                      </c:pt>
                      <c:pt idx="1041">
                        <c:v>-3.5</c:v>
                      </c:pt>
                      <c:pt idx="1042">
                        <c:v>-2.2999999999999998</c:v>
                      </c:pt>
                      <c:pt idx="1043">
                        <c:v>-1</c:v>
                      </c:pt>
                      <c:pt idx="1044">
                        <c:v>-0.5</c:v>
                      </c:pt>
                      <c:pt idx="1045">
                        <c:v>-0.6</c:v>
                      </c:pt>
                      <c:pt idx="1046">
                        <c:v>-0.4</c:v>
                      </c:pt>
                      <c:pt idx="1047">
                        <c:v>-0.2</c:v>
                      </c:pt>
                      <c:pt idx="1048">
                        <c:v>-0.1</c:v>
                      </c:pt>
                      <c:pt idx="1049">
                        <c:v>-0.1</c:v>
                      </c:pt>
                      <c:pt idx="1050">
                        <c:v>0</c:v>
                      </c:pt>
                      <c:pt idx="1051">
                        <c:v>0</c:v>
                      </c:pt>
                      <c:pt idx="1052">
                        <c:v>0.3</c:v>
                      </c:pt>
                      <c:pt idx="1053">
                        <c:v>0.3</c:v>
                      </c:pt>
                      <c:pt idx="1054">
                        <c:v>0</c:v>
                      </c:pt>
                      <c:pt idx="1055">
                        <c:v>-0.4</c:v>
                      </c:pt>
                      <c:pt idx="1056">
                        <c:v>-1.2</c:v>
                      </c:pt>
                      <c:pt idx="1057">
                        <c:v>-2.7</c:v>
                      </c:pt>
                      <c:pt idx="1058">
                        <c:v>-4.0999999999999996</c:v>
                      </c:pt>
                      <c:pt idx="1059">
                        <c:v>-5.7</c:v>
                      </c:pt>
                      <c:pt idx="1060">
                        <c:v>-7.1</c:v>
                      </c:pt>
                      <c:pt idx="1061">
                        <c:v>-8.1999999999999993</c:v>
                      </c:pt>
                      <c:pt idx="1062">
                        <c:v>-8.8000000000000007</c:v>
                      </c:pt>
                      <c:pt idx="1063">
                        <c:v>-9.1</c:v>
                      </c:pt>
                      <c:pt idx="1064">
                        <c:v>-9.3000000000000007</c:v>
                      </c:pt>
                      <c:pt idx="1065">
                        <c:v>-9.4</c:v>
                      </c:pt>
                      <c:pt idx="1066">
                        <c:v>-9</c:v>
                      </c:pt>
                      <c:pt idx="1067">
                        <c:v>-8.3000000000000007</c:v>
                      </c:pt>
                      <c:pt idx="1068">
                        <c:v>-6.6</c:v>
                      </c:pt>
                      <c:pt idx="1069">
                        <c:v>-19.600000000000001</c:v>
                      </c:pt>
                      <c:pt idx="1070">
                        <c:v>-19.399999999999999</c:v>
                      </c:pt>
                      <c:pt idx="1071">
                        <c:v>-15.7</c:v>
                      </c:pt>
                      <c:pt idx="1072">
                        <c:v>-13.1</c:v>
                      </c:pt>
                      <c:pt idx="1073">
                        <c:v>-12.3</c:v>
                      </c:pt>
                      <c:pt idx="1074">
                        <c:v>-12.4</c:v>
                      </c:pt>
                      <c:pt idx="1075">
                        <c:v>-12.4</c:v>
                      </c:pt>
                      <c:pt idx="1076">
                        <c:v>-12.3</c:v>
                      </c:pt>
                      <c:pt idx="1077">
                        <c:v>-11.8</c:v>
                      </c:pt>
                      <c:pt idx="1078">
                        <c:v>-11.4</c:v>
                      </c:pt>
                      <c:pt idx="1079">
                        <c:v>-20.7</c:v>
                      </c:pt>
                      <c:pt idx="1080">
                        <c:v>-40.1</c:v>
                      </c:pt>
                      <c:pt idx="1081">
                        <c:v>-45.1</c:v>
                      </c:pt>
                      <c:pt idx="1082">
                        <c:v>-39.5</c:v>
                      </c:pt>
                      <c:pt idx="1083">
                        <c:v>-40.799999999999997</c:v>
                      </c:pt>
                      <c:pt idx="1084">
                        <c:v>-39.6</c:v>
                      </c:pt>
                      <c:pt idx="1085">
                        <c:v>-37.299999999999997</c:v>
                      </c:pt>
                      <c:pt idx="1086">
                        <c:v>-34.5</c:v>
                      </c:pt>
                      <c:pt idx="1087">
                        <c:v>-32.6</c:v>
                      </c:pt>
                      <c:pt idx="1088">
                        <c:v>-32</c:v>
                      </c:pt>
                      <c:pt idx="1089">
                        <c:v>-48.5</c:v>
                      </c:pt>
                      <c:pt idx="1090">
                        <c:v>-68.8</c:v>
                      </c:pt>
                      <c:pt idx="1091">
                        <c:v>-54.2</c:v>
                      </c:pt>
                      <c:pt idx="1092">
                        <c:v>-35.9</c:v>
                      </c:pt>
                      <c:pt idx="1093">
                        <c:v>-26</c:v>
                      </c:pt>
                      <c:pt idx="1094">
                        <c:v>-21.2</c:v>
                      </c:pt>
                      <c:pt idx="1095">
                        <c:v>-57.5</c:v>
                      </c:pt>
                      <c:pt idx="1096">
                        <c:v>-59.3</c:v>
                      </c:pt>
                      <c:pt idx="1097">
                        <c:v>-37.9</c:v>
                      </c:pt>
                      <c:pt idx="1098">
                        <c:v>-24.4</c:v>
                      </c:pt>
                      <c:pt idx="1099">
                        <c:v>-14.4</c:v>
                      </c:pt>
                      <c:pt idx="1100">
                        <c:v>-11.7</c:v>
                      </c:pt>
                      <c:pt idx="1101">
                        <c:v>-11.5</c:v>
                      </c:pt>
                      <c:pt idx="1102">
                        <c:v>-13</c:v>
                      </c:pt>
                      <c:pt idx="1103">
                        <c:v>-13</c:v>
                      </c:pt>
                      <c:pt idx="1104">
                        <c:v>-13</c:v>
                      </c:pt>
                      <c:pt idx="1105">
                        <c:v>-12.8</c:v>
                      </c:pt>
                      <c:pt idx="1106">
                        <c:v>-12.9</c:v>
                      </c:pt>
                      <c:pt idx="1107">
                        <c:v>-13.1</c:v>
                      </c:pt>
                      <c:pt idx="1108">
                        <c:v>-14.2</c:v>
                      </c:pt>
                      <c:pt idx="1109">
                        <c:v>-15.4</c:v>
                      </c:pt>
                      <c:pt idx="1110">
                        <c:v>-18.399999999999999</c:v>
                      </c:pt>
                      <c:pt idx="1111">
                        <c:v>-22.1</c:v>
                      </c:pt>
                      <c:pt idx="1112">
                        <c:v>-24.2</c:v>
                      </c:pt>
                      <c:pt idx="1113">
                        <c:v>-22.4</c:v>
                      </c:pt>
                      <c:pt idx="1114">
                        <c:v>-20.3</c:v>
                      </c:pt>
                      <c:pt idx="1115">
                        <c:v>-18.2</c:v>
                      </c:pt>
                      <c:pt idx="1116">
                        <c:v>-17.600000000000001</c:v>
                      </c:pt>
                      <c:pt idx="1117">
                        <c:v>-18.7</c:v>
                      </c:pt>
                      <c:pt idx="1118">
                        <c:v>-19.5</c:v>
                      </c:pt>
                      <c:pt idx="1119">
                        <c:v>-20.8</c:v>
                      </c:pt>
                      <c:pt idx="1120">
                        <c:v>-20</c:v>
                      </c:pt>
                      <c:pt idx="1121">
                        <c:v>-14.3</c:v>
                      </c:pt>
                      <c:pt idx="1122">
                        <c:v>-12</c:v>
                      </c:pt>
                      <c:pt idx="1123">
                        <c:v>-11.1</c:v>
                      </c:pt>
                      <c:pt idx="1124">
                        <c:v>-11.2</c:v>
                      </c:pt>
                      <c:pt idx="1125">
                        <c:v>-11.6</c:v>
                      </c:pt>
                      <c:pt idx="1126">
                        <c:v>-12.3</c:v>
                      </c:pt>
                      <c:pt idx="1127">
                        <c:v>-12.9</c:v>
                      </c:pt>
                      <c:pt idx="1128">
                        <c:v>-13.6</c:v>
                      </c:pt>
                      <c:pt idx="1129">
                        <c:v>-13.9</c:v>
                      </c:pt>
                      <c:pt idx="1130">
                        <c:v>-13.6</c:v>
                      </c:pt>
                      <c:pt idx="1131">
                        <c:v>-13.3</c:v>
                      </c:pt>
                      <c:pt idx="1132">
                        <c:v>-13</c:v>
                      </c:pt>
                      <c:pt idx="1133">
                        <c:v>-13</c:v>
                      </c:pt>
                      <c:pt idx="1134">
                        <c:v>-11.3</c:v>
                      </c:pt>
                      <c:pt idx="1135">
                        <c:v>-9.6999999999999993</c:v>
                      </c:pt>
                      <c:pt idx="1136">
                        <c:v>-7.6</c:v>
                      </c:pt>
                      <c:pt idx="1137">
                        <c:v>-5.9</c:v>
                      </c:pt>
                      <c:pt idx="1138">
                        <c:v>-4.0999999999999996</c:v>
                      </c:pt>
                      <c:pt idx="1139">
                        <c:v>-3.1</c:v>
                      </c:pt>
                      <c:pt idx="1140">
                        <c:v>-2.4</c:v>
                      </c:pt>
                      <c:pt idx="1141">
                        <c:v>-1.9</c:v>
                      </c:pt>
                      <c:pt idx="1142">
                        <c:v>-1.5</c:v>
                      </c:pt>
                      <c:pt idx="1143">
                        <c:v>-1.5</c:v>
                      </c:pt>
                      <c:pt idx="1144">
                        <c:v>-2.1</c:v>
                      </c:pt>
                      <c:pt idx="1145">
                        <c:v>-3.1</c:v>
                      </c:pt>
                      <c:pt idx="1146">
                        <c:v>-3.9</c:v>
                      </c:pt>
                      <c:pt idx="1147">
                        <c:v>-4.7</c:v>
                      </c:pt>
                      <c:pt idx="1148">
                        <c:v>-5.0999999999999996</c:v>
                      </c:pt>
                      <c:pt idx="1149">
                        <c:v>-5.6</c:v>
                      </c:pt>
                      <c:pt idx="1150">
                        <c:v>-6</c:v>
                      </c:pt>
                      <c:pt idx="1151">
                        <c:v>-6.3</c:v>
                      </c:pt>
                      <c:pt idx="1152">
                        <c:v>-6.5</c:v>
                      </c:pt>
                      <c:pt idx="1153">
                        <c:v>-5.9</c:v>
                      </c:pt>
                      <c:pt idx="1154">
                        <c:v>-5.4</c:v>
                      </c:pt>
                      <c:pt idx="1155">
                        <c:v>-4.9000000000000004</c:v>
                      </c:pt>
                      <c:pt idx="1156">
                        <c:v>-4.5999999999999996</c:v>
                      </c:pt>
                      <c:pt idx="1157">
                        <c:v>-4.3</c:v>
                      </c:pt>
                      <c:pt idx="1158">
                        <c:v>-4.0999999999999996</c:v>
                      </c:pt>
                      <c:pt idx="1159">
                        <c:v>-4</c:v>
                      </c:pt>
                      <c:pt idx="1160">
                        <c:v>-3.8</c:v>
                      </c:pt>
                      <c:pt idx="1161">
                        <c:v>-3.8</c:v>
                      </c:pt>
                      <c:pt idx="1162">
                        <c:v>-3.9</c:v>
                      </c:pt>
                      <c:pt idx="1163">
                        <c:v>-3.9</c:v>
                      </c:pt>
                      <c:pt idx="1164">
                        <c:v>-3.9</c:v>
                      </c:pt>
                      <c:pt idx="1165">
                        <c:v>-4</c:v>
                      </c:pt>
                      <c:pt idx="1166">
                        <c:v>-4.3</c:v>
                      </c:pt>
                      <c:pt idx="1167">
                        <c:v>-4.5999999999999996</c:v>
                      </c:pt>
                      <c:pt idx="1168">
                        <c:v>-4.8</c:v>
                      </c:pt>
                      <c:pt idx="1169">
                        <c:v>-4.5</c:v>
                      </c:pt>
                      <c:pt idx="1170">
                        <c:v>-4.3</c:v>
                      </c:pt>
                      <c:pt idx="1171">
                        <c:v>-4.2</c:v>
                      </c:pt>
                      <c:pt idx="1172">
                        <c:v>-4</c:v>
                      </c:pt>
                      <c:pt idx="1173">
                        <c:v>-4</c:v>
                      </c:pt>
                      <c:pt idx="1174">
                        <c:v>-4.2</c:v>
                      </c:pt>
                      <c:pt idx="1175">
                        <c:v>-4.3</c:v>
                      </c:pt>
                      <c:pt idx="1176">
                        <c:v>-4.3</c:v>
                      </c:pt>
                      <c:pt idx="1177">
                        <c:v>-4.3</c:v>
                      </c:pt>
                      <c:pt idx="1178">
                        <c:v>-4.3</c:v>
                      </c:pt>
                      <c:pt idx="1179">
                        <c:v>-4.0999999999999996</c:v>
                      </c:pt>
                      <c:pt idx="1180">
                        <c:v>-4</c:v>
                      </c:pt>
                      <c:pt idx="1181">
                        <c:v>-3.9</c:v>
                      </c:pt>
                      <c:pt idx="1182">
                        <c:v>-3.8</c:v>
                      </c:pt>
                      <c:pt idx="1183">
                        <c:v>-3.8</c:v>
                      </c:pt>
                      <c:pt idx="1184">
                        <c:v>-3.9</c:v>
                      </c:pt>
                      <c:pt idx="1185">
                        <c:v>-4</c:v>
                      </c:pt>
                      <c:pt idx="1186">
                        <c:v>-4.0999999999999996</c:v>
                      </c:pt>
                      <c:pt idx="1187">
                        <c:v>-4.2</c:v>
                      </c:pt>
                      <c:pt idx="1188">
                        <c:v>-4.4000000000000004</c:v>
                      </c:pt>
                      <c:pt idx="1189">
                        <c:v>-4.4000000000000004</c:v>
                      </c:pt>
                      <c:pt idx="1190">
                        <c:v>-4.7</c:v>
                      </c:pt>
                      <c:pt idx="1191">
                        <c:v>-5.2</c:v>
                      </c:pt>
                      <c:pt idx="1192">
                        <c:v>-6</c:v>
                      </c:pt>
                      <c:pt idx="1193">
                        <c:v>-7</c:v>
                      </c:pt>
                      <c:pt idx="1194">
                        <c:v>-7.9</c:v>
                      </c:pt>
                      <c:pt idx="1195">
                        <c:v>-8.3000000000000007</c:v>
                      </c:pt>
                      <c:pt idx="1196">
                        <c:v>-8.6</c:v>
                      </c:pt>
                      <c:pt idx="1197">
                        <c:v>-8.8000000000000007</c:v>
                      </c:pt>
                      <c:pt idx="1198">
                        <c:v>-8.9</c:v>
                      </c:pt>
                      <c:pt idx="1199">
                        <c:v>-9</c:v>
                      </c:pt>
                      <c:pt idx="1200">
                        <c:v>-9</c:v>
                      </c:pt>
                      <c:pt idx="1201">
                        <c:v>-9.1999999999999993</c:v>
                      </c:pt>
                      <c:pt idx="1202">
                        <c:v>-9.1</c:v>
                      </c:pt>
                      <c:pt idx="1203">
                        <c:v>-9.1</c:v>
                      </c:pt>
                      <c:pt idx="1204">
                        <c:v>-9.1</c:v>
                      </c:pt>
                      <c:pt idx="1205">
                        <c:v>-9.1</c:v>
                      </c:pt>
                      <c:pt idx="1206">
                        <c:v>-9.1</c:v>
                      </c:pt>
                      <c:pt idx="1207">
                        <c:v>-9</c:v>
                      </c:pt>
                      <c:pt idx="1208">
                        <c:v>-9</c:v>
                      </c:pt>
                      <c:pt idx="1209">
                        <c:v>-9</c:v>
                      </c:pt>
                      <c:pt idx="1210">
                        <c:v>-9.1</c:v>
                      </c:pt>
                      <c:pt idx="1211">
                        <c:v>-9.1</c:v>
                      </c:pt>
                      <c:pt idx="1212">
                        <c:v>-9.1</c:v>
                      </c:pt>
                      <c:pt idx="1213">
                        <c:v>-9.3000000000000007</c:v>
                      </c:pt>
                      <c:pt idx="1214">
                        <c:v>-9.3000000000000007</c:v>
                      </c:pt>
                      <c:pt idx="1215">
                        <c:v>-9.1</c:v>
                      </c:pt>
                      <c:pt idx="1216">
                        <c:v>-9.1</c:v>
                      </c:pt>
                      <c:pt idx="1217">
                        <c:v>-9</c:v>
                      </c:pt>
                      <c:pt idx="1218">
                        <c:v>-9</c:v>
                      </c:pt>
                      <c:pt idx="1219">
                        <c:v>-8.9</c:v>
                      </c:pt>
                      <c:pt idx="1220">
                        <c:v>-8.8000000000000007</c:v>
                      </c:pt>
                      <c:pt idx="1221">
                        <c:v>-8.5</c:v>
                      </c:pt>
                      <c:pt idx="1222">
                        <c:v>-8.4</c:v>
                      </c:pt>
                      <c:pt idx="1223">
                        <c:v>-8</c:v>
                      </c:pt>
                      <c:pt idx="1224">
                        <c:v>-7.1</c:v>
                      </c:pt>
                      <c:pt idx="1225">
                        <c:v>-6.5</c:v>
                      </c:pt>
                      <c:pt idx="1226">
                        <c:v>-6.2</c:v>
                      </c:pt>
                      <c:pt idx="1227">
                        <c:v>-5.9</c:v>
                      </c:pt>
                      <c:pt idx="1228">
                        <c:v>-5.7</c:v>
                      </c:pt>
                      <c:pt idx="1229">
                        <c:v>-5.6</c:v>
                      </c:pt>
                      <c:pt idx="1230">
                        <c:v>-5.5</c:v>
                      </c:pt>
                      <c:pt idx="1231">
                        <c:v>-5.5</c:v>
                      </c:pt>
                      <c:pt idx="1232">
                        <c:v>-5.3</c:v>
                      </c:pt>
                      <c:pt idx="1233">
                        <c:v>-5.2</c:v>
                      </c:pt>
                      <c:pt idx="1234">
                        <c:v>-5.3</c:v>
                      </c:pt>
                      <c:pt idx="1235">
                        <c:v>-5.2</c:v>
                      </c:pt>
                      <c:pt idx="1236">
                        <c:v>-4.9000000000000004</c:v>
                      </c:pt>
                      <c:pt idx="1237">
                        <c:v>-4.7</c:v>
                      </c:pt>
                      <c:pt idx="1238">
                        <c:v>-4.5</c:v>
                      </c:pt>
                      <c:pt idx="1239">
                        <c:v>-4.3</c:v>
                      </c:pt>
                      <c:pt idx="1240">
                        <c:v>-3.9</c:v>
                      </c:pt>
                      <c:pt idx="1241">
                        <c:v>-3.5</c:v>
                      </c:pt>
                      <c:pt idx="1242">
                        <c:v>-2.8</c:v>
                      </c:pt>
                      <c:pt idx="1243">
                        <c:v>-2.8</c:v>
                      </c:pt>
                      <c:pt idx="1244">
                        <c:v>-3.9</c:v>
                      </c:pt>
                      <c:pt idx="1245">
                        <c:v>-4.5</c:v>
                      </c:pt>
                      <c:pt idx="1246">
                        <c:v>-4.5999999999999996</c:v>
                      </c:pt>
                      <c:pt idx="1247">
                        <c:v>-5.6</c:v>
                      </c:pt>
                      <c:pt idx="1248">
                        <c:v>-9.1999999999999993</c:v>
                      </c:pt>
                      <c:pt idx="1249">
                        <c:v>-6.8</c:v>
                      </c:pt>
                      <c:pt idx="1250">
                        <c:v>-5.9</c:v>
                      </c:pt>
                      <c:pt idx="1251">
                        <c:v>-5.3</c:v>
                      </c:pt>
                      <c:pt idx="1252">
                        <c:v>-5.8</c:v>
                      </c:pt>
                      <c:pt idx="1253">
                        <c:v>-4.7</c:v>
                      </c:pt>
                      <c:pt idx="1254">
                        <c:v>-8</c:v>
                      </c:pt>
                      <c:pt idx="1255">
                        <c:v>-9.6999999999999993</c:v>
                      </c:pt>
                      <c:pt idx="1256">
                        <c:v>-8.1</c:v>
                      </c:pt>
                      <c:pt idx="1257">
                        <c:v>-6.5</c:v>
                      </c:pt>
                      <c:pt idx="1258">
                        <c:v>-4</c:v>
                      </c:pt>
                      <c:pt idx="1259">
                        <c:v>-1.6</c:v>
                      </c:pt>
                      <c:pt idx="1260">
                        <c:v>0.5</c:v>
                      </c:pt>
                      <c:pt idx="1261">
                        <c:v>1.8</c:v>
                      </c:pt>
                      <c:pt idx="1262">
                        <c:v>2.7</c:v>
                      </c:pt>
                      <c:pt idx="1263">
                        <c:v>3.5</c:v>
                      </c:pt>
                      <c:pt idx="1264">
                        <c:v>4.2</c:v>
                      </c:pt>
                      <c:pt idx="1265">
                        <c:v>4.5</c:v>
                      </c:pt>
                      <c:pt idx="1266">
                        <c:v>4.8</c:v>
                      </c:pt>
                      <c:pt idx="1267">
                        <c:v>5</c:v>
                      </c:pt>
                      <c:pt idx="1268">
                        <c:v>5.2</c:v>
                      </c:pt>
                      <c:pt idx="1269">
                        <c:v>5.3</c:v>
                      </c:pt>
                      <c:pt idx="1270">
                        <c:v>5.3</c:v>
                      </c:pt>
                      <c:pt idx="1271">
                        <c:v>5.3</c:v>
                      </c:pt>
                      <c:pt idx="1272">
                        <c:v>5.4</c:v>
                      </c:pt>
                      <c:pt idx="1273">
                        <c:v>5.3</c:v>
                      </c:pt>
                      <c:pt idx="1274">
                        <c:v>5.4</c:v>
                      </c:pt>
                      <c:pt idx="1275">
                        <c:v>5.3</c:v>
                      </c:pt>
                      <c:pt idx="1276">
                        <c:v>5.4</c:v>
                      </c:pt>
                      <c:pt idx="1277">
                        <c:v>5.3</c:v>
                      </c:pt>
                      <c:pt idx="1278">
                        <c:v>5.4</c:v>
                      </c:pt>
                      <c:pt idx="1279">
                        <c:v>5.3</c:v>
                      </c:pt>
                      <c:pt idx="1280">
                        <c:v>5.3</c:v>
                      </c:pt>
                      <c:pt idx="1281">
                        <c:v>5.3</c:v>
                      </c:pt>
                      <c:pt idx="1282">
                        <c:v>5.3</c:v>
                      </c:pt>
                      <c:pt idx="1283">
                        <c:v>5.3</c:v>
                      </c:pt>
                      <c:pt idx="1284">
                        <c:v>5.3</c:v>
                      </c:pt>
                      <c:pt idx="1285">
                        <c:v>5.3</c:v>
                      </c:pt>
                      <c:pt idx="1286">
                        <c:v>5.4</c:v>
                      </c:pt>
                      <c:pt idx="1287">
                        <c:v>5.3</c:v>
                      </c:pt>
                      <c:pt idx="1288">
                        <c:v>5.3</c:v>
                      </c:pt>
                      <c:pt idx="1289">
                        <c:v>5.3</c:v>
                      </c:pt>
                      <c:pt idx="1290">
                        <c:v>5.3</c:v>
                      </c:pt>
                      <c:pt idx="1291">
                        <c:v>5.3</c:v>
                      </c:pt>
                      <c:pt idx="1292">
                        <c:v>5.3</c:v>
                      </c:pt>
                      <c:pt idx="1293">
                        <c:v>5.3</c:v>
                      </c:pt>
                      <c:pt idx="1294">
                        <c:v>5.3</c:v>
                      </c:pt>
                      <c:pt idx="1295">
                        <c:v>5.3</c:v>
                      </c:pt>
                      <c:pt idx="1296">
                        <c:v>5.3</c:v>
                      </c:pt>
                      <c:pt idx="1297">
                        <c:v>5.3</c:v>
                      </c:pt>
                      <c:pt idx="1298">
                        <c:v>5.3</c:v>
                      </c:pt>
                      <c:pt idx="1299">
                        <c:v>5.3</c:v>
                      </c:pt>
                      <c:pt idx="1300">
                        <c:v>5.3</c:v>
                      </c:pt>
                      <c:pt idx="1301">
                        <c:v>5.2</c:v>
                      </c:pt>
                      <c:pt idx="1302">
                        <c:v>5.3</c:v>
                      </c:pt>
                      <c:pt idx="1303">
                        <c:v>5.3</c:v>
                      </c:pt>
                      <c:pt idx="1304">
                        <c:v>5.3</c:v>
                      </c:pt>
                      <c:pt idx="1305">
                        <c:v>5.3</c:v>
                      </c:pt>
                      <c:pt idx="1306">
                        <c:v>5.3</c:v>
                      </c:pt>
                      <c:pt idx="1307">
                        <c:v>5.3</c:v>
                      </c:pt>
                      <c:pt idx="1308">
                        <c:v>5.3</c:v>
                      </c:pt>
                      <c:pt idx="1309">
                        <c:v>5.4</c:v>
                      </c:pt>
                      <c:pt idx="1310">
                        <c:v>5.3</c:v>
                      </c:pt>
                      <c:pt idx="1311">
                        <c:v>5.3</c:v>
                      </c:pt>
                      <c:pt idx="1312">
                        <c:v>5.3</c:v>
                      </c:pt>
                      <c:pt idx="1313">
                        <c:v>5.3</c:v>
                      </c:pt>
                      <c:pt idx="1314">
                        <c:v>5.2</c:v>
                      </c:pt>
                      <c:pt idx="1315">
                        <c:v>5.2</c:v>
                      </c:pt>
                      <c:pt idx="1316">
                        <c:v>5.2</c:v>
                      </c:pt>
                      <c:pt idx="1317">
                        <c:v>5.0999999999999996</c:v>
                      </c:pt>
                      <c:pt idx="1318">
                        <c:v>5.2</c:v>
                      </c:pt>
                      <c:pt idx="1319">
                        <c:v>5.2</c:v>
                      </c:pt>
                      <c:pt idx="1320">
                        <c:v>5.2</c:v>
                      </c:pt>
                      <c:pt idx="1321">
                        <c:v>5.2</c:v>
                      </c:pt>
                      <c:pt idx="1322">
                        <c:v>5.2</c:v>
                      </c:pt>
                      <c:pt idx="1323">
                        <c:v>5.2</c:v>
                      </c:pt>
                      <c:pt idx="1324">
                        <c:v>5.2</c:v>
                      </c:pt>
                      <c:pt idx="1325">
                        <c:v>5.2</c:v>
                      </c:pt>
                      <c:pt idx="1326">
                        <c:v>5.2</c:v>
                      </c:pt>
                      <c:pt idx="1327">
                        <c:v>5.2</c:v>
                      </c:pt>
                      <c:pt idx="1328">
                        <c:v>5.2</c:v>
                      </c:pt>
                      <c:pt idx="1329">
                        <c:v>5.0999999999999996</c:v>
                      </c:pt>
                      <c:pt idx="1330">
                        <c:v>5.2</c:v>
                      </c:pt>
                      <c:pt idx="1331">
                        <c:v>5.2</c:v>
                      </c:pt>
                      <c:pt idx="1332">
                        <c:v>5.2</c:v>
                      </c:pt>
                      <c:pt idx="1333">
                        <c:v>5.2</c:v>
                      </c:pt>
                      <c:pt idx="1334">
                        <c:v>5.2</c:v>
                      </c:pt>
                      <c:pt idx="1335">
                        <c:v>5.2</c:v>
                      </c:pt>
                      <c:pt idx="1336">
                        <c:v>5.2</c:v>
                      </c:pt>
                      <c:pt idx="1337">
                        <c:v>5.2</c:v>
                      </c:pt>
                      <c:pt idx="1338">
                        <c:v>5.3</c:v>
                      </c:pt>
                      <c:pt idx="1339">
                        <c:v>5.3</c:v>
                      </c:pt>
                      <c:pt idx="1340">
                        <c:v>5.3</c:v>
                      </c:pt>
                      <c:pt idx="1341">
                        <c:v>5.2</c:v>
                      </c:pt>
                      <c:pt idx="1342">
                        <c:v>5.0999999999999996</c:v>
                      </c:pt>
                      <c:pt idx="1343">
                        <c:v>5.0999999999999996</c:v>
                      </c:pt>
                      <c:pt idx="1344">
                        <c:v>5.0999999999999996</c:v>
                      </c:pt>
                      <c:pt idx="1345">
                        <c:v>5.0999999999999996</c:v>
                      </c:pt>
                      <c:pt idx="1346">
                        <c:v>5.0999999999999996</c:v>
                      </c:pt>
                      <c:pt idx="1347">
                        <c:v>5.0999999999999996</c:v>
                      </c:pt>
                      <c:pt idx="1348">
                        <c:v>5.0999999999999996</c:v>
                      </c:pt>
                      <c:pt idx="1349">
                        <c:v>5</c:v>
                      </c:pt>
                      <c:pt idx="1350">
                        <c:v>5</c:v>
                      </c:pt>
                      <c:pt idx="1351">
                        <c:v>5</c:v>
                      </c:pt>
                      <c:pt idx="1352">
                        <c:v>5.0999999999999996</c:v>
                      </c:pt>
                      <c:pt idx="1353">
                        <c:v>5</c:v>
                      </c:pt>
                      <c:pt idx="1354">
                        <c:v>4.9000000000000004</c:v>
                      </c:pt>
                      <c:pt idx="1355">
                        <c:v>5</c:v>
                      </c:pt>
                      <c:pt idx="1356">
                        <c:v>5.0999999999999996</c:v>
                      </c:pt>
                      <c:pt idx="1357">
                        <c:v>5</c:v>
                      </c:pt>
                      <c:pt idx="1358">
                        <c:v>5</c:v>
                      </c:pt>
                      <c:pt idx="1359">
                        <c:v>5</c:v>
                      </c:pt>
                      <c:pt idx="1360">
                        <c:v>5</c:v>
                      </c:pt>
                      <c:pt idx="1361">
                        <c:v>5.0999999999999996</c:v>
                      </c:pt>
                      <c:pt idx="1362">
                        <c:v>5.0999999999999996</c:v>
                      </c:pt>
                      <c:pt idx="1363">
                        <c:v>5</c:v>
                      </c:pt>
                      <c:pt idx="1364">
                        <c:v>5.0999999999999996</c:v>
                      </c:pt>
                      <c:pt idx="1365">
                        <c:v>5</c:v>
                      </c:pt>
                      <c:pt idx="1366">
                        <c:v>5</c:v>
                      </c:pt>
                      <c:pt idx="1367">
                        <c:v>5.0999999999999996</c:v>
                      </c:pt>
                      <c:pt idx="1368">
                        <c:v>5.0999999999999996</c:v>
                      </c:pt>
                      <c:pt idx="1369">
                        <c:v>5.0999999999999996</c:v>
                      </c:pt>
                      <c:pt idx="1370">
                        <c:v>5.0999999999999996</c:v>
                      </c:pt>
                      <c:pt idx="1371">
                        <c:v>5.0999999999999996</c:v>
                      </c:pt>
                      <c:pt idx="1372">
                        <c:v>5.0999999999999996</c:v>
                      </c:pt>
                      <c:pt idx="1373">
                        <c:v>5.0999999999999996</c:v>
                      </c:pt>
                      <c:pt idx="1374">
                        <c:v>5</c:v>
                      </c:pt>
                      <c:pt idx="1375">
                        <c:v>5</c:v>
                      </c:pt>
                      <c:pt idx="1376">
                        <c:v>5.0999999999999996</c:v>
                      </c:pt>
                      <c:pt idx="1377">
                        <c:v>5.0999999999999996</c:v>
                      </c:pt>
                      <c:pt idx="1378">
                        <c:v>5.0999999999999996</c:v>
                      </c:pt>
                      <c:pt idx="1379">
                        <c:v>5.0999999999999996</c:v>
                      </c:pt>
                      <c:pt idx="1380">
                        <c:v>5.0999999999999996</c:v>
                      </c:pt>
                      <c:pt idx="1381">
                        <c:v>5.0999999999999996</c:v>
                      </c:pt>
                      <c:pt idx="1382">
                        <c:v>5.0999999999999996</c:v>
                      </c:pt>
                      <c:pt idx="1383">
                        <c:v>5</c:v>
                      </c:pt>
                      <c:pt idx="1384">
                        <c:v>5.0999999999999996</c:v>
                      </c:pt>
                      <c:pt idx="1385">
                        <c:v>5.0999999999999996</c:v>
                      </c:pt>
                      <c:pt idx="1386">
                        <c:v>5.0999999999999996</c:v>
                      </c:pt>
                      <c:pt idx="1387">
                        <c:v>5.0999999999999996</c:v>
                      </c:pt>
                      <c:pt idx="1388">
                        <c:v>5.0999999999999996</c:v>
                      </c:pt>
                      <c:pt idx="1389">
                        <c:v>5.0999999999999996</c:v>
                      </c:pt>
                      <c:pt idx="1390">
                        <c:v>5.0999999999999996</c:v>
                      </c:pt>
                      <c:pt idx="1391">
                        <c:v>5.0999999999999996</c:v>
                      </c:pt>
                      <c:pt idx="1392">
                        <c:v>5</c:v>
                      </c:pt>
                      <c:pt idx="1393">
                        <c:v>5.0999999999999996</c:v>
                      </c:pt>
                      <c:pt idx="1394">
                        <c:v>5.0999999999999996</c:v>
                      </c:pt>
                      <c:pt idx="1395">
                        <c:v>5.0999999999999996</c:v>
                      </c:pt>
                      <c:pt idx="1396">
                        <c:v>5.0999999999999996</c:v>
                      </c:pt>
                      <c:pt idx="1397">
                        <c:v>5.0999999999999996</c:v>
                      </c:pt>
                      <c:pt idx="1398">
                        <c:v>5.0999999999999996</c:v>
                      </c:pt>
                      <c:pt idx="1399">
                        <c:v>5.0999999999999996</c:v>
                      </c:pt>
                      <c:pt idx="1400">
                        <c:v>5</c:v>
                      </c:pt>
                      <c:pt idx="1401">
                        <c:v>5.0999999999999996</c:v>
                      </c:pt>
                      <c:pt idx="1402">
                        <c:v>5.0999999999999996</c:v>
                      </c:pt>
                      <c:pt idx="1403">
                        <c:v>5.0999999999999996</c:v>
                      </c:pt>
                      <c:pt idx="1404">
                        <c:v>5.0999999999999996</c:v>
                      </c:pt>
                      <c:pt idx="1405">
                        <c:v>5.0999999999999996</c:v>
                      </c:pt>
                      <c:pt idx="1406">
                        <c:v>5.0999999999999996</c:v>
                      </c:pt>
                      <c:pt idx="1407">
                        <c:v>5.0999999999999996</c:v>
                      </c:pt>
                      <c:pt idx="1408">
                        <c:v>5</c:v>
                      </c:pt>
                      <c:pt idx="1409">
                        <c:v>5</c:v>
                      </c:pt>
                      <c:pt idx="1410">
                        <c:v>5</c:v>
                      </c:pt>
                      <c:pt idx="1411">
                        <c:v>5.0999999999999996</c:v>
                      </c:pt>
                      <c:pt idx="1412">
                        <c:v>5.0999999999999996</c:v>
                      </c:pt>
                      <c:pt idx="1413">
                        <c:v>5.0999999999999996</c:v>
                      </c:pt>
                      <c:pt idx="1414">
                        <c:v>5.0999999999999996</c:v>
                      </c:pt>
                      <c:pt idx="1415">
                        <c:v>5.0999999999999996</c:v>
                      </c:pt>
                      <c:pt idx="1416">
                        <c:v>5.0999999999999996</c:v>
                      </c:pt>
                      <c:pt idx="1417">
                        <c:v>5.0999999999999996</c:v>
                      </c:pt>
                      <c:pt idx="1418">
                        <c:v>5.0999999999999996</c:v>
                      </c:pt>
                      <c:pt idx="1419">
                        <c:v>5.0999999999999996</c:v>
                      </c:pt>
                      <c:pt idx="1420">
                        <c:v>5.0999999999999996</c:v>
                      </c:pt>
                      <c:pt idx="1421">
                        <c:v>5.0999999999999996</c:v>
                      </c:pt>
                      <c:pt idx="1422">
                        <c:v>5.0999999999999996</c:v>
                      </c:pt>
                      <c:pt idx="1423">
                        <c:v>5.0999999999999996</c:v>
                      </c:pt>
                      <c:pt idx="1424">
                        <c:v>5.0999999999999996</c:v>
                      </c:pt>
                      <c:pt idx="1425">
                        <c:v>5.0999999999999996</c:v>
                      </c:pt>
                      <c:pt idx="1426">
                        <c:v>5.2</c:v>
                      </c:pt>
                      <c:pt idx="1427">
                        <c:v>5.2</c:v>
                      </c:pt>
                      <c:pt idx="1428">
                        <c:v>5.0999999999999996</c:v>
                      </c:pt>
                      <c:pt idx="1429">
                        <c:v>5.2</c:v>
                      </c:pt>
                      <c:pt idx="1430">
                        <c:v>5.0999999999999996</c:v>
                      </c:pt>
                      <c:pt idx="1431">
                        <c:v>5</c:v>
                      </c:pt>
                      <c:pt idx="1432">
                        <c:v>5.0999999999999996</c:v>
                      </c:pt>
                      <c:pt idx="1433">
                        <c:v>5.0999999999999996</c:v>
                      </c:pt>
                      <c:pt idx="1434">
                        <c:v>5</c:v>
                      </c:pt>
                      <c:pt idx="1435">
                        <c:v>5.0999999999999996</c:v>
                      </c:pt>
                      <c:pt idx="1436">
                        <c:v>5.0999999999999996</c:v>
                      </c:pt>
                      <c:pt idx="1437">
                        <c:v>5.0999999999999996</c:v>
                      </c:pt>
                      <c:pt idx="1438">
                        <c:v>5</c:v>
                      </c:pt>
                      <c:pt idx="1439">
                        <c:v>5.0999999999999996</c:v>
                      </c:pt>
                      <c:pt idx="1440">
                        <c:v>5.0999999999999996</c:v>
                      </c:pt>
                      <c:pt idx="1441">
                        <c:v>5.0999999999999996</c:v>
                      </c:pt>
                      <c:pt idx="1442">
                        <c:v>5.0999999999999996</c:v>
                      </c:pt>
                      <c:pt idx="1443">
                        <c:v>5.0999999999999996</c:v>
                      </c:pt>
                      <c:pt idx="1444">
                        <c:v>5.0999999999999996</c:v>
                      </c:pt>
                      <c:pt idx="1445">
                        <c:v>5.0999999999999996</c:v>
                      </c:pt>
                      <c:pt idx="1446">
                        <c:v>5.0999999999999996</c:v>
                      </c:pt>
                      <c:pt idx="1447">
                        <c:v>5.0999999999999996</c:v>
                      </c:pt>
                      <c:pt idx="1448">
                        <c:v>5</c:v>
                      </c:pt>
                      <c:pt idx="1449">
                        <c:v>5</c:v>
                      </c:pt>
                      <c:pt idx="1450">
                        <c:v>5.0999999999999996</c:v>
                      </c:pt>
                      <c:pt idx="1451">
                        <c:v>5</c:v>
                      </c:pt>
                      <c:pt idx="1452">
                        <c:v>5.0999999999999996</c:v>
                      </c:pt>
                      <c:pt idx="1453">
                        <c:v>5.0999999999999996</c:v>
                      </c:pt>
                      <c:pt idx="1454">
                        <c:v>5</c:v>
                      </c:pt>
                      <c:pt idx="1455">
                        <c:v>5.0999999999999996</c:v>
                      </c:pt>
                      <c:pt idx="1456">
                        <c:v>5.0999999999999996</c:v>
                      </c:pt>
                      <c:pt idx="1457">
                        <c:v>5</c:v>
                      </c:pt>
                      <c:pt idx="1458">
                        <c:v>5.0999999999999996</c:v>
                      </c:pt>
                      <c:pt idx="1459">
                        <c:v>5.0999999999999996</c:v>
                      </c:pt>
                      <c:pt idx="1460">
                        <c:v>5.0999999999999996</c:v>
                      </c:pt>
                      <c:pt idx="1461">
                        <c:v>5.0999999999999996</c:v>
                      </c:pt>
                      <c:pt idx="1462">
                        <c:v>5.0999999999999996</c:v>
                      </c:pt>
                      <c:pt idx="1463">
                        <c:v>5.0999999999999996</c:v>
                      </c:pt>
                      <c:pt idx="1464">
                        <c:v>5.0999999999999996</c:v>
                      </c:pt>
                      <c:pt idx="1465">
                        <c:v>5.0999999999999996</c:v>
                      </c:pt>
                      <c:pt idx="1466">
                        <c:v>5</c:v>
                      </c:pt>
                      <c:pt idx="1467">
                        <c:v>5.0999999999999996</c:v>
                      </c:pt>
                      <c:pt idx="1468">
                        <c:v>5</c:v>
                      </c:pt>
                      <c:pt idx="1469">
                        <c:v>5.0999999999999996</c:v>
                      </c:pt>
                      <c:pt idx="1470">
                        <c:v>5</c:v>
                      </c:pt>
                      <c:pt idx="1471">
                        <c:v>5</c:v>
                      </c:pt>
                      <c:pt idx="1472">
                        <c:v>5.0999999999999996</c:v>
                      </c:pt>
                      <c:pt idx="1473">
                        <c:v>5.0999999999999996</c:v>
                      </c:pt>
                      <c:pt idx="1474">
                        <c:v>5.0999999999999996</c:v>
                      </c:pt>
                      <c:pt idx="1475">
                        <c:v>5.0999999999999996</c:v>
                      </c:pt>
                      <c:pt idx="1476">
                        <c:v>5.0999999999999996</c:v>
                      </c:pt>
                      <c:pt idx="1477">
                        <c:v>5.0999999999999996</c:v>
                      </c:pt>
                      <c:pt idx="1478">
                        <c:v>5.0999999999999996</c:v>
                      </c:pt>
                      <c:pt idx="1479">
                        <c:v>5.0999999999999996</c:v>
                      </c:pt>
                      <c:pt idx="1480">
                        <c:v>5.0999999999999996</c:v>
                      </c:pt>
                      <c:pt idx="1481">
                        <c:v>5.0999999999999996</c:v>
                      </c:pt>
                      <c:pt idx="1482">
                        <c:v>5.0999999999999996</c:v>
                      </c:pt>
                      <c:pt idx="1483">
                        <c:v>5.0999999999999996</c:v>
                      </c:pt>
                      <c:pt idx="1484">
                        <c:v>5</c:v>
                      </c:pt>
                      <c:pt idx="1485">
                        <c:v>5</c:v>
                      </c:pt>
                      <c:pt idx="1486">
                        <c:v>5.0999999999999996</c:v>
                      </c:pt>
                      <c:pt idx="1487">
                        <c:v>5</c:v>
                      </c:pt>
                      <c:pt idx="1488">
                        <c:v>5</c:v>
                      </c:pt>
                      <c:pt idx="1489">
                        <c:v>5</c:v>
                      </c:pt>
                      <c:pt idx="1490">
                        <c:v>5</c:v>
                      </c:pt>
                      <c:pt idx="1491">
                        <c:v>5</c:v>
                      </c:pt>
                      <c:pt idx="1492">
                        <c:v>5</c:v>
                      </c:pt>
                      <c:pt idx="1493">
                        <c:v>5</c:v>
                      </c:pt>
                      <c:pt idx="1494">
                        <c:v>5.0999999999999996</c:v>
                      </c:pt>
                      <c:pt idx="1495">
                        <c:v>5</c:v>
                      </c:pt>
                      <c:pt idx="1496">
                        <c:v>5.0999999999999996</c:v>
                      </c:pt>
                      <c:pt idx="1497">
                        <c:v>5.0999999999999996</c:v>
                      </c:pt>
                      <c:pt idx="1498">
                        <c:v>5.0999999999999996</c:v>
                      </c:pt>
                      <c:pt idx="1499">
                        <c:v>5.0999999999999996</c:v>
                      </c:pt>
                      <c:pt idx="1500">
                        <c:v>5</c:v>
                      </c:pt>
                      <c:pt idx="1501">
                        <c:v>5</c:v>
                      </c:pt>
                      <c:pt idx="1502">
                        <c:v>5</c:v>
                      </c:pt>
                      <c:pt idx="1503">
                        <c:v>5</c:v>
                      </c:pt>
                      <c:pt idx="1504">
                        <c:v>5.0999999999999996</c:v>
                      </c:pt>
                      <c:pt idx="1505">
                        <c:v>5</c:v>
                      </c:pt>
                      <c:pt idx="1506">
                        <c:v>5.0999999999999996</c:v>
                      </c:pt>
                      <c:pt idx="1507">
                        <c:v>5</c:v>
                      </c:pt>
                      <c:pt idx="1508">
                        <c:v>5</c:v>
                      </c:pt>
                      <c:pt idx="1509">
                        <c:v>5</c:v>
                      </c:pt>
                      <c:pt idx="1510">
                        <c:v>5.0999999999999996</c:v>
                      </c:pt>
                      <c:pt idx="1511">
                        <c:v>5</c:v>
                      </c:pt>
                      <c:pt idx="1512">
                        <c:v>5</c:v>
                      </c:pt>
                      <c:pt idx="1513">
                        <c:v>5</c:v>
                      </c:pt>
                      <c:pt idx="1514">
                        <c:v>5</c:v>
                      </c:pt>
                      <c:pt idx="1515">
                        <c:v>5</c:v>
                      </c:pt>
                      <c:pt idx="1516">
                        <c:v>5</c:v>
                      </c:pt>
                      <c:pt idx="1517">
                        <c:v>5</c:v>
                      </c:pt>
                      <c:pt idx="1518">
                        <c:v>5.0999999999999996</c:v>
                      </c:pt>
                      <c:pt idx="1519">
                        <c:v>5</c:v>
                      </c:pt>
                      <c:pt idx="1520">
                        <c:v>5</c:v>
                      </c:pt>
                      <c:pt idx="1521">
                        <c:v>5</c:v>
                      </c:pt>
                      <c:pt idx="1522">
                        <c:v>5</c:v>
                      </c:pt>
                      <c:pt idx="1523">
                        <c:v>5</c:v>
                      </c:pt>
                      <c:pt idx="1524">
                        <c:v>5.0999999999999996</c:v>
                      </c:pt>
                      <c:pt idx="1525">
                        <c:v>5</c:v>
                      </c:pt>
                      <c:pt idx="1526">
                        <c:v>5</c:v>
                      </c:pt>
                      <c:pt idx="1527">
                        <c:v>5</c:v>
                      </c:pt>
                      <c:pt idx="1528">
                        <c:v>5</c:v>
                      </c:pt>
                      <c:pt idx="1529">
                        <c:v>5</c:v>
                      </c:pt>
                      <c:pt idx="1530">
                        <c:v>5</c:v>
                      </c:pt>
                      <c:pt idx="1531">
                        <c:v>5</c:v>
                      </c:pt>
                      <c:pt idx="1532">
                        <c:v>5</c:v>
                      </c:pt>
                      <c:pt idx="1533">
                        <c:v>5.0999999999999996</c:v>
                      </c:pt>
                      <c:pt idx="1534">
                        <c:v>5</c:v>
                      </c:pt>
                      <c:pt idx="1535">
                        <c:v>5.0999999999999996</c:v>
                      </c:pt>
                      <c:pt idx="1536">
                        <c:v>5</c:v>
                      </c:pt>
                      <c:pt idx="1537">
                        <c:v>5</c:v>
                      </c:pt>
                      <c:pt idx="1538">
                        <c:v>5</c:v>
                      </c:pt>
                      <c:pt idx="1539">
                        <c:v>5</c:v>
                      </c:pt>
                      <c:pt idx="1540">
                        <c:v>5</c:v>
                      </c:pt>
                      <c:pt idx="1541">
                        <c:v>5</c:v>
                      </c:pt>
                      <c:pt idx="1542">
                        <c:v>5</c:v>
                      </c:pt>
                      <c:pt idx="1543">
                        <c:v>5</c:v>
                      </c:pt>
                      <c:pt idx="1544">
                        <c:v>5</c:v>
                      </c:pt>
                      <c:pt idx="1545">
                        <c:v>5</c:v>
                      </c:pt>
                      <c:pt idx="1546">
                        <c:v>5</c:v>
                      </c:pt>
                      <c:pt idx="1547">
                        <c:v>5</c:v>
                      </c:pt>
                      <c:pt idx="1548">
                        <c:v>5</c:v>
                      </c:pt>
                      <c:pt idx="1549">
                        <c:v>5</c:v>
                      </c:pt>
                      <c:pt idx="1550">
                        <c:v>5</c:v>
                      </c:pt>
                      <c:pt idx="1551">
                        <c:v>5</c:v>
                      </c:pt>
                      <c:pt idx="1552">
                        <c:v>5</c:v>
                      </c:pt>
                      <c:pt idx="1553">
                        <c:v>5</c:v>
                      </c:pt>
                      <c:pt idx="1554">
                        <c:v>5</c:v>
                      </c:pt>
                      <c:pt idx="1555">
                        <c:v>5</c:v>
                      </c:pt>
                      <c:pt idx="1556">
                        <c:v>4.9000000000000004</c:v>
                      </c:pt>
                      <c:pt idx="1557">
                        <c:v>5</c:v>
                      </c:pt>
                      <c:pt idx="1558">
                        <c:v>5</c:v>
                      </c:pt>
                      <c:pt idx="1559">
                        <c:v>4.9000000000000004</c:v>
                      </c:pt>
                      <c:pt idx="1560">
                        <c:v>5</c:v>
                      </c:pt>
                      <c:pt idx="1561">
                        <c:v>5</c:v>
                      </c:pt>
                      <c:pt idx="1562">
                        <c:v>5</c:v>
                      </c:pt>
                      <c:pt idx="1563">
                        <c:v>4.9000000000000004</c:v>
                      </c:pt>
                      <c:pt idx="1564">
                        <c:v>5</c:v>
                      </c:pt>
                      <c:pt idx="1565">
                        <c:v>5</c:v>
                      </c:pt>
                      <c:pt idx="1566">
                        <c:v>5</c:v>
                      </c:pt>
                      <c:pt idx="1567">
                        <c:v>4.9000000000000004</c:v>
                      </c:pt>
                      <c:pt idx="1568">
                        <c:v>4.9000000000000004</c:v>
                      </c:pt>
                      <c:pt idx="1569">
                        <c:v>4.9000000000000004</c:v>
                      </c:pt>
                      <c:pt idx="1570">
                        <c:v>4.9000000000000004</c:v>
                      </c:pt>
                      <c:pt idx="1571">
                        <c:v>5</c:v>
                      </c:pt>
                      <c:pt idx="1572">
                        <c:v>5</c:v>
                      </c:pt>
                      <c:pt idx="1573">
                        <c:v>5</c:v>
                      </c:pt>
                      <c:pt idx="1574">
                        <c:v>5</c:v>
                      </c:pt>
                      <c:pt idx="1575">
                        <c:v>5</c:v>
                      </c:pt>
                      <c:pt idx="1576">
                        <c:v>5</c:v>
                      </c:pt>
                      <c:pt idx="1577">
                        <c:v>5</c:v>
                      </c:pt>
                      <c:pt idx="1578">
                        <c:v>5</c:v>
                      </c:pt>
                      <c:pt idx="1579">
                        <c:v>5</c:v>
                      </c:pt>
                      <c:pt idx="1580">
                        <c:v>5</c:v>
                      </c:pt>
                      <c:pt idx="1581">
                        <c:v>5</c:v>
                      </c:pt>
                      <c:pt idx="1582">
                        <c:v>5</c:v>
                      </c:pt>
                      <c:pt idx="1583">
                        <c:v>5</c:v>
                      </c:pt>
                      <c:pt idx="1584">
                        <c:v>5</c:v>
                      </c:pt>
                      <c:pt idx="1585">
                        <c:v>5</c:v>
                      </c:pt>
                      <c:pt idx="1586">
                        <c:v>4.9000000000000004</c:v>
                      </c:pt>
                      <c:pt idx="1587">
                        <c:v>5</c:v>
                      </c:pt>
                      <c:pt idx="1588">
                        <c:v>5</c:v>
                      </c:pt>
                      <c:pt idx="1589">
                        <c:v>5</c:v>
                      </c:pt>
                      <c:pt idx="1590">
                        <c:v>5</c:v>
                      </c:pt>
                      <c:pt idx="1591">
                        <c:v>5</c:v>
                      </c:pt>
                      <c:pt idx="1592">
                        <c:v>5</c:v>
                      </c:pt>
                      <c:pt idx="1593">
                        <c:v>5</c:v>
                      </c:pt>
                      <c:pt idx="1594">
                        <c:v>5</c:v>
                      </c:pt>
                      <c:pt idx="1595">
                        <c:v>4.9000000000000004</c:v>
                      </c:pt>
                      <c:pt idx="1596">
                        <c:v>5</c:v>
                      </c:pt>
                      <c:pt idx="1597">
                        <c:v>5</c:v>
                      </c:pt>
                      <c:pt idx="1598">
                        <c:v>5</c:v>
                      </c:pt>
                      <c:pt idx="1599">
                        <c:v>5</c:v>
                      </c:pt>
                      <c:pt idx="1600">
                        <c:v>5</c:v>
                      </c:pt>
                      <c:pt idx="1601">
                        <c:v>5</c:v>
                      </c:pt>
                      <c:pt idx="1602">
                        <c:v>5</c:v>
                      </c:pt>
                      <c:pt idx="1603">
                        <c:v>5</c:v>
                      </c:pt>
                      <c:pt idx="1604">
                        <c:v>5</c:v>
                      </c:pt>
                      <c:pt idx="1605">
                        <c:v>5</c:v>
                      </c:pt>
                      <c:pt idx="1606">
                        <c:v>4.9000000000000004</c:v>
                      </c:pt>
                      <c:pt idx="1607">
                        <c:v>4.9000000000000004</c:v>
                      </c:pt>
                      <c:pt idx="1608">
                        <c:v>5</c:v>
                      </c:pt>
                      <c:pt idx="1609">
                        <c:v>5</c:v>
                      </c:pt>
                      <c:pt idx="1610">
                        <c:v>4.9000000000000004</c:v>
                      </c:pt>
                      <c:pt idx="1611">
                        <c:v>5</c:v>
                      </c:pt>
                      <c:pt idx="1612">
                        <c:v>4.9000000000000004</c:v>
                      </c:pt>
                      <c:pt idx="1613">
                        <c:v>5</c:v>
                      </c:pt>
                      <c:pt idx="1614">
                        <c:v>5</c:v>
                      </c:pt>
                      <c:pt idx="1615">
                        <c:v>4.9000000000000004</c:v>
                      </c:pt>
                      <c:pt idx="1616">
                        <c:v>5</c:v>
                      </c:pt>
                      <c:pt idx="1617">
                        <c:v>4.9000000000000004</c:v>
                      </c:pt>
                      <c:pt idx="1618">
                        <c:v>5</c:v>
                      </c:pt>
                      <c:pt idx="1619">
                        <c:v>5</c:v>
                      </c:pt>
                      <c:pt idx="1620">
                        <c:v>5</c:v>
                      </c:pt>
                      <c:pt idx="1621">
                        <c:v>5</c:v>
                      </c:pt>
                      <c:pt idx="1622">
                        <c:v>4.9000000000000004</c:v>
                      </c:pt>
                      <c:pt idx="1623">
                        <c:v>5</c:v>
                      </c:pt>
                      <c:pt idx="1624">
                        <c:v>4.9000000000000004</c:v>
                      </c:pt>
                      <c:pt idx="1625">
                        <c:v>5</c:v>
                      </c:pt>
                      <c:pt idx="1626">
                        <c:v>5</c:v>
                      </c:pt>
                      <c:pt idx="1627">
                        <c:v>5</c:v>
                      </c:pt>
                      <c:pt idx="1628">
                        <c:v>4.9000000000000004</c:v>
                      </c:pt>
                      <c:pt idx="1629">
                        <c:v>5</c:v>
                      </c:pt>
                      <c:pt idx="1630">
                        <c:v>4.9000000000000004</c:v>
                      </c:pt>
                      <c:pt idx="1631">
                        <c:v>4.9000000000000004</c:v>
                      </c:pt>
                      <c:pt idx="1632">
                        <c:v>5</c:v>
                      </c:pt>
                      <c:pt idx="1633">
                        <c:v>4.9000000000000004</c:v>
                      </c:pt>
                      <c:pt idx="1634">
                        <c:v>5</c:v>
                      </c:pt>
                      <c:pt idx="1635">
                        <c:v>4.9000000000000004</c:v>
                      </c:pt>
                      <c:pt idx="1636">
                        <c:v>5</c:v>
                      </c:pt>
                      <c:pt idx="1637">
                        <c:v>5</c:v>
                      </c:pt>
                      <c:pt idx="1638">
                        <c:v>5</c:v>
                      </c:pt>
                      <c:pt idx="1639">
                        <c:v>4.9000000000000004</c:v>
                      </c:pt>
                      <c:pt idx="1640">
                        <c:v>4.9000000000000004</c:v>
                      </c:pt>
                      <c:pt idx="1641">
                        <c:v>5</c:v>
                      </c:pt>
                      <c:pt idx="1642">
                        <c:v>5</c:v>
                      </c:pt>
                      <c:pt idx="1643">
                        <c:v>5</c:v>
                      </c:pt>
                      <c:pt idx="1644">
                        <c:v>5</c:v>
                      </c:pt>
                      <c:pt idx="1645">
                        <c:v>5</c:v>
                      </c:pt>
                      <c:pt idx="1646">
                        <c:v>4.9000000000000004</c:v>
                      </c:pt>
                      <c:pt idx="1647">
                        <c:v>4.9000000000000004</c:v>
                      </c:pt>
                      <c:pt idx="1648">
                        <c:v>5</c:v>
                      </c:pt>
                      <c:pt idx="1649">
                        <c:v>4.9000000000000004</c:v>
                      </c:pt>
                      <c:pt idx="1650">
                        <c:v>5</c:v>
                      </c:pt>
                      <c:pt idx="1651">
                        <c:v>4.9000000000000004</c:v>
                      </c:pt>
                      <c:pt idx="1652">
                        <c:v>5</c:v>
                      </c:pt>
                      <c:pt idx="1653">
                        <c:v>5</c:v>
                      </c:pt>
                      <c:pt idx="1654">
                        <c:v>5</c:v>
                      </c:pt>
                      <c:pt idx="1655">
                        <c:v>4.9000000000000004</c:v>
                      </c:pt>
                      <c:pt idx="1656">
                        <c:v>4.9000000000000004</c:v>
                      </c:pt>
                      <c:pt idx="1657">
                        <c:v>5</c:v>
                      </c:pt>
                      <c:pt idx="1658">
                        <c:v>4.9000000000000004</c:v>
                      </c:pt>
                      <c:pt idx="1659">
                        <c:v>5</c:v>
                      </c:pt>
                      <c:pt idx="1660">
                        <c:v>5</c:v>
                      </c:pt>
                      <c:pt idx="1661">
                        <c:v>5</c:v>
                      </c:pt>
                      <c:pt idx="1662">
                        <c:v>5</c:v>
                      </c:pt>
                      <c:pt idx="1663">
                        <c:v>5</c:v>
                      </c:pt>
                      <c:pt idx="1664">
                        <c:v>5</c:v>
                      </c:pt>
                      <c:pt idx="1665">
                        <c:v>5.0999999999999996</c:v>
                      </c:pt>
                      <c:pt idx="1666">
                        <c:v>5</c:v>
                      </c:pt>
                      <c:pt idx="1667">
                        <c:v>5</c:v>
                      </c:pt>
                      <c:pt idx="1668">
                        <c:v>5</c:v>
                      </c:pt>
                      <c:pt idx="1669">
                        <c:v>5</c:v>
                      </c:pt>
                      <c:pt idx="1670">
                        <c:v>5</c:v>
                      </c:pt>
                      <c:pt idx="1671">
                        <c:v>5</c:v>
                      </c:pt>
                      <c:pt idx="1672">
                        <c:v>5</c:v>
                      </c:pt>
                      <c:pt idx="1673">
                        <c:v>5</c:v>
                      </c:pt>
                    </c:numCache>
                  </c:numRef>
                </c:yVal>
                <c:smooth val="0"/>
              </c15:ser>
            </c15:filteredScatterSeries>
            <c15:filteredScatterSeries>
              <c15:ser>
                <c:idx val="15"/>
                <c:order val="11"/>
                <c:tx>
                  <c:strRef>
                    <c:extLst xmlns:c15="http://schemas.microsoft.com/office/drawing/2012/chart">
                      <c:ext xmlns:c15="http://schemas.microsoft.com/office/drawing/2012/chart" uri="{02D57815-91ED-43cb-92C2-25804820EDAC}">
                        <c15:formulaRef>
                          <c15:sqref>'[T1500170-v3 LHO Charge Exp Day 4 and 5.xlsx]Raw Data'!$R$15</c15:sqref>
                        </c15:formulaRef>
                      </c:ext>
                    </c:extLst>
                    <c:strCache>
                      <c:ptCount val="1"/>
                      <c:pt idx="0">
                        <c:v>4.7 B</c:v>
                      </c:pt>
                    </c:strCache>
                  </c:strRef>
                </c:tx>
                <c:spPr>
                  <a:ln w="19050" cap="rnd">
                    <a:solidFill>
                      <a:schemeClr val="accent4">
                        <a:lumMod val="80000"/>
                        <a:lumOff val="2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'[T1500170-v3 LHO Charge Exp Day 4 and 5.xlsx]Raw Data'!$B$18:$B$4644</c15:sqref>
                        </c15:formulaRef>
                      </c:ext>
                    </c:extLst>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extLst xmlns:c15="http://schemas.microsoft.com/office/drawing/2012/chart">
                      <c:ext xmlns:c15="http://schemas.microsoft.com/office/drawing/2012/chart" uri="{02D57815-91ED-43cb-92C2-25804820EDAC}">
                        <c15:formulaRef>
                          <c15:sqref>'[T1500170-v3 LHO Charge Exp Day 4 and 5.xlsx]Raw Data'!$R$18:$R$4644</c15:sqref>
                        </c15:formulaRef>
                      </c:ext>
                    </c:extLst>
                    <c:numCache>
                      <c:formatCode>#,##0.0</c:formatCode>
                      <c:ptCount val="4627"/>
                      <c:pt idx="0">
                        <c:v>12.6</c:v>
                      </c:pt>
                      <c:pt idx="1">
                        <c:v>12.6</c:v>
                      </c:pt>
                      <c:pt idx="2">
                        <c:v>12.6</c:v>
                      </c:pt>
                      <c:pt idx="3">
                        <c:v>12.7</c:v>
                      </c:pt>
                      <c:pt idx="4">
                        <c:v>12.6</c:v>
                      </c:pt>
                      <c:pt idx="5">
                        <c:v>12.6</c:v>
                      </c:pt>
                      <c:pt idx="6">
                        <c:v>12.5</c:v>
                      </c:pt>
                      <c:pt idx="7">
                        <c:v>12.5</c:v>
                      </c:pt>
                      <c:pt idx="8">
                        <c:v>12.5</c:v>
                      </c:pt>
                      <c:pt idx="9">
                        <c:v>12.5</c:v>
                      </c:pt>
                      <c:pt idx="10">
                        <c:v>12.5</c:v>
                      </c:pt>
                      <c:pt idx="11">
                        <c:v>12.6</c:v>
                      </c:pt>
                      <c:pt idx="12">
                        <c:v>12.6</c:v>
                      </c:pt>
                      <c:pt idx="13">
                        <c:v>12.6</c:v>
                      </c:pt>
                      <c:pt idx="14">
                        <c:v>12.5</c:v>
                      </c:pt>
                      <c:pt idx="15">
                        <c:v>12.5</c:v>
                      </c:pt>
                      <c:pt idx="16">
                        <c:v>12.5</c:v>
                      </c:pt>
                      <c:pt idx="17">
                        <c:v>12.5</c:v>
                      </c:pt>
                      <c:pt idx="18">
                        <c:v>12.5</c:v>
                      </c:pt>
                      <c:pt idx="19">
                        <c:v>12.5</c:v>
                      </c:pt>
                      <c:pt idx="20">
                        <c:v>12.6</c:v>
                      </c:pt>
                      <c:pt idx="21">
                        <c:v>12.5</c:v>
                      </c:pt>
                      <c:pt idx="22">
                        <c:v>12.5</c:v>
                      </c:pt>
                      <c:pt idx="23">
                        <c:v>12.5</c:v>
                      </c:pt>
                      <c:pt idx="24">
                        <c:v>12.5</c:v>
                      </c:pt>
                      <c:pt idx="25">
                        <c:v>12.5</c:v>
                      </c:pt>
                      <c:pt idx="26">
                        <c:v>12.5</c:v>
                      </c:pt>
                      <c:pt idx="27">
                        <c:v>12.6</c:v>
                      </c:pt>
                      <c:pt idx="28">
                        <c:v>12.5</c:v>
                      </c:pt>
                      <c:pt idx="29">
                        <c:v>12.5</c:v>
                      </c:pt>
                      <c:pt idx="30">
                        <c:v>12.5</c:v>
                      </c:pt>
                      <c:pt idx="31">
                        <c:v>12.5</c:v>
                      </c:pt>
                      <c:pt idx="32">
                        <c:v>12.5</c:v>
                      </c:pt>
                      <c:pt idx="33">
                        <c:v>12.5</c:v>
                      </c:pt>
                      <c:pt idx="34">
                        <c:v>12.5</c:v>
                      </c:pt>
                      <c:pt idx="35">
                        <c:v>12.4</c:v>
                      </c:pt>
                      <c:pt idx="36">
                        <c:v>12.5</c:v>
                      </c:pt>
                      <c:pt idx="37">
                        <c:v>12.4</c:v>
                      </c:pt>
                      <c:pt idx="38">
                        <c:v>12.4</c:v>
                      </c:pt>
                      <c:pt idx="39">
                        <c:v>12.4</c:v>
                      </c:pt>
                      <c:pt idx="40">
                        <c:v>12.3</c:v>
                      </c:pt>
                      <c:pt idx="41">
                        <c:v>12.3</c:v>
                      </c:pt>
                      <c:pt idx="42">
                        <c:v>12.3</c:v>
                      </c:pt>
                      <c:pt idx="43">
                        <c:v>12.3</c:v>
                      </c:pt>
                      <c:pt idx="44">
                        <c:v>12.3</c:v>
                      </c:pt>
                      <c:pt idx="45">
                        <c:v>12.3</c:v>
                      </c:pt>
                      <c:pt idx="46">
                        <c:v>12.4</c:v>
                      </c:pt>
                      <c:pt idx="47">
                        <c:v>12.4</c:v>
                      </c:pt>
                      <c:pt idx="48">
                        <c:v>12.3</c:v>
                      </c:pt>
                      <c:pt idx="49">
                        <c:v>12.4</c:v>
                      </c:pt>
                      <c:pt idx="50">
                        <c:v>12.3</c:v>
                      </c:pt>
                      <c:pt idx="51">
                        <c:v>12.3</c:v>
                      </c:pt>
                      <c:pt idx="52">
                        <c:v>12.3</c:v>
                      </c:pt>
                      <c:pt idx="53">
                        <c:v>12.3</c:v>
                      </c:pt>
                      <c:pt idx="54">
                        <c:v>12.4</c:v>
                      </c:pt>
                      <c:pt idx="55">
                        <c:v>12.4</c:v>
                      </c:pt>
                      <c:pt idx="56">
                        <c:v>12.4</c:v>
                      </c:pt>
                      <c:pt idx="57">
                        <c:v>12.3</c:v>
                      </c:pt>
                      <c:pt idx="58">
                        <c:v>12.4</c:v>
                      </c:pt>
                      <c:pt idx="59">
                        <c:v>12.4</c:v>
                      </c:pt>
                      <c:pt idx="60">
                        <c:v>12.4</c:v>
                      </c:pt>
                      <c:pt idx="61">
                        <c:v>12.3</c:v>
                      </c:pt>
                      <c:pt idx="62">
                        <c:v>12.4</c:v>
                      </c:pt>
                      <c:pt idx="63">
                        <c:v>12.4</c:v>
                      </c:pt>
                      <c:pt idx="64">
                        <c:v>12.4</c:v>
                      </c:pt>
                      <c:pt idx="65">
                        <c:v>12.4</c:v>
                      </c:pt>
                      <c:pt idx="66">
                        <c:v>12.3</c:v>
                      </c:pt>
                      <c:pt idx="67">
                        <c:v>12.4</c:v>
                      </c:pt>
                      <c:pt idx="68">
                        <c:v>12.4</c:v>
                      </c:pt>
                      <c:pt idx="69">
                        <c:v>12.3</c:v>
                      </c:pt>
                      <c:pt idx="70">
                        <c:v>12.3</c:v>
                      </c:pt>
                      <c:pt idx="71">
                        <c:v>12.3</c:v>
                      </c:pt>
                      <c:pt idx="72">
                        <c:v>12.3</c:v>
                      </c:pt>
                      <c:pt idx="73">
                        <c:v>12.3</c:v>
                      </c:pt>
                      <c:pt idx="74">
                        <c:v>12.3</c:v>
                      </c:pt>
                      <c:pt idx="75">
                        <c:v>12.3</c:v>
                      </c:pt>
                      <c:pt idx="76">
                        <c:v>12.3</c:v>
                      </c:pt>
                      <c:pt idx="77">
                        <c:v>12.4</c:v>
                      </c:pt>
                      <c:pt idx="78">
                        <c:v>12.4</c:v>
                      </c:pt>
                      <c:pt idx="79">
                        <c:v>12.3</c:v>
                      </c:pt>
                      <c:pt idx="80">
                        <c:v>12.3</c:v>
                      </c:pt>
                      <c:pt idx="81">
                        <c:v>12.3</c:v>
                      </c:pt>
                      <c:pt idx="82">
                        <c:v>12.3</c:v>
                      </c:pt>
                      <c:pt idx="83">
                        <c:v>12.3</c:v>
                      </c:pt>
                      <c:pt idx="84">
                        <c:v>12.3</c:v>
                      </c:pt>
                      <c:pt idx="85">
                        <c:v>12.3</c:v>
                      </c:pt>
                      <c:pt idx="86">
                        <c:v>12.3</c:v>
                      </c:pt>
                      <c:pt idx="87">
                        <c:v>12.3</c:v>
                      </c:pt>
                      <c:pt idx="88">
                        <c:v>12.3</c:v>
                      </c:pt>
                      <c:pt idx="89">
                        <c:v>12.3</c:v>
                      </c:pt>
                      <c:pt idx="90">
                        <c:v>12.3</c:v>
                      </c:pt>
                      <c:pt idx="91">
                        <c:v>12.3</c:v>
                      </c:pt>
                      <c:pt idx="92">
                        <c:v>12.3</c:v>
                      </c:pt>
                      <c:pt idx="93">
                        <c:v>12.3</c:v>
                      </c:pt>
                      <c:pt idx="94">
                        <c:v>12.2</c:v>
                      </c:pt>
                      <c:pt idx="95">
                        <c:v>12.2</c:v>
                      </c:pt>
                      <c:pt idx="96">
                        <c:v>12.2</c:v>
                      </c:pt>
                      <c:pt idx="97">
                        <c:v>12.2</c:v>
                      </c:pt>
                      <c:pt idx="98">
                        <c:v>12.2</c:v>
                      </c:pt>
                      <c:pt idx="99">
                        <c:v>12.2</c:v>
                      </c:pt>
                      <c:pt idx="100">
                        <c:v>12.2</c:v>
                      </c:pt>
                      <c:pt idx="101">
                        <c:v>12.3</c:v>
                      </c:pt>
                      <c:pt idx="102">
                        <c:v>12.3</c:v>
                      </c:pt>
                      <c:pt idx="103">
                        <c:v>12.3</c:v>
                      </c:pt>
                      <c:pt idx="104">
                        <c:v>12.3</c:v>
                      </c:pt>
                      <c:pt idx="105">
                        <c:v>12.2</c:v>
                      </c:pt>
                      <c:pt idx="106">
                        <c:v>12.3</c:v>
                      </c:pt>
                      <c:pt idx="107">
                        <c:v>12.2</c:v>
                      </c:pt>
                      <c:pt idx="108">
                        <c:v>12.2</c:v>
                      </c:pt>
                      <c:pt idx="109">
                        <c:v>12.3</c:v>
                      </c:pt>
                      <c:pt idx="110">
                        <c:v>12.2</c:v>
                      </c:pt>
                      <c:pt idx="111">
                        <c:v>12.2</c:v>
                      </c:pt>
                      <c:pt idx="112">
                        <c:v>12.2</c:v>
                      </c:pt>
                      <c:pt idx="113">
                        <c:v>12.2</c:v>
                      </c:pt>
                      <c:pt idx="114">
                        <c:v>12.2</c:v>
                      </c:pt>
                      <c:pt idx="115">
                        <c:v>12.3</c:v>
                      </c:pt>
                      <c:pt idx="116">
                        <c:v>12.3</c:v>
                      </c:pt>
                      <c:pt idx="117">
                        <c:v>12.3</c:v>
                      </c:pt>
                      <c:pt idx="118">
                        <c:v>12.2</c:v>
                      </c:pt>
                      <c:pt idx="119">
                        <c:v>12.2</c:v>
                      </c:pt>
                      <c:pt idx="120">
                        <c:v>12.2</c:v>
                      </c:pt>
                      <c:pt idx="121">
                        <c:v>12.2</c:v>
                      </c:pt>
                      <c:pt idx="122">
                        <c:v>12.2</c:v>
                      </c:pt>
                      <c:pt idx="123">
                        <c:v>12.2</c:v>
                      </c:pt>
                      <c:pt idx="124">
                        <c:v>12.2</c:v>
                      </c:pt>
                      <c:pt idx="125">
                        <c:v>12.2</c:v>
                      </c:pt>
                      <c:pt idx="126">
                        <c:v>12.2</c:v>
                      </c:pt>
                      <c:pt idx="127">
                        <c:v>12.2</c:v>
                      </c:pt>
                      <c:pt idx="128">
                        <c:v>12.2</c:v>
                      </c:pt>
                      <c:pt idx="129">
                        <c:v>12.2</c:v>
                      </c:pt>
                      <c:pt idx="130">
                        <c:v>12.3</c:v>
                      </c:pt>
                      <c:pt idx="131">
                        <c:v>12.3</c:v>
                      </c:pt>
                      <c:pt idx="132">
                        <c:v>12.3</c:v>
                      </c:pt>
                      <c:pt idx="133">
                        <c:v>12.3</c:v>
                      </c:pt>
                      <c:pt idx="134">
                        <c:v>12.4</c:v>
                      </c:pt>
                      <c:pt idx="135">
                        <c:v>12.4</c:v>
                      </c:pt>
                      <c:pt idx="136">
                        <c:v>12.3</c:v>
                      </c:pt>
                      <c:pt idx="137">
                        <c:v>12.4</c:v>
                      </c:pt>
                      <c:pt idx="138">
                        <c:v>12.4</c:v>
                      </c:pt>
                      <c:pt idx="139">
                        <c:v>12.3</c:v>
                      </c:pt>
                      <c:pt idx="140">
                        <c:v>12.2</c:v>
                      </c:pt>
                      <c:pt idx="141">
                        <c:v>12.2</c:v>
                      </c:pt>
                      <c:pt idx="142">
                        <c:v>12.3</c:v>
                      </c:pt>
                      <c:pt idx="143">
                        <c:v>12.2</c:v>
                      </c:pt>
                      <c:pt idx="144">
                        <c:v>12.3</c:v>
                      </c:pt>
                      <c:pt idx="145">
                        <c:v>12.2</c:v>
                      </c:pt>
                      <c:pt idx="146">
                        <c:v>12.2</c:v>
                      </c:pt>
                      <c:pt idx="147">
                        <c:v>12.2</c:v>
                      </c:pt>
                      <c:pt idx="148">
                        <c:v>12.1</c:v>
                      </c:pt>
                      <c:pt idx="149">
                        <c:v>12.1</c:v>
                      </c:pt>
                      <c:pt idx="150">
                        <c:v>12.1</c:v>
                      </c:pt>
                      <c:pt idx="151">
                        <c:v>12.1</c:v>
                      </c:pt>
                      <c:pt idx="152">
                        <c:v>12.1</c:v>
                      </c:pt>
                      <c:pt idx="153">
                        <c:v>12.2</c:v>
                      </c:pt>
                      <c:pt idx="154">
                        <c:v>12.1</c:v>
                      </c:pt>
                      <c:pt idx="155">
                        <c:v>12.2</c:v>
                      </c:pt>
                      <c:pt idx="156">
                        <c:v>12.2</c:v>
                      </c:pt>
                      <c:pt idx="157">
                        <c:v>12.1</c:v>
                      </c:pt>
                      <c:pt idx="158">
                        <c:v>12.1</c:v>
                      </c:pt>
                      <c:pt idx="159">
                        <c:v>12.1</c:v>
                      </c:pt>
                      <c:pt idx="160">
                        <c:v>12</c:v>
                      </c:pt>
                      <c:pt idx="161">
                        <c:v>12.1</c:v>
                      </c:pt>
                      <c:pt idx="162">
                        <c:v>12.2</c:v>
                      </c:pt>
                      <c:pt idx="163">
                        <c:v>12.1</c:v>
                      </c:pt>
                      <c:pt idx="164">
                        <c:v>12.2</c:v>
                      </c:pt>
                      <c:pt idx="165">
                        <c:v>12.2</c:v>
                      </c:pt>
                      <c:pt idx="166">
                        <c:v>12.1</c:v>
                      </c:pt>
                      <c:pt idx="167">
                        <c:v>12.1</c:v>
                      </c:pt>
                      <c:pt idx="168">
                        <c:v>12.1</c:v>
                      </c:pt>
                      <c:pt idx="169">
                        <c:v>12.1</c:v>
                      </c:pt>
                      <c:pt idx="170">
                        <c:v>12</c:v>
                      </c:pt>
                      <c:pt idx="171">
                        <c:v>12.1</c:v>
                      </c:pt>
                      <c:pt idx="172">
                        <c:v>12.2</c:v>
                      </c:pt>
                      <c:pt idx="173">
                        <c:v>12.1</c:v>
                      </c:pt>
                      <c:pt idx="174">
                        <c:v>12.2</c:v>
                      </c:pt>
                      <c:pt idx="175">
                        <c:v>12.1</c:v>
                      </c:pt>
                      <c:pt idx="176">
                        <c:v>12.1</c:v>
                      </c:pt>
                      <c:pt idx="177">
                        <c:v>12.1</c:v>
                      </c:pt>
                      <c:pt idx="178">
                        <c:v>12.2</c:v>
                      </c:pt>
                      <c:pt idx="179">
                        <c:v>12.1</c:v>
                      </c:pt>
                      <c:pt idx="180">
                        <c:v>12.2</c:v>
                      </c:pt>
                      <c:pt idx="181">
                        <c:v>12.2</c:v>
                      </c:pt>
                      <c:pt idx="182">
                        <c:v>12.2</c:v>
                      </c:pt>
                      <c:pt idx="183">
                        <c:v>12.1</c:v>
                      </c:pt>
                      <c:pt idx="184">
                        <c:v>12.1</c:v>
                      </c:pt>
                      <c:pt idx="185">
                        <c:v>12.1</c:v>
                      </c:pt>
                      <c:pt idx="186">
                        <c:v>12.1</c:v>
                      </c:pt>
                      <c:pt idx="187">
                        <c:v>12.1</c:v>
                      </c:pt>
                      <c:pt idx="188">
                        <c:v>12.1</c:v>
                      </c:pt>
                      <c:pt idx="189">
                        <c:v>12.1</c:v>
                      </c:pt>
                      <c:pt idx="190">
                        <c:v>12.1</c:v>
                      </c:pt>
                      <c:pt idx="191">
                        <c:v>12.1</c:v>
                      </c:pt>
                      <c:pt idx="192">
                        <c:v>12.1</c:v>
                      </c:pt>
                      <c:pt idx="193">
                        <c:v>12.2</c:v>
                      </c:pt>
                      <c:pt idx="194">
                        <c:v>12.1</c:v>
                      </c:pt>
                      <c:pt idx="195">
                        <c:v>12.1</c:v>
                      </c:pt>
                      <c:pt idx="196">
                        <c:v>12.1</c:v>
                      </c:pt>
                      <c:pt idx="197">
                        <c:v>12.1</c:v>
                      </c:pt>
                      <c:pt idx="198">
                        <c:v>12.1</c:v>
                      </c:pt>
                      <c:pt idx="199">
                        <c:v>12.1</c:v>
                      </c:pt>
                      <c:pt idx="200">
                        <c:v>12.1</c:v>
                      </c:pt>
                      <c:pt idx="201">
                        <c:v>12.1</c:v>
                      </c:pt>
                      <c:pt idx="202">
                        <c:v>12</c:v>
                      </c:pt>
                      <c:pt idx="203">
                        <c:v>12.1</c:v>
                      </c:pt>
                      <c:pt idx="204">
                        <c:v>12.1</c:v>
                      </c:pt>
                      <c:pt idx="205">
                        <c:v>12.1</c:v>
                      </c:pt>
                      <c:pt idx="206">
                        <c:v>12.1</c:v>
                      </c:pt>
                      <c:pt idx="207">
                        <c:v>12.1</c:v>
                      </c:pt>
                      <c:pt idx="208">
                        <c:v>12</c:v>
                      </c:pt>
                      <c:pt idx="209">
                        <c:v>12.1</c:v>
                      </c:pt>
                      <c:pt idx="210">
                        <c:v>12.1</c:v>
                      </c:pt>
                      <c:pt idx="211">
                        <c:v>12.1</c:v>
                      </c:pt>
                      <c:pt idx="212">
                        <c:v>12.1</c:v>
                      </c:pt>
                      <c:pt idx="213">
                        <c:v>12.1</c:v>
                      </c:pt>
                      <c:pt idx="214">
                        <c:v>12</c:v>
                      </c:pt>
                      <c:pt idx="215">
                        <c:v>12</c:v>
                      </c:pt>
                      <c:pt idx="216">
                        <c:v>12.1</c:v>
                      </c:pt>
                      <c:pt idx="217">
                        <c:v>12</c:v>
                      </c:pt>
                      <c:pt idx="218">
                        <c:v>12</c:v>
                      </c:pt>
                      <c:pt idx="219">
                        <c:v>12.1</c:v>
                      </c:pt>
                      <c:pt idx="220">
                        <c:v>12</c:v>
                      </c:pt>
                      <c:pt idx="221">
                        <c:v>12</c:v>
                      </c:pt>
                      <c:pt idx="222">
                        <c:v>12</c:v>
                      </c:pt>
                      <c:pt idx="223">
                        <c:v>11.9</c:v>
                      </c:pt>
                      <c:pt idx="224">
                        <c:v>12</c:v>
                      </c:pt>
                      <c:pt idx="225">
                        <c:v>12</c:v>
                      </c:pt>
                      <c:pt idx="226">
                        <c:v>12</c:v>
                      </c:pt>
                      <c:pt idx="227">
                        <c:v>11.9</c:v>
                      </c:pt>
                      <c:pt idx="228">
                        <c:v>12</c:v>
                      </c:pt>
                      <c:pt idx="229">
                        <c:v>12</c:v>
                      </c:pt>
                      <c:pt idx="230">
                        <c:v>11.9</c:v>
                      </c:pt>
                      <c:pt idx="231">
                        <c:v>12</c:v>
                      </c:pt>
                      <c:pt idx="232">
                        <c:v>12</c:v>
                      </c:pt>
                      <c:pt idx="233">
                        <c:v>11.9</c:v>
                      </c:pt>
                      <c:pt idx="234">
                        <c:v>12</c:v>
                      </c:pt>
                      <c:pt idx="235">
                        <c:v>12</c:v>
                      </c:pt>
                      <c:pt idx="236">
                        <c:v>12</c:v>
                      </c:pt>
                      <c:pt idx="237">
                        <c:v>11.9</c:v>
                      </c:pt>
                      <c:pt idx="238">
                        <c:v>12</c:v>
                      </c:pt>
                      <c:pt idx="239">
                        <c:v>12</c:v>
                      </c:pt>
                      <c:pt idx="240">
                        <c:v>12.1</c:v>
                      </c:pt>
                      <c:pt idx="241">
                        <c:v>12</c:v>
                      </c:pt>
                      <c:pt idx="242">
                        <c:v>12</c:v>
                      </c:pt>
                      <c:pt idx="243">
                        <c:v>12</c:v>
                      </c:pt>
                      <c:pt idx="244">
                        <c:v>12</c:v>
                      </c:pt>
                      <c:pt idx="245">
                        <c:v>11.9</c:v>
                      </c:pt>
                      <c:pt idx="246">
                        <c:v>11.9</c:v>
                      </c:pt>
                      <c:pt idx="247">
                        <c:v>12</c:v>
                      </c:pt>
                      <c:pt idx="248">
                        <c:v>12</c:v>
                      </c:pt>
                      <c:pt idx="249">
                        <c:v>12</c:v>
                      </c:pt>
                      <c:pt idx="250">
                        <c:v>12</c:v>
                      </c:pt>
                      <c:pt idx="251">
                        <c:v>11.9</c:v>
                      </c:pt>
                      <c:pt idx="252">
                        <c:v>12</c:v>
                      </c:pt>
                      <c:pt idx="253">
                        <c:v>11.9</c:v>
                      </c:pt>
                      <c:pt idx="254">
                        <c:v>12</c:v>
                      </c:pt>
                      <c:pt idx="255">
                        <c:v>11.9</c:v>
                      </c:pt>
                      <c:pt idx="256">
                        <c:v>11.9</c:v>
                      </c:pt>
                      <c:pt idx="257">
                        <c:v>11.8</c:v>
                      </c:pt>
                      <c:pt idx="258">
                        <c:v>11.8</c:v>
                      </c:pt>
                      <c:pt idx="259">
                        <c:v>11.8</c:v>
                      </c:pt>
                      <c:pt idx="260">
                        <c:v>11.9</c:v>
                      </c:pt>
                      <c:pt idx="261">
                        <c:v>12</c:v>
                      </c:pt>
                      <c:pt idx="262">
                        <c:v>12</c:v>
                      </c:pt>
                      <c:pt idx="263">
                        <c:v>11.9</c:v>
                      </c:pt>
                      <c:pt idx="264">
                        <c:v>11.9</c:v>
                      </c:pt>
                      <c:pt idx="265">
                        <c:v>11.9</c:v>
                      </c:pt>
                      <c:pt idx="266">
                        <c:v>12</c:v>
                      </c:pt>
                      <c:pt idx="267">
                        <c:v>12</c:v>
                      </c:pt>
                      <c:pt idx="268">
                        <c:v>12</c:v>
                      </c:pt>
                      <c:pt idx="269">
                        <c:v>11.9</c:v>
                      </c:pt>
                      <c:pt idx="270">
                        <c:v>11.9</c:v>
                      </c:pt>
                      <c:pt idx="271">
                        <c:v>12</c:v>
                      </c:pt>
                      <c:pt idx="272">
                        <c:v>11.9</c:v>
                      </c:pt>
                      <c:pt idx="273">
                        <c:v>12</c:v>
                      </c:pt>
                      <c:pt idx="274">
                        <c:v>12</c:v>
                      </c:pt>
                      <c:pt idx="275">
                        <c:v>12</c:v>
                      </c:pt>
                      <c:pt idx="276">
                        <c:v>12</c:v>
                      </c:pt>
                      <c:pt idx="277">
                        <c:v>12</c:v>
                      </c:pt>
                      <c:pt idx="278">
                        <c:v>12</c:v>
                      </c:pt>
                      <c:pt idx="279">
                        <c:v>12</c:v>
                      </c:pt>
                      <c:pt idx="280">
                        <c:v>12</c:v>
                      </c:pt>
                      <c:pt idx="281">
                        <c:v>12</c:v>
                      </c:pt>
                      <c:pt idx="282">
                        <c:v>12</c:v>
                      </c:pt>
                      <c:pt idx="283">
                        <c:v>12</c:v>
                      </c:pt>
                      <c:pt idx="284">
                        <c:v>12</c:v>
                      </c:pt>
                      <c:pt idx="285">
                        <c:v>11.9</c:v>
                      </c:pt>
                      <c:pt idx="286">
                        <c:v>12</c:v>
                      </c:pt>
                      <c:pt idx="287">
                        <c:v>12</c:v>
                      </c:pt>
                      <c:pt idx="288">
                        <c:v>12</c:v>
                      </c:pt>
                      <c:pt idx="289">
                        <c:v>11.9</c:v>
                      </c:pt>
                      <c:pt idx="290">
                        <c:v>12</c:v>
                      </c:pt>
                      <c:pt idx="291">
                        <c:v>12</c:v>
                      </c:pt>
                      <c:pt idx="292">
                        <c:v>12</c:v>
                      </c:pt>
                      <c:pt idx="293">
                        <c:v>12</c:v>
                      </c:pt>
                      <c:pt idx="294">
                        <c:v>12</c:v>
                      </c:pt>
                      <c:pt idx="295">
                        <c:v>11.9</c:v>
                      </c:pt>
                      <c:pt idx="296">
                        <c:v>12</c:v>
                      </c:pt>
                      <c:pt idx="297">
                        <c:v>11.9</c:v>
                      </c:pt>
                      <c:pt idx="298">
                        <c:v>12</c:v>
                      </c:pt>
                      <c:pt idx="299">
                        <c:v>11.9</c:v>
                      </c:pt>
                      <c:pt idx="300">
                        <c:v>11.9</c:v>
                      </c:pt>
                      <c:pt idx="301">
                        <c:v>11.9</c:v>
                      </c:pt>
                      <c:pt idx="302">
                        <c:v>11.9</c:v>
                      </c:pt>
                      <c:pt idx="303">
                        <c:v>11.9</c:v>
                      </c:pt>
                      <c:pt idx="304">
                        <c:v>11.9</c:v>
                      </c:pt>
                      <c:pt idx="305">
                        <c:v>11.9</c:v>
                      </c:pt>
                      <c:pt idx="306">
                        <c:v>12</c:v>
                      </c:pt>
                      <c:pt idx="307">
                        <c:v>12</c:v>
                      </c:pt>
                      <c:pt idx="308">
                        <c:v>12</c:v>
                      </c:pt>
                      <c:pt idx="309">
                        <c:v>12</c:v>
                      </c:pt>
                      <c:pt idx="310">
                        <c:v>12</c:v>
                      </c:pt>
                      <c:pt idx="311">
                        <c:v>12</c:v>
                      </c:pt>
                      <c:pt idx="312">
                        <c:v>12</c:v>
                      </c:pt>
                      <c:pt idx="313">
                        <c:v>11.9</c:v>
                      </c:pt>
                      <c:pt idx="314">
                        <c:v>11.9</c:v>
                      </c:pt>
                      <c:pt idx="315">
                        <c:v>11.9</c:v>
                      </c:pt>
                      <c:pt idx="316">
                        <c:v>12</c:v>
                      </c:pt>
                      <c:pt idx="317">
                        <c:v>12</c:v>
                      </c:pt>
                      <c:pt idx="318">
                        <c:v>11.9</c:v>
                      </c:pt>
                      <c:pt idx="319">
                        <c:v>12</c:v>
                      </c:pt>
                      <c:pt idx="320">
                        <c:v>12</c:v>
                      </c:pt>
                      <c:pt idx="321">
                        <c:v>12</c:v>
                      </c:pt>
                      <c:pt idx="322">
                        <c:v>12</c:v>
                      </c:pt>
                      <c:pt idx="323">
                        <c:v>12</c:v>
                      </c:pt>
                      <c:pt idx="324">
                        <c:v>12</c:v>
                      </c:pt>
                      <c:pt idx="325">
                        <c:v>12</c:v>
                      </c:pt>
                      <c:pt idx="326">
                        <c:v>12</c:v>
                      </c:pt>
                      <c:pt idx="327">
                        <c:v>11.9</c:v>
                      </c:pt>
                      <c:pt idx="328">
                        <c:v>11.9</c:v>
                      </c:pt>
                      <c:pt idx="329">
                        <c:v>11.9</c:v>
                      </c:pt>
                      <c:pt idx="330">
                        <c:v>11.9</c:v>
                      </c:pt>
                      <c:pt idx="331">
                        <c:v>11.9</c:v>
                      </c:pt>
                      <c:pt idx="332">
                        <c:v>11.8</c:v>
                      </c:pt>
                      <c:pt idx="333">
                        <c:v>11.9</c:v>
                      </c:pt>
                      <c:pt idx="334">
                        <c:v>11.9</c:v>
                      </c:pt>
                      <c:pt idx="335">
                        <c:v>11.8</c:v>
                      </c:pt>
                      <c:pt idx="336">
                        <c:v>11.8</c:v>
                      </c:pt>
                      <c:pt idx="337">
                        <c:v>11.8</c:v>
                      </c:pt>
                      <c:pt idx="338">
                        <c:v>11.9</c:v>
                      </c:pt>
                      <c:pt idx="339">
                        <c:v>11.8</c:v>
                      </c:pt>
                      <c:pt idx="340">
                        <c:v>11.9</c:v>
                      </c:pt>
                      <c:pt idx="341">
                        <c:v>11.9</c:v>
                      </c:pt>
                      <c:pt idx="342">
                        <c:v>11.9</c:v>
                      </c:pt>
                      <c:pt idx="343">
                        <c:v>11.9</c:v>
                      </c:pt>
                      <c:pt idx="344">
                        <c:v>11.9</c:v>
                      </c:pt>
                      <c:pt idx="345">
                        <c:v>11.9</c:v>
                      </c:pt>
                      <c:pt idx="346">
                        <c:v>11.9</c:v>
                      </c:pt>
                      <c:pt idx="347">
                        <c:v>11.9</c:v>
                      </c:pt>
                      <c:pt idx="348">
                        <c:v>11.8</c:v>
                      </c:pt>
                      <c:pt idx="349">
                        <c:v>11.9</c:v>
                      </c:pt>
                      <c:pt idx="350">
                        <c:v>11.8</c:v>
                      </c:pt>
                      <c:pt idx="351">
                        <c:v>11.9</c:v>
                      </c:pt>
                      <c:pt idx="352">
                        <c:v>11.8</c:v>
                      </c:pt>
                      <c:pt idx="353">
                        <c:v>11.9</c:v>
                      </c:pt>
                      <c:pt idx="354">
                        <c:v>11.9</c:v>
                      </c:pt>
                      <c:pt idx="355">
                        <c:v>11.8</c:v>
                      </c:pt>
                      <c:pt idx="356">
                        <c:v>11.9</c:v>
                      </c:pt>
                      <c:pt idx="357">
                        <c:v>11.8</c:v>
                      </c:pt>
                      <c:pt idx="358">
                        <c:v>11.8</c:v>
                      </c:pt>
                      <c:pt idx="359">
                        <c:v>11.9</c:v>
                      </c:pt>
                      <c:pt idx="360">
                        <c:v>11.8</c:v>
                      </c:pt>
                      <c:pt idx="361">
                        <c:v>11.9</c:v>
                      </c:pt>
                      <c:pt idx="362">
                        <c:v>11.9</c:v>
                      </c:pt>
                      <c:pt idx="363">
                        <c:v>11.8</c:v>
                      </c:pt>
                      <c:pt idx="364">
                        <c:v>11.9</c:v>
                      </c:pt>
                      <c:pt idx="365">
                        <c:v>12</c:v>
                      </c:pt>
                      <c:pt idx="366">
                        <c:v>12</c:v>
                      </c:pt>
                      <c:pt idx="367">
                        <c:v>11.9</c:v>
                      </c:pt>
                      <c:pt idx="368">
                        <c:v>12</c:v>
                      </c:pt>
                      <c:pt idx="369">
                        <c:v>11.9</c:v>
                      </c:pt>
                      <c:pt idx="370">
                        <c:v>12</c:v>
                      </c:pt>
                      <c:pt idx="371">
                        <c:v>12</c:v>
                      </c:pt>
                      <c:pt idx="372">
                        <c:v>11.9</c:v>
                      </c:pt>
                      <c:pt idx="373">
                        <c:v>11.9</c:v>
                      </c:pt>
                      <c:pt idx="374">
                        <c:v>12</c:v>
                      </c:pt>
                      <c:pt idx="375">
                        <c:v>12</c:v>
                      </c:pt>
                      <c:pt idx="376">
                        <c:v>12</c:v>
                      </c:pt>
                      <c:pt idx="377">
                        <c:v>12</c:v>
                      </c:pt>
                      <c:pt idx="378">
                        <c:v>12</c:v>
                      </c:pt>
                      <c:pt idx="379">
                        <c:v>12</c:v>
                      </c:pt>
                      <c:pt idx="380">
                        <c:v>12</c:v>
                      </c:pt>
                      <c:pt idx="381">
                        <c:v>12</c:v>
                      </c:pt>
                      <c:pt idx="382">
                        <c:v>12</c:v>
                      </c:pt>
                      <c:pt idx="383">
                        <c:v>12</c:v>
                      </c:pt>
                      <c:pt idx="384">
                        <c:v>12</c:v>
                      </c:pt>
                      <c:pt idx="385">
                        <c:v>12</c:v>
                      </c:pt>
                      <c:pt idx="386">
                        <c:v>12</c:v>
                      </c:pt>
                      <c:pt idx="387">
                        <c:v>12</c:v>
                      </c:pt>
                      <c:pt idx="388">
                        <c:v>11.9</c:v>
                      </c:pt>
                      <c:pt idx="389">
                        <c:v>11.9</c:v>
                      </c:pt>
                      <c:pt idx="390">
                        <c:v>12</c:v>
                      </c:pt>
                      <c:pt idx="391">
                        <c:v>11.9</c:v>
                      </c:pt>
                      <c:pt idx="392">
                        <c:v>12</c:v>
                      </c:pt>
                      <c:pt idx="393">
                        <c:v>12</c:v>
                      </c:pt>
                      <c:pt idx="394">
                        <c:v>12</c:v>
                      </c:pt>
                      <c:pt idx="395">
                        <c:v>12</c:v>
                      </c:pt>
                      <c:pt idx="396">
                        <c:v>12</c:v>
                      </c:pt>
                      <c:pt idx="397">
                        <c:v>11.9</c:v>
                      </c:pt>
                      <c:pt idx="398">
                        <c:v>11.9</c:v>
                      </c:pt>
                      <c:pt idx="399">
                        <c:v>11.9</c:v>
                      </c:pt>
                      <c:pt idx="400">
                        <c:v>11.9</c:v>
                      </c:pt>
                      <c:pt idx="401">
                        <c:v>12</c:v>
                      </c:pt>
                      <c:pt idx="402">
                        <c:v>12</c:v>
                      </c:pt>
                      <c:pt idx="403">
                        <c:v>11.9</c:v>
                      </c:pt>
                      <c:pt idx="404">
                        <c:v>11.9</c:v>
                      </c:pt>
                      <c:pt idx="405">
                        <c:v>11.9</c:v>
                      </c:pt>
                      <c:pt idx="406">
                        <c:v>11.9</c:v>
                      </c:pt>
                      <c:pt idx="407">
                        <c:v>11.9</c:v>
                      </c:pt>
                      <c:pt idx="408">
                        <c:v>11.9</c:v>
                      </c:pt>
                      <c:pt idx="409">
                        <c:v>11.9</c:v>
                      </c:pt>
                      <c:pt idx="410">
                        <c:v>12</c:v>
                      </c:pt>
                      <c:pt idx="411">
                        <c:v>12</c:v>
                      </c:pt>
                      <c:pt idx="412">
                        <c:v>11.9</c:v>
                      </c:pt>
                      <c:pt idx="413">
                        <c:v>12</c:v>
                      </c:pt>
                      <c:pt idx="414">
                        <c:v>11.9</c:v>
                      </c:pt>
                      <c:pt idx="415">
                        <c:v>11.9</c:v>
                      </c:pt>
                      <c:pt idx="416">
                        <c:v>11.9</c:v>
                      </c:pt>
                      <c:pt idx="417">
                        <c:v>11.9</c:v>
                      </c:pt>
                      <c:pt idx="418">
                        <c:v>11.8</c:v>
                      </c:pt>
                      <c:pt idx="419">
                        <c:v>11.9</c:v>
                      </c:pt>
                      <c:pt idx="420">
                        <c:v>11.9</c:v>
                      </c:pt>
                      <c:pt idx="421">
                        <c:v>11.9</c:v>
                      </c:pt>
                      <c:pt idx="422">
                        <c:v>11.9</c:v>
                      </c:pt>
                      <c:pt idx="423">
                        <c:v>11.9</c:v>
                      </c:pt>
                      <c:pt idx="424">
                        <c:v>11.9</c:v>
                      </c:pt>
                      <c:pt idx="425">
                        <c:v>11.9</c:v>
                      </c:pt>
                      <c:pt idx="426">
                        <c:v>11.9</c:v>
                      </c:pt>
                      <c:pt idx="427">
                        <c:v>11.9</c:v>
                      </c:pt>
                      <c:pt idx="428">
                        <c:v>11.9</c:v>
                      </c:pt>
                      <c:pt idx="429">
                        <c:v>12</c:v>
                      </c:pt>
                      <c:pt idx="430">
                        <c:v>11.9</c:v>
                      </c:pt>
                      <c:pt idx="431">
                        <c:v>11.9</c:v>
                      </c:pt>
                      <c:pt idx="432">
                        <c:v>11.8</c:v>
                      </c:pt>
                      <c:pt idx="433">
                        <c:v>11.7</c:v>
                      </c:pt>
                      <c:pt idx="434">
                        <c:v>11.7</c:v>
                      </c:pt>
                      <c:pt idx="435">
                        <c:v>11.7</c:v>
                      </c:pt>
                      <c:pt idx="436">
                        <c:v>11.8</c:v>
                      </c:pt>
                      <c:pt idx="437">
                        <c:v>11.9</c:v>
                      </c:pt>
                      <c:pt idx="438">
                        <c:v>11.8</c:v>
                      </c:pt>
                      <c:pt idx="439">
                        <c:v>11.8</c:v>
                      </c:pt>
                      <c:pt idx="440">
                        <c:v>11.9</c:v>
                      </c:pt>
                      <c:pt idx="441">
                        <c:v>11.9</c:v>
                      </c:pt>
                      <c:pt idx="442">
                        <c:v>11.9</c:v>
                      </c:pt>
                      <c:pt idx="443">
                        <c:v>11.9</c:v>
                      </c:pt>
                      <c:pt idx="444">
                        <c:v>11.9</c:v>
                      </c:pt>
                      <c:pt idx="445">
                        <c:v>11.9</c:v>
                      </c:pt>
                      <c:pt idx="446">
                        <c:v>11.9</c:v>
                      </c:pt>
                      <c:pt idx="447">
                        <c:v>11.9</c:v>
                      </c:pt>
                      <c:pt idx="448">
                        <c:v>12</c:v>
                      </c:pt>
                      <c:pt idx="449">
                        <c:v>11.9</c:v>
                      </c:pt>
                      <c:pt idx="450">
                        <c:v>12</c:v>
                      </c:pt>
                      <c:pt idx="451">
                        <c:v>11.9</c:v>
                      </c:pt>
                      <c:pt idx="452">
                        <c:v>12</c:v>
                      </c:pt>
                      <c:pt idx="453">
                        <c:v>11.9</c:v>
                      </c:pt>
                      <c:pt idx="454">
                        <c:v>11.9</c:v>
                      </c:pt>
                      <c:pt idx="455">
                        <c:v>11.9</c:v>
                      </c:pt>
                      <c:pt idx="456">
                        <c:v>11.9</c:v>
                      </c:pt>
                      <c:pt idx="457">
                        <c:v>11.9</c:v>
                      </c:pt>
                      <c:pt idx="458">
                        <c:v>11.9</c:v>
                      </c:pt>
                      <c:pt idx="459">
                        <c:v>11.9</c:v>
                      </c:pt>
                      <c:pt idx="460">
                        <c:v>12</c:v>
                      </c:pt>
                      <c:pt idx="461">
                        <c:v>11.9</c:v>
                      </c:pt>
                      <c:pt idx="462">
                        <c:v>11.9</c:v>
                      </c:pt>
                      <c:pt idx="463">
                        <c:v>11.9</c:v>
                      </c:pt>
                      <c:pt idx="464">
                        <c:v>11.9</c:v>
                      </c:pt>
                      <c:pt idx="465">
                        <c:v>11.9</c:v>
                      </c:pt>
                      <c:pt idx="466">
                        <c:v>12</c:v>
                      </c:pt>
                      <c:pt idx="467">
                        <c:v>12</c:v>
                      </c:pt>
                      <c:pt idx="468">
                        <c:v>11.9</c:v>
                      </c:pt>
                      <c:pt idx="469">
                        <c:v>11.9</c:v>
                      </c:pt>
                      <c:pt idx="470">
                        <c:v>11.9</c:v>
                      </c:pt>
                      <c:pt idx="471">
                        <c:v>11.9</c:v>
                      </c:pt>
                      <c:pt idx="472">
                        <c:v>11.9</c:v>
                      </c:pt>
                      <c:pt idx="473">
                        <c:v>11.9</c:v>
                      </c:pt>
                      <c:pt idx="474">
                        <c:v>11.9</c:v>
                      </c:pt>
                      <c:pt idx="475">
                        <c:v>11.9</c:v>
                      </c:pt>
                      <c:pt idx="476">
                        <c:v>11.9</c:v>
                      </c:pt>
                      <c:pt idx="477">
                        <c:v>11.9</c:v>
                      </c:pt>
                      <c:pt idx="478">
                        <c:v>11.9</c:v>
                      </c:pt>
                      <c:pt idx="479">
                        <c:v>11.9</c:v>
                      </c:pt>
                      <c:pt idx="480">
                        <c:v>12</c:v>
                      </c:pt>
                      <c:pt idx="481">
                        <c:v>11.9</c:v>
                      </c:pt>
                      <c:pt idx="482">
                        <c:v>11.9</c:v>
                      </c:pt>
                      <c:pt idx="483">
                        <c:v>11.9</c:v>
                      </c:pt>
                      <c:pt idx="484">
                        <c:v>11.9</c:v>
                      </c:pt>
                      <c:pt idx="485">
                        <c:v>11.9</c:v>
                      </c:pt>
                      <c:pt idx="486">
                        <c:v>11.9</c:v>
                      </c:pt>
                      <c:pt idx="487">
                        <c:v>11.9</c:v>
                      </c:pt>
                      <c:pt idx="488">
                        <c:v>12</c:v>
                      </c:pt>
                      <c:pt idx="489">
                        <c:v>11.9</c:v>
                      </c:pt>
                      <c:pt idx="490">
                        <c:v>12</c:v>
                      </c:pt>
                      <c:pt idx="491">
                        <c:v>12</c:v>
                      </c:pt>
                      <c:pt idx="492">
                        <c:v>11.9</c:v>
                      </c:pt>
                      <c:pt idx="493">
                        <c:v>12</c:v>
                      </c:pt>
                      <c:pt idx="494">
                        <c:v>11.9</c:v>
                      </c:pt>
                      <c:pt idx="495">
                        <c:v>11.9</c:v>
                      </c:pt>
                      <c:pt idx="496">
                        <c:v>11.9</c:v>
                      </c:pt>
                      <c:pt idx="497">
                        <c:v>11.9</c:v>
                      </c:pt>
                      <c:pt idx="498">
                        <c:v>11.9</c:v>
                      </c:pt>
                      <c:pt idx="499">
                        <c:v>11.9</c:v>
                      </c:pt>
                      <c:pt idx="500">
                        <c:v>11.9</c:v>
                      </c:pt>
                      <c:pt idx="501">
                        <c:v>11.9</c:v>
                      </c:pt>
                      <c:pt idx="502">
                        <c:v>11.9</c:v>
                      </c:pt>
                      <c:pt idx="503">
                        <c:v>11.9</c:v>
                      </c:pt>
                      <c:pt idx="504">
                        <c:v>11.9</c:v>
                      </c:pt>
                      <c:pt idx="505">
                        <c:v>11.9</c:v>
                      </c:pt>
                      <c:pt idx="506">
                        <c:v>11.8</c:v>
                      </c:pt>
                      <c:pt idx="507">
                        <c:v>11.8</c:v>
                      </c:pt>
                      <c:pt idx="508">
                        <c:v>11.9</c:v>
                      </c:pt>
                      <c:pt idx="509">
                        <c:v>11.8</c:v>
                      </c:pt>
                      <c:pt idx="510">
                        <c:v>11.9</c:v>
                      </c:pt>
                      <c:pt idx="511">
                        <c:v>11.8</c:v>
                      </c:pt>
                      <c:pt idx="512">
                        <c:v>11.8</c:v>
                      </c:pt>
                      <c:pt idx="513">
                        <c:v>11.9</c:v>
                      </c:pt>
                      <c:pt idx="514">
                        <c:v>11.9</c:v>
                      </c:pt>
                      <c:pt idx="515">
                        <c:v>11.8</c:v>
                      </c:pt>
                      <c:pt idx="516">
                        <c:v>11.8</c:v>
                      </c:pt>
                      <c:pt idx="517">
                        <c:v>11.9</c:v>
                      </c:pt>
                      <c:pt idx="518">
                        <c:v>11.9</c:v>
                      </c:pt>
                      <c:pt idx="519">
                        <c:v>11.8</c:v>
                      </c:pt>
                      <c:pt idx="520">
                        <c:v>11.9</c:v>
                      </c:pt>
                      <c:pt idx="521">
                        <c:v>11.9</c:v>
                      </c:pt>
                      <c:pt idx="522">
                        <c:v>11.8</c:v>
                      </c:pt>
                      <c:pt idx="523">
                        <c:v>11.9</c:v>
                      </c:pt>
                      <c:pt idx="524">
                        <c:v>11.9</c:v>
                      </c:pt>
                      <c:pt idx="525">
                        <c:v>11.9</c:v>
                      </c:pt>
                      <c:pt idx="526">
                        <c:v>11.9</c:v>
                      </c:pt>
                      <c:pt idx="527">
                        <c:v>11.8</c:v>
                      </c:pt>
                      <c:pt idx="528">
                        <c:v>11.9</c:v>
                      </c:pt>
                      <c:pt idx="529">
                        <c:v>11.8</c:v>
                      </c:pt>
                      <c:pt idx="530">
                        <c:v>11.9</c:v>
                      </c:pt>
                      <c:pt idx="531">
                        <c:v>11.9</c:v>
                      </c:pt>
                      <c:pt idx="532">
                        <c:v>11.9</c:v>
                      </c:pt>
                      <c:pt idx="533">
                        <c:v>11.9</c:v>
                      </c:pt>
                      <c:pt idx="534">
                        <c:v>11.9</c:v>
                      </c:pt>
                      <c:pt idx="535">
                        <c:v>11.9</c:v>
                      </c:pt>
                      <c:pt idx="536">
                        <c:v>11.9</c:v>
                      </c:pt>
                      <c:pt idx="537">
                        <c:v>11.9</c:v>
                      </c:pt>
                      <c:pt idx="538">
                        <c:v>11.9</c:v>
                      </c:pt>
                      <c:pt idx="539">
                        <c:v>11.8</c:v>
                      </c:pt>
                      <c:pt idx="540">
                        <c:v>11.9</c:v>
                      </c:pt>
                      <c:pt idx="541">
                        <c:v>11.9</c:v>
                      </c:pt>
                      <c:pt idx="542">
                        <c:v>11.9</c:v>
                      </c:pt>
                      <c:pt idx="543">
                        <c:v>11.8</c:v>
                      </c:pt>
                      <c:pt idx="544">
                        <c:v>11.8</c:v>
                      </c:pt>
                      <c:pt idx="545">
                        <c:v>11.9</c:v>
                      </c:pt>
                      <c:pt idx="546">
                        <c:v>11.8</c:v>
                      </c:pt>
                      <c:pt idx="547">
                        <c:v>11.8</c:v>
                      </c:pt>
                      <c:pt idx="548">
                        <c:v>11.8</c:v>
                      </c:pt>
                      <c:pt idx="549">
                        <c:v>11.9</c:v>
                      </c:pt>
                      <c:pt idx="550">
                        <c:v>11.8</c:v>
                      </c:pt>
                      <c:pt idx="551">
                        <c:v>11.8</c:v>
                      </c:pt>
                      <c:pt idx="552">
                        <c:v>11.9</c:v>
                      </c:pt>
                      <c:pt idx="553">
                        <c:v>11.8</c:v>
                      </c:pt>
                      <c:pt idx="554">
                        <c:v>11.8</c:v>
                      </c:pt>
                      <c:pt idx="555">
                        <c:v>11.8</c:v>
                      </c:pt>
                      <c:pt idx="556">
                        <c:v>11.8</c:v>
                      </c:pt>
                      <c:pt idx="557">
                        <c:v>11.8</c:v>
                      </c:pt>
                      <c:pt idx="558">
                        <c:v>11.8</c:v>
                      </c:pt>
                      <c:pt idx="559">
                        <c:v>11.8</c:v>
                      </c:pt>
                      <c:pt idx="560">
                        <c:v>11.8</c:v>
                      </c:pt>
                      <c:pt idx="561">
                        <c:v>11.8</c:v>
                      </c:pt>
                      <c:pt idx="562">
                        <c:v>11.8</c:v>
                      </c:pt>
                      <c:pt idx="563">
                        <c:v>11.8</c:v>
                      </c:pt>
                      <c:pt idx="564">
                        <c:v>11.8</c:v>
                      </c:pt>
                      <c:pt idx="565">
                        <c:v>11.8</c:v>
                      </c:pt>
                      <c:pt idx="566">
                        <c:v>11.8</c:v>
                      </c:pt>
                      <c:pt idx="567">
                        <c:v>11.8</c:v>
                      </c:pt>
                      <c:pt idx="568">
                        <c:v>11.8</c:v>
                      </c:pt>
                      <c:pt idx="569">
                        <c:v>11.8</c:v>
                      </c:pt>
                      <c:pt idx="570">
                        <c:v>11.8</c:v>
                      </c:pt>
                      <c:pt idx="571">
                        <c:v>11.8</c:v>
                      </c:pt>
                      <c:pt idx="572">
                        <c:v>11.8</c:v>
                      </c:pt>
                      <c:pt idx="573">
                        <c:v>11.8</c:v>
                      </c:pt>
                      <c:pt idx="574">
                        <c:v>11.9</c:v>
                      </c:pt>
                      <c:pt idx="575">
                        <c:v>11.8</c:v>
                      </c:pt>
                      <c:pt idx="576">
                        <c:v>11.8</c:v>
                      </c:pt>
                      <c:pt idx="577">
                        <c:v>11.8</c:v>
                      </c:pt>
                      <c:pt idx="578">
                        <c:v>11.8</c:v>
                      </c:pt>
                      <c:pt idx="579">
                        <c:v>11.8</c:v>
                      </c:pt>
                      <c:pt idx="580">
                        <c:v>11.8</c:v>
                      </c:pt>
                      <c:pt idx="581">
                        <c:v>11.7</c:v>
                      </c:pt>
                      <c:pt idx="582">
                        <c:v>11.8</c:v>
                      </c:pt>
                      <c:pt idx="583">
                        <c:v>11.8</c:v>
                      </c:pt>
                      <c:pt idx="584">
                        <c:v>11.8</c:v>
                      </c:pt>
                      <c:pt idx="585">
                        <c:v>11.8</c:v>
                      </c:pt>
                      <c:pt idx="586">
                        <c:v>11.7</c:v>
                      </c:pt>
                      <c:pt idx="587">
                        <c:v>11.7</c:v>
                      </c:pt>
                      <c:pt idx="588">
                        <c:v>11.7</c:v>
                      </c:pt>
                      <c:pt idx="589">
                        <c:v>11.8</c:v>
                      </c:pt>
                      <c:pt idx="590">
                        <c:v>11.8</c:v>
                      </c:pt>
                      <c:pt idx="591">
                        <c:v>11.8</c:v>
                      </c:pt>
                      <c:pt idx="592">
                        <c:v>11.8</c:v>
                      </c:pt>
                      <c:pt idx="593">
                        <c:v>11.8</c:v>
                      </c:pt>
                      <c:pt idx="594">
                        <c:v>11.8</c:v>
                      </c:pt>
                      <c:pt idx="595">
                        <c:v>11.8</c:v>
                      </c:pt>
                      <c:pt idx="596">
                        <c:v>11.7</c:v>
                      </c:pt>
                      <c:pt idx="597">
                        <c:v>11.7</c:v>
                      </c:pt>
                      <c:pt idx="598">
                        <c:v>11.8</c:v>
                      </c:pt>
                      <c:pt idx="599">
                        <c:v>11.8</c:v>
                      </c:pt>
                      <c:pt idx="600">
                        <c:v>11.8</c:v>
                      </c:pt>
                      <c:pt idx="601">
                        <c:v>11.7</c:v>
                      </c:pt>
                      <c:pt idx="602">
                        <c:v>11.8</c:v>
                      </c:pt>
                      <c:pt idx="603">
                        <c:v>11.8</c:v>
                      </c:pt>
                      <c:pt idx="604">
                        <c:v>11.8</c:v>
                      </c:pt>
                      <c:pt idx="605">
                        <c:v>11.7</c:v>
                      </c:pt>
                      <c:pt idx="606">
                        <c:v>11.8</c:v>
                      </c:pt>
                      <c:pt idx="607">
                        <c:v>11.8</c:v>
                      </c:pt>
                      <c:pt idx="608">
                        <c:v>11.7</c:v>
                      </c:pt>
                      <c:pt idx="609">
                        <c:v>11.8</c:v>
                      </c:pt>
                      <c:pt idx="610">
                        <c:v>11.8</c:v>
                      </c:pt>
                      <c:pt idx="611">
                        <c:v>11.8</c:v>
                      </c:pt>
                      <c:pt idx="612">
                        <c:v>11.8</c:v>
                      </c:pt>
                      <c:pt idx="613">
                        <c:v>11.7</c:v>
                      </c:pt>
                      <c:pt idx="614">
                        <c:v>11.8</c:v>
                      </c:pt>
                      <c:pt idx="615">
                        <c:v>11.7</c:v>
                      </c:pt>
                      <c:pt idx="616">
                        <c:v>11.7</c:v>
                      </c:pt>
                      <c:pt idx="617">
                        <c:v>11.8</c:v>
                      </c:pt>
                      <c:pt idx="618">
                        <c:v>11.8</c:v>
                      </c:pt>
                      <c:pt idx="619">
                        <c:v>11.8</c:v>
                      </c:pt>
                      <c:pt idx="620">
                        <c:v>11.8</c:v>
                      </c:pt>
                      <c:pt idx="621">
                        <c:v>11.9</c:v>
                      </c:pt>
                      <c:pt idx="622">
                        <c:v>11.8</c:v>
                      </c:pt>
                      <c:pt idx="623">
                        <c:v>11.8</c:v>
                      </c:pt>
                      <c:pt idx="624">
                        <c:v>11.7</c:v>
                      </c:pt>
                      <c:pt idx="625">
                        <c:v>11.8</c:v>
                      </c:pt>
                      <c:pt idx="626">
                        <c:v>11.8</c:v>
                      </c:pt>
                      <c:pt idx="627">
                        <c:v>11.8</c:v>
                      </c:pt>
                      <c:pt idx="628">
                        <c:v>11.7</c:v>
                      </c:pt>
                      <c:pt idx="629">
                        <c:v>11.8</c:v>
                      </c:pt>
                      <c:pt idx="630">
                        <c:v>11.7</c:v>
                      </c:pt>
                      <c:pt idx="631">
                        <c:v>11.7</c:v>
                      </c:pt>
                      <c:pt idx="632">
                        <c:v>11.6</c:v>
                      </c:pt>
                      <c:pt idx="633">
                        <c:v>11.8</c:v>
                      </c:pt>
                      <c:pt idx="634">
                        <c:v>11.7</c:v>
                      </c:pt>
                      <c:pt idx="635">
                        <c:v>11.8</c:v>
                      </c:pt>
                      <c:pt idx="636">
                        <c:v>11.7</c:v>
                      </c:pt>
                      <c:pt idx="637">
                        <c:v>11.7</c:v>
                      </c:pt>
                      <c:pt idx="638">
                        <c:v>11.8</c:v>
                      </c:pt>
                      <c:pt idx="639">
                        <c:v>11.7</c:v>
                      </c:pt>
                      <c:pt idx="640">
                        <c:v>11.7</c:v>
                      </c:pt>
                      <c:pt idx="641">
                        <c:v>11.7</c:v>
                      </c:pt>
                      <c:pt idx="642">
                        <c:v>11.7</c:v>
                      </c:pt>
                      <c:pt idx="643">
                        <c:v>11.7</c:v>
                      </c:pt>
                      <c:pt idx="644">
                        <c:v>11.7</c:v>
                      </c:pt>
                      <c:pt idx="645">
                        <c:v>11.7</c:v>
                      </c:pt>
                      <c:pt idx="646">
                        <c:v>11.7</c:v>
                      </c:pt>
                      <c:pt idx="647">
                        <c:v>11.7</c:v>
                      </c:pt>
                      <c:pt idx="648">
                        <c:v>11.7</c:v>
                      </c:pt>
                      <c:pt idx="649">
                        <c:v>11.7</c:v>
                      </c:pt>
                      <c:pt idx="650">
                        <c:v>11.7</c:v>
                      </c:pt>
                      <c:pt idx="651">
                        <c:v>11.7</c:v>
                      </c:pt>
                      <c:pt idx="652">
                        <c:v>11.6</c:v>
                      </c:pt>
                      <c:pt idx="653">
                        <c:v>11.7</c:v>
                      </c:pt>
                      <c:pt idx="654">
                        <c:v>11.7</c:v>
                      </c:pt>
                      <c:pt idx="655">
                        <c:v>11.7</c:v>
                      </c:pt>
                      <c:pt idx="656">
                        <c:v>11.7</c:v>
                      </c:pt>
                      <c:pt idx="657">
                        <c:v>11.7</c:v>
                      </c:pt>
                      <c:pt idx="658">
                        <c:v>11.7</c:v>
                      </c:pt>
                      <c:pt idx="659">
                        <c:v>11.7</c:v>
                      </c:pt>
                      <c:pt idx="660">
                        <c:v>11.7</c:v>
                      </c:pt>
                      <c:pt idx="661">
                        <c:v>11.7</c:v>
                      </c:pt>
                      <c:pt idx="662">
                        <c:v>11.7</c:v>
                      </c:pt>
                      <c:pt idx="663">
                        <c:v>11.7</c:v>
                      </c:pt>
                      <c:pt idx="664">
                        <c:v>11.7</c:v>
                      </c:pt>
                      <c:pt idx="665">
                        <c:v>11.7</c:v>
                      </c:pt>
                      <c:pt idx="666">
                        <c:v>11.7</c:v>
                      </c:pt>
                      <c:pt idx="667">
                        <c:v>11.7</c:v>
                      </c:pt>
                      <c:pt idx="668">
                        <c:v>11.7</c:v>
                      </c:pt>
                      <c:pt idx="669">
                        <c:v>11.6</c:v>
                      </c:pt>
                      <c:pt idx="670">
                        <c:v>11.7</c:v>
                      </c:pt>
                      <c:pt idx="671">
                        <c:v>11.7</c:v>
                      </c:pt>
                      <c:pt idx="672">
                        <c:v>11.7</c:v>
                      </c:pt>
                      <c:pt idx="673">
                        <c:v>11.7</c:v>
                      </c:pt>
                      <c:pt idx="674">
                        <c:v>11.8</c:v>
                      </c:pt>
                      <c:pt idx="675">
                        <c:v>11.7</c:v>
                      </c:pt>
                      <c:pt idx="676">
                        <c:v>11.7</c:v>
                      </c:pt>
                      <c:pt idx="677">
                        <c:v>11.7</c:v>
                      </c:pt>
                      <c:pt idx="678">
                        <c:v>11.7</c:v>
                      </c:pt>
                      <c:pt idx="679">
                        <c:v>11.6</c:v>
                      </c:pt>
                      <c:pt idx="680">
                        <c:v>11.7</c:v>
                      </c:pt>
                      <c:pt idx="681">
                        <c:v>11.7</c:v>
                      </c:pt>
                      <c:pt idx="682">
                        <c:v>11.6</c:v>
                      </c:pt>
                      <c:pt idx="683">
                        <c:v>11.6</c:v>
                      </c:pt>
                      <c:pt idx="684">
                        <c:v>11.6</c:v>
                      </c:pt>
                      <c:pt idx="685">
                        <c:v>11.7</c:v>
                      </c:pt>
                      <c:pt idx="686">
                        <c:v>11.7</c:v>
                      </c:pt>
                      <c:pt idx="687">
                        <c:v>11.7</c:v>
                      </c:pt>
                      <c:pt idx="688">
                        <c:v>11.7</c:v>
                      </c:pt>
                      <c:pt idx="689">
                        <c:v>11.6</c:v>
                      </c:pt>
                      <c:pt idx="690">
                        <c:v>11.6</c:v>
                      </c:pt>
                      <c:pt idx="691">
                        <c:v>11.6</c:v>
                      </c:pt>
                      <c:pt idx="692">
                        <c:v>11.6</c:v>
                      </c:pt>
                      <c:pt idx="693">
                        <c:v>11.6</c:v>
                      </c:pt>
                      <c:pt idx="694">
                        <c:v>11.6</c:v>
                      </c:pt>
                      <c:pt idx="695">
                        <c:v>11.6</c:v>
                      </c:pt>
                      <c:pt idx="696">
                        <c:v>11.6</c:v>
                      </c:pt>
                      <c:pt idx="697">
                        <c:v>11.6</c:v>
                      </c:pt>
                      <c:pt idx="698">
                        <c:v>11.6</c:v>
                      </c:pt>
                      <c:pt idx="699">
                        <c:v>11.6</c:v>
                      </c:pt>
                      <c:pt idx="700">
                        <c:v>11.6</c:v>
                      </c:pt>
                      <c:pt idx="701">
                        <c:v>11.6</c:v>
                      </c:pt>
                      <c:pt idx="702">
                        <c:v>11.7</c:v>
                      </c:pt>
                      <c:pt idx="703">
                        <c:v>11.5</c:v>
                      </c:pt>
                      <c:pt idx="704">
                        <c:v>11.6</c:v>
                      </c:pt>
                      <c:pt idx="705">
                        <c:v>11.5</c:v>
                      </c:pt>
                      <c:pt idx="706">
                        <c:v>11.6</c:v>
                      </c:pt>
                      <c:pt idx="707">
                        <c:v>11.6</c:v>
                      </c:pt>
                      <c:pt idx="708">
                        <c:v>11.6</c:v>
                      </c:pt>
                      <c:pt idx="709">
                        <c:v>11.6</c:v>
                      </c:pt>
                      <c:pt idx="710">
                        <c:v>11.6</c:v>
                      </c:pt>
                      <c:pt idx="711">
                        <c:v>11.5</c:v>
                      </c:pt>
                      <c:pt idx="712">
                        <c:v>11.6</c:v>
                      </c:pt>
                      <c:pt idx="713">
                        <c:v>11.6</c:v>
                      </c:pt>
                      <c:pt idx="714">
                        <c:v>11.6</c:v>
                      </c:pt>
                      <c:pt idx="715">
                        <c:v>11.6</c:v>
                      </c:pt>
                      <c:pt idx="716">
                        <c:v>11.7</c:v>
                      </c:pt>
                      <c:pt idx="717">
                        <c:v>11.6</c:v>
                      </c:pt>
                      <c:pt idx="718">
                        <c:v>11.6</c:v>
                      </c:pt>
                      <c:pt idx="719">
                        <c:v>11.6</c:v>
                      </c:pt>
                      <c:pt idx="720">
                        <c:v>11.6</c:v>
                      </c:pt>
                      <c:pt idx="721">
                        <c:v>11.6</c:v>
                      </c:pt>
                      <c:pt idx="722">
                        <c:v>11.6</c:v>
                      </c:pt>
                      <c:pt idx="723">
                        <c:v>11.6</c:v>
                      </c:pt>
                      <c:pt idx="724">
                        <c:v>11.6</c:v>
                      </c:pt>
                      <c:pt idx="725">
                        <c:v>11.6</c:v>
                      </c:pt>
                      <c:pt idx="726">
                        <c:v>11.6</c:v>
                      </c:pt>
                      <c:pt idx="727">
                        <c:v>11.6</c:v>
                      </c:pt>
                      <c:pt idx="728">
                        <c:v>11.6</c:v>
                      </c:pt>
                      <c:pt idx="729">
                        <c:v>11.5</c:v>
                      </c:pt>
                      <c:pt idx="730">
                        <c:v>11.5</c:v>
                      </c:pt>
                      <c:pt idx="731">
                        <c:v>11.6</c:v>
                      </c:pt>
                      <c:pt idx="732">
                        <c:v>11.6</c:v>
                      </c:pt>
                      <c:pt idx="733">
                        <c:v>11.6</c:v>
                      </c:pt>
                      <c:pt idx="734">
                        <c:v>11.6</c:v>
                      </c:pt>
                      <c:pt idx="735">
                        <c:v>11.6</c:v>
                      </c:pt>
                      <c:pt idx="736">
                        <c:v>11.5</c:v>
                      </c:pt>
                      <c:pt idx="737">
                        <c:v>11.6</c:v>
                      </c:pt>
                      <c:pt idx="738">
                        <c:v>11.6</c:v>
                      </c:pt>
                      <c:pt idx="739">
                        <c:v>11.5</c:v>
                      </c:pt>
                      <c:pt idx="740">
                        <c:v>11.6</c:v>
                      </c:pt>
                      <c:pt idx="741">
                        <c:v>11.5</c:v>
                      </c:pt>
                      <c:pt idx="742">
                        <c:v>11.6</c:v>
                      </c:pt>
                      <c:pt idx="743">
                        <c:v>11.5</c:v>
                      </c:pt>
                      <c:pt idx="744">
                        <c:v>11.5</c:v>
                      </c:pt>
                      <c:pt idx="745">
                        <c:v>11.6</c:v>
                      </c:pt>
                      <c:pt idx="746">
                        <c:v>11.6</c:v>
                      </c:pt>
                      <c:pt idx="747">
                        <c:v>11.6</c:v>
                      </c:pt>
                      <c:pt idx="748">
                        <c:v>11.6</c:v>
                      </c:pt>
                      <c:pt idx="749">
                        <c:v>11.5</c:v>
                      </c:pt>
                      <c:pt idx="750">
                        <c:v>11.6</c:v>
                      </c:pt>
                      <c:pt idx="751">
                        <c:v>11.6</c:v>
                      </c:pt>
                      <c:pt idx="752">
                        <c:v>11.6</c:v>
                      </c:pt>
                      <c:pt idx="753">
                        <c:v>11.6</c:v>
                      </c:pt>
                      <c:pt idx="754">
                        <c:v>11.6</c:v>
                      </c:pt>
                      <c:pt idx="755">
                        <c:v>11.6</c:v>
                      </c:pt>
                      <c:pt idx="756">
                        <c:v>11.5</c:v>
                      </c:pt>
                      <c:pt idx="757">
                        <c:v>11.6</c:v>
                      </c:pt>
                      <c:pt idx="758">
                        <c:v>11.6</c:v>
                      </c:pt>
                      <c:pt idx="759">
                        <c:v>11.5</c:v>
                      </c:pt>
                      <c:pt idx="760">
                        <c:v>11.5</c:v>
                      </c:pt>
                      <c:pt idx="761">
                        <c:v>11.5</c:v>
                      </c:pt>
                      <c:pt idx="762">
                        <c:v>11.5</c:v>
                      </c:pt>
                      <c:pt idx="763">
                        <c:v>11.6</c:v>
                      </c:pt>
                      <c:pt idx="764">
                        <c:v>11.5</c:v>
                      </c:pt>
                      <c:pt idx="765">
                        <c:v>11.6</c:v>
                      </c:pt>
                      <c:pt idx="766">
                        <c:v>11.6</c:v>
                      </c:pt>
                      <c:pt idx="767">
                        <c:v>11.5</c:v>
                      </c:pt>
                      <c:pt idx="768">
                        <c:v>11.6</c:v>
                      </c:pt>
                      <c:pt idx="769">
                        <c:v>11.5</c:v>
                      </c:pt>
                      <c:pt idx="770">
                        <c:v>11.6</c:v>
                      </c:pt>
                      <c:pt idx="771">
                        <c:v>11.5</c:v>
                      </c:pt>
                      <c:pt idx="772">
                        <c:v>11.5</c:v>
                      </c:pt>
                      <c:pt idx="773">
                        <c:v>11.5</c:v>
                      </c:pt>
                      <c:pt idx="774">
                        <c:v>11.5</c:v>
                      </c:pt>
                      <c:pt idx="775">
                        <c:v>11.5</c:v>
                      </c:pt>
                      <c:pt idx="776">
                        <c:v>11.5</c:v>
                      </c:pt>
                      <c:pt idx="777">
                        <c:v>11.6</c:v>
                      </c:pt>
                      <c:pt idx="778">
                        <c:v>11.6</c:v>
                      </c:pt>
                      <c:pt idx="779">
                        <c:v>11.6</c:v>
                      </c:pt>
                      <c:pt idx="780">
                        <c:v>11.5</c:v>
                      </c:pt>
                      <c:pt idx="781">
                        <c:v>11.6</c:v>
                      </c:pt>
                      <c:pt idx="782">
                        <c:v>11.6</c:v>
                      </c:pt>
                      <c:pt idx="783">
                        <c:v>11.6</c:v>
                      </c:pt>
                      <c:pt idx="784">
                        <c:v>11.6</c:v>
                      </c:pt>
                      <c:pt idx="785">
                        <c:v>11.5</c:v>
                      </c:pt>
                      <c:pt idx="786">
                        <c:v>11.5</c:v>
                      </c:pt>
                      <c:pt idx="787">
                        <c:v>11.5</c:v>
                      </c:pt>
                      <c:pt idx="788">
                        <c:v>11.5</c:v>
                      </c:pt>
                      <c:pt idx="789">
                        <c:v>11.5</c:v>
                      </c:pt>
                      <c:pt idx="790">
                        <c:v>11.5</c:v>
                      </c:pt>
                      <c:pt idx="791">
                        <c:v>11.5</c:v>
                      </c:pt>
                      <c:pt idx="792">
                        <c:v>11.5</c:v>
                      </c:pt>
                      <c:pt idx="793">
                        <c:v>11.5</c:v>
                      </c:pt>
                      <c:pt idx="794">
                        <c:v>11.6</c:v>
                      </c:pt>
                      <c:pt idx="795">
                        <c:v>11.5</c:v>
                      </c:pt>
                      <c:pt idx="796">
                        <c:v>11.5</c:v>
                      </c:pt>
                      <c:pt idx="797">
                        <c:v>11.5</c:v>
                      </c:pt>
                      <c:pt idx="798">
                        <c:v>11.5</c:v>
                      </c:pt>
                      <c:pt idx="799">
                        <c:v>11.5</c:v>
                      </c:pt>
                      <c:pt idx="800">
                        <c:v>11.5</c:v>
                      </c:pt>
                      <c:pt idx="801">
                        <c:v>11.5</c:v>
                      </c:pt>
                      <c:pt idx="802">
                        <c:v>11.4</c:v>
                      </c:pt>
                      <c:pt idx="803">
                        <c:v>11.5</c:v>
                      </c:pt>
                      <c:pt idx="804">
                        <c:v>11.6</c:v>
                      </c:pt>
                      <c:pt idx="805">
                        <c:v>11.5</c:v>
                      </c:pt>
                      <c:pt idx="806">
                        <c:v>11.5</c:v>
                      </c:pt>
                      <c:pt idx="807">
                        <c:v>11.5</c:v>
                      </c:pt>
                      <c:pt idx="808">
                        <c:v>11.5</c:v>
                      </c:pt>
                      <c:pt idx="809">
                        <c:v>11.5</c:v>
                      </c:pt>
                      <c:pt idx="810">
                        <c:v>11.5</c:v>
                      </c:pt>
                      <c:pt idx="811">
                        <c:v>11.5</c:v>
                      </c:pt>
                      <c:pt idx="812">
                        <c:v>11.5</c:v>
                      </c:pt>
                      <c:pt idx="813">
                        <c:v>11.5</c:v>
                      </c:pt>
                      <c:pt idx="814">
                        <c:v>11.5</c:v>
                      </c:pt>
                      <c:pt idx="815">
                        <c:v>11.5</c:v>
                      </c:pt>
                      <c:pt idx="816">
                        <c:v>11.5</c:v>
                      </c:pt>
                      <c:pt idx="817">
                        <c:v>11.5</c:v>
                      </c:pt>
                      <c:pt idx="818">
                        <c:v>11.5</c:v>
                      </c:pt>
                      <c:pt idx="819">
                        <c:v>11.5</c:v>
                      </c:pt>
                      <c:pt idx="820">
                        <c:v>11.5</c:v>
                      </c:pt>
                      <c:pt idx="821">
                        <c:v>11.4</c:v>
                      </c:pt>
                      <c:pt idx="822">
                        <c:v>11.5</c:v>
                      </c:pt>
                      <c:pt idx="823">
                        <c:v>11.4</c:v>
                      </c:pt>
                      <c:pt idx="824">
                        <c:v>11.5</c:v>
                      </c:pt>
                      <c:pt idx="825">
                        <c:v>11.5</c:v>
                      </c:pt>
                      <c:pt idx="826">
                        <c:v>11.5</c:v>
                      </c:pt>
                      <c:pt idx="827">
                        <c:v>11.4</c:v>
                      </c:pt>
                      <c:pt idx="828">
                        <c:v>11.5</c:v>
                      </c:pt>
                      <c:pt idx="829">
                        <c:v>11.5</c:v>
                      </c:pt>
                      <c:pt idx="830">
                        <c:v>11.4</c:v>
                      </c:pt>
                      <c:pt idx="831">
                        <c:v>11.4</c:v>
                      </c:pt>
                      <c:pt idx="832">
                        <c:v>11.5</c:v>
                      </c:pt>
                      <c:pt idx="833">
                        <c:v>11.5</c:v>
                      </c:pt>
                      <c:pt idx="834">
                        <c:v>11.4</c:v>
                      </c:pt>
                      <c:pt idx="835">
                        <c:v>11.4</c:v>
                      </c:pt>
                      <c:pt idx="836">
                        <c:v>11.5</c:v>
                      </c:pt>
                      <c:pt idx="837">
                        <c:v>11.5</c:v>
                      </c:pt>
                      <c:pt idx="838">
                        <c:v>11.5</c:v>
                      </c:pt>
                      <c:pt idx="839">
                        <c:v>11.5</c:v>
                      </c:pt>
                      <c:pt idx="840">
                        <c:v>11.5</c:v>
                      </c:pt>
                      <c:pt idx="841">
                        <c:v>11.5</c:v>
                      </c:pt>
                      <c:pt idx="842">
                        <c:v>11.4</c:v>
                      </c:pt>
                      <c:pt idx="843">
                        <c:v>11.4</c:v>
                      </c:pt>
                      <c:pt idx="844">
                        <c:v>11.5</c:v>
                      </c:pt>
                      <c:pt idx="845">
                        <c:v>11.4</c:v>
                      </c:pt>
                      <c:pt idx="846">
                        <c:v>11.4</c:v>
                      </c:pt>
                      <c:pt idx="847">
                        <c:v>11.4</c:v>
                      </c:pt>
                      <c:pt idx="848">
                        <c:v>11.4</c:v>
                      </c:pt>
                      <c:pt idx="849">
                        <c:v>11.4</c:v>
                      </c:pt>
                      <c:pt idx="850">
                        <c:v>11.4</c:v>
                      </c:pt>
                      <c:pt idx="851">
                        <c:v>11.4</c:v>
                      </c:pt>
                      <c:pt idx="852">
                        <c:v>11.5</c:v>
                      </c:pt>
                      <c:pt idx="853">
                        <c:v>11.4</c:v>
                      </c:pt>
                      <c:pt idx="854">
                        <c:v>11.3</c:v>
                      </c:pt>
                      <c:pt idx="855">
                        <c:v>11.4</c:v>
                      </c:pt>
                      <c:pt idx="856">
                        <c:v>11.4</c:v>
                      </c:pt>
                      <c:pt idx="857">
                        <c:v>11.4</c:v>
                      </c:pt>
                      <c:pt idx="858">
                        <c:v>11.3</c:v>
                      </c:pt>
                      <c:pt idx="859">
                        <c:v>11.4</c:v>
                      </c:pt>
                      <c:pt idx="860">
                        <c:v>11.3</c:v>
                      </c:pt>
                      <c:pt idx="861">
                        <c:v>11.4</c:v>
                      </c:pt>
                      <c:pt idx="862">
                        <c:v>11.3</c:v>
                      </c:pt>
                      <c:pt idx="863">
                        <c:v>11.3</c:v>
                      </c:pt>
                      <c:pt idx="864">
                        <c:v>11.4</c:v>
                      </c:pt>
                      <c:pt idx="865">
                        <c:v>11.3</c:v>
                      </c:pt>
                      <c:pt idx="866">
                        <c:v>11.3</c:v>
                      </c:pt>
                      <c:pt idx="867">
                        <c:v>11.4</c:v>
                      </c:pt>
                      <c:pt idx="868">
                        <c:v>11.4</c:v>
                      </c:pt>
                      <c:pt idx="869">
                        <c:v>11.3</c:v>
                      </c:pt>
                      <c:pt idx="870">
                        <c:v>11.3</c:v>
                      </c:pt>
                      <c:pt idx="871">
                        <c:v>11.3</c:v>
                      </c:pt>
                      <c:pt idx="872">
                        <c:v>11.3</c:v>
                      </c:pt>
                      <c:pt idx="873">
                        <c:v>11.3</c:v>
                      </c:pt>
                      <c:pt idx="874">
                        <c:v>11.4</c:v>
                      </c:pt>
                      <c:pt idx="875">
                        <c:v>11.4</c:v>
                      </c:pt>
                      <c:pt idx="876">
                        <c:v>11.4</c:v>
                      </c:pt>
                      <c:pt idx="877">
                        <c:v>11.4</c:v>
                      </c:pt>
                      <c:pt idx="878">
                        <c:v>11.3</c:v>
                      </c:pt>
                      <c:pt idx="879">
                        <c:v>11.3</c:v>
                      </c:pt>
                      <c:pt idx="880">
                        <c:v>11.4</c:v>
                      </c:pt>
                      <c:pt idx="881">
                        <c:v>11.3</c:v>
                      </c:pt>
                      <c:pt idx="882">
                        <c:v>11.4</c:v>
                      </c:pt>
                      <c:pt idx="883">
                        <c:v>11.4</c:v>
                      </c:pt>
                      <c:pt idx="884">
                        <c:v>11.4</c:v>
                      </c:pt>
                      <c:pt idx="885">
                        <c:v>11.4</c:v>
                      </c:pt>
                      <c:pt idx="886">
                        <c:v>11.4</c:v>
                      </c:pt>
                      <c:pt idx="887">
                        <c:v>11.5</c:v>
                      </c:pt>
                      <c:pt idx="888">
                        <c:v>11.4</c:v>
                      </c:pt>
                      <c:pt idx="889">
                        <c:v>11.4</c:v>
                      </c:pt>
                      <c:pt idx="890">
                        <c:v>11.4</c:v>
                      </c:pt>
                      <c:pt idx="891">
                        <c:v>11.3</c:v>
                      </c:pt>
                      <c:pt idx="892">
                        <c:v>11.4</c:v>
                      </c:pt>
                      <c:pt idx="893">
                        <c:v>11.4</c:v>
                      </c:pt>
                      <c:pt idx="894">
                        <c:v>11.3</c:v>
                      </c:pt>
                      <c:pt idx="895">
                        <c:v>11.4</c:v>
                      </c:pt>
                      <c:pt idx="896">
                        <c:v>11.4</c:v>
                      </c:pt>
                      <c:pt idx="897">
                        <c:v>11.3</c:v>
                      </c:pt>
                      <c:pt idx="898">
                        <c:v>11.3</c:v>
                      </c:pt>
                      <c:pt idx="899">
                        <c:v>11.4</c:v>
                      </c:pt>
                      <c:pt idx="900">
                        <c:v>11.4</c:v>
                      </c:pt>
                      <c:pt idx="901">
                        <c:v>11.3</c:v>
                      </c:pt>
                      <c:pt idx="902">
                        <c:v>11.3</c:v>
                      </c:pt>
                      <c:pt idx="903">
                        <c:v>11.4</c:v>
                      </c:pt>
                      <c:pt idx="904">
                        <c:v>11.4</c:v>
                      </c:pt>
                      <c:pt idx="905">
                        <c:v>11.4</c:v>
                      </c:pt>
                      <c:pt idx="906">
                        <c:v>11.4</c:v>
                      </c:pt>
                      <c:pt idx="907">
                        <c:v>11.5</c:v>
                      </c:pt>
                      <c:pt idx="908">
                        <c:v>11.3</c:v>
                      </c:pt>
                      <c:pt idx="909">
                        <c:v>11.3</c:v>
                      </c:pt>
                      <c:pt idx="910">
                        <c:v>11.3</c:v>
                      </c:pt>
                      <c:pt idx="911">
                        <c:v>11.4</c:v>
                      </c:pt>
                      <c:pt idx="912">
                        <c:v>11.3</c:v>
                      </c:pt>
                      <c:pt idx="913">
                        <c:v>11.3</c:v>
                      </c:pt>
                      <c:pt idx="914">
                        <c:v>11.4</c:v>
                      </c:pt>
                      <c:pt idx="915">
                        <c:v>11.3</c:v>
                      </c:pt>
                      <c:pt idx="916">
                        <c:v>11.4</c:v>
                      </c:pt>
                      <c:pt idx="917">
                        <c:v>11.4</c:v>
                      </c:pt>
                      <c:pt idx="918">
                        <c:v>11.4</c:v>
                      </c:pt>
                      <c:pt idx="919">
                        <c:v>11.4</c:v>
                      </c:pt>
                      <c:pt idx="920">
                        <c:v>11.4</c:v>
                      </c:pt>
                      <c:pt idx="921">
                        <c:v>11.4</c:v>
                      </c:pt>
                      <c:pt idx="922">
                        <c:v>11.4</c:v>
                      </c:pt>
                      <c:pt idx="923">
                        <c:v>11.4</c:v>
                      </c:pt>
                      <c:pt idx="924">
                        <c:v>11.3</c:v>
                      </c:pt>
                      <c:pt idx="925">
                        <c:v>11.4</c:v>
                      </c:pt>
                      <c:pt idx="926">
                        <c:v>11.4</c:v>
                      </c:pt>
                      <c:pt idx="927">
                        <c:v>11.4</c:v>
                      </c:pt>
                      <c:pt idx="928">
                        <c:v>11.4</c:v>
                      </c:pt>
                      <c:pt idx="929">
                        <c:v>11.5</c:v>
                      </c:pt>
                      <c:pt idx="930">
                        <c:v>11.4</c:v>
                      </c:pt>
                      <c:pt idx="931">
                        <c:v>11.4</c:v>
                      </c:pt>
                      <c:pt idx="932">
                        <c:v>11.4</c:v>
                      </c:pt>
                      <c:pt idx="933">
                        <c:v>11.4</c:v>
                      </c:pt>
                      <c:pt idx="934">
                        <c:v>11.3</c:v>
                      </c:pt>
                      <c:pt idx="935">
                        <c:v>11.3</c:v>
                      </c:pt>
                      <c:pt idx="936">
                        <c:v>11.4</c:v>
                      </c:pt>
                      <c:pt idx="937">
                        <c:v>11.4</c:v>
                      </c:pt>
                      <c:pt idx="938">
                        <c:v>11.3</c:v>
                      </c:pt>
                      <c:pt idx="939">
                        <c:v>11.4</c:v>
                      </c:pt>
                      <c:pt idx="940">
                        <c:v>11.4</c:v>
                      </c:pt>
                      <c:pt idx="941">
                        <c:v>11.3</c:v>
                      </c:pt>
                      <c:pt idx="942">
                        <c:v>11.4</c:v>
                      </c:pt>
                      <c:pt idx="943">
                        <c:v>11.4</c:v>
                      </c:pt>
                      <c:pt idx="944">
                        <c:v>11.4</c:v>
                      </c:pt>
                      <c:pt idx="945">
                        <c:v>11.4</c:v>
                      </c:pt>
                      <c:pt idx="946">
                        <c:v>11.4</c:v>
                      </c:pt>
                      <c:pt idx="947">
                        <c:v>11.3</c:v>
                      </c:pt>
                      <c:pt idx="948">
                        <c:v>11.3</c:v>
                      </c:pt>
                      <c:pt idx="949">
                        <c:v>11.4</c:v>
                      </c:pt>
                      <c:pt idx="950">
                        <c:v>11.4</c:v>
                      </c:pt>
                      <c:pt idx="951">
                        <c:v>11.4</c:v>
                      </c:pt>
                      <c:pt idx="952">
                        <c:v>11.4</c:v>
                      </c:pt>
                      <c:pt idx="953">
                        <c:v>11.3</c:v>
                      </c:pt>
                      <c:pt idx="954">
                        <c:v>11.3</c:v>
                      </c:pt>
                      <c:pt idx="955">
                        <c:v>11.4</c:v>
                      </c:pt>
                      <c:pt idx="956">
                        <c:v>11.3</c:v>
                      </c:pt>
                      <c:pt idx="957">
                        <c:v>11.4</c:v>
                      </c:pt>
                      <c:pt idx="958">
                        <c:v>11.3</c:v>
                      </c:pt>
                      <c:pt idx="959">
                        <c:v>11.4</c:v>
                      </c:pt>
                      <c:pt idx="960">
                        <c:v>11.4</c:v>
                      </c:pt>
                      <c:pt idx="961">
                        <c:v>11.4</c:v>
                      </c:pt>
                      <c:pt idx="962">
                        <c:v>11.4</c:v>
                      </c:pt>
                      <c:pt idx="963">
                        <c:v>11.3</c:v>
                      </c:pt>
                      <c:pt idx="964">
                        <c:v>11.3</c:v>
                      </c:pt>
                      <c:pt idx="965">
                        <c:v>11.4</c:v>
                      </c:pt>
                      <c:pt idx="966">
                        <c:v>11.3</c:v>
                      </c:pt>
                      <c:pt idx="967">
                        <c:v>11.3</c:v>
                      </c:pt>
                      <c:pt idx="968">
                        <c:v>11.4</c:v>
                      </c:pt>
                      <c:pt idx="969">
                        <c:v>11.3</c:v>
                      </c:pt>
                      <c:pt idx="970">
                        <c:v>11.4</c:v>
                      </c:pt>
                      <c:pt idx="971">
                        <c:v>11.4</c:v>
                      </c:pt>
                      <c:pt idx="972">
                        <c:v>11.3</c:v>
                      </c:pt>
                      <c:pt idx="973">
                        <c:v>11.5</c:v>
                      </c:pt>
                      <c:pt idx="974">
                        <c:v>11.4</c:v>
                      </c:pt>
                      <c:pt idx="975">
                        <c:v>11.3</c:v>
                      </c:pt>
                      <c:pt idx="976">
                        <c:v>11.4</c:v>
                      </c:pt>
                      <c:pt idx="977">
                        <c:v>11.4</c:v>
                      </c:pt>
                      <c:pt idx="978">
                        <c:v>11.4</c:v>
                      </c:pt>
                      <c:pt idx="979">
                        <c:v>11.4</c:v>
                      </c:pt>
                      <c:pt idx="980">
                        <c:v>11.4</c:v>
                      </c:pt>
                      <c:pt idx="981">
                        <c:v>11.4</c:v>
                      </c:pt>
                      <c:pt idx="982">
                        <c:v>11.4</c:v>
                      </c:pt>
                      <c:pt idx="983">
                        <c:v>11.4</c:v>
                      </c:pt>
                      <c:pt idx="984">
                        <c:v>11.4</c:v>
                      </c:pt>
                      <c:pt idx="985">
                        <c:v>11.4</c:v>
                      </c:pt>
                      <c:pt idx="986">
                        <c:v>11.3</c:v>
                      </c:pt>
                      <c:pt idx="987">
                        <c:v>11.3</c:v>
                      </c:pt>
                      <c:pt idx="988">
                        <c:v>11.3</c:v>
                      </c:pt>
                      <c:pt idx="989">
                        <c:v>11.3</c:v>
                      </c:pt>
                      <c:pt idx="990">
                        <c:v>11.4</c:v>
                      </c:pt>
                      <c:pt idx="991">
                        <c:v>11.3</c:v>
                      </c:pt>
                      <c:pt idx="992">
                        <c:v>11.3</c:v>
                      </c:pt>
                      <c:pt idx="993">
                        <c:v>11.3</c:v>
                      </c:pt>
                      <c:pt idx="994">
                        <c:v>11.3</c:v>
                      </c:pt>
                      <c:pt idx="995">
                        <c:v>11.4</c:v>
                      </c:pt>
                      <c:pt idx="996">
                        <c:v>11.3</c:v>
                      </c:pt>
                      <c:pt idx="997">
                        <c:v>11.3</c:v>
                      </c:pt>
                      <c:pt idx="998">
                        <c:v>11.3</c:v>
                      </c:pt>
                      <c:pt idx="999">
                        <c:v>11.3</c:v>
                      </c:pt>
                      <c:pt idx="1000">
                        <c:v>11.3</c:v>
                      </c:pt>
                      <c:pt idx="1001">
                        <c:v>11.3</c:v>
                      </c:pt>
                      <c:pt idx="1002">
                        <c:v>11.3</c:v>
                      </c:pt>
                      <c:pt idx="1003">
                        <c:v>11.3</c:v>
                      </c:pt>
                      <c:pt idx="1004">
                        <c:v>11.3</c:v>
                      </c:pt>
                      <c:pt idx="1005">
                        <c:v>11.2</c:v>
                      </c:pt>
                      <c:pt idx="1006">
                        <c:v>11.2</c:v>
                      </c:pt>
                      <c:pt idx="1007">
                        <c:v>11.2</c:v>
                      </c:pt>
                      <c:pt idx="1008">
                        <c:v>11.3</c:v>
                      </c:pt>
                      <c:pt idx="1009">
                        <c:v>11.2</c:v>
                      </c:pt>
                      <c:pt idx="1010">
                        <c:v>11.3</c:v>
                      </c:pt>
                      <c:pt idx="1011">
                        <c:v>11.3</c:v>
                      </c:pt>
                      <c:pt idx="1012">
                        <c:v>11.3</c:v>
                      </c:pt>
                      <c:pt idx="1013">
                        <c:v>11.3</c:v>
                      </c:pt>
                      <c:pt idx="1014">
                        <c:v>11.3</c:v>
                      </c:pt>
                      <c:pt idx="1015">
                        <c:v>11.3</c:v>
                      </c:pt>
                      <c:pt idx="1016">
                        <c:v>11.3</c:v>
                      </c:pt>
                      <c:pt idx="1017">
                        <c:v>11.3</c:v>
                      </c:pt>
                      <c:pt idx="1018">
                        <c:v>11.3</c:v>
                      </c:pt>
                      <c:pt idx="1019">
                        <c:v>11.3</c:v>
                      </c:pt>
                      <c:pt idx="1020">
                        <c:v>11.3</c:v>
                      </c:pt>
                      <c:pt idx="1021">
                        <c:v>11.3</c:v>
                      </c:pt>
                      <c:pt idx="1022">
                        <c:v>11.3</c:v>
                      </c:pt>
                      <c:pt idx="1023">
                        <c:v>11.3</c:v>
                      </c:pt>
                      <c:pt idx="1024">
                        <c:v>11.3</c:v>
                      </c:pt>
                      <c:pt idx="1025">
                        <c:v>11.3</c:v>
                      </c:pt>
                      <c:pt idx="1026">
                        <c:v>11.3</c:v>
                      </c:pt>
                      <c:pt idx="1027">
                        <c:v>11.3</c:v>
                      </c:pt>
                      <c:pt idx="1028">
                        <c:v>11.3</c:v>
                      </c:pt>
                      <c:pt idx="1029">
                        <c:v>11.3</c:v>
                      </c:pt>
                      <c:pt idx="1030">
                        <c:v>11.3</c:v>
                      </c:pt>
                      <c:pt idx="1031">
                        <c:v>11.3</c:v>
                      </c:pt>
                      <c:pt idx="1032">
                        <c:v>11.3</c:v>
                      </c:pt>
                      <c:pt idx="1033">
                        <c:v>11.3</c:v>
                      </c:pt>
                      <c:pt idx="1034">
                        <c:v>11.3</c:v>
                      </c:pt>
                      <c:pt idx="1035">
                        <c:v>11.3</c:v>
                      </c:pt>
                      <c:pt idx="1036">
                        <c:v>11.3</c:v>
                      </c:pt>
                      <c:pt idx="1037">
                        <c:v>11.2</c:v>
                      </c:pt>
                      <c:pt idx="1038">
                        <c:v>11.2</c:v>
                      </c:pt>
                      <c:pt idx="1039">
                        <c:v>11.2</c:v>
                      </c:pt>
                      <c:pt idx="1040">
                        <c:v>11.2</c:v>
                      </c:pt>
                      <c:pt idx="1041">
                        <c:v>11.2</c:v>
                      </c:pt>
                      <c:pt idx="1042">
                        <c:v>11.2</c:v>
                      </c:pt>
                      <c:pt idx="1043">
                        <c:v>11.2</c:v>
                      </c:pt>
                      <c:pt idx="1044">
                        <c:v>11.2</c:v>
                      </c:pt>
                      <c:pt idx="1045">
                        <c:v>11.2</c:v>
                      </c:pt>
                      <c:pt idx="1046">
                        <c:v>11.2</c:v>
                      </c:pt>
                      <c:pt idx="1047">
                        <c:v>11.3</c:v>
                      </c:pt>
                      <c:pt idx="1048">
                        <c:v>11.2</c:v>
                      </c:pt>
                      <c:pt idx="1049">
                        <c:v>11.3</c:v>
                      </c:pt>
                      <c:pt idx="1050">
                        <c:v>11.2</c:v>
                      </c:pt>
                      <c:pt idx="1051">
                        <c:v>11.2</c:v>
                      </c:pt>
                      <c:pt idx="1052">
                        <c:v>11.3</c:v>
                      </c:pt>
                      <c:pt idx="1053">
                        <c:v>11.3</c:v>
                      </c:pt>
                      <c:pt idx="1054">
                        <c:v>11.3</c:v>
                      </c:pt>
                      <c:pt idx="1055">
                        <c:v>11.3</c:v>
                      </c:pt>
                      <c:pt idx="1056">
                        <c:v>11.3</c:v>
                      </c:pt>
                      <c:pt idx="1057">
                        <c:v>11.3</c:v>
                      </c:pt>
                      <c:pt idx="1058">
                        <c:v>11.3</c:v>
                      </c:pt>
                      <c:pt idx="1059">
                        <c:v>11.2</c:v>
                      </c:pt>
                      <c:pt idx="1060">
                        <c:v>11.2</c:v>
                      </c:pt>
                      <c:pt idx="1061">
                        <c:v>11.3</c:v>
                      </c:pt>
                      <c:pt idx="1062">
                        <c:v>11.2</c:v>
                      </c:pt>
                      <c:pt idx="1063">
                        <c:v>11.2</c:v>
                      </c:pt>
                      <c:pt idx="1064">
                        <c:v>11.3</c:v>
                      </c:pt>
                      <c:pt idx="1065">
                        <c:v>11.2</c:v>
                      </c:pt>
                      <c:pt idx="1066">
                        <c:v>11.2</c:v>
                      </c:pt>
                      <c:pt idx="1067">
                        <c:v>11.2</c:v>
                      </c:pt>
                      <c:pt idx="1068">
                        <c:v>11.2</c:v>
                      </c:pt>
                      <c:pt idx="1069">
                        <c:v>11.2</c:v>
                      </c:pt>
                      <c:pt idx="1070">
                        <c:v>11.2</c:v>
                      </c:pt>
                      <c:pt idx="1071">
                        <c:v>11.2</c:v>
                      </c:pt>
                      <c:pt idx="1072">
                        <c:v>11.2</c:v>
                      </c:pt>
                      <c:pt idx="1073">
                        <c:v>11.2</c:v>
                      </c:pt>
                      <c:pt idx="1074">
                        <c:v>11.2</c:v>
                      </c:pt>
                      <c:pt idx="1075">
                        <c:v>11.2</c:v>
                      </c:pt>
                      <c:pt idx="1076">
                        <c:v>11.3</c:v>
                      </c:pt>
                      <c:pt idx="1077">
                        <c:v>11.2</c:v>
                      </c:pt>
                      <c:pt idx="1078">
                        <c:v>11.2</c:v>
                      </c:pt>
                      <c:pt idx="1079">
                        <c:v>11.2</c:v>
                      </c:pt>
                      <c:pt idx="1080">
                        <c:v>11.3</c:v>
                      </c:pt>
                      <c:pt idx="1081">
                        <c:v>11.2</c:v>
                      </c:pt>
                      <c:pt idx="1082">
                        <c:v>11.2</c:v>
                      </c:pt>
                      <c:pt idx="1083">
                        <c:v>11.2</c:v>
                      </c:pt>
                      <c:pt idx="1084">
                        <c:v>11.2</c:v>
                      </c:pt>
                      <c:pt idx="1085">
                        <c:v>11.2</c:v>
                      </c:pt>
                      <c:pt idx="1086">
                        <c:v>11.2</c:v>
                      </c:pt>
                      <c:pt idx="1087">
                        <c:v>11.2</c:v>
                      </c:pt>
                      <c:pt idx="1088">
                        <c:v>11.2</c:v>
                      </c:pt>
                      <c:pt idx="1089">
                        <c:v>11.2</c:v>
                      </c:pt>
                      <c:pt idx="1090">
                        <c:v>11.2</c:v>
                      </c:pt>
                      <c:pt idx="1091">
                        <c:v>11.2</c:v>
                      </c:pt>
                      <c:pt idx="1092">
                        <c:v>11.2</c:v>
                      </c:pt>
                      <c:pt idx="1093">
                        <c:v>11.2</c:v>
                      </c:pt>
                      <c:pt idx="1094">
                        <c:v>11.2</c:v>
                      </c:pt>
                      <c:pt idx="1095">
                        <c:v>11.1</c:v>
                      </c:pt>
                      <c:pt idx="1096">
                        <c:v>11.2</c:v>
                      </c:pt>
                      <c:pt idx="1097">
                        <c:v>11.2</c:v>
                      </c:pt>
                      <c:pt idx="1098">
                        <c:v>11.1</c:v>
                      </c:pt>
                      <c:pt idx="1099">
                        <c:v>11.1</c:v>
                      </c:pt>
                      <c:pt idx="1100">
                        <c:v>11.2</c:v>
                      </c:pt>
                      <c:pt idx="1101">
                        <c:v>11.2</c:v>
                      </c:pt>
                      <c:pt idx="1102">
                        <c:v>11.2</c:v>
                      </c:pt>
                      <c:pt idx="1103">
                        <c:v>11.2</c:v>
                      </c:pt>
                      <c:pt idx="1104">
                        <c:v>11.2</c:v>
                      </c:pt>
                      <c:pt idx="1105">
                        <c:v>11.2</c:v>
                      </c:pt>
                      <c:pt idx="1106">
                        <c:v>11.2</c:v>
                      </c:pt>
                      <c:pt idx="1107">
                        <c:v>11.2</c:v>
                      </c:pt>
                      <c:pt idx="1108">
                        <c:v>11.2</c:v>
                      </c:pt>
                      <c:pt idx="1109">
                        <c:v>11.2</c:v>
                      </c:pt>
                      <c:pt idx="1110">
                        <c:v>11.1</c:v>
                      </c:pt>
                      <c:pt idx="1111">
                        <c:v>11.2</c:v>
                      </c:pt>
                      <c:pt idx="1112">
                        <c:v>11.2</c:v>
                      </c:pt>
                      <c:pt idx="1113">
                        <c:v>11.2</c:v>
                      </c:pt>
                      <c:pt idx="1114">
                        <c:v>11.2</c:v>
                      </c:pt>
                      <c:pt idx="1115">
                        <c:v>11.2</c:v>
                      </c:pt>
                      <c:pt idx="1116">
                        <c:v>11.2</c:v>
                      </c:pt>
                      <c:pt idx="1117">
                        <c:v>11.1</c:v>
                      </c:pt>
                      <c:pt idx="1118">
                        <c:v>11.2</c:v>
                      </c:pt>
                      <c:pt idx="1119">
                        <c:v>11.2</c:v>
                      </c:pt>
                      <c:pt idx="1120">
                        <c:v>11.1</c:v>
                      </c:pt>
                      <c:pt idx="1121">
                        <c:v>11.2</c:v>
                      </c:pt>
                      <c:pt idx="1122">
                        <c:v>11.2</c:v>
                      </c:pt>
                      <c:pt idx="1123">
                        <c:v>11.1</c:v>
                      </c:pt>
                      <c:pt idx="1124">
                        <c:v>11.2</c:v>
                      </c:pt>
                      <c:pt idx="1125">
                        <c:v>11.2</c:v>
                      </c:pt>
                      <c:pt idx="1126">
                        <c:v>11.1</c:v>
                      </c:pt>
                      <c:pt idx="1127">
                        <c:v>11.2</c:v>
                      </c:pt>
                      <c:pt idx="1128">
                        <c:v>11.2</c:v>
                      </c:pt>
                      <c:pt idx="1129">
                        <c:v>11.2</c:v>
                      </c:pt>
                      <c:pt idx="1130">
                        <c:v>11.2</c:v>
                      </c:pt>
                      <c:pt idx="1131">
                        <c:v>11.2</c:v>
                      </c:pt>
                      <c:pt idx="1132">
                        <c:v>11.2</c:v>
                      </c:pt>
                      <c:pt idx="1133">
                        <c:v>11.2</c:v>
                      </c:pt>
                      <c:pt idx="1134">
                        <c:v>11.2</c:v>
                      </c:pt>
                      <c:pt idx="1135">
                        <c:v>11.1</c:v>
                      </c:pt>
                      <c:pt idx="1136">
                        <c:v>11.1</c:v>
                      </c:pt>
                      <c:pt idx="1137">
                        <c:v>11.1</c:v>
                      </c:pt>
                      <c:pt idx="1138">
                        <c:v>11.1</c:v>
                      </c:pt>
                      <c:pt idx="1139">
                        <c:v>11.2</c:v>
                      </c:pt>
                      <c:pt idx="1140">
                        <c:v>11.1</c:v>
                      </c:pt>
                      <c:pt idx="1141">
                        <c:v>11.2</c:v>
                      </c:pt>
                      <c:pt idx="1142">
                        <c:v>11.2</c:v>
                      </c:pt>
                      <c:pt idx="1143">
                        <c:v>11.1</c:v>
                      </c:pt>
                      <c:pt idx="1144">
                        <c:v>11.1</c:v>
                      </c:pt>
                      <c:pt idx="1145">
                        <c:v>11.1</c:v>
                      </c:pt>
                      <c:pt idx="1146">
                        <c:v>11.1</c:v>
                      </c:pt>
                      <c:pt idx="1147">
                        <c:v>11.1</c:v>
                      </c:pt>
                      <c:pt idx="1148">
                        <c:v>11.2</c:v>
                      </c:pt>
                      <c:pt idx="1149">
                        <c:v>11.1</c:v>
                      </c:pt>
                      <c:pt idx="1150">
                        <c:v>11.1</c:v>
                      </c:pt>
                      <c:pt idx="1151">
                        <c:v>11.2</c:v>
                      </c:pt>
                      <c:pt idx="1152">
                        <c:v>11.1</c:v>
                      </c:pt>
                      <c:pt idx="1153">
                        <c:v>11.1</c:v>
                      </c:pt>
                      <c:pt idx="1154">
                        <c:v>11.2</c:v>
                      </c:pt>
                      <c:pt idx="1155">
                        <c:v>11.1</c:v>
                      </c:pt>
                      <c:pt idx="1156">
                        <c:v>11.1</c:v>
                      </c:pt>
                      <c:pt idx="1157">
                        <c:v>11.2</c:v>
                      </c:pt>
                      <c:pt idx="1158">
                        <c:v>11.1</c:v>
                      </c:pt>
                      <c:pt idx="1159">
                        <c:v>11.1</c:v>
                      </c:pt>
                      <c:pt idx="1160">
                        <c:v>11.1</c:v>
                      </c:pt>
                      <c:pt idx="1161">
                        <c:v>11.1</c:v>
                      </c:pt>
                      <c:pt idx="1162">
                        <c:v>11.1</c:v>
                      </c:pt>
                      <c:pt idx="1163">
                        <c:v>11.2</c:v>
                      </c:pt>
                      <c:pt idx="1164">
                        <c:v>11.1</c:v>
                      </c:pt>
                      <c:pt idx="1165">
                        <c:v>11.2</c:v>
                      </c:pt>
                      <c:pt idx="1166">
                        <c:v>11.1</c:v>
                      </c:pt>
                      <c:pt idx="1167">
                        <c:v>11.1</c:v>
                      </c:pt>
                      <c:pt idx="1168">
                        <c:v>11.1</c:v>
                      </c:pt>
                      <c:pt idx="1169">
                        <c:v>11.1</c:v>
                      </c:pt>
                      <c:pt idx="1170">
                        <c:v>11.1</c:v>
                      </c:pt>
                      <c:pt idx="1171">
                        <c:v>11.1</c:v>
                      </c:pt>
                      <c:pt idx="1172">
                        <c:v>11.1</c:v>
                      </c:pt>
                      <c:pt idx="1173">
                        <c:v>11.1</c:v>
                      </c:pt>
                      <c:pt idx="1174">
                        <c:v>11.1</c:v>
                      </c:pt>
                      <c:pt idx="1175">
                        <c:v>11.1</c:v>
                      </c:pt>
                      <c:pt idx="1176">
                        <c:v>11.1</c:v>
                      </c:pt>
                      <c:pt idx="1177">
                        <c:v>11.1</c:v>
                      </c:pt>
                      <c:pt idx="1178">
                        <c:v>11.1</c:v>
                      </c:pt>
                      <c:pt idx="1179">
                        <c:v>11.1</c:v>
                      </c:pt>
                      <c:pt idx="1180">
                        <c:v>11.1</c:v>
                      </c:pt>
                      <c:pt idx="1181">
                        <c:v>11.1</c:v>
                      </c:pt>
                      <c:pt idx="1182">
                        <c:v>11.1</c:v>
                      </c:pt>
                      <c:pt idx="1183">
                        <c:v>11.1</c:v>
                      </c:pt>
                      <c:pt idx="1184">
                        <c:v>11.1</c:v>
                      </c:pt>
                      <c:pt idx="1185">
                        <c:v>11.1</c:v>
                      </c:pt>
                      <c:pt idx="1186">
                        <c:v>11.1</c:v>
                      </c:pt>
                      <c:pt idx="1187">
                        <c:v>11.1</c:v>
                      </c:pt>
                      <c:pt idx="1188">
                        <c:v>11.1</c:v>
                      </c:pt>
                      <c:pt idx="1189">
                        <c:v>11.1</c:v>
                      </c:pt>
                      <c:pt idx="1190">
                        <c:v>11.1</c:v>
                      </c:pt>
                      <c:pt idx="1191">
                        <c:v>11.1</c:v>
                      </c:pt>
                      <c:pt idx="1192">
                        <c:v>11.1</c:v>
                      </c:pt>
                      <c:pt idx="1193">
                        <c:v>11.1</c:v>
                      </c:pt>
                      <c:pt idx="1194">
                        <c:v>11.2</c:v>
                      </c:pt>
                      <c:pt idx="1195">
                        <c:v>11.2</c:v>
                      </c:pt>
                      <c:pt idx="1196">
                        <c:v>11.2</c:v>
                      </c:pt>
                      <c:pt idx="1197">
                        <c:v>11.1</c:v>
                      </c:pt>
                      <c:pt idx="1198">
                        <c:v>11.1</c:v>
                      </c:pt>
                      <c:pt idx="1199">
                        <c:v>11.1</c:v>
                      </c:pt>
                      <c:pt idx="1200">
                        <c:v>11.1</c:v>
                      </c:pt>
                      <c:pt idx="1201">
                        <c:v>11.1</c:v>
                      </c:pt>
                      <c:pt idx="1202">
                        <c:v>11.1</c:v>
                      </c:pt>
                      <c:pt idx="1203">
                        <c:v>11.1</c:v>
                      </c:pt>
                      <c:pt idx="1204">
                        <c:v>11.1</c:v>
                      </c:pt>
                      <c:pt idx="1205">
                        <c:v>11.1</c:v>
                      </c:pt>
                      <c:pt idx="1206">
                        <c:v>11.1</c:v>
                      </c:pt>
                      <c:pt idx="1207">
                        <c:v>11.1</c:v>
                      </c:pt>
                      <c:pt idx="1208">
                        <c:v>11</c:v>
                      </c:pt>
                      <c:pt idx="1209">
                        <c:v>11</c:v>
                      </c:pt>
                      <c:pt idx="1210">
                        <c:v>11.1</c:v>
                      </c:pt>
                      <c:pt idx="1211">
                        <c:v>11.1</c:v>
                      </c:pt>
                      <c:pt idx="1212">
                        <c:v>11.1</c:v>
                      </c:pt>
                      <c:pt idx="1213">
                        <c:v>11</c:v>
                      </c:pt>
                      <c:pt idx="1214">
                        <c:v>11</c:v>
                      </c:pt>
                      <c:pt idx="1215">
                        <c:v>11.1</c:v>
                      </c:pt>
                      <c:pt idx="1216">
                        <c:v>11.1</c:v>
                      </c:pt>
                      <c:pt idx="1217">
                        <c:v>11</c:v>
                      </c:pt>
                      <c:pt idx="1218">
                        <c:v>11</c:v>
                      </c:pt>
                      <c:pt idx="1219">
                        <c:v>11</c:v>
                      </c:pt>
                      <c:pt idx="1220">
                        <c:v>11</c:v>
                      </c:pt>
                      <c:pt idx="1221">
                        <c:v>11</c:v>
                      </c:pt>
                      <c:pt idx="1222">
                        <c:v>11</c:v>
                      </c:pt>
                      <c:pt idx="1223">
                        <c:v>10.9</c:v>
                      </c:pt>
                      <c:pt idx="1224">
                        <c:v>11</c:v>
                      </c:pt>
                      <c:pt idx="1225">
                        <c:v>11</c:v>
                      </c:pt>
                      <c:pt idx="1226">
                        <c:v>11</c:v>
                      </c:pt>
                      <c:pt idx="1227">
                        <c:v>11</c:v>
                      </c:pt>
                      <c:pt idx="1228">
                        <c:v>11</c:v>
                      </c:pt>
                      <c:pt idx="1229">
                        <c:v>11</c:v>
                      </c:pt>
                      <c:pt idx="1230">
                        <c:v>11</c:v>
                      </c:pt>
                      <c:pt idx="1231">
                        <c:v>11</c:v>
                      </c:pt>
                      <c:pt idx="1232">
                        <c:v>11</c:v>
                      </c:pt>
                      <c:pt idx="1233">
                        <c:v>11</c:v>
                      </c:pt>
                      <c:pt idx="1234">
                        <c:v>10.9</c:v>
                      </c:pt>
                      <c:pt idx="1235">
                        <c:v>10.9</c:v>
                      </c:pt>
                      <c:pt idx="1236">
                        <c:v>10.8</c:v>
                      </c:pt>
                      <c:pt idx="1237">
                        <c:v>10.8</c:v>
                      </c:pt>
                      <c:pt idx="1238">
                        <c:v>10.8</c:v>
                      </c:pt>
                      <c:pt idx="1239">
                        <c:v>10.8</c:v>
                      </c:pt>
                      <c:pt idx="1240">
                        <c:v>10.7</c:v>
                      </c:pt>
                      <c:pt idx="1241">
                        <c:v>10.7</c:v>
                      </c:pt>
                      <c:pt idx="1242">
                        <c:v>10.7</c:v>
                      </c:pt>
                      <c:pt idx="1243">
                        <c:v>10.7</c:v>
                      </c:pt>
                      <c:pt idx="1244">
                        <c:v>10.7</c:v>
                      </c:pt>
                      <c:pt idx="1245">
                        <c:v>10.7</c:v>
                      </c:pt>
                      <c:pt idx="1246">
                        <c:v>10.7</c:v>
                      </c:pt>
                      <c:pt idx="1247">
                        <c:v>10.7</c:v>
                      </c:pt>
                      <c:pt idx="1248">
                        <c:v>10.7</c:v>
                      </c:pt>
                      <c:pt idx="1249">
                        <c:v>10.7</c:v>
                      </c:pt>
                      <c:pt idx="1250">
                        <c:v>10.7</c:v>
                      </c:pt>
                      <c:pt idx="1251">
                        <c:v>10.8</c:v>
                      </c:pt>
                      <c:pt idx="1252">
                        <c:v>10.7</c:v>
                      </c:pt>
                      <c:pt idx="1253">
                        <c:v>10.8</c:v>
                      </c:pt>
                      <c:pt idx="1254">
                        <c:v>10.8</c:v>
                      </c:pt>
                      <c:pt idx="1255">
                        <c:v>10.7</c:v>
                      </c:pt>
                      <c:pt idx="1256">
                        <c:v>10.8</c:v>
                      </c:pt>
                      <c:pt idx="1257">
                        <c:v>10.8</c:v>
                      </c:pt>
                      <c:pt idx="1258">
                        <c:v>10.8</c:v>
                      </c:pt>
                      <c:pt idx="1259">
                        <c:v>10.7</c:v>
                      </c:pt>
                      <c:pt idx="1260">
                        <c:v>10.8</c:v>
                      </c:pt>
                      <c:pt idx="1261">
                        <c:v>10.7</c:v>
                      </c:pt>
                      <c:pt idx="1262">
                        <c:v>10.8</c:v>
                      </c:pt>
                      <c:pt idx="1263">
                        <c:v>10.7</c:v>
                      </c:pt>
                      <c:pt idx="1264">
                        <c:v>10.8</c:v>
                      </c:pt>
                      <c:pt idx="1265">
                        <c:v>10.8</c:v>
                      </c:pt>
                      <c:pt idx="1266">
                        <c:v>10.7</c:v>
                      </c:pt>
                      <c:pt idx="1267">
                        <c:v>10.7</c:v>
                      </c:pt>
                      <c:pt idx="1268">
                        <c:v>10.8</c:v>
                      </c:pt>
                      <c:pt idx="1269">
                        <c:v>10.7</c:v>
                      </c:pt>
                      <c:pt idx="1270">
                        <c:v>10.8</c:v>
                      </c:pt>
                      <c:pt idx="1271">
                        <c:v>10.7</c:v>
                      </c:pt>
                      <c:pt idx="1272">
                        <c:v>10.7</c:v>
                      </c:pt>
                      <c:pt idx="1273">
                        <c:v>10.7</c:v>
                      </c:pt>
                      <c:pt idx="1274">
                        <c:v>10.7</c:v>
                      </c:pt>
                      <c:pt idx="1275">
                        <c:v>10.8</c:v>
                      </c:pt>
                      <c:pt idx="1276">
                        <c:v>10.8</c:v>
                      </c:pt>
                      <c:pt idx="1277">
                        <c:v>10.8</c:v>
                      </c:pt>
                      <c:pt idx="1278">
                        <c:v>10.7</c:v>
                      </c:pt>
                      <c:pt idx="1279">
                        <c:v>10.7</c:v>
                      </c:pt>
                      <c:pt idx="1280">
                        <c:v>10.7</c:v>
                      </c:pt>
                      <c:pt idx="1281">
                        <c:v>10.7</c:v>
                      </c:pt>
                      <c:pt idx="1282">
                        <c:v>10.7</c:v>
                      </c:pt>
                      <c:pt idx="1283">
                        <c:v>10.7</c:v>
                      </c:pt>
                      <c:pt idx="1284">
                        <c:v>10.7</c:v>
                      </c:pt>
                      <c:pt idx="1285">
                        <c:v>10.7</c:v>
                      </c:pt>
                      <c:pt idx="1286">
                        <c:v>10.7</c:v>
                      </c:pt>
                      <c:pt idx="1287">
                        <c:v>10.7</c:v>
                      </c:pt>
                      <c:pt idx="1288">
                        <c:v>10.7</c:v>
                      </c:pt>
                      <c:pt idx="1289">
                        <c:v>10.7</c:v>
                      </c:pt>
                      <c:pt idx="1290">
                        <c:v>10.7</c:v>
                      </c:pt>
                      <c:pt idx="1291">
                        <c:v>10.7</c:v>
                      </c:pt>
                      <c:pt idx="1292">
                        <c:v>10.8</c:v>
                      </c:pt>
                      <c:pt idx="1293">
                        <c:v>10.7</c:v>
                      </c:pt>
                      <c:pt idx="1294">
                        <c:v>10.7</c:v>
                      </c:pt>
                      <c:pt idx="1295">
                        <c:v>10.7</c:v>
                      </c:pt>
                      <c:pt idx="1296">
                        <c:v>10.8</c:v>
                      </c:pt>
                      <c:pt idx="1297">
                        <c:v>10.8</c:v>
                      </c:pt>
                      <c:pt idx="1298">
                        <c:v>10.8</c:v>
                      </c:pt>
                      <c:pt idx="1299">
                        <c:v>10.8</c:v>
                      </c:pt>
                      <c:pt idx="1300">
                        <c:v>10.8</c:v>
                      </c:pt>
                      <c:pt idx="1301">
                        <c:v>10.8</c:v>
                      </c:pt>
                      <c:pt idx="1302">
                        <c:v>10.8</c:v>
                      </c:pt>
                      <c:pt idx="1303">
                        <c:v>10.7</c:v>
                      </c:pt>
                      <c:pt idx="1304">
                        <c:v>10.7</c:v>
                      </c:pt>
                      <c:pt idx="1305">
                        <c:v>10.8</c:v>
                      </c:pt>
                      <c:pt idx="1306">
                        <c:v>10.7</c:v>
                      </c:pt>
                      <c:pt idx="1307">
                        <c:v>10.7</c:v>
                      </c:pt>
                      <c:pt idx="1308">
                        <c:v>10.8</c:v>
                      </c:pt>
                      <c:pt idx="1309">
                        <c:v>10.8</c:v>
                      </c:pt>
                      <c:pt idx="1310">
                        <c:v>10.9</c:v>
                      </c:pt>
                      <c:pt idx="1311">
                        <c:v>10.9</c:v>
                      </c:pt>
                      <c:pt idx="1312">
                        <c:v>10.8</c:v>
                      </c:pt>
                      <c:pt idx="1313">
                        <c:v>10.9</c:v>
                      </c:pt>
                      <c:pt idx="1314">
                        <c:v>10.8</c:v>
                      </c:pt>
                      <c:pt idx="1315">
                        <c:v>10.8</c:v>
                      </c:pt>
                      <c:pt idx="1316">
                        <c:v>10.9</c:v>
                      </c:pt>
                      <c:pt idx="1317">
                        <c:v>10.8</c:v>
                      </c:pt>
                      <c:pt idx="1318">
                        <c:v>10.8</c:v>
                      </c:pt>
                      <c:pt idx="1319">
                        <c:v>10.8</c:v>
                      </c:pt>
                      <c:pt idx="1320">
                        <c:v>10.9</c:v>
                      </c:pt>
                      <c:pt idx="1321">
                        <c:v>10.8</c:v>
                      </c:pt>
                      <c:pt idx="1322">
                        <c:v>10.8</c:v>
                      </c:pt>
                      <c:pt idx="1323">
                        <c:v>10.8</c:v>
                      </c:pt>
                      <c:pt idx="1324">
                        <c:v>10.8</c:v>
                      </c:pt>
                      <c:pt idx="1325">
                        <c:v>10.8</c:v>
                      </c:pt>
                      <c:pt idx="1326">
                        <c:v>10.8</c:v>
                      </c:pt>
                      <c:pt idx="1327">
                        <c:v>10.8</c:v>
                      </c:pt>
                      <c:pt idx="1328">
                        <c:v>10.8</c:v>
                      </c:pt>
                      <c:pt idx="1329">
                        <c:v>10.8</c:v>
                      </c:pt>
                      <c:pt idx="1330">
                        <c:v>10.8</c:v>
                      </c:pt>
                      <c:pt idx="1331">
                        <c:v>10.8</c:v>
                      </c:pt>
                      <c:pt idx="1332">
                        <c:v>10.8</c:v>
                      </c:pt>
                      <c:pt idx="1333">
                        <c:v>10.8</c:v>
                      </c:pt>
                      <c:pt idx="1334">
                        <c:v>10.8</c:v>
                      </c:pt>
                      <c:pt idx="1335">
                        <c:v>10.8</c:v>
                      </c:pt>
                      <c:pt idx="1336">
                        <c:v>10.8</c:v>
                      </c:pt>
                      <c:pt idx="1337">
                        <c:v>10.8</c:v>
                      </c:pt>
                      <c:pt idx="1338">
                        <c:v>10.8</c:v>
                      </c:pt>
                      <c:pt idx="1339">
                        <c:v>10.8</c:v>
                      </c:pt>
                      <c:pt idx="1340">
                        <c:v>10.8</c:v>
                      </c:pt>
                      <c:pt idx="1341">
                        <c:v>10.8</c:v>
                      </c:pt>
                      <c:pt idx="1342">
                        <c:v>10.8</c:v>
                      </c:pt>
                      <c:pt idx="1343">
                        <c:v>10.8</c:v>
                      </c:pt>
                      <c:pt idx="1344">
                        <c:v>10.8</c:v>
                      </c:pt>
                      <c:pt idx="1345">
                        <c:v>10.8</c:v>
                      </c:pt>
                      <c:pt idx="1346">
                        <c:v>10.8</c:v>
                      </c:pt>
                      <c:pt idx="1347">
                        <c:v>10.7</c:v>
                      </c:pt>
                      <c:pt idx="1348">
                        <c:v>10.8</c:v>
                      </c:pt>
                      <c:pt idx="1349">
                        <c:v>10.8</c:v>
                      </c:pt>
                      <c:pt idx="1350">
                        <c:v>10.8</c:v>
                      </c:pt>
                      <c:pt idx="1351">
                        <c:v>10.7</c:v>
                      </c:pt>
                      <c:pt idx="1352">
                        <c:v>10.7</c:v>
                      </c:pt>
                      <c:pt idx="1353">
                        <c:v>10.8</c:v>
                      </c:pt>
                      <c:pt idx="1354">
                        <c:v>10.8</c:v>
                      </c:pt>
                      <c:pt idx="1355">
                        <c:v>10.8</c:v>
                      </c:pt>
                      <c:pt idx="1356">
                        <c:v>10.8</c:v>
                      </c:pt>
                      <c:pt idx="1357">
                        <c:v>10.7</c:v>
                      </c:pt>
                      <c:pt idx="1358">
                        <c:v>10.7</c:v>
                      </c:pt>
                      <c:pt idx="1359">
                        <c:v>10.8</c:v>
                      </c:pt>
                      <c:pt idx="1360">
                        <c:v>10.7</c:v>
                      </c:pt>
                      <c:pt idx="1361">
                        <c:v>10.7</c:v>
                      </c:pt>
                      <c:pt idx="1362">
                        <c:v>10.7</c:v>
                      </c:pt>
                      <c:pt idx="1363">
                        <c:v>10.8</c:v>
                      </c:pt>
                      <c:pt idx="1364">
                        <c:v>10.7</c:v>
                      </c:pt>
                      <c:pt idx="1365">
                        <c:v>10.7</c:v>
                      </c:pt>
                      <c:pt idx="1366">
                        <c:v>10.8</c:v>
                      </c:pt>
                      <c:pt idx="1367">
                        <c:v>10.8</c:v>
                      </c:pt>
                      <c:pt idx="1368">
                        <c:v>10.7</c:v>
                      </c:pt>
                      <c:pt idx="1369">
                        <c:v>10.7</c:v>
                      </c:pt>
                      <c:pt idx="1370">
                        <c:v>10.8</c:v>
                      </c:pt>
                      <c:pt idx="1371">
                        <c:v>10.7</c:v>
                      </c:pt>
                      <c:pt idx="1372">
                        <c:v>10.8</c:v>
                      </c:pt>
                      <c:pt idx="1373">
                        <c:v>10.7</c:v>
                      </c:pt>
                      <c:pt idx="1374">
                        <c:v>10.7</c:v>
                      </c:pt>
                      <c:pt idx="1375">
                        <c:v>10.7</c:v>
                      </c:pt>
                      <c:pt idx="1376">
                        <c:v>10.7</c:v>
                      </c:pt>
                      <c:pt idx="1377">
                        <c:v>10.7</c:v>
                      </c:pt>
                      <c:pt idx="1378">
                        <c:v>10.7</c:v>
                      </c:pt>
                      <c:pt idx="1379">
                        <c:v>10.8</c:v>
                      </c:pt>
                      <c:pt idx="1380">
                        <c:v>10.8</c:v>
                      </c:pt>
                      <c:pt idx="1381">
                        <c:v>10.7</c:v>
                      </c:pt>
                      <c:pt idx="1382">
                        <c:v>10.7</c:v>
                      </c:pt>
                      <c:pt idx="1383">
                        <c:v>10.7</c:v>
                      </c:pt>
                      <c:pt idx="1384">
                        <c:v>10.7</c:v>
                      </c:pt>
                      <c:pt idx="1385">
                        <c:v>10.6</c:v>
                      </c:pt>
                      <c:pt idx="1386">
                        <c:v>10.7</c:v>
                      </c:pt>
                      <c:pt idx="1387">
                        <c:v>10.7</c:v>
                      </c:pt>
                      <c:pt idx="1388">
                        <c:v>10.6</c:v>
                      </c:pt>
                      <c:pt idx="1389">
                        <c:v>10.6</c:v>
                      </c:pt>
                      <c:pt idx="1390">
                        <c:v>10.6</c:v>
                      </c:pt>
                      <c:pt idx="1391">
                        <c:v>10.6</c:v>
                      </c:pt>
                      <c:pt idx="1392">
                        <c:v>10.6</c:v>
                      </c:pt>
                      <c:pt idx="1393">
                        <c:v>10.6</c:v>
                      </c:pt>
                      <c:pt idx="1394">
                        <c:v>10.5</c:v>
                      </c:pt>
                      <c:pt idx="1395">
                        <c:v>10.6</c:v>
                      </c:pt>
                      <c:pt idx="1396">
                        <c:v>10.7</c:v>
                      </c:pt>
                      <c:pt idx="1397">
                        <c:v>10.7</c:v>
                      </c:pt>
                      <c:pt idx="1398">
                        <c:v>10.8</c:v>
                      </c:pt>
                      <c:pt idx="1399">
                        <c:v>10.8</c:v>
                      </c:pt>
                      <c:pt idx="1400">
                        <c:v>10.8</c:v>
                      </c:pt>
                      <c:pt idx="1401">
                        <c:v>10.9</c:v>
                      </c:pt>
                      <c:pt idx="1402">
                        <c:v>10.8</c:v>
                      </c:pt>
                      <c:pt idx="1403">
                        <c:v>10.8</c:v>
                      </c:pt>
                      <c:pt idx="1404">
                        <c:v>10.8</c:v>
                      </c:pt>
                      <c:pt idx="1405">
                        <c:v>10.9</c:v>
                      </c:pt>
                      <c:pt idx="1406">
                        <c:v>10.8</c:v>
                      </c:pt>
                      <c:pt idx="1407">
                        <c:v>10.7</c:v>
                      </c:pt>
                      <c:pt idx="1408">
                        <c:v>10.7</c:v>
                      </c:pt>
                      <c:pt idx="1409">
                        <c:v>10.6</c:v>
                      </c:pt>
                      <c:pt idx="1410">
                        <c:v>10.6</c:v>
                      </c:pt>
                      <c:pt idx="1411">
                        <c:v>10.5</c:v>
                      </c:pt>
                      <c:pt idx="1412">
                        <c:v>10.5</c:v>
                      </c:pt>
                      <c:pt idx="1413">
                        <c:v>10.5</c:v>
                      </c:pt>
                      <c:pt idx="1414">
                        <c:v>10.5</c:v>
                      </c:pt>
                      <c:pt idx="1415">
                        <c:v>10.5</c:v>
                      </c:pt>
                      <c:pt idx="1416">
                        <c:v>10.5</c:v>
                      </c:pt>
                      <c:pt idx="1417">
                        <c:v>10.5</c:v>
                      </c:pt>
                      <c:pt idx="1418">
                        <c:v>10.5</c:v>
                      </c:pt>
                      <c:pt idx="1419">
                        <c:v>10.5</c:v>
                      </c:pt>
                      <c:pt idx="1420">
                        <c:v>10.5</c:v>
                      </c:pt>
                      <c:pt idx="1421">
                        <c:v>10.6</c:v>
                      </c:pt>
                      <c:pt idx="1422">
                        <c:v>10.5</c:v>
                      </c:pt>
                      <c:pt idx="1423">
                        <c:v>10.5</c:v>
                      </c:pt>
                      <c:pt idx="1424">
                        <c:v>10.5</c:v>
                      </c:pt>
                      <c:pt idx="1425">
                        <c:v>10.4</c:v>
                      </c:pt>
                      <c:pt idx="1426">
                        <c:v>10.4</c:v>
                      </c:pt>
                      <c:pt idx="1427">
                        <c:v>10.4</c:v>
                      </c:pt>
                      <c:pt idx="1428">
                        <c:v>10.3</c:v>
                      </c:pt>
                      <c:pt idx="1429">
                        <c:v>10.4</c:v>
                      </c:pt>
                      <c:pt idx="1430">
                        <c:v>10.4</c:v>
                      </c:pt>
                      <c:pt idx="1431">
                        <c:v>10.4</c:v>
                      </c:pt>
                      <c:pt idx="1432">
                        <c:v>10.5</c:v>
                      </c:pt>
                      <c:pt idx="1433">
                        <c:v>10.5</c:v>
                      </c:pt>
                      <c:pt idx="1434">
                        <c:v>10.4</c:v>
                      </c:pt>
                      <c:pt idx="1435">
                        <c:v>10.5</c:v>
                      </c:pt>
                      <c:pt idx="1436">
                        <c:v>10.5</c:v>
                      </c:pt>
                      <c:pt idx="1437">
                        <c:v>10.4</c:v>
                      </c:pt>
                      <c:pt idx="1438">
                        <c:v>10.5</c:v>
                      </c:pt>
                      <c:pt idx="1439">
                        <c:v>10.5</c:v>
                      </c:pt>
                      <c:pt idx="1440">
                        <c:v>10.5</c:v>
                      </c:pt>
                      <c:pt idx="1441">
                        <c:v>10.5</c:v>
                      </c:pt>
                      <c:pt idx="1442">
                        <c:v>10.5</c:v>
                      </c:pt>
                      <c:pt idx="1443">
                        <c:v>10.5</c:v>
                      </c:pt>
                      <c:pt idx="1444">
                        <c:v>10.4</c:v>
                      </c:pt>
                      <c:pt idx="1445">
                        <c:v>10.5</c:v>
                      </c:pt>
                      <c:pt idx="1446">
                        <c:v>10.5</c:v>
                      </c:pt>
                      <c:pt idx="1447">
                        <c:v>10.5</c:v>
                      </c:pt>
                      <c:pt idx="1448">
                        <c:v>10.5</c:v>
                      </c:pt>
                      <c:pt idx="1449">
                        <c:v>10.5</c:v>
                      </c:pt>
                      <c:pt idx="1450">
                        <c:v>10.5</c:v>
                      </c:pt>
                      <c:pt idx="1451">
                        <c:v>10.5</c:v>
                      </c:pt>
                      <c:pt idx="1452">
                        <c:v>10.5</c:v>
                      </c:pt>
                      <c:pt idx="1453">
                        <c:v>10.5</c:v>
                      </c:pt>
                      <c:pt idx="1454">
                        <c:v>10.5</c:v>
                      </c:pt>
                      <c:pt idx="1455">
                        <c:v>10.5</c:v>
                      </c:pt>
                      <c:pt idx="1456">
                        <c:v>10.5</c:v>
                      </c:pt>
                      <c:pt idx="1457">
                        <c:v>10.5</c:v>
                      </c:pt>
                      <c:pt idx="1458">
                        <c:v>10.5</c:v>
                      </c:pt>
                      <c:pt idx="1459">
                        <c:v>10.5</c:v>
                      </c:pt>
                      <c:pt idx="1460">
                        <c:v>10.6</c:v>
                      </c:pt>
                      <c:pt idx="1461">
                        <c:v>10.5</c:v>
                      </c:pt>
                      <c:pt idx="1462">
                        <c:v>10.5</c:v>
                      </c:pt>
                      <c:pt idx="1463">
                        <c:v>10.5</c:v>
                      </c:pt>
                      <c:pt idx="1464">
                        <c:v>10.6</c:v>
                      </c:pt>
                      <c:pt idx="1465">
                        <c:v>10.6</c:v>
                      </c:pt>
                      <c:pt idx="1466">
                        <c:v>10.5</c:v>
                      </c:pt>
                      <c:pt idx="1467">
                        <c:v>10.6</c:v>
                      </c:pt>
                      <c:pt idx="1468">
                        <c:v>10.6</c:v>
                      </c:pt>
                      <c:pt idx="1469">
                        <c:v>10.5</c:v>
                      </c:pt>
                      <c:pt idx="1470">
                        <c:v>10.6</c:v>
                      </c:pt>
                      <c:pt idx="1471">
                        <c:v>10.6</c:v>
                      </c:pt>
                      <c:pt idx="1472">
                        <c:v>10.6</c:v>
                      </c:pt>
                      <c:pt idx="1473">
                        <c:v>10.5</c:v>
                      </c:pt>
                      <c:pt idx="1474">
                        <c:v>10.5</c:v>
                      </c:pt>
                      <c:pt idx="1475">
                        <c:v>10.4</c:v>
                      </c:pt>
                      <c:pt idx="1476">
                        <c:v>10.5</c:v>
                      </c:pt>
                      <c:pt idx="1477">
                        <c:v>10.5</c:v>
                      </c:pt>
                      <c:pt idx="1478">
                        <c:v>10.5</c:v>
                      </c:pt>
                      <c:pt idx="1479">
                        <c:v>10.4</c:v>
                      </c:pt>
                      <c:pt idx="1480">
                        <c:v>10.5</c:v>
                      </c:pt>
                      <c:pt idx="1481">
                        <c:v>10.5</c:v>
                      </c:pt>
                      <c:pt idx="1482">
                        <c:v>10.5</c:v>
                      </c:pt>
                      <c:pt idx="1483">
                        <c:v>10.5</c:v>
                      </c:pt>
                      <c:pt idx="1484">
                        <c:v>10.5</c:v>
                      </c:pt>
                      <c:pt idx="1485">
                        <c:v>10.5</c:v>
                      </c:pt>
                      <c:pt idx="1486">
                        <c:v>10.5</c:v>
                      </c:pt>
                      <c:pt idx="1487">
                        <c:v>10.5</c:v>
                      </c:pt>
                      <c:pt idx="1488">
                        <c:v>10.5</c:v>
                      </c:pt>
                      <c:pt idx="1489">
                        <c:v>10.6</c:v>
                      </c:pt>
                      <c:pt idx="1490">
                        <c:v>10.6</c:v>
                      </c:pt>
                      <c:pt idx="1491">
                        <c:v>10.6</c:v>
                      </c:pt>
                      <c:pt idx="1492">
                        <c:v>10.5</c:v>
                      </c:pt>
                      <c:pt idx="1493">
                        <c:v>10.5</c:v>
                      </c:pt>
                      <c:pt idx="1494">
                        <c:v>10.5</c:v>
                      </c:pt>
                      <c:pt idx="1495">
                        <c:v>10.5</c:v>
                      </c:pt>
                      <c:pt idx="1496">
                        <c:v>10.5</c:v>
                      </c:pt>
                      <c:pt idx="1497">
                        <c:v>10.5</c:v>
                      </c:pt>
                      <c:pt idx="1498">
                        <c:v>10.5</c:v>
                      </c:pt>
                      <c:pt idx="1499">
                        <c:v>10.5</c:v>
                      </c:pt>
                      <c:pt idx="1500">
                        <c:v>10.5</c:v>
                      </c:pt>
                      <c:pt idx="1501">
                        <c:v>10.5</c:v>
                      </c:pt>
                      <c:pt idx="1502">
                        <c:v>10.5</c:v>
                      </c:pt>
                      <c:pt idx="1503">
                        <c:v>10.5</c:v>
                      </c:pt>
                      <c:pt idx="1504">
                        <c:v>10.5</c:v>
                      </c:pt>
                      <c:pt idx="1505">
                        <c:v>10.5</c:v>
                      </c:pt>
                      <c:pt idx="1506">
                        <c:v>10.5</c:v>
                      </c:pt>
                      <c:pt idx="1507">
                        <c:v>10.5</c:v>
                      </c:pt>
                      <c:pt idx="1508">
                        <c:v>10.5</c:v>
                      </c:pt>
                      <c:pt idx="1509">
                        <c:v>10.5</c:v>
                      </c:pt>
                      <c:pt idx="1510">
                        <c:v>10.6</c:v>
                      </c:pt>
                      <c:pt idx="1511">
                        <c:v>10.5</c:v>
                      </c:pt>
                      <c:pt idx="1512">
                        <c:v>10.5</c:v>
                      </c:pt>
                      <c:pt idx="1513">
                        <c:v>10.5</c:v>
                      </c:pt>
                      <c:pt idx="1514">
                        <c:v>10.5</c:v>
                      </c:pt>
                      <c:pt idx="1515">
                        <c:v>10.6</c:v>
                      </c:pt>
                      <c:pt idx="1516">
                        <c:v>10.5</c:v>
                      </c:pt>
                      <c:pt idx="1517">
                        <c:v>10.5</c:v>
                      </c:pt>
                      <c:pt idx="1518">
                        <c:v>10.5</c:v>
                      </c:pt>
                      <c:pt idx="1519">
                        <c:v>10.5</c:v>
                      </c:pt>
                      <c:pt idx="1520">
                        <c:v>10.5</c:v>
                      </c:pt>
                      <c:pt idx="1521">
                        <c:v>10.5</c:v>
                      </c:pt>
                      <c:pt idx="1522">
                        <c:v>10.5</c:v>
                      </c:pt>
                      <c:pt idx="1523">
                        <c:v>10.5</c:v>
                      </c:pt>
                      <c:pt idx="1524">
                        <c:v>10.5</c:v>
                      </c:pt>
                      <c:pt idx="1525">
                        <c:v>10.5</c:v>
                      </c:pt>
                      <c:pt idx="1526">
                        <c:v>10.5</c:v>
                      </c:pt>
                      <c:pt idx="1527">
                        <c:v>10.5</c:v>
                      </c:pt>
                      <c:pt idx="1528">
                        <c:v>10.5</c:v>
                      </c:pt>
                      <c:pt idx="1529">
                        <c:v>10.5</c:v>
                      </c:pt>
                      <c:pt idx="1530">
                        <c:v>10.5</c:v>
                      </c:pt>
                      <c:pt idx="1531">
                        <c:v>10.5</c:v>
                      </c:pt>
                      <c:pt idx="1532">
                        <c:v>10.6</c:v>
                      </c:pt>
                      <c:pt idx="1533">
                        <c:v>10.5</c:v>
                      </c:pt>
                      <c:pt idx="1534">
                        <c:v>10.5</c:v>
                      </c:pt>
                      <c:pt idx="1535">
                        <c:v>10.6</c:v>
                      </c:pt>
                      <c:pt idx="1536">
                        <c:v>10.5</c:v>
                      </c:pt>
                      <c:pt idx="1537">
                        <c:v>10.5</c:v>
                      </c:pt>
                      <c:pt idx="1538">
                        <c:v>10.6</c:v>
                      </c:pt>
                      <c:pt idx="1539">
                        <c:v>10.6</c:v>
                      </c:pt>
                      <c:pt idx="1540">
                        <c:v>10.6</c:v>
                      </c:pt>
                      <c:pt idx="1541">
                        <c:v>10.6</c:v>
                      </c:pt>
                      <c:pt idx="1542">
                        <c:v>10.6</c:v>
                      </c:pt>
                      <c:pt idx="1543">
                        <c:v>10.5</c:v>
                      </c:pt>
                      <c:pt idx="1544">
                        <c:v>10.5</c:v>
                      </c:pt>
                      <c:pt idx="1545">
                        <c:v>10.5</c:v>
                      </c:pt>
                      <c:pt idx="1546">
                        <c:v>10.5</c:v>
                      </c:pt>
                      <c:pt idx="1547">
                        <c:v>10.5</c:v>
                      </c:pt>
                      <c:pt idx="1548">
                        <c:v>10.4</c:v>
                      </c:pt>
                      <c:pt idx="1549">
                        <c:v>10.5</c:v>
                      </c:pt>
                      <c:pt idx="1550">
                        <c:v>10.5</c:v>
                      </c:pt>
                      <c:pt idx="1551">
                        <c:v>10.5</c:v>
                      </c:pt>
                      <c:pt idx="1552">
                        <c:v>10.6</c:v>
                      </c:pt>
                      <c:pt idx="1553">
                        <c:v>10.6</c:v>
                      </c:pt>
                      <c:pt idx="1554">
                        <c:v>10.6</c:v>
                      </c:pt>
                      <c:pt idx="1555">
                        <c:v>10.6</c:v>
                      </c:pt>
                      <c:pt idx="1556">
                        <c:v>10.6</c:v>
                      </c:pt>
                      <c:pt idx="1557">
                        <c:v>10.6</c:v>
                      </c:pt>
                      <c:pt idx="1558">
                        <c:v>10.5</c:v>
                      </c:pt>
                      <c:pt idx="1559">
                        <c:v>10.6</c:v>
                      </c:pt>
                      <c:pt idx="1560">
                        <c:v>10.6</c:v>
                      </c:pt>
                      <c:pt idx="1561">
                        <c:v>10.6</c:v>
                      </c:pt>
                      <c:pt idx="1562">
                        <c:v>10.5</c:v>
                      </c:pt>
                      <c:pt idx="1563">
                        <c:v>10.6</c:v>
                      </c:pt>
                      <c:pt idx="1564">
                        <c:v>10.5</c:v>
                      </c:pt>
                      <c:pt idx="1565">
                        <c:v>10.4</c:v>
                      </c:pt>
                      <c:pt idx="1566">
                        <c:v>10.4</c:v>
                      </c:pt>
                      <c:pt idx="1567">
                        <c:v>10.3</c:v>
                      </c:pt>
                      <c:pt idx="1568">
                        <c:v>10.3</c:v>
                      </c:pt>
                      <c:pt idx="1569">
                        <c:v>10.3</c:v>
                      </c:pt>
                      <c:pt idx="1570">
                        <c:v>10.199999999999999</c:v>
                      </c:pt>
                      <c:pt idx="1571">
                        <c:v>10.1</c:v>
                      </c:pt>
                      <c:pt idx="1572">
                        <c:v>10.199999999999999</c:v>
                      </c:pt>
                      <c:pt idx="1573">
                        <c:v>10.3</c:v>
                      </c:pt>
                      <c:pt idx="1574">
                        <c:v>10.199999999999999</c:v>
                      </c:pt>
                      <c:pt idx="1575">
                        <c:v>10.199999999999999</c:v>
                      </c:pt>
                      <c:pt idx="1576">
                        <c:v>10.199999999999999</c:v>
                      </c:pt>
                      <c:pt idx="1577">
                        <c:v>10.3</c:v>
                      </c:pt>
                      <c:pt idx="1578">
                        <c:v>10.3</c:v>
                      </c:pt>
                      <c:pt idx="1579">
                        <c:v>10.199999999999999</c:v>
                      </c:pt>
                      <c:pt idx="1580">
                        <c:v>10.3</c:v>
                      </c:pt>
                      <c:pt idx="1581">
                        <c:v>10.3</c:v>
                      </c:pt>
                      <c:pt idx="1582">
                        <c:v>10.3</c:v>
                      </c:pt>
                      <c:pt idx="1583">
                        <c:v>10.3</c:v>
                      </c:pt>
                      <c:pt idx="1584">
                        <c:v>10.3</c:v>
                      </c:pt>
                      <c:pt idx="1585">
                        <c:v>10.199999999999999</c:v>
                      </c:pt>
                      <c:pt idx="1586">
                        <c:v>10.3</c:v>
                      </c:pt>
                      <c:pt idx="1587">
                        <c:v>10.3</c:v>
                      </c:pt>
                      <c:pt idx="1588">
                        <c:v>10.3</c:v>
                      </c:pt>
                      <c:pt idx="1589">
                        <c:v>10.3</c:v>
                      </c:pt>
                      <c:pt idx="1590">
                        <c:v>10.3</c:v>
                      </c:pt>
                      <c:pt idx="1591">
                        <c:v>10.3</c:v>
                      </c:pt>
                      <c:pt idx="1592">
                        <c:v>10.3</c:v>
                      </c:pt>
                      <c:pt idx="1593">
                        <c:v>10.4</c:v>
                      </c:pt>
                      <c:pt idx="1594">
                        <c:v>10.3</c:v>
                      </c:pt>
                      <c:pt idx="1595">
                        <c:v>10.4</c:v>
                      </c:pt>
                      <c:pt idx="1596">
                        <c:v>10.3</c:v>
                      </c:pt>
                      <c:pt idx="1597">
                        <c:v>10.3</c:v>
                      </c:pt>
                      <c:pt idx="1598">
                        <c:v>10.3</c:v>
                      </c:pt>
                      <c:pt idx="1599">
                        <c:v>10.199999999999999</c:v>
                      </c:pt>
                      <c:pt idx="1600">
                        <c:v>10.1</c:v>
                      </c:pt>
                      <c:pt idx="1601">
                        <c:v>10.1</c:v>
                      </c:pt>
                      <c:pt idx="1602">
                        <c:v>10</c:v>
                      </c:pt>
                      <c:pt idx="1603">
                        <c:v>10.1</c:v>
                      </c:pt>
                      <c:pt idx="1604">
                        <c:v>10</c:v>
                      </c:pt>
                      <c:pt idx="1605">
                        <c:v>10.1</c:v>
                      </c:pt>
                      <c:pt idx="1606">
                        <c:v>10.1</c:v>
                      </c:pt>
                      <c:pt idx="1607">
                        <c:v>10.199999999999999</c:v>
                      </c:pt>
                      <c:pt idx="1608">
                        <c:v>10.1</c:v>
                      </c:pt>
                      <c:pt idx="1609">
                        <c:v>10.1</c:v>
                      </c:pt>
                      <c:pt idx="1610">
                        <c:v>10.199999999999999</c:v>
                      </c:pt>
                      <c:pt idx="1611">
                        <c:v>10.199999999999999</c:v>
                      </c:pt>
                      <c:pt idx="1612">
                        <c:v>10.3</c:v>
                      </c:pt>
                      <c:pt idx="1613">
                        <c:v>10.199999999999999</c:v>
                      </c:pt>
                      <c:pt idx="1614">
                        <c:v>10.199999999999999</c:v>
                      </c:pt>
                      <c:pt idx="1615">
                        <c:v>10.199999999999999</c:v>
                      </c:pt>
                      <c:pt idx="1616">
                        <c:v>10.3</c:v>
                      </c:pt>
                      <c:pt idx="1617">
                        <c:v>10.3</c:v>
                      </c:pt>
                      <c:pt idx="1618">
                        <c:v>10.199999999999999</c:v>
                      </c:pt>
                      <c:pt idx="1619">
                        <c:v>10.3</c:v>
                      </c:pt>
                      <c:pt idx="1620">
                        <c:v>10.4</c:v>
                      </c:pt>
                      <c:pt idx="1621">
                        <c:v>10.4</c:v>
                      </c:pt>
                      <c:pt idx="1622">
                        <c:v>10.4</c:v>
                      </c:pt>
                      <c:pt idx="1623">
                        <c:v>10.5</c:v>
                      </c:pt>
                      <c:pt idx="1624">
                        <c:v>10.5</c:v>
                      </c:pt>
                      <c:pt idx="1625">
                        <c:v>10.6</c:v>
                      </c:pt>
                      <c:pt idx="1626">
                        <c:v>10.5</c:v>
                      </c:pt>
                      <c:pt idx="1627">
                        <c:v>10.5</c:v>
                      </c:pt>
                      <c:pt idx="1628">
                        <c:v>10.5</c:v>
                      </c:pt>
                      <c:pt idx="1629">
                        <c:v>10.5</c:v>
                      </c:pt>
                      <c:pt idx="1630">
                        <c:v>10.5</c:v>
                      </c:pt>
                      <c:pt idx="1631">
                        <c:v>10.4</c:v>
                      </c:pt>
                      <c:pt idx="1632">
                        <c:v>10.5</c:v>
                      </c:pt>
                      <c:pt idx="1633">
                        <c:v>10.4</c:v>
                      </c:pt>
                      <c:pt idx="1634">
                        <c:v>10.4</c:v>
                      </c:pt>
                      <c:pt idx="1635">
                        <c:v>10.5</c:v>
                      </c:pt>
                      <c:pt idx="1636">
                        <c:v>10.4</c:v>
                      </c:pt>
                      <c:pt idx="1637">
                        <c:v>10.4</c:v>
                      </c:pt>
                      <c:pt idx="1638">
                        <c:v>10.5</c:v>
                      </c:pt>
                      <c:pt idx="1639">
                        <c:v>10.4</c:v>
                      </c:pt>
                      <c:pt idx="1640">
                        <c:v>10.4</c:v>
                      </c:pt>
                      <c:pt idx="1641">
                        <c:v>10.4</c:v>
                      </c:pt>
                      <c:pt idx="1642">
                        <c:v>10.4</c:v>
                      </c:pt>
                      <c:pt idx="1643">
                        <c:v>10.4</c:v>
                      </c:pt>
                      <c:pt idx="1644">
                        <c:v>10.4</c:v>
                      </c:pt>
                      <c:pt idx="1645">
                        <c:v>10.4</c:v>
                      </c:pt>
                      <c:pt idx="1646">
                        <c:v>10.4</c:v>
                      </c:pt>
                      <c:pt idx="1647">
                        <c:v>10.5</c:v>
                      </c:pt>
                      <c:pt idx="1648">
                        <c:v>10.5</c:v>
                      </c:pt>
                      <c:pt idx="1649">
                        <c:v>10.5</c:v>
                      </c:pt>
                      <c:pt idx="1650">
                        <c:v>10.5</c:v>
                      </c:pt>
                      <c:pt idx="1651">
                        <c:v>10.5</c:v>
                      </c:pt>
                      <c:pt idx="1652">
                        <c:v>10.5</c:v>
                      </c:pt>
                      <c:pt idx="1653">
                        <c:v>10.5</c:v>
                      </c:pt>
                      <c:pt idx="1654">
                        <c:v>10.5</c:v>
                      </c:pt>
                      <c:pt idx="1655">
                        <c:v>10.5</c:v>
                      </c:pt>
                      <c:pt idx="1656">
                        <c:v>10.5</c:v>
                      </c:pt>
                      <c:pt idx="1657">
                        <c:v>10.5</c:v>
                      </c:pt>
                      <c:pt idx="1658">
                        <c:v>10.5</c:v>
                      </c:pt>
                      <c:pt idx="1659">
                        <c:v>10.5</c:v>
                      </c:pt>
                      <c:pt idx="1660">
                        <c:v>10.5</c:v>
                      </c:pt>
                      <c:pt idx="1661">
                        <c:v>10.5</c:v>
                      </c:pt>
                      <c:pt idx="1662">
                        <c:v>10.5</c:v>
                      </c:pt>
                      <c:pt idx="1663">
                        <c:v>10.5</c:v>
                      </c:pt>
                      <c:pt idx="1664">
                        <c:v>10.5</c:v>
                      </c:pt>
                      <c:pt idx="1665">
                        <c:v>10.5</c:v>
                      </c:pt>
                      <c:pt idx="1666">
                        <c:v>10.5</c:v>
                      </c:pt>
                      <c:pt idx="1667">
                        <c:v>10.5</c:v>
                      </c:pt>
                      <c:pt idx="1668">
                        <c:v>10.4</c:v>
                      </c:pt>
                      <c:pt idx="1669">
                        <c:v>10.5</c:v>
                      </c:pt>
                      <c:pt idx="1670">
                        <c:v>10.4</c:v>
                      </c:pt>
                      <c:pt idx="1671">
                        <c:v>10.5</c:v>
                      </c:pt>
                      <c:pt idx="1672">
                        <c:v>10.4</c:v>
                      </c:pt>
                      <c:pt idx="1673">
                        <c:v>10.4</c:v>
                      </c:pt>
                      <c:pt idx="1674">
                        <c:v>10.4</c:v>
                      </c:pt>
                      <c:pt idx="1675">
                        <c:v>10.5</c:v>
                      </c:pt>
                      <c:pt idx="1676">
                        <c:v>10.5</c:v>
                      </c:pt>
                      <c:pt idx="1677">
                        <c:v>10.5</c:v>
                      </c:pt>
                      <c:pt idx="1678">
                        <c:v>10.4</c:v>
                      </c:pt>
                      <c:pt idx="1679">
                        <c:v>10.4</c:v>
                      </c:pt>
                      <c:pt idx="1680">
                        <c:v>10.5</c:v>
                      </c:pt>
                      <c:pt idx="1681">
                        <c:v>10.5</c:v>
                      </c:pt>
                      <c:pt idx="1682">
                        <c:v>10.4</c:v>
                      </c:pt>
                      <c:pt idx="1683">
                        <c:v>10.5</c:v>
                      </c:pt>
                      <c:pt idx="1684">
                        <c:v>10.4</c:v>
                      </c:pt>
                      <c:pt idx="1685">
                        <c:v>10.5</c:v>
                      </c:pt>
                      <c:pt idx="1686">
                        <c:v>10.4</c:v>
                      </c:pt>
                      <c:pt idx="1687">
                        <c:v>10.4</c:v>
                      </c:pt>
                      <c:pt idx="1688">
                        <c:v>10.4</c:v>
                      </c:pt>
                      <c:pt idx="1689">
                        <c:v>10.5</c:v>
                      </c:pt>
                      <c:pt idx="1690">
                        <c:v>10.4</c:v>
                      </c:pt>
                      <c:pt idx="1691">
                        <c:v>10.4</c:v>
                      </c:pt>
                      <c:pt idx="1692">
                        <c:v>10.4</c:v>
                      </c:pt>
                      <c:pt idx="1693">
                        <c:v>10.4</c:v>
                      </c:pt>
                      <c:pt idx="1694">
                        <c:v>10.5</c:v>
                      </c:pt>
                      <c:pt idx="1695">
                        <c:v>10.4</c:v>
                      </c:pt>
                      <c:pt idx="1696">
                        <c:v>10.4</c:v>
                      </c:pt>
                      <c:pt idx="1697">
                        <c:v>10.5</c:v>
                      </c:pt>
                      <c:pt idx="1698">
                        <c:v>10.4</c:v>
                      </c:pt>
                      <c:pt idx="1699">
                        <c:v>10.4</c:v>
                      </c:pt>
                      <c:pt idx="1700">
                        <c:v>10.5</c:v>
                      </c:pt>
                      <c:pt idx="1701">
                        <c:v>10.5</c:v>
                      </c:pt>
                      <c:pt idx="1702">
                        <c:v>10.4</c:v>
                      </c:pt>
                      <c:pt idx="1703">
                        <c:v>10.5</c:v>
                      </c:pt>
                      <c:pt idx="1704">
                        <c:v>10.4</c:v>
                      </c:pt>
                      <c:pt idx="1705">
                        <c:v>10.4</c:v>
                      </c:pt>
                      <c:pt idx="1706">
                        <c:v>10.4</c:v>
                      </c:pt>
                      <c:pt idx="1707">
                        <c:v>10.5</c:v>
                      </c:pt>
                      <c:pt idx="1708">
                        <c:v>10.4</c:v>
                      </c:pt>
                      <c:pt idx="1709">
                        <c:v>10.4</c:v>
                      </c:pt>
                      <c:pt idx="1710">
                        <c:v>10.3</c:v>
                      </c:pt>
                      <c:pt idx="1711">
                        <c:v>10.4</c:v>
                      </c:pt>
                      <c:pt idx="1712">
                        <c:v>10.4</c:v>
                      </c:pt>
                      <c:pt idx="1713">
                        <c:v>10.4</c:v>
                      </c:pt>
                      <c:pt idx="1714">
                        <c:v>10.4</c:v>
                      </c:pt>
                      <c:pt idx="1715">
                        <c:v>10.5</c:v>
                      </c:pt>
                      <c:pt idx="1716">
                        <c:v>10.4</c:v>
                      </c:pt>
                      <c:pt idx="1717">
                        <c:v>10.4</c:v>
                      </c:pt>
                      <c:pt idx="1718">
                        <c:v>10.4</c:v>
                      </c:pt>
                      <c:pt idx="1719">
                        <c:v>10.4</c:v>
                      </c:pt>
                      <c:pt idx="1720">
                        <c:v>10.4</c:v>
                      </c:pt>
                      <c:pt idx="1721">
                        <c:v>10.4</c:v>
                      </c:pt>
                      <c:pt idx="1722">
                        <c:v>10.4</c:v>
                      </c:pt>
                      <c:pt idx="1723">
                        <c:v>10.4</c:v>
                      </c:pt>
                      <c:pt idx="1724">
                        <c:v>10.4</c:v>
                      </c:pt>
                      <c:pt idx="1725">
                        <c:v>10.4</c:v>
                      </c:pt>
                      <c:pt idx="1726">
                        <c:v>10.4</c:v>
                      </c:pt>
                      <c:pt idx="1727">
                        <c:v>10.4</c:v>
                      </c:pt>
                      <c:pt idx="1728">
                        <c:v>10.4</c:v>
                      </c:pt>
                      <c:pt idx="1729">
                        <c:v>10.4</c:v>
                      </c:pt>
                      <c:pt idx="1730">
                        <c:v>10.4</c:v>
                      </c:pt>
                      <c:pt idx="1731">
                        <c:v>10.199999999999999</c:v>
                      </c:pt>
                      <c:pt idx="1732">
                        <c:v>10.199999999999999</c:v>
                      </c:pt>
                      <c:pt idx="1733">
                        <c:v>10.199999999999999</c:v>
                      </c:pt>
                      <c:pt idx="1734">
                        <c:v>10.199999999999999</c:v>
                      </c:pt>
                      <c:pt idx="1735">
                        <c:v>10.199999999999999</c:v>
                      </c:pt>
                      <c:pt idx="1736">
                        <c:v>10.1</c:v>
                      </c:pt>
                      <c:pt idx="1737">
                        <c:v>10.199999999999999</c:v>
                      </c:pt>
                      <c:pt idx="1738">
                        <c:v>10.199999999999999</c:v>
                      </c:pt>
                      <c:pt idx="1739">
                        <c:v>10.199999999999999</c:v>
                      </c:pt>
                      <c:pt idx="1740">
                        <c:v>10.199999999999999</c:v>
                      </c:pt>
                      <c:pt idx="1741">
                        <c:v>10.199999999999999</c:v>
                      </c:pt>
                      <c:pt idx="1742">
                        <c:v>10.199999999999999</c:v>
                      </c:pt>
                      <c:pt idx="1743">
                        <c:v>10.199999999999999</c:v>
                      </c:pt>
                      <c:pt idx="1744">
                        <c:v>10.199999999999999</c:v>
                      </c:pt>
                      <c:pt idx="1745">
                        <c:v>10.199999999999999</c:v>
                      </c:pt>
                      <c:pt idx="1746">
                        <c:v>10.3</c:v>
                      </c:pt>
                      <c:pt idx="1747">
                        <c:v>10.199999999999999</c:v>
                      </c:pt>
                      <c:pt idx="1748">
                        <c:v>10.199999999999999</c:v>
                      </c:pt>
                      <c:pt idx="1749">
                        <c:v>10.199999999999999</c:v>
                      </c:pt>
                      <c:pt idx="1750">
                        <c:v>10.199999999999999</c:v>
                      </c:pt>
                      <c:pt idx="1751">
                        <c:v>10.199999999999999</c:v>
                      </c:pt>
                      <c:pt idx="1752">
                        <c:v>10.199999999999999</c:v>
                      </c:pt>
                      <c:pt idx="1753">
                        <c:v>10.199999999999999</c:v>
                      </c:pt>
                      <c:pt idx="1754">
                        <c:v>10.199999999999999</c:v>
                      </c:pt>
                      <c:pt idx="1755">
                        <c:v>10.199999999999999</c:v>
                      </c:pt>
                      <c:pt idx="1756">
                        <c:v>10.1</c:v>
                      </c:pt>
                      <c:pt idx="1757">
                        <c:v>10.1</c:v>
                      </c:pt>
                      <c:pt idx="1758">
                        <c:v>10</c:v>
                      </c:pt>
                      <c:pt idx="1759">
                        <c:v>10</c:v>
                      </c:pt>
                      <c:pt idx="1760">
                        <c:v>10</c:v>
                      </c:pt>
                      <c:pt idx="1761">
                        <c:v>10</c:v>
                      </c:pt>
                      <c:pt idx="1762">
                        <c:v>10.1</c:v>
                      </c:pt>
                      <c:pt idx="1763">
                        <c:v>10.199999999999999</c:v>
                      </c:pt>
                      <c:pt idx="1764">
                        <c:v>10.3</c:v>
                      </c:pt>
                      <c:pt idx="1765">
                        <c:v>10.4</c:v>
                      </c:pt>
                      <c:pt idx="1766">
                        <c:v>10.4</c:v>
                      </c:pt>
                      <c:pt idx="1767">
                        <c:v>10.4</c:v>
                      </c:pt>
                      <c:pt idx="1768">
                        <c:v>10.4</c:v>
                      </c:pt>
                      <c:pt idx="1769">
                        <c:v>10.4</c:v>
                      </c:pt>
                      <c:pt idx="1770">
                        <c:v>10.5</c:v>
                      </c:pt>
                      <c:pt idx="1771">
                        <c:v>10.5</c:v>
                      </c:pt>
                      <c:pt idx="1772">
                        <c:v>10.4</c:v>
                      </c:pt>
                      <c:pt idx="1773">
                        <c:v>10.5</c:v>
                      </c:pt>
                      <c:pt idx="1774">
                        <c:v>10.5</c:v>
                      </c:pt>
                      <c:pt idx="1775">
                        <c:v>10.4</c:v>
                      </c:pt>
                      <c:pt idx="1776">
                        <c:v>10.4</c:v>
                      </c:pt>
                      <c:pt idx="1777">
                        <c:v>10.5</c:v>
                      </c:pt>
                      <c:pt idx="1778">
                        <c:v>10.4</c:v>
                      </c:pt>
                      <c:pt idx="1779">
                        <c:v>10.4</c:v>
                      </c:pt>
                      <c:pt idx="1780">
                        <c:v>10.4</c:v>
                      </c:pt>
                      <c:pt idx="1781">
                        <c:v>10.5</c:v>
                      </c:pt>
                      <c:pt idx="1782">
                        <c:v>10.4</c:v>
                      </c:pt>
                      <c:pt idx="1783">
                        <c:v>10.4</c:v>
                      </c:pt>
                      <c:pt idx="1784">
                        <c:v>10.4</c:v>
                      </c:pt>
                      <c:pt idx="1785">
                        <c:v>10.4</c:v>
                      </c:pt>
                      <c:pt idx="1786">
                        <c:v>10.4</c:v>
                      </c:pt>
                      <c:pt idx="1787">
                        <c:v>10.4</c:v>
                      </c:pt>
                      <c:pt idx="1788">
                        <c:v>10.4</c:v>
                      </c:pt>
                      <c:pt idx="1789">
                        <c:v>10.4</c:v>
                      </c:pt>
                      <c:pt idx="1790">
                        <c:v>10.4</c:v>
                      </c:pt>
                      <c:pt idx="1791">
                        <c:v>10.4</c:v>
                      </c:pt>
                      <c:pt idx="1792">
                        <c:v>10.4</c:v>
                      </c:pt>
                      <c:pt idx="1793">
                        <c:v>10.4</c:v>
                      </c:pt>
                      <c:pt idx="1794">
                        <c:v>10.4</c:v>
                      </c:pt>
                      <c:pt idx="1795">
                        <c:v>10.4</c:v>
                      </c:pt>
                      <c:pt idx="1796">
                        <c:v>10.4</c:v>
                      </c:pt>
                      <c:pt idx="1797">
                        <c:v>10.3</c:v>
                      </c:pt>
                      <c:pt idx="1798">
                        <c:v>10.3</c:v>
                      </c:pt>
                      <c:pt idx="1799">
                        <c:v>10.1</c:v>
                      </c:pt>
                      <c:pt idx="1800">
                        <c:v>10</c:v>
                      </c:pt>
                      <c:pt idx="1801">
                        <c:v>9.9</c:v>
                      </c:pt>
                      <c:pt idx="1802">
                        <c:v>9.9</c:v>
                      </c:pt>
                      <c:pt idx="1803">
                        <c:v>9.9</c:v>
                      </c:pt>
                      <c:pt idx="1804">
                        <c:v>9.9</c:v>
                      </c:pt>
                      <c:pt idx="1805">
                        <c:v>9.9</c:v>
                      </c:pt>
                      <c:pt idx="1806">
                        <c:v>10</c:v>
                      </c:pt>
                      <c:pt idx="1807">
                        <c:v>10.1</c:v>
                      </c:pt>
                      <c:pt idx="1808">
                        <c:v>10.1</c:v>
                      </c:pt>
                      <c:pt idx="1809">
                        <c:v>10.199999999999999</c:v>
                      </c:pt>
                      <c:pt idx="1810">
                        <c:v>10.199999999999999</c:v>
                      </c:pt>
                      <c:pt idx="1811">
                        <c:v>10.1</c:v>
                      </c:pt>
                      <c:pt idx="1812">
                        <c:v>10.1</c:v>
                      </c:pt>
                      <c:pt idx="1813">
                        <c:v>10.1</c:v>
                      </c:pt>
                      <c:pt idx="1814">
                        <c:v>10.1</c:v>
                      </c:pt>
                      <c:pt idx="1815">
                        <c:v>10.1</c:v>
                      </c:pt>
                      <c:pt idx="1816">
                        <c:v>10.1</c:v>
                      </c:pt>
                      <c:pt idx="1817">
                        <c:v>10.1</c:v>
                      </c:pt>
                      <c:pt idx="1818">
                        <c:v>10.1</c:v>
                      </c:pt>
                      <c:pt idx="1819">
                        <c:v>10.1</c:v>
                      </c:pt>
                      <c:pt idx="1820">
                        <c:v>10.1</c:v>
                      </c:pt>
                      <c:pt idx="1821">
                        <c:v>10.1</c:v>
                      </c:pt>
                      <c:pt idx="1822">
                        <c:v>10.1</c:v>
                      </c:pt>
                      <c:pt idx="1823">
                        <c:v>10.1</c:v>
                      </c:pt>
                      <c:pt idx="1824">
                        <c:v>10.1</c:v>
                      </c:pt>
                      <c:pt idx="1825">
                        <c:v>10.1</c:v>
                      </c:pt>
                      <c:pt idx="1826">
                        <c:v>10.1</c:v>
                      </c:pt>
                      <c:pt idx="1827">
                        <c:v>10.1</c:v>
                      </c:pt>
                      <c:pt idx="1828">
                        <c:v>10.1</c:v>
                      </c:pt>
                      <c:pt idx="1829">
                        <c:v>10.1</c:v>
                      </c:pt>
                      <c:pt idx="1830">
                        <c:v>10.1</c:v>
                      </c:pt>
                      <c:pt idx="1831">
                        <c:v>10</c:v>
                      </c:pt>
                      <c:pt idx="1832">
                        <c:v>10.1</c:v>
                      </c:pt>
                      <c:pt idx="1833">
                        <c:v>10</c:v>
                      </c:pt>
                      <c:pt idx="1834">
                        <c:v>10.1</c:v>
                      </c:pt>
                      <c:pt idx="1835">
                        <c:v>10.1</c:v>
                      </c:pt>
                      <c:pt idx="1836">
                        <c:v>10.1</c:v>
                      </c:pt>
                      <c:pt idx="1837">
                        <c:v>10.1</c:v>
                      </c:pt>
                      <c:pt idx="1838">
                        <c:v>10.1</c:v>
                      </c:pt>
                      <c:pt idx="1839">
                        <c:v>10.1</c:v>
                      </c:pt>
                      <c:pt idx="1840">
                        <c:v>10.1</c:v>
                      </c:pt>
                      <c:pt idx="1841">
                        <c:v>10.1</c:v>
                      </c:pt>
                      <c:pt idx="1842">
                        <c:v>10.1</c:v>
                      </c:pt>
                      <c:pt idx="1843">
                        <c:v>10.1</c:v>
                      </c:pt>
                      <c:pt idx="1844">
                        <c:v>10.1</c:v>
                      </c:pt>
                      <c:pt idx="1845">
                        <c:v>10.1</c:v>
                      </c:pt>
                      <c:pt idx="1846">
                        <c:v>10.1</c:v>
                      </c:pt>
                      <c:pt idx="1847">
                        <c:v>10</c:v>
                      </c:pt>
                      <c:pt idx="1848">
                        <c:v>10.1</c:v>
                      </c:pt>
                      <c:pt idx="1849">
                        <c:v>10</c:v>
                      </c:pt>
                      <c:pt idx="1850">
                        <c:v>10.1</c:v>
                      </c:pt>
                      <c:pt idx="1851">
                        <c:v>10.1</c:v>
                      </c:pt>
                      <c:pt idx="1852">
                        <c:v>10.1</c:v>
                      </c:pt>
                      <c:pt idx="1853">
                        <c:v>10.1</c:v>
                      </c:pt>
                      <c:pt idx="1854">
                        <c:v>10.1</c:v>
                      </c:pt>
                      <c:pt idx="1855">
                        <c:v>10.1</c:v>
                      </c:pt>
                      <c:pt idx="1856">
                        <c:v>10</c:v>
                      </c:pt>
                      <c:pt idx="1857">
                        <c:v>10.1</c:v>
                      </c:pt>
                      <c:pt idx="1858">
                        <c:v>10</c:v>
                      </c:pt>
                      <c:pt idx="1859">
                        <c:v>10</c:v>
                      </c:pt>
                      <c:pt idx="1860">
                        <c:v>10.1</c:v>
                      </c:pt>
                      <c:pt idx="1861">
                        <c:v>10.1</c:v>
                      </c:pt>
                      <c:pt idx="1862">
                        <c:v>10.1</c:v>
                      </c:pt>
                      <c:pt idx="1863">
                        <c:v>10.1</c:v>
                      </c:pt>
                      <c:pt idx="1864">
                        <c:v>10</c:v>
                      </c:pt>
                      <c:pt idx="1865">
                        <c:v>10</c:v>
                      </c:pt>
                      <c:pt idx="1866">
                        <c:v>10</c:v>
                      </c:pt>
                      <c:pt idx="1867">
                        <c:v>10</c:v>
                      </c:pt>
                      <c:pt idx="1868">
                        <c:v>10</c:v>
                      </c:pt>
                      <c:pt idx="1869">
                        <c:v>9.9</c:v>
                      </c:pt>
                      <c:pt idx="1870">
                        <c:v>10</c:v>
                      </c:pt>
                      <c:pt idx="1871">
                        <c:v>10</c:v>
                      </c:pt>
                      <c:pt idx="1872">
                        <c:v>9.9</c:v>
                      </c:pt>
                      <c:pt idx="1873">
                        <c:v>9.9</c:v>
                      </c:pt>
                      <c:pt idx="1874">
                        <c:v>9.9</c:v>
                      </c:pt>
                      <c:pt idx="1875">
                        <c:v>10</c:v>
                      </c:pt>
                      <c:pt idx="1876">
                        <c:v>10</c:v>
                      </c:pt>
                      <c:pt idx="1877">
                        <c:v>10.1</c:v>
                      </c:pt>
                      <c:pt idx="1878">
                        <c:v>10.199999999999999</c:v>
                      </c:pt>
                      <c:pt idx="1879">
                        <c:v>10.199999999999999</c:v>
                      </c:pt>
                      <c:pt idx="1880">
                        <c:v>10.199999999999999</c:v>
                      </c:pt>
                      <c:pt idx="1881">
                        <c:v>10.199999999999999</c:v>
                      </c:pt>
                      <c:pt idx="1882">
                        <c:v>10.199999999999999</c:v>
                      </c:pt>
                      <c:pt idx="1883">
                        <c:v>10.199999999999999</c:v>
                      </c:pt>
                      <c:pt idx="1884">
                        <c:v>10.3</c:v>
                      </c:pt>
                      <c:pt idx="1885">
                        <c:v>10.3</c:v>
                      </c:pt>
                      <c:pt idx="1886">
                        <c:v>10.3</c:v>
                      </c:pt>
                      <c:pt idx="1887">
                        <c:v>10.199999999999999</c:v>
                      </c:pt>
                      <c:pt idx="1888">
                        <c:v>10.199999999999999</c:v>
                      </c:pt>
                      <c:pt idx="1889">
                        <c:v>10.199999999999999</c:v>
                      </c:pt>
                      <c:pt idx="1890">
                        <c:v>10.199999999999999</c:v>
                      </c:pt>
                      <c:pt idx="1891">
                        <c:v>10.3</c:v>
                      </c:pt>
                      <c:pt idx="1892">
                        <c:v>10.3</c:v>
                      </c:pt>
                      <c:pt idx="1893">
                        <c:v>10.199999999999999</c:v>
                      </c:pt>
                      <c:pt idx="1894">
                        <c:v>10.199999999999999</c:v>
                      </c:pt>
                      <c:pt idx="1895">
                        <c:v>10.199999999999999</c:v>
                      </c:pt>
                      <c:pt idx="1896">
                        <c:v>10.199999999999999</c:v>
                      </c:pt>
                      <c:pt idx="1897">
                        <c:v>10.1</c:v>
                      </c:pt>
                      <c:pt idx="1898">
                        <c:v>10.199999999999999</c:v>
                      </c:pt>
                      <c:pt idx="1899">
                        <c:v>10.199999999999999</c:v>
                      </c:pt>
                      <c:pt idx="1900">
                        <c:v>10.199999999999999</c:v>
                      </c:pt>
                      <c:pt idx="1901">
                        <c:v>10.199999999999999</c:v>
                      </c:pt>
                      <c:pt idx="1902">
                        <c:v>10.3</c:v>
                      </c:pt>
                      <c:pt idx="1903">
                        <c:v>10.3</c:v>
                      </c:pt>
                      <c:pt idx="1904">
                        <c:v>10.199999999999999</c:v>
                      </c:pt>
                      <c:pt idx="1905">
                        <c:v>10.199999999999999</c:v>
                      </c:pt>
                      <c:pt idx="1906">
                        <c:v>10.199999999999999</c:v>
                      </c:pt>
                      <c:pt idx="1907">
                        <c:v>10.199999999999999</c:v>
                      </c:pt>
                      <c:pt idx="1908">
                        <c:v>10.199999999999999</c:v>
                      </c:pt>
                      <c:pt idx="1909">
                        <c:v>10.199999999999999</c:v>
                      </c:pt>
                      <c:pt idx="1910">
                        <c:v>10.199999999999999</c:v>
                      </c:pt>
                      <c:pt idx="1911">
                        <c:v>10.199999999999999</c:v>
                      </c:pt>
                      <c:pt idx="1912">
                        <c:v>10.1</c:v>
                      </c:pt>
                      <c:pt idx="1913">
                        <c:v>10.199999999999999</c:v>
                      </c:pt>
                      <c:pt idx="1914">
                        <c:v>10.199999999999999</c:v>
                      </c:pt>
                      <c:pt idx="1915">
                        <c:v>10.199999999999999</c:v>
                      </c:pt>
                      <c:pt idx="1916">
                        <c:v>10.199999999999999</c:v>
                      </c:pt>
                      <c:pt idx="1917">
                        <c:v>10.199999999999999</c:v>
                      </c:pt>
                      <c:pt idx="1918">
                        <c:v>10.199999999999999</c:v>
                      </c:pt>
                      <c:pt idx="1919">
                        <c:v>10.199999999999999</c:v>
                      </c:pt>
                      <c:pt idx="1920">
                        <c:v>10.199999999999999</c:v>
                      </c:pt>
                      <c:pt idx="1921">
                        <c:v>10.199999999999999</c:v>
                      </c:pt>
                      <c:pt idx="1922">
                        <c:v>10.199999999999999</c:v>
                      </c:pt>
                      <c:pt idx="1923">
                        <c:v>10.1</c:v>
                      </c:pt>
                      <c:pt idx="1924">
                        <c:v>10.199999999999999</c:v>
                      </c:pt>
                      <c:pt idx="1925">
                        <c:v>10.199999999999999</c:v>
                      </c:pt>
                      <c:pt idx="1926">
                        <c:v>10.1</c:v>
                      </c:pt>
                      <c:pt idx="1927">
                        <c:v>10.1</c:v>
                      </c:pt>
                      <c:pt idx="1928">
                        <c:v>10.199999999999999</c:v>
                      </c:pt>
                      <c:pt idx="1929">
                        <c:v>10.199999999999999</c:v>
                      </c:pt>
                      <c:pt idx="1930">
                        <c:v>10.199999999999999</c:v>
                      </c:pt>
                      <c:pt idx="1931">
                        <c:v>10.199999999999999</c:v>
                      </c:pt>
                      <c:pt idx="1932">
                        <c:v>10.199999999999999</c:v>
                      </c:pt>
                      <c:pt idx="1933">
                        <c:v>10.199999999999999</c:v>
                      </c:pt>
                      <c:pt idx="1934">
                        <c:v>10.3</c:v>
                      </c:pt>
                      <c:pt idx="1935">
                        <c:v>10.3</c:v>
                      </c:pt>
                      <c:pt idx="1936">
                        <c:v>10.199999999999999</c:v>
                      </c:pt>
                      <c:pt idx="1937">
                        <c:v>10.199999999999999</c:v>
                      </c:pt>
                      <c:pt idx="1938">
                        <c:v>10.199999999999999</c:v>
                      </c:pt>
                      <c:pt idx="1939">
                        <c:v>10.199999999999999</c:v>
                      </c:pt>
                      <c:pt idx="1940">
                        <c:v>10.199999999999999</c:v>
                      </c:pt>
                      <c:pt idx="1941">
                        <c:v>10.1</c:v>
                      </c:pt>
                      <c:pt idx="1942">
                        <c:v>10.1</c:v>
                      </c:pt>
                      <c:pt idx="1943">
                        <c:v>10.199999999999999</c:v>
                      </c:pt>
                      <c:pt idx="1944">
                        <c:v>10.199999999999999</c:v>
                      </c:pt>
                      <c:pt idx="1945">
                        <c:v>10.199999999999999</c:v>
                      </c:pt>
                      <c:pt idx="1946">
                        <c:v>10.199999999999999</c:v>
                      </c:pt>
                      <c:pt idx="1947">
                        <c:v>10.199999999999999</c:v>
                      </c:pt>
                      <c:pt idx="1948">
                        <c:v>10.199999999999999</c:v>
                      </c:pt>
                      <c:pt idx="1949">
                        <c:v>10.199999999999999</c:v>
                      </c:pt>
                      <c:pt idx="1950">
                        <c:v>10.199999999999999</c:v>
                      </c:pt>
                      <c:pt idx="1951">
                        <c:v>10.1</c:v>
                      </c:pt>
                      <c:pt idx="1952">
                        <c:v>10.1</c:v>
                      </c:pt>
                      <c:pt idx="1953">
                        <c:v>10</c:v>
                      </c:pt>
                      <c:pt idx="1954">
                        <c:v>10.1</c:v>
                      </c:pt>
                      <c:pt idx="1955">
                        <c:v>10.1</c:v>
                      </c:pt>
                      <c:pt idx="1956">
                        <c:v>10.1</c:v>
                      </c:pt>
                      <c:pt idx="1957">
                        <c:v>10.1</c:v>
                      </c:pt>
                      <c:pt idx="1958">
                        <c:v>10.1</c:v>
                      </c:pt>
                      <c:pt idx="1959">
                        <c:v>10</c:v>
                      </c:pt>
                      <c:pt idx="1960">
                        <c:v>10</c:v>
                      </c:pt>
                      <c:pt idx="1961">
                        <c:v>10</c:v>
                      </c:pt>
                      <c:pt idx="1962">
                        <c:v>10</c:v>
                      </c:pt>
                      <c:pt idx="1963">
                        <c:v>10</c:v>
                      </c:pt>
                      <c:pt idx="1964">
                        <c:v>9.8000000000000007</c:v>
                      </c:pt>
                      <c:pt idx="1965">
                        <c:v>9.6999999999999993</c:v>
                      </c:pt>
                      <c:pt idx="1966">
                        <c:v>9.6999999999999993</c:v>
                      </c:pt>
                      <c:pt idx="1967">
                        <c:v>9.8000000000000007</c:v>
                      </c:pt>
                      <c:pt idx="1968">
                        <c:v>9.8000000000000007</c:v>
                      </c:pt>
                      <c:pt idx="1969">
                        <c:v>9.8000000000000007</c:v>
                      </c:pt>
                      <c:pt idx="1970">
                        <c:v>9.9</c:v>
                      </c:pt>
                      <c:pt idx="1971">
                        <c:v>9.9</c:v>
                      </c:pt>
                      <c:pt idx="1972">
                        <c:v>9.8000000000000007</c:v>
                      </c:pt>
                      <c:pt idx="1973">
                        <c:v>9.9</c:v>
                      </c:pt>
                      <c:pt idx="1974">
                        <c:v>9.9</c:v>
                      </c:pt>
                      <c:pt idx="1975">
                        <c:v>9.9</c:v>
                      </c:pt>
                      <c:pt idx="1976">
                        <c:v>9.9</c:v>
                      </c:pt>
                      <c:pt idx="1977">
                        <c:v>10</c:v>
                      </c:pt>
                      <c:pt idx="1978">
                        <c:v>10</c:v>
                      </c:pt>
                      <c:pt idx="1979">
                        <c:v>10</c:v>
                      </c:pt>
                      <c:pt idx="1980">
                        <c:v>10</c:v>
                      </c:pt>
                      <c:pt idx="1981">
                        <c:v>10.1</c:v>
                      </c:pt>
                      <c:pt idx="1982">
                        <c:v>10.1</c:v>
                      </c:pt>
                      <c:pt idx="1983">
                        <c:v>10</c:v>
                      </c:pt>
                      <c:pt idx="1984">
                        <c:v>10</c:v>
                      </c:pt>
                      <c:pt idx="1985">
                        <c:v>10</c:v>
                      </c:pt>
                      <c:pt idx="1986">
                        <c:v>10.1</c:v>
                      </c:pt>
                      <c:pt idx="1987">
                        <c:v>10.1</c:v>
                      </c:pt>
                      <c:pt idx="1988">
                        <c:v>10.1</c:v>
                      </c:pt>
                      <c:pt idx="1989">
                        <c:v>10.1</c:v>
                      </c:pt>
                      <c:pt idx="1990">
                        <c:v>10.1</c:v>
                      </c:pt>
                      <c:pt idx="1991">
                        <c:v>10.1</c:v>
                      </c:pt>
                      <c:pt idx="1992">
                        <c:v>10.1</c:v>
                      </c:pt>
                      <c:pt idx="1993">
                        <c:v>10</c:v>
                      </c:pt>
                      <c:pt idx="1994">
                        <c:v>10</c:v>
                      </c:pt>
                      <c:pt idx="1995">
                        <c:v>10</c:v>
                      </c:pt>
                      <c:pt idx="1996">
                        <c:v>10</c:v>
                      </c:pt>
                      <c:pt idx="1997">
                        <c:v>10</c:v>
                      </c:pt>
                      <c:pt idx="1998">
                        <c:v>10</c:v>
                      </c:pt>
                      <c:pt idx="1999">
                        <c:v>10.1</c:v>
                      </c:pt>
                      <c:pt idx="2000">
                        <c:v>10</c:v>
                      </c:pt>
                      <c:pt idx="2001">
                        <c:v>10</c:v>
                      </c:pt>
                      <c:pt idx="2002">
                        <c:v>10.1</c:v>
                      </c:pt>
                      <c:pt idx="2003">
                        <c:v>10</c:v>
                      </c:pt>
                      <c:pt idx="2004">
                        <c:v>10</c:v>
                      </c:pt>
                      <c:pt idx="2005">
                        <c:v>10</c:v>
                      </c:pt>
                      <c:pt idx="2006">
                        <c:v>10</c:v>
                      </c:pt>
                      <c:pt idx="2007">
                        <c:v>10</c:v>
                      </c:pt>
                      <c:pt idx="2008">
                        <c:v>10</c:v>
                      </c:pt>
                      <c:pt idx="2009">
                        <c:v>10</c:v>
                      </c:pt>
                      <c:pt idx="2010">
                        <c:v>10</c:v>
                      </c:pt>
                      <c:pt idx="2011">
                        <c:v>10</c:v>
                      </c:pt>
                      <c:pt idx="2012">
                        <c:v>10</c:v>
                      </c:pt>
                      <c:pt idx="2013">
                        <c:v>9.9</c:v>
                      </c:pt>
                      <c:pt idx="2014">
                        <c:v>10</c:v>
                      </c:pt>
                      <c:pt idx="2015">
                        <c:v>10</c:v>
                      </c:pt>
                      <c:pt idx="2016">
                        <c:v>10</c:v>
                      </c:pt>
                      <c:pt idx="2017">
                        <c:v>10</c:v>
                      </c:pt>
                      <c:pt idx="2018">
                        <c:v>10</c:v>
                      </c:pt>
                      <c:pt idx="2019">
                        <c:v>10</c:v>
                      </c:pt>
                      <c:pt idx="2020">
                        <c:v>10</c:v>
                      </c:pt>
                      <c:pt idx="2021">
                        <c:v>10</c:v>
                      </c:pt>
                      <c:pt idx="2022">
                        <c:v>10</c:v>
                      </c:pt>
                      <c:pt idx="2023">
                        <c:v>10</c:v>
                      </c:pt>
                      <c:pt idx="2024">
                        <c:v>9.9</c:v>
                      </c:pt>
                      <c:pt idx="2025">
                        <c:v>10</c:v>
                      </c:pt>
                      <c:pt idx="2026">
                        <c:v>10</c:v>
                      </c:pt>
                      <c:pt idx="2027">
                        <c:v>9.9</c:v>
                      </c:pt>
                      <c:pt idx="2028">
                        <c:v>10</c:v>
                      </c:pt>
                      <c:pt idx="2029">
                        <c:v>10</c:v>
                      </c:pt>
                      <c:pt idx="2030">
                        <c:v>10</c:v>
                      </c:pt>
                    </c:numCache>
                  </c:numRef>
                </c:yVal>
                <c:smooth val="0"/>
              </c15:ser>
            </c15:filteredScatterSeries>
            <c15:filteredScatterSeries>
              <c15:ser>
                <c:idx val="16"/>
                <c:order val="12"/>
                <c:tx>
                  <c:strRef>
                    <c:extLst xmlns:c15="http://schemas.microsoft.com/office/drawing/2012/chart">
                      <c:ext xmlns:c15="http://schemas.microsoft.com/office/drawing/2012/chart" uri="{02D57815-91ED-43cb-92C2-25804820EDAC}">
                        <c15:formulaRef>
                          <c15:sqref>'[T1500170-v3 LHO Charge Exp Day 4 and 5.xlsx]Raw Data'!$S$15</c15:sqref>
                        </c15:formulaRef>
                      </c:ext>
                    </c:extLst>
                    <c:strCache>
                      <c:ptCount val="1"/>
                      <c:pt idx="0">
                        <c:v>4.7 C</c:v>
                      </c:pt>
                    </c:strCache>
                  </c:strRef>
                </c:tx>
                <c:spPr>
                  <a:ln w="19050" cap="rnd">
                    <a:solidFill>
                      <a:schemeClr val="accent5">
                        <a:lumMod val="80000"/>
                        <a:lumOff val="2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'[T1500170-v3 LHO Charge Exp Day 4 and 5.xlsx]Raw Data'!$B$18:$B$4644</c15:sqref>
                        </c15:formulaRef>
                      </c:ext>
                    </c:extLst>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extLst xmlns:c15="http://schemas.microsoft.com/office/drawing/2012/chart">
                      <c:ext xmlns:c15="http://schemas.microsoft.com/office/drawing/2012/chart" uri="{02D57815-91ED-43cb-92C2-25804820EDAC}">
                        <c15:formulaRef>
                          <c15:sqref>'[T1500170-v3 LHO Charge Exp Day 4 and 5.xlsx]Raw Data'!$S$18:$S$4644</c15:sqref>
                        </c15:formulaRef>
                      </c:ext>
                    </c:extLst>
                    <c:numCache>
                      <c:formatCode>#,##0.0</c:formatCode>
                      <c:ptCount val="4627"/>
                      <c:pt idx="0">
                        <c:v>-1.7</c:v>
                      </c:pt>
                      <c:pt idx="1">
                        <c:v>-1.6</c:v>
                      </c:pt>
                      <c:pt idx="2">
                        <c:v>-1.6</c:v>
                      </c:pt>
                      <c:pt idx="3">
                        <c:v>-1.6</c:v>
                      </c:pt>
                      <c:pt idx="4">
                        <c:v>-1.6</c:v>
                      </c:pt>
                      <c:pt idx="5">
                        <c:v>-1.6</c:v>
                      </c:pt>
                      <c:pt idx="6">
                        <c:v>-1.7</c:v>
                      </c:pt>
                      <c:pt idx="7">
                        <c:v>-1.7</c:v>
                      </c:pt>
                      <c:pt idx="8">
                        <c:v>-1.7</c:v>
                      </c:pt>
                      <c:pt idx="9">
                        <c:v>-1.8</c:v>
                      </c:pt>
                      <c:pt idx="10">
                        <c:v>-2.1</c:v>
                      </c:pt>
                      <c:pt idx="11">
                        <c:v>-2.2000000000000002</c:v>
                      </c:pt>
                      <c:pt idx="12">
                        <c:v>-2.2000000000000002</c:v>
                      </c:pt>
                      <c:pt idx="13">
                        <c:v>-2.2000000000000002</c:v>
                      </c:pt>
                      <c:pt idx="14">
                        <c:v>-2.1</c:v>
                      </c:pt>
                      <c:pt idx="15">
                        <c:v>-2</c:v>
                      </c:pt>
                      <c:pt idx="16">
                        <c:v>-2</c:v>
                      </c:pt>
                      <c:pt idx="17">
                        <c:v>-1.9</c:v>
                      </c:pt>
                      <c:pt idx="18">
                        <c:v>-1.9</c:v>
                      </c:pt>
                      <c:pt idx="19">
                        <c:v>-1.8</c:v>
                      </c:pt>
                      <c:pt idx="20">
                        <c:v>-1.8</c:v>
                      </c:pt>
                      <c:pt idx="21">
                        <c:v>-1.7</c:v>
                      </c:pt>
                      <c:pt idx="22">
                        <c:v>-1.7</c:v>
                      </c:pt>
                      <c:pt idx="23">
                        <c:v>-1.7</c:v>
                      </c:pt>
                      <c:pt idx="24">
                        <c:v>-1.7</c:v>
                      </c:pt>
                      <c:pt idx="25">
                        <c:v>-1.7</c:v>
                      </c:pt>
                      <c:pt idx="26">
                        <c:v>-1.7</c:v>
                      </c:pt>
                      <c:pt idx="27">
                        <c:v>-1.7</c:v>
                      </c:pt>
                      <c:pt idx="28">
                        <c:v>-1.8</c:v>
                      </c:pt>
                      <c:pt idx="29">
                        <c:v>-1.7</c:v>
                      </c:pt>
                      <c:pt idx="30">
                        <c:v>-1.7</c:v>
                      </c:pt>
                      <c:pt idx="31">
                        <c:v>-1.7</c:v>
                      </c:pt>
                      <c:pt idx="32">
                        <c:v>-1.7</c:v>
                      </c:pt>
                      <c:pt idx="33">
                        <c:v>-1.7</c:v>
                      </c:pt>
                      <c:pt idx="34">
                        <c:v>-1.8</c:v>
                      </c:pt>
                      <c:pt idx="35">
                        <c:v>-1.8</c:v>
                      </c:pt>
                      <c:pt idx="36">
                        <c:v>-1.7</c:v>
                      </c:pt>
                      <c:pt idx="37">
                        <c:v>-1.8</c:v>
                      </c:pt>
                      <c:pt idx="38">
                        <c:v>-1.7</c:v>
                      </c:pt>
                      <c:pt idx="39">
                        <c:v>-1.7</c:v>
                      </c:pt>
                      <c:pt idx="40">
                        <c:v>-1.7</c:v>
                      </c:pt>
                      <c:pt idx="41">
                        <c:v>-1.7</c:v>
                      </c:pt>
                      <c:pt idx="42">
                        <c:v>-1.7</c:v>
                      </c:pt>
                      <c:pt idx="43">
                        <c:v>-1.7</c:v>
                      </c:pt>
                      <c:pt idx="44">
                        <c:v>-1.8</c:v>
                      </c:pt>
                      <c:pt idx="45">
                        <c:v>-1.7</c:v>
                      </c:pt>
                      <c:pt idx="46">
                        <c:v>-1.7</c:v>
                      </c:pt>
                      <c:pt idx="47">
                        <c:v>-1.7</c:v>
                      </c:pt>
                      <c:pt idx="48">
                        <c:v>-1.7</c:v>
                      </c:pt>
                      <c:pt idx="49">
                        <c:v>-1.8</c:v>
                      </c:pt>
                      <c:pt idx="50">
                        <c:v>-1.8</c:v>
                      </c:pt>
                      <c:pt idx="51">
                        <c:v>-1.8</c:v>
                      </c:pt>
                      <c:pt idx="52">
                        <c:v>-1.7</c:v>
                      </c:pt>
                      <c:pt idx="53">
                        <c:v>-1.7</c:v>
                      </c:pt>
                      <c:pt idx="54">
                        <c:v>-1.7</c:v>
                      </c:pt>
                      <c:pt idx="55">
                        <c:v>-1.7</c:v>
                      </c:pt>
                      <c:pt idx="56">
                        <c:v>-1.7</c:v>
                      </c:pt>
                      <c:pt idx="57">
                        <c:v>-1.7</c:v>
                      </c:pt>
                      <c:pt idx="58">
                        <c:v>-1.7</c:v>
                      </c:pt>
                      <c:pt idx="59">
                        <c:v>-1.7</c:v>
                      </c:pt>
                      <c:pt idx="60">
                        <c:v>-1.7</c:v>
                      </c:pt>
                      <c:pt idx="61">
                        <c:v>-1.7</c:v>
                      </c:pt>
                      <c:pt idx="62">
                        <c:v>-1.7</c:v>
                      </c:pt>
                      <c:pt idx="63">
                        <c:v>-1.7</c:v>
                      </c:pt>
                      <c:pt idx="64">
                        <c:v>-1.8</c:v>
                      </c:pt>
                      <c:pt idx="65">
                        <c:v>-1.7</c:v>
                      </c:pt>
                      <c:pt idx="66">
                        <c:v>-1.7</c:v>
                      </c:pt>
                      <c:pt idx="67">
                        <c:v>-1.7</c:v>
                      </c:pt>
                      <c:pt idx="68">
                        <c:v>-1.7</c:v>
                      </c:pt>
                      <c:pt idx="69">
                        <c:v>-1.7</c:v>
                      </c:pt>
                      <c:pt idx="70">
                        <c:v>-1.7</c:v>
                      </c:pt>
                      <c:pt idx="71">
                        <c:v>-1.7</c:v>
                      </c:pt>
                      <c:pt idx="72">
                        <c:v>-1.7</c:v>
                      </c:pt>
                      <c:pt idx="73">
                        <c:v>-1.8</c:v>
                      </c:pt>
                      <c:pt idx="74">
                        <c:v>-1.7</c:v>
                      </c:pt>
                      <c:pt idx="75">
                        <c:v>-1.8</c:v>
                      </c:pt>
                      <c:pt idx="76">
                        <c:v>-1.7</c:v>
                      </c:pt>
                      <c:pt idx="77">
                        <c:v>-1.7</c:v>
                      </c:pt>
                      <c:pt idx="78">
                        <c:v>-1.7</c:v>
                      </c:pt>
                      <c:pt idx="79">
                        <c:v>-1.8</c:v>
                      </c:pt>
                      <c:pt idx="80">
                        <c:v>-1.7</c:v>
                      </c:pt>
                      <c:pt idx="81">
                        <c:v>-1.7</c:v>
                      </c:pt>
                      <c:pt idx="82">
                        <c:v>-1.7</c:v>
                      </c:pt>
                      <c:pt idx="83">
                        <c:v>-1.8</c:v>
                      </c:pt>
                      <c:pt idx="84">
                        <c:v>-1.8</c:v>
                      </c:pt>
                      <c:pt idx="85">
                        <c:v>-1.7</c:v>
                      </c:pt>
                      <c:pt idx="86">
                        <c:v>-1.7</c:v>
                      </c:pt>
                      <c:pt idx="87">
                        <c:v>-1.7</c:v>
                      </c:pt>
                      <c:pt idx="88">
                        <c:v>-1.7</c:v>
                      </c:pt>
                      <c:pt idx="89">
                        <c:v>-1.8</c:v>
                      </c:pt>
                      <c:pt idx="90">
                        <c:v>-1.7</c:v>
                      </c:pt>
                      <c:pt idx="91">
                        <c:v>-1.7</c:v>
                      </c:pt>
                      <c:pt idx="92">
                        <c:v>-1.7</c:v>
                      </c:pt>
                      <c:pt idx="93">
                        <c:v>-1.7</c:v>
                      </c:pt>
                      <c:pt idx="94">
                        <c:v>-1.6</c:v>
                      </c:pt>
                      <c:pt idx="95">
                        <c:v>-1.7</c:v>
                      </c:pt>
                      <c:pt idx="96">
                        <c:v>-1.7</c:v>
                      </c:pt>
                      <c:pt idx="97">
                        <c:v>-1.7</c:v>
                      </c:pt>
                      <c:pt idx="98">
                        <c:v>-1.7</c:v>
                      </c:pt>
                      <c:pt idx="99">
                        <c:v>-1.7</c:v>
                      </c:pt>
                      <c:pt idx="100">
                        <c:v>-1.7</c:v>
                      </c:pt>
                      <c:pt idx="101">
                        <c:v>-1.6</c:v>
                      </c:pt>
                      <c:pt idx="102">
                        <c:v>-1.7</c:v>
                      </c:pt>
                      <c:pt idx="103">
                        <c:v>-1.7</c:v>
                      </c:pt>
                      <c:pt idx="104">
                        <c:v>-1.7</c:v>
                      </c:pt>
                      <c:pt idx="105">
                        <c:v>-1.7</c:v>
                      </c:pt>
                      <c:pt idx="106">
                        <c:v>-1.7</c:v>
                      </c:pt>
                      <c:pt idx="107">
                        <c:v>-1.7</c:v>
                      </c:pt>
                      <c:pt idx="108">
                        <c:v>-1.7</c:v>
                      </c:pt>
                      <c:pt idx="109">
                        <c:v>-1.7</c:v>
                      </c:pt>
                      <c:pt idx="110">
                        <c:v>-1.7</c:v>
                      </c:pt>
                      <c:pt idx="111">
                        <c:v>-1.7</c:v>
                      </c:pt>
                      <c:pt idx="112">
                        <c:v>-1.6</c:v>
                      </c:pt>
                      <c:pt idx="113">
                        <c:v>-1.6</c:v>
                      </c:pt>
                      <c:pt idx="114">
                        <c:v>-1.6</c:v>
                      </c:pt>
                      <c:pt idx="115">
                        <c:v>-1.7</c:v>
                      </c:pt>
                      <c:pt idx="116">
                        <c:v>-1.7</c:v>
                      </c:pt>
                      <c:pt idx="117">
                        <c:v>-1.7</c:v>
                      </c:pt>
                      <c:pt idx="118">
                        <c:v>-1.7</c:v>
                      </c:pt>
                      <c:pt idx="119">
                        <c:v>-1.8</c:v>
                      </c:pt>
                      <c:pt idx="120">
                        <c:v>-1.7</c:v>
                      </c:pt>
                      <c:pt idx="121">
                        <c:v>-1.7</c:v>
                      </c:pt>
                      <c:pt idx="122">
                        <c:v>-1.7</c:v>
                      </c:pt>
                      <c:pt idx="123">
                        <c:v>-1.7</c:v>
                      </c:pt>
                      <c:pt idx="124">
                        <c:v>-1.7</c:v>
                      </c:pt>
                      <c:pt idx="125">
                        <c:v>-1.7</c:v>
                      </c:pt>
                      <c:pt idx="126">
                        <c:v>-1.7</c:v>
                      </c:pt>
                      <c:pt idx="127">
                        <c:v>-1.7</c:v>
                      </c:pt>
                      <c:pt idx="128">
                        <c:v>-1.7</c:v>
                      </c:pt>
                      <c:pt idx="129">
                        <c:v>-1.7</c:v>
                      </c:pt>
                      <c:pt idx="130">
                        <c:v>-1.7</c:v>
                      </c:pt>
                      <c:pt idx="131">
                        <c:v>-1.7</c:v>
                      </c:pt>
                      <c:pt idx="132">
                        <c:v>-1.7</c:v>
                      </c:pt>
                      <c:pt idx="133">
                        <c:v>-1.7</c:v>
                      </c:pt>
                      <c:pt idx="134">
                        <c:v>-1.6</c:v>
                      </c:pt>
                      <c:pt idx="135">
                        <c:v>-1.7</c:v>
                      </c:pt>
                      <c:pt idx="136">
                        <c:v>-1.7</c:v>
                      </c:pt>
                      <c:pt idx="137">
                        <c:v>-1.7</c:v>
                      </c:pt>
                      <c:pt idx="138">
                        <c:v>-1.7</c:v>
                      </c:pt>
                      <c:pt idx="139">
                        <c:v>-1.7</c:v>
                      </c:pt>
                      <c:pt idx="140">
                        <c:v>-1.7</c:v>
                      </c:pt>
                      <c:pt idx="141">
                        <c:v>-1.7</c:v>
                      </c:pt>
                      <c:pt idx="142">
                        <c:v>-1.7</c:v>
                      </c:pt>
                      <c:pt idx="143">
                        <c:v>-1.7</c:v>
                      </c:pt>
                      <c:pt idx="144">
                        <c:v>-1.7</c:v>
                      </c:pt>
                      <c:pt idx="145">
                        <c:v>-1.7</c:v>
                      </c:pt>
                      <c:pt idx="146">
                        <c:v>-1.6</c:v>
                      </c:pt>
                      <c:pt idx="147">
                        <c:v>-1.7</c:v>
                      </c:pt>
                      <c:pt idx="148">
                        <c:v>-1.7</c:v>
                      </c:pt>
                      <c:pt idx="149">
                        <c:v>-1.7</c:v>
                      </c:pt>
                      <c:pt idx="150">
                        <c:v>-1.6</c:v>
                      </c:pt>
                      <c:pt idx="151">
                        <c:v>-1.7</c:v>
                      </c:pt>
                      <c:pt idx="152">
                        <c:v>-1.7</c:v>
                      </c:pt>
                      <c:pt idx="153">
                        <c:v>-1.7</c:v>
                      </c:pt>
                      <c:pt idx="154">
                        <c:v>-1.7</c:v>
                      </c:pt>
                      <c:pt idx="155">
                        <c:v>-1.7</c:v>
                      </c:pt>
                      <c:pt idx="156">
                        <c:v>-1.6</c:v>
                      </c:pt>
                      <c:pt idx="157">
                        <c:v>-1.6</c:v>
                      </c:pt>
                      <c:pt idx="158">
                        <c:v>-1.7</c:v>
                      </c:pt>
                      <c:pt idx="159">
                        <c:v>-1.7</c:v>
                      </c:pt>
                      <c:pt idx="160">
                        <c:v>-1.6</c:v>
                      </c:pt>
                      <c:pt idx="161">
                        <c:v>-1.6</c:v>
                      </c:pt>
                      <c:pt idx="162">
                        <c:v>-1.6</c:v>
                      </c:pt>
                      <c:pt idx="163">
                        <c:v>-1.7</c:v>
                      </c:pt>
                      <c:pt idx="164">
                        <c:v>-1.7</c:v>
                      </c:pt>
                      <c:pt idx="165">
                        <c:v>-1.6</c:v>
                      </c:pt>
                      <c:pt idx="166">
                        <c:v>-1.6</c:v>
                      </c:pt>
                      <c:pt idx="167">
                        <c:v>-1.6</c:v>
                      </c:pt>
                      <c:pt idx="168">
                        <c:v>-1.7</c:v>
                      </c:pt>
                      <c:pt idx="169">
                        <c:v>-1.7</c:v>
                      </c:pt>
                      <c:pt idx="170">
                        <c:v>-1.7</c:v>
                      </c:pt>
                      <c:pt idx="171">
                        <c:v>-1.6</c:v>
                      </c:pt>
                      <c:pt idx="172">
                        <c:v>-1.7</c:v>
                      </c:pt>
                      <c:pt idx="173">
                        <c:v>-1.7</c:v>
                      </c:pt>
                      <c:pt idx="174">
                        <c:v>-1.6</c:v>
                      </c:pt>
                      <c:pt idx="175">
                        <c:v>-1.7</c:v>
                      </c:pt>
                      <c:pt idx="176">
                        <c:v>-1.6</c:v>
                      </c:pt>
                      <c:pt idx="177">
                        <c:v>-1.6</c:v>
                      </c:pt>
                      <c:pt idx="178">
                        <c:v>-1.6</c:v>
                      </c:pt>
                      <c:pt idx="179">
                        <c:v>-1.7</c:v>
                      </c:pt>
                      <c:pt idx="180">
                        <c:v>-1.7</c:v>
                      </c:pt>
                      <c:pt idx="181">
                        <c:v>-1.7</c:v>
                      </c:pt>
                      <c:pt idx="182">
                        <c:v>-1.6</c:v>
                      </c:pt>
                      <c:pt idx="183">
                        <c:v>-1.6</c:v>
                      </c:pt>
                      <c:pt idx="184">
                        <c:v>-1.7</c:v>
                      </c:pt>
                      <c:pt idx="185">
                        <c:v>-1.6</c:v>
                      </c:pt>
                      <c:pt idx="186">
                        <c:v>-1.6</c:v>
                      </c:pt>
                      <c:pt idx="187">
                        <c:v>-1.6</c:v>
                      </c:pt>
                      <c:pt idx="188">
                        <c:v>-1.7</c:v>
                      </c:pt>
                      <c:pt idx="189">
                        <c:v>-1.6</c:v>
                      </c:pt>
                      <c:pt idx="190">
                        <c:v>-1.6</c:v>
                      </c:pt>
                      <c:pt idx="191">
                        <c:v>-1.6</c:v>
                      </c:pt>
                      <c:pt idx="192">
                        <c:v>-1.6</c:v>
                      </c:pt>
                      <c:pt idx="193">
                        <c:v>-1.6</c:v>
                      </c:pt>
                      <c:pt idx="194">
                        <c:v>-1.6</c:v>
                      </c:pt>
                      <c:pt idx="195">
                        <c:v>-1.6</c:v>
                      </c:pt>
                      <c:pt idx="196">
                        <c:v>-1.6</c:v>
                      </c:pt>
                      <c:pt idx="197">
                        <c:v>-1.7</c:v>
                      </c:pt>
                      <c:pt idx="198">
                        <c:v>-1.6</c:v>
                      </c:pt>
                      <c:pt idx="199">
                        <c:v>-1.6</c:v>
                      </c:pt>
                      <c:pt idx="200">
                        <c:v>-1.6</c:v>
                      </c:pt>
                      <c:pt idx="201">
                        <c:v>-1.7</c:v>
                      </c:pt>
                      <c:pt idx="202">
                        <c:v>-1.6</c:v>
                      </c:pt>
                      <c:pt idx="203">
                        <c:v>-1.6</c:v>
                      </c:pt>
                      <c:pt idx="204">
                        <c:v>-1.7</c:v>
                      </c:pt>
                      <c:pt idx="205">
                        <c:v>-1.6</c:v>
                      </c:pt>
                      <c:pt idx="206">
                        <c:v>-1.6</c:v>
                      </c:pt>
                      <c:pt idx="207">
                        <c:v>-1.7</c:v>
                      </c:pt>
                      <c:pt idx="208">
                        <c:v>-1.6</c:v>
                      </c:pt>
                      <c:pt idx="209">
                        <c:v>-1.6</c:v>
                      </c:pt>
                      <c:pt idx="210">
                        <c:v>-1.6</c:v>
                      </c:pt>
                      <c:pt idx="211">
                        <c:v>-1.7</c:v>
                      </c:pt>
                      <c:pt idx="212">
                        <c:v>-1.6</c:v>
                      </c:pt>
                      <c:pt idx="213">
                        <c:v>-1.7</c:v>
                      </c:pt>
                      <c:pt idx="214">
                        <c:v>-1.6</c:v>
                      </c:pt>
                      <c:pt idx="215">
                        <c:v>-1.6</c:v>
                      </c:pt>
                      <c:pt idx="216">
                        <c:v>-1.6</c:v>
                      </c:pt>
                      <c:pt idx="217">
                        <c:v>-1.7</c:v>
                      </c:pt>
                      <c:pt idx="218">
                        <c:v>-1.6</c:v>
                      </c:pt>
                      <c:pt idx="219">
                        <c:v>-1.6</c:v>
                      </c:pt>
                      <c:pt idx="220">
                        <c:v>-1.6</c:v>
                      </c:pt>
                      <c:pt idx="221">
                        <c:v>-1.6</c:v>
                      </c:pt>
                      <c:pt idx="222">
                        <c:v>-1.6</c:v>
                      </c:pt>
                      <c:pt idx="223">
                        <c:v>-1.6</c:v>
                      </c:pt>
                      <c:pt idx="224">
                        <c:v>-1.6</c:v>
                      </c:pt>
                      <c:pt idx="225">
                        <c:v>-1.7</c:v>
                      </c:pt>
                      <c:pt idx="226">
                        <c:v>-1.7</c:v>
                      </c:pt>
                      <c:pt idx="227">
                        <c:v>-1.7</c:v>
                      </c:pt>
                      <c:pt idx="228">
                        <c:v>-1.7</c:v>
                      </c:pt>
                      <c:pt idx="229">
                        <c:v>-1.6</c:v>
                      </c:pt>
                      <c:pt idx="230">
                        <c:v>-1.7</c:v>
                      </c:pt>
                      <c:pt idx="231">
                        <c:v>-1.6</c:v>
                      </c:pt>
                      <c:pt idx="232">
                        <c:v>-1.6</c:v>
                      </c:pt>
                      <c:pt idx="233">
                        <c:v>-1.7</c:v>
                      </c:pt>
                      <c:pt idx="234">
                        <c:v>-1.6</c:v>
                      </c:pt>
                      <c:pt idx="235">
                        <c:v>-1.6</c:v>
                      </c:pt>
                      <c:pt idx="236">
                        <c:v>-1.6</c:v>
                      </c:pt>
                      <c:pt idx="237">
                        <c:v>-1.7</c:v>
                      </c:pt>
                      <c:pt idx="238">
                        <c:v>-1.7</c:v>
                      </c:pt>
                      <c:pt idx="239">
                        <c:v>-1.7</c:v>
                      </c:pt>
                      <c:pt idx="240">
                        <c:v>-1.7</c:v>
                      </c:pt>
                      <c:pt idx="241">
                        <c:v>-1.7</c:v>
                      </c:pt>
                      <c:pt idx="242">
                        <c:v>-1.6</c:v>
                      </c:pt>
                      <c:pt idx="243">
                        <c:v>-1.6</c:v>
                      </c:pt>
                      <c:pt idx="244">
                        <c:v>-1.6</c:v>
                      </c:pt>
                      <c:pt idx="245">
                        <c:v>-1.6</c:v>
                      </c:pt>
                      <c:pt idx="246">
                        <c:v>-1.6</c:v>
                      </c:pt>
                      <c:pt idx="247">
                        <c:v>-1.6</c:v>
                      </c:pt>
                      <c:pt idx="248">
                        <c:v>-1.6</c:v>
                      </c:pt>
                      <c:pt idx="249">
                        <c:v>-1.6</c:v>
                      </c:pt>
                      <c:pt idx="250">
                        <c:v>-1.6</c:v>
                      </c:pt>
                      <c:pt idx="251">
                        <c:v>-1.6</c:v>
                      </c:pt>
                      <c:pt idx="252">
                        <c:v>-1.6</c:v>
                      </c:pt>
                      <c:pt idx="253">
                        <c:v>-1.6</c:v>
                      </c:pt>
                      <c:pt idx="254">
                        <c:v>-1.7</c:v>
                      </c:pt>
                      <c:pt idx="255">
                        <c:v>-1.6</c:v>
                      </c:pt>
                      <c:pt idx="256">
                        <c:v>-1.7</c:v>
                      </c:pt>
                      <c:pt idx="257">
                        <c:v>-1.7</c:v>
                      </c:pt>
                      <c:pt idx="258">
                        <c:v>-1.6</c:v>
                      </c:pt>
                      <c:pt idx="259">
                        <c:v>-1.6</c:v>
                      </c:pt>
                      <c:pt idx="260">
                        <c:v>-1.7</c:v>
                      </c:pt>
                      <c:pt idx="261">
                        <c:v>-1.7</c:v>
                      </c:pt>
                      <c:pt idx="262">
                        <c:v>-1.7</c:v>
                      </c:pt>
                      <c:pt idx="263">
                        <c:v>-1.7</c:v>
                      </c:pt>
                      <c:pt idx="264">
                        <c:v>-1.6</c:v>
                      </c:pt>
                      <c:pt idx="265">
                        <c:v>-1.6</c:v>
                      </c:pt>
                      <c:pt idx="266">
                        <c:v>-1.6</c:v>
                      </c:pt>
                      <c:pt idx="267">
                        <c:v>-1.6</c:v>
                      </c:pt>
                      <c:pt idx="268">
                        <c:v>-1.6</c:v>
                      </c:pt>
                      <c:pt idx="269">
                        <c:v>-1.6</c:v>
                      </c:pt>
                      <c:pt idx="270">
                        <c:v>-1.7</c:v>
                      </c:pt>
                      <c:pt idx="271">
                        <c:v>-1.6</c:v>
                      </c:pt>
                      <c:pt idx="272">
                        <c:v>-1.7</c:v>
                      </c:pt>
                      <c:pt idx="273">
                        <c:v>-1.6</c:v>
                      </c:pt>
                      <c:pt idx="274">
                        <c:v>-1.6</c:v>
                      </c:pt>
                      <c:pt idx="275">
                        <c:v>-1.6</c:v>
                      </c:pt>
                      <c:pt idx="276">
                        <c:v>-1.6</c:v>
                      </c:pt>
                      <c:pt idx="277">
                        <c:v>-1.6</c:v>
                      </c:pt>
                      <c:pt idx="278">
                        <c:v>-1.6</c:v>
                      </c:pt>
                      <c:pt idx="279">
                        <c:v>-1.6</c:v>
                      </c:pt>
                      <c:pt idx="280">
                        <c:v>-1.6</c:v>
                      </c:pt>
                      <c:pt idx="281">
                        <c:v>-1.6</c:v>
                      </c:pt>
                      <c:pt idx="282">
                        <c:v>-1.7</c:v>
                      </c:pt>
                      <c:pt idx="283">
                        <c:v>-1.6</c:v>
                      </c:pt>
                      <c:pt idx="284">
                        <c:v>-1.6</c:v>
                      </c:pt>
                      <c:pt idx="285">
                        <c:v>-1.6</c:v>
                      </c:pt>
                      <c:pt idx="286">
                        <c:v>-1.7</c:v>
                      </c:pt>
                      <c:pt idx="287">
                        <c:v>-1.6</c:v>
                      </c:pt>
                      <c:pt idx="288">
                        <c:v>-1.6</c:v>
                      </c:pt>
                      <c:pt idx="289">
                        <c:v>-1.6</c:v>
                      </c:pt>
                      <c:pt idx="290">
                        <c:v>-1.6</c:v>
                      </c:pt>
                      <c:pt idx="291">
                        <c:v>-1.6</c:v>
                      </c:pt>
                      <c:pt idx="292">
                        <c:v>-1.7</c:v>
                      </c:pt>
                      <c:pt idx="293">
                        <c:v>-1.7</c:v>
                      </c:pt>
                      <c:pt idx="294">
                        <c:v>-1.6</c:v>
                      </c:pt>
                      <c:pt idx="295">
                        <c:v>-1.6</c:v>
                      </c:pt>
                      <c:pt idx="296">
                        <c:v>-1.6</c:v>
                      </c:pt>
                      <c:pt idx="297">
                        <c:v>-1.6</c:v>
                      </c:pt>
                      <c:pt idx="298">
                        <c:v>-1.6</c:v>
                      </c:pt>
                      <c:pt idx="299">
                        <c:v>-1.7</c:v>
                      </c:pt>
                      <c:pt idx="300">
                        <c:v>-1.6</c:v>
                      </c:pt>
                      <c:pt idx="301">
                        <c:v>-1.6</c:v>
                      </c:pt>
                      <c:pt idx="302">
                        <c:v>-1.7</c:v>
                      </c:pt>
                      <c:pt idx="303">
                        <c:v>-1.7</c:v>
                      </c:pt>
                      <c:pt idx="304">
                        <c:v>-1.7</c:v>
                      </c:pt>
                      <c:pt idx="305">
                        <c:v>-1.7</c:v>
                      </c:pt>
                      <c:pt idx="306">
                        <c:v>-1.7</c:v>
                      </c:pt>
                      <c:pt idx="307">
                        <c:v>-1.6</c:v>
                      </c:pt>
                      <c:pt idx="308">
                        <c:v>-1.6</c:v>
                      </c:pt>
                      <c:pt idx="309">
                        <c:v>-1.7</c:v>
                      </c:pt>
                      <c:pt idx="310">
                        <c:v>-1.6</c:v>
                      </c:pt>
                      <c:pt idx="311">
                        <c:v>-1.6</c:v>
                      </c:pt>
                      <c:pt idx="312">
                        <c:v>-1.6</c:v>
                      </c:pt>
                      <c:pt idx="313">
                        <c:v>-1.6</c:v>
                      </c:pt>
                      <c:pt idx="314">
                        <c:v>-1.6</c:v>
                      </c:pt>
                      <c:pt idx="315">
                        <c:v>-1.6</c:v>
                      </c:pt>
                      <c:pt idx="316">
                        <c:v>-1.7</c:v>
                      </c:pt>
                      <c:pt idx="317">
                        <c:v>-1.6</c:v>
                      </c:pt>
                      <c:pt idx="318">
                        <c:v>-1.6</c:v>
                      </c:pt>
                      <c:pt idx="319">
                        <c:v>-1.6</c:v>
                      </c:pt>
                      <c:pt idx="320">
                        <c:v>-1.6</c:v>
                      </c:pt>
                      <c:pt idx="321">
                        <c:v>-1.6</c:v>
                      </c:pt>
                      <c:pt idx="322">
                        <c:v>-1.6</c:v>
                      </c:pt>
                      <c:pt idx="323">
                        <c:v>-1.6</c:v>
                      </c:pt>
                      <c:pt idx="324">
                        <c:v>-1.6</c:v>
                      </c:pt>
                      <c:pt idx="325">
                        <c:v>-1.6</c:v>
                      </c:pt>
                      <c:pt idx="326">
                        <c:v>-1.6</c:v>
                      </c:pt>
                      <c:pt idx="327">
                        <c:v>-1.5</c:v>
                      </c:pt>
                      <c:pt idx="328">
                        <c:v>-1.6</c:v>
                      </c:pt>
                      <c:pt idx="329">
                        <c:v>-1.7</c:v>
                      </c:pt>
                      <c:pt idx="330">
                        <c:v>-1.6</c:v>
                      </c:pt>
                      <c:pt idx="331">
                        <c:v>-1.6</c:v>
                      </c:pt>
                      <c:pt idx="332">
                        <c:v>-1.6</c:v>
                      </c:pt>
                      <c:pt idx="333">
                        <c:v>-1.6</c:v>
                      </c:pt>
                      <c:pt idx="334">
                        <c:v>-1.7</c:v>
                      </c:pt>
                      <c:pt idx="335">
                        <c:v>-1.6</c:v>
                      </c:pt>
                      <c:pt idx="336">
                        <c:v>-1.6</c:v>
                      </c:pt>
                      <c:pt idx="337">
                        <c:v>-1.6</c:v>
                      </c:pt>
                      <c:pt idx="338">
                        <c:v>-1.5</c:v>
                      </c:pt>
                      <c:pt idx="339">
                        <c:v>-1.6</c:v>
                      </c:pt>
                      <c:pt idx="340">
                        <c:v>-1.6</c:v>
                      </c:pt>
                      <c:pt idx="341">
                        <c:v>-1.6</c:v>
                      </c:pt>
                      <c:pt idx="342">
                        <c:v>-1.5</c:v>
                      </c:pt>
                      <c:pt idx="343">
                        <c:v>-1.6</c:v>
                      </c:pt>
                      <c:pt idx="344">
                        <c:v>-1.5</c:v>
                      </c:pt>
                      <c:pt idx="345">
                        <c:v>-1.6</c:v>
                      </c:pt>
                      <c:pt idx="346">
                        <c:v>-1.7</c:v>
                      </c:pt>
                      <c:pt idx="347">
                        <c:v>-1.6</c:v>
                      </c:pt>
                      <c:pt idx="348">
                        <c:v>-1.6</c:v>
                      </c:pt>
                      <c:pt idx="349">
                        <c:v>-1.6</c:v>
                      </c:pt>
                      <c:pt idx="350">
                        <c:v>-1.6</c:v>
                      </c:pt>
                      <c:pt idx="351">
                        <c:v>-1.6</c:v>
                      </c:pt>
                      <c:pt idx="352">
                        <c:v>-1.5</c:v>
                      </c:pt>
                      <c:pt idx="353">
                        <c:v>-1.6</c:v>
                      </c:pt>
                      <c:pt idx="354">
                        <c:v>-1.6</c:v>
                      </c:pt>
                      <c:pt idx="355">
                        <c:v>-1.6</c:v>
                      </c:pt>
                      <c:pt idx="356">
                        <c:v>-1.6</c:v>
                      </c:pt>
                      <c:pt idx="357">
                        <c:v>-1.6</c:v>
                      </c:pt>
                      <c:pt idx="358">
                        <c:v>-1.5</c:v>
                      </c:pt>
                      <c:pt idx="359">
                        <c:v>-1.6</c:v>
                      </c:pt>
                      <c:pt idx="360">
                        <c:v>-1.6</c:v>
                      </c:pt>
                      <c:pt idx="361">
                        <c:v>-1.6</c:v>
                      </c:pt>
                      <c:pt idx="362">
                        <c:v>-1.6</c:v>
                      </c:pt>
                      <c:pt idx="363">
                        <c:v>-1.6</c:v>
                      </c:pt>
                      <c:pt idx="364">
                        <c:v>-1.6</c:v>
                      </c:pt>
                      <c:pt idx="365">
                        <c:v>-1.6</c:v>
                      </c:pt>
                      <c:pt idx="366">
                        <c:v>-1.6</c:v>
                      </c:pt>
                      <c:pt idx="367">
                        <c:v>-1.6</c:v>
                      </c:pt>
                      <c:pt idx="368">
                        <c:v>-1.6</c:v>
                      </c:pt>
                      <c:pt idx="369">
                        <c:v>-1.6</c:v>
                      </c:pt>
                      <c:pt idx="370">
                        <c:v>-1.6</c:v>
                      </c:pt>
                      <c:pt idx="371">
                        <c:v>-1.6</c:v>
                      </c:pt>
                      <c:pt idx="372">
                        <c:v>-1.6</c:v>
                      </c:pt>
                      <c:pt idx="373">
                        <c:v>-1.6</c:v>
                      </c:pt>
                      <c:pt idx="374">
                        <c:v>-1.6</c:v>
                      </c:pt>
                      <c:pt idx="375">
                        <c:v>-1.6</c:v>
                      </c:pt>
                      <c:pt idx="376">
                        <c:v>-1.6</c:v>
                      </c:pt>
                      <c:pt idx="377">
                        <c:v>-1.7</c:v>
                      </c:pt>
                      <c:pt idx="378">
                        <c:v>-1.6</c:v>
                      </c:pt>
                      <c:pt idx="379">
                        <c:v>-1.6</c:v>
                      </c:pt>
                      <c:pt idx="380">
                        <c:v>-1.6</c:v>
                      </c:pt>
                      <c:pt idx="381">
                        <c:v>-1.6</c:v>
                      </c:pt>
                      <c:pt idx="382">
                        <c:v>-1.6</c:v>
                      </c:pt>
                      <c:pt idx="383">
                        <c:v>-1.6</c:v>
                      </c:pt>
                      <c:pt idx="384">
                        <c:v>-1.5</c:v>
                      </c:pt>
                      <c:pt idx="385">
                        <c:v>-1.6</c:v>
                      </c:pt>
                      <c:pt idx="386">
                        <c:v>-1.5</c:v>
                      </c:pt>
                      <c:pt idx="387">
                        <c:v>-1.6</c:v>
                      </c:pt>
                      <c:pt idx="388">
                        <c:v>-1.5</c:v>
                      </c:pt>
                      <c:pt idx="389">
                        <c:v>-1.5</c:v>
                      </c:pt>
                      <c:pt idx="390">
                        <c:v>-1.5</c:v>
                      </c:pt>
                      <c:pt idx="391">
                        <c:v>-1.6</c:v>
                      </c:pt>
                      <c:pt idx="392">
                        <c:v>-1.5</c:v>
                      </c:pt>
                      <c:pt idx="393">
                        <c:v>-1.5</c:v>
                      </c:pt>
                      <c:pt idx="394">
                        <c:v>-1.6</c:v>
                      </c:pt>
                      <c:pt idx="395">
                        <c:v>-1.5</c:v>
                      </c:pt>
                      <c:pt idx="396">
                        <c:v>-1.5</c:v>
                      </c:pt>
                      <c:pt idx="397">
                        <c:v>-1.6</c:v>
                      </c:pt>
                      <c:pt idx="398">
                        <c:v>-1.6</c:v>
                      </c:pt>
                      <c:pt idx="399">
                        <c:v>-1.5</c:v>
                      </c:pt>
                      <c:pt idx="400">
                        <c:v>-1.6</c:v>
                      </c:pt>
                      <c:pt idx="401">
                        <c:v>-1.6</c:v>
                      </c:pt>
                      <c:pt idx="402">
                        <c:v>-1.5</c:v>
                      </c:pt>
                      <c:pt idx="403">
                        <c:v>-1.5</c:v>
                      </c:pt>
                      <c:pt idx="404">
                        <c:v>-1.5</c:v>
                      </c:pt>
                      <c:pt idx="405">
                        <c:v>-1.6</c:v>
                      </c:pt>
                      <c:pt idx="406">
                        <c:v>-1.6</c:v>
                      </c:pt>
                      <c:pt idx="407">
                        <c:v>-1.5</c:v>
                      </c:pt>
                      <c:pt idx="408">
                        <c:v>-1.5</c:v>
                      </c:pt>
                      <c:pt idx="409">
                        <c:v>-1.6</c:v>
                      </c:pt>
                      <c:pt idx="410">
                        <c:v>-1.6</c:v>
                      </c:pt>
                      <c:pt idx="411">
                        <c:v>-1.5</c:v>
                      </c:pt>
                      <c:pt idx="412">
                        <c:v>-1.6</c:v>
                      </c:pt>
                      <c:pt idx="413">
                        <c:v>-1.6</c:v>
                      </c:pt>
                      <c:pt idx="414">
                        <c:v>-1.5</c:v>
                      </c:pt>
                      <c:pt idx="415">
                        <c:v>-1.6</c:v>
                      </c:pt>
                      <c:pt idx="416">
                        <c:v>-1.5</c:v>
                      </c:pt>
                      <c:pt idx="417">
                        <c:v>-1.6</c:v>
                      </c:pt>
                      <c:pt idx="418">
                        <c:v>-1.5</c:v>
                      </c:pt>
                      <c:pt idx="419">
                        <c:v>-1.5</c:v>
                      </c:pt>
                      <c:pt idx="420">
                        <c:v>-1.5</c:v>
                      </c:pt>
                      <c:pt idx="421">
                        <c:v>-1.5</c:v>
                      </c:pt>
                      <c:pt idx="422">
                        <c:v>-1.6</c:v>
                      </c:pt>
                      <c:pt idx="423">
                        <c:v>-1.5</c:v>
                      </c:pt>
                      <c:pt idx="424">
                        <c:v>-1.5</c:v>
                      </c:pt>
                      <c:pt idx="425">
                        <c:v>-1.6</c:v>
                      </c:pt>
                      <c:pt idx="426">
                        <c:v>-1.6</c:v>
                      </c:pt>
                      <c:pt idx="427">
                        <c:v>-1.6</c:v>
                      </c:pt>
                      <c:pt idx="428">
                        <c:v>-1.6</c:v>
                      </c:pt>
                      <c:pt idx="429">
                        <c:v>-1.6</c:v>
                      </c:pt>
                      <c:pt idx="430">
                        <c:v>-1.6</c:v>
                      </c:pt>
                      <c:pt idx="431">
                        <c:v>-1.5</c:v>
                      </c:pt>
                      <c:pt idx="432">
                        <c:v>-1.5</c:v>
                      </c:pt>
                      <c:pt idx="433">
                        <c:v>-1.6</c:v>
                      </c:pt>
                      <c:pt idx="434">
                        <c:v>-1.6</c:v>
                      </c:pt>
                      <c:pt idx="435">
                        <c:v>-1.6</c:v>
                      </c:pt>
                      <c:pt idx="436">
                        <c:v>-1.5</c:v>
                      </c:pt>
                      <c:pt idx="437">
                        <c:v>-1.6</c:v>
                      </c:pt>
                      <c:pt idx="438">
                        <c:v>-1.5</c:v>
                      </c:pt>
                      <c:pt idx="439">
                        <c:v>-1.6</c:v>
                      </c:pt>
                      <c:pt idx="440">
                        <c:v>-1.6</c:v>
                      </c:pt>
                      <c:pt idx="441">
                        <c:v>-1.6</c:v>
                      </c:pt>
                      <c:pt idx="442">
                        <c:v>-1.6</c:v>
                      </c:pt>
                      <c:pt idx="443">
                        <c:v>-1.7</c:v>
                      </c:pt>
                      <c:pt idx="444">
                        <c:v>-1.7</c:v>
                      </c:pt>
                      <c:pt idx="445">
                        <c:v>-1.8</c:v>
                      </c:pt>
                      <c:pt idx="446">
                        <c:v>-2</c:v>
                      </c:pt>
                      <c:pt idx="447">
                        <c:v>-2.2000000000000002</c:v>
                      </c:pt>
                      <c:pt idx="448">
                        <c:v>-2.2000000000000002</c:v>
                      </c:pt>
                      <c:pt idx="449">
                        <c:v>-2.5</c:v>
                      </c:pt>
                      <c:pt idx="450">
                        <c:v>-2.8</c:v>
                      </c:pt>
                      <c:pt idx="451">
                        <c:v>-3.2</c:v>
                      </c:pt>
                      <c:pt idx="452">
                        <c:v>-3.5</c:v>
                      </c:pt>
                      <c:pt idx="453">
                        <c:v>-3.6</c:v>
                      </c:pt>
                      <c:pt idx="454">
                        <c:v>-3.6</c:v>
                      </c:pt>
                      <c:pt idx="455">
                        <c:v>-3.6</c:v>
                      </c:pt>
                      <c:pt idx="456">
                        <c:v>-3.5</c:v>
                      </c:pt>
                      <c:pt idx="457">
                        <c:v>-3.3</c:v>
                      </c:pt>
                      <c:pt idx="458">
                        <c:v>-3</c:v>
                      </c:pt>
                      <c:pt idx="459">
                        <c:v>-3</c:v>
                      </c:pt>
                      <c:pt idx="460">
                        <c:v>-2.8</c:v>
                      </c:pt>
                      <c:pt idx="461">
                        <c:v>-2.6</c:v>
                      </c:pt>
                      <c:pt idx="462">
                        <c:v>-2.5</c:v>
                      </c:pt>
                      <c:pt idx="463">
                        <c:v>-2.5</c:v>
                      </c:pt>
                      <c:pt idx="464">
                        <c:v>-2.5</c:v>
                      </c:pt>
                      <c:pt idx="465">
                        <c:v>-2.5</c:v>
                      </c:pt>
                      <c:pt idx="466">
                        <c:v>-2.4</c:v>
                      </c:pt>
                      <c:pt idx="467">
                        <c:v>-2.4</c:v>
                      </c:pt>
                      <c:pt idx="468">
                        <c:v>-2.4</c:v>
                      </c:pt>
                      <c:pt idx="469">
                        <c:v>-2.2999999999999998</c:v>
                      </c:pt>
                      <c:pt idx="470">
                        <c:v>-2.4</c:v>
                      </c:pt>
                      <c:pt idx="471">
                        <c:v>-2.4</c:v>
                      </c:pt>
                      <c:pt idx="472">
                        <c:v>-2.2999999999999998</c:v>
                      </c:pt>
                      <c:pt idx="473">
                        <c:v>-2.2999999999999998</c:v>
                      </c:pt>
                      <c:pt idx="474">
                        <c:v>-2.2999999999999998</c:v>
                      </c:pt>
                      <c:pt idx="475">
                        <c:v>-2.2999999999999998</c:v>
                      </c:pt>
                      <c:pt idx="476">
                        <c:v>-2.2999999999999998</c:v>
                      </c:pt>
                      <c:pt idx="477">
                        <c:v>-2.2999999999999998</c:v>
                      </c:pt>
                      <c:pt idx="478">
                        <c:v>-2.2999999999999998</c:v>
                      </c:pt>
                      <c:pt idx="479">
                        <c:v>-2.2000000000000002</c:v>
                      </c:pt>
                      <c:pt idx="480">
                        <c:v>-2.2000000000000002</c:v>
                      </c:pt>
                      <c:pt idx="481">
                        <c:v>-2</c:v>
                      </c:pt>
                      <c:pt idx="482">
                        <c:v>-1.9</c:v>
                      </c:pt>
                      <c:pt idx="483">
                        <c:v>-1.9</c:v>
                      </c:pt>
                      <c:pt idx="484">
                        <c:v>-1.9</c:v>
                      </c:pt>
                      <c:pt idx="485">
                        <c:v>-1.8</c:v>
                      </c:pt>
                      <c:pt idx="486">
                        <c:v>-1.8</c:v>
                      </c:pt>
                      <c:pt idx="487">
                        <c:v>-1.8</c:v>
                      </c:pt>
                      <c:pt idx="488">
                        <c:v>-1.8</c:v>
                      </c:pt>
                      <c:pt idx="489">
                        <c:v>-1.9</c:v>
                      </c:pt>
                      <c:pt idx="490">
                        <c:v>-1.9</c:v>
                      </c:pt>
                      <c:pt idx="491">
                        <c:v>-1.9</c:v>
                      </c:pt>
                      <c:pt idx="492">
                        <c:v>-1.9</c:v>
                      </c:pt>
                      <c:pt idx="493">
                        <c:v>-1.9</c:v>
                      </c:pt>
                      <c:pt idx="494">
                        <c:v>-1.8</c:v>
                      </c:pt>
                      <c:pt idx="495">
                        <c:v>-1.8</c:v>
                      </c:pt>
                      <c:pt idx="496">
                        <c:v>-1.8</c:v>
                      </c:pt>
                      <c:pt idx="497">
                        <c:v>-1.8</c:v>
                      </c:pt>
                      <c:pt idx="498">
                        <c:v>-1.7</c:v>
                      </c:pt>
                      <c:pt idx="499">
                        <c:v>-1.6</c:v>
                      </c:pt>
                      <c:pt idx="500">
                        <c:v>-1.7</c:v>
                      </c:pt>
                      <c:pt idx="501">
                        <c:v>-1.7</c:v>
                      </c:pt>
                      <c:pt idx="502">
                        <c:v>-1.6</c:v>
                      </c:pt>
                      <c:pt idx="503">
                        <c:v>-1.6</c:v>
                      </c:pt>
                      <c:pt idx="504">
                        <c:v>-1.6</c:v>
                      </c:pt>
                      <c:pt idx="505">
                        <c:v>-1.6</c:v>
                      </c:pt>
                      <c:pt idx="506">
                        <c:v>-1.5</c:v>
                      </c:pt>
                      <c:pt idx="507">
                        <c:v>-1.5</c:v>
                      </c:pt>
                      <c:pt idx="508">
                        <c:v>-1.6</c:v>
                      </c:pt>
                      <c:pt idx="509">
                        <c:v>-1.6</c:v>
                      </c:pt>
                      <c:pt idx="510">
                        <c:v>-1.5</c:v>
                      </c:pt>
                      <c:pt idx="511">
                        <c:v>-1.6</c:v>
                      </c:pt>
                      <c:pt idx="512">
                        <c:v>-1.5</c:v>
                      </c:pt>
                      <c:pt idx="513">
                        <c:v>-1.5</c:v>
                      </c:pt>
                      <c:pt idx="514">
                        <c:v>-1.5</c:v>
                      </c:pt>
                      <c:pt idx="515">
                        <c:v>-1.5</c:v>
                      </c:pt>
                      <c:pt idx="516">
                        <c:v>-1.5</c:v>
                      </c:pt>
                      <c:pt idx="517">
                        <c:v>-1.5</c:v>
                      </c:pt>
                      <c:pt idx="518">
                        <c:v>-1.5</c:v>
                      </c:pt>
                      <c:pt idx="519">
                        <c:v>-1.6</c:v>
                      </c:pt>
                      <c:pt idx="520">
                        <c:v>-1.6</c:v>
                      </c:pt>
                      <c:pt idx="521">
                        <c:v>-1.5</c:v>
                      </c:pt>
                      <c:pt idx="522">
                        <c:v>-1.5</c:v>
                      </c:pt>
                      <c:pt idx="523">
                        <c:v>-1.5</c:v>
                      </c:pt>
                      <c:pt idx="524">
                        <c:v>-1.5</c:v>
                      </c:pt>
                      <c:pt idx="525">
                        <c:v>-1.5</c:v>
                      </c:pt>
                      <c:pt idx="526">
                        <c:v>-1.5</c:v>
                      </c:pt>
                      <c:pt idx="527">
                        <c:v>-1.4</c:v>
                      </c:pt>
                      <c:pt idx="528">
                        <c:v>-1.5</c:v>
                      </c:pt>
                      <c:pt idx="529">
                        <c:v>-1.4</c:v>
                      </c:pt>
                      <c:pt idx="530">
                        <c:v>-1.5</c:v>
                      </c:pt>
                      <c:pt idx="531">
                        <c:v>-1.5</c:v>
                      </c:pt>
                      <c:pt idx="532">
                        <c:v>-1.4</c:v>
                      </c:pt>
                      <c:pt idx="533">
                        <c:v>-1.5</c:v>
                      </c:pt>
                      <c:pt idx="534">
                        <c:v>-1.5</c:v>
                      </c:pt>
                      <c:pt idx="535">
                        <c:v>-1.5</c:v>
                      </c:pt>
                      <c:pt idx="536">
                        <c:v>-1.5</c:v>
                      </c:pt>
                      <c:pt idx="537">
                        <c:v>-1.5</c:v>
                      </c:pt>
                      <c:pt idx="538">
                        <c:v>-1.5</c:v>
                      </c:pt>
                      <c:pt idx="539">
                        <c:v>-1.4</c:v>
                      </c:pt>
                      <c:pt idx="540">
                        <c:v>-1.5</c:v>
                      </c:pt>
                      <c:pt idx="541">
                        <c:v>-1.5</c:v>
                      </c:pt>
                      <c:pt idx="542">
                        <c:v>-1.4</c:v>
                      </c:pt>
                      <c:pt idx="543">
                        <c:v>-1.5</c:v>
                      </c:pt>
                      <c:pt idx="544">
                        <c:v>-1.5</c:v>
                      </c:pt>
                      <c:pt idx="545">
                        <c:v>-1.5</c:v>
                      </c:pt>
                      <c:pt idx="546">
                        <c:v>-1.5</c:v>
                      </c:pt>
                      <c:pt idx="547">
                        <c:v>-1.5</c:v>
                      </c:pt>
                      <c:pt idx="548">
                        <c:v>-1.5</c:v>
                      </c:pt>
                      <c:pt idx="549">
                        <c:v>-1.4</c:v>
                      </c:pt>
                      <c:pt idx="550">
                        <c:v>-1.4</c:v>
                      </c:pt>
                      <c:pt idx="551">
                        <c:v>-1.5</c:v>
                      </c:pt>
                      <c:pt idx="552">
                        <c:v>-1.4</c:v>
                      </c:pt>
                      <c:pt idx="553">
                        <c:v>-1.4</c:v>
                      </c:pt>
                      <c:pt idx="554">
                        <c:v>-1.5</c:v>
                      </c:pt>
                      <c:pt idx="555">
                        <c:v>-1.4</c:v>
                      </c:pt>
                      <c:pt idx="556">
                        <c:v>-1.4</c:v>
                      </c:pt>
                      <c:pt idx="557">
                        <c:v>-1.5</c:v>
                      </c:pt>
                      <c:pt idx="558">
                        <c:v>-1.4</c:v>
                      </c:pt>
                      <c:pt idx="559">
                        <c:v>-1.3</c:v>
                      </c:pt>
                      <c:pt idx="560">
                        <c:v>-1.5</c:v>
                      </c:pt>
                      <c:pt idx="561">
                        <c:v>-1.4</c:v>
                      </c:pt>
                      <c:pt idx="562">
                        <c:v>-1.4</c:v>
                      </c:pt>
                      <c:pt idx="563">
                        <c:v>-1.5</c:v>
                      </c:pt>
                      <c:pt idx="564">
                        <c:v>-1.4</c:v>
                      </c:pt>
                      <c:pt idx="565">
                        <c:v>-1.5</c:v>
                      </c:pt>
                      <c:pt idx="566">
                        <c:v>-1.5</c:v>
                      </c:pt>
                      <c:pt idx="567">
                        <c:v>-1.4</c:v>
                      </c:pt>
                      <c:pt idx="568">
                        <c:v>-1.4</c:v>
                      </c:pt>
                      <c:pt idx="569">
                        <c:v>-1.5</c:v>
                      </c:pt>
                      <c:pt idx="570">
                        <c:v>-1.5</c:v>
                      </c:pt>
                      <c:pt idx="571">
                        <c:v>-1.4</c:v>
                      </c:pt>
                      <c:pt idx="572">
                        <c:v>-1.4</c:v>
                      </c:pt>
                      <c:pt idx="573">
                        <c:v>-1.5</c:v>
                      </c:pt>
                      <c:pt idx="574">
                        <c:v>-1.4</c:v>
                      </c:pt>
                      <c:pt idx="575">
                        <c:v>-1.5</c:v>
                      </c:pt>
                      <c:pt idx="576">
                        <c:v>-1.5</c:v>
                      </c:pt>
                      <c:pt idx="577">
                        <c:v>-1.4</c:v>
                      </c:pt>
                      <c:pt idx="578">
                        <c:v>-1.5</c:v>
                      </c:pt>
                      <c:pt idx="579">
                        <c:v>-1.5</c:v>
                      </c:pt>
                      <c:pt idx="580">
                        <c:v>-1.4</c:v>
                      </c:pt>
                      <c:pt idx="581">
                        <c:v>-1.4</c:v>
                      </c:pt>
                      <c:pt idx="582">
                        <c:v>-1.5</c:v>
                      </c:pt>
                      <c:pt idx="583">
                        <c:v>-1.4</c:v>
                      </c:pt>
                      <c:pt idx="584">
                        <c:v>-1.4</c:v>
                      </c:pt>
                      <c:pt idx="585">
                        <c:v>-1.4</c:v>
                      </c:pt>
                      <c:pt idx="586">
                        <c:v>-1.4</c:v>
                      </c:pt>
                      <c:pt idx="587">
                        <c:v>-1.4</c:v>
                      </c:pt>
                      <c:pt idx="588">
                        <c:v>-1.4</c:v>
                      </c:pt>
                      <c:pt idx="589">
                        <c:v>-1.5</c:v>
                      </c:pt>
                      <c:pt idx="590">
                        <c:v>-1.4</c:v>
                      </c:pt>
                      <c:pt idx="591">
                        <c:v>-1.4</c:v>
                      </c:pt>
                      <c:pt idx="592">
                        <c:v>-1.4</c:v>
                      </c:pt>
                      <c:pt idx="593">
                        <c:v>-1.4</c:v>
                      </c:pt>
                      <c:pt idx="594">
                        <c:v>-1.4</c:v>
                      </c:pt>
                      <c:pt idx="595">
                        <c:v>-1.4</c:v>
                      </c:pt>
                      <c:pt idx="596">
                        <c:v>-1.5</c:v>
                      </c:pt>
                      <c:pt idx="597">
                        <c:v>-1.4</c:v>
                      </c:pt>
                      <c:pt idx="598">
                        <c:v>-1.4</c:v>
                      </c:pt>
                      <c:pt idx="599">
                        <c:v>-1.4</c:v>
                      </c:pt>
                      <c:pt idx="600">
                        <c:v>-1.4</c:v>
                      </c:pt>
                      <c:pt idx="601">
                        <c:v>-1.4</c:v>
                      </c:pt>
                      <c:pt idx="602">
                        <c:v>-1.4</c:v>
                      </c:pt>
                      <c:pt idx="603">
                        <c:v>-1.5</c:v>
                      </c:pt>
                      <c:pt idx="604">
                        <c:v>-1.5</c:v>
                      </c:pt>
                      <c:pt idx="605">
                        <c:v>-1.4</c:v>
                      </c:pt>
                      <c:pt idx="606">
                        <c:v>-1.5</c:v>
                      </c:pt>
                      <c:pt idx="607">
                        <c:v>-1.4</c:v>
                      </c:pt>
                      <c:pt idx="608">
                        <c:v>-1.4</c:v>
                      </c:pt>
                      <c:pt idx="609">
                        <c:v>-1.4</c:v>
                      </c:pt>
                      <c:pt idx="610">
                        <c:v>-1.4</c:v>
                      </c:pt>
                      <c:pt idx="611">
                        <c:v>-1.4</c:v>
                      </c:pt>
                      <c:pt idx="612">
                        <c:v>-1.4</c:v>
                      </c:pt>
                      <c:pt idx="613">
                        <c:v>-1.5</c:v>
                      </c:pt>
                      <c:pt idx="614">
                        <c:v>-1.5</c:v>
                      </c:pt>
                      <c:pt idx="615">
                        <c:v>-1.5</c:v>
                      </c:pt>
                      <c:pt idx="616">
                        <c:v>-1.4</c:v>
                      </c:pt>
                      <c:pt idx="617">
                        <c:v>-1.4</c:v>
                      </c:pt>
                      <c:pt idx="618">
                        <c:v>-1.4</c:v>
                      </c:pt>
                      <c:pt idx="619">
                        <c:v>-1.4</c:v>
                      </c:pt>
                      <c:pt idx="620">
                        <c:v>-1.4</c:v>
                      </c:pt>
                      <c:pt idx="621">
                        <c:v>-1.3</c:v>
                      </c:pt>
                      <c:pt idx="622">
                        <c:v>-1.5</c:v>
                      </c:pt>
                      <c:pt idx="623">
                        <c:v>-1.4</c:v>
                      </c:pt>
                      <c:pt idx="624">
                        <c:v>-1.4</c:v>
                      </c:pt>
                      <c:pt idx="625">
                        <c:v>-1.4</c:v>
                      </c:pt>
                      <c:pt idx="626">
                        <c:v>-1.4</c:v>
                      </c:pt>
                      <c:pt idx="627">
                        <c:v>-1.4</c:v>
                      </c:pt>
                      <c:pt idx="628">
                        <c:v>-1.3</c:v>
                      </c:pt>
                      <c:pt idx="629">
                        <c:v>-1.4</c:v>
                      </c:pt>
                      <c:pt idx="630">
                        <c:v>-1.4</c:v>
                      </c:pt>
                      <c:pt idx="631">
                        <c:v>-1.4</c:v>
                      </c:pt>
                      <c:pt idx="632">
                        <c:v>-1.4</c:v>
                      </c:pt>
                      <c:pt idx="633">
                        <c:v>-1.4</c:v>
                      </c:pt>
                      <c:pt idx="634">
                        <c:v>-1.4</c:v>
                      </c:pt>
                      <c:pt idx="635">
                        <c:v>-1.4</c:v>
                      </c:pt>
                      <c:pt idx="636">
                        <c:v>-1.4</c:v>
                      </c:pt>
                      <c:pt idx="637">
                        <c:v>-1.4</c:v>
                      </c:pt>
                      <c:pt idx="638">
                        <c:v>-1.4</c:v>
                      </c:pt>
                      <c:pt idx="639">
                        <c:v>-1.4</c:v>
                      </c:pt>
                      <c:pt idx="640">
                        <c:v>-1.5</c:v>
                      </c:pt>
                      <c:pt idx="641">
                        <c:v>-1.4</c:v>
                      </c:pt>
                      <c:pt idx="642">
                        <c:v>-1.4</c:v>
                      </c:pt>
                      <c:pt idx="643">
                        <c:v>-1.4</c:v>
                      </c:pt>
                      <c:pt idx="644">
                        <c:v>-1.4</c:v>
                      </c:pt>
                      <c:pt idx="645">
                        <c:v>-1.4</c:v>
                      </c:pt>
                      <c:pt idx="646">
                        <c:v>-1.4</c:v>
                      </c:pt>
                      <c:pt idx="647">
                        <c:v>-1.4</c:v>
                      </c:pt>
                      <c:pt idx="648">
                        <c:v>-1.4</c:v>
                      </c:pt>
                      <c:pt idx="649">
                        <c:v>-1.4</c:v>
                      </c:pt>
                      <c:pt idx="650">
                        <c:v>-1.5</c:v>
                      </c:pt>
                      <c:pt idx="651">
                        <c:v>-1.5</c:v>
                      </c:pt>
                      <c:pt idx="652">
                        <c:v>-1.4</c:v>
                      </c:pt>
                      <c:pt idx="653">
                        <c:v>-1.5</c:v>
                      </c:pt>
                      <c:pt idx="654">
                        <c:v>-1.5</c:v>
                      </c:pt>
                      <c:pt idx="655">
                        <c:v>-1.5</c:v>
                      </c:pt>
                      <c:pt idx="656">
                        <c:v>-1.5</c:v>
                      </c:pt>
                      <c:pt idx="657">
                        <c:v>-1.5</c:v>
                      </c:pt>
                      <c:pt idx="658">
                        <c:v>-1.4</c:v>
                      </c:pt>
                      <c:pt idx="659">
                        <c:v>-1.4</c:v>
                      </c:pt>
                      <c:pt idx="660">
                        <c:v>-1.5</c:v>
                      </c:pt>
                      <c:pt idx="661">
                        <c:v>-1.4</c:v>
                      </c:pt>
                      <c:pt idx="662">
                        <c:v>-1.4</c:v>
                      </c:pt>
                      <c:pt idx="663">
                        <c:v>-1.4</c:v>
                      </c:pt>
                      <c:pt idx="664">
                        <c:v>-1.5</c:v>
                      </c:pt>
                      <c:pt idx="665">
                        <c:v>-1.5</c:v>
                      </c:pt>
                      <c:pt idx="666">
                        <c:v>-1.4</c:v>
                      </c:pt>
                      <c:pt idx="667">
                        <c:v>-1.5</c:v>
                      </c:pt>
                      <c:pt idx="668">
                        <c:v>-1.5</c:v>
                      </c:pt>
                      <c:pt idx="669">
                        <c:v>-1.4</c:v>
                      </c:pt>
                      <c:pt idx="670">
                        <c:v>-1.4</c:v>
                      </c:pt>
                      <c:pt idx="671">
                        <c:v>-1.4</c:v>
                      </c:pt>
                      <c:pt idx="672">
                        <c:v>-1.4</c:v>
                      </c:pt>
                      <c:pt idx="673">
                        <c:v>-1.5</c:v>
                      </c:pt>
                      <c:pt idx="674">
                        <c:v>-1.4</c:v>
                      </c:pt>
                      <c:pt idx="675">
                        <c:v>-1.5</c:v>
                      </c:pt>
                      <c:pt idx="676">
                        <c:v>-1.4</c:v>
                      </c:pt>
                      <c:pt idx="677">
                        <c:v>-1.4</c:v>
                      </c:pt>
                      <c:pt idx="678">
                        <c:v>-1.4</c:v>
                      </c:pt>
                      <c:pt idx="679">
                        <c:v>-1.4</c:v>
                      </c:pt>
                      <c:pt idx="680">
                        <c:v>-1.4</c:v>
                      </c:pt>
                      <c:pt idx="681">
                        <c:v>-1.4</c:v>
                      </c:pt>
                      <c:pt idx="682">
                        <c:v>-1.4</c:v>
                      </c:pt>
                      <c:pt idx="683">
                        <c:v>-1.5</c:v>
                      </c:pt>
                      <c:pt idx="684">
                        <c:v>-1.5</c:v>
                      </c:pt>
                      <c:pt idx="685">
                        <c:v>-1.5</c:v>
                      </c:pt>
                      <c:pt idx="686">
                        <c:v>-1.4</c:v>
                      </c:pt>
                      <c:pt idx="687">
                        <c:v>-1.5</c:v>
                      </c:pt>
                      <c:pt idx="688">
                        <c:v>-1.4</c:v>
                      </c:pt>
                      <c:pt idx="689">
                        <c:v>-1.4</c:v>
                      </c:pt>
                      <c:pt idx="690">
                        <c:v>-1.4</c:v>
                      </c:pt>
                      <c:pt idx="691">
                        <c:v>-1.4</c:v>
                      </c:pt>
                      <c:pt idx="692">
                        <c:v>-1.3</c:v>
                      </c:pt>
                      <c:pt idx="693">
                        <c:v>-1.4</c:v>
                      </c:pt>
                      <c:pt idx="694">
                        <c:v>-1.5</c:v>
                      </c:pt>
                      <c:pt idx="695">
                        <c:v>-1.4</c:v>
                      </c:pt>
                      <c:pt idx="696">
                        <c:v>-1.4</c:v>
                      </c:pt>
                      <c:pt idx="697">
                        <c:v>-1.4</c:v>
                      </c:pt>
                      <c:pt idx="698">
                        <c:v>-1.4</c:v>
                      </c:pt>
                      <c:pt idx="699">
                        <c:v>-1.4</c:v>
                      </c:pt>
                      <c:pt idx="700">
                        <c:v>-1.4</c:v>
                      </c:pt>
                      <c:pt idx="701">
                        <c:v>-1.4</c:v>
                      </c:pt>
                      <c:pt idx="702">
                        <c:v>-1.4</c:v>
                      </c:pt>
                      <c:pt idx="703">
                        <c:v>-1.4</c:v>
                      </c:pt>
                      <c:pt idx="704">
                        <c:v>-1.4</c:v>
                      </c:pt>
                      <c:pt idx="705">
                        <c:v>-1.4</c:v>
                      </c:pt>
                      <c:pt idx="706">
                        <c:v>-1.5</c:v>
                      </c:pt>
                      <c:pt idx="707">
                        <c:v>-1.4</c:v>
                      </c:pt>
                      <c:pt idx="708">
                        <c:v>-1.4</c:v>
                      </c:pt>
                      <c:pt idx="709">
                        <c:v>-1.4</c:v>
                      </c:pt>
                      <c:pt idx="710">
                        <c:v>-1.4</c:v>
                      </c:pt>
                      <c:pt idx="711">
                        <c:v>-1.4</c:v>
                      </c:pt>
                      <c:pt idx="712">
                        <c:v>-1.5</c:v>
                      </c:pt>
                      <c:pt idx="713">
                        <c:v>-1.4</c:v>
                      </c:pt>
                      <c:pt idx="714">
                        <c:v>-1.4</c:v>
                      </c:pt>
                      <c:pt idx="715">
                        <c:v>-1.5</c:v>
                      </c:pt>
                      <c:pt idx="716">
                        <c:v>-1.4</c:v>
                      </c:pt>
                      <c:pt idx="717">
                        <c:v>-1.4</c:v>
                      </c:pt>
                      <c:pt idx="718">
                        <c:v>-1.4</c:v>
                      </c:pt>
                      <c:pt idx="719">
                        <c:v>-1.4</c:v>
                      </c:pt>
                      <c:pt idx="720">
                        <c:v>-1.4</c:v>
                      </c:pt>
                      <c:pt idx="721">
                        <c:v>-1.4</c:v>
                      </c:pt>
                      <c:pt idx="722">
                        <c:v>-1.4</c:v>
                      </c:pt>
                      <c:pt idx="723">
                        <c:v>-1.4</c:v>
                      </c:pt>
                      <c:pt idx="724">
                        <c:v>-1.4</c:v>
                      </c:pt>
                      <c:pt idx="725">
                        <c:v>-1.5</c:v>
                      </c:pt>
                      <c:pt idx="726">
                        <c:v>-1.4</c:v>
                      </c:pt>
                      <c:pt idx="727">
                        <c:v>-1.4</c:v>
                      </c:pt>
                      <c:pt idx="728">
                        <c:v>-1.4</c:v>
                      </c:pt>
                      <c:pt idx="729">
                        <c:v>-1.4</c:v>
                      </c:pt>
                      <c:pt idx="730">
                        <c:v>-1.4</c:v>
                      </c:pt>
                      <c:pt idx="731">
                        <c:v>-1.4</c:v>
                      </c:pt>
                      <c:pt idx="732">
                        <c:v>-1.4</c:v>
                      </c:pt>
                      <c:pt idx="733">
                        <c:v>-1.5</c:v>
                      </c:pt>
                      <c:pt idx="734">
                        <c:v>-1.5</c:v>
                      </c:pt>
                      <c:pt idx="735">
                        <c:v>-1.4</c:v>
                      </c:pt>
                      <c:pt idx="736">
                        <c:v>-1.4</c:v>
                      </c:pt>
                      <c:pt idx="737">
                        <c:v>-1.5</c:v>
                      </c:pt>
                      <c:pt idx="738">
                        <c:v>-1.4</c:v>
                      </c:pt>
                      <c:pt idx="739">
                        <c:v>-1.5</c:v>
                      </c:pt>
                      <c:pt idx="740">
                        <c:v>-1.5</c:v>
                      </c:pt>
                      <c:pt idx="741">
                        <c:v>-1.4</c:v>
                      </c:pt>
                      <c:pt idx="742">
                        <c:v>-1.4</c:v>
                      </c:pt>
                      <c:pt idx="743">
                        <c:v>-1.5</c:v>
                      </c:pt>
                      <c:pt idx="744">
                        <c:v>-1.4</c:v>
                      </c:pt>
                      <c:pt idx="745">
                        <c:v>-1.5</c:v>
                      </c:pt>
                      <c:pt idx="746">
                        <c:v>-1.4</c:v>
                      </c:pt>
                      <c:pt idx="747">
                        <c:v>-1.4</c:v>
                      </c:pt>
                      <c:pt idx="748">
                        <c:v>-1.5</c:v>
                      </c:pt>
                      <c:pt idx="749">
                        <c:v>-1.5</c:v>
                      </c:pt>
                      <c:pt idx="750">
                        <c:v>-1.5</c:v>
                      </c:pt>
                      <c:pt idx="751">
                        <c:v>-1.5</c:v>
                      </c:pt>
                      <c:pt idx="752">
                        <c:v>-1.4</c:v>
                      </c:pt>
                      <c:pt idx="753">
                        <c:v>-1.4</c:v>
                      </c:pt>
                      <c:pt idx="754">
                        <c:v>-1.4</c:v>
                      </c:pt>
                      <c:pt idx="755">
                        <c:v>-1.4</c:v>
                      </c:pt>
                      <c:pt idx="756">
                        <c:v>-1.4</c:v>
                      </c:pt>
                      <c:pt idx="757">
                        <c:v>-1.4</c:v>
                      </c:pt>
                      <c:pt idx="758">
                        <c:v>-1.4</c:v>
                      </c:pt>
                      <c:pt idx="759">
                        <c:v>-1.4</c:v>
                      </c:pt>
                      <c:pt idx="760">
                        <c:v>-1.4</c:v>
                      </c:pt>
                      <c:pt idx="761">
                        <c:v>-1.4</c:v>
                      </c:pt>
                      <c:pt idx="762">
                        <c:v>-1.4</c:v>
                      </c:pt>
                      <c:pt idx="763">
                        <c:v>-1.4</c:v>
                      </c:pt>
                      <c:pt idx="764">
                        <c:v>-1.4</c:v>
                      </c:pt>
                      <c:pt idx="765">
                        <c:v>-1.4</c:v>
                      </c:pt>
                      <c:pt idx="766">
                        <c:v>-1.5</c:v>
                      </c:pt>
                      <c:pt idx="767">
                        <c:v>-1.4</c:v>
                      </c:pt>
                      <c:pt idx="768">
                        <c:v>-1.4</c:v>
                      </c:pt>
                      <c:pt idx="769">
                        <c:v>-1.4</c:v>
                      </c:pt>
                      <c:pt idx="770">
                        <c:v>-1.4</c:v>
                      </c:pt>
                      <c:pt idx="771">
                        <c:v>-1.4</c:v>
                      </c:pt>
                      <c:pt idx="772">
                        <c:v>-1.5</c:v>
                      </c:pt>
                      <c:pt idx="773">
                        <c:v>-1.4</c:v>
                      </c:pt>
                      <c:pt idx="774">
                        <c:v>-1.4</c:v>
                      </c:pt>
                      <c:pt idx="775">
                        <c:v>-1.4</c:v>
                      </c:pt>
                      <c:pt idx="776">
                        <c:v>-1.4</c:v>
                      </c:pt>
                      <c:pt idx="777">
                        <c:v>-1.4</c:v>
                      </c:pt>
                      <c:pt idx="778">
                        <c:v>-1.4</c:v>
                      </c:pt>
                      <c:pt idx="779">
                        <c:v>-1.4</c:v>
                      </c:pt>
                      <c:pt idx="780">
                        <c:v>-1.4</c:v>
                      </c:pt>
                      <c:pt idx="781">
                        <c:v>-1.4</c:v>
                      </c:pt>
                      <c:pt idx="782">
                        <c:v>-1.5</c:v>
                      </c:pt>
                      <c:pt idx="783">
                        <c:v>-1.4</c:v>
                      </c:pt>
                      <c:pt idx="784">
                        <c:v>-1.4</c:v>
                      </c:pt>
                      <c:pt idx="785">
                        <c:v>-1.4</c:v>
                      </c:pt>
                      <c:pt idx="786">
                        <c:v>-1.4</c:v>
                      </c:pt>
                      <c:pt idx="787">
                        <c:v>-1.4</c:v>
                      </c:pt>
                      <c:pt idx="788">
                        <c:v>-1.5</c:v>
                      </c:pt>
                      <c:pt idx="789">
                        <c:v>-1.4</c:v>
                      </c:pt>
                      <c:pt idx="790">
                        <c:v>-1.4</c:v>
                      </c:pt>
                      <c:pt idx="791">
                        <c:v>-1.4</c:v>
                      </c:pt>
                      <c:pt idx="792">
                        <c:v>-1.5</c:v>
                      </c:pt>
                      <c:pt idx="793">
                        <c:v>-1.4</c:v>
                      </c:pt>
                      <c:pt idx="794">
                        <c:v>-1.4</c:v>
                      </c:pt>
                      <c:pt idx="795">
                        <c:v>-1.4</c:v>
                      </c:pt>
                      <c:pt idx="796">
                        <c:v>-1.5</c:v>
                      </c:pt>
                      <c:pt idx="797">
                        <c:v>-1.4</c:v>
                      </c:pt>
                      <c:pt idx="798">
                        <c:v>-1.4</c:v>
                      </c:pt>
                      <c:pt idx="799">
                        <c:v>-1.5</c:v>
                      </c:pt>
                      <c:pt idx="800">
                        <c:v>-1.5</c:v>
                      </c:pt>
                      <c:pt idx="801">
                        <c:v>-1.4</c:v>
                      </c:pt>
                      <c:pt idx="802">
                        <c:v>-1.4</c:v>
                      </c:pt>
                      <c:pt idx="803">
                        <c:v>-1.4</c:v>
                      </c:pt>
                      <c:pt idx="804">
                        <c:v>-1.4</c:v>
                      </c:pt>
                      <c:pt idx="805">
                        <c:v>-1.4</c:v>
                      </c:pt>
                      <c:pt idx="806">
                        <c:v>-1.4</c:v>
                      </c:pt>
                      <c:pt idx="807">
                        <c:v>-1.4</c:v>
                      </c:pt>
                      <c:pt idx="808">
                        <c:v>-1.4</c:v>
                      </c:pt>
                      <c:pt idx="809">
                        <c:v>-1.4</c:v>
                      </c:pt>
                      <c:pt idx="810">
                        <c:v>-1.5</c:v>
                      </c:pt>
                      <c:pt idx="811">
                        <c:v>-1.4</c:v>
                      </c:pt>
                      <c:pt idx="812">
                        <c:v>-1.5</c:v>
                      </c:pt>
                      <c:pt idx="813">
                        <c:v>-1.4</c:v>
                      </c:pt>
                      <c:pt idx="814">
                        <c:v>-1.4</c:v>
                      </c:pt>
                      <c:pt idx="815">
                        <c:v>-1.4</c:v>
                      </c:pt>
                      <c:pt idx="816">
                        <c:v>-1.4</c:v>
                      </c:pt>
                      <c:pt idx="817">
                        <c:v>-1.5</c:v>
                      </c:pt>
                      <c:pt idx="818">
                        <c:v>-1.4</c:v>
                      </c:pt>
                      <c:pt idx="819">
                        <c:v>-1.5</c:v>
                      </c:pt>
                      <c:pt idx="820">
                        <c:v>-1.4</c:v>
                      </c:pt>
                      <c:pt idx="821">
                        <c:v>-1.4</c:v>
                      </c:pt>
                      <c:pt idx="822">
                        <c:v>-1.4</c:v>
                      </c:pt>
                      <c:pt idx="823">
                        <c:v>-1.4</c:v>
                      </c:pt>
                      <c:pt idx="824">
                        <c:v>-1.4</c:v>
                      </c:pt>
                      <c:pt idx="825">
                        <c:v>-1.4</c:v>
                      </c:pt>
                      <c:pt idx="826">
                        <c:v>-1.5</c:v>
                      </c:pt>
                      <c:pt idx="827">
                        <c:v>-1.5</c:v>
                      </c:pt>
                      <c:pt idx="828">
                        <c:v>-1.6</c:v>
                      </c:pt>
                      <c:pt idx="829">
                        <c:v>-1.5</c:v>
                      </c:pt>
                      <c:pt idx="830">
                        <c:v>-1.5</c:v>
                      </c:pt>
                      <c:pt idx="831">
                        <c:v>-1.5</c:v>
                      </c:pt>
                      <c:pt idx="832">
                        <c:v>-1.5</c:v>
                      </c:pt>
                      <c:pt idx="833">
                        <c:v>-1.5</c:v>
                      </c:pt>
                      <c:pt idx="834">
                        <c:v>-1.5</c:v>
                      </c:pt>
                      <c:pt idx="835">
                        <c:v>-1.5</c:v>
                      </c:pt>
                      <c:pt idx="836">
                        <c:v>-1.4</c:v>
                      </c:pt>
                      <c:pt idx="837">
                        <c:v>-1.4</c:v>
                      </c:pt>
                      <c:pt idx="838">
                        <c:v>-1.5</c:v>
                      </c:pt>
                      <c:pt idx="839">
                        <c:v>-1.5</c:v>
                      </c:pt>
                      <c:pt idx="840">
                        <c:v>-1.5</c:v>
                      </c:pt>
                      <c:pt idx="841">
                        <c:v>-1.5</c:v>
                      </c:pt>
                      <c:pt idx="842">
                        <c:v>-1.5</c:v>
                      </c:pt>
                      <c:pt idx="843">
                        <c:v>-1.5</c:v>
                      </c:pt>
                      <c:pt idx="844">
                        <c:v>-1.5</c:v>
                      </c:pt>
                      <c:pt idx="845">
                        <c:v>-1.5</c:v>
                      </c:pt>
                      <c:pt idx="846">
                        <c:v>-1.5</c:v>
                      </c:pt>
                      <c:pt idx="847">
                        <c:v>-1.5</c:v>
                      </c:pt>
                      <c:pt idx="848">
                        <c:v>-1.5</c:v>
                      </c:pt>
                      <c:pt idx="849">
                        <c:v>-1.5</c:v>
                      </c:pt>
                      <c:pt idx="850">
                        <c:v>-1.5</c:v>
                      </c:pt>
                      <c:pt idx="851">
                        <c:v>-1.5</c:v>
                      </c:pt>
                      <c:pt idx="852">
                        <c:v>-1.5</c:v>
                      </c:pt>
                      <c:pt idx="853">
                        <c:v>-1.5</c:v>
                      </c:pt>
                      <c:pt idx="854">
                        <c:v>-1.4</c:v>
                      </c:pt>
                      <c:pt idx="855">
                        <c:v>-1.5</c:v>
                      </c:pt>
                      <c:pt idx="856">
                        <c:v>-1.4</c:v>
                      </c:pt>
                      <c:pt idx="857">
                        <c:v>-1.3</c:v>
                      </c:pt>
                      <c:pt idx="858">
                        <c:v>-1.4</c:v>
                      </c:pt>
                      <c:pt idx="859">
                        <c:v>-1.5</c:v>
                      </c:pt>
                      <c:pt idx="860">
                        <c:v>-1.4</c:v>
                      </c:pt>
                      <c:pt idx="861">
                        <c:v>-1.5</c:v>
                      </c:pt>
                      <c:pt idx="862">
                        <c:v>-1.5</c:v>
                      </c:pt>
                      <c:pt idx="863">
                        <c:v>-1.5</c:v>
                      </c:pt>
                      <c:pt idx="864">
                        <c:v>-1.5</c:v>
                      </c:pt>
                      <c:pt idx="865">
                        <c:v>-1.5</c:v>
                      </c:pt>
                      <c:pt idx="866">
                        <c:v>-1.4</c:v>
                      </c:pt>
                      <c:pt idx="867">
                        <c:v>-1.5</c:v>
                      </c:pt>
                      <c:pt idx="868">
                        <c:v>-1.4</c:v>
                      </c:pt>
                      <c:pt idx="869">
                        <c:v>-1.5</c:v>
                      </c:pt>
                      <c:pt idx="870">
                        <c:v>-1.5</c:v>
                      </c:pt>
                      <c:pt idx="871">
                        <c:v>-1.4</c:v>
                      </c:pt>
                      <c:pt idx="872">
                        <c:v>-1.4</c:v>
                      </c:pt>
                      <c:pt idx="873">
                        <c:v>-1.4</c:v>
                      </c:pt>
                      <c:pt idx="874">
                        <c:v>-1.5</c:v>
                      </c:pt>
                      <c:pt idx="875">
                        <c:v>-1.5</c:v>
                      </c:pt>
                      <c:pt idx="876">
                        <c:v>-1.4</c:v>
                      </c:pt>
                      <c:pt idx="877">
                        <c:v>-1.5</c:v>
                      </c:pt>
                      <c:pt idx="878">
                        <c:v>-1.5</c:v>
                      </c:pt>
                      <c:pt idx="879">
                        <c:v>-1.4</c:v>
                      </c:pt>
                      <c:pt idx="880">
                        <c:v>-1.4</c:v>
                      </c:pt>
                      <c:pt idx="881">
                        <c:v>-1.4</c:v>
                      </c:pt>
                      <c:pt idx="882">
                        <c:v>-1.4</c:v>
                      </c:pt>
                      <c:pt idx="883">
                        <c:v>-1.5</c:v>
                      </c:pt>
                      <c:pt idx="884">
                        <c:v>-1.4</c:v>
                      </c:pt>
                      <c:pt idx="885">
                        <c:v>-1.4</c:v>
                      </c:pt>
                      <c:pt idx="886">
                        <c:v>-1.5</c:v>
                      </c:pt>
                      <c:pt idx="887">
                        <c:v>-1.5</c:v>
                      </c:pt>
                      <c:pt idx="888">
                        <c:v>-1.6</c:v>
                      </c:pt>
                      <c:pt idx="889">
                        <c:v>-1.7</c:v>
                      </c:pt>
                      <c:pt idx="890">
                        <c:v>-2.1</c:v>
                      </c:pt>
                      <c:pt idx="891">
                        <c:v>-2.2000000000000002</c:v>
                      </c:pt>
                      <c:pt idx="892">
                        <c:v>-2</c:v>
                      </c:pt>
                      <c:pt idx="893">
                        <c:v>-2</c:v>
                      </c:pt>
                      <c:pt idx="894">
                        <c:v>-1.8</c:v>
                      </c:pt>
                      <c:pt idx="895">
                        <c:v>-1.7</c:v>
                      </c:pt>
                      <c:pt idx="896">
                        <c:v>-1.7</c:v>
                      </c:pt>
                      <c:pt idx="897">
                        <c:v>-1.6</c:v>
                      </c:pt>
                      <c:pt idx="898">
                        <c:v>-1.6</c:v>
                      </c:pt>
                      <c:pt idx="899">
                        <c:v>-1.5</c:v>
                      </c:pt>
                      <c:pt idx="900">
                        <c:v>-1.4</c:v>
                      </c:pt>
                      <c:pt idx="901">
                        <c:v>-1.3</c:v>
                      </c:pt>
                      <c:pt idx="902">
                        <c:v>-1.3</c:v>
                      </c:pt>
                      <c:pt idx="903">
                        <c:v>-1.3</c:v>
                      </c:pt>
                      <c:pt idx="904">
                        <c:v>-1.3</c:v>
                      </c:pt>
                      <c:pt idx="905">
                        <c:v>-1.4</c:v>
                      </c:pt>
                      <c:pt idx="906">
                        <c:v>-1.4</c:v>
                      </c:pt>
                      <c:pt idx="907">
                        <c:v>-1.3</c:v>
                      </c:pt>
                      <c:pt idx="908">
                        <c:v>-1.4</c:v>
                      </c:pt>
                      <c:pt idx="909">
                        <c:v>-1.4</c:v>
                      </c:pt>
                      <c:pt idx="910">
                        <c:v>-1.4</c:v>
                      </c:pt>
                      <c:pt idx="911">
                        <c:v>-1.4</c:v>
                      </c:pt>
                      <c:pt idx="912">
                        <c:v>-1.4</c:v>
                      </c:pt>
                      <c:pt idx="913">
                        <c:v>-1.5</c:v>
                      </c:pt>
                      <c:pt idx="914">
                        <c:v>-1.5</c:v>
                      </c:pt>
                      <c:pt idx="915">
                        <c:v>-1.4</c:v>
                      </c:pt>
                      <c:pt idx="916">
                        <c:v>-1.4</c:v>
                      </c:pt>
                      <c:pt idx="917">
                        <c:v>-1.4</c:v>
                      </c:pt>
                      <c:pt idx="918">
                        <c:v>-1.4</c:v>
                      </c:pt>
                      <c:pt idx="919">
                        <c:v>-1.4</c:v>
                      </c:pt>
                      <c:pt idx="920">
                        <c:v>-1.3</c:v>
                      </c:pt>
                      <c:pt idx="921">
                        <c:v>-1.4</c:v>
                      </c:pt>
                      <c:pt idx="922">
                        <c:v>-1.4</c:v>
                      </c:pt>
                      <c:pt idx="923">
                        <c:v>-1.4</c:v>
                      </c:pt>
                      <c:pt idx="924">
                        <c:v>-1.4</c:v>
                      </c:pt>
                      <c:pt idx="925">
                        <c:v>-1.4</c:v>
                      </c:pt>
                      <c:pt idx="926">
                        <c:v>-1.4</c:v>
                      </c:pt>
                      <c:pt idx="927">
                        <c:v>-1.4</c:v>
                      </c:pt>
                      <c:pt idx="928">
                        <c:v>-1.4</c:v>
                      </c:pt>
                      <c:pt idx="929">
                        <c:v>-1.4</c:v>
                      </c:pt>
                      <c:pt idx="930">
                        <c:v>-1.4</c:v>
                      </c:pt>
                      <c:pt idx="931">
                        <c:v>-1.3</c:v>
                      </c:pt>
                      <c:pt idx="932">
                        <c:v>-1.4</c:v>
                      </c:pt>
                      <c:pt idx="933">
                        <c:v>-1.4</c:v>
                      </c:pt>
                      <c:pt idx="934">
                        <c:v>-1.3</c:v>
                      </c:pt>
                      <c:pt idx="935">
                        <c:v>-1.4</c:v>
                      </c:pt>
                      <c:pt idx="936">
                        <c:v>-1.4</c:v>
                      </c:pt>
                      <c:pt idx="937">
                        <c:v>-1.4</c:v>
                      </c:pt>
                      <c:pt idx="938">
                        <c:v>-1.4</c:v>
                      </c:pt>
                      <c:pt idx="939">
                        <c:v>-1.4</c:v>
                      </c:pt>
                      <c:pt idx="940">
                        <c:v>-1.4</c:v>
                      </c:pt>
                      <c:pt idx="941">
                        <c:v>-1.4</c:v>
                      </c:pt>
                      <c:pt idx="942">
                        <c:v>-1.4</c:v>
                      </c:pt>
                      <c:pt idx="943">
                        <c:v>-1.4</c:v>
                      </c:pt>
                      <c:pt idx="944">
                        <c:v>-1.4</c:v>
                      </c:pt>
                      <c:pt idx="945">
                        <c:v>-1.4</c:v>
                      </c:pt>
                      <c:pt idx="946">
                        <c:v>-1.4</c:v>
                      </c:pt>
                      <c:pt idx="947">
                        <c:v>-1.4</c:v>
                      </c:pt>
                      <c:pt idx="948">
                        <c:v>-1.4</c:v>
                      </c:pt>
                      <c:pt idx="949">
                        <c:v>-1.4</c:v>
                      </c:pt>
                      <c:pt idx="950">
                        <c:v>-1.4</c:v>
                      </c:pt>
                      <c:pt idx="951">
                        <c:v>-1.4</c:v>
                      </c:pt>
                      <c:pt idx="952">
                        <c:v>-1.4</c:v>
                      </c:pt>
                      <c:pt idx="953">
                        <c:v>-1.4</c:v>
                      </c:pt>
                      <c:pt idx="954">
                        <c:v>-1.4</c:v>
                      </c:pt>
                      <c:pt idx="955">
                        <c:v>-1.5</c:v>
                      </c:pt>
                      <c:pt idx="956">
                        <c:v>-1.4</c:v>
                      </c:pt>
                      <c:pt idx="957">
                        <c:v>-1.4</c:v>
                      </c:pt>
                      <c:pt idx="958">
                        <c:v>-1.5</c:v>
                      </c:pt>
                      <c:pt idx="959">
                        <c:v>-1.5</c:v>
                      </c:pt>
                      <c:pt idx="960">
                        <c:v>-1.4</c:v>
                      </c:pt>
                      <c:pt idx="961">
                        <c:v>-1.5</c:v>
                      </c:pt>
                      <c:pt idx="962">
                        <c:v>-1.4</c:v>
                      </c:pt>
                      <c:pt idx="963">
                        <c:v>-1.5</c:v>
                      </c:pt>
                      <c:pt idx="964">
                        <c:v>-1.4</c:v>
                      </c:pt>
                      <c:pt idx="965">
                        <c:v>-1.5</c:v>
                      </c:pt>
                      <c:pt idx="966">
                        <c:v>-1.4</c:v>
                      </c:pt>
                      <c:pt idx="967">
                        <c:v>-1.4</c:v>
                      </c:pt>
                      <c:pt idx="968">
                        <c:v>-1.4</c:v>
                      </c:pt>
                      <c:pt idx="969">
                        <c:v>-1.4</c:v>
                      </c:pt>
                      <c:pt idx="970">
                        <c:v>-1.4</c:v>
                      </c:pt>
                      <c:pt idx="971">
                        <c:v>-1.4</c:v>
                      </c:pt>
                      <c:pt idx="972">
                        <c:v>-1.5</c:v>
                      </c:pt>
                      <c:pt idx="973">
                        <c:v>-1.5</c:v>
                      </c:pt>
                      <c:pt idx="974">
                        <c:v>-1.4</c:v>
                      </c:pt>
                      <c:pt idx="975">
                        <c:v>-1.4</c:v>
                      </c:pt>
                      <c:pt idx="976">
                        <c:v>-1.4</c:v>
                      </c:pt>
                      <c:pt idx="977">
                        <c:v>-1.4</c:v>
                      </c:pt>
                      <c:pt idx="978">
                        <c:v>-1.5</c:v>
                      </c:pt>
                      <c:pt idx="979">
                        <c:v>-1.5</c:v>
                      </c:pt>
                      <c:pt idx="980">
                        <c:v>-1.4</c:v>
                      </c:pt>
                      <c:pt idx="981">
                        <c:v>-1.5</c:v>
                      </c:pt>
                      <c:pt idx="982">
                        <c:v>-1.4</c:v>
                      </c:pt>
                      <c:pt idx="983">
                        <c:v>-1.4</c:v>
                      </c:pt>
                      <c:pt idx="984">
                        <c:v>-1.4</c:v>
                      </c:pt>
                      <c:pt idx="985">
                        <c:v>-1.5</c:v>
                      </c:pt>
                      <c:pt idx="986">
                        <c:v>-1.5</c:v>
                      </c:pt>
                      <c:pt idx="987">
                        <c:v>-1.4</c:v>
                      </c:pt>
                      <c:pt idx="988">
                        <c:v>-1.5</c:v>
                      </c:pt>
                      <c:pt idx="989">
                        <c:v>-1.4</c:v>
                      </c:pt>
                      <c:pt idx="990">
                        <c:v>-1.4</c:v>
                      </c:pt>
                      <c:pt idx="991">
                        <c:v>-1.5</c:v>
                      </c:pt>
                      <c:pt idx="992">
                        <c:v>-1.4</c:v>
                      </c:pt>
                      <c:pt idx="993">
                        <c:v>-1.4</c:v>
                      </c:pt>
                      <c:pt idx="994">
                        <c:v>-1.4</c:v>
                      </c:pt>
                      <c:pt idx="995">
                        <c:v>-1.5</c:v>
                      </c:pt>
                      <c:pt idx="996">
                        <c:v>-1.4</c:v>
                      </c:pt>
                      <c:pt idx="997">
                        <c:v>-1.4</c:v>
                      </c:pt>
                      <c:pt idx="998">
                        <c:v>-1.5</c:v>
                      </c:pt>
                      <c:pt idx="999">
                        <c:v>-1.4</c:v>
                      </c:pt>
                      <c:pt idx="1000">
                        <c:v>-1.4</c:v>
                      </c:pt>
                      <c:pt idx="1001">
                        <c:v>-1.4</c:v>
                      </c:pt>
                      <c:pt idx="1002">
                        <c:v>-1.4</c:v>
                      </c:pt>
                      <c:pt idx="1003">
                        <c:v>-1.4</c:v>
                      </c:pt>
                      <c:pt idx="1004">
                        <c:v>-1.3</c:v>
                      </c:pt>
                      <c:pt idx="1005">
                        <c:v>-1.4</c:v>
                      </c:pt>
                      <c:pt idx="1006">
                        <c:v>-1.4</c:v>
                      </c:pt>
                      <c:pt idx="1007">
                        <c:v>-1.4</c:v>
                      </c:pt>
                      <c:pt idx="1008">
                        <c:v>-1.4</c:v>
                      </c:pt>
                      <c:pt idx="1009">
                        <c:v>-1.4</c:v>
                      </c:pt>
                      <c:pt idx="1010">
                        <c:v>-1.5</c:v>
                      </c:pt>
                      <c:pt idx="1011">
                        <c:v>-1.4</c:v>
                      </c:pt>
                      <c:pt idx="1012">
                        <c:v>-1.4</c:v>
                      </c:pt>
                      <c:pt idx="1013">
                        <c:v>-1.4</c:v>
                      </c:pt>
                      <c:pt idx="1014">
                        <c:v>-1.4</c:v>
                      </c:pt>
                      <c:pt idx="1015">
                        <c:v>-1.4</c:v>
                      </c:pt>
                      <c:pt idx="1016">
                        <c:v>-1.4</c:v>
                      </c:pt>
                      <c:pt idx="1017">
                        <c:v>-1.4</c:v>
                      </c:pt>
                      <c:pt idx="1018">
                        <c:v>-1.4</c:v>
                      </c:pt>
                      <c:pt idx="1019">
                        <c:v>-1.3</c:v>
                      </c:pt>
                      <c:pt idx="1020">
                        <c:v>-1.4</c:v>
                      </c:pt>
                      <c:pt idx="1021">
                        <c:v>-1.4</c:v>
                      </c:pt>
                      <c:pt idx="1022">
                        <c:v>-1.4</c:v>
                      </c:pt>
                      <c:pt idx="1023">
                        <c:v>-1.4</c:v>
                      </c:pt>
                      <c:pt idx="1024">
                        <c:v>-1.4</c:v>
                      </c:pt>
                      <c:pt idx="1025">
                        <c:v>-1.4</c:v>
                      </c:pt>
                      <c:pt idx="1026">
                        <c:v>-1.4</c:v>
                      </c:pt>
                      <c:pt idx="1027">
                        <c:v>-1.4</c:v>
                      </c:pt>
                      <c:pt idx="1028">
                        <c:v>-1.4</c:v>
                      </c:pt>
                      <c:pt idx="1029">
                        <c:v>-1.4</c:v>
                      </c:pt>
                      <c:pt idx="1030">
                        <c:v>-1.3</c:v>
                      </c:pt>
                      <c:pt idx="1031">
                        <c:v>-1.4</c:v>
                      </c:pt>
                      <c:pt idx="1032">
                        <c:v>-1.5</c:v>
                      </c:pt>
                      <c:pt idx="1033">
                        <c:v>-1.4</c:v>
                      </c:pt>
                      <c:pt idx="1034">
                        <c:v>-1.3</c:v>
                      </c:pt>
                      <c:pt idx="1035">
                        <c:v>-1.4</c:v>
                      </c:pt>
                      <c:pt idx="1036">
                        <c:v>-1.4</c:v>
                      </c:pt>
                      <c:pt idx="1037">
                        <c:v>-1.4</c:v>
                      </c:pt>
                      <c:pt idx="1038">
                        <c:v>-1.4</c:v>
                      </c:pt>
                      <c:pt idx="1039">
                        <c:v>-1.3</c:v>
                      </c:pt>
                      <c:pt idx="1040">
                        <c:v>-1.4</c:v>
                      </c:pt>
                      <c:pt idx="1041">
                        <c:v>-1.4</c:v>
                      </c:pt>
                      <c:pt idx="1042">
                        <c:v>-1.4</c:v>
                      </c:pt>
                      <c:pt idx="1043">
                        <c:v>-1.5</c:v>
                      </c:pt>
                      <c:pt idx="1044">
                        <c:v>-1.4</c:v>
                      </c:pt>
                      <c:pt idx="1045">
                        <c:v>-1.4</c:v>
                      </c:pt>
                      <c:pt idx="1046">
                        <c:v>-1.4</c:v>
                      </c:pt>
                      <c:pt idx="1047">
                        <c:v>-1.4</c:v>
                      </c:pt>
                      <c:pt idx="1048">
                        <c:v>-1.4</c:v>
                      </c:pt>
                      <c:pt idx="1049">
                        <c:v>-1.4</c:v>
                      </c:pt>
                      <c:pt idx="1050">
                        <c:v>-1.4</c:v>
                      </c:pt>
                      <c:pt idx="1051">
                        <c:v>-1.4</c:v>
                      </c:pt>
                      <c:pt idx="1052">
                        <c:v>-1.4</c:v>
                      </c:pt>
                      <c:pt idx="1053">
                        <c:v>-1.4</c:v>
                      </c:pt>
                      <c:pt idx="1054">
                        <c:v>-1.4</c:v>
                      </c:pt>
                      <c:pt idx="1055">
                        <c:v>-1.3</c:v>
                      </c:pt>
                      <c:pt idx="1056">
                        <c:v>-1.4</c:v>
                      </c:pt>
                      <c:pt idx="1057">
                        <c:v>-1.3</c:v>
                      </c:pt>
                      <c:pt idx="1058">
                        <c:v>-1.3</c:v>
                      </c:pt>
                      <c:pt idx="1059">
                        <c:v>-1.4</c:v>
                      </c:pt>
                      <c:pt idx="1060">
                        <c:v>-1.4</c:v>
                      </c:pt>
                      <c:pt idx="1061">
                        <c:v>-1.4</c:v>
                      </c:pt>
                      <c:pt idx="1062">
                        <c:v>-1.3</c:v>
                      </c:pt>
                      <c:pt idx="1063">
                        <c:v>-1.4</c:v>
                      </c:pt>
                      <c:pt idx="1064">
                        <c:v>-1.4</c:v>
                      </c:pt>
                      <c:pt idx="1065">
                        <c:v>-1.4</c:v>
                      </c:pt>
                      <c:pt idx="1066">
                        <c:v>-1.5</c:v>
                      </c:pt>
                      <c:pt idx="1067">
                        <c:v>-1.5</c:v>
                      </c:pt>
                      <c:pt idx="1068">
                        <c:v>-1.4</c:v>
                      </c:pt>
                      <c:pt idx="1069">
                        <c:v>-1.5</c:v>
                      </c:pt>
                      <c:pt idx="1070">
                        <c:v>-1.5</c:v>
                      </c:pt>
                      <c:pt idx="1071">
                        <c:v>-1.6</c:v>
                      </c:pt>
                      <c:pt idx="1072">
                        <c:v>-1.8</c:v>
                      </c:pt>
                      <c:pt idx="1073">
                        <c:v>-1.9</c:v>
                      </c:pt>
                      <c:pt idx="1074">
                        <c:v>-1.9</c:v>
                      </c:pt>
                      <c:pt idx="1075">
                        <c:v>-2</c:v>
                      </c:pt>
                      <c:pt idx="1076">
                        <c:v>-1.9</c:v>
                      </c:pt>
                      <c:pt idx="1077">
                        <c:v>-1.9</c:v>
                      </c:pt>
                      <c:pt idx="1078">
                        <c:v>-1.8</c:v>
                      </c:pt>
                      <c:pt idx="1079">
                        <c:v>-1.7</c:v>
                      </c:pt>
                      <c:pt idx="1080">
                        <c:v>-1.7</c:v>
                      </c:pt>
                      <c:pt idx="1081">
                        <c:v>-1.7</c:v>
                      </c:pt>
                      <c:pt idx="1082">
                        <c:v>-1.7</c:v>
                      </c:pt>
                      <c:pt idx="1083">
                        <c:v>-1.7</c:v>
                      </c:pt>
                      <c:pt idx="1084">
                        <c:v>-1.6</c:v>
                      </c:pt>
                      <c:pt idx="1085">
                        <c:v>-1.6</c:v>
                      </c:pt>
                      <c:pt idx="1086">
                        <c:v>-1.6</c:v>
                      </c:pt>
                      <c:pt idx="1087">
                        <c:v>-1.6</c:v>
                      </c:pt>
                      <c:pt idx="1088">
                        <c:v>-1.6</c:v>
                      </c:pt>
                      <c:pt idx="1089">
                        <c:v>-1.6</c:v>
                      </c:pt>
                      <c:pt idx="1090">
                        <c:v>-1.6</c:v>
                      </c:pt>
                      <c:pt idx="1091">
                        <c:v>-1.6</c:v>
                      </c:pt>
                      <c:pt idx="1092">
                        <c:v>-1.6</c:v>
                      </c:pt>
                      <c:pt idx="1093">
                        <c:v>-1.6</c:v>
                      </c:pt>
                      <c:pt idx="1094">
                        <c:v>-1.6</c:v>
                      </c:pt>
                      <c:pt idx="1095">
                        <c:v>-1.6</c:v>
                      </c:pt>
                      <c:pt idx="1096">
                        <c:v>-1.5</c:v>
                      </c:pt>
                      <c:pt idx="1097">
                        <c:v>-1.6</c:v>
                      </c:pt>
                      <c:pt idx="1098">
                        <c:v>-1.6</c:v>
                      </c:pt>
                      <c:pt idx="1099">
                        <c:v>-1.5</c:v>
                      </c:pt>
                      <c:pt idx="1100">
                        <c:v>-1.5</c:v>
                      </c:pt>
                      <c:pt idx="1101">
                        <c:v>-1.6</c:v>
                      </c:pt>
                      <c:pt idx="1102">
                        <c:v>-1.5</c:v>
                      </c:pt>
                      <c:pt idx="1103">
                        <c:v>-1.6</c:v>
                      </c:pt>
                      <c:pt idx="1104">
                        <c:v>-1.6</c:v>
                      </c:pt>
                      <c:pt idx="1105">
                        <c:v>-1.8</c:v>
                      </c:pt>
                      <c:pt idx="1106">
                        <c:v>-2.1</c:v>
                      </c:pt>
                      <c:pt idx="1107">
                        <c:v>-2.2000000000000002</c:v>
                      </c:pt>
                      <c:pt idx="1108">
                        <c:v>-2.1</c:v>
                      </c:pt>
                      <c:pt idx="1109">
                        <c:v>-2.1</c:v>
                      </c:pt>
                      <c:pt idx="1110">
                        <c:v>-2</c:v>
                      </c:pt>
                      <c:pt idx="1111">
                        <c:v>-1.9</c:v>
                      </c:pt>
                      <c:pt idx="1112">
                        <c:v>-1.8</c:v>
                      </c:pt>
                      <c:pt idx="1113">
                        <c:v>-1.8</c:v>
                      </c:pt>
                      <c:pt idx="1114">
                        <c:v>-1.6</c:v>
                      </c:pt>
                      <c:pt idx="1115">
                        <c:v>-1.5</c:v>
                      </c:pt>
                      <c:pt idx="1116">
                        <c:v>-1.5</c:v>
                      </c:pt>
                      <c:pt idx="1117">
                        <c:v>-1.4</c:v>
                      </c:pt>
                      <c:pt idx="1118">
                        <c:v>-1.3</c:v>
                      </c:pt>
                      <c:pt idx="1119">
                        <c:v>-1.4</c:v>
                      </c:pt>
                      <c:pt idx="1120">
                        <c:v>-1.4</c:v>
                      </c:pt>
                      <c:pt idx="1121">
                        <c:v>-1.5</c:v>
                      </c:pt>
                      <c:pt idx="1122">
                        <c:v>-1.4</c:v>
                      </c:pt>
                      <c:pt idx="1123">
                        <c:v>-1.4</c:v>
                      </c:pt>
                      <c:pt idx="1124">
                        <c:v>-1.4</c:v>
                      </c:pt>
                      <c:pt idx="1125">
                        <c:v>-1.5</c:v>
                      </c:pt>
                      <c:pt idx="1126">
                        <c:v>-1.5</c:v>
                      </c:pt>
                      <c:pt idx="1127">
                        <c:v>-1.5</c:v>
                      </c:pt>
                      <c:pt idx="1128">
                        <c:v>-1.5</c:v>
                      </c:pt>
                      <c:pt idx="1129">
                        <c:v>-1.5</c:v>
                      </c:pt>
                      <c:pt idx="1130">
                        <c:v>-1.5</c:v>
                      </c:pt>
                      <c:pt idx="1131">
                        <c:v>-1.5</c:v>
                      </c:pt>
                      <c:pt idx="1132">
                        <c:v>-1.4</c:v>
                      </c:pt>
                      <c:pt idx="1133">
                        <c:v>-1.5</c:v>
                      </c:pt>
                      <c:pt idx="1134">
                        <c:v>-1.5</c:v>
                      </c:pt>
                      <c:pt idx="1135">
                        <c:v>-1.5</c:v>
                      </c:pt>
                      <c:pt idx="1136">
                        <c:v>-1.4</c:v>
                      </c:pt>
                      <c:pt idx="1137">
                        <c:v>-1.5</c:v>
                      </c:pt>
                      <c:pt idx="1138">
                        <c:v>-1.4</c:v>
                      </c:pt>
                      <c:pt idx="1139">
                        <c:v>-1.4</c:v>
                      </c:pt>
                      <c:pt idx="1140">
                        <c:v>-1.4</c:v>
                      </c:pt>
                      <c:pt idx="1141">
                        <c:v>-1.4</c:v>
                      </c:pt>
                      <c:pt idx="1142">
                        <c:v>-1.5</c:v>
                      </c:pt>
                      <c:pt idx="1143">
                        <c:v>-1.5</c:v>
                      </c:pt>
                      <c:pt idx="1144">
                        <c:v>-1.4</c:v>
                      </c:pt>
                      <c:pt idx="1145">
                        <c:v>-1.5</c:v>
                      </c:pt>
                      <c:pt idx="1146">
                        <c:v>-1.5</c:v>
                      </c:pt>
                      <c:pt idx="1147">
                        <c:v>-1.5</c:v>
                      </c:pt>
                      <c:pt idx="1148">
                        <c:v>-1.5</c:v>
                      </c:pt>
                      <c:pt idx="1149">
                        <c:v>-1.5</c:v>
                      </c:pt>
                      <c:pt idx="1150">
                        <c:v>-1.4</c:v>
                      </c:pt>
                      <c:pt idx="1151">
                        <c:v>-1.5</c:v>
                      </c:pt>
                      <c:pt idx="1152">
                        <c:v>-1.4</c:v>
                      </c:pt>
                      <c:pt idx="1153">
                        <c:v>-1.4</c:v>
                      </c:pt>
                      <c:pt idx="1154">
                        <c:v>-1.4</c:v>
                      </c:pt>
                      <c:pt idx="1155">
                        <c:v>-1.4</c:v>
                      </c:pt>
                      <c:pt idx="1156">
                        <c:v>-1.4</c:v>
                      </c:pt>
                      <c:pt idx="1157">
                        <c:v>-1.3</c:v>
                      </c:pt>
                      <c:pt idx="1158">
                        <c:v>-1.4</c:v>
                      </c:pt>
                      <c:pt idx="1159">
                        <c:v>-1.4</c:v>
                      </c:pt>
                      <c:pt idx="1160">
                        <c:v>-1.4</c:v>
                      </c:pt>
                      <c:pt idx="1161">
                        <c:v>-1.4</c:v>
                      </c:pt>
                      <c:pt idx="1162">
                        <c:v>-1.5</c:v>
                      </c:pt>
                      <c:pt idx="1163">
                        <c:v>-1.4</c:v>
                      </c:pt>
                      <c:pt idx="1164">
                        <c:v>-1.4</c:v>
                      </c:pt>
                      <c:pt idx="1165">
                        <c:v>-1.4</c:v>
                      </c:pt>
                      <c:pt idx="1166">
                        <c:v>-1.4</c:v>
                      </c:pt>
                      <c:pt idx="1167">
                        <c:v>-1.4</c:v>
                      </c:pt>
                      <c:pt idx="1168">
                        <c:v>-1.5</c:v>
                      </c:pt>
                      <c:pt idx="1169">
                        <c:v>-1.4</c:v>
                      </c:pt>
                      <c:pt idx="1170">
                        <c:v>-1.4</c:v>
                      </c:pt>
                      <c:pt idx="1171">
                        <c:v>-1.4</c:v>
                      </c:pt>
                      <c:pt idx="1172">
                        <c:v>-1.4</c:v>
                      </c:pt>
                      <c:pt idx="1173">
                        <c:v>-1.4</c:v>
                      </c:pt>
                      <c:pt idx="1174">
                        <c:v>-1.4</c:v>
                      </c:pt>
                      <c:pt idx="1175">
                        <c:v>-1.4</c:v>
                      </c:pt>
                      <c:pt idx="1176">
                        <c:v>-1.4</c:v>
                      </c:pt>
                      <c:pt idx="1177">
                        <c:v>-1.4</c:v>
                      </c:pt>
                      <c:pt idx="1178">
                        <c:v>-1.3</c:v>
                      </c:pt>
                      <c:pt idx="1179">
                        <c:v>-1.4</c:v>
                      </c:pt>
                      <c:pt idx="1180">
                        <c:v>-1.3</c:v>
                      </c:pt>
                      <c:pt idx="1181">
                        <c:v>-1.3</c:v>
                      </c:pt>
                      <c:pt idx="1182">
                        <c:v>-1.4</c:v>
                      </c:pt>
                      <c:pt idx="1183">
                        <c:v>-1.3</c:v>
                      </c:pt>
                      <c:pt idx="1184">
                        <c:v>-1.4</c:v>
                      </c:pt>
                      <c:pt idx="1185">
                        <c:v>-1.4</c:v>
                      </c:pt>
                      <c:pt idx="1186">
                        <c:v>-1.4</c:v>
                      </c:pt>
                      <c:pt idx="1187">
                        <c:v>-1.4</c:v>
                      </c:pt>
                      <c:pt idx="1188">
                        <c:v>-1.4</c:v>
                      </c:pt>
                      <c:pt idx="1189">
                        <c:v>-1.4</c:v>
                      </c:pt>
                      <c:pt idx="1190">
                        <c:v>-1.4</c:v>
                      </c:pt>
                      <c:pt idx="1191">
                        <c:v>-1.3</c:v>
                      </c:pt>
                      <c:pt idx="1192">
                        <c:v>-1.3</c:v>
                      </c:pt>
                      <c:pt idx="1193">
                        <c:v>-1.4</c:v>
                      </c:pt>
                      <c:pt idx="1194">
                        <c:v>-1.4</c:v>
                      </c:pt>
                      <c:pt idx="1195">
                        <c:v>-1.4</c:v>
                      </c:pt>
                      <c:pt idx="1196">
                        <c:v>-1.4</c:v>
                      </c:pt>
                      <c:pt idx="1197">
                        <c:v>-1.4</c:v>
                      </c:pt>
                      <c:pt idx="1198">
                        <c:v>-1.4</c:v>
                      </c:pt>
                      <c:pt idx="1199">
                        <c:v>-1.4</c:v>
                      </c:pt>
                      <c:pt idx="1200">
                        <c:v>-1.4</c:v>
                      </c:pt>
                      <c:pt idx="1201">
                        <c:v>-1.4</c:v>
                      </c:pt>
                      <c:pt idx="1202">
                        <c:v>-1.4</c:v>
                      </c:pt>
                      <c:pt idx="1203">
                        <c:v>-1.4</c:v>
                      </c:pt>
                      <c:pt idx="1204">
                        <c:v>-1.4</c:v>
                      </c:pt>
                      <c:pt idx="1205">
                        <c:v>-1.4</c:v>
                      </c:pt>
                      <c:pt idx="1206">
                        <c:v>-1.4</c:v>
                      </c:pt>
                      <c:pt idx="1207">
                        <c:v>-1.3</c:v>
                      </c:pt>
                      <c:pt idx="1208">
                        <c:v>-1.4</c:v>
                      </c:pt>
                      <c:pt idx="1209">
                        <c:v>-1.4</c:v>
                      </c:pt>
                      <c:pt idx="1210">
                        <c:v>-1.4</c:v>
                      </c:pt>
                      <c:pt idx="1211">
                        <c:v>-1.4</c:v>
                      </c:pt>
                      <c:pt idx="1212">
                        <c:v>-1.3</c:v>
                      </c:pt>
                      <c:pt idx="1213">
                        <c:v>-1.4</c:v>
                      </c:pt>
                      <c:pt idx="1214">
                        <c:v>-1.3</c:v>
                      </c:pt>
                      <c:pt idx="1215">
                        <c:v>-1.4</c:v>
                      </c:pt>
                      <c:pt idx="1216">
                        <c:v>-1.4</c:v>
                      </c:pt>
                      <c:pt idx="1217">
                        <c:v>-1.3</c:v>
                      </c:pt>
                      <c:pt idx="1218">
                        <c:v>-1.3</c:v>
                      </c:pt>
                      <c:pt idx="1219">
                        <c:v>-1.4</c:v>
                      </c:pt>
                      <c:pt idx="1220">
                        <c:v>-1.4</c:v>
                      </c:pt>
                      <c:pt idx="1221">
                        <c:v>-1.4</c:v>
                      </c:pt>
                      <c:pt idx="1222">
                        <c:v>-1.3</c:v>
                      </c:pt>
                      <c:pt idx="1223">
                        <c:v>-1.3</c:v>
                      </c:pt>
                      <c:pt idx="1224">
                        <c:v>-1.3</c:v>
                      </c:pt>
                      <c:pt idx="1225">
                        <c:v>-1.5</c:v>
                      </c:pt>
                      <c:pt idx="1226">
                        <c:v>-1.4</c:v>
                      </c:pt>
                      <c:pt idx="1227">
                        <c:v>-1.3</c:v>
                      </c:pt>
                      <c:pt idx="1228">
                        <c:v>-1.3</c:v>
                      </c:pt>
                      <c:pt idx="1229">
                        <c:v>-1.3</c:v>
                      </c:pt>
                      <c:pt idx="1230">
                        <c:v>-1.3</c:v>
                      </c:pt>
                      <c:pt idx="1231">
                        <c:v>-1.3</c:v>
                      </c:pt>
                      <c:pt idx="1232">
                        <c:v>-1.3</c:v>
                      </c:pt>
                      <c:pt idx="1233">
                        <c:v>-1.3</c:v>
                      </c:pt>
                      <c:pt idx="1234">
                        <c:v>-1.4</c:v>
                      </c:pt>
                      <c:pt idx="1235">
                        <c:v>-1.3</c:v>
                      </c:pt>
                      <c:pt idx="1236">
                        <c:v>-1.4</c:v>
                      </c:pt>
                      <c:pt idx="1237">
                        <c:v>-1.3</c:v>
                      </c:pt>
                      <c:pt idx="1238">
                        <c:v>-1.4</c:v>
                      </c:pt>
                      <c:pt idx="1239">
                        <c:v>-1.4</c:v>
                      </c:pt>
                      <c:pt idx="1240">
                        <c:v>-1.3</c:v>
                      </c:pt>
                      <c:pt idx="1241">
                        <c:v>-1.4</c:v>
                      </c:pt>
                      <c:pt idx="1242">
                        <c:v>-1.4</c:v>
                      </c:pt>
                      <c:pt idx="1243">
                        <c:v>-1.4</c:v>
                      </c:pt>
                      <c:pt idx="1244">
                        <c:v>-1.4</c:v>
                      </c:pt>
                      <c:pt idx="1245">
                        <c:v>-1.4</c:v>
                      </c:pt>
                      <c:pt idx="1246">
                        <c:v>-1.3</c:v>
                      </c:pt>
                      <c:pt idx="1247">
                        <c:v>-1.4</c:v>
                      </c:pt>
                      <c:pt idx="1248">
                        <c:v>-1.4</c:v>
                      </c:pt>
                      <c:pt idx="1249">
                        <c:v>-1.3</c:v>
                      </c:pt>
                      <c:pt idx="1250">
                        <c:v>-1.4</c:v>
                      </c:pt>
                      <c:pt idx="1251">
                        <c:v>-1.4</c:v>
                      </c:pt>
                      <c:pt idx="1252">
                        <c:v>-1.4</c:v>
                      </c:pt>
                      <c:pt idx="1253">
                        <c:v>-1.4</c:v>
                      </c:pt>
                      <c:pt idx="1254">
                        <c:v>-1.4</c:v>
                      </c:pt>
                      <c:pt idx="1255">
                        <c:v>-1.4</c:v>
                      </c:pt>
                      <c:pt idx="1256">
                        <c:v>-1.3</c:v>
                      </c:pt>
                      <c:pt idx="1257">
                        <c:v>-1.3</c:v>
                      </c:pt>
                      <c:pt idx="1258">
                        <c:v>-1.4</c:v>
                      </c:pt>
                      <c:pt idx="1259">
                        <c:v>-1.4</c:v>
                      </c:pt>
                      <c:pt idx="1260">
                        <c:v>-1.4</c:v>
                      </c:pt>
                      <c:pt idx="1261">
                        <c:v>-1.3</c:v>
                      </c:pt>
                      <c:pt idx="1262">
                        <c:v>-1.3</c:v>
                      </c:pt>
                      <c:pt idx="1263">
                        <c:v>-1.4</c:v>
                      </c:pt>
                      <c:pt idx="1264">
                        <c:v>-1.3</c:v>
                      </c:pt>
                      <c:pt idx="1265">
                        <c:v>-1.4</c:v>
                      </c:pt>
                      <c:pt idx="1266">
                        <c:v>-1.3</c:v>
                      </c:pt>
                      <c:pt idx="1267">
                        <c:v>-1.3</c:v>
                      </c:pt>
                      <c:pt idx="1268">
                        <c:v>-1.3</c:v>
                      </c:pt>
                      <c:pt idx="1269">
                        <c:v>-1.4</c:v>
                      </c:pt>
                      <c:pt idx="1270">
                        <c:v>-1.3</c:v>
                      </c:pt>
                      <c:pt idx="1271">
                        <c:v>-1.3</c:v>
                      </c:pt>
                      <c:pt idx="1272">
                        <c:v>-1.4</c:v>
                      </c:pt>
                      <c:pt idx="1273">
                        <c:v>-1.3</c:v>
                      </c:pt>
                      <c:pt idx="1274">
                        <c:v>-1.3</c:v>
                      </c:pt>
                      <c:pt idx="1275">
                        <c:v>-1.4</c:v>
                      </c:pt>
                      <c:pt idx="1276">
                        <c:v>-1.3</c:v>
                      </c:pt>
                      <c:pt idx="1277">
                        <c:v>-1.3</c:v>
                      </c:pt>
                      <c:pt idx="1278">
                        <c:v>-1.3</c:v>
                      </c:pt>
                      <c:pt idx="1279">
                        <c:v>-1.3</c:v>
                      </c:pt>
                      <c:pt idx="1280">
                        <c:v>-1.3</c:v>
                      </c:pt>
                      <c:pt idx="1281">
                        <c:v>-1.3</c:v>
                      </c:pt>
                      <c:pt idx="1282">
                        <c:v>-1.3</c:v>
                      </c:pt>
                      <c:pt idx="1283">
                        <c:v>-1.4</c:v>
                      </c:pt>
                      <c:pt idx="1284">
                        <c:v>-1.3</c:v>
                      </c:pt>
                      <c:pt idx="1285">
                        <c:v>-1.3</c:v>
                      </c:pt>
                      <c:pt idx="1286">
                        <c:v>-1.3</c:v>
                      </c:pt>
                      <c:pt idx="1287">
                        <c:v>-1.3</c:v>
                      </c:pt>
                      <c:pt idx="1288">
                        <c:v>-1.3</c:v>
                      </c:pt>
                      <c:pt idx="1289">
                        <c:v>-1.3</c:v>
                      </c:pt>
                      <c:pt idx="1290">
                        <c:v>-1.3</c:v>
                      </c:pt>
                      <c:pt idx="1291">
                        <c:v>-1.3</c:v>
                      </c:pt>
                      <c:pt idx="1292">
                        <c:v>-1.4</c:v>
                      </c:pt>
                      <c:pt idx="1293">
                        <c:v>-1.3</c:v>
                      </c:pt>
                      <c:pt idx="1294">
                        <c:v>-1.3</c:v>
                      </c:pt>
                      <c:pt idx="1295">
                        <c:v>-1.3</c:v>
                      </c:pt>
                      <c:pt idx="1296">
                        <c:v>-1.4</c:v>
                      </c:pt>
                      <c:pt idx="1297">
                        <c:v>-1.3</c:v>
                      </c:pt>
                      <c:pt idx="1298">
                        <c:v>-1.3</c:v>
                      </c:pt>
                      <c:pt idx="1299">
                        <c:v>-1.3</c:v>
                      </c:pt>
                      <c:pt idx="1300">
                        <c:v>-1.3</c:v>
                      </c:pt>
                      <c:pt idx="1301">
                        <c:v>-1.3</c:v>
                      </c:pt>
                      <c:pt idx="1302">
                        <c:v>-1.3</c:v>
                      </c:pt>
                      <c:pt idx="1303">
                        <c:v>-1.3</c:v>
                      </c:pt>
                      <c:pt idx="1304">
                        <c:v>-1.3</c:v>
                      </c:pt>
                      <c:pt idx="1305">
                        <c:v>-1.4</c:v>
                      </c:pt>
                      <c:pt idx="1306">
                        <c:v>-1.3</c:v>
                      </c:pt>
                      <c:pt idx="1307">
                        <c:v>-1.4</c:v>
                      </c:pt>
                      <c:pt idx="1308">
                        <c:v>-1.3</c:v>
                      </c:pt>
                      <c:pt idx="1309">
                        <c:v>-1.3</c:v>
                      </c:pt>
                      <c:pt idx="1310">
                        <c:v>-1.4</c:v>
                      </c:pt>
                      <c:pt idx="1311">
                        <c:v>-1.4</c:v>
                      </c:pt>
                      <c:pt idx="1312">
                        <c:v>-1.3</c:v>
                      </c:pt>
                      <c:pt idx="1313">
                        <c:v>-1.3</c:v>
                      </c:pt>
                      <c:pt idx="1314">
                        <c:v>-1.3</c:v>
                      </c:pt>
                      <c:pt idx="1315">
                        <c:v>-1.4</c:v>
                      </c:pt>
                      <c:pt idx="1316">
                        <c:v>-1.4</c:v>
                      </c:pt>
                      <c:pt idx="1317">
                        <c:v>-1.4</c:v>
                      </c:pt>
                      <c:pt idx="1318">
                        <c:v>-1.3</c:v>
                      </c:pt>
                      <c:pt idx="1319">
                        <c:v>-1.4</c:v>
                      </c:pt>
                      <c:pt idx="1320">
                        <c:v>-1.3</c:v>
                      </c:pt>
                      <c:pt idx="1321">
                        <c:v>-1.3</c:v>
                      </c:pt>
                      <c:pt idx="1322">
                        <c:v>-1.3</c:v>
                      </c:pt>
                      <c:pt idx="1323">
                        <c:v>-1.3</c:v>
                      </c:pt>
                      <c:pt idx="1324">
                        <c:v>-1.3</c:v>
                      </c:pt>
                      <c:pt idx="1325">
                        <c:v>-1.4</c:v>
                      </c:pt>
                      <c:pt idx="1326">
                        <c:v>-1.3</c:v>
                      </c:pt>
                      <c:pt idx="1327">
                        <c:v>-1.3</c:v>
                      </c:pt>
                      <c:pt idx="1328">
                        <c:v>-1.3</c:v>
                      </c:pt>
                      <c:pt idx="1329">
                        <c:v>-1.3</c:v>
                      </c:pt>
                      <c:pt idx="1330">
                        <c:v>-1.3</c:v>
                      </c:pt>
                      <c:pt idx="1331">
                        <c:v>-1.3</c:v>
                      </c:pt>
                      <c:pt idx="1332">
                        <c:v>-1.3</c:v>
                      </c:pt>
                      <c:pt idx="1333">
                        <c:v>-1.3</c:v>
                      </c:pt>
                      <c:pt idx="1334">
                        <c:v>-1.3</c:v>
                      </c:pt>
                      <c:pt idx="1335">
                        <c:v>-1.3</c:v>
                      </c:pt>
                      <c:pt idx="1336">
                        <c:v>-1.4</c:v>
                      </c:pt>
                      <c:pt idx="1337">
                        <c:v>-1.4</c:v>
                      </c:pt>
                      <c:pt idx="1338">
                        <c:v>-1.3</c:v>
                      </c:pt>
                      <c:pt idx="1339">
                        <c:v>-1.3</c:v>
                      </c:pt>
                      <c:pt idx="1340">
                        <c:v>-1.4</c:v>
                      </c:pt>
                      <c:pt idx="1341">
                        <c:v>-1.4</c:v>
                      </c:pt>
                      <c:pt idx="1342">
                        <c:v>-1.3</c:v>
                      </c:pt>
                      <c:pt idx="1343">
                        <c:v>-1.4</c:v>
                      </c:pt>
                      <c:pt idx="1344">
                        <c:v>-1.4</c:v>
                      </c:pt>
                      <c:pt idx="1345">
                        <c:v>-1.4</c:v>
                      </c:pt>
                      <c:pt idx="1346">
                        <c:v>-1.4</c:v>
                      </c:pt>
                      <c:pt idx="1347">
                        <c:v>-1.4</c:v>
                      </c:pt>
                      <c:pt idx="1348">
                        <c:v>-1.3</c:v>
                      </c:pt>
                      <c:pt idx="1349">
                        <c:v>-1.3</c:v>
                      </c:pt>
                      <c:pt idx="1350">
                        <c:v>-1.4</c:v>
                      </c:pt>
                      <c:pt idx="1351">
                        <c:v>-1.4</c:v>
                      </c:pt>
                      <c:pt idx="1352">
                        <c:v>-1.4</c:v>
                      </c:pt>
                      <c:pt idx="1353">
                        <c:v>-1.4</c:v>
                      </c:pt>
                      <c:pt idx="1354">
                        <c:v>-1.3</c:v>
                      </c:pt>
                      <c:pt idx="1355">
                        <c:v>-1.4</c:v>
                      </c:pt>
                      <c:pt idx="1356">
                        <c:v>-1.3</c:v>
                      </c:pt>
                      <c:pt idx="1357">
                        <c:v>-1.3</c:v>
                      </c:pt>
                      <c:pt idx="1358">
                        <c:v>-1.3</c:v>
                      </c:pt>
                      <c:pt idx="1359">
                        <c:v>-1.4</c:v>
                      </c:pt>
                      <c:pt idx="1360">
                        <c:v>-1.4</c:v>
                      </c:pt>
                      <c:pt idx="1361">
                        <c:v>-1.4</c:v>
                      </c:pt>
                      <c:pt idx="1362">
                        <c:v>-1.3</c:v>
                      </c:pt>
                      <c:pt idx="1363">
                        <c:v>-1.4</c:v>
                      </c:pt>
                      <c:pt idx="1364">
                        <c:v>-1.4</c:v>
                      </c:pt>
                      <c:pt idx="1365">
                        <c:v>-1.4</c:v>
                      </c:pt>
                      <c:pt idx="1366">
                        <c:v>-1.3</c:v>
                      </c:pt>
                      <c:pt idx="1367">
                        <c:v>-1.3</c:v>
                      </c:pt>
                      <c:pt idx="1368">
                        <c:v>-1.3</c:v>
                      </c:pt>
                      <c:pt idx="1369">
                        <c:v>-1.3</c:v>
                      </c:pt>
                      <c:pt idx="1370">
                        <c:v>-1.3</c:v>
                      </c:pt>
                      <c:pt idx="1371">
                        <c:v>-1.4</c:v>
                      </c:pt>
                      <c:pt idx="1372">
                        <c:v>-1.4</c:v>
                      </c:pt>
                      <c:pt idx="1373">
                        <c:v>-1.4</c:v>
                      </c:pt>
                      <c:pt idx="1374">
                        <c:v>-1.3</c:v>
                      </c:pt>
                      <c:pt idx="1375">
                        <c:v>-1.4</c:v>
                      </c:pt>
                      <c:pt idx="1376">
                        <c:v>-1.4</c:v>
                      </c:pt>
                      <c:pt idx="1377">
                        <c:v>-1.4</c:v>
                      </c:pt>
                      <c:pt idx="1378">
                        <c:v>-1.3</c:v>
                      </c:pt>
                      <c:pt idx="1379">
                        <c:v>-1.3</c:v>
                      </c:pt>
                      <c:pt idx="1380">
                        <c:v>-1.4</c:v>
                      </c:pt>
                      <c:pt idx="1381">
                        <c:v>-1.4</c:v>
                      </c:pt>
                      <c:pt idx="1382">
                        <c:v>-1.3</c:v>
                      </c:pt>
                      <c:pt idx="1383">
                        <c:v>-1.4</c:v>
                      </c:pt>
                      <c:pt idx="1384">
                        <c:v>-1.4</c:v>
                      </c:pt>
                      <c:pt idx="1385">
                        <c:v>-1.4</c:v>
                      </c:pt>
                      <c:pt idx="1386">
                        <c:v>-1.3</c:v>
                      </c:pt>
                      <c:pt idx="1387">
                        <c:v>-1.3</c:v>
                      </c:pt>
                      <c:pt idx="1388">
                        <c:v>-1.3</c:v>
                      </c:pt>
                      <c:pt idx="1389">
                        <c:v>-1.3</c:v>
                      </c:pt>
                      <c:pt idx="1390">
                        <c:v>-1.3</c:v>
                      </c:pt>
                      <c:pt idx="1391">
                        <c:v>-1.3</c:v>
                      </c:pt>
                      <c:pt idx="1392">
                        <c:v>-1.4</c:v>
                      </c:pt>
                      <c:pt idx="1393">
                        <c:v>-1.3</c:v>
                      </c:pt>
                      <c:pt idx="1394">
                        <c:v>-1.3</c:v>
                      </c:pt>
                      <c:pt idx="1395">
                        <c:v>-1.3</c:v>
                      </c:pt>
                      <c:pt idx="1396">
                        <c:v>-1.4</c:v>
                      </c:pt>
                      <c:pt idx="1397">
                        <c:v>-1.3</c:v>
                      </c:pt>
                      <c:pt idx="1398">
                        <c:v>-1.3</c:v>
                      </c:pt>
                      <c:pt idx="1399">
                        <c:v>-1.3</c:v>
                      </c:pt>
                      <c:pt idx="1400">
                        <c:v>-1.3</c:v>
                      </c:pt>
                      <c:pt idx="1401">
                        <c:v>-1.3</c:v>
                      </c:pt>
                      <c:pt idx="1402">
                        <c:v>-1.3</c:v>
                      </c:pt>
                      <c:pt idx="1403">
                        <c:v>-1.3</c:v>
                      </c:pt>
                      <c:pt idx="1404">
                        <c:v>-1.4</c:v>
                      </c:pt>
                      <c:pt idx="1405">
                        <c:v>-1.3</c:v>
                      </c:pt>
                      <c:pt idx="1406">
                        <c:v>-1.3</c:v>
                      </c:pt>
                      <c:pt idx="1407">
                        <c:v>-1.3</c:v>
                      </c:pt>
                      <c:pt idx="1408">
                        <c:v>-1.3</c:v>
                      </c:pt>
                      <c:pt idx="1409">
                        <c:v>-1.3</c:v>
                      </c:pt>
                      <c:pt idx="1410">
                        <c:v>-1.3</c:v>
                      </c:pt>
                      <c:pt idx="1411">
                        <c:v>-1.3</c:v>
                      </c:pt>
                      <c:pt idx="1412">
                        <c:v>-1.3</c:v>
                      </c:pt>
                      <c:pt idx="1413">
                        <c:v>-1.3</c:v>
                      </c:pt>
                      <c:pt idx="1414">
                        <c:v>-1.3</c:v>
                      </c:pt>
                      <c:pt idx="1415">
                        <c:v>-1.3</c:v>
                      </c:pt>
                      <c:pt idx="1416">
                        <c:v>-1.3</c:v>
                      </c:pt>
                      <c:pt idx="1417">
                        <c:v>-1.3</c:v>
                      </c:pt>
                      <c:pt idx="1418">
                        <c:v>-1.3</c:v>
                      </c:pt>
                      <c:pt idx="1419">
                        <c:v>-1.3</c:v>
                      </c:pt>
                      <c:pt idx="1420">
                        <c:v>-1.3</c:v>
                      </c:pt>
                      <c:pt idx="1421">
                        <c:v>-1.3</c:v>
                      </c:pt>
                      <c:pt idx="1422">
                        <c:v>-1.3</c:v>
                      </c:pt>
                      <c:pt idx="1423">
                        <c:v>-1.3</c:v>
                      </c:pt>
                      <c:pt idx="1424">
                        <c:v>-1.4</c:v>
                      </c:pt>
                      <c:pt idx="1425">
                        <c:v>-1.4</c:v>
                      </c:pt>
                      <c:pt idx="1426">
                        <c:v>-1.4</c:v>
                      </c:pt>
                      <c:pt idx="1427">
                        <c:v>-1.3</c:v>
                      </c:pt>
                      <c:pt idx="1428">
                        <c:v>-1.3</c:v>
                      </c:pt>
                      <c:pt idx="1429">
                        <c:v>-1.4</c:v>
                      </c:pt>
                      <c:pt idx="1430">
                        <c:v>-1.3</c:v>
                      </c:pt>
                      <c:pt idx="1431">
                        <c:v>-1.4</c:v>
                      </c:pt>
                      <c:pt idx="1432">
                        <c:v>-1.3</c:v>
                      </c:pt>
                      <c:pt idx="1433">
                        <c:v>-1.4</c:v>
                      </c:pt>
                      <c:pt idx="1434">
                        <c:v>-1.4</c:v>
                      </c:pt>
                      <c:pt idx="1435">
                        <c:v>-1.4</c:v>
                      </c:pt>
                      <c:pt idx="1436">
                        <c:v>-1.3</c:v>
                      </c:pt>
                      <c:pt idx="1437">
                        <c:v>-1.3</c:v>
                      </c:pt>
                      <c:pt idx="1438">
                        <c:v>-1.4</c:v>
                      </c:pt>
                      <c:pt idx="1439">
                        <c:v>-1.3</c:v>
                      </c:pt>
                      <c:pt idx="1440">
                        <c:v>-1.3</c:v>
                      </c:pt>
                      <c:pt idx="1441">
                        <c:v>-1.4</c:v>
                      </c:pt>
                      <c:pt idx="1442">
                        <c:v>-1.4</c:v>
                      </c:pt>
                      <c:pt idx="1443">
                        <c:v>-1.3</c:v>
                      </c:pt>
                      <c:pt idx="1444">
                        <c:v>-1.3</c:v>
                      </c:pt>
                      <c:pt idx="1445">
                        <c:v>-1.4</c:v>
                      </c:pt>
                      <c:pt idx="1446">
                        <c:v>-1.4</c:v>
                      </c:pt>
                      <c:pt idx="1447">
                        <c:v>-1.3</c:v>
                      </c:pt>
                      <c:pt idx="1448">
                        <c:v>-1.3</c:v>
                      </c:pt>
                      <c:pt idx="1449">
                        <c:v>-1.3</c:v>
                      </c:pt>
                      <c:pt idx="1450">
                        <c:v>-1.3</c:v>
                      </c:pt>
                      <c:pt idx="1451">
                        <c:v>-1.4</c:v>
                      </c:pt>
                      <c:pt idx="1452">
                        <c:v>-1.3</c:v>
                      </c:pt>
                      <c:pt idx="1453">
                        <c:v>-1.3</c:v>
                      </c:pt>
                      <c:pt idx="1454">
                        <c:v>-1.3</c:v>
                      </c:pt>
                      <c:pt idx="1455">
                        <c:v>-1.3</c:v>
                      </c:pt>
                      <c:pt idx="1456">
                        <c:v>-1.3</c:v>
                      </c:pt>
                      <c:pt idx="1457">
                        <c:v>-1.3</c:v>
                      </c:pt>
                      <c:pt idx="1458">
                        <c:v>-1.3</c:v>
                      </c:pt>
                      <c:pt idx="1459">
                        <c:v>-1.3</c:v>
                      </c:pt>
                      <c:pt idx="1460">
                        <c:v>-1.4</c:v>
                      </c:pt>
                      <c:pt idx="1461">
                        <c:v>-1.3</c:v>
                      </c:pt>
                      <c:pt idx="1462">
                        <c:v>-1.3</c:v>
                      </c:pt>
                      <c:pt idx="1463">
                        <c:v>-1.3</c:v>
                      </c:pt>
                      <c:pt idx="1464">
                        <c:v>-1.3</c:v>
                      </c:pt>
                      <c:pt idx="1465">
                        <c:v>-1.4</c:v>
                      </c:pt>
                      <c:pt idx="1466">
                        <c:v>-1.3</c:v>
                      </c:pt>
                      <c:pt idx="1467">
                        <c:v>-1.4</c:v>
                      </c:pt>
                      <c:pt idx="1468">
                        <c:v>-1.3</c:v>
                      </c:pt>
                      <c:pt idx="1469">
                        <c:v>-1.3</c:v>
                      </c:pt>
                      <c:pt idx="1470">
                        <c:v>-1.3</c:v>
                      </c:pt>
                      <c:pt idx="1471">
                        <c:v>-1.3</c:v>
                      </c:pt>
                      <c:pt idx="1472">
                        <c:v>-1.4</c:v>
                      </c:pt>
                      <c:pt idx="1473">
                        <c:v>-1.3</c:v>
                      </c:pt>
                      <c:pt idx="1474">
                        <c:v>-1.3</c:v>
                      </c:pt>
                      <c:pt idx="1475">
                        <c:v>-1.3</c:v>
                      </c:pt>
                      <c:pt idx="1476">
                        <c:v>-1.4</c:v>
                      </c:pt>
                      <c:pt idx="1477">
                        <c:v>-1.3</c:v>
                      </c:pt>
                      <c:pt idx="1478">
                        <c:v>-1.3</c:v>
                      </c:pt>
                      <c:pt idx="1479">
                        <c:v>-1.3</c:v>
                      </c:pt>
                      <c:pt idx="1480">
                        <c:v>-1.3</c:v>
                      </c:pt>
                      <c:pt idx="1481">
                        <c:v>-1.3</c:v>
                      </c:pt>
                      <c:pt idx="1482">
                        <c:v>-1.3</c:v>
                      </c:pt>
                      <c:pt idx="1483">
                        <c:v>-1.3</c:v>
                      </c:pt>
                      <c:pt idx="1484">
                        <c:v>-1.3</c:v>
                      </c:pt>
                      <c:pt idx="1485">
                        <c:v>-1.3</c:v>
                      </c:pt>
                      <c:pt idx="1486">
                        <c:v>-1.2</c:v>
                      </c:pt>
                      <c:pt idx="1487">
                        <c:v>-1.3</c:v>
                      </c:pt>
                      <c:pt idx="1488">
                        <c:v>-1.3</c:v>
                      </c:pt>
                      <c:pt idx="1489">
                        <c:v>-1.3</c:v>
                      </c:pt>
                      <c:pt idx="1490">
                        <c:v>-1.3</c:v>
                      </c:pt>
                      <c:pt idx="1491">
                        <c:v>-1.3</c:v>
                      </c:pt>
                      <c:pt idx="1492">
                        <c:v>-1.3</c:v>
                      </c:pt>
                      <c:pt idx="1493">
                        <c:v>-1.3</c:v>
                      </c:pt>
                      <c:pt idx="1494">
                        <c:v>-1.3</c:v>
                      </c:pt>
                      <c:pt idx="1495">
                        <c:v>-1.3</c:v>
                      </c:pt>
                      <c:pt idx="1496">
                        <c:v>-1.3</c:v>
                      </c:pt>
                      <c:pt idx="1497">
                        <c:v>-1.4</c:v>
                      </c:pt>
                      <c:pt idx="1498">
                        <c:v>-1.4</c:v>
                      </c:pt>
                      <c:pt idx="1499">
                        <c:v>-1.3</c:v>
                      </c:pt>
                      <c:pt idx="1500">
                        <c:v>-1.3</c:v>
                      </c:pt>
                      <c:pt idx="1501">
                        <c:v>-1.3</c:v>
                      </c:pt>
                      <c:pt idx="1502">
                        <c:v>-1.3</c:v>
                      </c:pt>
                      <c:pt idx="1503">
                        <c:v>-1.3</c:v>
                      </c:pt>
                      <c:pt idx="1504">
                        <c:v>-1.3</c:v>
                      </c:pt>
                      <c:pt idx="1505">
                        <c:v>-1.3</c:v>
                      </c:pt>
                      <c:pt idx="1506">
                        <c:v>-1.3</c:v>
                      </c:pt>
                      <c:pt idx="1507">
                        <c:v>-1.4</c:v>
                      </c:pt>
                      <c:pt idx="1508">
                        <c:v>-1.3</c:v>
                      </c:pt>
                      <c:pt idx="1509">
                        <c:v>-1.3</c:v>
                      </c:pt>
                      <c:pt idx="1510">
                        <c:v>-1.3</c:v>
                      </c:pt>
                      <c:pt idx="1511">
                        <c:v>-1.3</c:v>
                      </c:pt>
                      <c:pt idx="1512">
                        <c:v>-1.3</c:v>
                      </c:pt>
                      <c:pt idx="1513">
                        <c:v>-1.3</c:v>
                      </c:pt>
                      <c:pt idx="1514">
                        <c:v>-1.4</c:v>
                      </c:pt>
                      <c:pt idx="1515">
                        <c:v>-1.3</c:v>
                      </c:pt>
                      <c:pt idx="1516">
                        <c:v>-1.3</c:v>
                      </c:pt>
                      <c:pt idx="1517">
                        <c:v>-1.3</c:v>
                      </c:pt>
                      <c:pt idx="1518">
                        <c:v>-1.3</c:v>
                      </c:pt>
                      <c:pt idx="1519">
                        <c:v>-1.3</c:v>
                      </c:pt>
                      <c:pt idx="1520">
                        <c:v>-1.3</c:v>
                      </c:pt>
                      <c:pt idx="1521">
                        <c:v>-1.3</c:v>
                      </c:pt>
                      <c:pt idx="1522">
                        <c:v>-1.3</c:v>
                      </c:pt>
                      <c:pt idx="1523">
                        <c:v>-1.3</c:v>
                      </c:pt>
                      <c:pt idx="1524">
                        <c:v>-1.3</c:v>
                      </c:pt>
                      <c:pt idx="1525">
                        <c:v>-1.3</c:v>
                      </c:pt>
                      <c:pt idx="1526">
                        <c:v>-1.3</c:v>
                      </c:pt>
                      <c:pt idx="1527">
                        <c:v>-1.3</c:v>
                      </c:pt>
                      <c:pt idx="1528">
                        <c:v>-1.4</c:v>
                      </c:pt>
                      <c:pt idx="1529">
                        <c:v>-1.3</c:v>
                      </c:pt>
                      <c:pt idx="1530">
                        <c:v>-1.3</c:v>
                      </c:pt>
                      <c:pt idx="1531">
                        <c:v>-1.3</c:v>
                      </c:pt>
                      <c:pt idx="1532">
                        <c:v>-1.3</c:v>
                      </c:pt>
                      <c:pt idx="1533">
                        <c:v>-1.3</c:v>
                      </c:pt>
                      <c:pt idx="1534">
                        <c:v>-1.3</c:v>
                      </c:pt>
                      <c:pt idx="1535">
                        <c:v>-1.3</c:v>
                      </c:pt>
                      <c:pt idx="1536">
                        <c:v>-1.3</c:v>
                      </c:pt>
                      <c:pt idx="1537">
                        <c:v>-1.3</c:v>
                      </c:pt>
                      <c:pt idx="1538">
                        <c:v>-1.3</c:v>
                      </c:pt>
                      <c:pt idx="1539">
                        <c:v>-1.3</c:v>
                      </c:pt>
                      <c:pt idx="1540">
                        <c:v>-1.2</c:v>
                      </c:pt>
                      <c:pt idx="1541">
                        <c:v>-1.2</c:v>
                      </c:pt>
                      <c:pt idx="1542">
                        <c:v>-1.3</c:v>
                      </c:pt>
                      <c:pt idx="1543">
                        <c:v>-1.3</c:v>
                      </c:pt>
                      <c:pt idx="1544">
                        <c:v>-1.3</c:v>
                      </c:pt>
                      <c:pt idx="1545">
                        <c:v>-1.4</c:v>
                      </c:pt>
                      <c:pt idx="1546">
                        <c:v>-1.3</c:v>
                      </c:pt>
                      <c:pt idx="1547">
                        <c:v>-1.3</c:v>
                      </c:pt>
                      <c:pt idx="1548">
                        <c:v>-1.4</c:v>
                      </c:pt>
                      <c:pt idx="1549">
                        <c:v>-1.3</c:v>
                      </c:pt>
                      <c:pt idx="1550">
                        <c:v>-1.3</c:v>
                      </c:pt>
                      <c:pt idx="1551">
                        <c:v>-1.3</c:v>
                      </c:pt>
                      <c:pt idx="1552">
                        <c:v>-1.4</c:v>
                      </c:pt>
                      <c:pt idx="1553">
                        <c:v>-1.3</c:v>
                      </c:pt>
                      <c:pt idx="1554">
                        <c:v>-1.3</c:v>
                      </c:pt>
                      <c:pt idx="1555">
                        <c:v>-1.3</c:v>
                      </c:pt>
                      <c:pt idx="1556">
                        <c:v>-1.2</c:v>
                      </c:pt>
                      <c:pt idx="1557">
                        <c:v>-1.3</c:v>
                      </c:pt>
                      <c:pt idx="1558">
                        <c:v>-1.3</c:v>
                      </c:pt>
                      <c:pt idx="1559">
                        <c:v>-1.3</c:v>
                      </c:pt>
                      <c:pt idx="1560">
                        <c:v>-1.3</c:v>
                      </c:pt>
                      <c:pt idx="1561">
                        <c:v>-1.3</c:v>
                      </c:pt>
                      <c:pt idx="1562">
                        <c:v>-1.3</c:v>
                      </c:pt>
                      <c:pt idx="1563">
                        <c:v>-1.4</c:v>
                      </c:pt>
                      <c:pt idx="1564">
                        <c:v>-1.4</c:v>
                      </c:pt>
                      <c:pt idx="1565">
                        <c:v>-1.3</c:v>
                      </c:pt>
                      <c:pt idx="1566">
                        <c:v>-1.3</c:v>
                      </c:pt>
                      <c:pt idx="1567">
                        <c:v>-1.3</c:v>
                      </c:pt>
                      <c:pt idx="1568">
                        <c:v>-1.3</c:v>
                      </c:pt>
                      <c:pt idx="1569">
                        <c:v>-1.3</c:v>
                      </c:pt>
                      <c:pt idx="1570">
                        <c:v>-1.3</c:v>
                      </c:pt>
                      <c:pt idx="1571">
                        <c:v>-1.3</c:v>
                      </c:pt>
                      <c:pt idx="1572">
                        <c:v>-1.3</c:v>
                      </c:pt>
                      <c:pt idx="1573">
                        <c:v>-1.3</c:v>
                      </c:pt>
                      <c:pt idx="1574">
                        <c:v>-1.3</c:v>
                      </c:pt>
                      <c:pt idx="1575">
                        <c:v>-1.3</c:v>
                      </c:pt>
                      <c:pt idx="1576">
                        <c:v>-1.3</c:v>
                      </c:pt>
                      <c:pt idx="1577">
                        <c:v>-1.3</c:v>
                      </c:pt>
                      <c:pt idx="1578">
                        <c:v>-1.2</c:v>
                      </c:pt>
                      <c:pt idx="1579">
                        <c:v>-1.2</c:v>
                      </c:pt>
                      <c:pt idx="1580">
                        <c:v>-1.2</c:v>
                      </c:pt>
                      <c:pt idx="1581">
                        <c:v>-1.2</c:v>
                      </c:pt>
                      <c:pt idx="1582">
                        <c:v>-1.3</c:v>
                      </c:pt>
                      <c:pt idx="1583">
                        <c:v>-1.3</c:v>
                      </c:pt>
                      <c:pt idx="1584">
                        <c:v>-1.2</c:v>
                      </c:pt>
                      <c:pt idx="1585">
                        <c:v>-1.3</c:v>
                      </c:pt>
                      <c:pt idx="1586">
                        <c:v>-1.3</c:v>
                      </c:pt>
                      <c:pt idx="1587">
                        <c:v>-1.3</c:v>
                      </c:pt>
                      <c:pt idx="1588">
                        <c:v>-1.2</c:v>
                      </c:pt>
                      <c:pt idx="1589">
                        <c:v>-1.3</c:v>
                      </c:pt>
                      <c:pt idx="1590">
                        <c:v>-1.3</c:v>
                      </c:pt>
                      <c:pt idx="1591">
                        <c:v>-1.3</c:v>
                      </c:pt>
                      <c:pt idx="1592">
                        <c:v>-1.2</c:v>
                      </c:pt>
                      <c:pt idx="1593">
                        <c:v>-1.3</c:v>
                      </c:pt>
                      <c:pt idx="1594">
                        <c:v>-1.3</c:v>
                      </c:pt>
                      <c:pt idx="1595">
                        <c:v>-1.3</c:v>
                      </c:pt>
                      <c:pt idx="1596">
                        <c:v>-1.3</c:v>
                      </c:pt>
                      <c:pt idx="1597">
                        <c:v>-1.3</c:v>
                      </c:pt>
                      <c:pt idx="1598">
                        <c:v>-1.3</c:v>
                      </c:pt>
                      <c:pt idx="1599">
                        <c:v>-1.2</c:v>
                      </c:pt>
                      <c:pt idx="1600">
                        <c:v>-1.2</c:v>
                      </c:pt>
                      <c:pt idx="1601">
                        <c:v>-1.3</c:v>
                      </c:pt>
                      <c:pt idx="1602">
                        <c:v>-1.2</c:v>
                      </c:pt>
                      <c:pt idx="1603">
                        <c:v>-1.2</c:v>
                      </c:pt>
                      <c:pt idx="1604">
                        <c:v>-1.3</c:v>
                      </c:pt>
                      <c:pt idx="1605">
                        <c:v>-1.3</c:v>
                      </c:pt>
                      <c:pt idx="1606">
                        <c:v>-1.2</c:v>
                      </c:pt>
                      <c:pt idx="1607">
                        <c:v>-1.2</c:v>
                      </c:pt>
                      <c:pt idx="1608">
                        <c:v>-1.3</c:v>
                      </c:pt>
                      <c:pt idx="1609">
                        <c:v>-1.3</c:v>
                      </c:pt>
                      <c:pt idx="1610">
                        <c:v>-1.2</c:v>
                      </c:pt>
                      <c:pt idx="1611">
                        <c:v>-1.3</c:v>
                      </c:pt>
                      <c:pt idx="1612">
                        <c:v>-1.3</c:v>
                      </c:pt>
                      <c:pt idx="1613">
                        <c:v>-1.3</c:v>
                      </c:pt>
                      <c:pt idx="1614">
                        <c:v>-1.3</c:v>
                      </c:pt>
                      <c:pt idx="1615">
                        <c:v>-1.3</c:v>
                      </c:pt>
                      <c:pt idx="1616">
                        <c:v>-1.3</c:v>
                      </c:pt>
                      <c:pt idx="1617">
                        <c:v>-1.4</c:v>
                      </c:pt>
                      <c:pt idx="1618">
                        <c:v>-1.3</c:v>
                      </c:pt>
                      <c:pt idx="1619">
                        <c:v>-1.3</c:v>
                      </c:pt>
                      <c:pt idx="1620">
                        <c:v>-1.3</c:v>
                      </c:pt>
                      <c:pt idx="1621">
                        <c:v>-1.2</c:v>
                      </c:pt>
                      <c:pt idx="1622">
                        <c:v>-1.3</c:v>
                      </c:pt>
                      <c:pt idx="1623">
                        <c:v>-1.2</c:v>
                      </c:pt>
                      <c:pt idx="1624">
                        <c:v>-1.2</c:v>
                      </c:pt>
                      <c:pt idx="1625">
                        <c:v>-1.2</c:v>
                      </c:pt>
                      <c:pt idx="1626">
                        <c:v>-1.2</c:v>
                      </c:pt>
                      <c:pt idx="1627">
                        <c:v>-1.3</c:v>
                      </c:pt>
                      <c:pt idx="1628">
                        <c:v>-1.3</c:v>
                      </c:pt>
                      <c:pt idx="1629">
                        <c:v>-1.3</c:v>
                      </c:pt>
                      <c:pt idx="1630">
                        <c:v>-1.3</c:v>
                      </c:pt>
                      <c:pt idx="1631">
                        <c:v>-1.3</c:v>
                      </c:pt>
                      <c:pt idx="1632">
                        <c:v>-1.3</c:v>
                      </c:pt>
                      <c:pt idx="1633">
                        <c:v>-1.3</c:v>
                      </c:pt>
                      <c:pt idx="1634">
                        <c:v>-1.3</c:v>
                      </c:pt>
                      <c:pt idx="1635">
                        <c:v>-1.3</c:v>
                      </c:pt>
                      <c:pt idx="1636">
                        <c:v>-1.3</c:v>
                      </c:pt>
                      <c:pt idx="1637">
                        <c:v>-1.3</c:v>
                      </c:pt>
                      <c:pt idx="1638">
                        <c:v>-1.3</c:v>
                      </c:pt>
                      <c:pt idx="1639">
                        <c:v>-1.3</c:v>
                      </c:pt>
                      <c:pt idx="1640">
                        <c:v>-1.2</c:v>
                      </c:pt>
                      <c:pt idx="1641">
                        <c:v>-1.2</c:v>
                      </c:pt>
                      <c:pt idx="1642">
                        <c:v>-1.3</c:v>
                      </c:pt>
                      <c:pt idx="1643">
                        <c:v>-1.2</c:v>
                      </c:pt>
                      <c:pt idx="1644">
                        <c:v>-1.2</c:v>
                      </c:pt>
                      <c:pt idx="1645">
                        <c:v>-1.2</c:v>
                      </c:pt>
                      <c:pt idx="1646">
                        <c:v>-1.3</c:v>
                      </c:pt>
                      <c:pt idx="1647">
                        <c:v>-1.3</c:v>
                      </c:pt>
                      <c:pt idx="1648">
                        <c:v>-1.3</c:v>
                      </c:pt>
                      <c:pt idx="1649">
                        <c:v>-1.3</c:v>
                      </c:pt>
                      <c:pt idx="1650">
                        <c:v>-1.3</c:v>
                      </c:pt>
                      <c:pt idx="1651">
                        <c:v>-1.3</c:v>
                      </c:pt>
                      <c:pt idx="1652">
                        <c:v>-1.3</c:v>
                      </c:pt>
                      <c:pt idx="1653">
                        <c:v>-1.3</c:v>
                      </c:pt>
                      <c:pt idx="1654">
                        <c:v>-1.3</c:v>
                      </c:pt>
                      <c:pt idx="1655">
                        <c:v>-1.3</c:v>
                      </c:pt>
                      <c:pt idx="1656">
                        <c:v>-1.3</c:v>
                      </c:pt>
                      <c:pt idx="1657">
                        <c:v>-1.3</c:v>
                      </c:pt>
                      <c:pt idx="1658">
                        <c:v>-1.3</c:v>
                      </c:pt>
                      <c:pt idx="1659">
                        <c:v>-1.3</c:v>
                      </c:pt>
                      <c:pt idx="1660">
                        <c:v>-1.3</c:v>
                      </c:pt>
                      <c:pt idx="1661">
                        <c:v>-1.3</c:v>
                      </c:pt>
                      <c:pt idx="1662">
                        <c:v>-1.3</c:v>
                      </c:pt>
                      <c:pt idx="1663">
                        <c:v>-1.3</c:v>
                      </c:pt>
                      <c:pt idx="1664">
                        <c:v>-1.2</c:v>
                      </c:pt>
                      <c:pt idx="1665">
                        <c:v>-1.2</c:v>
                      </c:pt>
                      <c:pt idx="1666">
                        <c:v>-1.3</c:v>
                      </c:pt>
                      <c:pt idx="1667">
                        <c:v>-1.3</c:v>
                      </c:pt>
                      <c:pt idx="1668">
                        <c:v>-1.4</c:v>
                      </c:pt>
                      <c:pt idx="1669">
                        <c:v>-1.3</c:v>
                      </c:pt>
                      <c:pt idx="1670">
                        <c:v>-1.2</c:v>
                      </c:pt>
                      <c:pt idx="1671">
                        <c:v>-1.2</c:v>
                      </c:pt>
                      <c:pt idx="1672">
                        <c:v>-1.3</c:v>
                      </c:pt>
                      <c:pt idx="1673">
                        <c:v>-1.3</c:v>
                      </c:pt>
                      <c:pt idx="1674">
                        <c:v>-1.2</c:v>
                      </c:pt>
                      <c:pt idx="1675">
                        <c:v>-1.2</c:v>
                      </c:pt>
                      <c:pt idx="1676">
                        <c:v>-1.3</c:v>
                      </c:pt>
                      <c:pt idx="1677">
                        <c:v>-1.3</c:v>
                      </c:pt>
                      <c:pt idx="1678">
                        <c:v>-1.3</c:v>
                      </c:pt>
                      <c:pt idx="1679">
                        <c:v>-1.2</c:v>
                      </c:pt>
                      <c:pt idx="1680">
                        <c:v>-1.3</c:v>
                      </c:pt>
                      <c:pt idx="1681">
                        <c:v>-1.2</c:v>
                      </c:pt>
                      <c:pt idx="1682">
                        <c:v>-1.3</c:v>
                      </c:pt>
                      <c:pt idx="1683">
                        <c:v>-1.3</c:v>
                      </c:pt>
                      <c:pt idx="1684">
                        <c:v>-1.3</c:v>
                      </c:pt>
                      <c:pt idx="1685">
                        <c:v>-1.3</c:v>
                      </c:pt>
                      <c:pt idx="1686">
                        <c:v>-1.3</c:v>
                      </c:pt>
                      <c:pt idx="1687">
                        <c:v>-1.3</c:v>
                      </c:pt>
                      <c:pt idx="1688">
                        <c:v>-1.2</c:v>
                      </c:pt>
                      <c:pt idx="1689">
                        <c:v>-1.3</c:v>
                      </c:pt>
                      <c:pt idx="1690">
                        <c:v>-1.3</c:v>
                      </c:pt>
                      <c:pt idx="1691">
                        <c:v>-1.2</c:v>
                      </c:pt>
                      <c:pt idx="1692">
                        <c:v>-1.2</c:v>
                      </c:pt>
                      <c:pt idx="1693">
                        <c:v>-1.3</c:v>
                      </c:pt>
                      <c:pt idx="1694">
                        <c:v>-1.2</c:v>
                      </c:pt>
                      <c:pt idx="1695">
                        <c:v>-1.3</c:v>
                      </c:pt>
                      <c:pt idx="1696">
                        <c:v>-1.2</c:v>
                      </c:pt>
                      <c:pt idx="1697">
                        <c:v>-1.3</c:v>
                      </c:pt>
                      <c:pt idx="1698">
                        <c:v>-1.3</c:v>
                      </c:pt>
                      <c:pt idx="1699">
                        <c:v>-1.2</c:v>
                      </c:pt>
                      <c:pt idx="1700">
                        <c:v>-1.2</c:v>
                      </c:pt>
                      <c:pt idx="1701">
                        <c:v>-1.2</c:v>
                      </c:pt>
                      <c:pt idx="1702">
                        <c:v>-1.3</c:v>
                      </c:pt>
                      <c:pt idx="1703">
                        <c:v>-1.2</c:v>
                      </c:pt>
                      <c:pt idx="1704">
                        <c:v>-1.2</c:v>
                      </c:pt>
                      <c:pt idx="1705">
                        <c:v>-1.3</c:v>
                      </c:pt>
                      <c:pt idx="1706">
                        <c:v>-1.3</c:v>
                      </c:pt>
                      <c:pt idx="1707">
                        <c:v>-1.3</c:v>
                      </c:pt>
                      <c:pt idx="1708">
                        <c:v>-1.3</c:v>
                      </c:pt>
                      <c:pt idx="1709">
                        <c:v>-1.2</c:v>
                      </c:pt>
                      <c:pt idx="1710">
                        <c:v>-1.3</c:v>
                      </c:pt>
                      <c:pt idx="1711">
                        <c:v>-1.3</c:v>
                      </c:pt>
                      <c:pt idx="1712">
                        <c:v>-1.3</c:v>
                      </c:pt>
                      <c:pt idx="1713">
                        <c:v>-1.3</c:v>
                      </c:pt>
                      <c:pt idx="1714">
                        <c:v>-1.3</c:v>
                      </c:pt>
                      <c:pt idx="1715">
                        <c:v>-1.3</c:v>
                      </c:pt>
                      <c:pt idx="1716">
                        <c:v>-1.4</c:v>
                      </c:pt>
                      <c:pt idx="1717">
                        <c:v>-1.3</c:v>
                      </c:pt>
                      <c:pt idx="1718">
                        <c:v>-1.3</c:v>
                      </c:pt>
                      <c:pt idx="1719">
                        <c:v>-1.3</c:v>
                      </c:pt>
                      <c:pt idx="1720">
                        <c:v>-1.2</c:v>
                      </c:pt>
                      <c:pt idx="1721">
                        <c:v>-1.3</c:v>
                      </c:pt>
                      <c:pt idx="1722">
                        <c:v>-1.3</c:v>
                      </c:pt>
                      <c:pt idx="1723">
                        <c:v>-1.3</c:v>
                      </c:pt>
                      <c:pt idx="1724">
                        <c:v>-1.3</c:v>
                      </c:pt>
                      <c:pt idx="1725">
                        <c:v>-1.3</c:v>
                      </c:pt>
                      <c:pt idx="1726">
                        <c:v>-1.3</c:v>
                      </c:pt>
                      <c:pt idx="1727">
                        <c:v>-1.3</c:v>
                      </c:pt>
                      <c:pt idx="1728">
                        <c:v>-1.3</c:v>
                      </c:pt>
                      <c:pt idx="1729">
                        <c:v>-1.3</c:v>
                      </c:pt>
                      <c:pt idx="1730">
                        <c:v>-1.2</c:v>
                      </c:pt>
                      <c:pt idx="1731">
                        <c:v>-1.2</c:v>
                      </c:pt>
                      <c:pt idx="1732">
                        <c:v>-1.3</c:v>
                      </c:pt>
                      <c:pt idx="1733">
                        <c:v>-1.3</c:v>
                      </c:pt>
                      <c:pt idx="1734">
                        <c:v>-1.3</c:v>
                      </c:pt>
                      <c:pt idx="1735">
                        <c:v>-1.3</c:v>
                      </c:pt>
                      <c:pt idx="1736">
                        <c:v>-1.3</c:v>
                      </c:pt>
                      <c:pt idx="1737">
                        <c:v>-1.2</c:v>
                      </c:pt>
                      <c:pt idx="1738">
                        <c:v>-1.3</c:v>
                      </c:pt>
                      <c:pt idx="1739">
                        <c:v>-1.3</c:v>
                      </c:pt>
                      <c:pt idx="1740">
                        <c:v>-1.3</c:v>
                      </c:pt>
                      <c:pt idx="1741">
                        <c:v>-1.3</c:v>
                      </c:pt>
                      <c:pt idx="1742">
                        <c:v>-1.3</c:v>
                      </c:pt>
                      <c:pt idx="1743">
                        <c:v>-1.3</c:v>
                      </c:pt>
                      <c:pt idx="1744">
                        <c:v>-1.3</c:v>
                      </c:pt>
                      <c:pt idx="1745">
                        <c:v>-1.3</c:v>
                      </c:pt>
                      <c:pt idx="1746">
                        <c:v>-1.3</c:v>
                      </c:pt>
                      <c:pt idx="1747">
                        <c:v>-1.3</c:v>
                      </c:pt>
                      <c:pt idx="1748">
                        <c:v>-1.3</c:v>
                      </c:pt>
                      <c:pt idx="1749">
                        <c:v>-1.3</c:v>
                      </c:pt>
                      <c:pt idx="1750">
                        <c:v>-1.3</c:v>
                      </c:pt>
                      <c:pt idx="1751">
                        <c:v>-1.3</c:v>
                      </c:pt>
                      <c:pt idx="1752">
                        <c:v>-1.3</c:v>
                      </c:pt>
                      <c:pt idx="1753">
                        <c:v>-1.2</c:v>
                      </c:pt>
                      <c:pt idx="1754">
                        <c:v>-1.3</c:v>
                      </c:pt>
                      <c:pt idx="1755">
                        <c:v>-1.3</c:v>
                      </c:pt>
                      <c:pt idx="1756">
                        <c:v>-1.3</c:v>
                      </c:pt>
                      <c:pt idx="1757">
                        <c:v>-1.2</c:v>
                      </c:pt>
                      <c:pt idx="1758">
                        <c:v>-1.2</c:v>
                      </c:pt>
                      <c:pt idx="1759">
                        <c:v>-1.2</c:v>
                      </c:pt>
                      <c:pt idx="1760">
                        <c:v>-1.2</c:v>
                      </c:pt>
                      <c:pt idx="1761">
                        <c:v>-1.2</c:v>
                      </c:pt>
                      <c:pt idx="1762">
                        <c:v>-1.3</c:v>
                      </c:pt>
                      <c:pt idx="1763">
                        <c:v>-1.2</c:v>
                      </c:pt>
                      <c:pt idx="1764">
                        <c:v>-1.2</c:v>
                      </c:pt>
                      <c:pt idx="1765">
                        <c:v>-1.2</c:v>
                      </c:pt>
                      <c:pt idx="1766">
                        <c:v>-1.2</c:v>
                      </c:pt>
                      <c:pt idx="1767">
                        <c:v>-1.2</c:v>
                      </c:pt>
                      <c:pt idx="1768">
                        <c:v>-1.2</c:v>
                      </c:pt>
                      <c:pt idx="1769">
                        <c:v>-1.2</c:v>
                      </c:pt>
                      <c:pt idx="1770">
                        <c:v>-1.3</c:v>
                      </c:pt>
                      <c:pt idx="1771">
                        <c:v>-1.2</c:v>
                      </c:pt>
                      <c:pt idx="1772">
                        <c:v>-1.3</c:v>
                      </c:pt>
                      <c:pt idx="1773">
                        <c:v>-1.3</c:v>
                      </c:pt>
                      <c:pt idx="1774">
                        <c:v>-1.3</c:v>
                      </c:pt>
                      <c:pt idx="1775">
                        <c:v>-1.3</c:v>
                      </c:pt>
                      <c:pt idx="1776">
                        <c:v>-1.2</c:v>
                      </c:pt>
                      <c:pt idx="1777">
                        <c:v>-1.3</c:v>
                      </c:pt>
                      <c:pt idx="1778">
                        <c:v>-1.3</c:v>
                      </c:pt>
                      <c:pt idx="1779">
                        <c:v>-1.2</c:v>
                      </c:pt>
                      <c:pt idx="1780">
                        <c:v>-1.2</c:v>
                      </c:pt>
                      <c:pt idx="1781">
                        <c:v>-1.2</c:v>
                      </c:pt>
                      <c:pt idx="1782">
                        <c:v>-1.2</c:v>
                      </c:pt>
                      <c:pt idx="1783">
                        <c:v>-1.3</c:v>
                      </c:pt>
                      <c:pt idx="1784">
                        <c:v>-1.3</c:v>
                      </c:pt>
                      <c:pt idx="1785">
                        <c:v>-1.2</c:v>
                      </c:pt>
                      <c:pt idx="1786">
                        <c:v>-1.2</c:v>
                      </c:pt>
                      <c:pt idx="1787">
                        <c:v>-1.2</c:v>
                      </c:pt>
                      <c:pt idx="1788">
                        <c:v>-1.2</c:v>
                      </c:pt>
                      <c:pt idx="1789">
                        <c:v>-1.2</c:v>
                      </c:pt>
                      <c:pt idx="1790">
                        <c:v>-1.2</c:v>
                      </c:pt>
                      <c:pt idx="1791">
                        <c:v>-1.3</c:v>
                      </c:pt>
                      <c:pt idx="1792">
                        <c:v>-1.3</c:v>
                      </c:pt>
                      <c:pt idx="1793">
                        <c:v>-1.3</c:v>
                      </c:pt>
                      <c:pt idx="1794">
                        <c:v>-1.3</c:v>
                      </c:pt>
                      <c:pt idx="1795">
                        <c:v>-1.2</c:v>
                      </c:pt>
                      <c:pt idx="1796">
                        <c:v>-1.2</c:v>
                      </c:pt>
                      <c:pt idx="1797">
                        <c:v>-1.3</c:v>
                      </c:pt>
                      <c:pt idx="1798">
                        <c:v>-1.2</c:v>
                      </c:pt>
                      <c:pt idx="1799">
                        <c:v>-1.2</c:v>
                      </c:pt>
                      <c:pt idx="1800">
                        <c:v>-1.3</c:v>
                      </c:pt>
                      <c:pt idx="1801">
                        <c:v>-1.3</c:v>
                      </c:pt>
                      <c:pt idx="1802">
                        <c:v>-1.2</c:v>
                      </c:pt>
                      <c:pt idx="1803">
                        <c:v>-1.3</c:v>
                      </c:pt>
                      <c:pt idx="1804">
                        <c:v>-1.2</c:v>
                      </c:pt>
                      <c:pt idx="1805">
                        <c:v>-1.3</c:v>
                      </c:pt>
                      <c:pt idx="1806">
                        <c:v>-1.3</c:v>
                      </c:pt>
                      <c:pt idx="1807">
                        <c:v>-1.2</c:v>
                      </c:pt>
                      <c:pt idx="1808">
                        <c:v>-1.2</c:v>
                      </c:pt>
                      <c:pt idx="1809">
                        <c:v>-1.2</c:v>
                      </c:pt>
                      <c:pt idx="1810">
                        <c:v>-1.2</c:v>
                      </c:pt>
                      <c:pt idx="1811">
                        <c:v>-1.2</c:v>
                      </c:pt>
                      <c:pt idx="1812">
                        <c:v>-1.2</c:v>
                      </c:pt>
                      <c:pt idx="1813">
                        <c:v>-1.2</c:v>
                      </c:pt>
                      <c:pt idx="1814">
                        <c:v>-1.2</c:v>
                      </c:pt>
                      <c:pt idx="1815">
                        <c:v>-1.2</c:v>
                      </c:pt>
                      <c:pt idx="1816">
                        <c:v>-1.2</c:v>
                      </c:pt>
                      <c:pt idx="1817">
                        <c:v>-1.2</c:v>
                      </c:pt>
                      <c:pt idx="1818">
                        <c:v>-1.2</c:v>
                      </c:pt>
                      <c:pt idx="1819">
                        <c:v>-1.2</c:v>
                      </c:pt>
                      <c:pt idx="1820">
                        <c:v>-1.2</c:v>
                      </c:pt>
                      <c:pt idx="1821">
                        <c:v>-1.3</c:v>
                      </c:pt>
                      <c:pt idx="1822">
                        <c:v>-1.2</c:v>
                      </c:pt>
                      <c:pt idx="1823">
                        <c:v>-1.2</c:v>
                      </c:pt>
                      <c:pt idx="1824">
                        <c:v>-1.2</c:v>
                      </c:pt>
                      <c:pt idx="1825">
                        <c:v>-1.2</c:v>
                      </c:pt>
                      <c:pt idx="1826">
                        <c:v>-1.3</c:v>
                      </c:pt>
                      <c:pt idx="1827">
                        <c:v>-1.3</c:v>
                      </c:pt>
                      <c:pt idx="1828">
                        <c:v>-1.2</c:v>
                      </c:pt>
                      <c:pt idx="1829">
                        <c:v>-1.3</c:v>
                      </c:pt>
                      <c:pt idx="1830">
                        <c:v>-1.3</c:v>
                      </c:pt>
                      <c:pt idx="1831">
                        <c:v>-1.3</c:v>
                      </c:pt>
                      <c:pt idx="1832">
                        <c:v>-1.3</c:v>
                      </c:pt>
                      <c:pt idx="1833">
                        <c:v>-1.3</c:v>
                      </c:pt>
                      <c:pt idx="1834">
                        <c:v>-1.2</c:v>
                      </c:pt>
                      <c:pt idx="1835">
                        <c:v>-1.3</c:v>
                      </c:pt>
                      <c:pt idx="1836">
                        <c:v>-1.3</c:v>
                      </c:pt>
                      <c:pt idx="1837">
                        <c:v>-1.3</c:v>
                      </c:pt>
                      <c:pt idx="1838">
                        <c:v>-1.3</c:v>
                      </c:pt>
                      <c:pt idx="1839">
                        <c:v>-1.3</c:v>
                      </c:pt>
                      <c:pt idx="1840">
                        <c:v>-1.2</c:v>
                      </c:pt>
                      <c:pt idx="1841">
                        <c:v>-1.2</c:v>
                      </c:pt>
                      <c:pt idx="1842">
                        <c:v>-1.2</c:v>
                      </c:pt>
                      <c:pt idx="1843">
                        <c:v>-1.3</c:v>
                      </c:pt>
                      <c:pt idx="1844">
                        <c:v>-1.2</c:v>
                      </c:pt>
                      <c:pt idx="1845">
                        <c:v>-1.3</c:v>
                      </c:pt>
                      <c:pt idx="1846">
                        <c:v>-1.2</c:v>
                      </c:pt>
                      <c:pt idx="1847">
                        <c:v>-1.2</c:v>
                      </c:pt>
                      <c:pt idx="1848">
                        <c:v>-1.2</c:v>
                      </c:pt>
                      <c:pt idx="1849">
                        <c:v>-1.3</c:v>
                      </c:pt>
                      <c:pt idx="1850">
                        <c:v>-1.2</c:v>
                      </c:pt>
                      <c:pt idx="1851">
                        <c:v>-1.2</c:v>
                      </c:pt>
                      <c:pt idx="1852">
                        <c:v>-1.2</c:v>
                      </c:pt>
                      <c:pt idx="1853">
                        <c:v>-1.3</c:v>
                      </c:pt>
                      <c:pt idx="1854">
                        <c:v>-1.2</c:v>
                      </c:pt>
                      <c:pt idx="1855">
                        <c:v>-1.2</c:v>
                      </c:pt>
                      <c:pt idx="1856">
                        <c:v>-1.2</c:v>
                      </c:pt>
                      <c:pt idx="1857">
                        <c:v>-1.2</c:v>
                      </c:pt>
                      <c:pt idx="1858">
                        <c:v>-1.2</c:v>
                      </c:pt>
                      <c:pt idx="1859">
                        <c:v>-1.3</c:v>
                      </c:pt>
                      <c:pt idx="1860">
                        <c:v>-1.3</c:v>
                      </c:pt>
                      <c:pt idx="1861">
                        <c:v>-1.2</c:v>
                      </c:pt>
                      <c:pt idx="1862">
                        <c:v>-1.2</c:v>
                      </c:pt>
                      <c:pt idx="1863">
                        <c:v>-1.3</c:v>
                      </c:pt>
                      <c:pt idx="1864">
                        <c:v>-1.2</c:v>
                      </c:pt>
                      <c:pt idx="1865">
                        <c:v>-1.2</c:v>
                      </c:pt>
                      <c:pt idx="1866">
                        <c:v>-1.2</c:v>
                      </c:pt>
                      <c:pt idx="1867">
                        <c:v>-1.3</c:v>
                      </c:pt>
                      <c:pt idx="1868">
                        <c:v>-1.3</c:v>
                      </c:pt>
                      <c:pt idx="1869">
                        <c:v>-1.3</c:v>
                      </c:pt>
                      <c:pt idx="1870">
                        <c:v>-1.3</c:v>
                      </c:pt>
                      <c:pt idx="1871">
                        <c:v>-1.3</c:v>
                      </c:pt>
                      <c:pt idx="1872">
                        <c:v>-1.3</c:v>
                      </c:pt>
                      <c:pt idx="1873">
                        <c:v>-1.3</c:v>
                      </c:pt>
                      <c:pt idx="1874">
                        <c:v>-1.3</c:v>
                      </c:pt>
                      <c:pt idx="1875">
                        <c:v>-1.3</c:v>
                      </c:pt>
                      <c:pt idx="1876">
                        <c:v>-1.3</c:v>
                      </c:pt>
                      <c:pt idx="1877">
                        <c:v>-1.3</c:v>
                      </c:pt>
                      <c:pt idx="1878">
                        <c:v>-1.3</c:v>
                      </c:pt>
                      <c:pt idx="1879">
                        <c:v>-1.3</c:v>
                      </c:pt>
                      <c:pt idx="1880">
                        <c:v>-1.3</c:v>
                      </c:pt>
                      <c:pt idx="1881">
                        <c:v>-1.3</c:v>
                      </c:pt>
                      <c:pt idx="1882">
                        <c:v>-1.3</c:v>
                      </c:pt>
                      <c:pt idx="1883">
                        <c:v>-1.2</c:v>
                      </c:pt>
                      <c:pt idx="1884">
                        <c:v>-1.3</c:v>
                      </c:pt>
                      <c:pt idx="1885">
                        <c:v>-1.3</c:v>
                      </c:pt>
                      <c:pt idx="1886">
                        <c:v>-1.3</c:v>
                      </c:pt>
                      <c:pt idx="1887">
                        <c:v>-1.3</c:v>
                      </c:pt>
                      <c:pt idx="1888">
                        <c:v>-1.3</c:v>
                      </c:pt>
                      <c:pt idx="1889">
                        <c:v>-1.2</c:v>
                      </c:pt>
                      <c:pt idx="1890">
                        <c:v>-1.3</c:v>
                      </c:pt>
                      <c:pt idx="1891">
                        <c:v>-1.2</c:v>
                      </c:pt>
                      <c:pt idx="1892">
                        <c:v>-1.3</c:v>
                      </c:pt>
                      <c:pt idx="1893">
                        <c:v>-1.3</c:v>
                      </c:pt>
                      <c:pt idx="1894">
                        <c:v>-1.3</c:v>
                      </c:pt>
                      <c:pt idx="1895">
                        <c:v>-1.3</c:v>
                      </c:pt>
                      <c:pt idx="1896">
                        <c:v>-1.2</c:v>
                      </c:pt>
                      <c:pt idx="1897">
                        <c:v>-1.3</c:v>
                      </c:pt>
                      <c:pt idx="1898">
                        <c:v>-1.2</c:v>
                      </c:pt>
                      <c:pt idx="1899">
                        <c:v>-1.2</c:v>
                      </c:pt>
                      <c:pt idx="1900">
                        <c:v>-1.3</c:v>
                      </c:pt>
                      <c:pt idx="1901">
                        <c:v>-1.3</c:v>
                      </c:pt>
                      <c:pt idx="1902">
                        <c:v>-1.3</c:v>
                      </c:pt>
                      <c:pt idx="1903">
                        <c:v>-1.3</c:v>
                      </c:pt>
                      <c:pt idx="1904">
                        <c:v>-1.3</c:v>
                      </c:pt>
                      <c:pt idx="1905">
                        <c:v>-1.2</c:v>
                      </c:pt>
                      <c:pt idx="1906">
                        <c:v>-1.3</c:v>
                      </c:pt>
                      <c:pt idx="1907">
                        <c:v>-1.3</c:v>
                      </c:pt>
                      <c:pt idx="1908">
                        <c:v>-1.3</c:v>
                      </c:pt>
                      <c:pt idx="1909">
                        <c:v>-1.3</c:v>
                      </c:pt>
                      <c:pt idx="1910">
                        <c:v>-1.3</c:v>
                      </c:pt>
                      <c:pt idx="1911">
                        <c:v>-1.3</c:v>
                      </c:pt>
                      <c:pt idx="1912">
                        <c:v>-1.2</c:v>
                      </c:pt>
                      <c:pt idx="1913">
                        <c:v>-1.3</c:v>
                      </c:pt>
                      <c:pt idx="1914">
                        <c:v>-1.3</c:v>
                      </c:pt>
                      <c:pt idx="1915">
                        <c:v>-1.3</c:v>
                      </c:pt>
                      <c:pt idx="1916">
                        <c:v>-1.2</c:v>
                      </c:pt>
                      <c:pt idx="1917">
                        <c:v>-1.3</c:v>
                      </c:pt>
                      <c:pt idx="1918">
                        <c:v>-1.3</c:v>
                      </c:pt>
                      <c:pt idx="1919">
                        <c:v>-1.2</c:v>
                      </c:pt>
                      <c:pt idx="1920">
                        <c:v>-1.3</c:v>
                      </c:pt>
                      <c:pt idx="1921">
                        <c:v>-1.2</c:v>
                      </c:pt>
                      <c:pt idx="1922">
                        <c:v>-1.3</c:v>
                      </c:pt>
                      <c:pt idx="1923">
                        <c:v>-1.3</c:v>
                      </c:pt>
                      <c:pt idx="1924">
                        <c:v>-1.3</c:v>
                      </c:pt>
                      <c:pt idx="1925">
                        <c:v>-1.2</c:v>
                      </c:pt>
                      <c:pt idx="1926">
                        <c:v>-1.2</c:v>
                      </c:pt>
                      <c:pt idx="1927">
                        <c:v>-1.3</c:v>
                      </c:pt>
                      <c:pt idx="1928">
                        <c:v>-1.3</c:v>
                      </c:pt>
                      <c:pt idx="1929">
                        <c:v>-1.2</c:v>
                      </c:pt>
                      <c:pt idx="1930">
                        <c:v>-1.3</c:v>
                      </c:pt>
                      <c:pt idx="1931">
                        <c:v>-1.2</c:v>
                      </c:pt>
                      <c:pt idx="1932">
                        <c:v>-1.3</c:v>
                      </c:pt>
                      <c:pt idx="1933">
                        <c:v>-1.3</c:v>
                      </c:pt>
                      <c:pt idx="1934">
                        <c:v>-1.3</c:v>
                      </c:pt>
                      <c:pt idx="1935">
                        <c:v>-1.2</c:v>
                      </c:pt>
                      <c:pt idx="1936">
                        <c:v>-1.2</c:v>
                      </c:pt>
                      <c:pt idx="1937">
                        <c:v>-1.3</c:v>
                      </c:pt>
                      <c:pt idx="1938">
                        <c:v>-1.2</c:v>
                      </c:pt>
                      <c:pt idx="1939">
                        <c:v>-1.2</c:v>
                      </c:pt>
                      <c:pt idx="1940">
                        <c:v>-1.2</c:v>
                      </c:pt>
                      <c:pt idx="1941">
                        <c:v>-1.2</c:v>
                      </c:pt>
                      <c:pt idx="1942">
                        <c:v>-1.2</c:v>
                      </c:pt>
                      <c:pt idx="1943">
                        <c:v>-1.3</c:v>
                      </c:pt>
                      <c:pt idx="1944">
                        <c:v>-1.2</c:v>
                      </c:pt>
                      <c:pt idx="1945">
                        <c:v>-1.2</c:v>
                      </c:pt>
                      <c:pt idx="1946">
                        <c:v>-1.3</c:v>
                      </c:pt>
                      <c:pt idx="1947">
                        <c:v>-1.3</c:v>
                      </c:pt>
                      <c:pt idx="1948">
                        <c:v>-1.3</c:v>
                      </c:pt>
                      <c:pt idx="1949">
                        <c:v>-1.2</c:v>
                      </c:pt>
                      <c:pt idx="1950">
                        <c:v>-1.2</c:v>
                      </c:pt>
                      <c:pt idx="1951">
                        <c:v>-1.2</c:v>
                      </c:pt>
                      <c:pt idx="1952">
                        <c:v>-1.3</c:v>
                      </c:pt>
                      <c:pt idx="1953">
                        <c:v>-1.2</c:v>
                      </c:pt>
                      <c:pt idx="1954">
                        <c:v>-1.3</c:v>
                      </c:pt>
                      <c:pt idx="1955">
                        <c:v>-1.3</c:v>
                      </c:pt>
                      <c:pt idx="1956">
                        <c:v>-1.3</c:v>
                      </c:pt>
                      <c:pt idx="1957">
                        <c:v>-1.2</c:v>
                      </c:pt>
                      <c:pt idx="1958">
                        <c:v>-1.3</c:v>
                      </c:pt>
                      <c:pt idx="1959">
                        <c:v>-1.2</c:v>
                      </c:pt>
                      <c:pt idx="1960">
                        <c:v>-1.3</c:v>
                      </c:pt>
                      <c:pt idx="1961">
                        <c:v>-1.2</c:v>
                      </c:pt>
                      <c:pt idx="1962">
                        <c:v>-1.2</c:v>
                      </c:pt>
                      <c:pt idx="1963">
                        <c:v>-1.2</c:v>
                      </c:pt>
                      <c:pt idx="1964">
                        <c:v>-1.2</c:v>
                      </c:pt>
                      <c:pt idx="1965">
                        <c:v>-1.2</c:v>
                      </c:pt>
                      <c:pt idx="1966">
                        <c:v>-1.2</c:v>
                      </c:pt>
                      <c:pt idx="1967">
                        <c:v>-1.2</c:v>
                      </c:pt>
                      <c:pt idx="1968">
                        <c:v>-1.2</c:v>
                      </c:pt>
                      <c:pt idx="1969">
                        <c:v>-1.3</c:v>
                      </c:pt>
                      <c:pt idx="1970">
                        <c:v>-1.3</c:v>
                      </c:pt>
                      <c:pt idx="1971">
                        <c:v>-1.3</c:v>
                      </c:pt>
                      <c:pt idx="1972">
                        <c:v>-1.3</c:v>
                      </c:pt>
                      <c:pt idx="1973">
                        <c:v>-1.3</c:v>
                      </c:pt>
                      <c:pt idx="1974">
                        <c:v>-1.2</c:v>
                      </c:pt>
                      <c:pt idx="1975">
                        <c:v>-1.2</c:v>
                      </c:pt>
                      <c:pt idx="1976">
                        <c:v>-1.2</c:v>
                      </c:pt>
                      <c:pt idx="1977">
                        <c:v>-1.2</c:v>
                      </c:pt>
                      <c:pt idx="1978">
                        <c:v>-1.2</c:v>
                      </c:pt>
                      <c:pt idx="1979">
                        <c:v>-1.2</c:v>
                      </c:pt>
                      <c:pt idx="1980">
                        <c:v>-1.2</c:v>
                      </c:pt>
                      <c:pt idx="1981">
                        <c:v>-1.3</c:v>
                      </c:pt>
                      <c:pt idx="1982">
                        <c:v>-1.3</c:v>
                      </c:pt>
                      <c:pt idx="1983">
                        <c:v>-1.2</c:v>
                      </c:pt>
                      <c:pt idx="1984">
                        <c:v>-1.2</c:v>
                      </c:pt>
                      <c:pt idx="1985">
                        <c:v>-1.3</c:v>
                      </c:pt>
                      <c:pt idx="1986">
                        <c:v>-1.3</c:v>
                      </c:pt>
                      <c:pt idx="1987">
                        <c:v>-1.2</c:v>
                      </c:pt>
                      <c:pt idx="1988">
                        <c:v>-1.2</c:v>
                      </c:pt>
                      <c:pt idx="1989">
                        <c:v>-1.3</c:v>
                      </c:pt>
                      <c:pt idx="1990">
                        <c:v>-1.2</c:v>
                      </c:pt>
                      <c:pt idx="1991">
                        <c:v>-1.3</c:v>
                      </c:pt>
                      <c:pt idx="1992">
                        <c:v>-1.2</c:v>
                      </c:pt>
                      <c:pt idx="1993">
                        <c:v>-1.3</c:v>
                      </c:pt>
                      <c:pt idx="1994">
                        <c:v>-1.2</c:v>
                      </c:pt>
                      <c:pt idx="1995">
                        <c:v>-1.3</c:v>
                      </c:pt>
                      <c:pt idx="1996">
                        <c:v>-1.2</c:v>
                      </c:pt>
                      <c:pt idx="1997">
                        <c:v>-1.2</c:v>
                      </c:pt>
                      <c:pt idx="1998">
                        <c:v>-1.2</c:v>
                      </c:pt>
                      <c:pt idx="1999">
                        <c:v>-1.2</c:v>
                      </c:pt>
                      <c:pt idx="2000">
                        <c:v>-1.2</c:v>
                      </c:pt>
                      <c:pt idx="2001">
                        <c:v>-1.2</c:v>
                      </c:pt>
                      <c:pt idx="2002">
                        <c:v>-1.2</c:v>
                      </c:pt>
                      <c:pt idx="2003">
                        <c:v>-1.2</c:v>
                      </c:pt>
                      <c:pt idx="2004">
                        <c:v>-1.2</c:v>
                      </c:pt>
                      <c:pt idx="2005">
                        <c:v>-1.2</c:v>
                      </c:pt>
                      <c:pt idx="2006">
                        <c:v>-1.2</c:v>
                      </c:pt>
                      <c:pt idx="2007">
                        <c:v>-1.2</c:v>
                      </c:pt>
                      <c:pt idx="2008">
                        <c:v>-1.2</c:v>
                      </c:pt>
                      <c:pt idx="2009">
                        <c:v>-1.2</c:v>
                      </c:pt>
                      <c:pt idx="2010">
                        <c:v>-1.2</c:v>
                      </c:pt>
                      <c:pt idx="2011">
                        <c:v>-1.2</c:v>
                      </c:pt>
                      <c:pt idx="2012">
                        <c:v>-1.3</c:v>
                      </c:pt>
                      <c:pt idx="2013">
                        <c:v>-1.3</c:v>
                      </c:pt>
                      <c:pt idx="2014">
                        <c:v>-1.3</c:v>
                      </c:pt>
                      <c:pt idx="2015">
                        <c:v>-1.3</c:v>
                      </c:pt>
                      <c:pt idx="2016">
                        <c:v>-1.2</c:v>
                      </c:pt>
                      <c:pt idx="2017">
                        <c:v>-1.2</c:v>
                      </c:pt>
                      <c:pt idx="2018">
                        <c:v>-1.2</c:v>
                      </c:pt>
                      <c:pt idx="2019">
                        <c:v>-1.2</c:v>
                      </c:pt>
                      <c:pt idx="2020">
                        <c:v>-1.2</c:v>
                      </c:pt>
                      <c:pt idx="2021">
                        <c:v>-1.2</c:v>
                      </c:pt>
                      <c:pt idx="2022">
                        <c:v>-1.3</c:v>
                      </c:pt>
                      <c:pt idx="2023">
                        <c:v>-1.2</c:v>
                      </c:pt>
                      <c:pt idx="2024">
                        <c:v>-1.2</c:v>
                      </c:pt>
                      <c:pt idx="2025">
                        <c:v>-1.2</c:v>
                      </c:pt>
                      <c:pt idx="2026">
                        <c:v>-1.2</c:v>
                      </c:pt>
                      <c:pt idx="2027">
                        <c:v>-1.3</c:v>
                      </c:pt>
                      <c:pt idx="2028">
                        <c:v>-1.3</c:v>
                      </c:pt>
                      <c:pt idx="2029">
                        <c:v>-1.3</c:v>
                      </c:pt>
                      <c:pt idx="2030">
                        <c:v>-1.2</c:v>
                      </c:pt>
                      <c:pt idx="2031">
                        <c:v>-1.3</c:v>
                      </c:pt>
                      <c:pt idx="2032">
                        <c:v>-1.3</c:v>
                      </c:pt>
                      <c:pt idx="2033">
                        <c:v>-1.3</c:v>
                      </c:pt>
                      <c:pt idx="2034">
                        <c:v>-1.2</c:v>
                      </c:pt>
                      <c:pt idx="2035">
                        <c:v>-1.3</c:v>
                      </c:pt>
                      <c:pt idx="2036">
                        <c:v>-1.3</c:v>
                      </c:pt>
                      <c:pt idx="2037">
                        <c:v>-1.3</c:v>
                      </c:pt>
                      <c:pt idx="2038">
                        <c:v>-1.3</c:v>
                      </c:pt>
                      <c:pt idx="2039">
                        <c:v>-1.3</c:v>
                      </c:pt>
                      <c:pt idx="2040">
                        <c:v>-1.2</c:v>
                      </c:pt>
                      <c:pt idx="2041">
                        <c:v>-1.2</c:v>
                      </c:pt>
                      <c:pt idx="2042">
                        <c:v>-1.3</c:v>
                      </c:pt>
                      <c:pt idx="2043">
                        <c:v>-1.2</c:v>
                      </c:pt>
                      <c:pt idx="2044">
                        <c:v>-1.3</c:v>
                      </c:pt>
                      <c:pt idx="2045">
                        <c:v>-1.2</c:v>
                      </c:pt>
                      <c:pt idx="2046">
                        <c:v>-1.2</c:v>
                      </c:pt>
                      <c:pt idx="2047">
                        <c:v>-1.3</c:v>
                      </c:pt>
                      <c:pt idx="2048">
                        <c:v>-1.3</c:v>
                      </c:pt>
                      <c:pt idx="2049">
                        <c:v>-1.3</c:v>
                      </c:pt>
                      <c:pt idx="2050">
                        <c:v>-1.2</c:v>
                      </c:pt>
                      <c:pt idx="2051">
                        <c:v>-1.2</c:v>
                      </c:pt>
                      <c:pt idx="2052">
                        <c:v>-1.3</c:v>
                      </c:pt>
                      <c:pt idx="2053">
                        <c:v>-1.3</c:v>
                      </c:pt>
                      <c:pt idx="2054">
                        <c:v>-1.3</c:v>
                      </c:pt>
                      <c:pt idx="2055">
                        <c:v>-1.3</c:v>
                      </c:pt>
                      <c:pt idx="2056">
                        <c:v>-1.3</c:v>
                      </c:pt>
                      <c:pt idx="2057">
                        <c:v>-1.3</c:v>
                      </c:pt>
                      <c:pt idx="2058">
                        <c:v>-1.3</c:v>
                      </c:pt>
                      <c:pt idx="2059">
                        <c:v>-1.3</c:v>
                      </c:pt>
                      <c:pt idx="2060">
                        <c:v>-1.2</c:v>
                      </c:pt>
                      <c:pt idx="2061">
                        <c:v>-1.3</c:v>
                      </c:pt>
                      <c:pt idx="2062">
                        <c:v>-1.2</c:v>
                      </c:pt>
                      <c:pt idx="2063">
                        <c:v>-1.2</c:v>
                      </c:pt>
                      <c:pt idx="2064">
                        <c:v>-1.2</c:v>
                      </c:pt>
                      <c:pt idx="2065">
                        <c:v>-1.2</c:v>
                      </c:pt>
                      <c:pt idx="2066">
                        <c:v>-1.2</c:v>
                      </c:pt>
                      <c:pt idx="2067">
                        <c:v>-1.2</c:v>
                      </c:pt>
                      <c:pt idx="2068">
                        <c:v>-1.3</c:v>
                      </c:pt>
                      <c:pt idx="2069">
                        <c:v>-1.2</c:v>
                      </c:pt>
                      <c:pt idx="2070">
                        <c:v>-1.2</c:v>
                      </c:pt>
                      <c:pt idx="2071">
                        <c:v>-1.2</c:v>
                      </c:pt>
                      <c:pt idx="2072">
                        <c:v>-1.2</c:v>
                      </c:pt>
                      <c:pt idx="2073">
                        <c:v>-1.2</c:v>
                      </c:pt>
                      <c:pt idx="2074">
                        <c:v>-1.2</c:v>
                      </c:pt>
                      <c:pt idx="2075">
                        <c:v>-1.2</c:v>
                      </c:pt>
                      <c:pt idx="2076">
                        <c:v>-1.2</c:v>
                      </c:pt>
                      <c:pt idx="2077">
                        <c:v>-1.2</c:v>
                      </c:pt>
                      <c:pt idx="2078">
                        <c:v>-1.2</c:v>
                      </c:pt>
                      <c:pt idx="2079">
                        <c:v>-1.2</c:v>
                      </c:pt>
                      <c:pt idx="2080">
                        <c:v>-1.2</c:v>
                      </c:pt>
                      <c:pt idx="2081">
                        <c:v>-1.3</c:v>
                      </c:pt>
                      <c:pt idx="2082">
                        <c:v>-1.2</c:v>
                      </c:pt>
                      <c:pt idx="2083">
                        <c:v>-1.2</c:v>
                      </c:pt>
                      <c:pt idx="2084">
                        <c:v>-1.2</c:v>
                      </c:pt>
                      <c:pt idx="2085">
                        <c:v>-1.2</c:v>
                      </c:pt>
                      <c:pt idx="2086">
                        <c:v>-1.2</c:v>
                      </c:pt>
                      <c:pt idx="2087">
                        <c:v>-1.2</c:v>
                      </c:pt>
                      <c:pt idx="2088">
                        <c:v>-1.2</c:v>
                      </c:pt>
                      <c:pt idx="2089">
                        <c:v>-1.2</c:v>
                      </c:pt>
                      <c:pt idx="2090">
                        <c:v>-1.2</c:v>
                      </c:pt>
                      <c:pt idx="2091">
                        <c:v>-1.2</c:v>
                      </c:pt>
                      <c:pt idx="2092">
                        <c:v>-1.3</c:v>
                      </c:pt>
                      <c:pt idx="2093">
                        <c:v>-1.2</c:v>
                      </c:pt>
                      <c:pt idx="2094">
                        <c:v>-1.2</c:v>
                      </c:pt>
                      <c:pt idx="2095">
                        <c:v>-1.2</c:v>
                      </c:pt>
                      <c:pt idx="2096">
                        <c:v>-1.2</c:v>
                      </c:pt>
                      <c:pt idx="2097">
                        <c:v>-1.2</c:v>
                      </c:pt>
                      <c:pt idx="2098">
                        <c:v>-1.2</c:v>
                      </c:pt>
                      <c:pt idx="2099">
                        <c:v>-1.2</c:v>
                      </c:pt>
                      <c:pt idx="2100">
                        <c:v>-1.2</c:v>
                      </c:pt>
                      <c:pt idx="2101">
                        <c:v>-1.3</c:v>
                      </c:pt>
                      <c:pt idx="2102">
                        <c:v>-1.2</c:v>
                      </c:pt>
                      <c:pt idx="2103">
                        <c:v>-1.2</c:v>
                      </c:pt>
                      <c:pt idx="2104">
                        <c:v>-1.2</c:v>
                      </c:pt>
                      <c:pt idx="2105">
                        <c:v>-1.2</c:v>
                      </c:pt>
                      <c:pt idx="2106">
                        <c:v>-1.3</c:v>
                      </c:pt>
                      <c:pt idx="2107">
                        <c:v>-1.2</c:v>
                      </c:pt>
                      <c:pt idx="2108">
                        <c:v>-1.2</c:v>
                      </c:pt>
                      <c:pt idx="2109">
                        <c:v>-1.2</c:v>
                      </c:pt>
                      <c:pt idx="2110">
                        <c:v>-1.2</c:v>
                      </c:pt>
                      <c:pt idx="2111">
                        <c:v>-1.2</c:v>
                      </c:pt>
                      <c:pt idx="2112">
                        <c:v>-1.2</c:v>
                      </c:pt>
                      <c:pt idx="2113">
                        <c:v>-1.2</c:v>
                      </c:pt>
                      <c:pt idx="2114">
                        <c:v>-1.1000000000000001</c:v>
                      </c:pt>
                      <c:pt idx="2115">
                        <c:v>-1.2</c:v>
                      </c:pt>
                      <c:pt idx="2116">
                        <c:v>-1.2</c:v>
                      </c:pt>
                      <c:pt idx="2117">
                        <c:v>-1.2</c:v>
                      </c:pt>
                      <c:pt idx="2118">
                        <c:v>-1.2</c:v>
                      </c:pt>
                      <c:pt idx="2119">
                        <c:v>-1.2</c:v>
                      </c:pt>
                      <c:pt idx="2120">
                        <c:v>-1.2</c:v>
                      </c:pt>
                      <c:pt idx="2121">
                        <c:v>-1.2</c:v>
                      </c:pt>
                      <c:pt idx="2122">
                        <c:v>-1.2</c:v>
                      </c:pt>
                      <c:pt idx="2123">
                        <c:v>-1.3</c:v>
                      </c:pt>
                      <c:pt idx="2124">
                        <c:v>-1.2</c:v>
                      </c:pt>
                      <c:pt idx="2125">
                        <c:v>-1.2</c:v>
                      </c:pt>
                      <c:pt idx="2126">
                        <c:v>-1.2</c:v>
                      </c:pt>
                      <c:pt idx="2127">
                        <c:v>-1.2</c:v>
                      </c:pt>
                      <c:pt idx="2128">
                        <c:v>-1.3</c:v>
                      </c:pt>
                      <c:pt idx="2129">
                        <c:v>-1.2</c:v>
                      </c:pt>
                      <c:pt idx="2130">
                        <c:v>-1.2</c:v>
                      </c:pt>
                      <c:pt idx="2131">
                        <c:v>-1.2</c:v>
                      </c:pt>
                      <c:pt idx="2132">
                        <c:v>-1.2</c:v>
                      </c:pt>
                      <c:pt idx="2133">
                        <c:v>-1.2</c:v>
                      </c:pt>
                      <c:pt idx="2134">
                        <c:v>-1.2</c:v>
                      </c:pt>
                      <c:pt idx="2135">
                        <c:v>-1.2</c:v>
                      </c:pt>
                      <c:pt idx="2136">
                        <c:v>-1.2</c:v>
                      </c:pt>
                      <c:pt idx="2137">
                        <c:v>-1.2</c:v>
                      </c:pt>
                      <c:pt idx="2138">
                        <c:v>-1.2</c:v>
                      </c:pt>
                      <c:pt idx="2139">
                        <c:v>-1.2</c:v>
                      </c:pt>
                      <c:pt idx="2140">
                        <c:v>-1.2</c:v>
                      </c:pt>
                      <c:pt idx="2141">
                        <c:v>-1.2</c:v>
                      </c:pt>
                      <c:pt idx="2142">
                        <c:v>-1.2</c:v>
                      </c:pt>
                      <c:pt idx="2143">
                        <c:v>-1.2</c:v>
                      </c:pt>
                      <c:pt idx="2144">
                        <c:v>-1.2</c:v>
                      </c:pt>
                      <c:pt idx="2145">
                        <c:v>-1.2</c:v>
                      </c:pt>
                      <c:pt idx="2146">
                        <c:v>-1.2</c:v>
                      </c:pt>
                      <c:pt idx="2147">
                        <c:v>-1.2</c:v>
                      </c:pt>
                      <c:pt idx="2148">
                        <c:v>-1.2</c:v>
                      </c:pt>
                      <c:pt idx="2149">
                        <c:v>-1.2</c:v>
                      </c:pt>
                      <c:pt idx="2150">
                        <c:v>-1.2</c:v>
                      </c:pt>
                      <c:pt idx="2151">
                        <c:v>-1.2</c:v>
                      </c:pt>
                      <c:pt idx="2152">
                        <c:v>-1.2</c:v>
                      </c:pt>
                      <c:pt idx="2153">
                        <c:v>-1.2</c:v>
                      </c:pt>
                      <c:pt idx="2154">
                        <c:v>-1.2</c:v>
                      </c:pt>
                      <c:pt idx="2155">
                        <c:v>-1.2</c:v>
                      </c:pt>
                      <c:pt idx="2156">
                        <c:v>-1.2</c:v>
                      </c:pt>
                      <c:pt idx="2157">
                        <c:v>-1.2</c:v>
                      </c:pt>
                      <c:pt idx="2158">
                        <c:v>-1.3</c:v>
                      </c:pt>
                      <c:pt idx="2159">
                        <c:v>-1.2</c:v>
                      </c:pt>
                      <c:pt idx="2160">
                        <c:v>-1.3</c:v>
                      </c:pt>
                      <c:pt idx="2161">
                        <c:v>-1.3</c:v>
                      </c:pt>
                      <c:pt idx="2162">
                        <c:v>-1.4</c:v>
                      </c:pt>
                      <c:pt idx="2163">
                        <c:v>-1.5</c:v>
                      </c:pt>
                      <c:pt idx="2164">
                        <c:v>-1.6</c:v>
                      </c:pt>
                      <c:pt idx="2165">
                        <c:v>-1.6</c:v>
                      </c:pt>
                      <c:pt idx="2166">
                        <c:v>-1.8</c:v>
                      </c:pt>
                      <c:pt idx="2167">
                        <c:v>-1.9</c:v>
                      </c:pt>
                      <c:pt idx="2168">
                        <c:v>-1.7</c:v>
                      </c:pt>
                      <c:pt idx="2169">
                        <c:v>-1.6</c:v>
                      </c:pt>
                      <c:pt idx="2170">
                        <c:v>-1.7</c:v>
                      </c:pt>
                      <c:pt idx="2171">
                        <c:v>-1.7</c:v>
                      </c:pt>
                      <c:pt idx="2172">
                        <c:v>-1.6</c:v>
                      </c:pt>
                    </c:numCache>
                  </c:numRef>
                </c:yVal>
                <c:smooth val="0"/>
              </c15:ser>
            </c15:filteredScatterSeries>
            <c15:filteredScatterSeries>
              <c15:ser>
                <c:idx val="18"/>
                <c:order val="14"/>
                <c:tx>
                  <c:strRef>
                    <c:extLst xmlns:c15="http://schemas.microsoft.com/office/drawing/2012/chart">
                      <c:ext xmlns:c15="http://schemas.microsoft.com/office/drawing/2012/chart" uri="{02D57815-91ED-43cb-92C2-25804820EDAC}">
                        <c15:formulaRef>
                          <c15:sqref>'[T1500170-v3 LHO Charge Exp Day 4 and 5.xlsx]Raw Data'!$U$15</c15:sqref>
                        </c15:formulaRef>
                      </c:ext>
                    </c:extLst>
                    <c:strCache>
                      <c:ptCount val="1"/>
                      <c:pt idx="0">
                        <c:v>5.1 B</c:v>
                      </c:pt>
                    </c:strCache>
                  </c:strRef>
                </c:tx>
                <c:spPr>
                  <a:ln w="19050" cap="rnd">
                    <a:solidFill>
                      <a:schemeClr val="accent1">
                        <a:lumMod val="8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'[T1500170-v3 LHO Charge Exp Day 4 and 5.xlsx]Raw Data'!$B$18:$B$4644</c15:sqref>
                        </c15:formulaRef>
                      </c:ext>
                    </c:extLst>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extLst xmlns:c15="http://schemas.microsoft.com/office/drawing/2012/chart">
                      <c:ext xmlns:c15="http://schemas.microsoft.com/office/drawing/2012/chart" uri="{02D57815-91ED-43cb-92C2-25804820EDAC}">
                        <c15:formulaRef>
                          <c15:sqref>'[T1500170-v3 LHO Charge Exp Day 4 and 5.xlsx]Raw Data'!$U$18:$U$4644</c15:sqref>
                        </c15:formulaRef>
                      </c:ext>
                    </c:extLst>
                    <c:numCache>
                      <c:formatCode>#,##0.0</c:formatCode>
                      <c:ptCount val="4627"/>
                      <c:pt idx="0">
                        <c:v>15.7</c:v>
                      </c:pt>
                      <c:pt idx="1">
                        <c:v>15.7</c:v>
                      </c:pt>
                      <c:pt idx="2">
                        <c:v>15.6</c:v>
                      </c:pt>
                      <c:pt idx="3">
                        <c:v>15.7</c:v>
                      </c:pt>
                      <c:pt idx="4">
                        <c:v>15.6</c:v>
                      </c:pt>
                      <c:pt idx="5">
                        <c:v>15.7</c:v>
                      </c:pt>
                      <c:pt idx="6">
                        <c:v>15.7</c:v>
                      </c:pt>
                      <c:pt idx="7">
                        <c:v>15.7</c:v>
                      </c:pt>
                      <c:pt idx="8">
                        <c:v>15.6</c:v>
                      </c:pt>
                      <c:pt idx="9">
                        <c:v>15.7</c:v>
                      </c:pt>
                      <c:pt idx="10">
                        <c:v>15.7</c:v>
                      </c:pt>
                      <c:pt idx="11">
                        <c:v>15.7</c:v>
                      </c:pt>
                      <c:pt idx="12">
                        <c:v>15.7</c:v>
                      </c:pt>
                      <c:pt idx="13">
                        <c:v>15.7</c:v>
                      </c:pt>
                      <c:pt idx="14">
                        <c:v>15.7</c:v>
                      </c:pt>
                      <c:pt idx="15">
                        <c:v>15.7</c:v>
                      </c:pt>
                      <c:pt idx="16">
                        <c:v>15.8</c:v>
                      </c:pt>
                      <c:pt idx="17">
                        <c:v>15.7</c:v>
                      </c:pt>
                      <c:pt idx="18">
                        <c:v>15.6</c:v>
                      </c:pt>
                      <c:pt idx="19">
                        <c:v>15.7</c:v>
                      </c:pt>
                      <c:pt idx="20">
                        <c:v>15.7</c:v>
                      </c:pt>
                      <c:pt idx="21">
                        <c:v>15.7</c:v>
                      </c:pt>
                      <c:pt idx="22">
                        <c:v>15.6</c:v>
                      </c:pt>
                      <c:pt idx="23">
                        <c:v>15.7</c:v>
                      </c:pt>
                      <c:pt idx="24">
                        <c:v>15.7</c:v>
                      </c:pt>
                      <c:pt idx="25">
                        <c:v>15.6</c:v>
                      </c:pt>
                      <c:pt idx="26">
                        <c:v>15.6</c:v>
                      </c:pt>
                      <c:pt idx="27">
                        <c:v>15.7</c:v>
                      </c:pt>
                      <c:pt idx="28">
                        <c:v>15.7</c:v>
                      </c:pt>
                      <c:pt idx="29">
                        <c:v>15.6</c:v>
                      </c:pt>
                      <c:pt idx="30">
                        <c:v>15.6</c:v>
                      </c:pt>
                      <c:pt idx="31">
                        <c:v>15.6</c:v>
                      </c:pt>
                      <c:pt idx="32">
                        <c:v>15.6</c:v>
                      </c:pt>
                      <c:pt idx="33">
                        <c:v>15.7</c:v>
                      </c:pt>
                      <c:pt idx="34">
                        <c:v>15.6</c:v>
                      </c:pt>
                      <c:pt idx="35">
                        <c:v>15.7</c:v>
                      </c:pt>
                      <c:pt idx="36">
                        <c:v>15.6</c:v>
                      </c:pt>
                      <c:pt idx="37">
                        <c:v>15.6</c:v>
                      </c:pt>
                      <c:pt idx="38">
                        <c:v>15.7</c:v>
                      </c:pt>
                      <c:pt idx="39">
                        <c:v>15.6</c:v>
                      </c:pt>
                      <c:pt idx="40">
                        <c:v>15.6</c:v>
                      </c:pt>
                      <c:pt idx="41">
                        <c:v>15.5</c:v>
                      </c:pt>
                      <c:pt idx="42">
                        <c:v>15.6</c:v>
                      </c:pt>
                      <c:pt idx="43">
                        <c:v>15.6</c:v>
                      </c:pt>
                      <c:pt idx="44">
                        <c:v>15.5</c:v>
                      </c:pt>
                      <c:pt idx="45">
                        <c:v>15.6</c:v>
                      </c:pt>
                      <c:pt idx="46">
                        <c:v>15.6</c:v>
                      </c:pt>
                      <c:pt idx="47">
                        <c:v>15.5</c:v>
                      </c:pt>
                      <c:pt idx="48">
                        <c:v>15.6</c:v>
                      </c:pt>
                      <c:pt idx="49">
                        <c:v>15.5</c:v>
                      </c:pt>
                      <c:pt idx="50">
                        <c:v>15.6</c:v>
                      </c:pt>
                      <c:pt idx="51">
                        <c:v>15.6</c:v>
                      </c:pt>
                      <c:pt idx="52">
                        <c:v>15.6</c:v>
                      </c:pt>
                      <c:pt idx="53">
                        <c:v>15.6</c:v>
                      </c:pt>
                      <c:pt idx="54">
                        <c:v>15.6</c:v>
                      </c:pt>
                      <c:pt idx="55">
                        <c:v>15.6</c:v>
                      </c:pt>
                      <c:pt idx="56">
                        <c:v>15.6</c:v>
                      </c:pt>
                      <c:pt idx="57">
                        <c:v>15.6</c:v>
                      </c:pt>
                      <c:pt idx="58">
                        <c:v>15.5</c:v>
                      </c:pt>
                      <c:pt idx="59">
                        <c:v>15.5</c:v>
                      </c:pt>
                      <c:pt idx="60">
                        <c:v>15.5</c:v>
                      </c:pt>
                      <c:pt idx="61">
                        <c:v>15.6</c:v>
                      </c:pt>
                      <c:pt idx="62">
                        <c:v>15.6</c:v>
                      </c:pt>
                      <c:pt idx="63">
                        <c:v>15.6</c:v>
                      </c:pt>
                      <c:pt idx="64">
                        <c:v>15.6</c:v>
                      </c:pt>
                      <c:pt idx="65">
                        <c:v>15.6</c:v>
                      </c:pt>
                      <c:pt idx="66">
                        <c:v>15.6</c:v>
                      </c:pt>
                      <c:pt idx="67">
                        <c:v>15.6</c:v>
                      </c:pt>
                      <c:pt idx="68">
                        <c:v>15.5</c:v>
                      </c:pt>
                      <c:pt idx="69">
                        <c:v>15.6</c:v>
                      </c:pt>
                      <c:pt idx="70">
                        <c:v>15.6</c:v>
                      </c:pt>
                      <c:pt idx="71">
                        <c:v>15.5</c:v>
                      </c:pt>
                      <c:pt idx="72">
                        <c:v>15.6</c:v>
                      </c:pt>
                      <c:pt idx="73">
                        <c:v>15.6</c:v>
                      </c:pt>
                      <c:pt idx="74">
                        <c:v>15.5</c:v>
                      </c:pt>
                      <c:pt idx="75">
                        <c:v>15.6</c:v>
                      </c:pt>
                      <c:pt idx="76">
                        <c:v>15.6</c:v>
                      </c:pt>
                      <c:pt idx="77">
                        <c:v>15.5</c:v>
                      </c:pt>
                      <c:pt idx="78">
                        <c:v>15.5</c:v>
                      </c:pt>
                      <c:pt idx="79">
                        <c:v>15.5</c:v>
                      </c:pt>
                      <c:pt idx="80">
                        <c:v>15.5</c:v>
                      </c:pt>
                      <c:pt idx="81">
                        <c:v>15.5</c:v>
                      </c:pt>
                      <c:pt idx="82">
                        <c:v>15.4</c:v>
                      </c:pt>
                      <c:pt idx="83">
                        <c:v>15.4</c:v>
                      </c:pt>
                      <c:pt idx="84">
                        <c:v>15.3</c:v>
                      </c:pt>
                      <c:pt idx="85">
                        <c:v>15.4</c:v>
                      </c:pt>
                      <c:pt idx="86">
                        <c:v>15.3</c:v>
                      </c:pt>
                      <c:pt idx="87">
                        <c:v>15.4</c:v>
                      </c:pt>
                      <c:pt idx="88">
                        <c:v>15.4</c:v>
                      </c:pt>
                      <c:pt idx="89">
                        <c:v>15.4</c:v>
                      </c:pt>
                      <c:pt idx="90">
                        <c:v>15.4</c:v>
                      </c:pt>
                      <c:pt idx="91">
                        <c:v>15.3</c:v>
                      </c:pt>
                      <c:pt idx="92">
                        <c:v>15.3</c:v>
                      </c:pt>
                      <c:pt idx="93">
                        <c:v>15.4</c:v>
                      </c:pt>
                      <c:pt idx="94">
                        <c:v>15.4</c:v>
                      </c:pt>
                      <c:pt idx="95">
                        <c:v>15.4</c:v>
                      </c:pt>
                      <c:pt idx="96">
                        <c:v>15.4</c:v>
                      </c:pt>
                      <c:pt idx="97">
                        <c:v>15.3</c:v>
                      </c:pt>
                      <c:pt idx="98">
                        <c:v>15.4</c:v>
                      </c:pt>
                      <c:pt idx="99">
                        <c:v>15.4</c:v>
                      </c:pt>
                      <c:pt idx="100">
                        <c:v>15.4</c:v>
                      </c:pt>
                      <c:pt idx="101">
                        <c:v>15.3</c:v>
                      </c:pt>
                      <c:pt idx="102">
                        <c:v>15.3</c:v>
                      </c:pt>
                      <c:pt idx="103">
                        <c:v>15.4</c:v>
                      </c:pt>
                      <c:pt idx="104">
                        <c:v>15.4</c:v>
                      </c:pt>
                      <c:pt idx="105">
                        <c:v>15.4</c:v>
                      </c:pt>
                      <c:pt idx="106">
                        <c:v>15.4</c:v>
                      </c:pt>
                      <c:pt idx="107">
                        <c:v>15.5</c:v>
                      </c:pt>
                      <c:pt idx="108">
                        <c:v>15.3</c:v>
                      </c:pt>
                      <c:pt idx="109">
                        <c:v>15.5</c:v>
                      </c:pt>
                      <c:pt idx="110">
                        <c:v>15.4</c:v>
                      </c:pt>
                      <c:pt idx="111">
                        <c:v>15.5</c:v>
                      </c:pt>
                      <c:pt idx="112">
                        <c:v>15.5</c:v>
                      </c:pt>
                      <c:pt idx="113">
                        <c:v>15.4</c:v>
                      </c:pt>
                      <c:pt idx="114">
                        <c:v>15.4</c:v>
                      </c:pt>
                      <c:pt idx="115">
                        <c:v>15.4</c:v>
                      </c:pt>
                      <c:pt idx="116">
                        <c:v>15.4</c:v>
                      </c:pt>
                      <c:pt idx="117">
                        <c:v>15.4</c:v>
                      </c:pt>
                      <c:pt idx="118">
                        <c:v>15.4</c:v>
                      </c:pt>
                      <c:pt idx="119">
                        <c:v>15.4</c:v>
                      </c:pt>
                      <c:pt idx="120">
                        <c:v>15.4</c:v>
                      </c:pt>
                      <c:pt idx="121">
                        <c:v>15.4</c:v>
                      </c:pt>
                      <c:pt idx="122">
                        <c:v>15.4</c:v>
                      </c:pt>
                      <c:pt idx="123">
                        <c:v>15.5</c:v>
                      </c:pt>
                      <c:pt idx="124">
                        <c:v>15.4</c:v>
                      </c:pt>
                      <c:pt idx="125">
                        <c:v>15.5</c:v>
                      </c:pt>
                      <c:pt idx="126">
                        <c:v>15.4</c:v>
                      </c:pt>
                      <c:pt idx="127">
                        <c:v>15.5</c:v>
                      </c:pt>
                      <c:pt idx="128">
                        <c:v>15.4</c:v>
                      </c:pt>
                      <c:pt idx="129">
                        <c:v>15.4</c:v>
                      </c:pt>
                      <c:pt idx="130">
                        <c:v>15.4</c:v>
                      </c:pt>
                      <c:pt idx="131">
                        <c:v>15.4</c:v>
                      </c:pt>
                      <c:pt idx="132">
                        <c:v>15.3</c:v>
                      </c:pt>
                      <c:pt idx="133">
                        <c:v>15.4</c:v>
                      </c:pt>
                      <c:pt idx="134">
                        <c:v>15.4</c:v>
                      </c:pt>
                      <c:pt idx="135">
                        <c:v>15.4</c:v>
                      </c:pt>
                      <c:pt idx="136">
                        <c:v>15.4</c:v>
                      </c:pt>
                      <c:pt idx="137">
                        <c:v>15.4</c:v>
                      </c:pt>
                      <c:pt idx="138">
                        <c:v>15.3</c:v>
                      </c:pt>
                      <c:pt idx="139">
                        <c:v>15.4</c:v>
                      </c:pt>
                      <c:pt idx="140">
                        <c:v>15.3</c:v>
                      </c:pt>
                      <c:pt idx="141">
                        <c:v>15.3</c:v>
                      </c:pt>
                      <c:pt idx="142">
                        <c:v>15.4</c:v>
                      </c:pt>
                      <c:pt idx="143">
                        <c:v>15.4</c:v>
                      </c:pt>
                      <c:pt idx="144">
                        <c:v>15.3</c:v>
                      </c:pt>
                      <c:pt idx="145">
                        <c:v>15.3</c:v>
                      </c:pt>
                      <c:pt idx="146">
                        <c:v>15.3</c:v>
                      </c:pt>
                      <c:pt idx="147">
                        <c:v>15.3</c:v>
                      </c:pt>
                      <c:pt idx="148">
                        <c:v>15.3</c:v>
                      </c:pt>
                      <c:pt idx="149">
                        <c:v>15.3</c:v>
                      </c:pt>
                      <c:pt idx="150">
                        <c:v>15.3</c:v>
                      </c:pt>
                      <c:pt idx="151">
                        <c:v>15.3</c:v>
                      </c:pt>
                      <c:pt idx="152">
                        <c:v>15.3</c:v>
                      </c:pt>
                      <c:pt idx="153">
                        <c:v>15.3</c:v>
                      </c:pt>
                      <c:pt idx="154">
                        <c:v>15.3</c:v>
                      </c:pt>
                      <c:pt idx="155">
                        <c:v>15.3</c:v>
                      </c:pt>
                      <c:pt idx="156">
                        <c:v>15.3</c:v>
                      </c:pt>
                      <c:pt idx="157">
                        <c:v>15.4</c:v>
                      </c:pt>
                      <c:pt idx="158">
                        <c:v>15.3</c:v>
                      </c:pt>
                      <c:pt idx="159">
                        <c:v>15.3</c:v>
                      </c:pt>
                      <c:pt idx="160">
                        <c:v>15.3</c:v>
                      </c:pt>
                      <c:pt idx="161">
                        <c:v>15.3</c:v>
                      </c:pt>
                      <c:pt idx="162">
                        <c:v>15.3</c:v>
                      </c:pt>
                      <c:pt idx="163">
                        <c:v>15.2</c:v>
                      </c:pt>
                      <c:pt idx="164">
                        <c:v>15.3</c:v>
                      </c:pt>
                      <c:pt idx="165">
                        <c:v>15.3</c:v>
                      </c:pt>
                      <c:pt idx="166">
                        <c:v>15.3</c:v>
                      </c:pt>
                      <c:pt idx="167">
                        <c:v>15.4</c:v>
                      </c:pt>
                      <c:pt idx="168">
                        <c:v>15.3</c:v>
                      </c:pt>
                      <c:pt idx="169">
                        <c:v>15.3</c:v>
                      </c:pt>
                      <c:pt idx="170">
                        <c:v>15.3</c:v>
                      </c:pt>
                      <c:pt idx="171">
                        <c:v>15.3</c:v>
                      </c:pt>
                      <c:pt idx="172">
                        <c:v>15.3</c:v>
                      </c:pt>
                      <c:pt idx="173">
                        <c:v>15.2</c:v>
                      </c:pt>
                      <c:pt idx="174">
                        <c:v>15.2</c:v>
                      </c:pt>
                      <c:pt idx="175">
                        <c:v>15.2</c:v>
                      </c:pt>
                      <c:pt idx="176">
                        <c:v>15.2</c:v>
                      </c:pt>
                      <c:pt idx="177">
                        <c:v>15.1</c:v>
                      </c:pt>
                      <c:pt idx="178">
                        <c:v>15.2</c:v>
                      </c:pt>
                      <c:pt idx="179">
                        <c:v>15.2</c:v>
                      </c:pt>
                      <c:pt idx="180">
                        <c:v>15.2</c:v>
                      </c:pt>
                      <c:pt idx="181">
                        <c:v>15.2</c:v>
                      </c:pt>
                      <c:pt idx="182">
                        <c:v>15.1</c:v>
                      </c:pt>
                      <c:pt idx="183">
                        <c:v>15.2</c:v>
                      </c:pt>
                      <c:pt idx="184">
                        <c:v>15.2</c:v>
                      </c:pt>
                      <c:pt idx="185">
                        <c:v>15.2</c:v>
                      </c:pt>
                      <c:pt idx="186">
                        <c:v>15.2</c:v>
                      </c:pt>
                      <c:pt idx="187">
                        <c:v>15.2</c:v>
                      </c:pt>
                      <c:pt idx="188">
                        <c:v>15.3</c:v>
                      </c:pt>
                      <c:pt idx="189">
                        <c:v>15.3</c:v>
                      </c:pt>
                      <c:pt idx="190">
                        <c:v>15.3</c:v>
                      </c:pt>
                      <c:pt idx="191">
                        <c:v>15.3</c:v>
                      </c:pt>
                      <c:pt idx="192">
                        <c:v>15.3</c:v>
                      </c:pt>
                      <c:pt idx="193">
                        <c:v>15.3</c:v>
                      </c:pt>
                      <c:pt idx="194">
                        <c:v>15.3</c:v>
                      </c:pt>
                      <c:pt idx="195">
                        <c:v>15.3</c:v>
                      </c:pt>
                      <c:pt idx="196">
                        <c:v>15.3</c:v>
                      </c:pt>
                      <c:pt idx="197">
                        <c:v>15.3</c:v>
                      </c:pt>
                      <c:pt idx="198">
                        <c:v>15.3</c:v>
                      </c:pt>
                      <c:pt idx="199">
                        <c:v>15.3</c:v>
                      </c:pt>
                      <c:pt idx="200">
                        <c:v>15.3</c:v>
                      </c:pt>
                      <c:pt idx="201">
                        <c:v>15.2</c:v>
                      </c:pt>
                      <c:pt idx="202">
                        <c:v>15.3</c:v>
                      </c:pt>
                      <c:pt idx="203">
                        <c:v>15.2</c:v>
                      </c:pt>
                      <c:pt idx="204">
                        <c:v>15.2</c:v>
                      </c:pt>
                      <c:pt idx="205">
                        <c:v>15.3</c:v>
                      </c:pt>
                      <c:pt idx="206">
                        <c:v>15.2</c:v>
                      </c:pt>
                      <c:pt idx="207">
                        <c:v>15.2</c:v>
                      </c:pt>
                      <c:pt idx="208">
                        <c:v>15.2</c:v>
                      </c:pt>
                      <c:pt idx="209">
                        <c:v>15.2</c:v>
                      </c:pt>
                      <c:pt idx="210">
                        <c:v>15.3</c:v>
                      </c:pt>
                      <c:pt idx="211">
                        <c:v>15.2</c:v>
                      </c:pt>
                      <c:pt idx="212">
                        <c:v>15.3</c:v>
                      </c:pt>
                      <c:pt idx="213">
                        <c:v>15.3</c:v>
                      </c:pt>
                      <c:pt idx="214">
                        <c:v>15.3</c:v>
                      </c:pt>
                      <c:pt idx="215">
                        <c:v>15.2</c:v>
                      </c:pt>
                      <c:pt idx="216">
                        <c:v>15.3</c:v>
                      </c:pt>
                      <c:pt idx="217">
                        <c:v>15.3</c:v>
                      </c:pt>
                      <c:pt idx="218">
                        <c:v>15.3</c:v>
                      </c:pt>
                      <c:pt idx="219">
                        <c:v>15.3</c:v>
                      </c:pt>
                      <c:pt idx="220">
                        <c:v>15.3</c:v>
                      </c:pt>
                      <c:pt idx="221">
                        <c:v>15.3</c:v>
                      </c:pt>
                      <c:pt idx="222">
                        <c:v>15.2</c:v>
                      </c:pt>
                      <c:pt idx="223">
                        <c:v>15.3</c:v>
                      </c:pt>
                      <c:pt idx="224">
                        <c:v>15.3</c:v>
                      </c:pt>
                      <c:pt idx="225">
                        <c:v>15.3</c:v>
                      </c:pt>
                      <c:pt idx="226">
                        <c:v>15.3</c:v>
                      </c:pt>
                      <c:pt idx="227">
                        <c:v>15.2</c:v>
                      </c:pt>
                      <c:pt idx="228">
                        <c:v>15.2</c:v>
                      </c:pt>
                      <c:pt idx="229">
                        <c:v>15.2</c:v>
                      </c:pt>
                      <c:pt idx="230">
                        <c:v>15.2</c:v>
                      </c:pt>
                      <c:pt idx="231">
                        <c:v>15.2</c:v>
                      </c:pt>
                      <c:pt idx="232">
                        <c:v>15.2</c:v>
                      </c:pt>
                      <c:pt idx="233">
                        <c:v>15.2</c:v>
                      </c:pt>
                      <c:pt idx="234">
                        <c:v>15.2</c:v>
                      </c:pt>
                      <c:pt idx="235">
                        <c:v>15.2</c:v>
                      </c:pt>
                      <c:pt idx="236">
                        <c:v>15.3</c:v>
                      </c:pt>
                      <c:pt idx="237">
                        <c:v>15.2</c:v>
                      </c:pt>
                      <c:pt idx="238">
                        <c:v>15.2</c:v>
                      </c:pt>
                      <c:pt idx="239">
                        <c:v>15.2</c:v>
                      </c:pt>
                      <c:pt idx="240">
                        <c:v>15.2</c:v>
                      </c:pt>
                      <c:pt idx="241">
                        <c:v>15.2</c:v>
                      </c:pt>
                      <c:pt idx="242">
                        <c:v>15.3</c:v>
                      </c:pt>
                      <c:pt idx="243">
                        <c:v>15.2</c:v>
                      </c:pt>
                      <c:pt idx="244">
                        <c:v>15.2</c:v>
                      </c:pt>
                      <c:pt idx="245">
                        <c:v>15.2</c:v>
                      </c:pt>
                      <c:pt idx="246">
                        <c:v>15.2</c:v>
                      </c:pt>
                      <c:pt idx="247">
                        <c:v>15.2</c:v>
                      </c:pt>
                      <c:pt idx="248">
                        <c:v>15.2</c:v>
                      </c:pt>
                      <c:pt idx="249">
                        <c:v>15.3</c:v>
                      </c:pt>
                      <c:pt idx="250">
                        <c:v>15.3</c:v>
                      </c:pt>
                      <c:pt idx="251">
                        <c:v>15.2</c:v>
                      </c:pt>
                      <c:pt idx="252">
                        <c:v>15.3</c:v>
                      </c:pt>
                      <c:pt idx="253">
                        <c:v>15.3</c:v>
                      </c:pt>
                      <c:pt idx="254">
                        <c:v>15.2</c:v>
                      </c:pt>
                      <c:pt idx="255">
                        <c:v>15.3</c:v>
                      </c:pt>
                      <c:pt idx="256">
                        <c:v>15.2</c:v>
                      </c:pt>
                      <c:pt idx="257">
                        <c:v>15.3</c:v>
                      </c:pt>
                      <c:pt idx="258">
                        <c:v>15.2</c:v>
                      </c:pt>
                      <c:pt idx="259">
                        <c:v>15.3</c:v>
                      </c:pt>
                      <c:pt idx="260">
                        <c:v>15.2</c:v>
                      </c:pt>
                      <c:pt idx="261">
                        <c:v>15.3</c:v>
                      </c:pt>
                      <c:pt idx="262">
                        <c:v>15.3</c:v>
                      </c:pt>
                      <c:pt idx="263">
                        <c:v>15.2</c:v>
                      </c:pt>
                      <c:pt idx="264">
                        <c:v>15.2</c:v>
                      </c:pt>
                      <c:pt idx="265">
                        <c:v>15.2</c:v>
                      </c:pt>
                      <c:pt idx="266">
                        <c:v>15.2</c:v>
                      </c:pt>
                      <c:pt idx="267">
                        <c:v>15.2</c:v>
                      </c:pt>
                      <c:pt idx="268">
                        <c:v>15.2</c:v>
                      </c:pt>
                      <c:pt idx="269">
                        <c:v>15.2</c:v>
                      </c:pt>
                      <c:pt idx="270">
                        <c:v>15.2</c:v>
                      </c:pt>
                      <c:pt idx="271">
                        <c:v>15.2</c:v>
                      </c:pt>
                      <c:pt idx="272">
                        <c:v>15.2</c:v>
                      </c:pt>
                      <c:pt idx="273">
                        <c:v>15.2</c:v>
                      </c:pt>
                      <c:pt idx="274">
                        <c:v>15.2</c:v>
                      </c:pt>
                      <c:pt idx="275">
                        <c:v>15.2</c:v>
                      </c:pt>
                      <c:pt idx="276">
                        <c:v>15.2</c:v>
                      </c:pt>
                      <c:pt idx="277">
                        <c:v>15.3</c:v>
                      </c:pt>
                      <c:pt idx="278">
                        <c:v>15.2</c:v>
                      </c:pt>
                      <c:pt idx="279">
                        <c:v>15.2</c:v>
                      </c:pt>
                      <c:pt idx="280">
                        <c:v>15.2</c:v>
                      </c:pt>
                      <c:pt idx="281">
                        <c:v>15.2</c:v>
                      </c:pt>
                      <c:pt idx="282">
                        <c:v>15.2</c:v>
                      </c:pt>
                      <c:pt idx="283">
                        <c:v>15.3</c:v>
                      </c:pt>
                      <c:pt idx="284">
                        <c:v>15.2</c:v>
                      </c:pt>
                      <c:pt idx="285">
                        <c:v>15.3</c:v>
                      </c:pt>
                      <c:pt idx="286">
                        <c:v>15.2</c:v>
                      </c:pt>
                      <c:pt idx="287">
                        <c:v>15.2</c:v>
                      </c:pt>
                      <c:pt idx="288">
                        <c:v>15.2</c:v>
                      </c:pt>
                      <c:pt idx="289">
                        <c:v>15.2</c:v>
                      </c:pt>
                      <c:pt idx="290">
                        <c:v>15.3</c:v>
                      </c:pt>
                      <c:pt idx="291">
                        <c:v>15.2</c:v>
                      </c:pt>
                      <c:pt idx="292">
                        <c:v>15.2</c:v>
                      </c:pt>
                      <c:pt idx="293">
                        <c:v>15.2</c:v>
                      </c:pt>
                      <c:pt idx="294">
                        <c:v>15.2</c:v>
                      </c:pt>
                      <c:pt idx="295">
                        <c:v>15.1</c:v>
                      </c:pt>
                      <c:pt idx="296">
                        <c:v>15.2</c:v>
                      </c:pt>
                      <c:pt idx="297">
                        <c:v>15.1</c:v>
                      </c:pt>
                      <c:pt idx="298">
                        <c:v>15.2</c:v>
                      </c:pt>
                      <c:pt idx="299">
                        <c:v>15.1</c:v>
                      </c:pt>
                      <c:pt idx="300">
                        <c:v>15.1</c:v>
                      </c:pt>
                      <c:pt idx="301">
                        <c:v>15.1</c:v>
                      </c:pt>
                      <c:pt idx="302">
                        <c:v>15.1</c:v>
                      </c:pt>
                      <c:pt idx="303">
                        <c:v>15.2</c:v>
                      </c:pt>
                      <c:pt idx="304">
                        <c:v>15.2</c:v>
                      </c:pt>
                      <c:pt idx="305">
                        <c:v>15.2</c:v>
                      </c:pt>
                      <c:pt idx="306">
                        <c:v>15.1</c:v>
                      </c:pt>
                      <c:pt idx="307">
                        <c:v>15.1</c:v>
                      </c:pt>
                      <c:pt idx="308">
                        <c:v>15.2</c:v>
                      </c:pt>
                      <c:pt idx="309">
                        <c:v>15.2</c:v>
                      </c:pt>
                      <c:pt idx="310">
                        <c:v>15.2</c:v>
                      </c:pt>
                      <c:pt idx="311">
                        <c:v>15.2</c:v>
                      </c:pt>
                      <c:pt idx="312">
                        <c:v>15.2</c:v>
                      </c:pt>
                      <c:pt idx="313">
                        <c:v>15.2</c:v>
                      </c:pt>
                      <c:pt idx="314">
                        <c:v>15.2</c:v>
                      </c:pt>
                      <c:pt idx="315">
                        <c:v>15.1</c:v>
                      </c:pt>
                      <c:pt idx="316">
                        <c:v>15.2</c:v>
                      </c:pt>
                      <c:pt idx="317">
                        <c:v>15.1</c:v>
                      </c:pt>
                      <c:pt idx="318">
                        <c:v>15.2</c:v>
                      </c:pt>
                      <c:pt idx="319">
                        <c:v>15.2</c:v>
                      </c:pt>
                      <c:pt idx="320">
                        <c:v>15.2</c:v>
                      </c:pt>
                      <c:pt idx="321">
                        <c:v>15.2</c:v>
                      </c:pt>
                      <c:pt idx="322">
                        <c:v>15.2</c:v>
                      </c:pt>
                      <c:pt idx="323">
                        <c:v>15.2</c:v>
                      </c:pt>
                      <c:pt idx="324">
                        <c:v>15.1</c:v>
                      </c:pt>
                      <c:pt idx="325">
                        <c:v>15.1</c:v>
                      </c:pt>
                      <c:pt idx="326">
                        <c:v>15.2</c:v>
                      </c:pt>
                      <c:pt idx="327">
                        <c:v>15.2</c:v>
                      </c:pt>
                      <c:pt idx="328">
                        <c:v>15.2</c:v>
                      </c:pt>
                      <c:pt idx="329">
                        <c:v>15.2</c:v>
                      </c:pt>
                      <c:pt idx="330">
                        <c:v>15.1</c:v>
                      </c:pt>
                      <c:pt idx="331">
                        <c:v>15.2</c:v>
                      </c:pt>
                      <c:pt idx="332">
                        <c:v>15.2</c:v>
                      </c:pt>
                      <c:pt idx="333">
                        <c:v>15.2</c:v>
                      </c:pt>
                      <c:pt idx="334">
                        <c:v>15.2</c:v>
                      </c:pt>
                      <c:pt idx="335">
                        <c:v>15.2</c:v>
                      </c:pt>
                      <c:pt idx="336">
                        <c:v>15.2</c:v>
                      </c:pt>
                      <c:pt idx="337">
                        <c:v>15.1</c:v>
                      </c:pt>
                      <c:pt idx="338">
                        <c:v>15.2</c:v>
                      </c:pt>
                      <c:pt idx="339">
                        <c:v>15.2</c:v>
                      </c:pt>
                      <c:pt idx="340">
                        <c:v>15.2</c:v>
                      </c:pt>
                      <c:pt idx="341">
                        <c:v>15.1</c:v>
                      </c:pt>
                      <c:pt idx="342">
                        <c:v>15.1</c:v>
                      </c:pt>
                      <c:pt idx="343">
                        <c:v>15.1</c:v>
                      </c:pt>
                      <c:pt idx="344">
                        <c:v>15.1</c:v>
                      </c:pt>
                      <c:pt idx="345">
                        <c:v>15.1</c:v>
                      </c:pt>
                      <c:pt idx="346">
                        <c:v>15.1</c:v>
                      </c:pt>
                      <c:pt idx="347">
                        <c:v>15.1</c:v>
                      </c:pt>
                      <c:pt idx="348">
                        <c:v>15.1</c:v>
                      </c:pt>
                      <c:pt idx="349">
                        <c:v>15.1</c:v>
                      </c:pt>
                      <c:pt idx="350">
                        <c:v>15.1</c:v>
                      </c:pt>
                      <c:pt idx="351">
                        <c:v>15.1</c:v>
                      </c:pt>
                      <c:pt idx="352">
                        <c:v>15.1</c:v>
                      </c:pt>
                      <c:pt idx="353">
                        <c:v>15.2</c:v>
                      </c:pt>
                      <c:pt idx="354">
                        <c:v>15.1</c:v>
                      </c:pt>
                      <c:pt idx="355">
                        <c:v>15.1</c:v>
                      </c:pt>
                      <c:pt idx="356">
                        <c:v>15.2</c:v>
                      </c:pt>
                      <c:pt idx="357">
                        <c:v>15.1</c:v>
                      </c:pt>
                      <c:pt idx="358">
                        <c:v>15.1</c:v>
                      </c:pt>
                      <c:pt idx="359">
                        <c:v>15.1</c:v>
                      </c:pt>
                      <c:pt idx="360">
                        <c:v>15.1</c:v>
                      </c:pt>
                      <c:pt idx="361">
                        <c:v>15.1</c:v>
                      </c:pt>
                      <c:pt idx="362">
                        <c:v>15.1</c:v>
                      </c:pt>
                      <c:pt idx="363">
                        <c:v>15.1</c:v>
                      </c:pt>
                      <c:pt idx="364">
                        <c:v>15.1</c:v>
                      </c:pt>
                      <c:pt idx="365">
                        <c:v>15.1</c:v>
                      </c:pt>
                      <c:pt idx="366">
                        <c:v>15.1</c:v>
                      </c:pt>
                      <c:pt idx="367">
                        <c:v>15.1</c:v>
                      </c:pt>
                      <c:pt idx="368">
                        <c:v>15.1</c:v>
                      </c:pt>
                      <c:pt idx="369">
                        <c:v>15.1</c:v>
                      </c:pt>
                      <c:pt idx="370">
                        <c:v>15</c:v>
                      </c:pt>
                      <c:pt idx="371">
                        <c:v>15.1</c:v>
                      </c:pt>
                      <c:pt idx="372">
                        <c:v>15.1</c:v>
                      </c:pt>
                      <c:pt idx="373">
                        <c:v>15</c:v>
                      </c:pt>
                      <c:pt idx="374">
                        <c:v>15</c:v>
                      </c:pt>
                      <c:pt idx="375">
                        <c:v>14.9</c:v>
                      </c:pt>
                      <c:pt idx="376">
                        <c:v>15</c:v>
                      </c:pt>
                      <c:pt idx="377">
                        <c:v>15</c:v>
                      </c:pt>
                      <c:pt idx="378">
                        <c:v>15</c:v>
                      </c:pt>
                      <c:pt idx="379">
                        <c:v>15</c:v>
                      </c:pt>
                      <c:pt idx="380">
                        <c:v>15</c:v>
                      </c:pt>
                      <c:pt idx="381">
                        <c:v>15</c:v>
                      </c:pt>
                      <c:pt idx="382">
                        <c:v>15</c:v>
                      </c:pt>
                      <c:pt idx="383">
                        <c:v>15</c:v>
                      </c:pt>
                      <c:pt idx="384">
                        <c:v>15</c:v>
                      </c:pt>
                      <c:pt idx="385">
                        <c:v>15</c:v>
                      </c:pt>
                      <c:pt idx="386">
                        <c:v>15</c:v>
                      </c:pt>
                      <c:pt idx="387">
                        <c:v>15</c:v>
                      </c:pt>
                      <c:pt idx="388">
                        <c:v>15</c:v>
                      </c:pt>
                      <c:pt idx="389">
                        <c:v>15</c:v>
                      </c:pt>
                      <c:pt idx="390">
                        <c:v>14.9</c:v>
                      </c:pt>
                      <c:pt idx="391">
                        <c:v>15</c:v>
                      </c:pt>
                      <c:pt idx="392">
                        <c:v>15.1</c:v>
                      </c:pt>
                      <c:pt idx="393">
                        <c:v>15</c:v>
                      </c:pt>
                      <c:pt idx="394">
                        <c:v>15</c:v>
                      </c:pt>
                      <c:pt idx="395">
                        <c:v>15</c:v>
                      </c:pt>
                      <c:pt idx="396">
                        <c:v>15</c:v>
                      </c:pt>
                      <c:pt idx="397">
                        <c:v>14.9</c:v>
                      </c:pt>
                      <c:pt idx="398">
                        <c:v>15</c:v>
                      </c:pt>
                      <c:pt idx="399">
                        <c:v>15</c:v>
                      </c:pt>
                      <c:pt idx="400">
                        <c:v>15</c:v>
                      </c:pt>
                      <c:pt idx="401">
                        <c:v>15</c:v>
                      </c:pt>
                      <c:pt idx="402">
                        <c:v>14.9</c:v>
                      </c:pt>
                      <c:pt idx="403">
                        <c:v>15</c:v>
                      </c:pt>
                      <c:pt idx="404">
                        <c:v>14.9</c:v>
                      </c:pt>
                      <c:pt idx="405">
                        <c:v>15</c:v>
                      </c:pt>
                      <c:pt idx="406">
                        <c:v>15</c:v>
                      </c:pt>
                      <c:pt idx="407">
                        <c:v>14.9</c:v>
                      </c:pt>
                      <c:pt idx="408">
                        <c:v>15</c:v>
                      </c:pt>
                      <c:pt idx="409">
                        <c:v>15</c:v>
                      </c:pt>
                      <c:pt idx="410">
                        <c:v>15</c:v>
                      </c:pt>
                      <c:pt idx="411">
                        <c:v>15</c:v>
                      </c:pt>
                      <c:pt idx="412">
                        <c:v>15</c:v>
                      </c:pt>
                      <c:pt idx="413">
                        <c:v>14.9</c:v>
                      </c:pt>
                      <c:pt idx="414">
                        <c:v>15</c:v>
                      </c:pt>
                      <c:pt idx="415">
                        <c:v>15</c:v>
                      </c:pt>
                      <c:pt idx="416">
                        <c:v>14.9</c:v>
                      </c:pt>
                      <c:pt idx="417">
                        <c:v>14.9</c:v>
                      </c:pt>
                      <c:pt idx="418">
                        <c:v>14.9</c:v>
                      </c:pt>
                      <c:pt idx="419">
                        <c:v>14.9</c:v>
                      </c:pt>
                      <c:pt idx="420">
                        <c:v>15</c:v>
                      </c:pt>
                      <c:pt idx="421">
                        <c:v>14.9</c:v>
                      </c:pt>
                      <c:pt idx="422">
                        <c:v>14.9</c:v>
                      </c:pt>
                      <c:pt idx="423">
                        <c:v>14.8</c:v>
                      </c:pt>
                      <c:pt idx="424">
                        <c:v>15</c:v>
                      </c:pt>
                      <c:pt idx="425">
                        <c:v>14.9</c:v>
                      </c:pt>
                      <c:pt idx="426">
                        <c:v>14.9</c:v>
                      </c:pt>
                      <c:pt idx="427">
                        <c:v>14.9</c:v>
                      </c:pt>
                      <c:pt idx="428">
                        <c:v>14.9</c:v>
                      </c:pt>
                      <c:pt idx="429">
                        <c:v>14.9</c:v>
                      </c:pt>
                      <c:pt idx="430">
                        <c:v>14.9</c:v>
                      </c:pt>
                      <c:pt idx="431">
                        <c:v>14.8</c:v>
                      </c:pt>
                      <c:pt idx="432">
                        <c:v>14.9</c:v>
                      </c:pt>
                      <c:pt idx="433">
                        <c:v>14.9</c:v>
                      </c:pt>
                      <c:pt idx="434">
                        <c:v>14.9</c:v>
                      </c:pt>
                      <c:pt idx="435">
                        <c:v>14.9</c:v>
                      </c:pt>
                      <c:pt idx="436">
                        <c:v>14.9</c:v>
                      </c:pt>
                      <c:pt idx="437">
                        <c:v>14.8</c:v>
                      </c:pt>
                      <c:pt idx="438">
                        <c:v>14.9</c:v>
                      </c:pt>
                      <c:pt idx="439">
                        <c:v>14.9</c:v>
                      </c:pt>
                      <c:pt idx="440">
                        <c:v>14.9</c:v>
                      </c:pt>
                      <c:pt idx="441">
                        <c:v>14.9</c:v>
                      </c:pt>
                      <c:pt idx="442">
                        <c:v>14.8</c:v>
                      </c:pt>
                      <c:pt idx="443">
                        <c:v>14.9</c:v>
                      </c:pt>
                      <c:pt idx="444">
                        <c:v>14.9</c:v>
                      </c:pt>
                      <c:pt idx="445">
                        <c:v>14.8</c:v>
                      </c:pt>
                      <c:pt idx="446">
                        <c:v>14.9</c:v>
                      </c:pt>
                      <c:pt idx="447">
                        <c:v>14.9</c:v>
                      </c:pt>
                      <c:pt idx="448">
                        <c:v>14.9</c:v>
                      </c:pt>
                      <c:pt idx="449">
                        <c:v>14.9</c:v>
                      </c:pt>
                      <c:pt idx="450">
                        <c:v>14.9</c:v>
                      </c:pt>
                      <c:pt idx="451">
                        <c:v>15</c:v>
                      </c:pt>
                      <c:pt idx="452">
                        <c:v>14.9</c:v>
                      </c:pt>
                      <c:pt idx="453">
                        <c:v>14.9</c:v>
                      </c:pt>
                      <c:pt idx="454">
                        <c:v>14.9</c:v>
                      </c:pt>
                      <c:pt idx="455">
                        <c:v>14.9</c:v>
                      </c:pt>
                      <c:pt idx="456">
                        <c:v>15</c:v>
                      </c:pt>
                      <c:pt idx="457">
                        <c:v>14.9</c:v>
                      </c:pt>
                      <c:pt idx="458">
                        <c:v>14.9</c:v>
                      </c:pt>
                      <c:pt idx="459">
                        <c:v>14.9</c:v>
                      </c:pt>
                      <c:pt idx="460">
                        <c:v>15</c:v>
                      </c:pt>
                      <c:pt idx="461">
                        <c:v>14.9</c:v>
                      </c:pt>
                      <c:pt idx="462">
                        <c:v>14.9</c:v>
                      </c:pt>
                      <c:pt idx="463">
                        <c:v>14.8</c:v>
                      </c:pt>
                      <c:pt idx="464">
                        <c:v>14.9</c:v>
                      </c:pt>
                      <c:pt idx="465">
                        <c:v>14.9</c:v>
                      </c:pt>
                      <c:pt idx="466">
                        <c:v>14.8</c:v>
                      </c:pt>
                      <c:pt idx="467">
                        <c:v>14.8</c:v>
                      </c:pt>
                      <c:pt idx="468">
                        <c:v>14.9</c:v>
                      </c:pt>
                      <c:pt idx="469">
                        <c:v>14.9</c:v>
                      </c:pt>
                      <c:pt idx="470">
                        <c:v>15</c:v>
                      </c:pt>
                      <c:pt idx="471">
                        <c:v>15</c:v>
                      </c:pt>
                      <c:pt idx="472">
                        <c:v>15</c:v>
                      </c:pt>
                      <c:pt idx="473">
                        <c:v>15</c:v>
                      </c:pt>
                      <c:pt idx="474">
                        <c:v>14.9</c:v>
                      </c:pt>
                      <c:pt idx="475">
                        <c:v>14.8</c:v>
                      </c:pt>
                      <c:pt idx="476">
                        <c:v>14.9</c:v>
                      </c:pt>
                      <c:pt idx="477">
                        <c:v>14.9</c:v>
                      </c:pt>
                      <c:pt idx="478">
                        <c:v>14.9</c:v>
                      </c:pt>
                      <c:pt idx="479">
                        <c:v>14.9</c:v>
                      </c:pt>
                      <c:pt idx="480">
                        <c:v>14.8</c:v>
                      </c:pt>
                      <c:pt idx="481">
                        <c:v>14.8</c:v>
                      </c:pt>
                      <c:pt idx="482">
                        <c:v>14.9</c:v>
                      </c:pt>
                      <c:pt idx="483">
                        <c:v>14.9</c:v>
                      </c:pt>
                      <c:pt idx="484">
                        <c:v>14.8</c:v>
                      </c:pt>
                      <c:pt idx="485">
                        <c:v>14.8</c:v>
                      </c:pt>
                      <c:pt idx="486">
                        <c:v>14.9</c:v>
                      </c:pt>
                      <c:pt idx="487">
                        <c:v>14.9</c:v>
                      </c:pt>
                      <c:pt idx="488">
                        <c:v>14.9</c:v>
                      </c:pt>
                      <c:pt idx="489">
                        <c:v>14.9</c:v>
                      </c:pt>
                      <c:pt idx="490">
                        <c:v>14.9</c:v>
                      </c:pt>
                      <c:pt idx="491">
                        <c:v>14.8</c:v>
                      </c:pt>
                      <c:pt idx="492">
                        <c:v>14.9</c:v>
                      </c:pt>
                      <c:pt idx="493">
                        <c:v>14.9</c:v>
                      </c:pt>
                      <c:pt idx="494">
                        <c:v>14.8</c:v>
                      </c:pt>
                      <c:pt idx="495">
                        <c:v>14.8</c:v>
                      </c:pt>
                      <c:pt idx="496">
                        <c:v>14.8</c:v>
                      </c:pt>
                      <c:pt idx="497">
                        <c:v>14.8</c:v>
                      </c:pt>
                      <c:pt idx="498">
                        <c:v>14.9</c:v>
                      </c:pt>
                      <c:pt idx="499">
                        <c:v>14.9</c:v>
                      </c:pt>
                      <c:pt idx="500">
                        <c:v>14.8</c:v>
                      </c:pt>
                      <c:pt idx="501">
                        <c:v>14.8</c:v>
                      </c:pt>
                      <c:pt idx="502">
                        <c:v>14.9</c:v>
                      </c:pt>
                      <c:pt idx="503">
                        <c:v>14.9</c:v>
                      </c:pt>
                      <c:pt idx="504">
                        <c:v>14.9</c:v>
                      </c:pt>
                      <c:pt idx="505">
                        <c:v>14.9</c:v>
                      </c:pt>
                      <c:pt idx="506">
                        <c:v>14.8</c:v>
                      </c:pt>
                      <c:pt idx="507">
                        <c:v>14.8</c:v>
                      </c:pt>
                      <c:pt idx="508">
                        <c:v>14.9</c:v>
                      </c:pt>
                      <c:pt idx="509">
                        <c:v>14.8</c:v>
                      </c:pt>
                      <c:pt idx="510">
                        <c:v>14.9</c:v>
                      </c:pt>
                      <c:pt idx="511">
                        <c:v>14.9</c:v>
                      </c:pt>
                      <c:pt idx="512">
                        <c:v>14.8</c:v>
                      </c:pt>
                      <c:pt idx="513">
                        <c:v>14.8</c:v>
                      </c:pt>
                      <c:pt idx="514">
                        <c:v>14.9</c:v>
                      </c:pt>
                      <c:pt idx="515">
                        <c:v>14.8</c:v>
                      </c:pt>
                      <c:pt idx="516">
                        <c:v>14.8</c:v>
                      </c:pt>
                      <c:pt idx="517">
                        <c:v>14.8</c:v>
                      </c:pt>
                      <c:pt idx="518">
                        <c:v>14.8</c:v>
                      </c:pt>
                      <c:pt idx="519">
                        <c:v>14.8</c:v>
                      </c:pt>
                      <c:pt idx="520">
                        <c:v>14.8</c:v>
                      </c:pt>
                      <c:pt idx="521">
                        <c:v>14.8</c:v>
                      </c:pt>
                      <c:pt idx="522">
                        <c:v>14.8</c:v>
                      </c:pt>
                      <c:pt idx="523">
                        <c:v>14.8</c:v>
                      </c:pt>
                      <c:pt idx="524">
                        <c:v>14.8</c:v>
                      </c:pt>
                      <c:pt idx="525">
                        <c:v>14.9</c:v>
                      </c:pt>
                      <c:pt idx="526">
                        <c:v>14.8</c:v>
                      </c:pt>
                      <c:pt idx="527">
                        <c:v>14.8</c:v>
                      </c:pt>
                      <c:pt idx="528">
                        <c:v>14.8</c:v>
                      </c:pt>
                      <c:pt idx="529">
                        <c:v>14.8</c:v>
                      </c:pt>
                      <c:pt idx="530">
                        <c:v>14.8</c:v>
                      </c:pt>
                      <c:pt idx="531">
                        <c:v>14.9</c:v>
                      </c:pt>
                      <c:pt idx="532">
                        <c:v>14.9</c:v>
                      </c:pt>
                      <c:pt idx="533">
                        <c:v>14.9</c:v>
                      </c:pt>
                      <c:pt idx="534">
                        <c:v>14.9</c:v>
                      </c:pt>
                      <c:pt idx="535">
                        <c:v>14.9</c:v>
                      </c:pt>
                      <c:pt idx="536">
                        <c:v>14.9</c:v>
                      </c:pt>
                      <c:pt idx="537">
                        <c:v>14.9</c:v>
                      </c:pt>
                      <c:pt idx="538">
                        <c:v>14.9</c:v>
                      </c:pt>
                      <c:pt idx="539">
                        <c:v>14.9</c:v>
                      </c:pt>
                      <c:pt idx="540">
                        <c:v>14.8</c:v>
                      </c:pt>
                      <c:pt idx="541">
                        <c:v>14.8</c:v>
                      </c:pt>
                      <c:pt idx="542">
                        <c:v>14.8</c:v>
                      </c:pt>
                      <c:pt idx="543">
                        <c:v>14.8</c:v>
                      </c:pt>
                      <c:pt idx="544">
                        <c:v>14.8</c:v>
                      </c:pt>
                      <c:pt idx="545">
                        <c:v>14.7</c:v>
                      </c:pt>
                      <c:pt idx="546">
                        <c:v>14.8</c:v>
                      </c:pt>
                      <c:pt idx="547">
                        <c:v>14.7</c:v>
                      </c:pt>
                      <c:pt idx="548">
                        <c:v>14.8</c:v>
                      </c:pt>
                      <c:pt idx="549">
                        <c:v>14.8</c:v>
                      </c:pt>
                      <c:pt idx="550">
                        <c:v>14.8</c:v>
                      </c:pt>
                      <c:pt idx="551">
                        <c:v>14.8</c:v>
                      </c:pt>
                      <c:pt idx="552">
                        <c:v>14.8</c:v>
                      </c:pt>
                      <c:pt idx="553">
                        <c:v>14.8</c:v>
                      </c:pt>
                      <c:pt idx="554">
                        <c:v>14.7</c:v>
                      </c:pt>
                      <c:pt idx="555">
                        <c:v>14.7</c:v>
                      </c:pt>
                      <c:pt idx="556">
                        <c:v>14.7</c:v>
                      </c:pt>
                      <c:pt idx="557">
                        <c:v>14.7</c:v>
                      </c:pt>
                      <c:pt idx="558">
                        <c:v>14.7</c:v>
                      </c:pt>
                      <c:pt idx="559">
                        <c:v>14.7</c:v>
                      </c:pt>
                      <c:pt idx="560">
                        <c:v>14.7</c:v>
                      </c:pt>
                      <c:pt idx="561">
                        <c:v>14.7</c:v>
                      </c:pt>
                      <c:pt idx="562">
                        <c:v>14.7</c:v>
                      </c:pt>
                      <c:pt idx="563">
                        <c:v>14.7</c:v>
                      </c:pt>
                      <c:pt idx="564">
                        <c:v>14.8</c:v>
                      </c:pt>
                      <c:pt idx="565">
                        <c:v>14.7</c:v>
                      </c:pt>
                      <c:pt idx="566">
                        <c:v>14.7</c:v>
                      </c:pt>
                      <c:pt idx="567">
                        <c:v>14.8</c:v>
                      </c:pt>
                      <c:pt idx="568">
                        <c:v>14.8</c:v>
                      </c:pt>
                      <c:pt idx="569">
                        <c:v>14.7</c:v>
                      </c:pt>
                      <c:pt idx="570">
                        <c:v>14.7</c:v>
                      </c:pt>
                      <c:pt idx="571">
                        <c:v>14.8</c:v>
                      </c:pt>
                      <c:pt idx="572">
                        <c:v>14.8</c:v>
                      </c:pt>
                      <c:pt idx="573">
                        <c:v>14.7</c:v>
                      </c:pt>
                      <c:pt idx="574">
                        <c:v>14.7</c:v>
                      </c:pt>
                      <c:pt idx="575">
                        <c:v>14.7</c:v>
                      </c:pt>
                      <c:pt idx="576">
                        <c:v>14.7</c:v>
                      </c:pt>
                      <c:pt idx="577">
                        <c:v>14.7</c:v>
                      </c:pt>
                      <c:pt idx="578">
                        <c:v>14.7</c:v>
                      </c:pt>
                      <c:pt idx="579">
                        <c:v>14.7</c:v>
                      </c:pt>
                      <c:pt idx="580">
                        <c:v>14.6</c:v>
                      </c:pt>
                      <c:pt idx="581">
                        <c:v>14.6</c:v>
                      </c:pt>
                      <c:pt idx="582">
                        <c:v>14.6</c:v>
                      </c:pt>
                      <c:pt idx="583">
                        <c:v>14.6</c:v>
                      </c:pt>
                      <c:pt idx="584">
                        <c:v>14.7</c:v>
                      </c:pt>
                      <c:pt idx="585">
                        <c:v>14.7</c:v>
                      </c:pt>
                      <c:pt idx="586">
                        <c:v>14.7</c:v>
                      </c:pt>
                      <c:pt idx="587">
                        <c:v>14.8</c:v>
                      </c:pt>
                      <c:pt idx="588">
                        <c:v>14.7</c:v>
                      </c:pt>
                      <c:pt idx="589">
                        <c:v>14.7</c:v>
                      </c:pt>
                      <c:pt idx="590">
                        <c:v>14.7</c:v>
                      </c:pt>
                      <c:pt idx="591">
                        <c:v>14.7</c:v>
                      </c:pt>
                      <c:pt idx="592">
                        <c:v>14.8</c:v>
                      </c:pt>
                      <c:pt idx="593">
                        <c:v>14.7</c:v>
                      </c:pt>
                      <c:pt idx="594">
                        <c:v>14.7</c:v>
                      </c:pt>
                      <c:pt idx="595">
                        <c:v>14.7</c:v>
                      </c:pt>
                      <c:pt idx="596">
                        <c:v>14.7</c:v>
                      </c:pt>
                      <c:pt idx="597">
                        <c:v>14.7</c:v>
                      </c:pt>
                      <c:pt idx="598">
                        <c:v>14.7</c:v>
                      </c:pt>
                      <c:pt idx="599">
                        <c:v>14.7</c:v>
                      </c:pt>
                      <c:pt idx="600">
                        <c:v>14.7</c:v>
                      </c:pt>
                      <c:pt idx="601">
                        <c:v>14.7</c:v>
                      </c:pt>
                      <c:pt idx="602">
                        <c:v>14.8</c:v>
                      </c:pt>
                      <c:pt idx="603">
                        <c:v>14.7</c:v>
                      </c:pt>
                      <c:pt idx="604">
                        <c:v>14.7</c:v>
                      </c:pt>
                      <c:pt idx="605">
                        <c:v>14.7</c:v>
                      </c:pt>
                      <c:pt idx="606">
                        <c:v>14.7</c:v>
                      </c:pt>
                      <c:pt idx="607">
                        <c:v>14.7</c:v>
                      </c:pt>
                      <c:pt idx="608">
                        <c:v>14.7</c:v>
                      </c:pt>
                      <c:pt idx="609">
                        <c:v>14.6</c:v>
                      </c:pt>
                      <c:pt idx="610">
                        <c:v>14.7</c:v>
                      </c:pt>
                      <c:pt idx="611">
                        <c:v>14.6</c:v>
                      </c:pt>
                      <c:pt idx="612">
                        <c:v>14.7</c:v>
                      </c:pt>
                      <c:pt idx="613">
                        <c:v>14.7</c:v>
                      </c:pt>
                      <c:pt idx="614">
                        <c:v>14.7</c:v>
                      </c:pt>
                      <c:pt idx="615">
                        <c:v>14.7</c:v>
                      </c:pt>
                      <c:pt idx="616">
                        <c:v>14.7</c:v>
                      </c:pt>
                      <c:pt idx="617">
                        <c:v>14.7</c:v>
                      </c:pt>
                      <c:pt idx="618">
                        <c:v>14.7</c:v>
                      </c:pt>
                      <c:pt idx="619">
                        <c:v>14.7</c:v>
                      </c:pt>
                      <c:pt idx="620">
                        <c:v>14.6</c:v>
                      </c:pt>
                      <c:pt idx="621">
                        <c:v>14.7</c:v>
                      </c:pt>
                      <c:pt idx="622">
                        <c:v>14.7</c:v>
                      </c:pt>
                      <c:pt idx="623">
                        <c:v>14.7</c:v>
                      </c:pt>
                      <c:pt idx="624">
                        <c:v>14.7</c:v>
                      </c:pt>
                      <c:pt idx="625">
                        <c:v>14.6</c:v>
                      </c:pt>
                      <c:pt idx="626">
                        <c:v>14.6</c:v>
                      </c:pt>
                      <c:pt idx="627">
                        <c:v>14.7</c:v>
                      </c:pt>
                      <c:pt idx="628">
                        <c:v>14.6</c:v>
                      </c:pt>
                      <c:pt idx="629">
                        <c:v>14.6</c:v>
                      </c:pt>
                      <c:pt idx="630">
                        <c:v>14.7</c:v>
                      </c:pt>
                      <c:pt idx="631">
                        <c:v>14.7</c:v>
                      </c:pt>
                      <c:pt idx="632">
                        <c:v>14.7</c:v>
                      </c:pt>
                      <c:pt idx="633">
                        <c:v>14.7</c:v>
                      </c:pt>
                      <c:pt idx="634">
                        <c:v>14.7</c:v>
                      </c:pt>
                      <c:pt idx="635">
                        <c:v>14.7</c:v>
                      </c:pt>
                      <c:pt idx="636">
                        <c:v>14.7</c:v>
                      </c:pt>
                      <c:pt idx="637">
                        <c:v>14.7</c:v>
                      </c:pt>
                      <c:pt idx="638">
                        <c:v>14.7</c:v>
                      </c:pt>
                      <c:pt idx="639">
                        <c:v>14.6</c:v>
                      </c:pt>
                      <c:pt idx="640">
                        <c:v>14.6</c:v>
                      </c:pt>
                      <c:pt idx="641">
                        <c:v>14.6</c:v>
                      </c:pt>
                      <c:pt idx="642">
                        <c:v>14.6</c:v>
                      </c:pt>
                      <c:pt idx="643">
                        <c:v>14.6</c:v>
                      </c:pt>
                      <c:pt idx="644">
                        <c:v>14.7</c:v>
                      </c:pt>
                      <c:pt idx="645">
                        <c:v>14.6</c:v>
                      </c:pt>
                      <c:pt idx="646">
                        <c:v>14.6</c:v>
                      </c:pt>
                      <c:pt idx="647">
                        <c:v>14.7</c:v>
                      </c:pt>
                      <c:pt idx="648">
                        <c:v>14.6</c:v>
                      </c:pt>
                      <c:pt idx="649">
                        <c:v>14.6</c:v>
                      </c:pt>
                      <c:pt idx="650">
                        <c:v>14.6</c:v>
                      </c:pt>
                      <c:pt idx="651">
                        <c:v>14.6</c:v>
                      </c:pt>
                      <c:pt idx="652">
                        <c:v>14.6</c:v>
                      </c:pt>
                      <c:pt idx="653">
                        <c:v>14.6</c:v>
                      </c:pt>
                      <c:pt idx="654">
                        <c:v>14.5</c:v>
                      </c:pt>
                      <c:pt idx="655">
                        <c:v>14.5</c:v>
                      </c:pt>
                      <c:pt idx="656">
                        <c:v>14.5</c:v>
                      </c:pt>
                      <c:pt idx="657">
                        <c:v>14.5</c:v>
                      </c:pt>
                      <c:pt idx="658">
                        <c:v>14.6</c:v>
                      </c:pt>
                      <c:pt idx="659">
                        <c:v>14.6</c:v>
                      </c:pt>
                      <c:pt idx="660">
                        <c:v>14.5</c:v>
                      </c:pt>
                      <c:pt idx="661">
                        <c:v>14.6</c:v>
                      </c:pt>
                      <c:pt idx="662">
                        <c:v>14.6</c:v>
                      </c:pt>
                      <c:pt idx="663">
                        <c:v>14.5</c:v>
                      </c:pt>
                      <c:pt idx="664">
                        <c:v>14.6</c:v>
                      </c:pt>
                      <c:pt idx="665">
                        <c:v>14.6</c:v>
                      </c:pt>
                      <c:pt idx="666">
                        <c:v>14.6</c:v>
                      </c:pt>
                      <c:pt idx="667">
                        <c:v>14.6</c:v>
                      </c:pt>
                      <c:pt idx="668">
                        <c:v>14.6</c:v>
                      </c:pt>
                      <c:pt idx="669">
                        <c:v>14.6</c:v>
                      </c:pt>
                      <c:pt idx="670">
                        <c:v>14.6</c:v>
                      </c:pt>
                      <c:pt idx="671">
                        <c:v>14.6</c:v>
                      </c:pt>
                      <c:pt idx="672">
                        <c:v>14.6</c:v>
                      </c:pt>
                      <c:pt idx="673">
                        <c:v>14.7</c:v>
                      </c:pt>
                      <c:pt idx="674">
                        <c:v>14.5</c:v>
                      </c:pt>
                      <c:pt idx="675">
                        <c:v>14.6</c:v>
                      </c:pt>
                      <c:pt idx="676">
                        <c:v>14.7</c:v>
                      </c:pt>
                      <c:pt idx="677">
                        <c:v>14.6</c:v>
                      </c:pt>
                      <c:pt idx="678">
                        <c:v>14.6</c:v>
                      </c:pt>
                      <c:pt idx="679">
                        <c:v>14.6</c:v>
                      </c:pt>
                      <c:pt idx="680">
                        <c:v>14.7</c:v>
                      </c:pt>
                      <c:pt idx="681">
                        <c:v>14.7</c:v>
                      </c:pt>
                      <c:pt idx="682">
                        <c:v>14.6</c:v>
                      </c:pt>
                      <c:pt idx="683">
                        <c:v>14.6</c:v>
                      </c:pt>
                      <c:pt idx="684">
                        <c:v>14.5</c:v>
                      </c:pt>
                      <c:pt idx="685">
                        <c:v>14.5</c:v>
                      </c:pt>
                      <c:pt idx="686">
                        <c:v>14.5</c:v>
                      </c:pt>
                      <c:pt idx="687">
                        <c:v>14.5</c:v>
                      </c:pt>
                      <c:pt idx="688">
                        <c:v>14.5</c:v>
                      </c:pt>
                      <c:pt idx="689">
                        <c:v>14.5</c:v>
                      </c:pt>
                      <c:pt idx="690">
                        <c:v>14.6</c:v>
                      </c:pt>
                      <c:pt idx="691">
                        <c:v>14.6</c:v>
                      </c:pt>
                      <c:pt idx="692">
                        <c:v>14.6</c:v>
                      </c:pt>
                      <c:pt idx="693">
                        <c:v>14.5</c:v>
                      </c:pt>
                      <c:pt idx="694">
                        <c:v>14.5</c:v>
                      </c:pt>
                      <c:pt idx="695">
                        <c:v>14.6</c:v>
                      </c:pt>
                      <c:pt idx="696">
                        <c:v>14.5</c:v>
                      </c:pt>
                      <c:pt idx="697">
                        <c:v>14.6</c:v>
                      </c:pt>
                      <c:pt idx="698">
                        <c:v>14.5</c:v>
                      </c:pt>
                      <c:pt idx="699">
                        <c:v>14.5</c:v>
                      </c:pt>
                      <c:pt idx="700">
                        <c:v>14.5</c:v>
                      </c:pt>
                      <c:pt idx="701">
                        <c:v>14.6</c:v>
                      </c:pt>
                      <c:pt idx="702">
                        <c:v>14.5</c:v>
                      </c:pt>
                      <c:pt idx="703">
                        <c:v>14.5</c:v>
                      </c:pt>
                      <c:pt idx="704">
                        <c:v>14.5</c:v>
                      </c:pt>
                      <c:pt idx="705">
                        <c:v>14.5</c:v>
                      </c:pt>
                      <c:pt idx="706">
                        <c:v>14.4</c:v>
                      </c:pt>
                      <c:pt idx="707">
                        <c:v>14.5</c:v>
                      </c:pt>
                      <c:pt idx="708">
                        <c:v>14.4</c:v>
                      </c:pt>
                      <c:pt idx="709">
                        <c:v>14.5</c:v>
                      </c:pt>
                      <c:pt idx="710">
                        <c:v>14.5</c:v>
                      </c:pt>
                      <c:pt idx="711">
                        <c:v>14.5</c:v>
                      </c:pt>
                      <c:pt idx="712">
                        <c:v>14.4</c:v>
                      </c:pt>
                      <c:pt idx="713">
                        <c:v>14.5</c:v>
                      </c:pt>
                      <c:pt idx="714">
                        <c:v>14.4</c:v>
                      </c:pt>
                      <c:pt idx="715">
                        <c:v>14.4</c:v>
                      </c:pt>
                      <c:pt idx="716">
                        <c:v>14.5</c:v>
                      </c:pt>
                      <c:pt idx="717">
                        <c:v>14.5</c:v>
                      </c:pt>
                      <c:pt idx="718">
                        <c:v>14.5</c:v>
                      </c:pt>
                      <c:pt idx="719">
                        <c:v>14.4</c:v>
                      </c:pt>
                      <c:pt idx="720">
                        <c:v>14.4</c:v>
                      </c:pt>
                      <c:pt idx="721">
                        <c:v>14.5</c:v>
                      </c:pt>
                      <c:pt idx="722">
                        <c:v>14.4</c:v>
                      </c:pt>
                      <c:pt idx="723">
                        <c:v>14.5</c:v>
                      </c:pt>
                      <c:pt idx="724">
                        <c:v>14.4</c:v>
                      </c:pt>
                      <c:pt idx="725">
                        <c:v>14.5</c:v>
                      </c:pt>
                      <c:pt idx="726">
                        <c:v>14.4</c:v>
                      </c:pt>
                      <c:pt idx="727">
                        <c:v>14.5</c:v>
                      </c:pt>
                      <c:pt idx="728">
                        <c:v>14.5</c:v>
                      </c:pt>
                      <c:pt idx="729">
                        <c:v>14.5</c:v>
                      </c:pt>
                      <c:pt idx="730">
                        <c:v>14.5</c:v>
                      </c:pt>
                      <c:pt idx="731">
                        <c:v>14.4</c:v>
                      </c:pt>
                      <c:pt idx="732">
                        <c:v>14.5</c:v>
                      </c:pt>
                      <c:pt idx="733">
                        <c:v>14.5</c:v>
                      </c:pt>
                      <c:pt idx="734">
                        <c:v>14.4</c:v>
                      </c:pt>
                      <c:pt idx="735">
                        <c:v>14.5</c:v>
                      </c:pt>
                      <c:pt idx="736">
                        <c:v>14.4</c:v>
                      </c:pt>
                      <c:pt idx="737">
                        <c:v>14.5</c:v>
                      </c:pt>
                      <c:pt idx="738">
                        <c:v>14.4</c:v>
                      </c:pt>
                      <c:pt idx="739">
                        <c:v>14.5</c:v>
                      </c:pt>
                      <c:pt idx="740">
                        <c:v>14.4</c:v>
                      </c:pt>
                      <c:pt idx="741">
                        <c:v>14.3</c:v>
                      </c:pt>
                      <c:pt idx="742">
                        <c:v>14.4</c:v>
                      </c:pt>
                      <c:pt idx="743">
                        <c:v>14.4</c:v>
                      </c:pt>
                      <c:pt idx="744">
                        <c:v>14.4</c:v>
                      </c:pt>
                      <c:pt idx="745">
                        <c:v>14.4</c:v>
                      </c:pt>
                      <c:pt idx="746">
                        <c:v>14.4</c:v>
                      </c:pt>
                      <c:pt idx="747">
                        <c:v>14.5</c:v>
                      </c:pt>
                      <c:pt idx="748">
                        <c:v>14.4</c:v>
                      </c:pt>
                      <c:pt idx="749">
                        <c:v>14.4</c:v>
                      </c:pt>
                      <c:pt idx="750">
                        <c:v>14.4</c:v>
                      </c:pt>
                      <c:pt idx="751">
                        <c:v>14.4</c:v>
                      </c:pt>
                      <c:pt idx="752">
                        <c:v>14.5</c:v>
                      </c:pt>
                      <c:pt idx="753">
                        <c:v>14.4</c:v>
                      </c:pt>
                      <c:pt idx="754">
                        <c:v>14.4</c:v>
                      </c:pt>
                      <c:pt idx="755">
                        <c:v>14.4</c:v>
                      </c:pt>
                      <c:pt idx="756">
                        <c:v>14.4</c:v>
                      </c:pt>
                      <c:pt idx="757">
                        <c:v>14.4</c:v>
                      </c:pt>
                      <c:pt idx="758">
                        <c:v>14.4</c:v>
                      </c:pt>
                      <c:pt idx="759">
                        <c:v>14.5</c:v>
                      </c:pt>
                      <c:pt idx="760">
                        <c:v>14.3</c:v>
                      </c:pt>
                      <c:pt idx="761">
                        <c:v>14.5</c:v>
                      </c:pt>
                      <c:pt idx="762">
                        <c:v>14.4</c:v>
                      </c:pt>
                      <c:pt idx="763">
                        <c:v>14.4</c:v>
                      </c:pt>
                      <c:pt idx="764">
                        <c:v>14.3</c:v>
                      </c:pt>
                      <c:pt idx="765">
                        <c:v>14.4</c:v>
                      </c:pt>
                      <c:pt idx="766">
                        <c:v>14.3</c:v>
                      </c:pt>
                      <c:pt idx="767">
                        <c:v>14.4</c:v>
                      </c:pt>
                      <c:pt idx="768">
                        <c:v>14.4</c:v>
                      </c:pt>
                      <c:pt idx="769">
                        <c:v>14.4</c:v>
                      </c:pt>
                      <c:pt idx="770">
                        <c:v>14.4</c:v>
                      </c:pt>
                      <c:pt idx="771">
                        <c:v>14.3</c:v>
                      </c:pt>
                      <c:pt idx="772">
                        <c:v>14.3</c:v>
                      </c:pt>
                      <c:pt idx="773">
                        <c:v>14.3</c:v>
                      </c:pt>
                      <c:pt idx="774">
                        <c:v>14.3</c:v>
                      </c:pt>
                      <c:pt idx="775">
                        <c:v>14.3</c:v>
                      </c:pt>
                      <c:pt idx="776">
                        <c:v>14.3</c:v>
                      </c:pt>
                      <c:pt idx="777">
                        <c:v>14.4</c:v>
                      </c:pt>
                      <c:pt idx="778">
                        <c:v>14.3</c:v>
                      </c:pt>
                      <c:pt idx="779">
                        <c:v>14.3</c:v>
                      </c:pt>
                      <c:pt idx="780">
                        <c:v>14.3</c:v>
                      </c:pt>
                      <c:pt idx="781">
                        <c:v>14.3</c:v>
                      </c:pt>
                      <c:pt idx="782">
                        <c:v>14.3</c:v>
                      </c:pt>
                      <c:pt idx="783">
                        <c:v>14.3</c:v>
                      </c:pt>
                      <c:pt idx="784">
                        <c:v>14.3</c:v>
                      </c:pt>
                      <c:pt idx="785">
                        <c:v>14.3</c:v>
                      </c:pt>
                      <c:pt idx="786">
                        <c:v>14.3</c:v>
                      </c:pt>
                      <c:pt idx="787">
                        <c:v>14.3</c:v>
                      </c:pt>
                      <c:pt idx="788">
                        <c:v>14.4</c:v>
                      </c:pt>
                      <c:pt idx="789">
                        <c:v>14.3</c:v>
                      </c:pt>
                      <c:pt idx="790">
                        <c:v>14.3</c:v>
                      </c:pt>
                      <c:pt idx="791">
                        <c:v>14.4</c:v>
                      </c:pt>
                      <c:pt idx="792">
                        <c:v>14.3</c:v>
                      </c:pt>
                      <c:pt idx="793">
                        <c:v>14.4</c:v>
                      </c:pt>
                      <c:pt idx="794">
                        <c:v>14.3</c:v>
                      </c:pt>
                      <c:pt idx="795">
                        <c:v>14.3</c:v>
                      </c:pt>
                      <c:pt idx="796">
                        <c:v>14.3</c:v>
                      </c:pt>
                      <c:pt idx="797">
                        <c:v>14.3</c:v>
                      </c:pt>
                      <c:pt idx="798">
                        <c:v>14.3</c:v>
                      </c:pt>
                      <c:pt idx="799">
                        <c:v>14.3</c:v>
                      </c:pt>
                      <c:pt idx="800">
                        <c:v>14.3</c:v>
                      </c:pt>
                      <c:pt idx="801">
                        <c:v>14.3</c:v>
                      </c:pt>
                      <c:pt idx="802">
                        <c:v>14.3</c:v>
                      </c:pt>
                      <c:pt idx="803">
                        <c:v>14.3</c:v>
                      </c:pt>
                      <c:pt idx="804">
                        <c:v>14.2</c:v>
                      </c:pt>
                      <c:pt idx="805">
                        <c:v>14.2</c:v>
                      </c:pt>
                      <c:pt idx="806">
                        <c:v>14.3</c:v>
                      </c:pt>
                      <c:pt idx="807">
                        <c:v>14.3</c:v>
                      </c:pt>
                      <c:pt idx="808">
                        <c:v>14.3</c:v>
                      </c:pt>
                      <c:pt idx="809">
                        <c:v>14.3</c:v>
                      </c:pt>
                      <c:pt idx="810">
                        <c:v>14.3</c:v>
                      </c:pt>
                      <c:pt idx="811">
                        <c:v>14.3</c:v>
                      </c:pt>
                      <c:pt idx="812">
                        <c:v>14.3</c:v>
                      </c:pt>
                      <c:pt idx="813">
                        <c:v>14.2</c:v>
                      </c:pt>
                      <c:pt idx="814">
                        <c:v>14.2</c:v>
                      </c:pt>
                      <c:pt idx="815">
                        <c:v>14.2</c:v>
                      </c:pt>
                      <c:pt idx="816">
                        <c:v>14.3</c:v>
                      </c:pt>
                      <c:pt idx="817">
                        <c:v>14.3</c:v>
                      </c:pt>
                      <c:pt idx="818">
                        <c:v>14.2</c:v>
                      </c:pt>
                      <c:pt idx="819">
                        <c:v>14.2</c:v>
                      </c:pt>
                      <c:pt idx="820">
                        <c:v>14.2</c:v>
                      </c:pt>
                      <c:pt idx="821">
                        <c:v>14.2</c:v>
                      </c:pt>
                      <c:pt idx="822">
                        <c:v>14.2</c:v>
                      </c:pt>
                      <c:pt idx="823">
                        <c:v>14.2</c:v>
                      </c:pt>
                      <c:pt idx="824">
                        <c:v>14.3</c:v>
                      </c:pt>
                      <c:pt idx="825">
                        <c:v>14.2</c:v>
                      </c:pt>
                      <c:pt idx="826">
                        <c:v>14.2</c:v>
                      </c:pt>
                      <c:pt idx="827">
                        <c:v>14.2</c:v>
                      </c:pt>
                      <c:pt idx="828">
                        <c:v>14.2</c:v>
                      </c:pt>
                      <c:pt idx="829">
                        <c:v>14.1</c:v>
                      </c:pt>
                      <c:pt idx="830">
                        <c:v>14.1</c:v>
                      </c:pt>
                      <c:pt idx="831">
                        <c:v>14.2</c:v>
                      </c:pt>
                      <c:pt idx="832">
                        <c:v>14.2</c:v>
                      </c:pt>
                      <c:pt idx="833">
                        <c:v>14.3</c:v>
                      </c:pt>
                      <c:pt idx="834">
                        <c:v>14.2</c:v>
                      </c:pt>
                      <c:pt idx="835">
                        <c:v>14.2</c:v>
                      </c:pt>
                      <c:pt idx="836">
                        <c:v>14.2</c:v>
                      </c:pt>
                      <c:pt idx="837">
                        <c:v>14.2</c:v>
                      </c:pt>
                      <c:pt idx="838">
                        <c:v>14.2</c:v>
                      </c:pt>
                      <c:pt idx="839">
                        <c:v>14.2</c:v>
                      </c:pt>
                      <c:pt idx="840">
                        <c:v>14.2</c:v>
                      </c:pt>
                      <c:pt idx="841">
                        <c:v>14.3</c:v>
                      </c:pt>
                      <c:pt idx="842">
                        <c:v>14.3</c:v>
                      </c:pt>
                      <c:pt idx="843">
                        <c:v>14.3</c:v>
                      </c:pt>
                      <c:pt idx="844">
                        <c:v>14.2</c:v>
                      </c:pt>
                      <c:pt idx="845">
                        <c:v>14.2</c:v>
                      </c:pt>
                      <c:pt idx="846">
                        <c:v>14.2</c:v>
                      </c:pt>
                      <c:pt idx="847">
                        <c:v>14.2</c:v>
                      </c:pt>
                      <c:pt idx="848">
                        <c:v>14.3</c:v>
                      </c:pt>
                      <c:pt idx="849">
                        <c:v>14.3</c:v>
                      </c:pt>
                      <c:pt idx="850">
                        <c:v>14.2</c:v>
                      </c:pt>
                      <c:pt idx="851">
                        <c:v>14.2</c:v>
                      </c:pt>
                      <c:pt idx="852">
                        <c:v>14.2</c:v>
                      </c:pt>
                      <c:pt idx="853">
                        <c:v>14.2</c:v>
                      </c:pt>
                      <c:pt idx="854">
                        <c:v>14.3</c:v>
                      </c:pt>
                      <c:pt idx="855">
                        <c:v>14.2</c:v>
                      </c:pt>
                      <c:pt idx="856">
                        <c:v>14.3</c:v>
                      </c:pt>
                      <c:pt idx="857">
                        <c:v>14.3</c:v>
                      </c:pt>
                      <c:pt idx="858">
                        <c:v>14.3</c:v>
                      </c:pt>
                      <c:pt idx="859">
                        <c:v>14.3</c:v>
                      </c:pt>
                      <c:pt idx="860">
                        <c:v>14.2</c:v>
                      </c:pt>
                      <c:pt idx="861">
                        <c:v>14.3</c:v>
                      </c:pt>
                      <c:pt idx="862">
                        <c:v>14.3</c:v>
                      </c:pt>
                      <c:pt idx="863">
                        <c:v>14.2</c:v>
                      </c:pt>
                      <c:pt idx="864">
                        <c:v>14.2</c:v>
                      </c:pt>
                      <c:pt idx="865">
                        <c:v>14.3</c:v>
                      </c:pt>
                      <c:pt idx="866">
                        <c:v>14.3</c:v>
                      </c:pt>
                      <c:pt idx="867">
                        <c:v>14.2</c:v>
                      </c:pt>
                      <c:pt idx="868">
                        <c:v>14.2</c:v>
                      </c:pt>
                      <c:pt idx="869">
                        <c:v>14.2</c:v>
                      </c:pt>
                      <c:pt idx="870">
                        <c:v>14.2</c:v>
                      </c:pt>
                      <c:pt idx="871">
                        <c:v>14.2</c:v>
                      </c:pt>
                      <c:pt idx="872">
                        <c:v>14.3</c:v>
                      </c:pt>
                      <c:pt idx="873">
                        <c:v>14.3</c:v>
                      </c:pt>
                      <c:pt idx="874">
                        <c:v>14.2</c:v>
                      </c:pt>
                      <c:pt idx="875">
                        <c:v>14.3</c:v>
                      </c:pt>
                      <c:pt idx="876">
                        <c:v>14.3</c:v>
                      </c:pt>
                      <c:pt idx="877">
                        <c:v>14.2</c:v>
                      </c:pt>
                      <c:pt idx="878">
                        <c:v>14.2</c:v>
                      </c:pt>
                      <c:pt idx="879">
                        <c:v>14.2</c:v>
                      </c:pt>
                      <c:pt idx="880">
                        <c:v>14.2</c:v>
                      </c:pt>
                      <c:pt idx="881">
                        <c:v>14.3</c:v>
                      </c:pt>
                      <c:pt idx="882">
                        <c:v>14.1</c:v>
                      </c:pt>
                      <c:pt idx="883">
                        <c:v>14.2</c:v>
                      </c:pt>
                      <c:pt idx="884">
                        <c:v>14.2</c:v>
                      </c:pt>
                      <c:pt idx="885">
                        <c:v>14.2</c:v>
                      </c:pt>
                      <c:pt idx="886">
                        <c:v>14.2</c:v>
                      </c:pt>
                      <c:pt idx="887">
                        <c:v>14.2</c:v>
                      </c:pt>
                      <c:pt idx="888">
                        <c:v>14.2</c:v>
                      </c:pt>
                      <c:pt idx="889">
                        <c:v>14.2</c:v>
                      </c:pt>
                      <c:pt idx="890">
                        <c:v>14.1</c:v>
                      </c:pt>
                      <c:pt idx="891">
                        <c:v>14.2</c:v>
                      </c:pt>
                      <c:pt idx="892">
                        <c:v>14.2</c:v>
                      </c:pt>
                      <c:pt idx="893">
                        <c:v>14.2</c:v>
                      </c:pt>
                      <c:pt idx="894">
                        <c:v>14.2</c:v>
                      </c:pt>
                      <c:pt idx="895">
                        <c:v>14.2</c:v>
                      </c:pt>
                      <c:pt idx="896">
                        <c:v>14.1</c:v>
                      </c:pt>
                      <c:pt idx="897">
                        <c:v>14.2</c:v>
                      </c:pt>
                      <c:pt idx="898">
                        <c:v>14.2</c:v>
                      </c:pt>
                      <c:pt idx="899">
                        <c:v>14.1</c:v>
                      </c:pt>
                      <c:pt idx="900">
                        <c:v>14.2</c:v>
                      </c:pt>
                      <c:pt idx="901">
                        <c:v>14.2</c:v>
                      </c:pt>
                      <c:pt idx="902">
                        <c:v>14.2</c:v>
                      </c:pt>
                      <c:pt idx="903">
                        <c:v>14.2</c:v>
                      </c:pt>
                      <c:pt idx="904">
                        <c:v>14.1</c:v>
                      </c:pt>
                      <c:pt idx="905">
                        <c:v>14.2</c:v>
                      </c:pt>
                      <c:pt idx="906">
                        <c:v>14.2</c:v>
                      </c:pt>
                      <c:pt idx="907">
                        <c:v>14.2</c:v>
                      </c:pt>
                      <c:pt idx="908">
                        <c:v>14.2</c:v>
                      </c:pt>
                      <c:pt idx="909">
                        <c:v>14.2</c:v>
                      </c:pt>
                      <c:pt idx="910">
                        <c:v>14.1</c:v>
                      </c:pt>
                      <c:pt idx="911">
                        <c:v>14.1</c:v>
                      </c:pt>
                      <c:pt idx="912">
                        <c:v>14.2</c:v>
                      </c:pt>
                      <c:pt idx="913">
                        <c:v>14.1</c:v>
                      </c:pt>
                      <c:pt idx="914">
                        <c:v>14.2</c:v>
                      </c:pt>
                      <c:pt idx="915">
                        <c:v>14.1</c:v>
                      </c:pt>
                      <c:pt idx="916">
                        <c:v>14.2</c:v>
                      </c:pt>
                      <c:pt idx="917">
                        <c:v>14.1</c:v>
                      </c:pt>
                      <c:pt idx="918">
                        <c:v>14.1</c:v>
                      </c:pt>
                      <c:pt idx="919">
                        <c:v>14.2</c:v>
                      </c:pt>
                      <c:pt idx="920">
                        <c:v>14.2</c:v>
                      </c:pt>
                      <c:pt idx="921">
                        <c:v>14.2</c:v>
                      </c:pt>
                      <c:pt idx="922">
                        <c:v>14.2</c:v>
                      </c:pt>
                      <c:pt idx="923">
                        <c:v>14.1</c:v>
                      </c:pt>
                      <c:pt idx="924">
                        <c:v>14.2</c:v>
                      </c:pt>
                      <c:pt idx="925">
                        <c:v>14.2</c:v>
                      </c:pt>
                      <c:pt idx="926">
                        <c:v>14.2</c:v>
                      </c:pt>
                      <c:pt idx="927">
                        <c:v>14.1</c:v>
                      </c:pt>
                      <c:pt idx="928">
                        <c:v>14.2</c:v>
                      </c:pt>
                      <c:pt idx="929">
                        <c:v>14.2</c:v>
                      </c:pt>
                      <c:pt idx="930">
                        <c:v>14.2</c:v>
                      </c:pt>
                      <c:pt idx="931">
                        <c:v>14.2</c:v>
                      </c:pt>
                      <c:pt idx="932">
                        <c:v>14.2</c:v>
                      </c:pt>
                      <c:pt idx="933">
                        <c:v>14.2</c:v>
                      </c:pt>
                      <c:pt idx="934">
                        <c:v>14.2</c:v>
                      </c:pt>
                      <c:pt idx="935">
                        <c:v>14.1</c:v>
                      </c:pt>
                      <c:pt idx="936">
                        <c:v>14.2</c:v>
                      </c:pt>
                      <c:pt idx="937">
                        <c:v>14.2</c:v>
                      </c:pt>
                      <c:pt idx="938">
                        <c:v>14.2</c:v>
                      </c:pt>
                      <c:pt idx="939">
                        <c:v>14.2</c:v>
                      </c:pt>
                      <c:pt idx="940">
                        <c:v>14.2</c:v>
                      </c:pt>
                      <c:pt idx="941">
                        <c:v>14.2</c:v>
                      </c:pt>
                      <c:pt idx="942">
                        <c:v>14.2</c:v>
                      </c:pt>
                      <c:pt idx="943">
                        <c:v>14.2</c:v>
                      </c:pt>
                      <c:pt idx="944">
                        <c:v>14.1</c:v>
                      </c:pt>
                      <c:pt idx="945">
                        <c:v>14.2</c:v>
                      </c:pt>
                      <c:pt idx="946">
                        <c:v>14.2</c:v>
                      </c:pt>
                      <c:pt idx="947">
                        <c:v>14.2</c:v>
                      </c:pt>
                      <c:pt idx="948">
                        <c:v>14.1</c:v>
                      </c:pt>
                      <c:pt idx="949">
                        <c:v>14.2</c:v>
                      </c:pt>
                      <c:pt idx="950">
                        <c:v>14.2</c:v>
                      </c:pt>
                      <c:pt idx="951">
                        <c:v>14.1</c:v>
                      </c:pt>
                      <c:pt idx="952">
                        <c:v>14.2</c:v>
                      </c:pt>
                      <c:pt idx="953">
                        <c:v>14.2</c:v>
                      </c:pt>
                      <c:pt idx="954">
                        <c:v>14.2</c:v>
                      </c:pt>
                      <c:pt idx="955">
                        <c:v>14.2</c:v>
                      </c:pt>
                      <c:pt idx="956">
                        <c:v>14.2</c:v>
                      </c:pt>
                      <c:pt idx="957">
                        <c:v>14.2</c:v>
                      </c:pt>
                      <c:pt idx="958">
                        <c:v>14.2</c:v>
                      </c:pt>
                      <c:pt idx="959">
                        <c:v>14.2</c:v>
                      </c:pt>
                      <c:pt idx="960">
                        <c:v>14.3</c:v>
                      </c:pt>
                      <c:pt idx="961">
                        <c:v>14.2</c:v>
                      </c:pt>
                      <c:pt idx="962">
                        <c:v>14.2</c:v>
                      </c:pt>
                      <c:pt idx="963">
                        <c:v>14.2</c:v>
                      </c:pt>
                      <c:pt idx="964">
                        <c:v>14.3</c:v>
                      </c:pt>
                      <c:pt idx="965">
                        <c:v>14.2</c:v>
                      </c:pt>
                      <c:pt idx="966">
                        <c:v>14.2</c:v>
                      </c:pt>
                      <c:pt idx="967">
                        <c:v>14.2</c:v>
                      </c:pt>
                      <c:pt idx="968">
                        <c:v>14.2</c:v>
                      </c:pt>
                      <c:pt idx="969">
                        <c:v>14.2</c:v>
                      </c:pt>
                      <c:pt idx="970">
                        <c:v>14.2</c:v>
                      </c:pt>
                      <c:pt idx="971">
                        <c:v>14.3</c:v>
                      </c:pt>
                      <c:pt idx="972">
                        <c:v>14.3</c:v>
                      </c:pt>
                      <c:pt idx="973">
                        <c:v>14.2</c:v>
                      </c:pt>
                      <c:pt idx="974">
                        <c:v>14.3</c:v>
                      </c:pt>
                      <c:pt idx="975">
                        <c:v>14.2</c:v>
                      </c:pt>
                      <c:pt idx="976">
                        <c:v>14.2</c:v>
                      </c:pt>
                      <c:pt idx="977">
                        <c:v>14.3</c:v>
                      </c:pt>
                      <c:pt idx="978">
                        <c:v>14.3</c:v>
                      </c:pt>
                      <c:pt idx="979">
                        <c:v>14.3</c:v>
                      </c:pt>
                      <c:pt idx="980">
                        <c:v>14.3</c:v>
                      </c:pt>
                      <c:pt idx="981">
                        <c:v>14.3</c:v>
                      </c:pt>
                      <c:pt idx="982">
                        <c:v>14.2</c:v>
                      </c:pt>
                      <c:pt idx="983">
                        <c:v>14.2</c:v>
                      </c:pt>
                      <c:pt idx="984">
                        <c:v>14.2</c:v>
                      </c:pt>
                      <c:pt idx="985">
                        <c:v>14.3</c:v>
                      </c:pt>
                      <c:pt idx="986">
                        <c:v>14.2</c:v>
                      </c:pt>
                      <c:pt idx="987">
                        <c:v>14.2</c:v>
                      </c:pt>
                      <c:pt idx="988">
                        <c:v>14.2</c:v>
                      </c:pt>
                      <c:pt idx="989">
                        <c:v>14.2</c:v>
                      </c:pt>
                      <c:pt idx="990">
                        <c:v>14.3</c:v>
                      </c:pt>
                      <c:pt idx="991">
                        <c:v>14.3</c:v>
                      </c:pt>
                      <c:pt idx="992">
                        <c:v>14.2</c:v>
                      </c:pt>
                      <c:pt idx="993">
                        <c:v>14.2</c:v>
                      </c:pt>
                      <c:pt idx="994">
                        <c:v>14.2</c:v>
                      </c:pt>
                      <c:pt idx="995">
                        <c:v>14.2</c:v>
                      </c:pt>
                      <c:pt idx="996">
                        <c:v>14.2</c:v>
                      </c:pt>
                      <c:pt idx="997">
                        <c:v>14.2</c:v>
                      </c:pt>
                      <c:pt idx="998">
                        <c:v>14.2</c:v>
                      </c:pt>
                      <c:pt idx="999">
                        <c:v>14.3</c:v>
                      </c:pt>
                      <c:pt idx="1000">
                        <c:v>14.2</c:v>
                      </c:pt>
                      <c:pt idx="1001">
                        <c:v>14.2</c:v>
                      </c:pt>
                      <c:pt idx="1002">
                        <c:v>14.2</c:v>
                      </c:pt>
                      <c:pt idx="1003">
                        <c:v>14.2</c:v>
                      </c:pt>
                      <c:pt idx="1004">
                        <c:v>14.2</c:v>
                      </c:pt>
                      <c:pt idx="1005">
                        <c:v>14.2</c:v>
                      </c:pt>
                      <c:pt idx="1006">
                        <c:v>14.2</c:v>
                      </c:pt>
                      <c:pt idx="1007">
                        <c:v>14.2</c:v>
                      </c:pt>
                      <c:pt idx="1008">
                        <c:v>14.2</c:v>
                      </c:pt>
                      <c:pt idx="1009">
                        <c:v>14.2</c:v>
                      </c:pt>
                      <c:pt idx="1010">
                        <c:v>14.2</c:v>
                      </c:pt>
                      <c:pt idx="1011">
                        <c:v>14.2</c:v>
                      </c:pt>
                      <c:pt idx="1012">
                        <c:v>14.1</c:v>
                      </c:pt>
                      <c:pt idx="1013">
                        <c:v>14.2</c:v>
                      </c:pt>
                      <c:pt idx="1014">
                        <c:v>14.2</c:v>
                      </c:pt>
                      <c:pt idx="1015">
                        <c:v>14.2</c:v>
                      </c:pt>
                      <c:pt idx="1016">
                        <c:v>14.2</c:v>
                      </c:pt>
                      <c:pt idx="1017">
                        <c:v>14.2</c:v>
                      </c:pt>
                      <c:pt idx="1018">
                        <c:v>14.2</c:v>
                      </c:pt>
                      <c:pt idx="1019">
                        <c:v>14.2</c:v>
                      </c:pt>
                      <c:pt idx="1020">
                        <c:v>14.1</c:v>
                      </c:pt>
                      <c:pt idx="1021">
                        <c:v>14.2</c:v>
                      </c:pt>
                      <c:pt idx="1022">
                        <c:v>14.2</c:v>
                      </c:pt>
                      <c:pt idx="1023">
                        <c:v>14.2</c:v>
                      </c:pt>
                      <c:pt idx="1024">
                        <c:v>14.2</c:v>
                      </c:pt>
                      <c:pt idx="1025">
                        <c:v>14.1</c:v>
                      </c:pt>
                      <c:pt idx="1026">
                        <c:v>14.1</c:v>
                      </c:pt>
                      <c:pt idx="1027">
                        <c:v>14.1</c:v>
                      </c:pt>
                      <c:pt idx="1028">
                        <c:v>14.1</c:v>
                      </c:pt>
                      <c:pt idx="1029">
                        <c:v>14.1</c:v>
                      </c:pt>
                      <c:pt idx="1030">
                        <c:v>14.1</c:v>
                      </c:pt>
                      <c:pt idx="1031">
                        <c:v>14.1</c:v>
                      </c:pt>
                      <c:pt idx="1032">
                        <c:v>14.2</c:v>
                      </c:pt>
                      <c:pt idx="1033">
                        <c:v>14.1</c:v>
                      </c:pt>
                      <c:pt idx="1034">
                        <c:v>14.1</c:v>
                      </c:pt>
                      <c:pt idx="1035">
                        <c:v>14.1</c:v>
                      </c:pt>
                      <c:pt idx="1036">
                        <c:v>14.1</c:v>
                      </c:pt>
                      <c:pt idx="1037">
                        <c:v>14.1</c:v>
                      </c:pt>
                      <c:pt idx="1038">
                        <c:v>14.1</c:v>
                      </c:pt>
                      <c:pt idx="1039">
                        <c:v>14.1</c:v>
                      </c:pt>
                      <c:pt idx="1040">
                        <c:v>14.1</c:v>
                      </c:pt>
                      <c:pt idx="1041">
                        <c:v>14.1</c:v>
                      </c:pt>
                      <c:pt idx="1042">
                        <c:v>14.2</c:v>
                      </c:pt>
                      <c:pt idx="1043">
                        <c:v>14</c:v>
                      </c:pt>
                      <c:pt idx="1044">
                        <c:v>14.1</c:v>
                      </c:pt>
                      <c:pt idx="1045">
                        <c:v>14.1</c:v>
                      </c:pt>
                      <c:pt idx="1046">
                        <c:v>14.1</c:v>
                      </c:pt>
                      <c:pt idx="1047">
                        <c:v>14.1</c:v>
                      </c:pt>
                      <c:pt idx="1048">
                        <c:v>14.1</c:v>
                      </c:pt>
                      <c:pt idx="1049">
                        <c:v>14.1</c:v>
                      </c:pt>
                      <c:pt idx="1050">
                        <c:v>14.1</c:v>
                      </c:pt>
                      <c:pt idx="1051">
                        <c:v>14.1</c:v>
                      </c:pt>
                      <c:pt idx="1052">
                        <c:v>14.1</c:v>
                      </c:pt>
                      <c:pt idx="1053">
                        <c:v>14</c:v>
                      </c:pt>
                      <c:pt idx="1054">
                        <c:v>14.1</c:v>
                      </c:pt>
                      <c:pt idx="1055">
                        <c:v>14.1</c:v>
                      </c:pt>
                      <c:pt idx="1056">
                        <c:v>14.1</c:v>
                      </c:pt>
                      <c:pt idx="1057">
                        <c:v>14.1</c:v>
                      </c:pt>
                      <c:pt idx="1058">
                        <c:v>14.1</c:v>
                      </c:pt>
                      <c:pt idx="1059">
                        <c:v>14.1</c:v>
                      </c:pt>
                      <c:pt idx="1060">
                        <c:v>14.1</c:v>
                      </c:pt>
                      <c:pt idx="1061">
                        <c:v>14</c:v>
                      </c:pt>
                      <c:pt idx="1062">
                        <c:v>14.1</c:v>
                      </c:pt>
                      <c:pt idx="1063">
                        <c:v>14.1</c:v>
                      </c:pt>
                      <c:pt idx="1064">
                        <c:v>14.1</c:v>
                      </c:pt>
                      <c:pt idx="1065">
                        <c:v>14.1</c:v>
                      </c:pt>
                      <c:pt idx="1066">
                        <c:v>14.1</c:v>
                      </c:pt>
                      <c:pt idx="1067">
                        <c:v>14.1</c:v>
                      </c:pt>
                      <c:pt idx="1068">
                        <c:v>14.1</c:v>
                      </c:pt>
                      <c:pt idx="1069">
                        <c:v>14</c:v>
                      </c:pt>
                      <c:pt idx="1070">
                        <c:v>14</c:v>
                      </c:pt>
                      <c:pt idx="1071">
                        <c:v>14</c:v>
                      </c:pt>
                      <c:pt idx="1072">
                        <c:v>14</c:v>
                      </c:pt>
                      <c:pt idx="1073">
                        <c:v>14</c:v>
                      </c:pt>
                      <c:pt idx="1074">
                        <c:v>14.1</c:v>
                      </c:pt>
                      <c:pt idx="1075">
                        <c:v>14</c:v>
                      </c:pt>
                      <c:pt idx="1076">
                        <c:v>14</c:v>
                      </c:pt>
                      <c:pt idx="1077">
                        <c:v>14.1</c:v>
                      </c:pt>
                      <c:pt idx="1078">
                        <c:v>14.1</c:v>
                      </c:pt>
                      <c:pt idx="1079">
                        <c:v>14.1</c:v>
                      </c:pt>
                      <c:pt idx="1080">
                        <c:v>14.1</c:v>
                      </c:pt>
                      <c:pt idx="1081">
                        <c:v>14.1</c:v>
                      </c:pt>
                      <c:pt idx="1082">
                        <c:v>14.1</c:v>
                      </c:pt>
                      <c:pt idx="1083">
                        <c:v>14</c:v>
                      </c:pt>
                      <c:pt idx="1084">
                        <c:v>14</c:v>
                      </c:pt>
                      <c:pt idx="1085">
                        <c:v>14.1</c:v>
                      </c:pt>
                      <c:pt idx="1086">
                        <c:v>14</c:v>
                      </c:pt>
                      <c:pt idx="1087">
                        <c:v>14.1</c:v>
                      </c:pt>
                      <c:pt idx="1088">
                        <c:v>14</c:v>
                      </c:pt>
                      <c:pt idx="1089">
                        <c:v>14</c:v>
                      </c:pt>
                      <c:pt idx="1090">
                        <c:v>14</c:v>
                      </c:pt>
                      <c:pt idx="1091">
                        <c:v>14</c:v>
                      </c:pt>
                      <c:pt idx="1092">
                        <c:v>14</c:v>
                      </c:pt>
                      <c:pt idx="1093">
                        <c:v>14</c:v>
                      </c:pt>
                      <c:pt idx="1094">
                        <c:v>14</c:v>
                      </c:pt>
                      <c:pt idx="1095">
                        <c:v>14.1</c:v>
                      </c:pt>
                      <c:pt idx="1096">
                        <c:v>14.1</c:v>
                      </c:pt>
                      <c:pt idx="1097">
                        <c:v>14</c:v>
                      </c:pt>
                      <c:pt idx="1098">
                        <c:v>14</c:v>
                      </c:pt>
                      <c:pt idx="1099">
                        <c:v>14</c:v>
                      </c:pt>
                      <c:pt idx="1100">
                        <c:v>14</c:v>
                      </c:pt>
                      <c:pt idx="1101">
                        <c:v>14.1</c:v>
                      </c:pt>
                      <c:pt idx="1102">
                        <c:v>14.1</c:v>
                      </c:pt>
                      <c:pt idx="1103">
                        <c:v>14</c:v>
                      </c:pt>
                      <c:pt idx="1104">
                        <c:v>14.1</c:v>
                      </c:pt>
                      <c:pt idx="1105">
                        <c:v>14</c:v>
                      </c:pt>
                      <c:pt idx="1106">
                        <c:v>14.1</c:v>
                      </c:pt>
                      <c:pt idx="1107">
                        <c:v>14</c:v>
                      </c:pt>
                      <c:pt idx="1108">
                        <c:v>14.1</c:v>
                      </c:pt>
                      <c:pt idx="1109">
                        <c:v>14</c:v>
                      </c:pt>
                      <c:pt idx="1110">
                        <c:v>14</c:v>
                      </c:pt>
                      <c:pt idx="1111">
                        <c:v>14</c:v>
                      </c:pt>
                      <c:pt idx="1112">
                        <c:v>14</c:v>
                      </c:pt>
                      <c:pt idx="1113">
                        <c:v>14</c:v>
                      </c:pt>
                      <c:pt idx="1114">
                        <c:v>14</c:v>
                      </c:pt>
                      <c:pt idx="1115">
                        <c:v>14</c:v>
                      </c:pt>
                      <c:pt idx="1116">
                        <c:v>14</c:v>
                      </c:pt>
                      <c:pt idx="1117">
                        <c:v>14</c:v>
                      </c:pt>
                      <c:pt idx="1118">
                        <c:v>14</c:v>
                      </c:pt>
                      <c:pt idx="1119">
                        <c:v>14</c:v>
                      </c:pt>
                      <c:pt idx="1120">
                        <c:v>14</c:v>
                      </c:pt>
                      <c:pt idx="1121">
                        <c:v>14</c:v>
                      </c:pt>
                      <c:pt idx="1122">
                        <c:v>14</c:v>
                      </c:pt>
                      <c:pt idx="1123">
                        <c:v>14</c:v>
                      </c:pt>
                      <c:pt idx="1124">
                        <c:v>14</c:v>
                      </c:pt>
                      <c:pt idx="1125">
                        <c:v>14</c:v>
                      </c:pt>
                      <c:pt idx="1126">
                        <c:v>14</c:v>
                      </c:pt>
                      <c:pt idx="1127">
                        <c:v>14</c:v>
                      </c:pt>
                      <c:pt idx="1128">
                        <c:v>14</c:v>
                      </c:pt>
                      <c:pt idx="1129">
                        <c:v>14</c:v>
                      </c:pt>
                      <c:pt idx="1130">
                        <c:v>13.9</c:v>
                      </c:pt>
                      <c:pt idx="1131">
                        <c:v>14</c:v>
                      </c:pt>
                      <c:pt idx="1132">
                        <c:v>13.9</c:v>
                      </c:pt>
                      <c:pt idx="1133">
                        <c:v>13.9</c:v>
                      </c:pt>
                      <c:pt idx="1134">
                        <c:v>14.1</c:v>
                      </c:pt>
                      <c:pt idx="1135">
                        <c:v>14</c:v>
                      </c:pt>
                      <c:pt idx="1136">
                        <c:v>14</c:v>
                      </c:pt>
                      <c:pt idx="1137">
                        <c:v>14</c:v>
                      </c:pt>
                      <c:pt idx="1138">
                        <c:v>14</c:v>
                      </c:pt>
                      <c:pt idx="1139">
                        <c:v>14</c:v>
                      </c:pt>
                      <c:pt idx="1140">
                        <c:v>14</c:v>
                      </c:pt>
                      <c:pt idx="1141">
                        <c:v>14</c:v>
                      </c:pt>
                      <c:pt idx="1142">
                        <c:v>14</c:v>
                      </c:pt>
                      <c:pt idx="1143">
                        <c:v>14</c:v>
                      </c:pt>
                      <c:pt idx="1144">
                        <c:v>14</c:v>
                      </c:pt>
                      <c:pt idx="1145">
                        <c:v>14</c:v>
                      </c:pt>
                      <c:pt idx="1146">
                        <c:v>14</c:v>
                      </c:pt>
                      <c:pt idx="1147">
                        <c:v>13.9</c:v>
                      </c:pt>
                      <c:pt idx="1148">
                        <c:v>14</c:v>
                      </c:pt>
                      <c:pt idx="1149">
                        <c:v>14</c:v>
                      </c:pt>
                      <c:pt idx="1150">
                        <c:v>13.9</c:v>
                      </c:pt>
                      <c:pt idx="1151">
                        <c:v>13.9</c:v>
                      </c:pt>
                      <c:pt idx="1152">
                        <c:v>14</c:v>
                      </c:pt>
                      <c:pt idx="1153">
                        <c:v>13.9</c:v>
                      </c:pt>
                      <c:pt idx="1154">
                        <c:v>13.9</c:v>
                      </c:pt>
                      <c:pt idx="1155">
                        <c:v>13.9</c:v>
                      </c:pt>
                      <c:pt idx="1156">
                        <c:v>14</c:v>
                      </c:pt>
                      <c:pt idx="1157">
                        <c:v>14</c:v>
                      </c:pt>
                      <c:pt idx="1158">
                        <c:v>14</c:v>
                      </c:pt>
                      <c:pt idx="1159">
                        <c:v>13.9</c:v>
                      </c:pt>
                      <c:pt idx="1160">
                        <c:v>13.9</c:v>
                      </c:pt>
                      <c:pt idx="1161">
                        <c:v>13.9</c:v>
                      </c:pt>
                      <c:pt idx="1162">
                        <c:v>13.9</c:v>
                      </c:pt>
                      <c:pt idx="1163">
                        <c:v>13.9</c:v>
                      </c:pt>
                      <c:pt idx="1164">
                        <c:v>13.9</c:v>
                      </c:pt>
                      <c:pt idx="1165">
                        <c:v>13.9</c:v>
                      </c:pt>
                      <c:pt idx="1166">
                        <c:v>13.9</c:v>
                      </c:pt>
                      <c:pt idx="1167">
                        <c:v>14</c:v>
                      </c:pt>
                      <c:pt idx="1168">
                        <c:v>13.9</c:v>
                      </c:pt>
                      <c:pt idx="1169">
                        <c:v>13.9</c:v>
                      </c:pt>
                      <c:pt idx="1170">
                        <c:v>13.9</c:v>
                      </c:pt>
                      <c:pt idx="1171">
                        <c:v>13.9</c:v>
                      </c:pt>
                      <c:pt idx="1172">
                        <c:v>13.9</c:v>
                      </c:pt>
                      <c:pt idx="1173">
                        <c:v>13.9</c:v>
                      </c:pt>
                      <c:pt idx="1174">
                        <c:v>13.9</c:v>
                      </c:pt>
                      <c:pt idx="1175">
                        <c:v>13.9</c:v>
                      </c:pt>
                      <c:pt idx="1176">
                        <c:v>13.9</c:v>
                      </c:pt>
                      <c:pt idx="1177">
                        <c:v>13.9</c:v>
                      </c:pt>
                      <c:pt idx="1178">
                        <c:v>13.9</c:v>
                      </c:pt>
                      <c:pt idx="1179">
                        <c:v>13.9</c:v>
                      </c:pt>
                      <c:pt idx="1180">
                        <c:v>13.9</c:v>
                      </c:pt>
                      <c:pt idx="1181">
                        <c:v>13.9</c:v>
                      </c:pt>
                      <c:pt idx="1182">
                        <c:v>13.9</c:v>
                      </c:pt>
                      <c:pt idx="1183">
                        <c:v>13.9</c:v>
                      </c:pt>
                      <c:pt idx="1184">
                        <c:v>14</c:v>
                      </c:pt>
                      <c:pt idx="1185">
                        <c:v>13.9</c:v>
                      </c:pt>
                      <c:pt idx="1186">
                        <c:v>13.9</c:v>
                      </c:pt>
                      <c:pt idx="1187">
                        <c:v>13.9</c:v>
                      </c:pt>
                      <c:pt idx="1188">
                        <c:v>13.9</c:v>
                      </c:pt>
                      <c:pt idx="1189">
                        <c:v>13.9</c:v>
                      </c:pt>
                      <c:pt idx="1190">
                        <c:v>13.9</c:v>
                      </c:pt>
                      <c:pt idx="1191">
                        <c:v>13.8</c:v>
                      </c:pt>
                      <c:pt idx="1192">
                        <c:v>13.9</c:v>
                      </c:pt>
                      <c:pt idx="1193">
                        <c:v>13.9</c:v>
                      </c:pt>
                      <c:pt idx="1194">
                        <c:v>13.9</c:v>
                      </c:pt>
                      <c:pt idx="1195">
                        <c:v>13.9</c:v>
                      </c:pt>
                      <c:pt idx="1196">
                        <c:v>13.9</c:v>
                      </c:pt>
                      <c:pt idx="1197">
                        <c:v>13.9</c:v>
                      </c:pt>
                      <c:pt idx="1198">
                        <c:v>13.9</c:v>
                      </c:pt>
                      <c:pt idx="1199">
                        <c:v>13.8</c:v>
                      </c:pt>
                      <c:pt idx="1200">
                        <c:v>13.9</c:v>
                      </c:pt>
                      <c:pt idx="1201">
                        <c:v>13.9</c:v>
                      </c:pt>
                      <c:pt idx="1202">
                        <c:v>13.9</c:v>
                      </c:pt>
                      <c:pt idx="1203">
                        <c:v>13.8</c:v>
                      </c:pt>
                      <c:pt idx="1204">
                        <c:v>13.9</c:v>
                      </c:pt>
                      <c:pt idx="1205">
                        <c:v>13.9</c:v>
                      </c:pt>
                      <c:pt idx="1206">
                        <c:v>13.9</c:v>
                      </c:pt>
                      <c:pt idx="1207">
                        <c:v>13.9</c:v>
                      </c:pt>
                      <c:pt idx="1208">
                        <c:v>13.9</c:v>
                      </c:pt>
                      <c:pt idx="1209">
                        <c:v>13.8</c:v>
                      </c:pt>
                      <c:pt idx="1210">
                        <c:v>13.9</c:v>
                      </c:pt>
                      <c:pt idx="1211">
                        <c:v>13.8</c:v>
                      </c:pt>
                      <c:pt idx="1212">
                        <c:v>13.9</c:v>
                      </c:pt>
                      <c:pt idx="1213">
                        <c:v>13.9</c:v>
                      </c:pt>
                      <c:pt idx="1214">
                        <c:v>13.8</c:v>
                      </c:pt>
                      <c:pt idx="1215">
                        <c:v>13.8</c:v>
                      </c:pt>
                      <c:pt idx="1216">
                        <c:v>13.9</c:v>
                      </c:pt>
                      <c:pt idx="1217">
                        <c:v>13.9</c:v>
                      </c:pt>
                      <c:pt idx="1218">
                        <c:v>13.9</c:v>
                      </c:pt>
                      <c:pt idx="1219">
                        <c:v>13.9</c:v>
                      </c:pt>
                      <c:pt idx="1220">
                        <c:v>13.8</c:v>
                      </c:pt>
                      <c:pt idx="1221">
                        <c:v>13.9</c:v>
                      </c:pt>
                      <c:pt idx="1222">
                        <c:v>13.9</c:v>
                      </c:pt>
                      <c:pt idx="1223">
                        <c:v>13.8</c:v>
                      </c:pt>
                      <c:pt idx="1224">
                        <c:v>13.8</c:v>
                      </c:pt>
                      <c:pt idx="1225">
                        <c:v>13.9</c:v>
                      </c:pt>
                      <c:pt idx="1226">
                        <c:v>13.8</c:v>
                      </c:pt>
                      <c:pt idx="1227">
                        <c:v>13.8</c:v>
                      </c:pt>
                      <c:pt idx="1228">
                        <c:v>13.8</c:v>
                      </c:pt>
                      <c:pt idx="1229">
                        <c:v>13.8</c:v>
                      </c:pt>
                      <c:pt idx="1230">
                        <c:v>13.7</c:v>
                      </c:pt>
                      <c:pt idx="1231">
                        <c:v>13.7</c:v>
                      </c:pt>
                      <c:pt idx="1232">
                        <c:v>13.8</c:v>
                      </c:pt>
                      <c:pt idx="1233">
                        <c:v>13.8</c:v>
                      </c:pt>
                      <c:pt idx="1234">
                        <c:v>13.8</c:v>
                      </c:pt>
                      <c:pt idx="1235">
                        <c:v>13.8</c:v>
                      </c:pt>
                      <c:pt idx="1236">
                        <c:v>13.8</c:v>
                      </c:pt>
                      <c:pt idx="1237">
                        <c:v>13.8</c:v>
                      </c:pt>
                      <c:pt idx="1238">
                        <c:v>13.8</c:v>
                      </c:pt>
                      <c:pt idx="1239">
                        <c:v>13.7</c:v>
                      </c:pt>
                      <c:pt idx="1240">
                        <c:v>13.8</c:v>
                      </c:pt>
                      <c:pt idx="1241">
                        <c:v>13.8</c:v>
                      </c:pt>
                      <c:pt idx="1242">
                        <c:v>13.8</c:v>
                      </c:pt>
                      <c:pt idx="1243">
                        <c:v>13.8</c:v>
                      </c:pt>
                      <c:pt idx="1244">
                        <c:v>13.9</c:v>
                      </c:pt>
                      <c:pt idx="1245">
                        <c:v>13.8</c:v>
                      </c:pt>
                      <c:pt idx="1246">
                        <c:v>13.8</c:v>
                      </c:pt>
                      <c:pt idx="1247">
                        <c:v>13.9</c:v>
                      </c:pt>
                      <c:pt idx="1248">
                        <c:v>13.8</c:v>
                      </c:pt>
                      <c:pt idx="1249">
                        <c:v>13.9</c:v>
                      </c:pt>
                      <c:pt idx="1250">
                        <c:v>13.9</c:v>
                      </c:pt>
                      <c:pt idx="1251">
                        <c:v>13.8</c:v>
                      </c:pt>
                      <c:pt idx="1252">
                        <c:v>13.8</c:v>
                      </c:pt>
                      <c:pt idx="1253">
                        <c:v>13.8</c:v>
                      </c:pt>
                      <c:pt idx="1254">
                        <c:v>13.8</c:v>
                      </c:pt>
                      <c:pt idx="1255">
                        <c:v>13.8</c:v>
                      </c:pt>
                      <c:pt idx="1256">
                        <c:v>13.8</c:v>
                      </c:pt>
                      <c:pt idx="1257">
                        <c:v>13.9</c:v>
                      </c:pt>
                      <c:pt idx="1258">
                        <c:v>13.8</c:v>
                      </c:pt>
                      <c:pt idx="1259">
                        <c:v>13.8</c:v>
                      </c:pt>
                      <c:pt idx="1260">
                        <c:v>13.8</c:v>
                      </c:pt>
                      <c:pt idx="1261">
                        <c:v>13.8</c:v>
                      </c:pt>
                      <c:pt idx="1262">
                        <c:v>13.8</c:v>
                      </c:pt>
                      <c:pt idx="1263">
                        <c:v>13.8</c:v>
                      </c:pt>
                      <c:pt idx="1264">
                        <c:v>13.8</c:v>
                      </c:pt>
                      <c:pt idx="1265">
                        <c:v>13.9</c:v>
                      </c:pt>
                      <c:pt idx="1266">
                        <c:v>13.8</c:v>
                      </c:pt>
                      <c:pt idx="1267">
                        <c:v>13.8</c:v>
                      </c:pt>
                      <c:pt idx="1268">
                        <c:v>13.8</c:v>
                      </c:pt>
                      <c:pt idx="1269">
                        <c:v>13.8</c:v>
                      </c:pt>
                      <c:pt idx="1270">
                        <c:v>13.8</c:v>
                      </c:pt>
                      <c:pt idx="1271">
                        <c:v>13.8</c:v>
                      </c:pt>
                      <c:pt idx="1272">
                        <c:v>13.8</c:v>
                      </c:pt>
                      <c:pt idx="1273">
                        <c:v>13.7</c:v>
                      </c:pt>
                      <c:pt idx="1274">
                        <c:v>13.8</c:v>
                      </c:pt>
                      <c:pt idx="1275">
                        <c:v>13.8</c:v>
                      </c:pt>
                      <c:pt idx="1276">
                        <c:v>13.7</c:v>
                      </c:pt>
                      <c:pt idx="1277">
                        <c:v>13.7</c:v>
                      </c:pt>
                      <c:pt idx="1278">
                        <c:v>13.7</c:v>
                      </c:pt>
                      <c:pt idx="1279">
                        <c:v>13.8</c:v>
                      </c:pt>
                      <c:pt idx="1280">
                        <c:v>13.8</c:v>
                      </c:pt>
                      <c:pt idx="1281">
                        <c:v>13.8</c:v>
                      </c:pt>
                      <c:pt idx="1282">
                        <c:v>13.7</c:v>
                      </c:pt>
                      <c:pt idx="1283">
                        <c:v>13.7</c:v>
                      </c:pt>
                      <c:pt idx="1284">
                        <c:v>13.8</c:v>
                      </c:pt>
                      <c:pt idx="1285">
                        <c:v>13.8</c:v>
                      </c:pt>
                      <c:pt idx="1286">
                        <c:v>13.8</c:v>
                      </c:pt>
                      <c:pt idx="1287">
                        <c:v>13.8</c:v>
                      </c:pt>
                      <c:pt idx="1288">
                        <c:v>13.8</c:v>
                      </c:pt>
                      <c:pt idx="1289">
                        <c:v>13.8</c:v>
                      </c:pt>
                      <c:pt idx="1290">
                        <c:v>13.8</c:v>
                      </c:pt>
                      <c:pt idx="1291">
                        <c:v>13.7</c:v>
                      </c:pt>
                      <c:pt idx="1292">
                        <c:v>13.7</c:v>
                      </c:pt>
                      <c:pt idx="1293">
                        <c:v>13.8</c:v>
                      </c:pt>
                      <c:pt idx="1294">
                        <c:v>13.7</c:v>
                      </c:pt>
                      <c:pt idx="1295">
                        <c:v>13.8</c:v>
                      </c:pt>
                      <c:pt idx="1296">
                        <c:v>13.8</c:v>
                      </c:pt>
                      <c:pt idx="1297">
                        <c:v>13.7</c:v>
                      </c:pt>
                      <c:pt idx="1298">
                        <c:v>13.8</c:v>
                      </c:pt>
                      <c:pt idx="1299">
                        <c:v>13.8</c:v>
                      </c:pt>
                      <c:pt idx="1300">
                        <c:v>13.8</c:v>
                      </c:pt>
                      <c:pt idx="1301">
                        <c:v>13.8</c:v>
                      </c:pt>
                      <c:pt idx="1302">
                        <c:v>13.8</c:v>
                      </c:pt>
                      <c:pt idx="1303">
                        <c:v>13.8</c:v>
                      </c:pt>
                      <c:pt idx="1304">
                        <c:v>13.7</c:v>
                      </c:pt>
                      <c:pt idx="1305">
                        <c:v>13.8</c:v>
                      </c:pt>
                      <c:pt idx="1306">
                        <c:v>13.8</c:v>
                      </c:pt>
                      <c:pt idx="1307">
                        <c:v>13.8</c:v>
                      </c:pt>
                      <c:pt idx="1308">
                        <c:v>13.7</c:v>
                      </c:pt>
                      <c:pt idx="1309">
                        <c:v>13.7</c:v>
                      </c:pt>
                      <c:pt idx="1310">
                        <c:v>13.8</c:v>
                      </c:pt>
                      <c:pt idx="1311">
                        <c:v>13.7</c:v>
                      </c:pt>
                      <c:pt idx="1312">
                        <c:v>13.7</c:v>
                      </c:pt>
                      <c:pt idx="1313">
                        <c:v>13.7</c:v>
                      </c:pt>
                      <c:pt idx="1314">
                        <c:v>13.7</c:v>
                      </c:pt>
                      <c:pt idx="1315">
                        <c:v>13.8</c:v>
                      </c:pt>
                      <c:pt idx="1316">
                        <c:v>13.7</c:v>
                      </c:pt>
                      <c:pt idx="1317">
                        <c:v>13.7</c:v>
                      </c:pt>
                      <c:pt idx="1318">
                        <c:v>13.7</c:v>
                      </c:pt>
                      <c:pt idx="1319">
                        <c:v>13.7</c:v>
                      </c:pt>
                      <c:pt idx="1320">
                        <c:v>13.7</c:v>
                      </c:pt>
                      <c:pt idx="1321">
                        <c:v>13.6</c:v>
                      </c:pt>
                      <c:pt idx="1322">
                        <c:v>13.7</c:v>
                      </c:pt>
                      <c:pt idx="1323">
                        <c:v>13.7</c:v>
                      </c:pt>
                      <c:pt idx="1324">
                        <c:v>13.7</c:v>
                      </c:pt>
                      <c:pt idx="1325">
                        <c:v>13.6</c:v>
                      </c:pt>
                      <c:pt idx="1326">
                        <c:v>13.7</c:v>
                      </c:pt>
                      <c:pt idx="1327">
                        <c:v>13.7</c:v>
                      </c:pt>
                      <c:pt idx="1328">
                        <c:v>13.7</c:v>
                      </c:pt>
                      <c:pt idx="1329">
                        <c:v>13.7</c:v>
                      </c:pt>
                      <c:pt idx="1330">
                        <c:v>13.7</c:v>
                      </c:pt>
                      <c:pt idx="1331">
                        <c:v>13.7</c:v>
                      </c:pt>
                      <c:pt idx="1332">
                        <c:v>13.7</c:v>
                      </c:pt>
                      <c:pt idx="1333">
                        <c:v>13.7</c:v>
                      </c:pt>
                      <c:pt idx="1334">
                        <c:v>13.6</c:v>
                      </c:pt>
                      <c:pt idx="1335">
                        <c:v>13.7</c:v>
                      </c:pt>
                      <c:pt idx="1336">
                        <c:v>13.7</c:v>
                      </c:pt>
                      <c:pt idx="1337">
                        <c:v>13.6</c:v>
                      </c:pt>
                      <c:pt idx="1338">
                        <c:v>13.7</c:v>
                      </c:pt>
                      <c:pt idx="1339">
                        <c:v>13.7</c:v>
                      </c:pt>
                      <c:pt idx="1340">
                        <c:v>13.7</c:v>
                      </c:pt>
                      <c:pt idx="1341">
                        <c:v>13.7</c:v>
                      </c:pt>
                      <c:pt idx="1342">
                        <c:v>13.7</c:v>
                      </c:pt>
                      <c:pt idx="1343">
                        <c:v>13.7</c:v>
                      </c:pt>
                      <c:pt idx="1344">
                        <c:v>13.6</c:v>
                      </c:pt>
                      <c:pt idx="1345">
                        <c:v>13.6</c:v>
                      </c:pt>
                      <c:pt idx="1346">
                        <c:v>13.6</c:v>
                      </c:pt>
                      <c:pt idx="1347">
                        <c:v>13.6</c:v>
                      </c:pt>
                      <c:pt idx="1348">
                        <c:v>13.6</c:v>
                      </c:pt>
                      <c:pt idx="1349">
                        <c:v>13.6</c:v>
                      </c:pt>
                      <c:pt idx="1350">
                        <c:v>13.6</c:v>
                      </c:pt>
                      <c:pt idx="1351">
                        <c:v>13.6</c:v>
                      </c:pt>
                      <c:pt idx="1352">
                        <c:v>13.6</c:v>
                      </c:pt>
                      <c:pt idx="1353">
                        <c:v>13.6</c:v>
                      </c:pt>
                      <c:pt idx="1354">
                        <c:v>13.6</c:v>
                      </c:pt>
                      <c:pt idx="1355">
                        <c:v>13.7</c:v>
                      </c:pt>
                      <c:pt idx="1356">
                        <c:v>13.6</c:v>
                      </c:pt>
                      <c:pt idx="1357">
                        <c:v>13.6</c:v>
                      </c:pt>
                      <c:pt idx="1358">
                        <c:v>13.6</c:v>
                      </c:pt>
                      <c:pt idx="1359">
                        <c:v>13.5</c:v>
                      </c:pt>
                      <c:pt idx="1360">
                        <c:v>13.5</c:v>
                      </c:pt>
                      <c:pt idx="1361">
                        <c:v>13.6</c:v>
                      </c:pt>
                      <c:pt idx="1362">
                        <c:v>13.6</c:v>
                      </c:pt>
                      <c:pt idx="1363">
                        <c:v>13.6</c:v>
                      </c:pt>
                      <c:pt idx="1364">
                        <c:v>13.6</c:v>
                      </c:pt>
                      <c:pt idx="1365">
                        <c:v>13.5</c:v>
                      </c:pt>
                      <c:pt idx="1366">
                        <c:v>13.5</c:v>
                      </c:pt>
                      <c:pt idx="1367">
                        <c:v>13.5</c:v>
                      </c:pt>
                      <c:pt idx="1368">
                        <c:v>13.5</c:v>
                      </c:pt>
                      <c:pt idx="1369">
                        <c:v>13.6</c:v>
                      </c:pt>
                      <c:pt idx="1370">
                        <c:v>13.6</c:v>
                      </c:pt>
                      <c:pt idx="1371">
                        <c:v>13.5</c:v>
                      </c:pt>
                      <c:pt idx="1372">
                        <c:v>13.5</c:v>
                      </c:pt>
                      <c:pt idx="1373">
                        <c:v>13.6</c:v>
                      </c:pt>
                      <c:pt idx="1374">
                        <c:v>13.5</c:v>
                      </c:pt>
                      <c:pt idx="1375">
                        <c:v>13.6</c:v>
                      </c:pt>
                      <c:pt idx="1376">
                        <c:v>13.6</c:v>
                      </c:pt>
                      <c:pt idx="1377">
                        <c:v>13.6</c:v>
                      </c:pt>
                      <c:pt idx="1378">
                        <c:v>13.6</c:v>
                      </c:pt>
                      <c:pt idx="1379">
                        <c:v>13.5</c:v>
                      </c:pt>
                      <c:pt idx="1380">
                        <c:v>13.5</c:v>
                      </c:pt>
                      <c:pt idx="1381">
                        <c:v>13.6</c:v>
                      </c:pt>
                      <c:pt idx="1382">
                        <c:v>13.4</c:v>
                      </c:pt>
                      <c:pt idx="1383">
                        <c:v>13.6</c:v>
                      </c:pt>
                      <c:pt idx="1384">
                        <c:v>13.5</c:v>
                      </c:pt>
                      <c:pt idx="1385">
                        <c:v>13.5</c:v>
                      </c:pt>
                      <c:pt idx="1386">
                        <c:v>13.6</c:v>
                      </c:pt>
                      <c:pt idx="1387">
                        <c:v>13.5</c:v>
                      </c:pt>
                      <c:pt idx="1388">
                        <c:v>13.6</c:v>
                      </c:pt>
                      <c:pt idx="1389">
                        <c:v>13.4</c:v>
                      </c:pt>
                      <c:pt idx="1390">
                        <c:v>13.5</c:v>
                      </c:pt>
                      <c:pt idx="1391">
                        <c:v>13.5</c:v>
                      </c:pt>
                      <c:pt idx="1392">
                        <c:v>13.6</c:v>
                      </c:pt>
                      <c:pt idx="1393">
                        <c:v>13.5</c:v>
                      </c:pt>
                      <c:pt idx="1394">
                        <c:v>13.5</c:v>
                      </c:pt>
                      <c:pt idx="1395">
                        <c:v>13.5</c:v>
                      </c:pt>
                      <c:pt idx="1396">
                        <c:v>13.5</c:v>
                      </c:pt>
                      <c:pt idx="1397">
                        <c:v>13.4</c:v>
                      </c:pt>
                      <c:pt idx="1398">
                        <c:v>13.5</c:v>
                      </c:pt>
                      <c:pt idx="1399">
                        <c:v>13.4</c:v>
                      </c:pt>
                      <c:pt idx="1400">
                        <c:v>13.5</c:v>
                      </c:pt>
                      <c:pt idx="1401">
                        <c:v>13.5</c:v>
                      </c:pt>
                      <c:pt idx="1402">
                        <c:v>13.5</c:v>
                      </c:pt>
                      <c:pt idx="1403">
                        <c:v>13.5</c:v>
                      </c:pt>
                      <c:pt idx="1404">
                        <c:v>13.5</c:v>
                      </c:pt>
                      <c:pt idx="1405">
                        <c:v>13.5</c:v>
                      </c:pt>
                      <c:pt idx="1406">
                        <c:v>13.6</c:v>
                      </c:pt>
                      <c:pt idx="1407">
                        <c:v>13.5</c:v>
                      </c:pt>
                      <c:pt idx="1408">
                        <c:v>13.5</c:v>
                      </c:pt>
                      <c:pt idx="1409">
                        <c:v>13.5</c:v>
                      </c:pt>
                      <c:pt idx="1410">
                        <c:v>13.6</c:v>
                      </c:pt>
                      <c:pt idx="1411">
                        <c:v>13.5</c:v>
                      </c:pt>
                      <c:pt idx="1412">
                        <c:v>13.6</c:v>
                      </c:pt>
                      <c:pt idx="1413">
                        <c:v>13.5</c:v>
                      </c:pt>
                      <c:pt idx="1414">
                        <c:v>13.5</c:v>
                      </c:pt>
                      <c:pt idx="1415">
                        <c:v>13.5</c:v>
                      </c:pt>
                      <c:pt idx="1416">
                        <c:v>13.6</c:v>
                      </c:pt>
                      <c:pt idx="1417">
                        <c:v>13.5</c:v>
                      </c:pt>
                      <c:pt idx="1418">
                        <c:v>13.5</c:v>
                      </c:pt>
                      <c:pt idx="1419">
                        <c:v>13.5</c:v>
                      </c:pt>
                      <c:pt idx="1420">
                        <c:v>13.5</c:v>
                      </c:pt>
                      <c:pt idx="1421">
                        <c:v>13.6</c:v>
                      </c:pt>
                      <c:pt idx="1422">
                        <c:v>13.5</c:v>
                      </c:pt>
                      <c:pt idx="1423">
                        <c:v>13.5</c:v>
                      </c:pt>
                      <c:pt idx="1424">
                        <c:v>13.5</c:v>
                      </c:pt>
                      <c:pt idx="1425">
                        <c:v>13.6</c:v>
                      </c:pt>
                      <c:pt idx="1426">
                        <c:v>13.6</c:v>
                      </c:pt>
                      <c:pt idx="1427">
                        <c:v>13.6</c:v>
                      </c:pt>
                      <c:pt idx="1428">
                        <c:v>13.5</c:v>
                      </c:pt>
                      <c:pt idx="1429">
                        <c:v>13.5</c:v>
                      </c:pt>
                      <c:pt idx="1430">
                        <c:v>13.6</c:v>
                      </c:pt>
                      <c:pt idx="1431">
                        <c:v>13.6</c:v>
                      </c:pt>
                      <c:pt idx="1432">
                        <c:v>13.5</c:v>
                      </c:pt>
                      <c:pt idx="1433">
                        <c:v>13.6</c:v>
                      </c:pt>
                      <c:pt idx="1434">
                        <c:v>13.6</c:v>
                      </c:pt>
                      <c:pt idx="1435">
                        <c:v>13.5</c:v>
                      </c:pt>
                      <c:pt idx="1436">
                        <c:v>13.6</c:v>
                      </c:pt>
                      <c:pt idx="1437">
                        <c:v>13.6</c:v>
                      </c:pt>
                      <c:pt idx="1438">
                        <c:v>13.5</c:v>
                      </c:pt>
                      <c:pt idx="1439">
                        <c:v>13.5</c:v>
                      </c:pt>
                      <c:pt idx="1440">
                        <c:v>13.5</c:v>
                      </c:pt>
                      <c:pt idx="1441">
                        <c:v>13.5</c:v>
                      </c:pt>
                      <c:pt idx="1442">
                        <c:v>13.5</c:v>
                      </c:pt>
                      <c:pt idx="1443">
                        <c:v>13.5</c:v>
                      </c:pt>
                      <c:pt idx="1444">
                        <c:v>13.4</c:v>
                      </c:pt>
                      <c:pt idx="1445">
                        <c:v>13.4</c:v>
                      </c:pt>
                      <c:pt idx="1446">
                        <c:v>13.5</c:v>
                      </c:pt>
                      <c:pt idx="1447">
                        <c:v>13.4</c:v>
                      </c:pt>
                      <c:pt idx="1448">
                        <c:v>13.4</c:v>
                      </c:pt>
                      <c:pt idx="1449">
                        <c:v>13.5</c:v>
                      </c:pt>
                      <c:pt idx="1450">
                        <c:v>13.5</c:v>
                      </c:pt>
                      <c:pt idx="1451">
                        <c:v>13.4</c:v>
                      </c:pt>
                      <c:pt idx="1452">
                        <c:v>13.4</c:v>
                      </c:pt>
                      <c:pt idx="1453">
                        <c:v>13.5</c:v>
                      </c:pt>
                      <c:pt idx="1454">
                        <c:v>13.5</c:v>
                      </c:pt>
                      <c:pt idx="1455">
                        <c:v>13.5</c:v>
                      </c:pt>
                      <c:pt idx="1456">
                        <c:v>13.4</c:v>
                      </c:pt>
                      <c:pt idx="1457">
                        <c:v>13.4</c:v>
                      </c:pt>
                      <c:pt idx="1458">
                        <c:v>13.5</c:v>
                      </c:pt>
                      <c:pt idx="1459">
                        <c:v>13.5</c:v>
                      </c:pt>
                      <c:pt idx="1460">
                        <c:v>13.4</c:v>
                      </c:pt>
                      <c:pt idx="1461">
                        <c:v>13.4</c:v>
                      </c:pt>
                      <c:pt idx="1462">
                        <c:v>13.4</c:v>
                      </c:pt>
                      <c:pt idx="1463">
                        <c:v>13.4</c:v>
                      </c:pt>
                      <c:pt idx="1464">
                        <c:v>13.4</c:v>
                      </c:pt>
                      <c:pt idx="1465">
                        <c:v>13.5</c:v>
                      </c:pt>
                      <c:pt idx="1466">
                        <c:v>13.5</c:v>
                      </c:pt>
                      <c:pt idx="1467">
                        <c:v>13.4</c:v>
                      </c:pt>
                      <c:pt idx="1468">
                        <c:v>13.5</c:v>
                      </c:pt>
                      <c:pt idx="1469">
                        <c:v>13.5</c:v>
                      </c:pt>
                      <c:pt idx="1470">
                        <c:v>13.4</c:v>
                      </c:pt>
                      <c:pt idx="1471">
                        <c:v>13.5</c:v>
                      </c:pt>
                      <c:pt idx="1472">
                        <c:v>13.5</c:v>
                      </c:pt>
                      <c:pt idx="1473">
                        <c:v>13.5</c:v>
                      </c:pt>
                      <c:pt idx="1474">
                        <c:v>13.5</c:v>
                      </c:pt>
                      <c:pt idx="1475">
                        <c:v>13.5</c:v>
                      </c:pt>
                      <c:pt idx="1476">
                        <c:v>13.5</c:v>
                      </c:pt>
                      <c:pt idx="1477">
                        <c:v>13.4</c:v>
                      </c:pt>
                      <c:pt idx="1478">
                        <c:v>13.5</c:v>
                      </c:pt>
                      <c:pt idx="1479">
                        <c:v>13.5</c:v>
                      </c:pt>
                      <c:pt idx="1480">
                        <c:v>13.5</c:v>
                      </c:pt>
                      <c:pt idx="1481">
                        <c:v>13.4</c:v>
                      </c:pt>
                      <c:pt idx="1482">
                        <c:v>13.5</c:v>
                      </c:pt>
                      <c:pt idx="1483">
                        <c:v>13.5</c:v>
                      </c:pt>
                      <c:pt idx="1484">
                        <c:v>13.5</c:v>
                      </c:pt>
                      <c:pt idx="1485">
                        <c:v>13.5</c:v>
                      </c:pt>
                      <c:pt idx="1486">
                        <c:v>13.4</c:v>
                      </c:pt>
                      <c:pt idx="1487">
                        <c:v>13.5</c:v>
                      </c:pt>
                      <c:pt idx="1488">
                        <c:v>13.5</c:v>
                      </c:pt>
                      <c:pt idx="1489">
                        <c:v>13.4</c:v>
                      </c:pt>
                      <c:pt idx="1490">
                        <c:v>13.4</c:v>
                      </c:pt>
                      <c:pt idx="1491">
                        <c:v>13.4</c:v>
                      </c:pt>
                      <c:pt idx="1492">
                        <c:v>13.4</c:v>
                      </c:pt>
                      <c:pt idx="1493">
                        <c:v>13.4</c:v>
                      </c:pt>
                      <c:pt idx="1494">
                        <c:v>13.3</c:v>
                      </c:pt>
                      <c:pt idx="1495">
                        <c:v>13.4</c:v>
                      </c:pt>
                      <c:pt idx="1496">
                        <c:v>13.4</c:v>
                      </c:pt>
                      <c:pt idx="1497">
                        <c:v>13.4</c:v>
                      </c:pt>
                      <c:pt idx="1498">
                        <c:v>13.4</c:v>
                      </c:pt>
                      <c:pt idx="1499">
                        <c:v>13.4</c:v>
                      </c:pt>
                      <c:pt idx="1500">
                        <c:v>13.4</c:v>
                      </c:pt>
                      <c:pt idx="1501">
                        <c:v>13.4</c:v>
                      </c:pt>
                      <c:pt idx="1502">
                        <c:v>13.4</c:v>
                      </c:pt>
                      <c:pt idx="1503">
                        <c:v>13.4</c:v>
                      </c:pt>
                      <c:pt idx="1504">
                        <c:v>13.4</c:v>
                      </c:pt>
                      <c:pt idx="1505">
                        <c:v>13.5</c:v>
                      </c:pt>
                      <c:pt idx="1506">
                        <c:v>13.5</c:v>
                      </c:pt>
                      <c:pt idx="1507">
                        <c:v>13.4</c:v>
                      </c:pt>
                      <c:pt idx="1508">
                        <c:v>13.4</c:v>
                      </c:pt>
                      <c:pt idx="1509">
                        <c:v>13.4</c:v>
                      </c:pt>
                      <c:pt idx="1510">
                        <c:v>13.4</c:v>
                      </c:pt>
                      <c:pt idx="1511">
                        <c:v>13.4</c:v>
                      </c:pt>
                      <c:pt idx="1512">
                        <c:v>13.4</c:v>
                      </c:pt>
                      <c:pt idx="1513">
                        <c:v>13.4</c:v>
                      </c:pt>
                      <c:pt idx="1514">
                        <c:v>13.4</c:v>
                      </c:pt>
                      <c:pt idx="1515">
                        <c:v>13.4</c:v>
                      </c:pt>
                      <c:pt idx="1516">
                        <c:v>13.4</c:v>
                      </c:pt>
                      <c:pt idx="1517">
                        <c:v>13.4</c:v>
                      </c:pt>
                      <c:pt idx="1518">
                        <c:v>13.4</c:v>
                      </c:pt>
                      <c:pt idx="1519">
                        <c:v>13.4</c:v>
                      </c:pt>
                      <c:pt idx="1520">
                        <c:v>13.5</c:v>
                      </c:pt>
                      <c:pt idx="1521">
                        <c:v>13.4</c:v>
                      </c:pt>
                      <c:pt idx="1522">
                        <c:v>13.5</c:v>
                      </c:pt>
                      <c:pt idx="1523">
                        <c:v>13.4</c:v>
                      </c:pt>
                      <c:pt idx="1524">
                        <c:v>13.4</c:v>
                      </c:pt>
                      <c:pt idx="1525">
                        <c:v>13.5</c:v>
                      </c:pt>
                      <c:pt idx="1526">
                        <c:v>13.4</c:v>
                      </c:pt>
                      <c:pt idx="1527">
                        <c:v>13.4</c:v>
                      </c:pt>
                      <c:pt idx="1528">
                        <c:v>13.4</c:v>
                      </c:pt>
                      <c:pt idx="1529">
                        <c:v>13.4</c:v>
                      </c:pt>
                      <c:pt idx="1530">
                        <c:v>13.4</c:v>
                      </c:pt>
                      <c:pt idx="1531">
                        <c:v>13.4</c:v>
                      </c:pt>
                      <c:pt idx="1532">
                        <c:v>13.4</c:v>
                      </c:pt>
                      <c:pt idx="1533">
                        <c:v>13.3</c:v>
                      </c:pt>
                      <c:pt idx="1534">
                        <c:v>13.4</c:v>
                      </c:pt>
                      <c:pt idx="1535">
                        <c:v>13.4</c:v>
                      </c:pt>
                      <c:pt idx="1536">
                        <c:v>13.4</c:v>
                      </c:pt>
                      <c:pt idx="1537">
                        <c:v>13.4</c:v>
                      </c:pt>
                      <c:pt idx="1538">
                        <c:v>13.4</c:v>
                      </c:pt>
                      <c:pt idx="1539">
                        <c:v>13.4</c:v>
                      </c:pt>
                      <c:pt idx="1540">
                        <c:v>13.3</c:v>
                      </c:pt>
                      <c:pt idx="1541">
                        <c:v>13.4</c:v>
                      </c:pt>
                      <c:pt idx="1542">
                        <c:v>13.3</c:v>
                      </c:pt>
                      <c:pt idx="1543">
                        <c:v>13.3</c:v>
                      </c:pt>
                      <c:pt idx="1544">
                        <c:v>13.3</c:v>
                      </c:pt>
                      <c:pt idx="1545">
                        <c:v>13.3</c:v>
                      </c:pt>
                      <c:pt idx="1546">
                        <c:v>13.3</c:v>
                      </c:pt>
                      <c:pt idx="1547">
                        <c:v>13.3</c:v>
                      </c:pt>
                      <c:pt idx="1548">
                        <c:v>13.3</c:v>
                      </c:pt>
                      <c:pt idx="1549">
                        <c:v>13.3</c:v>
                      </c:pt>
                      <c:pt idx="1550">
                        <c:v>13.3</c:v>
                      </c:pt>
                      <c:pt idx="1551">
                        <c:v>13.3</c:v>
                      </c:pt>
                      <c:pt idx="1552">
                        <c:v>13.3</c:v>
                      </c:pt>
                      <c:pt idx="1553">
                        <c:v>13.4</c:v>
                      </c:pt>
                      <c:pt idx="1554">
                        <c:v>13.4</c:v>
                      </c:pt>
                      <c:pt idx="1555">
                        <c:v>13.3</c:v>
                      </c:pt>
                      <c:pt idx="1556">
                        <c:v>13.3</c:v>
                      </c:pt>
                      <c:pt idx="1557">
                        <c:v>13.3</c:v>
                      </c:pt>
                      <c:pt idx="1558">
                        <c:v>13.3</c:v>
                      </c:pt>
                      <c:pt idx="1559">
                        <c:v>13.3</c:v>
                      </c:pt>
                      <c:pt idx="1560">
                        <c:v>13.3</c:v>
                      </c:pt>
                      <c:pt idx="1561">
                        <c:v>13.3</c:v>
                      </c:pt>
                      <c:pt idx="1562">
                        <c:v>13.3</c:v>
                      </c:pt>
                      <c:pt idx="1563">
                        <c:v>13.4</c:v>
                      </c:pt>
                      <c:pt idx="1564">
                        <c:v>13.3</c:v>
                      </c:pt>
                      <c:pt idx="1565">
                        <c:v>13.3</c:v>
                      </c:pt>
                      <c:pt idx="1566">
                        <c:v>13.3</c:v>
                      </c:pt>
                      <c:pt idx="1567">
                        <c:v>13.4</c:v>
                      </c:pt>
                      <c:pt idx="1568">
                        <c:v>13.3</c:v>
                      </c:pt>
                      <c:pt idx="1569">
                        <c:v>13.3</c:v>
                      </c:pt>
                      <c:pt idx="1570">
                        <c:v>13.3</c:v>
                      </c:pt>
                      <c:pt idx="1571">
                        <c:v>13.3</c:v>
                      </c:pt>
                      <c:pt idx="1572">
                        <c:v>13.4</c:v>
                      </c:pt>
                      <c:pt idx="1573">
                        <c:v>13.3</c:v>
                      </c:pt>
                      <c:pt idx="1574">
                        <c:v>13.3</c:v>
                      </c:pt>
                      <c:pt idx="1575">
                        <c:v>13.3</c:v>
                      </c:pt>
                      <c:pt idx="1576">
                        <c:v>13.3</c:v>
                      </c:pt>
                      <c:pt idx="1577">
                        <c:v>13.3</c:v>
                      </c:pt>
                      <c:pt idx="1578">
                        <c:v>13.3</c:v>
                      </c:pt>
                      <c:pt idx="1579">
                        <c:v>13.3</c:v>
                      </c:pt>
                      <c:pt idx="1580">
                        <c:v>13.3</c:v>
                      </c:pt>
                      <c:pt idx="1581">
                        <c:v>13.3</c:v>
                      </c:pt>
                      <c:pt idx="1582">
                        <c:v>13.3</c:v>
                      </c:pt>
                      <c:pt idx="1583">
                        <c:v>13.3</c:v>
                      </c:pt>
                      <c:pt idx="1584">
                        <c:v>13.3</c:v>
                      </c:pt>
                      <c:pt idx="1585">
                        <c:v>13.3</c:v>
                      </c:pt>
                      <c:pt idx="1586">
                        <c:v>13.3</c:v>
                      </c:pt>
                      <c:pt idx="1587">
                        <c:v>13.3</c:v>
                      </c:pt>
                      <c:pt idx="1588">
                        <c:v>13.3</c:v>
                      </c:pt>
                      <c:pt idx="1589">
                        <c:v>13.3</c:v>
                      </c:pt>
                      <c:pt idx="1590">
                        <c:v>13.4</c:v>
                      </c:pt>
                      <c:pt idx="1591">
                        <c:v>13.3</c:v>
                      </c:pt>
                      <c:pt idx="1592">
                        <c:v>13.3</c:v>
                      </c:pt>
                      <c:pt idx="1593">
                        <c:v>13.3</c:v>
                      </c:pt>
                      <c:pt idx="1594">
                        <c:v>13.3</c:v>
                      </c:pt>
                      <c:pt idx="1595">
                        <c:v>13.3</c:v>
                      </c:pt>
                      <c:pt idx="1596">
                        <c:v>13.3</c:v>
                      </c:pt>
                      <c:pt idx="1597">
                        <c:v>13.2</c:v>
                      </c:pt>
                      <c:pt idx="1598">
                        <c:v>13.2</c:v>
                      </c:pt>
                      <c:pt idx="1599">
                        <c:v>13.3</c:v>
                      </c:pt>
                      <c:pt idx="1600">
                        <c:v>13.3</c:v>
                      </c:pt>
                      <c:pt idx="1601">
                        <c:v>13.2</c:v>
                      </c:pt>
                      <c:pt idx="1602">
                        <c:v>13.3</c:v>
                      </c:pt>
                      <c:pt idx="1603">
                        <c:v>13.3</c:v>
                      </c:pt>
                      <c:pt idx="1604">
                        <c:v>13.3</c:v>
                      </c:pt>
                      <c:pt idx="1605">
                        <c:v>13.3</c:v>
                      </c:pt>
                      <c:pt idx="1606">
                        <c:v>13.3</c:v>
                      </c:pt>
                      <c:pt idx="1607">
                        <c:v>13.2</c:v>
                      </c:pt>
                      <c:pt idx="1608">
                        <c:v>13.3</c:v>
                      </c:pt>
                      <c:pt idx="1609">
                        <c:v>13.2</c:v>
                      </c:pt>
                      <c:pt idx="1610">
                        <c:v>13.3</c:v>
                      </c:pt>
                      <c:pt idx="1611">
                        <c:v>13.3</c:v>
                      </c:pt>
                      <c:pt idx="1612">
                        <c:v>13.2</c:v>
                      </c:pt>
                      <c:pt idx="1613">
                        <c:v>13.2</c:v>
                      </c:pt>
                      <c:pt idx="1614">
                        <c:v>13.2</c:v>
                      </c:pt>
                      <c:pt idx="1615">
                        <c:v>13.3</c:v>
                      </c:pt>
                      <c:pt idx="1616">
                        <c:v>13.2</c:v>
                      </c:pt>
                      <c:pt idx="1617">
                        <c:v>13.3</c:v>
                      </c:pt>
                      <c:pt idx="1618">
                        <c:v>13.2</c:v>
                      </c:pt>
                      <c:pt idx="1619">
                        <c:v>13.2</c:v>
                      </c:pt>
                      <c:pt idx="1620">
                        <c:v>13.3</c:v>
                      </c:pt>
                      <c:pt idx="1621">
                        <c:v>13.2</c:v>
                      </c:pt>
                      <c:pt idx="1622">
                        <c:v>13.3</c:v>
                      </c:pt>
                      <c:pt idx="1623">
                        <c:v>13.3</c:v>
                      </c:pt>
                      <c:pt idx="1624">
                        <c:v>13.3</c:v>
                      </c:pt>
                      <c:pt idx="1625">
                        <c:v>13.3</c:v>
                      </c:pt>
                      <c:pt idx="1626">
                        <c:v>13.3</c:v>
                      </c:pt>
                      <c:pt idx="1627">
                        <c:v>13.2</c:v>
                      </c:pt>
                      <c:pt idx="1628">
                        <c:v>13.2</c:v>
                      </c:pt>
                      <c:pt idx="1629">
                        <c:v>13.2</c:v>
                      </c:pt>
                      <c:pt idx="1630">
                        <c:v>13.2</c:v>
                      </c:pt>
                      <c:pt idx="1631">
                        <c:v>13.2</c:v>
                      </c:pt>
                      <c:pt idx="1632">
                        <c:v>13.2</c:v>
                      </c:pt>
                      <c:pt idx="1633">
                        <c:v>13.2</c:v>
                      </c:pt>
                      <c:pt idx="1634">
                        <c:v>13.2</c:v>
                      </c:pt>
                      <c:pt idx="1635">
                        <c:v>13.2</c:v>
                      </c:pt>
                      <c:pt idx="1636">
                        <c:v>13.3</c:v>
                      </c:pt>
                      <c:pt idx="1637">
                        <c:v>13.2</c:v>
                      </c:pt>
                      <c:pt idx="1638">
                        <c:v>13.2</c:v>
                      </c:pt>
                      <c:pt idx="1639">
                        <c:v>13.2</c:v>
                      </c:pt>
                      <c:pt idx="1640">
                        <c:v>13.2</c:v>
                      </c:pt>
                      <c:pt idx="1641">
                        <c:v>13.2</c:v>
                      </c:pt>
                      <c:pt idx="1642">
                        <c:v>13.2</c:v>
                      </c:pt>
                      <c:pt idx="1643">
                        <c:v>13.1</c:v>
                      </c:pt>
                      <c:pt idx="1644">
                        <c:v>13.2</c:v>
                      </c:pt>
                      <c:pt idx="1645">
                        <c:v>13.2</c:v>
                      </c:pt>
                      <c:pt idx="1646">
                        <c:v>13.2</c:v>
                      </c:pt>
                      <c:pt idx="1647">
                        <c:v>13.2</c:v>
                      </c:pt>
                      <c:pt idx="1648">
                        <c:v>13.2</c:v>
                      </c:pt>
                      <c:pt idx="1649">
                        <c:v>13.3</c:v>
                      </c:pt>
                      <c:pt idx="1650">
                        <c:v>13.3</c:v>
                      </c:pt>
                      <c:pt idx="1651">
                        <c:v>13.2</c:v>
                      </c:pt>
                      <c:pt idx="1652">
                        <c:v>13.2</c:v>
                      </c:pt>
                      <c:pt idx="1653">
                        <c:v>13.2</c:v>
                      </c:pt>
                      <c:pt idx="1654">
                        <c:v>13.2</c:v>
                      </c:pt>
                      <c:pt idx="1655">
                        <c:v>13.2</c:v>
                      </c:pt>
                      <c:pt idx="1656">
                        <c:v>13.2</c:v>
                      </c:pt>
                      <c:pt idx="1657">
                        <c:v>13.2</c:v>
                      </c:pt>
                      <c:pt idx="1658">
                        <c:v>13.2</c:v>
                      </c:pt>
                      <c:pt idx="1659">
                        <c:v>13.2</c:v>
                      </c:pt>
                      <c:pt idx="1660">
                        <c:v>13.1</c:v>
                      </c:pt>
                      <c:pt idx="1661">
                        <c:v>13.1</c:v>
                      </c:pt>
                      <c:pt idx="1662">
                        <c:v>13.2</c:v>
                      </c:pt>
                      <c:pt idx="1663">
                        <c:v>13.2</c:v>
                      </c:pt>
                      <c:pt idx="1664">
                        <c:v>13.2</c:v>
                      </c:pt>
                      <c:pt idx="1665">
                        <c:v>13.2</c:v>
                      </c:pt>
                      <c:pt idx="1666">
                        <c:v>13.2</c:v>
                      </c:pt>
                      <c:pt idx="1667">
                        <c:v>13.2</c:v>
                      </c:pt>
                      <c:pt idx="1668">
                        <c:v>13.2</c:v>
                      </c:pt>
                      <c:pt idx="1669">
                        <c:v>13.2</c:v>
                      </c:pt>
                      <c:pt idx="1670">
                        <c:v>13.1</c:v>
                      </c:pt>
                      <c:pt idx="1671">
                        <c:v>13.1</c:v>
                      </c:pt>
                      <c:pt idx="1672">
                        <c:v>13.1</c:v>
                      </c:pt>
                      <c:pt idx="1673">
                        <c:v>13.2</c:v>
                      </c:pt>
                      <c:pt idx="1674">
                        <c:v>13.2</c:v>
                      </c:pt>
                      <c:pt idx="1675">
                        <c:v>13.1</c:v>
                      </c:pt>
                      <c:pt idx="1676">
                        <c:v>13.2</c:v>
                      </c:pt>
                      <c:pt idx="1677">
                        <c:v>13.1</c:v>
                      </c:pt>
                      <c:pt idx="1678">
                        <c:v>13.2</c:v>
                      </c:pt>
                      <c:pt idx="1679">
                        <c:v>13.2</c:v>
                      </c:pt>
                      <c:pt idx="1680">
                        <c:v>13.2</c:v>
                      </c:pt>
                      <c:pt idx="1681">
                        <c:v>13.2</c:v>
                      </c:pt>
                      <c:pt idx="1682">
                        <c:v>13.2</c:v>
                      </c:pt>
                      <c:pt idx="1683">
                        <c:v>13.2</c:v>
                      </c:pt>
                      <c:pt idx="1684">
                        <c:v>13.3</c:v>
                      </c:pt>
                      <c:pt idx="1685">
                        <c:v>13.2</c:v>
                      </c:pt>
                      <c:pt idx="1686">
                        <c:v>13.3</c:v>
                      </c:pt>
                      <c:pt idx="1687">
                        <c:v>13.2</c:v>
                      </c:pt>
                      <c:pt idx="1688">
                        <c:v>13.3</c:v>
                      </c:pt>
                      <c:pt idx="1689">
                        <c:v>13.3</c:v>
                      </c:pt>
                      <c:pt idx="1690">
                        <c:v>13.3</c:v>
                      </c:pt>
                      <c:pt idx="1691">
                        <c:v>13.3</c:v>
                      </c:pt>
                      <c:pt idx="1692">
                        <c:v>13.2</c:v>
                      </c:pt>
                      <c:pt idx="1693">
                        <c:v>13.2</c:v>
                      </c:pt>
                      <c:pt idx="1694">
                        <c:v>13.3</c:v>
                      </c:pt>
                      <c:pt idx="1695">
                        <c:v>13.3</c:v>
                      </c:pt>
                      <c:pt idx="1696">
                        <c:v>13.3</c:v>
                      </c:pt>
                      <c:pt idx="1697">
                        <c:v>13.2</c:v>
                      </c:pt>
                      <c:pt idx="1698">
                        <c:v>13.2</c:v>
                      </c:pt>
                      <c:pt idx="1699">
                        <c:v>13.2</c:v>
                      </c:pt>
                      <c:pt idx="1700">
                        <c:v>13.2</c:v>
                      </c:pt>
                      <c:pt idx="1701">
                        <c:v>13.2</c:v>
                      </c:pt>
                      <c:pt idx="1702">
                        <c:v>13.2</c:v>
                      </c:pt>
                      <c:pt idx="1703">
                        <c:v>13.2</c:v>
                      </c:pt>
                      <c:pt idx="1704">
                        <c:v>13.2</c:v>
                      </c:pt>
                      <c:pt idx="1705">
                        <c:v>13.2</c:v>
                      </c:pt>
                      <c:pt idx="1706">
                        <c:v>13.1</c:v>
                      </c:pt>
                      <c:pt idx="1707">
                        <c:v>13</c:v>
                      </c:pt>
                      <c:pt idx="1708">
                        <c:v>13</c:v>
                      </c:pt>
                      <c:pt idx="1709">
                        <c:v>13</c:v>
                      </c:pt>
                      <c:pt idx="1710">
                        <c:v>12.9</c:v>
                      </c:pt>
                      <c:pt idx="1711">
                        <c:v>12.9</c:v>
                      </c:pt>
                      <c:pt idx="1712">
                        <c:v>12.9</c:v>
                      </c:pt>
                      <c:pt idx="1713">
                        <c:v>12.9</c:v>
                      </c:pt>
                      <c:pt idx="1714">
                        <c:v>12.9</c:v>
                      </c:pt>
                      <c:pt idx="1715">
                        <c:v>12.9</c:v>
                      </c:pt>
                      <c:pt idx="1716">
                        <c:v>12.9</c:v>
                      </c:pt>
                      <c:pt idx="1717">
                        <c:v>12.9</c:v>
                      </c:pt>
                      <c:pt idx="1718">
                        <c:v>12.9</c:v>
                      </c:pt>
                      <c:pt idx="1719">
                        <c:v>12.9</c:v>
                      </c:pt>
                      <c:pt idx="1720">
                        <c:v>12.9</c:v>
                      </c:pt>
                      <c:pt idx="1721">
                        <c:v>12.9</c:v>
                      </c:pt>
                      <c:pt idx="1722">
                        <c:v>12.8</c:v>
                      </c:pt>
                      <c:pt idx="1723">
                        <c:v>12.8</c:v>
                      </c:pt>
                      <c:pt idx="1724">
                        <c:v>12.8</c:v>
                      </c:pt>
                      <c:pt idx="1725">
                        <c:v>12.8</c:v>
                      </c:pt>
                      <c:pt idx="1726">
                        <c:v>12.8</c:v>
                      </c:pt>
                      <c:pt idx="1727">
                        <c:v>12.9</c:v>
                      </c:pt>
                      <c:pt idx="1728">
                        <c:v>12.8</c:v>
                      </c:pt>
                      <c:pt idx="1729">
                        <c:v>12.8</c:v>
                      </c:pt>
                      <c:pt idx="1730">
                        <c:v>12.9</c:v>
                      </c:pt>
                      <c:pt idx="1731">
                        <c:v>12.8</c:v>
                      </c:pt>
                      <c:pt idx="1732">
                        <c:v>12.9</c:v>
                      </c:pt>
                      <c:pt idx="1733">
                        <c:v>12.9</c:v>
                      </c:pt>
                      <c:pt idx="1734">
                        <c:v>13</c:v>
                      </c:pt>
                      <c:pt idx="1735">
                        <c:v>12.9</c:v>
                      </c:pt>
                      <c:pt idx="1736">
                        <c:v>12.9</c:v>
                      </c:pt>
                      <c:pt idx="1737">
                        <c:v>13</c:v>
                      </c:pt>
                      <c:pt idx="1738">
                        <c:v>13</c:v>
                      </c:pt>
                      <c:pt idx="1739">
                        <c:v>12.9</c:v>
                      </c:pt>
                      <c:pt idx="1740">
                        <c:v>12.9</c:v>
                      </c:pt>
                      <c:pt idx="1741">
                        <c:v>12.9</c:v>
                      </c:pt>
                      <c:pt idx="1742">
                        <c:v>12.9</c:v>
                      </c:pt>
                      <c:pt idx="1743">
                        <c:v>12.9</c:v>
                      </c:pt>
                      <c:pt idx="1744">
                        <c:v>12.9</c:v>
                      </c:pt>
                      <c:pt idx="1745">
                        <c:v>12.9</c:v>
                      </c:pt>
                      <c:pt idx="1746">
                        <c:v>12.9</c:v>
                      </c:pt>
                      <c:pt idx="1747">
                        <c:v>12.9</c:v>
                      </c:pt>
                      <c:pt idx="1748">
                        <c:v>12.9</c:v>
                      </c:pt>
                      <c:pt idx="1749">
                        <c:v>13</c:v>
                      </c:pt>
                      <c:pt idx="1750">
                        <c:v>12.9</c:v>
                      </c:pt>
                      <c:pt idx="1751">
                        <c:v>12.9</c:v>
                      </c:pt>
                      <c:pt idx="1752">
                        <c:v>13</c:v>
                      </c:pt>
                      <c:pt idx="1753">
                        <c:v>13</c:v>
                      </c:pt>
                      <c:pt idx="1754">
                        <c:v>12.9</c:v>
                      </c:pt>
                      <c:pt idx="1755">
                        <c:v>12.9</c:v>
                      </c:pt>
                      <c:pt idx="1756">
                        <c:v>12.9</c:v>
                      </c:pt>
                      <c:pt idx="1757">
                        <c:v>12.9</c:v>
                      </c:pt>
                      <c:pt idx="1758">
                        <c:v>12.9</c:v>
                      </c:pt>
                      <c:pt idx="1759">
                        <c:v>12.9</c:v>
                      </c:pt>
                      <c:pt idx="1760">
                        <c:v>12.9</c:v>
                      </c:pt>
                      <c:pt idx="1761">
                        <c:v>13</c:v>
                      </c:pt>
                      <c:pt idx="1762">
                        <c:v>12.9</c:v>
                      </c:pt>
                      <c:pt idx="1763">
                        <c:v>12.9</c:v>
                      </c:pt>
                      <c:pt idx="1764">
                        <c:v>12.9</c:v>
                      </c:pt>
                      <c:pt idx="1765">
                        <c:v>12.9</c:v>
                      </c:pt>
                      <c:pt idx="1766">
                        <c:v>12.9</c:v>
                      </c:pt>
                      <c:pt idx="1767">
                        <c:v>12.9</c:v>
                      </c:pt>
                      <c:pt idx="1768">
                        <c:v>13</c:v>
                      </c:pt>
                      <c:pt idx="1769">
                        <c:v>13</c:v>
                      </c:pt>
                      <c:pt idx="1770">
                        <c:v>12.9</c:v>
                      </c:pt>
                      <c:pt idx="1771">
                        <c:v>12.9</c:v>
                      </c:pt>
                      <c:pt idx="1772">
                        <c:v>12.9</c:v>
                      </c:pt>
                      <c:pt idx="1773">
                        <c:v>12.9</c:v>
                      </c:pt>
                      <c:pt idx="1774">
                        <c:v>13</c:v>
                      </c:pt>
                      <c:pt idx="1775">
                        <c:v>12.9</c:v>
                      </c:pt>
                      <c:pt idx="1776">
                        <c:v>12.9</c:v>
                      </c:pt>
                      <c:pt idx="1777">
                        <c:v>13</c:v>
                      </c:pt>
                      <c:pt idx="1778">
                        <c:v>13</c:v>
                      </c:pt>
                      <c:pt idx="1779">
                        <c:v>13</c:v>
                      </c:pt>
                      <c:pt idx="1780">
                        <c:v>12.9</c:v>
                      </c:pt>
                      <c:pt idx="1781">
                        <c:v>12.9</c:v>
                      </c:pt>
                      <c:pt idx="1782">
                        <c:v>12.9</c:v>
                      </c:pt>
                      <c:pt idx="1783">
                        <c:v>12.9</c:v>
                      </c:pt>
                      <c:pt idx="1784">
                        <c:v>13</c:v>
                      </c:pt>
                      <c:pt idx="1785">
                        <c:v>13</c:v>
                      </c:pt>
                      <c:pt idx="1786">
                        <c:v>13</c:v>
                      </c:pt>
                      <c:pt idx="1787">
                        <c:v>12.9</c:v>
                      </c:pt>
                      <c:pt idx="1788">
                        <c:v>12.9</c:v>
                      </c:pt>
                      <c:pt idx="1789">
                        <c:v>12.9</c:v>
                      </c:pt>
                      <c:pt idx="1790">
                        <c:v>12.9</c:v>
                      </c:pt>
                      <c:pt idx="1791">
                        <c:v>12.9</c:v>
                      </c:pt>
                      <c:pt idx="1792">
                        <c:v>12.9</c:v>
                      </c:pt>
                      <c:pt idx="1793">
                        <c:v>12.9</c:v>
                      </c:pt>
                      <c:pt idx="1794">
                        <c:v>12.9</c:v>
                      </c:pt>
                      <c:pt idx="1795">
                        <c:v>13</c:v>
                      </c:pt>
                      <c:pt idx="1796">
                        <c:v>13</c:v>
                      </c:pt>
                      <c:pt idx="1797">
                        <c:v>12.9</c:v>
                      </c:pt>
                      <c:pt idx="1798">
                        <c:v>12.9</c:v>
                      </c:pt>
                      <c:pt idx="1799">
                        <c:v>13</c:v>
                      </c:pt>
                      <c:pt idx="1800">
                        <c:v>12.9</c:v>
                      </c:pt>
                      <c:pt idx="1801">
                        <c:v>13</c:v>
                      </c:pt>
                      <c:pt idx="1802">
                        <c:v>13</c:v>
                      </c:pt>
                      <c:pt idx="1803">
                        <c:v>13</c:v>
                      </c:pt>
                      <c:pt idx="1804">
                        <c:v>12.9</c:v>
                      </c:pt>
                      <c:pt idx="1805">
                        <c:v>13</c:v>
                      </c:pt>
                      <c:pt idx="1806">
                        <c:v>12.9</c:v>
                      </c:pt>
                      <c:pt idx="1807">
                        <c:v>13</c:v>
                      </c:pt>
                      <c:pt idx="1808">
                        <c:v>12.9</c:v>
                      </c:pt>
                      <c:pt idx="1809">
                        <c:v>12.9</c:v>
                      </c:pt>
                      <c:pt idx="1810">
                        <c:v>12.9</c:v>
                      </c:pt>
                      <c:pt idx="1811">
                        <c:v>12.9</c:v>
                      </c:pt>
                      <c:pt idx="1812">
                        <c:v>13</c:v>
                      </c:pt>
                      <c:pt idx="1813">
                        <c:v>12.9</c:v>
                      </c:pt>
                      <c:pt idx="1814">
                        <c:v>12.9</c:v>
                      </c:pt>
                      <c:pt idx="1815">
                        <c:v>13</c:v>
                      </c:pt>
                      <c:pt idx="1816">
                        <c:v>13</c:v>
                      </c:pt>
                      <c:pt idx="1817">
                        <c:v>13</c:v>
                      </c:pt>
                      <c:pt idx="1818">
                        <c:v>13</c:v>
                      </c:pt>
                      <c:pt idx="1819">
                        <c:v>12.9</c:v>
                      </c:pt>
                      <c:pt idx="1820">
                        <c:v>13</c:v>
                      </c:pt>
                      <c:pt idx="1821">
                        <c:v>12.9</c:v>
                      </c:pt>
                      <c:pt idx="1822">
                        <c:v>12.9</c:v>
                      </c:pt>
                      <c:pt idx="1823">
                        <c:v>12.9</c:v>
                      </c:pt>
                      <c:pt idx="1824">
                        <c:v>13</c:v>
                      </c:pt>
                      <c:pt idx="1825">
                        <c:v>12.9</c:v>
                      </c:pt>
                      <c:pt idx="1826">
                        <c:v>13</c:v>
                      </c:pt>
                      <c:pt idx="1827">
                        <c:v>13</c:v>
                      </c:pt>
                      <c:pt idx="1828">
                        <c:v>12.9</c:v>
                      </c:pt>
                      <c:pt idx="1829">
                        <c:v>13</c:v>
                      </c:pt>
                      <c:pt idx="1830">
                        <c:v>13</c:v>
                      </c:pt>
                      <c:pt idx="1831">
                        <c:v>13</c:v>
                      </c:pt>
                      <c:pt idx="1832">
                        <c:v>13</c:v>
                      </c:pt>
                      <c:pt idx="1833">
                        <c:v>13</c:v>
                      </c:pt>
                      <c:pt idx="1834">
                        <c:v>13</c:v>
                      </c:pt>
                      <c:pt idx="1835">
                        <c:v>13</c:v>
                      </c:pt>
                      <c:pt idx="1836">
                        <c:v>13</c:v>
                      </c:pt>
                      <c:pt idx="1837">
                        <c:v>13</c:v>
                      </c:pt>
                      <c:pt idx="1838">
                        <c:v>13</c:v>
                      </c:pt>
                      <c:pt idx="1839">
                        <c:v>13</c:v>
                      </c:pt>
                      <c:pt idx="1840">
                        <c:v>13</c:v>
                      </c:pt>
                      <c:pt idx="1841">
                        <c:v>13</c:v>
                      </c:pt>
                      <c:pt idx="1842">
                        <c:v>13</c:v>
                      </c:pt>
                      <c:pt idx="1843">
                        <c:v>13</c:v>
                      </c:pt>
                      <c:pt idx="1844">
                        <c:v>13</c:v>
                      </c:pt>
                      <c:pt idx="1845">
                        <c:v>13</c:v>
                      </c:pt>
                      <c:pt idx="1846">
                        <c:v>13</c:v>
                      </c:pt>
                      <c:pt idx="1847">
                        <c:v>13</c:v>
                      </c:pt>
                      <c:pt idx="1848">
                        <c:v>13.1</c:v>
                      </c:pt>
                      <c:pt idx="1849">
                        <c:v>13</c:v>
                      </c:pt>
                      <c:pt idx="1850">
                        <c:v>13</c:v>
                      </c:pt>
                      <c:pt idx="1851">
                        <c:v>13</c:v>
                      </c:pt>
                      <c:pt idx="1852">
                        <c:v>12.9</c:v>
                      </c:pt>
                      <c:pt idx="1853">
                        <c:v>13</c:v>
                      </c:pt>
                      <c:pt idx="1854">
                        <c:v>13</c:v>
                      </c:pt>
                      <c:pt idx="1855">
                        <c:v>13</c:v>
                      </c:pt>
                      <c:pt idx="1856">
                        <c:v>13</c:v>
                      </c:pt>
                      <c:pt idx="1857">
                        <c:v>13</c:v>
                      </c:pt>
                      <c:pt idx="1858">
                        <c:v>13</c:v>
                      </c:pt>
                      <c:pt idx="1859">
                        <c:v>13.1</c:v>
                      </c:pt>
                      <c:pt idx="1860">
                        <c:v>13</c:v>
                      </c:pt>
                      <c:pt idx="1861">
                        <c:v>13</c:v>
                      </c:pt>
                      <c:pt idx="1862">
                        <c:v>12.9</c:v>
                      </c:pt>
                      <c:pt idx="1863">
                        <c:v>13</c:v>
                      </c:pt>
                      <c:pt idx="1864">
                        <c:v>13</c:v>
                      </c:pt>
                      <c:pt idx="1865">
                        <c:v>13</c:v>
                      </c:pt>
                      <c:pt idx="1866">
                        <c:v>13.1</c:v>
                      </c:pt>
                      <c:pt idx="1867">
                        <c:v>13</c:v>
                      </c:pt>
                      <c:pt idx="1868">
                        <c:v>13</c:v>
                      </c:pt>
                      <c:pt idx="1869">
                        <c:v>13</c:v>
                      </c:pt>
                      <c:pt idx="1870">
                        <c:v>13.1</c:v>
                      </c:pt>
                      <c:pt idx="1871">
                        <c:v>13</c:v>
                      </c:pt>
                      <c:pt idx="1872">
                        <c:v>13</c:v>
                      </c:pt>
                      <c:pt idx="1873">
                        <c:v>13</c:v>
                      </c:pt>
                      <c:pt idx="1874">
                        <c:v>13</c:v>
                      </c:pt>
                      <c:pt idx="1875">
                        <c:v>13</c:v>
                      </c:pt>
                      <c:pt idx="1876">
                        <c:v>13</c:v>
                      </c:pt>
                      <c:pt idx="1877">
                        <c:v>13</c:v>
                      </c:pt>
                      <c:pt idx="1878">
                        <c:v>13</c:v>
                      </c:pt>
                      <c:pt idx="1879">
                        <c:v>13</c:v>
                      </c:pt>
                      <c:pt idx="1880">
                        <c:v>13</c:v>
                      </c:pt>
                      <c:pt idx="1881">
                        <c:v>13</c:v>
                      </c:pt>
                      <c:pt idx="1882">
                        <c:v>13</c:v>
                      </c:pt>
                      <c:pt idx="1883">
                        <c:v>13</c:v>
                      </c:pt>
                      <c:pt idx="1884">
                        <c:v>13</c:v>
                      </c:pt>
                      <c:pt idx="1885">
                        <c:v>13</c:v>
                      </c:pt>
                      <c:pt idx="1886">
                        <c:v>13</c:v>
                      </c:pt>
                      <c:pt idx="1887">
                        <c:v>13</c:v>
                      </c:pt>
                      <c:pt idx="1888">
                        <c:v>13</c:v>
                      </c:pt>
                      <c:pt idx="1889">
                        <c:v>13</c:v>
                      </c:pt>
                      <c:pt idx="1890">
                        <c:v>13</c:v>
                      </c:pt>
                      <c:pt idx="1891">
                        <c:v>12.9</c:v>
                      </c:pt>
                      <c:pt idx="1892">
                        <c:v>13</c:v>
                      </c:pt>
                      <c:pt idx="1893">
                        <c:v>12.9</c:v>
                      </c:pt>
                      <c:pt idx="1894">
                        <c:v>13</c:v>
                      </c:pt>
                      <c:pt idx="1895">
                        <c:v>13</c:v>
                      </c:pt>
                      <c:pt idx="1896">
                        <c:v>12.9</c:v>
                      </c:pt>
                      <c:pt idx="1897">
                        <c:v>13</c:v>
                      </c:pt>
                      <c:pt idx="1898">
                        <c:v>12.9</c:v>
                      </c:pt>
                      <c:pt idx="1899">
                        <c:v>13</c:v>
                      </c:pt>
                      <c:pt idx="1900">
                        <c:v>13</c:v>
                      </c:pt>
                      <c:pt idx="1901">
                        <c:v>12.9</c:v>
                      </c:pt>
                      <c:pt idx="1902">
                        <c:v>13</c:v>
                      </c:pt>
                      <c:pt idx="1903">
                        <c:v>13</c:v>
                      </c:pt>
                      <c:pt idx="1904">
                        <c:v>13</c:v>
                      </c:pt>
                      <c:pt idx="1905">
                        <c:v>13</c:v>
                      </c:pt>
                      <c:pt idx="1906">
                        <c:v>13</c:v>
                      </c:pt>
                      <c:pt idx="1907">
                        <c:v>13</c:v>
                      </c:pt>
                      <c:pt idx="1908">
                        <c:v>13</c:v>
                      </c:pt>
                      <c:pt idx="1909">
                        <c:v>13</c:v>
                      </c:pt>
                      <c:pt idx="1910">
                        <c:v>13</c:v>
                      </c:pt>
                      <c:pt idx="1911">
                        <c:v>13</c:v>
                      </c:pt>
                      <c:pt idx="1912">
                        <c:v>12.9</c:v>
                      </c:pt>
                      <c:pt idx="1913">
                        <c:v>12.9</c:v>
                      </c:pt>
                      <c:pt idx="1914">
                        <c:v>12.9</c:v>
                      </c:pt>
                      <c:pt idx="1915">
                        <c:v>13</c:v>
                      </c:pt>
                      <c:pt idx="1916">
                        <c:v>12.9</c:v>
                      </c:pt>
                      <c:pt idx="1917">
                        <c:v>12.9</c:v>
                      </c:pt>
                      <c:pt idx="1918">
                        <c:v>12.9</c:v>
                      </c:pt>
                      <c:pt idx="1919">
                        <c:v>12.9</c:v>
                      </c:pt>
                      <c:pt idx="1920">
                        <c:v>13</c:v>
                      </c:pt>
                      <c:pt idx="1921">
                        <c:v>13</c:v>
                      </c:pt>
                      <c:pt idx="1922">
                        <c:v>13</c:v>
                      </c:pt>
                      <c:pt idx="1923">
                        <c:v>13</c:v>
                      </c:pt>
                      <c:pt idx="1924">
                        <c:v>13</c:v>
                      </c:pt>
                      <c:pt idx="1925">
                        <c:v>13</c:v>
                      </c:pt>
                      <c:pt idx="1926">
                        <c:v>13</c:v>
                      </c:pt>
                      <c:pt idx="1927">
                        <c:v>13</c:v>
                      </c:pt>
                      <c:pt idx="1928">
                        <c:v>12.9</c:v>
                      </c:pt>
                      <c:pt idx="1929">
                        <c:v>13</c:v>
                      </c:pt>
                      <c:pt idx="1930">
                        <c:v>12.9</c:v>
                      </c:pt>
                      <c:pt idx="1931">
                        <c:v>13</c:v>
                      </c:pt>
                      <c:pt idx="1932">
                        <c:v>12.9</c:v>
                      </c:pt>
                      <c:pt idx="1933">
                        <c:v>13</c:v>
                      </c:pt>
                      <c:pt idx="1934">
                        <c:v>13</c:v>
                      </c:pt>
                      <c:pt idx="1935">
                        <c:v>13</c:v>
                      </c:pt>
                      <c:pt idx="1936">
                        <c:v>12.9</c:v>
                      </c:pt>
                      <c:pt idx="1937">
                        <c:v>13</c:v>
                      </c:pt>
                      <c:pt idx="1938">
                        <c:v>13</c:v>
                      </c:pt>
                      <c:pt idx="1939">
                        <c:v>12.9</c:v>
                      </c:pt>
                      <c:pt idx="1940">
                        <c:v>12.9</c:v>
                      </c:pt>
                      <c:pt idx="1941">
                        <c:v>12.9</c:v>
                      </c:pt>
                      <c:pt idx="1942">
                        <c:v>12.9</c:v>
                      </c:pt>
                      <c:pt idx="1943">
                        <c:v>12.9</c:v>
                      </c:pt>
                      <c:pt idx="1944">
                        <c:v>13</c:v>
                      </c:pt>
                      <c:pt idx="1945">
                        <c:v>12.9</c:v>
                      </c:pt>
                      <c:pt idx="1946">
                        <c:v>12.9</c:v>
                      </c:pt>
                      <c:pt idx="1947">
                        <c:v>13</c:v>
                      </c:pt>
                      <c:pt idx="1948">
                        <c:v>12.9</c:v>
                      </c:pt>
                      <c:pt idx="1949">
                        <c:v>12.9</c:v>
                      </c:pt>
                      <c:pt idx="1950">
                        <c:v>12.9</c:v>
                      </c:pt>
                      <c:pt idx="1951">
                        <c:v>12.9</c:v>
                      </c:pt>
                      <c:pt idx="1952">
                        <c:v>12.8</c:v>
                      </c:pt>
                      <c:pt idx="1953">
                        <c:v>12.8</c:v>
                      </c:pt>
                      <c:pt idx="1954">
                        <c:v>12.9</c:v>
                      </c:pt>
                      <c:pt idx="1955">
                        <c:v>12.9</c:v>
                      </c:pt>
                      <c:pt idx="1956">
                        <c:v>12.9</c:v>
                      </c:pt>
                      <c:pt idx="1957">
                        <c:v>12.9</c:v>
                      </c:pt>
                      <c:pt idx="1958">
                        <c:v>12.9</c:v>
                      </c:pt>
                      <c:pt idx="1959">
                        <c:v>12.9</c:v>
                      </c:pt>
                      <c:pt idx="1960">
                        <c:v>12.9</c:v>
                      </c:pt>
                      <c:pt idx="1961">
                        <c:v>12.9</c:v>
                      </c:pt>
                      <c:pt idx="1962">
                        <c:v>12.9</c:v>
                      </c:pt>
                      <c:pt idx="1963">
                        <c:v>12.9</c:v>
                      </c:pt>
                      <c:pt idx="1964">
                        <c:v>12.9</c:v>
                      </c:pt>
                      <c:pt idx="1965">
                        <c:v>12.9</c:v>
                      </c:pt>
                      <c:pt idx="1966">
                        <c:v>12.9</c:v>
                      </c:pt>
                      <c:pt idx="1967">
                        <c:v>12.9</c:v>
                      </c:pt>
                      <c:pt idx="1968">
                        <c:v>12.9</c:v>
                      </c:pt>
                      <c:pt idx="1969">
                        <c:v>12.9</c:v>
                      </c:pt>
                      <c:pt idx="1970">
                        <c:v>12.9</c:v>
                      </c:pt>
                      <c:pt idx="1971">
                        <c:v>12.9</c:v>
                      </c:pt>
                      <c:pt idx="1972">
                        <c:v>12.9</c:v>
                      </c:pt>
                      <c:pt idx="1973">
                        <c:v>12.9</c:v>
                      </c:pt>
                      <c:pt idx="1974">
                        <c:v>12.8</c:v>
                      </c:pt>
                      <c:pt idx="1975">
                        <c:v>12.8</c:v>
                      </c:pt>
                      <c:pt idx="1976">
                        <c:v>12.9</c:v>
                      </c:pt>
                      <c:pt idx="1977">
                        <c:v>12.9</c:v>
                      </c:pt>
                      <c:pt idx="1978">
                        <c:v>12.9</c:v>
                      </c:pt>
                      <c:pt idx="1979">
                        <c:v>12.9</c:v>
                      </c:pt>
                      <c:pt idx="1980">
                        <c:v>12.8</c:v>
                      </c:pt>
                      <c:pt idx="1981">
                        <c:v>12.9</c:v>
                      </c:pt>
                      <c:pt idx="1982">
                        <c:v>12.9</c:v>
                      </c:pt>
                      <c:pt idx="1983">
                        <c:v>12.8</c:v>
                      </c:pt>
                      <c:pt idx="1984">
                        <c:v>12.8</c:v>
                      </c:pt>
                      <c:pt idx="1985">
                        <c:v>12.8</c:v>
                      </c:pt>
                      <c:pt idx="1986">
                        <c:v>12.8</c:v>
                      </c:pt>
                      <c:pt idx="1987">
                        <c:v>12.9</c:v>
                      </c:pt>
                      <c:pt idx="1988">
                        <c:v>12.9</c:v>
                      </c:pt>
                      <c:pt idx="1989">
                        <c:v>12.8</c:v>
                      </c:pt>
                      <c:pt idx="1990">
                        <c:v>12.8</c:v>
                      </c:pt>
                      <c:pt idx="1991">
                        <c:v>12.8</c:v>
                      </c:pt>
                      <c:pt idx="1992">
                        <c:v>12.8</c:v>
                      </c:pt>
                      <c:pt idx="1993">
                        <c:v>12.8</c:v>
                      </c:pt>
                      <c:pt idx="1994">
                        <c:v>12.8</c:v>
                      </c:pt>
                      <c:pt idx="1995">
                        <c:v>12.8</c:v>
                      </c:pt>
                      <c:pt idx="1996">
                        <c:v>12.8</c:v>
                      </c:pt>
                      <c:pt idx="1997">
                        <c:v>12.8</c:v>
                      </c:pt>
                      <c:pt idx="1998">
                        <c:v>12.8</c:v>
                      </c:pt>
                      <c:pt idx="1999">
                        <c:v>12.9</c:v>
                      </c:pt>
                      <c:pt idx="2000">
                        <c:v>12.8</c:v>
                      </c:pt>
                      <c:pt idx="2001">
                        <c:v>12.8</c:v>
                      </c:pt>
                      <c:pt idx="2002">
                        <c:v>12.8</c:v>
                      </c:pt>
                      <c:pt idx="2003">
                        <c:v>12.8</c:v>
                      </c:pt>
                      <c:pt idx="2004">
                        <c:v>12.8</c:v>
                      </c:pt>
                      <c:pt idx="2005">
                        <c:v>12.8</c:v>
                      </c:pt>
                      <c:pt idx="2006">
                        <c:v>12.8</c:v>
                      </c:pt>
                      <c:pt idx="2007">
                        <c:v>12.8</c:v>
                      </c:pt>
                      <c:pt idx="2008">
                        <c:v>12.7</c:v>
                      </c:pt>
                      <c:pt idx="2009">
                        <c:v>12.8</c:v>
                      </c:pt>
                      <c:pt idx="2010">
                        <c:v>12.8</c:v>
                      </c:pt>
                      <c:pt idx="2011">
                        <c:v>12.8</c:v>
                      </c:pt>
                      <c:pt idx="2012">
                        <c:v>12.8</c:v>
                      </c:pt>
                      <c:pt idx="2013">
                        <c:v>12.8</c:v>
                      </c:pt>
                      <c:pt idx="2014">
                        <c:v>12.8</c:v>
                      </c:pt>
                      <c:pt idx="2015">
                        <c:v>12.8</c:v>
                      </c:pt>
                      <c:pt idx="2016">
                        <c:v>12.8</c:v>
                      </c:pt>
                      <c:pt idx="2017">
                        <c:v>12.8</c:v>
                      </c:pt>
                      <c:pt idx="2018">
                        <c:v>12.8</c:v>
                      </c:pt>
                      <c:pt idx="2019">
                        <c:v>12.8</c:v>
                      </c:pt>
                      <c:pt idx="2020">
                        <c:v>12.8</c:v>
                      </c:pt>
                      <c:pt idx="2021">
                        <c:v>12.8</c:v>
                      </c:pt>
                      <c:pt idx="2022">
                        <c:v>12.8</c:v>
                      </c:pt>
                      <c:pt idx="2023">
                        <c:v>12.7</c:v>
                      </c:pt>
                      <c:pt idx="2024">
                        <c:v>12.7</c:v>
                      </c:pt>
                      <c:pt idx="2025">
                        <c:v>12.8</c:v>
                      </c:pt>
                      <c:pt idx="2026">
                        <c:v>12.8</c:v>
                      </c:pt>
                      <c:pt idx="2027">
                        <c:v>12.8</c:v>
                      </c:pt>
                    </c:numCache>
                  </c:numRef>
                </c:yVal>
                <c:smooth val="0"/>
              </c15:ser>
            </c15:filteredScatterSeries>
            <c15:filteredScatterSeries>
              <c15:ser>
                <c:idx val="20"/>
                <c:order val="16"/>
                <c:tx>
                  <c:strRef>
                    <c:extLst xmlns:c15="http://schemas.microsoft.com/office/drawing/2012/chart">
                      <c:ext xmlns:c15="http://schemas.microsoft.com/office/drawing/2012/chart" uri="{02D57815-91ED-43cb-92C2-25804820EDAC}">
                        <c15:formulaRef>
                          <c15:sqref>'[T1500170-v3 LHO Charge Exp Day 4 and 5.xlsx]Raw Data'!$W$15</c15:sqref>
                        </c15:formulaRef>
                      </c:ext>
                    </c:extLst>
                    <c:strCache>
                      <c:ptCount val="1"/>
                      <c:pt idx="0">
                        <c:v>5.2 B</c:v>
                      </c:pt>
                    </c:strCache>
                  </c:strRef>
                </c:tx>
                <c:spPr>
                  <a:ln w="19050" cap="rnd">
                    <a:solidFill>
                      <a:schemeClr val="accent3">
                        <a:lumMod val="8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'[T1500170-v3 LHO Charge Exp Day 4 and 5.xlsx]Raw Data'!$B$18:$B$4644</c15:sqref>
                        </c15:formulaRef>
                      </c:ext>
                    </c:extLst>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extLst xmlns:c15="http://schemas.microsoft.com/office/drawing/2012/chart">
                      <c:ext xmlns:c15="http://schemas.microsoft.com/office/drawing/2012/chart" uri="{02D57815-91ED-43cb-92C2-25804820EDAC}">
                        <c15:formulaRef>
                          <c15:sqref>'[T1500170-v3 LHO Charge Exp Day 4 and 5.xlsx]Raw Data'!$W$18:$W$4644</c15:sqref>
                        </c15:formulaRef>
                      </c:ext>
                    </c:extLst>
                    <c:numCache>
                      <c:formatCode>#,##0.0</c:formatCode>
                      <c:ptCount val="4627"/>
                      <c:pt idx="0">
                        <c:v>11.2</c:v>
                      </c:pt>
                      <c:pt idx="1">
                        <c:v>11.2</c:v>
                      </c:pt>
                      <c:pt idx="2">
                        <c:v>11.3</c:v>
                      </c:pt>
                      <c:pt idx="3">
                        <c:v>11.3</c:v>
                      </c:pt>
                      <c:pt idx="4">
                        <c:v>11.3</c:v>
                      </c:pt>
                      <c:pt idx="5">
                        <c:v>11.3</c:v>
                      </c:pt>
                      <c:pt idx="6">
                        <c:v>11.3</c:v>
                      </c:pt>
                      <c:pt idx="7">
                        <c:v>11.3</c:v>
                      </c:pt>
                      <c:pt idx="8">
                        <c:v>11.2</c:v>
                      </c:pt>
                      <c:pt idx="9">
                        <c:v>11.2</c:v>
                      </c:pt>
                      <c:pt idx="10">
                        <c:v>11.3</c:v>
                      </c:pt>
                      <c:pt idx="11">
                        <c:v>11.2</c:v>
                      </c:pt>
                      <c:pt idx="12">
                        <c:v>11.3</c:v>
                      </c:pt>
                      <c:pt idx="13">
                        <c:v>11.2</c:v>
                      </c:pt>
                      <c:pt idx="14">
                        <c:v>11.3</c:v>
                      </c:pt>
                      <c:pt idx="15">
                        <c:v>11.2</c:v>
                      </c:pt>
                      <c:pt idx="16">
                        <c:v>11.2</c:v>
                      </c:pt>
                      <c:pt idx="17">
                        <c:v>11.2</c:v>
                      </c:pt>
                      <c:pt idx="18">
                        <c:v>11.2</c:v>
                      </c:pt>
                      <c:pt idx="19">
                        <c:v>11.2</c:v>
                      </c:pt>
                      <c:pt idx="20">
                        <c:v>11.2</c:v>
                      </c:pt>
                      <c:pt idx="21">
                        <c:v>11.2</c:v>
                      </c:pt>
                      <c:pt idx="22">
                        <c:v>11.2</c:v>
                      </c:pt>
                      <c:pt idx="23">
                        <c:v>11.2</c:v>
                      </c:pt>
                      <c:pt idx="24">
                        <c:v>11.2</c:v>
                      </c:pt>
                      <c:pt idx="25">
                        <c:v>11.1</c:v>
                      </c:pt>
                      <c:pt idx="26">
                        <c:v>11.1</c:v>
                      </c:pt>
                      <c:pt idx="27">
                        <c:v>11.2</c:v>
                      </c:pt>
                      <c:pt idx="28">
                        <c:v>11.2</c:v>
                      </c:pt>
                      <c:pt idx="29">
                        <c:v>11.1</c:v>
                      </c:pt>
                      <c:pt idx="30">
                        <c:v>11.1</c:v>
                      </c:pt>
                      <c:pt idx="31">
                        <c:v>11.1</c:v>
                      </c:pt>
                      <c:pt idx="32">
                        <c:v>11.2</c:v>
                      </c:pt>
                      <c:pt idx="33">
                        <c:v>11.1</c:v>
                      </c:pt>
                      <c:pt idx="34">
                        <c:v>11.1</c:v>
                      </c:pt>
                      <c:pt idx="35">
                        <c:v>11.1</c:v>
                      </c:pt>
                      <c:pt idx="36">
                        <c:v>11.1</c:v>
                      </c:pt>
                      <c:pt idx="37">
                        <c:v>11.2</c:v>
                      </c:pt>
                      <c:pt idx="38">
                        <c:v>11.1</c:v>
                      </c:pt>
                      <c:pt idx="39">
                        <c:v>11</c:v>
                      </c:pt>
                      <c:pt idx="40">
                        <c:v>11.1</c:v>
                      </c:pt>
                      <c:pt idx="41">
                        <c:v>11</c:v>
                      </c:pt>
                      <c:pt idx="42">
                        <c:v>11.1</c:v>
                      </c:pt>
                      <c:pt idx="43">
                        <c:v>11.1</c:v>
                      </c:pt>
                      <c:pt idx="44">
                        <c:v>11</c:v>
                      </c:pt>
                      <c:pt idx="45">
                        <c:v>11.1</c:v>
                      </c:pt>
                      <c:pt idx="46">
                        <c:v>11</c:v>
                      </c:pt>
                      <c:pt idx="47">
                        <c:v>11</c:v>
                      </c:pt>
                      <c:pt idx="48">
                        <c:v>11</c:v>
                      </c:pt>
                      <c:pt idx="49">
                        <c:v>11</c:v>
                      </c:pt>
                      <c:pt idx="50">
                        <c:v>11</c:v>
                      </c:pt>
                      <c:pt idx="51">
                        <c:v>11</c:v>
                      </c:pt>
                      <c:pt idx="52">
                        <c:v>11</c:v>
                      </c:pt>
                      <c:pt idx="53">
                        <c:v>11</c:v>
                      </c:pt>
                      <c:pt idx="54">
                        <c:v>11</c:v>
                      </c:pt>
                      <c:pt idx="55">
                        <c:v>11</c:v>
                      </c:pt>
                      <c:pt idx="56">
                        <c:v>10.9</c:v>
                      </c:pt>
                      <c:pt idx="57">
                        <c:v>11</c:v>
                      </c:pt>
                      <c:pt idx="58">
                        <c:v>11</c:v>
                      </c:pt>
                      <c:pt idx="59">
                        <c:v>11</c:v>
                      </c:pt>
                      <c:pt idx="60">
                        <c:v>11</c:v>
                      </c:pt>
                      <c:pt idx="61">
                        <c:v>11</c:v>
                      </c:pt>
                      <c:pt idx="62">
                        <c:v>11</c:v>
                      </c:pt>
                      <c:pt idx="63">
                        <c:v>11</c:v>
                      </c:pt>
                      <c:pt idx="64">
                        <c:v>11</c:v>
                      </c:pt>
                      <c:pt idx="65">
                        <c:v>11</c:v>
                      </c:pt>
                      <c:pt idx="66">
                        <c:v>11</c:v>
                      </c:pt>
                      <c:pt idx="67">
                        <c:v>11</c:v>
                      </c:pt>
                      <c:pt idx="68">
                        <c:v>11</c:v>
                      </c:pt>
                      <c:pt idx="69">
                        <c:v>11</c:v>
                      </c:pt>
                      <c:pt idx="70">
                        <c:v>11</c:v>
                      </c:pt>
                      <c:pt idx="71">
                        <c:v>11</c:v>
                      </c:pt>
                      <c:pt idx="72">
                        <c:v>11</c:v>
                      </c:pt>
                      <c:pt idx="73">
                        <c:v>11</c:v>
                      </c:pt>
                      <c:pt idx="74">
                        <c:v>11</c:v>
                      </c:pt>
                      <c:pt idx="75">
                        <c:v>11</c:v>
                      </c:pt>
                      <c:pt idx="76">
                        <c:v>11</c:v>
                      </c:pt>
                      <c:pt idx="77">
                        <c:v>10.9</c:v>
                      </c:pt>
                      <c:pt idx="78">
                        <c:v>11</c:v>
                      </c:pt>
                      <c:pt idx="79">
                        <c:v>10.9</c:v>
                      </c:pt>
                      <c:pt idx="80">
                        <c:v>10.9</c:v>
                      </c:pt>
                      <c:pt idx="81">
                        <c:v>11</c:v>
                      </c:pt>
                      <c:pt idx="82">
                        <c:v>10.9</c:v>
                      </c:pt>
                      <c:pt idx="83">
                        <c:v>10.9</c:v>
                      </c:pt>
                      <c:pt idx="84">
                        <c:v>10.9</c:v>
                      </c:pt>
                      <c:pt idx="85">
                        <c:v>10.9</c:v>
                      </c:pt>
                      <c:pt idx="86">
                        <c:v>10.9</c:v>
                      </c:pt>
                      <c:pt idx="87">
                        <c:v>10.9</c:v>
                      </c:pt>
                      <c:pt idx="88">
                        <c:v>10.9</c:v>
                      </c:pt>
                      <c:pt idx="89">
                        <c:v>10.9</c:v>
                      </c:pt>
                      <c:pt idx="90">
                        <c:v>10.9</c:v>
                      </c:pt>
                      <c:pt idx="91">
                        <c:v>10.9</c:v>
                      </c:pt>
                      <c:pt idx="92">
                        <c:v>10.9</c:v>
                      </c:pt>
                      <c:pt idx="93">
                        <c:v>10.9</c:v>
                      </c:pt>
                      <c:pt idx="94">
                        <c:v>10.9</c:v>
                      </c:pt>
                      <c:pt idx="95">
                        <c:v>10.8</c:v>
                      </c:pt>
                      <c:pt idx="96">
                        <c:v>10.9</c:v>
                      </c:pt>
                      <c:pt idx="97">
                        <c:v>10.9</c:v>
                      </c:pt>
                      <c:pt idx="98">
                        <c:v>10.9</c:v>
                      </c:pt>
                      <c:pt idx="99">
                        <c:v>10.9</c:v>
                      </c:pt>
                      <c:pt idx="100">
                        <c:v>10.8</c:v>
                      </c:pt>
                      <c:pt idx="101">
                        <c:v>10.8</c:v>
                      </c:pt>
                      <c:pt idx="102">
                        <c:v>10.6</c:v>
                      </c:pt>
                      <c:pt idx="103">
                        <c:v>10.7</c:v>
                      </c:pt>
                      <c:pt idx="104">
                        <c:v>10.7</c:v>
                      </c:pt>
                      <c:pt idx="105">
                        <c:v>10.8</c:v>
                      </c:pt>
                      <c:pt idx="106">
                        <c:v>10.9</c:v>
                      </c:pt>
                      <c:pt idx="107">
                        <c:v>10.8</c:v>
                      </c:pt>
                      <c:pt idx="108">
                        <c:v>10.8</c:v>
                      </c:pt>
                      <c:pt idx="109">
                        <c:v>10.8</c:v>
                      </c:pt>
                      <c:pt idx="110">
                        <c:v>10.7</c:v>
                      </c:pt>
                      <c:pt idx="111">
                        <c:v>10.8</c:v>
                      </c:pt>
                      <c:pt idx="112">
                        <c:v>10.8</c:v>
                      </c:pt>
                      <c:pt idx="113">
                        <c:v>10.8</c:v>
                      </c:pt>
                      <c:pt idx="114">
                        <c:v>10.8</c:v>
                      </c:pt>
                      <c:pt idx="115">
                        <c:v>10.8</c:v>
                      </c:pt>
                      <c:pt idx="116">
                        <c:v>10.8</c:v>
                      </c:pt>
                      <c:pt idx="117">
                        <c:v>10.8</c:v>
                      </c:pt>
                      <c:pt idx="118">
                        <c:v>10.8</c:v>
                      </c:pt>
                      <c:pt idx="119">
                        <c:v>10.8</c:v>
                      </c:pt>
                      <c:pt idx="120">
                        <c:v>10.8</c:v>
                      </c:pt>
                      <c:pt idx="121">
                        <c:v>10.8</c:v>
                      </c:pt>
                      <c:pt idx="122">
                        <c:v>10.8</c:v>
                      </c:pt>
                      <c:pt idx="123">
                        <c:v>10.8</c:v>
                      </c:pt>
                      <c:pt idx="124">
                        <c:v>10.8</c:v>
                      </c:pt>
                      <c:pt idx="125">
                        <c:v>10.9</c:v>
                      </c:pt>
                      <c:pt idx="126">
                        <c:v>10.8</c:v>
                      </c:pt>
                      <c:pt idx="127">
                        <c:v>10.8</c:v>
                      </c:pt>
                      <c:pt idx="128">
                        <c:v>10.8</c:v>
                      </c:pt>
                      <c:pt idx="129">
                        <c:v>10.8</c:v>
                      </c:pt>
                      <c:pt idx="130">
                        <c:v>10.9</c:v>
                      </c:pt>
                      <c:pt idx="131">
                        <c:v>10.8</c:v>
                      </c:pt>
                      <c:pt idx="132">
                        <c:v>10.8</c:v>
                      </c:pt>
                      <c:pt idx="133">
                        <c:v>10.8</c:v>
                      </c:pt>
                      <c:pt idx="134">
                        <c:v>10.8</c:v>
                      </c:pt>
                      <c:pt idx="135">
                        <c:v>10.8</c:v>
                      </c:pt>
                      <c:pt idx="136">
                        <c:v>10.8</c:v>
                      </c:pt>
                      <c:pt idx="137">
                        <c:v>10.8</c:v>
                      </c:pt>
                      <c:pt idx="138">
                        <c:v>10.8</c:v>
                      </c:pt>
                      <c:pt idx="139">
                        <c:v>10.7</c:v>
                      </c:pt>
                      <c:pt idx="140">
                        <c:v>10.8</c:v>
                      </c:pt>
                      <c:pt idx="141">
                        <c:v>10.8</c:v>
                      </c:pt>
                      <c:pt idx="142">
                        <c:v>10.7</c:v>
                      </c:pt>
                      <c:pt idx="143">
                        <c:v>10.7</c:v>
                      </c:pt>
                      <c:pt idx="144">
                        <c:v>10.7</c:v>
                      </c:pt>
                      <c:pt idx="145">
                        <c:v>10.7</c:v>
                      </c:pt>
                      <c:pt idx="146">
                        <c:v>10.7</c:v>
                      </c:pt>
                      <c:pt idx="147">
                        <c:v>10.7</c:v>
                      </c:pt>
                      <c:pt idx="148">
                        <c:v>10.7</c:v>
                      </c:pt>
                      <c:pt idx="149">
                        <c:v>10.7</c:v>
                      </c:pt>
                      <c:pt idx="150">
                        <c:v>10.7</c:v>
                      </c:pt>
                      <c:pt idx="151">
                        <c:v>10.7</c:v>
                      </c:pt>
                      <c:pt idx="152">
                        <c:v>10.7</c:v>
                      </c:pt>
                      <c:pt idx="153">
                        <c:v>10.7</c:v>
                      </c:pt>
                      <c:pt idx="154">
                        <c:v>10.7</c:v>
                      </c:pt>
                      <c:pt idx="155">
                        <c:v>10.6</c:v>
                      </c:pt>
                      <c:pt idx="156">
                        <c:v>10.6</c:v>
                      </c:pt>
                      <c:pt idx="157">
                        <c:v>10.6</c:v>
                      </c:pt>
                      <c:pt idx="158">
                        <c:v>10.5</c:v>
                      </c:pt>
                      <c:pt idx="159">
                        <c:v>10.6</c:v>
                      </c:pt>
                      <c:pt idx="160">
                        <c:v>10.5</c:v>
                      </c:pt>
                      <c:pt idx="161">
                        <c:v>10.5</c:v>
                      </c:pt>
                      <c:pt idx="162">
                        <c:v>10.5</c:v>
                      </c:pt>
                      <c:pt idx="163">
                        <c:v>10.5</c:v>
                      </c:pt>
                      <c:pt idx="164">
                        <c:v>10.5</c:v>
                      </c:pt>
                      <c:pt idx="165">
                        <c:v>10.6</c:v>
                      </c:pt>
                      <c:pt idx="166">
                        <c:v>10.5</c:v>
                      </c:pt>
                      <c:pt idx="167">
                        <c:v>10.7</c:v>
                      </c:pt>
                      <c:pt idx="168">
                        <c:v>10.6</c:v>
                      </c:pt>
                      <c:pt idx="169">
                        <c:v>10.7</c:v>
                      </c:pt>
                      <c:pt idx="170">
                        <c:v>10.6</c:v>
                      </c:pt>
                      <c:pt idx="171">
                        <c:v>10.6</c:v>
                      </c:pt>
                      <c:pt idx="172">
                        <c:v>10.6</c:v>
                      </c:pt>
                      <c:pt idx="173">
                        <c:v>10.7</c:v>
                      </c:pt>
                      <c:pt idx="174">
                        <c:v>10.7</c:v>
                      </c:pt>
                      <c:pt idx="175">
                        <c:v>10.7</c:v>
                      </c:pt>
                      <c:pt idx="176">
                        <c:v>10.6</c:v>
                      </c:pt>
                      <c:pt idx="177">
                        <c:v>10.6</c:v>
                      </c:pt>
                      <c:pt idx="178">
                        <c:v>10.7</c:v>
                      </c:pt>
                      <c:pt idx="179">
                        <c:v>10.6</c:v>
                      </c:pt>
                      <c:pt idx="180">
                        <c:v>10.7</c:v>
                      </c:pt>
                      <c:pt idx="181">
                        <c:v>10.7</c:v>
                      </c:pt>
                      <c:pt idx="182">
                        <c:v>10.7</c:v>
                      </c:pt>
                      <c:pt idx="183">
                        <c:v>10.6</c:v>
                      </c:pt>
                      <c:pt idx="184">
                        <c:v>10.5</c:v>
                      </c:pt>
                      <c:pt idx="185">
                        <c:v>10.6</c:v>
                      </c:pt>
                      <c:pt idx="186">
                        <c:v>10.6</c:v>
                      </c:pt>
                      <c:pt idx="187">
                        <c:v>10.6</c:v>
                      </c:pt>
                      <c:pt idx="188">
                        <c:v>10.6</c:v>
                      </c:pt>
                      <c:pt idx="189">
                        <c:v>10.6</c:v>
                      </c:pt>
                      <c:pt idx="190">
                        <c:v>10.6</c:v>
                      </c:pt>
                      <c:pt idx="191">
                        <c:v>10.6</c:v>
                      </c:pt>
                      <c:pt idx="192">
                        <c:v>10.6</c:v>
                      </c:pt>
                      <c:pt idx="193">
                        <c:v>10.6</c:v>
                      </c:pt>
                      <c:pt idx="194">
                        <c:v>10.6</c:v>
                      </c:pt>
                      <c:pt idx="195">
                        <c:v>10.6</c:v>
                      </c:pt>
                      <c:pt idx="196">
                        <c:v>10.6</c:v>
                      </c:pt>
                      <c:pt idx="197">
                        <c:v>10.6</c:v>
                      </c:pt>
                      <c:pt idx="198">
                        <c:v>10.5</c:v>
                      </c:pt>
                      <c:pt idx="199">
                        <c:v>10.6</c:v>
                      </c:pt>
                      <c:pt idx="200">
                        <c:v>10.6</c:v>
                      </c:pt>
                      <c:pt idx="201">
                        <c:v>10.6</c:v>
                      </c:pt>
                      <c:pt idx="202">
                        <c:v>10.6</c:v>
                      </c:pt>
                      <c:pt idx="203">
                        <c:v>10.6</c:v>
                      </c:pt>
                      <c:pt idx="204">
                        <c:v>10.5</c:v>
                      </c:pt>
                      <c:pt idx="205">
                        <c:v>10.6</c:v>
                      </c:pt>
                      <c:pt idx="206">
                        <c:v>10.6</c:v>
                      </c:pt>
                      <c:pt idx="207">
                        <c:v>10.5</c:v>
                      </c:pt>
                      <c:pt idx="208">
                        <c:v>10.6</c:v>
                      </c:pt>
                      <c:pt idx="209">
                        <c:v>10.6</c:v>
                      </c:pt>
                      <c:pt idx="210">
                        <c:v>10.5</c:v>
                      </c:pt>
                      <c:pt idx="211">
                        <c:v>10.5</c:v>
                      </c:pt>
                      <c:pt idx="212">
                        <c:v>10.5</c:v>
                      </c:pt>
                      <c:pt idx="213">
                        <c:v>10.5</c:v>
                      </c:pt>
                      <c:pt idx="214">
                        <c:v>10.4</c:v>
                      </c:pt>
                      <c:pt idx="215">
                        <c:v>10.5</c:v>
                      </c:pt>
                      <c:pt idx="216">
                        <c:v>10.4</c:v>
                      </c:pt>
                      <c:pt idx="217">
                        <c:v>10.5</c:v>
                      </c:pt>
                      <c:pt idx="218">
                        <c:v>10.5</c:v>
                      </c:pt>
                      <c:pt idx="219">
                        <c:v>10.5</c:v>
                      </c:pt>
                      <c:pt idx="220">
                        <c:v>10.5</c:v>
                      </c:pt>
                      <c:pt idx="221">
                        <c:v>10.5</c:v>
                      </c:pt>
                      <c:pt idx="222">
                        <c:v>10.5</c:v>
                      </c:pt>
                      <c:pt idx="223">
                        <c:v>10.5</c:v>
                      </c:pt>
                      <c:pt idx="224">
                        <c:v>10.6</c:v>
                      </c:pt>
                      <c:pt idx="225">
                        <c:v>10.6</c:v>
                      </c:pt>
                      <c:pt idx="226">
                        <c:v>10.5</c:v>
                      </c:pt>
                      <c:pt idx="227">
                        <c:v>10.6</c:v>
                      </c:pt>
                      <c:pt idx="228">
                        <c:v>10.5</c:v>
                      </c:pt>
                      <c:pt idx="229">
                        <c:v>10.4</c:v>
                      </c:pt>
                      <c:pt idx="230">
                        <c:v>10.4</c:v>
                      </c:pt>
                      <c:pt idx="231">
                        <c:v>10.5</c:v>
                      </c:pt>
                      <c:pt idx="232">
                        <c:v>10.5</c:v>
                      </c:pt>
                      <c:pt idx="233">
                        <c:v>10.4</c:v>
                      </c:pt>
                      <c:pt idx="234">
                        <c:v>10.5</c:v>
                      </c:pt>
                      <c:pt idx="235">
                        <c:v>10.5</c:v>
                      </c:pt>
                      <c:pt idx="236">
                        <c:v>10.4</c:v>
                      </c:pt>
                      <c:pt idx="237">
                        <c:v>10.4</c:v>
                      </c:pt>
                      <c:pt idx="238">
                        <c:v>10.5</c:v>
                      </c:pt>
                      <c:pt idx="239">
                        <c:v>10.4</c:v>
                      </c:pt>
                      <c:pt idx="240">
                        <c:v>10.5</c:v>
                      </c:pt>
                      <c:pt idx="241">
                        <c:v>10.4</c:v>
                      </c:pt>
                      <c:pt idx="242">
                        <c:v>10.5</c:v>
                      </c:pt>
                      <c:pt idx="243">
                        <c:v>10.5</c:v>
                      </c:pt>
                      <c:pt idx="244">
                        <c:v>10.5</c:v>
                      </c:pt>
                      <c:pt idx="245">
                        <c:v>10.5</c:v>
                      </c:pt>
                      <c:pt idx="246">
                        <c:v>10.4</c:v>
                      </c:pt>
                      <c:pt idx="247">
                        <c:v>10.4</c:v>
                      </c:pt>
                      <c:pt idx="248">
                        <c:v>10.4</c:v>
                      </c:pt>
                      <c:pt idx="249">
                        <c:v>10.4</c:v>
                      </c:pt>
                      <c:pt idx="250">
                        <c:v>10.4</c:v>
                      </c:pt>
                      <c:pt idx="251">
                        <c:v>10.3</c:v>
                      </c:pt>
                      <c:pt idx="252">
                        <c:v>10.3</c:v>
                      </c:pt>
                      <c:pt idx="253">
                        <c:v>10.3</c:v>
                      </c:pt>
                      <c:pt idx="254">
                        <c:v>10.3</c:v>
                      </c:pt>
                      <c:pt idx="255">
                        <c:v>10.3</c:v>
                      </c:pt>
                      <c:pt idx="256">
                        <c:v>10.3</c:v>
                      </c:pt>
                      <c:pt idx="257">
                        <c:v>10.199999999999999</c:v>
                      </c:pt>
                      <c:pt idx="258">
                        <c:v>10.3</c:v>
                      </c:pt>
                      <c:pt idx="259">
                        <c:v>10.3</c:v>
                      </c:pt>
                      <c:pt idx="260">
                        <c:v>10.3</c:v>
                      </c:pt>
                      <c:pt idx="261">
                        <c:v>10.3</c:v>
                      </c:pt>
                      <c:pt idx="262">
                        <c:v>10.3</c:v>
                      </c:pt>
                      <c:pt idx="263">
                        <c:v>10.3</c:v>
                      </c:pt>
                      <c:pt idx="264">
                        <c:v>10.4</c:v>
                      </c:pt>
                      <c:pt idx="265">
                        <c:v>10.4</c:v>
                      </c:pt>
                      <c:pt idx="266">
                        <c:v>10.3</c:v>
                      </c:pt>
                      <c:pt idx="267">
                        <c:v>10.3</c:v>
                      </c:pt>
                      <c:pt idx="268">
                        <c:v>10.3</c:v>
                      </c:pt>
                      <c:pt idx="269">
                        <c:v>10.3</c:v>
                      </c:pt>
                      <c:pt idx="270">
                        <c:v>10.3</c:v>
                      </c:pt>
                      <c:pt idx="271">
                        <c:v>10.4</c:v>
                      </c:pt>
                      <c:pt idx="272">
                        <c:v>10.3</c:v>
                      </c:pt>
                      <c:pt idx="273">
                        <c:v>10.3</c:v>
                      </c:pt>
                      <c:pt idx="274">
                        <c:v>10.4</c:v>
                      </c:pt>
                      <c:pt idx="275">
                        <c:v>10.3</c:v>
                      </c:pt>
                      <c:pt idx="276">
                        <c:v>10.3</c:v>
                      </c:pt>
                      <c:pt idx="277">
                        <c:v>10.4</c:v>
                      </c:pt>
                      <c:pt idx="278">
                        <c:v>10.3</c:v>
                      </c:pt>
                      <c:pt idx="279">
                        <c:v>10.199999999999999</c:v>
                      </c:pt>
                      <c:pt idx="280">
                        <c:v>10.3</c:v>
                      </c:pt>
                      <c:pt idx="281">
                        <c:v>10.3</c:v>
                      </c:pt>
                      <c:pt idx="282">
                        <c:v>10.3</c:v>
                      </c:pt>
                      <c:pt idx="283">
                        <c:v>10.3</c:v>
                      </c:pt>
                      <c:pt idx="284">
                        <c:v>10.3</c:v>
                      </c:pt>
                      <c:pt idx="285">
                        <c:v>10.3</c:v>
                      </c:pt>
                      <c:pt idx="286">
                        <c:v>10.3</c:v>
                      </c:pt>
                      <c:pt idx="287">
                        <c:v>10.3</c:v>
                      </c:pt>
                      <c:pt idx="288">
                        <c:v>10.3</c:v>
                      </c:pt>
                      <c:pt idx="289">
                        <c:v>10.3</c:v>
                      </c:pt>
                      <c:pt idx="290">
                        <c:v>10.3</c:v>
                      </c:pt>
                      <c:pt idx="291">
                        <c:v>10.3</c:v>
                      </c:pt>
                      <c:pt idx="292">
                        <c:v>10.3</c:v>
                      </c:pt>
                      <c:pt idx="293">
                        <c:v>10.3</c:v>
                      </c:pt>
                      <c:pt idx="294">
                        <c:v>10.3</c:v>
                      </c:pt>
                      <c:pt idx="295">
                        <c:v>10.3</c:v>
                      </c:pt>
                      <c:pt idx="296">
                        <c:v>10.3</c:v>
                      </c:pt>
                      <c:pt idx="297">
                        <c:v>10.3</c:v>
                      </c:pt>
                      <c:pt idx="298">
                        <c:v>10.3</c:v>
                      </c:pt>
                      <c:pt idx="299">
                        <c:v>10.3</c:v>
                      </c:pt>
                      <c:pt idx="300">
                        <c:v>10.3</c:v>
                      </c:pt>
                      <c:pt idx="301">
                        <c:v>10.3</c:v>
                      </c:pt>
                      <c:pt idx="302">
                        <c:v>10.3</c:v>
                      </c:pt>
                      <c:pt idx="303">
                        <c:v>10.4</c:v>
                      </c:pt>
                      <c:pt idx="304">
                        <c:v>10.4</c:v>
                      </c:pt>
                      <c:pt idx="305">
                        <c:v>10.3</c:v>
                      </c:pt>
                      <c:pt idx="306">
                        <c:v>10.3</c:v>
                      </c:pt>
                      <c:pt idx="307">
                        <c:v>10.3</c:v>
                      </c:pt>
                      <c:pt idx="308">
                        <c:v>10.4</c:v>
                      </c:pt>
                      <c:pt idx="309">
                        <c:v>10.3</c:v>
                      </c:pt>
                      <c:pt idx="310">
                        <c:v>10.3</c:v>
                      </c:pt>
                      <c:pt idx="311">
                        <c:v>10.3</c:v>
                      </c:pt>
                      <c:pt idx="312">
                        <c:v>10.3</c:v>
                      </c:pt>
                      <c:pt idx="313">
                        <c:v>10.3</c:v>
                      </c:pt>
                      <c:pt idx="314">
                        <c:v>10.3</c:v>
                      </c:pt>
                      <c:pt idx="315">
                        <c:v>10.3</c:v>
                      </c:pt>
                      <c:pt idx="316">
                        <c:v>10.3</c:v>
                      </c:pt>
                      <c:pt idx="317">
                        <c:v>10.3</c:v>
                      </c:pt>
                      <c:pt idx="318">
                        <c:v>10.3</c:v>
                      </c:pt>
                      <c:pt idx="319">
                        <c:v>10.3</c:v>
                      </c:pt>
                      <c:pt idx="320">
                        <c:v>10.199999999999999</c:v>
                      </c:pt>
                      <c:pt idx="321">
                        <c:v>10.199999999999999</c:v>
                      </c:pt>
                      <c:pt idx="322">
                        <c:v>10.199999999999999</c:v>
                      </c:pt>
                      <c:pt idx="323">
                        <c:v>10.199999999999999</c:v>
                      </c:pt>
                      <c:pt idx="324">
                        <c:v>10.199999999999999</c:v>
                      </c:pt>
                      <c:pt idx="325">
                        <c:v>10.199999999999999</c:v>
                      </c:pt>
                      <c:pt idx="326">
                        <c:v>10.199999999999999</c:v>
                      </c:pt>
                      <c:pt idx="327">
                        <c:v>10.3</c:v>
                      </c:pt>
                      <c:pt idx="328">
                        <c:v>10.199999999999999</c:v>
                      </c:pt>
                      <c:pt idx="329">
                        <c:v>10.199999999999999</c:v>
                      </c:pt>
                      <c:pt idx="330">
                        <c:v>10.199999999999999</c:v>
                      </c:pt>
                      <c:pt idx="331">
                        <c:v>10.199999999999999</c:v>
                      </c:pt>
                      <c:pt idx="332">
                        <c:v>10.199999999999999</c:v>
                      </c:pt>
                      <c:pt idx="333">
                        <c:v>10.199999999999999</c:v>
                      </c:pt>
                      <c:pt idx="334">
                        <c:v>10.199999999999999</c:v>
                      </c:pt>
                      <c:pt idx="335">
                        <c:v>10.199999999999999</c:v>
                      </c:pt>
                      <c:pt idx="336">
                        <c:v>10.199999999999999</c:v>
                      </c:pt>
                      <c:pt idx="337">
                        <c:v>10.199999999999999</c:v>
                      </c:pt>
                      <c:pt idx="338">
                        <c:v>10.1</c:v>
                      </c:pt>
                      <c:pt idx="339">
                        <c:v>10.199999999999999</c:v>
                      </c:pt>
                      <c:pt idx="340">
                        <c:v>10.199999999999999</c:v>
                      </c:pt>
                      <c:pt idx="341">
                        <c:v>10.199999999999999</c:v>
                      </c:pt>
                      <c:pt idx="342">
                        <c:v>10.199999999999999</c:v>
                      </c:pt>
                      <c:pt idx="343">
                        <c:v>10.199999999999999</c:v>
                      </c:pt>
                      <c:pt idx="344">
                        <c:v>10.199999999999999</c:v>
                      </c:pt>
                      <c:pt idx="345">
                        <c:v>10.199999999999999</c:v>
                      </c:pt>
                      <c:pt idx="346">
                        <c:v>10.199999999999999</c:v>
                      </c:pt>
                      <c:pt idx="347">
                        <c:v>10.1</c:v>
                      </c:pt>
                      <c:pt idx="348">
                        <c:v>10.199999999999999</c:v>
                      </c:pt>
                      <c:pt idx="349">
                        <c:v>10.199999999999999</c:v>
                      </c:pt>
                      <c:pt idx="350">
                        <c:v>10.199999999999999</c:v>
                      </c:pt>
                      <c:pt idx="351">
                        <c:v>10.199999999999999</c:v>
                      </c:pt>
                      <c:pt idx="352">
                        <c:v>10.199999999999999</c:v>
                      </c:pt>
                      <c:pt idx="353">
                        <c:v>10.199999999999999</c:v>
                      </c:pt>
                      <c:pt idx="354">
                        <c:v>10.199999999999999</c:v>
                      </c:pt>
                      <c:pt idx="355">
                        <c:v>10.199999999999999</c:v>
                      </c:pt>
                      <c:pt idx="356">
                        <c:v>10.1</c:v>
                      </c:pt>
                      <c:pt idx="357">
                        <c:v>10.199999999999999</c:v>
                      </c:pt>
                      <c:pt idx="358">
                        <c:v>10.1</c:v>
                      </c:pt>
                      <c:pt idx="359">
                        <c:v>10.1</c:v>
                      </c:pt>
                      <c:pt idx="360">
                        <c:v>10.1</c:v>
                      </c:pt>
                      <c:pt idx="361">
                        <c:v>10.1</c:v>
                      </c:pt>
                      <c:pt idx="362">
                        <c:v>10.1</c:v>
                      </c:pt>
                      <c:pt idx="363">
                        <c:v>10.1</c:v>
                      </c:pt>
                      <c:pt idx="364">
                        <c:v>10.1</c:v>
                      </c:pt>
                      <c:pt idx="365">
                        <c:v>10.1</c:v>
                      </c:pt>
                      <c:pt idx="366">
                        <c:v>10.1</c:v>
                      </c:pt>
                      <c:pt idx="367">
                        <c:v>10.1</c:v>
                      </c:pt>
                      <c:pt idx="368">
                        <c:v>10.199999999999999</c:v>
                      </c:pt>
                      <c:pt idx="369">
                        <c:v>10.199999999999999</c:v>
                      </c:pt>
                      <c:pt idx="370">
                        <c:v>10.199999999999999</c:v>
                      </c:pt>
                      <c:pt idx="371">
                        <c:v>10.199999999999999</c:v>
                      </c:pt>
                      <c:pt idx="372">
                        <c:v>10.199999999999999</c:v>
                      </c:pt>
                      <c:pt idx="373">
                        <c:v>10.199999999999999</c:v>
                      </c:pt>
                      <c:pt idx="374">
                        <c:v>10.199999999999999</c:v>
                      </c:pt>
                      <c:pt idx="375">
                        <c:v>10.199999999999999</c:v>
                      </c:pt>
                      <c:pt idx="376">
                        <c:v>10.199999999999999</c:v>
                      </c:pt>
                      <c:pt idx="377">
                        <c:v>10.199999999999999</c:v>
                      </c:pt>
                      <c:pt idx="378">
                        <c:v>10.1</c:v>
                      </c:pt>
                      <c:pt idx="379">
                        <c:v>10.199999999999999</c:v>
                      </c:pt>
                      <c:pt idx="380">
                        <c:v>10.1</c:v>
                      </c:pt>
                      <c:pt idx="381">
                        <c:v>10.199999999999999</c:v>
                      </c:pt>
                      <c:pt idx="382">
                        <c:v>10.199999999999999</c:v>
                      </c:pt>
                      <c:pt idx="383">
                        <c:v>10.1</c:v>
                      </c:pt>
                      <c:pt idx="384">
                        <c:v>10.1</c:v>
                      </c:pt>
                      <c:pt idx="385">
                        <c:v>10.1</c:v>
                      </c:pt>
                      <c:pt idx="386">
                        <c:v>10.1</c:v>
                      </c:pt>
                      <c:pt idx="387">
                        <c:v>10.1</c:v>
                      </c:pt>
                      <c:pt idx="388">
                        <c:v>10.1</c:v>
                      </c:pt>
                      <c:pt idx="389">
                        <c:v>10.1</c:v>
                      </c:pt>
                      <c:pt idx="390">
                        <c:v>10.1</c:v>
                      </c:pt>
                      <c:pt idx="391">
                        <c:v>10.1</c:v>
                      </c:pt>
                      <c:pt idx="392">
                        <c:v>10.1</c:v>
                      </c:pt>
                      <c:pt idx="393">
                        <c:v>10.1</c:v>
                      </c:pt>
                      <c:pt idx="394">
                        <c:v>10.1</c:v>
                      </c:pt>
                      <c:pt idx="395">
                        <c:v>10.1</c:v>
                      </c:pt>
                      <c:pt idx="396">
                        <c:v>10.1</c:v>
                      </c:pt>
                      <c:pt idx="397">
                        <c:v>10.1</c:v>
                      </c:pt>
                      <c:pt idx="398">
                        <c:v>10.1</c:v>
                      </c:pt>
                      <c:pt idx="399">
                        <c:v>10</c:v>
                      </c:pt>
                      <c:pt idx="400">
                        <c:v>10.1</c:v>
                      </c:pt>
                      <c:pt idx="401">
                        <c:v>10.1</c:v>
                      </c:pt>
                      <c:pt idx="402">
                        <c:v>10.1</c:v>
                      </c:pt>
                      <c:pt idx="403">
                        <c:v>10.1</c:v>
                      </c:pt>
                      <c:pt idx="404">
                        <c:v>10.1</c:v>
                      </c:pt>
                      <c:pt idx="405">
                        <c:v>10.1</c:v>
                      </c:pt>
                      <c:pt idx="406">
                        <c:v>10.1</c:v>
                      </c:pt>
                      <c:pt idx="407">
                        <c:v>10</c:v>
                      </c:pt>
                      <c:pt idx="408">
                        <c:v>10.1</c:v>
                      </c:pt>
                      <c:pt idx="409">
                        <c:v>10.1</c:v>
                      </c:pt>
                      <c:pt idx="410">
                        <c:v>10.1</c:v>
                      </c:pt>
                      <c:pt idx="411">
                        <c:v>10.1</c:v>
                      </c:pt>
                      <c:pt idx="412">
                        <c:v>10</c:v>
                      </c:pt>
                      <c:pt idx="413">
                        <c:v>10.1</c:v>
                      </c:pt>
                      <c:pt idx="414">
                        <c:v>10.199999999999999</c:v>
                      </c:pt>
                      <c:pt idx="415">
                        <c:v>10.1</c:v>
                      </c:pt>
                      <c:pt idx="416">
                        <c:v>10.1</c:v>
                      </c:pt>
                      <c:pt idx="417">
                        <c:v>10.1</c:v>
                      </c:pt>
                      <c:pt idx="418">
                        <c:v>10.1</c:v>
                      </c:pt>
                      <c:pt idx="419">
                        <c:v>10</c:v>
                      </c:pt>
                      <c:pt idx="420">
                        <c:v>10.1</c:v>
                      </c:pt>
                      <c:pt idx="421">
                        <c:v>10.199999999999999</c:v>
                      </c:pt>
                      <c:pt idx="422">
                        <c:v>10.1</c:v>
                      </c:pt>
                      <c:pt idx="423">
                        <c:v>10.1</c:v>
                      </c:pt>
                      <c:pt idx="424">
                        <c:v>10.1</c:v>
                      </c:pt>
                      <c:pt idx="425">
                        <c:v>10.1</c:v>
                      </c:pt>
                      <c:pt idx="426">
                        <c:v>10.199999999999999</c:v>
                      </c:pt>
                      <c:pt idx="427">
                        <c:v>10.1</c:v>
                      </c:pt>
                      <c:pt idx="428">
                        <c:v>10.1</c:v>
                      </c:pt>
                      <c:pt idx="429">
                        <c:v>10</c:v>
                      </c:pt>
                      <c:pt idx="430">
                        <c:v>10</c:v>
                      </c:pt>
                      <c:pt idx="431">
                        <c:v>10</c:v>
                      </c:pt>
                      <c:pt idx="432">
                        <c:v>10</c:v>
                      </c:pt>
                      <c:pt idx="433">
                        <c:v>10</c:v>
                      </c:pt>
                      <c:pt idx="434">
                        <c:v>10.1</c:v>
                      </c:pt>
                      <c:pt idx="435">
                        <c:v>10.1</c:v>
                      </c:pt>
                      <c:pt idx="436">
                        <c:v>10.1</c:v>
                      </c:pt>
                      <c:pt idx="437">
                        <c:v>10.1</c:v>
                      </c:pt>
                      <c:pt idx="438">
                        <c:v>10</c:v>
                      </c:pt>
                      <c:pt idx="439">
                        <c:v>10.1</c:v>
                      </c:pt>
                      <c:pt idx="440">
                        <c:v>10.1</c:v>
                      </c:pt>
                      <c:pt idx="441">
                        <c:v>10.1</c:v>
                      </c:pt>
                      <c:pt idx="442">
                        <c:v>10.1</c:v>
                      </c:pt>
                      <c:pt idx="443">
                        <c:v>10</c:v>
                      </c:pt>
                      <c:pt idx="444">
                        <c:v>10</c:v>
                      </c:pt>
                      <c:pt idx="445">
                        <c:v>10.1</c:v>
                      </c:pt>
                      <c:pt idx="446">
                        <c:v>10.1</c:v>
                      </c:pt>
                      <c:pt idx="447">
                        <c:v>10</c:v>
                      </c:pt>
                      <c:pt idx="448">
                        <c:v>10</c:v>
                      </c:pt>
                      <c:pt idx="449">
                        <c:v>10</c:v>
                      </c:pt>
                      <c:pt idx="450">
                        <c:v>10.1</c:v>
                      </c:pt>
                      <c:pt idx="451">
                        <c:v>10.1</c:v>
                      </c:pt>
                      <c:pt idx="452">
                        <c:v>10</c:v>
                      </c:pt>
                      <c:pt idx="453">
                        <c:v>10.1</c:v>
                      </c:pt>
                      <c:pt idx="454">
                        <c:v>10</c:v>
                      </c:pt>
                      <c:pt idx="455">
                        <c:v>10</c:v>
                      </c:pt>
                      <c:pt idx="456">
                        <c:v>10</c:v>
                      </c:pt>
                      <c:pt idx="457">
                        <c:v>10</c:v>
                      </c:pt>
                      <c:pt idx="458">
                        <c:v>10</c:v>
                      </c:pt>
                      <c:pt idx="459">
                        <c:v>10</c:v>
                      </c:pt>
                      <c:pt idx="460">
                        <c:v>10</c:v>
                      </c:pt>
                      <c:pt idx="461">
                        <c:v>10</c:v>
                      </c:pt>
                      <c:pt idx="462">
                        <c:v>9.9</c:v>
                      </c:pt>
                      <c:pt idx="463">
                        <c:v>9.9</c:v>
                      </c:pt>
                      <c:pt idx="464">
                        <c:v>9.9</c:v>
                      </c:pt>
                      <c:pt idx="465">
                        <c:v>10</c:v>
                      </c:pt>
                      <c:pt idx="466">
                        <c:v>9.9</c:v>
                      </c:pt>
                      <c:pt idx="467">
                        <c:v>9.9</c:v>
                      </c:pt>
                      <c:pt idx="468">
                        <c:v>9.9</c:v>
                      </c:pt>
                      <c:pt idx="469">
                        <c:v>10</c:v>
                      </c:pt>
                      <c:pt idx="470">
                        <c:v>10</c:v>
                      </c:pt>
                      <c:pt idx="471">
                        <c:v>10</c:v>
                      </c:pt>
                      <c:pt idx="472">
                        <c:v>10</c:v>
                      </c:pt>
                      <c:pt idx="473">
                        <c:v>10</c:v>
                      </c:pt>
                      <c:pt idx="474">
                        <c:v>9.9</c:v>
                      </c:pt>
                      <c:pt idx="475">
                        <c:v>9.9</c:v>
                      </c:pt>
                      <c:pt idx="476">
                        <c:v>10</c:v>
                      </c:pt>
                      <c:pt idx="477">
                        <c:v>10</c:v>
                      </c:pt>
                      <c:pt idx="478">
                        <c:v>10</c:v>
                      </c:pt>
                      <c:pt idx="479">
                        <c:v>10</c:v>
                      </c:pt>
                      <c:pt idx="480">
                        <c:v>10.1</c:v>
                      </c:pt>
                      <c:pt idx="481">
                        <c:v>10</c:v>
                      </c:pt>
                      <c:pt idx="482">
                        <c:v>10</c:v>
                      </c:pt>
                      <c:pt idx="483">
                        <c:v>10.1</c:v>
                      </c:pt>
                      <c:pt idx="484">
                        <c:v>10.1</c:v>
                      </c:pt>
                      <c:pt idx="485">
                        <c:v>10.1</c:v>
                      </c:pt>
                      <c:pt idx="486">
                        <c:v>10</c:v>
                      </c:pt>
                      <c:pt idx="487">
                        <c:v>10</c:v>
                      </c:pt>
                      <c:pt idx="488">
                        <c:v>10</c:v>
                      </c:pt>
                      <c:pt idx="489">
                        <c:v>10</c:v>
                      </c:pt>
                      <c:pt idx="490">
                        <c:v>10</c:v>
                      </c:pt>
                      <c:pt idx="491">
                        <c:v>10</c:v>
                      </c:pt>
                      <c:pt idx="492">
                        <c:v>10</c:v>
                      </c:pt>
                      <c:pt idx="493">
                        <c:v>10</c:v>
                      </c:pt>
                      <c:pt idx="494">
                        <c:v>10</c:v>
                      </c:pt>
                      <c:pt idx="495">
                        <c:v>10</c:v>
                      </c:pt>
                      <c:pt idx="496">
                        <c:v>10</c:v>
                      </c:pt>
                      <c:pt idx="497">
                        <c:v>10</c:v>
                      </c:pt>
                      <c:pt idx="498">
                        <c:v>10</c:v>
                      </c:pt>
                      <c:pt idx="499">
                        <c:v>10</c:v>
                      </c:pt>
                      <c:pt idx="500">
                        <c:v>9.9</c:v>
                      </c:pt>
                      <c:pt idx="501">
                        <c:v>10</c:v>
                      </c:pt>
                      <c:pt idx="502">
                        <c:v>10</c:v>
                      </c:pt>
                      <c:pt idx="503">
                        <c:v>10</c:v>
                      </c:pt>
                      <c:pt idx="504">
                        <c:v>10</c:v>
                      </c:pt>
                      <c:pt idx="505">
                        <c:v>9.9</c:v>
                      </c:pt>
                      <c:pt idx="506">
                        <c:v>10</c:v>
                      </c:pt>
                      <c:pt idx="507">
                        <c:v>9.9</c:v>
                      </c:pt>
                      <c:pt idx="508">
                        <c:v>9.9</c:v>
                      </c:pt>
                      <c:pt idx="509">
                        <c:v>10</c:v>
                      </c:pt>
                      <c:pt idx="510">
                        <c:v>10</c:v>
                      </c:pt>
                      <c:pt idx="511">
                        <c:v>10</c:v>
                      </c:pt>
                      <c:pt idx="512">
                        <c:v>10</c:v>
                      </c:pt>
                      <c:pt idx="513">
                        <c:v>10</c:v>
                      </c:pt>
                      <c:pt idx="514">
                        <c:v>10.1</c:v>
                      </c:pt>
                      <c:pt idx="515">
                        <c:v>10</c:v>
                      </c:pt>
                      <c:pt idx="516">
                        <c:v>10</c:v>
                      </c:pt>
                      <c:pt idx="517">
                        <c:v>9.9</c:v>
                      </c:pt>
                      <c:pt idx="518">
                        <c:v>10.1</c:v>
                      </c:pt>
                      <c:pt idx="519">
                        <c:v>10</c:v>
                      </c:pt>
                      <c:pt idx="520">
                        <c:v>10</c:v>
                      </c:pt>
                      <c:pt idx="521">
                        <c:v>10</c:v>
                      </c:pt>
                      <c:pt idx="522">
                        <c:v>10</c:v>
                      </c:pt>
                      <c:pt idx="523">
                        <c:v>10</c:v>
                      </c:pt>
                      <c:pt idx="524">
                        <c:v>10</c:v>
                      </c:pt>
                      <c:pt idx="525">
                        <c:v>10</c:v>
                      </c:pt>
                      <c:pt idx="526">
                        <c:v>10</c:v>
                      </c:pt>
                      <c:pt idx="527">
                        <c:v>10</c:v>
                      </c:pt>
                      <c:pt idx="528">
                        <c:v>9.9</c:v>
                      </c:pt>
                      <c:pt idx="529">
                        <c:v>9.9</c:v>
                      </c:pt>
                      <c:pt idx="530">
                        <c:v>10</c:v>
                      </c:pt>
                      <c:pt idx="531">
                        <c:v>10</c:v>
                      </c:pt>
                      <c:pt idx="532">
                        <c:v>10</c:v>
                      </c:pt>
                      <c:pt idx="533">
                        <c:v>9.9</c:v>
                      </c:pt>
                      <c:pt idx="534">
                        <c:v>9.9</c:v>
                      </c:pt>
                      <c:pt idx="535">
                        <c:v>9.9</c:v>
                      </c:pt>
                      <c:pt idx="536">
                        <c:v>9.9</c:v>
                      </c:pt>
                      <c:pt idx="537">
                        <c:v>9.9</c:v>
                      </c:pt>
                      <c:pt idx="538">
                        <c:v>9.9</c:v>
                      </c:pt>
                      <c:pt idx="539">
                        <c:v>10</c:v>
                      </c:pt>
                      <c:pt idx="540">
                        <c:v>9.9</c:v>
                      </c:pt>
                      <c:pt idx="541">
                        <c:v>10</c:v>
                      </c:pt>
                      <c:pt idx="542">
                        <c:v>10</c:v>
                      </c:pt>
                      <c:pt idx="543">
                        <c:v>9.9</c:v>
                      </c:pt>
                      <c:pt idx="544">
                        <c:v>9.9</c:v>
                      </c:pt>
                      <c:pt idx="545">
                        <c:v>9.9</c:v>
                      </c:pt>
                      <c:pt idx="546">
                        <c:v>9.9</c:v>
                      </c:pt>
                      <c:pt idx="547">
                        <c:v>9.9</c:v>
                      </c:pt>
                      <c:pt idx="548">
                        <c:v>9.9</c:v>
                      </c:pt>
                      <c:pt idx="549">
                        <c:v>9.9</c:v>
                      </c:pt>
                      <c:pt idx="550">
                        <c:v>9.9</c:v>
                      </c:pt>
                      <c:pt idx="551">
                        <c:v>9.9</c:v>
                      </c:pt>
                      <c:pt idx="552">
                        <c:v>9.9</c:v>
                      </c:pt>
                      <c:pt idx="553">
                        <c:v>9.9</c:v>
                      </c:pt>
                      <c:pt idx="554">
                        <c:v>9.9</c:v>
                      </c:pt>
                      <c:pt idx="555">
                        <c:v>9.9</c:v>
                      </c:pt>
                      <c:pt idx="556">
                        <c:v>9.9</c:v>
                      </c:pt>
                      <c:pt idx="557">
                        <c:v>9.9</c:v>
                      </c:pt>
                      <c:pt idx="558">
                        <c:v>9.9</c:v>
                      </c:pt>
                      <c:pt idx="559">
                        <c:v>9.9</c:v>
                      </c:pt>
                      <c:pt idx="560">
                        <c:v>9.9</c:v>
                      </c:pt>
                      <c:pt idx="561">
                        <c:v>9.9</c:v>
                      </c:pt>
                      <c:pt idx="562">
                        <c:v>10</c:v>
                      </c:pt>
                      <c:pt idx="563">
                        <c:v>9.9</c:v>
                      </c:pt>
                      <c:pt idx="564">
                        <c:v>9.9</c:v>
                      </c:pt>
                      <c:pt idx="565">
                        <c:v>9.9</c:v>
                      </c:pt>
                      <c:pt idx="566">
                        <c:v>9.9</c:v>
                      </c:pt>
                      <c:pt idx="567">
                        <c:v>9.8000000000000007</c:v>
                      </c:pt>
                      <c:pt idx="568">
                        <c:v>9.8000000000000007</c:v>
                      </c:pt>
                      <c:pt idx="569">
                        <c:v>9.8000000000000007</c:v>
                      </c:pt>
                      <c:pt idx="570">
                        <c:v>9.8000000000000007</c:v>
                      </c:pt>
                      <c:pt idx="571">
                        <c:v>9.8000000000000007</c:v>
                      </c:pt>
                      <c:pt idx="572">
                        <c:v>9.8000000000000007</c:v>
                      </c:pt>
                      <c:pt idx="573">
                        <c:v>9.9</c:v>
                      </c:pt>
                      <c:pt idx="574">
                        <c:v>9.9</c:v>
                      </c:pt>
                      <c:pt idx="575">
                        <c:v>9.9</c:v>
                      </c:pt>
                      <c:pt idx="576">
                        <c:v>9.8000000000000007</c:v>
                      </c:pt>
                      <c:pt idx="577">
                        <c:v>9.9</c:v>
                      </c:pt>
                      <c:pt idx="578">
                        <c:v>9.9</c:v>
                      </c:pt>
                      <c:pt idx="579">
                        <c:v>9.9</c:v>
                      </c:pt>
                      <c:pt idx="580">
                        <c:v>9.9</c:v>
                      </c:pt>
                      <c:pt idx="581">
                        <c:v>9.9</c:v>
                      </c:pt>
                      <c:pt idx="582">
                        <c:v>9.9</c:v>
                      </c:pt>
                      <c:pt idx="583">
                        <c:v>9.9</c:v>
                      </c:pt>
                      <c:pt idx="584">
                        <c:v>10</c:v>
                      </c:pt>
                      <c:pt idx="585">
                        <c:v>9.9</c:v>
                      </c:pt>
                      <c:pt idx="586">
                        <c:v>9.8000000000000007</c:v>
                      </c:pt>
                      <c:pt idx="587">
                        <c:v>9.8000000000000007</c:v>
                      </c:pt>
                      <c:pt idx="588">
                        <c:v>9.8000000000000007</c:v>
                      </c:pt>
                      <c:pt idx="589">
                        <c:v>9.9</c:v>
                      </c:pt>
                      <c:pt idx="590">
                        <c:v>9.8000000000000007</c:v>
                      </c:pt>
                      <c:pt idx="591">
                        <c:v>9.8000000000000007</c:v>
                      </c:pt>
                      <c:pt idx="592">
                        <c:v>9.9</c:v>
                      </c:pt>
                      <c:pt idx="593">
                        <c:v>9.8000000000000007</c:v>
                      </c:pt>
                      <c:pt idx="594">
                        <c:v>9.8000000000000007</c:v>
                      </c:pt>
                      <c:pt idx="595">
                        <c:v>9.8000000000000007</c:v>
                      </c:pt>
                      <c:pt idx="596">
                        <c:v>9.8000000000000007</c:v>
                      </c:pt>
                      <c:pt idx="597">
                        <c:v>9.8000000000000007</c:v>
                      </c:pt>
                      <c:pt idx="598">
                        <c:v>9.8000000000000007</c:v>
                      </c:pt>
                      <c:pt idx="599">
                        <c:v>9.6999999999999993</c:v>
                      </c:pt>
                      <c:pt idx="600">
                        <c:v>9.8000000000000007</c:v>
                      </c:pt>
                      <c:pt idx="601">
                        <c:v>9.8000000000000007</c:v>
                      </c:pt>
                      <c:pt idx="602">
                        <c:v>9.8000000000000007</c:v>
                      </c:pt>
                      <c:pt idx="603">
                        <c:v>9.8000000000000007</c:v>
                      </c:pt>
                      <c:pt idx="604">
                        <c:v>9.8000000000000007</c:v>
                      </c:pt>
                      <c:pt idx="605">
                        <c:v>9.8000000000000007</c:v>
                      </c:pt>
                      <c:pt idx="606">
                        <c:v>9.8000000000000007</c:v>
                      </c:pt>
                      <c:pt idx="607">
                        <c:v>9.8000000000000007</c:v>
                      </c:pt>
                      <c:pt idx="608">
                        <c:v>9.8000000000000007</c:v>
                      </c:pt>
                      <c:pt idx="609">
                        <c:v>9.8000000000000007</c:v>
                      </c:pt>
                      <c:pt idx="610">
                        <c:v>9.8000000000000007</c:v>
                      </c:pt>
                      <c:pt idx="611">
                        <c:v>9.8000000000000007</c:v>
                      </c:pt>
                      <c:pt idx="612">
                        <c:v>9.8000000000000007</c:v>
                      </c:pt>
                      <c:pt idx="613">
                        <c:v>9.8000000000000007</c:v>
                      </c:pt>
                      <c:pt idx="614">
                        <c:v>9.8000000000000007</c:v>
                      </c:pt>
                      <c:pt idx="615">
                        <c:v>9.8000000000000007</c:v>
                      </c:pt>
                      <c:pt idx="616">
                        <c:v>9.8000000000000007</c:v>
                      </c:pt>
                      <c:pt idx="617">
                        <c:v>9.8000000000000007</c:v>
                      </c:pt>
                      <c:pt idx="618">
                        <c:v>9.8000000000000007</c:v>
                      </c:pt>
                      <c:pt idx="619">
                        <c:v>9.8000000000000007</c:v>
                      </c:pt>
                      <c:pt idx="620">
                        <c:v>9.8000000000000007</c:v>
                      </c:pt>
                      <c:pt idx="621">
                        <c:v>9.8000000000000007</c:v>
                      </c:pt>
                      <c:pt idx="622">
                        <c:v>9.8000000000000007</c:v>
                      </c:pt>
                      <c:pt idx="623">
                        <c:v>9.8000000000000007</c:v>
                      </c:pt>
                      <c:pt idx="624">
                        <c:v>9.8000000000000007</c:v>
                      </c:pt>
                      <c:pt idx="625">
                        <c:v>9.9</c:v>
                      </c:pt>
                      <c:pt idx="626">
                        <c:v>9.8000000000000007</c:v>
                      </c:pt>
                      <c:pt idx="627">
                        <c:v>9.8000000000000007</c:v>
                      </c:pt>
                      <c:pt idx="628">
                        <c:v>9.8000000000000007</c:v>
                      </c:pt>
                      <c:pt idx="629">
                        <c:v>9.8000000000000007</c:v>
                      </c:pt>
                      <c:pt idx="630">
                        <c:v>9.8000000000000007</c:v>
                      </c:pt>
                      <c:pt idx="631">
                        <c:v>9.8000000000000007</c:v>
                      </c:pt>
                      <c:pt idx="632">
                        <c:v>9.9</c:v>
                      </c:pt>
                      <c:pt idx="633">
                        <c:v>9.8000000000000007</c:v>
                      </c:pt>
                      <c:pt idx="634">
                        <c:v>9.8000000000000007</c:v>
                      </c:pt>
                      <c:pt idx="635">
                        <c:v>9.8000000000000007</c:v>
                      </c:pt>
                      <c:pt idx="636">
                        <c:v>9.8000000000000007</c:v>
                      </c:pt>
                      <c:pt idx="637">
                        <c:v>9.8000000000000007</c:v>
                      </c:pt>
                      <c:pt idx="638">
                        <c:v>9.8000000000000007</c:v>
                      </c:pt>
                      <c:pt idx="639">
                        <c:v>9.8000000000000007</c:v>
                      </c:pt>
                      <c:pt idx="640">
                        <c:v>9.9</c:v>
                      </c:pt>
                      <c:pt idx="641">
                        <c:v>9.8000000000000007</c:v>
                      </c:pt>
                      <c:pt idx="642">
                        <c:v>9.8000000000000007</c:v>
                      </c:pt>
                      <c:pt idx="643">
                        <c:v>9.8000000000000007</c:v>
                      </c:pt>
                      <c:pt idx="644">
                        <c:v>9.8000000000000007</c:v>
                      </c:pt>
                      <c:pt idx="645">
                        <c:v>9.8000000000000007</c:v>
                      </c:pt>
                      <c:pt idx="646">
                        <c:v>9.6999999999999993</c:v>
                      </c:pt>
                      <c:pt idx="647">
                        <c:v>9.8000000000000007</c:v>
                      </c:pt>
                      <c:pt idx="648">
                        <c:v>9.8000000000000007</c:v>
                      </c:pt>
                      <c:pt idx="649">
                        <c:v>9.8000000000000007</c:v>
                      </c:pt>
                      <c:pt idx="650">
                        <c:v>9.8000000000000007</c:v>
                      </c:pt>
                      <c:pt idx="651">
                        <c:v>9.8000000000000007</c:v>
                      </c:pt>
                      <c:pt idx="652">
                        <c:v>9.6999999999999993</c:v>
                      </c:pt>
                      <c:pt idx="653">
                        <c:v>9.8000000000000007</c:v>
                      </c:pt>
                      <c:pt idx="654">
                        <c:v>9.6999999999999993</c:v>
                      </c:pt>
                      <c:pt idx="655">
                        <c:v>9.6999999999999993</c:v>
                      </c:pt>
                      <c:pt idx="656">
                        <c:v>9.6999999999999993</c:v>
                      </c:pt>
                      <c:pt idx="657">
                        <c:v>9.6999999999999993</c:v>
                      </c:pt>
                      <c:pt idx="658">
                        <c:v>9.8000000000000007</c:v>
                      </c:pt>
                      <c:pt idx="659">
                        <c:v>9.6999999999999993</c:v>
                      </c:pt>
                      <c:pt idx="660">
                        <c:v>9.8000000000000007</c:v>
                      </c:pt>
                      <c:pt idx="661">
                        <c:v>9.6999999999999993</c:v>
                      </c:pt>
                      <c:pt idx="662">
                        <c:v>9.6999999999999993</c:v>
                      </c:pt>
                      <c:pt idx="663">
                        <c:v>9.8000000000000007</c:v>
                      </c:pt>
                      <c:pt idx="664">
                        <c:v>9.6999999999999993</c:v>
                      </c:pt>
                      <c:pt idx="665">
                        <c:v>9.8000000000000007</c:v>
                      </c:pt>
                      <c:pt idx="666">
                        <c:v>9.8000000000000007</c:v>
                      </c:pt>
                      <c:pt idx="667">
                        <c:v>9.8000000000000007</c:v>
                      </c:pt>
                      <c:pt idx="668">
                        <c:v>9.8000000000000007</c:v>
                      </c:pt>
                      <c:pt idx="669">
                        <c:v>9.6999999999999993</c:v>
                      </c:pt>
                      <c:pt idx="670">
                        <c:v>9.6999999999999993</c:v>
                      </c:pt>
                      <c:pt idx="671">
                        <c:v>9.6999999999999993</c:v>
                      </c:pt>
                      <c:pt idx="672">
                        <c:v>9.6999999999999993</c:v>
                      </c:pt>
                      <c:pt idx="673">
                        <c:v>9.6999999999999993</c:v>
                      </c:pt>
                      <c:pt idx="674">
                        <c:v>9.6999999999999993</c:v>
                      </c:pt>
                      <c:pt idx="675">
                        <c:v>9.6999999999999993</c:v>
                      </c:pt>
                      <c:pt idx="676">
                        <c:v>9.6</c:v>
                      </c:pt>
                      <c:pt idx="677">
                        <c:v>9.6</c:v>
                      </c:pt>
                      <c:pt idx="678">
                        <c:v>9.6</c:v>
                      </c:pt>
                      <c:pt idx="679">
                        <c:v>9.6</c:v>
                      </c:pt>
                      <c:pt idx="680">
                        <c:v>9.6</c:v>
                      </c:pt>
                      <c:pt idx="681">
                        <c:v>9.6</c:v>
                      </c:pt>
                      <c:pt idx="682">
                        <c:v>9.6</c:v>
                      </c:pt>
                      <c:pt idx="683">
                        <c:v>9.6</c:v>
                      </c:pt>
                      <c:pt idx="684">
                        <c:v>9.6</c:v>
                      </c:pt>
                      <c:pt idx="685">
                        <c:v>9.6</c:v>
                      </c:pt>
                      <c:pt idx="686">
                        <c:v>9.6999999999999993</c:v>
                      </c:pt>
                      <c:pt idx="687">
                        <c:v>9.6</c:v>
                      </c:pt>
                      <c:pt idx="688">
                        <c:v>9.6999999999999993</c:v>
                      </c:pt>
                      <c:pt idx="689">
                        <c:v>9.6999999999999993</c:v>
                      </c:pt>
                      <c:pt idx="690">
                        <c:v>9.6999999999999993</c:v>
                      </c:pt>
                      <c:pt idx="691">
                        <c:v>9.6999999999999993</c:v>
                      </c:pt>
                      <c:pt idx="692">
                        <c:v>9.6</c:v>
                      </c:pt>
                      <c:pt idx="693">
                        <c:v>9.6</c:v>
                      </c:pt>
                      <c:pt idx="694">
                        <c:v>9.6999999999999993</c:v>
                      </c:pt>
                      <c:pt idx="695">
                        <c:v>9.6</c:v>
                      </c:pt>
                      <c:pt idx="696">
                        <c:v>9.6</c:v>
                      </c:pt>
                      <c:pt idx="697">
                        <c:v>9.6</c:v>
                      </c:pt>
                      <c:pt idx="698">
                        <c:v>9.6</c:v>
                      </c:pt>
                      <c:pt idx="699">
                        <c:v>9.6999999999999993</c:v>
                      </c:pt>
                      <c:pt idx="700">
                        <c:v>9.6999999999999993</c:v>
                      </c:pt>
                      <c:pt idx="701">
                        <c:v>9.6</c:v>
                      </c:pt>
                      <c:pt idx="702">
                        <c:v>9.6</c:v>
                      </c:pt>
                      <c:pt idx="703">
                        <c:v>9.6</c:v>
                      </c:pt>
                      <c:pt idx="704">
                        <c:v>9.6999999999999993</c:v>
                      </c:pt>
                      <c:pt idx="705">
                        <c:v>9.6</c:v>
                      </c:pt>
                      <c:pt idx="706">
                        <c:v>9.6</c:v>
                      </c:pt>
                      <c:pt idx="707">
                        <c:v>9.6</c:v>
                      </c:pt>
                      <c:pt idx="708">
                        <c:v>9.6</c:v>
                      </c:pt>
                      <c:pt idx="709">
                        <c:v>9.6</c:v>
                      </c:pt>
                      <c:pt idx="710">
                        <c:v>9.6</c:v>
                      </c:pt>
                      <c:pt idx="711">
                        <c:v>9.6</c:v>
                      </c:pt>
                      <c:pt idx="712">
                        <c:v>9.6</c:v>
                      </c:pt>
                      <c:pt idx="713">
                        <c:v>9.6</c:v>
                      </c:pt>
                      <c:pt idx="714">
                        <c:v>9.5</c:v>
                      </c:pt>
                      <c:pt idx="715">
                        <c:v>9.6</c:v>
                      </c:pt>
                      <c:pt idx="716">
                        <c:v>9.6</c:v>
                      </c:pt>
                      <c:pt idx="717">
                        <c:v>9.6</c:v>
                      </c:pt>
                      <c:pt idx="718">
                        <c:v>9.6</c:v>
                      </c:pt>
                      <c:pt idx="719">
                        <c:v>9.6</c:v>
                      </c:pt>
                      <c:pt idx="720">
                        <c:v>9.5</c:v>
                      </c:pt>
                      <c:pt idx="721">
                        <c:v>9.6</c:v>
                      </c:pt>
                      <c:pt idx="722">
                        <c:v>9.6</c:v>
                      </c:pt>
                      <c:pt idx="723">
                        <c:v>9.5</c:v>
                      </c:pt>
                      <c:pt idx="724">
                        <c:v>9.6</c:v>
                      </c:pt>
                      <c:pt idx="725">
                        <c:v>9.5</c:v>
                      </c:pt>
                      <c:pt idx="726">
                        <c:v>9.6</c:v>
                      </c:pt>
                      <c:pt idx="727">
                        <c:v>9.5</c:v>
                      </c:pt>
                      <c:pt idx="728">
                        <c:v>9.5</c:v>
                      </c:pt>
                      <c:pt idx="729">
                        <c:v>9.5</c:v>
                      </c:pt>
                      <c:pt idx="730">
                        <c:v>9.5</c:v>
                      </c:pt>
                      <c:pt idx="731">
                        <c:v>9.5</c:v>
                      </c:pt>
                      <c:pt idx="732">
                        <c:v>9.5</c:v>
                      </c:pt>
                      <c:pt idx="733">
                        <c:v>9.5</c:v>
                      </c:pt>
                      <c:pt idx="734">
                        <c:v>9.6</c:v>
                      </c:pt>
                      <c:pt idx="735">
                        <c:v>9.5</c:v>
                      </c:pt>
                      <c:pt idx="736">
                        <c:v>9.5</c:v>
                      </c:pt>
                      <c:pt idx="737">
                        <c:v>9.5</c:v>
                      </c:pt>
                      <c:pt idx="738">
                        <c:v>9.6</c:v>
                      </c:pt>
                      <c:pt idx="739">
                        <c:v>9.5</c:v>
                      </c:pt>
                      <c:pt idx="740">
                        <c:v>9.5</c:v>
                      </c:pt>
                      <c:pt idx="741">
                        <c:v>9.6</c:v>
                      </c:pt>
                      <c:pt idx="742">
                        <c:v>9.5</c:v>
                      </c:pt>
                      <c:pt idx="743">
                        <c:v>9.5</c:v>
                      </c:pt>
                      <c:pt idx="744">
                        <c:v>9.6</c:v>
                      </c:pt>
                      <c:pt idx="745">
                        <c:v>9.6</c:v>
                      </c:pt>
                      <c:pt idx="746">
                        <c:v>9.6</c:v>
                      </c:pt>
                      <c:pt idx="747">
                        <c:v>9.5</c:v>
                      </c:pt>
                      <c:pt idx="748">
                        <c:v>9.5</c:v>
                      </c:pt>
                      <c:pt idx="749">
                        <c:v>9.5</c:v>
                      </c:pt>
                      <c:pt idx="750">
                        <c:v>9.6</c:v>
                      </c:pt>
                      <c:pt idx="751">
                        <c:v>9.5</c:v>
                      </c:pt>
                      <c:pt idx="752">
                        <c:v>9.5</c:v>
                      </c:pt>
                      <c:pt idx="753">
                        <c:v>9.5</c:v>
                      </c:pt>
                      <c:pt idx="754">
                        <c:v>9.5</c:v>
                      </c:pt>
                      <c:pt idx="755">
                        <c:v>9.6</c:v>
                      </c:pt>
                      <c:pt idx="756">
                        <c:v>9.5</c:v>
                      </c:pt>
                      <c:pt idx="757">
                        <c:v>9.6</c:v>
                      </c:pt>
                      <c:pt idx="758">
                        <c:v>9.6</c:v>
                      </c:pt>
                      <c:pt idx="759">
                        <c:v>9.5</c:v>
                      </c:pt>
                      <c:pt idx="760">
                        <c:v>9.5</c:v>
                      </c:pt>
                      <c:pt idx="761">
                        <c:v>9.5</c:v>
                      </c:pt>
                      <c:pt idx="762">
                        <c:v>9.5</c:v>
                      </c:pt>
                      <c:pt idx="763">
                        <c:v>9.5</c:v>
                      </c:pt>
                      <c:pt idx="764">
                        <c:v>9.5</c:v>
                      </c:pt>
                      <c:pt idx="765">
                        <c:v>9.4</c:v>
                      </c:pt>
                      <c:pt idx="766">
                        <c:v>9.5</c:v>
                      </c:pt>
                      <c:pt idx="767">
                        <c:v>9.5</c:v>
                      </c:pt>
                      <c:pt idx="768">
                        <c:v>9.5</c:v>
                      </c:pt>
                      <c:pt idx="769">
                        <c:v>9.5</c:v>
                      </c:pt>
                      <c:pt idx="770">
                        <c:v>9.5</c:v>
                      </c:pt>
                      <c:pt idx="771">
                        <c:v>9.5</c:v>
                      </c:pt>
                      <c:pt idx="772">
                        <c:v>9.5</c:v>
                      </c:pt>
                      <c:pt idx="773">
                        <c:v>9.5</c:v>
                      </c:pt>
                      <c:pt idx="774">
                        <c:v>9.5</c:v>
                      </c:pt>
                      <c:pt idx="775">
                        <c:v>9.6</c:v>
                      </c:pt>
                      <c:pt idx="776">
                        <c:v>9.5</c:v>
                      </c:pt>
                      <c:pt idx="777">
                        <c:v>9.5</c:v>
                      </c:pt>
                      <c:pt idx="778">
                        <c:v>9.5</c:v>
                      </c:pt>
                      <c:pt idx="779">
                        <c:v>9.5</c:v>
                      </c:pt>
                      <c:pt idx="780">
                        <c:v>9.6</c:v>
                      </c:pt>
                      <c:pt idx="781">
                        <c:v>9.6</c:v>
                      </c:pt>
                      <c:pt idx="782">
                        <c:v>9.6</c:v>
                      </c:pt>
                      <c:pt idx="783">
                        <c:v>9.6</c:v>
                      </c:pt>
                      <c:pt idx="784">
                        <c:v>9.6</c:v>
                      </c:pt>
                      <c:pt idx="785">
                        <c:v>9.6</c:v>
                      </c:pt>
                      <c:pt idx="786">
                        <c:v>9.6</c:v>
                      </c:pt>
                      <c:pt idx="787">
                        <c:v>9.5</c:v>
                      </c:pt>
                      <c:pt idx="788">
                        <c:v>9.5</c:v>
                      </c:pt>
                      <c:pt idx="789">
                        <c:v>9.5</c:v>
                      </c:pt>
                      <c:pt idx="790">
                        <c:v>9.6</c:v>
                      </c:pt>
                      <c:pt idx="791">
                        <c:v>9.5</c:v>
                      </c:pt>
                      <c:pt idx="792">
                        <c:v>9.5</c:v>
                      </c:pt>
                      <c:pt idx="793">
                        <c:v>9.6</c:v>
                      </c:pt>
                      <c:pt idx="794">
                        <c:v>9.6</c:v>
                      </c:pt>
                      <c:pt idx="795">
                        <c:v>9.6</c:v>
                      </c:pt>
                      <c:pt idx="796">
                        <c:v>9.5</c:v>
                      </c:pt>
                      <c:pt idx="797">
                        <c:v>9.5</c:v>
                      </c:pt>
                      <c:pt idx="798">
                        <c:v>9.5</c:v>
                      </c:pt>
                      <c:pt idx="799">
                        <c:v>9.5</c:v>
                      </c:pt>
                      <c:pt idx="800">
                        <c:v>9.5</c:v>
                      </c:pt>
                      <c:pt idx="801">
                        <c:v>9.5</c:v>
                      </c:pt>
                      <c:pt idx="802">
                        <c:v>9.5</c:v>
                      </c:pt>
                      <c:pt idx="803">
                        <c:v>9.5</c:v>
                      </c:pt>
                      <c:pt idx="804">
                        <c:v>9.6</c:v>
                      </c:pt>
                      <c:pt idx="805">
                        <c:v>9.6</c:v>
                      </c:pt>
                      <c:pt idx="806">
                        <c:v>9.5</c:v>
                      </c:pt>
                      <c:pt idx="807">
                        <c:v>9.5</c:v>
                      </c:pt>
                      <c:pt idx="808">
                        <c:v>9.6</c:v>
                      </c:pt>
                      <c:pt idx="809">
                        <c:v>9.5</c:v>
                      </c:pt>
                      <c:pt idx="810">
                        <c:v>9.5</c:v>
                      </c:pt>
                      <c:pt idx="811">
                        <c:v>9.5</c:v>
                      </c:pt>
                      <c:pt idx="812">
                        <c:v>9.6</c:v>
                      </c:pt>
                      <c:pt idx="813">
                        <c:v>9.5</c:v>
                      </c:pt>
                      <c:pt idx="814">
                        <c:v>9.5</c:v>
                      </c:pt>
                      <c:pt idx="815">
                        <c:v>9.5</c:v>
                      </c:pt>
                      <c:pt idx="816">
                        <c:v>9.6</c:v>
                      </c:pt>
                      <c:pt idx="817">
                        <c:v>9.5</c:v>
                      </c:pt>
                      <c:pt idx="818">
                        <c:v>9.6</c:v>
                      </c:pt>
                      <c:pt idx="819">
                        <c:v>9.5</c:v>
                      </c:pt>
                      <c:pt idx="820">
                        <c:v>9.5</c:v>
                      </c:pt>
                      <c:pt idx="821">
                        <c:v>9.5</c:v>
                      </c:pt>
                      <c:pt idx="822">
                        <c:v>9.5</c:v>
                      </c:pt>
                      <c:pt idx="823">
                        <c:v>9.5</c:v>
                      </c:pt>
                      <c:pt idx="824">
                        <c:v>9.5</c:v>
                      </c:pt>
                      <c:pt idx="825">
                        <c:v>9.5</c:v>
                      </c:pt>
                      <c:pt idx="826">
                        <c:v>9.6</c:v>
                      </c:pt>
                      <c:pt idx="827">
                        <c:v>9.5</c:v>
                      </c:pt>
                      <c:pt idx="828">
                        <c:v>9.5</c:v>
                      </c:pt>
                      <c:pt idx="829">
                        <c:v>9.5</c:v>
                      </c:pt>
                      <c:pt idx="830">
                        <c:v>9.5</c:v>
                      </c:pt>
                      <c:pt idx="831">
                        <c:v>9.5</c:v>
                      </c:pt>
                      <c:pt idx="832">
                        <c:v>9.4</c:v>
                      </c:pt>
                      <c:pt idx="833">
                        <c:v>9.5</c:v>
                      </c:pt>
                      <c:pt idx="834">
                        <c:v>9.5</c:v>
                      </c:pt>
                      <c:pt idx="835">
                        <c:v>9.4</c:v>
                      </c:pt>
                      <c:pt idx="836">
                        <c:v>9.5</c:v>
                      </c:pt>
                      <c:pt idx="837">
                        <c:v>9.4</c:v>
                      </c:pt>
                      <c:pt idx="838">
                        <c:v>9.5</c:v>
                      </c:pt>
                      <c:pt idx="839">
                        <c:v>9.5</c:v>
                      </c:pt>
                      <c:pt idx="840">
                        <c:v>9.5</c:v>
                      </c:pt>
                      <c:pt idx="841">
                        <c:v>9.4</c:v>
                      </c:pt>
                      <c:pt idx="842">
                        <c:v>9.5</c:v>
                      </c:pt>
                      <c:pt idx="843">
                        <c:v>9.4</c:v>
                      </c:pt>
                      <c:pt idx="844">
                        <c:v>9.5</c:v>
                      </c:pt>
                      <c:pt idx="845">
                        <c:v>9.5</c:v>
                      </c:pt>
                      <c:pt idx="846">
                        <c:v>9.5</c:v>
                      </c:pt>
                      <c:pt idx="847">
                        <c:v>9.4</c:v>
                      </c:pt>
                      <c:pt idx="848">
                        <c:v>9.5</c:v>
                      </c:pt>
                      <c:pt idx="849">
                        <c:v>9.5</c:v>
                      </c:pt>
                      <c:pt idx="850">
                        <c:v>9.5</c:v>
                      </c:pt>
                      <c:pt idx="851">
                        <c:v>9.5</c:v>
                      </c:pt>
                      <c:pt idx="852">
                        <c:v>9.5</c:v>
                      </c:pt>
                      <c:pt idx="853">
                        <c:v>9.5</c:v>
                      </c:pt>
                      <c:pt idx="854">
                        <c:v>9.5</c:v>
                      </c:pt>
                      <c:pt idx="855">
                        <c:v>9.5</c:v>
                      </c:pt>
                      <c:pt idx="856">
                        <c:v>9.5</c:v>
                      </c:pt>
                      <c:pt idx="857">
                        <c:v>9.4</c:v>
                      </c:pt>
                      <c:pt idx="858">
                        <c:v>9.4</c:v>
                      </c:pt>
                      <c:pt idx="859">
                        <c:v>9.4</c:v>
                      </c:pt>
                      <c:pt idx="860">
                        <c:v>9.4</c:v>
                      </c:pt>
                      <c:pt idx="861">
                        <c:v>9.4</c:v>
                      </c:pt>
                      <c:pt idx="862">
                        <c:v>9.4</c:v>
                      </c:pt>
                      <c:pt idx="863">
                        <c:v>9.4</c:v>
                      </c:pt>
                      <c:pt idx="864">
                        <c:v>9.4</c:v>
                      </c:pt>
                      <c:pt idx="865">
                        <c:v>9.4</c:v>
                      </c:pt>
                      <c:pt idx="866">
                        <c:v>9.4</c:v>
                      </c:pt>
                      <c:pt idx="867">
                        <c:v>9.4</c:v>
                      </c:pt>
                      <c:pt idx="868">
                        <c:v>9.4</c:v>
                      </c:pt>
                      <c:pt idx="869">
                        <c:v>9.5</c:v>
                      </c:pt>
                      <c:pt idx="870">
                        <c:v>9.4</c:v>
                      </c:pt>
                      <c:pt idx="871">
                        <c:v>9.4</c:v>
                      </c:pt>
                      <c:pt idx="872">
                        <c:v>9.3000000000000007</c:v>
                      </c:pt>
                      <c:pt idx="873">
                        <c:v>9.3000000000000007</c:v>
                      </c:pt>
                      <c:pt idx="874">
                        <c:v>9.4</c:v>
                      </c:pt>
                      <c:pt idx="875">
                        <c:v>9.4</c:v>
                      </c:pt>
                      <c:pt idx="876">
                        <c:v>9.4</c:v>
                      </c:pt>
                      <c:pt idx="877">
                        <c:v>9.4</c:v>
                      </c:pt>
                      <c:pt idx="878">
                        <c:v>9.4</c:v>
                      </c:pt>
                      <c:pt idx="879">
                        <c:v>9.4</c:v>
                      </c:pt>
                      <c:pt idx="880">
                        <c:v>9.4</c:v>
                      </c:pt>
                      <c:pt idx="881">
                        <c:v>9.3000000000000007</c:v>
                      </c:pt>
                      <c:pt idx="882">
                        <c:v>9.4</c:v>
                      </c:pt>
                      <c:pt idx="883">
                        <c:v>9.3000000000000007</c:v>
                      </c:pt>
                      <c:pt idx="884">
                        <c:v>9.3000000000000007</c:v>
                      </c:pt>
                      <c:pt idx="885">
                        <c:v>9.1999999999999993</c:v>
                      </c:pt>
                      <c:pt idx="886">
                        <c:v>9.1999999999999993</c:v>
                      </c:pt>
                      <c:pt idx="887">
                        <c:v>9.1999999999999993</c:v>
                      </c:pt>
                      <c:pt idx="888">
                        <c:v>9.1999999999999993</c:v>
                      </c:pt>
                      <c:pt idx="889">
                        <c:v>9.1999999999999993</c:v>
                      </c:pt>
                      <c:pt idx="890">
                        <c:v>9.3000000000000007</c:v>
                      </c:pt>
                      <c:pt idx="891">
                        <c:v>9.3000000000000007</c:v>
                      </c:pt>
                      <c:pt idx="892">
                        <c:v>9.1999999999999993</c:v>
                      </c:pt>
                      <c:pt idx="893">
                        <c:v>9.1999999999999993</c:v>
                      </c:pt>
                      <c:pt idx="894">
                        <c:v>9.1999999999999993</c:v>
                      </c:pt>
                      <c:pt idx="895">
                        <c:v>9.1999999999999993</c:v>
                      </c:pt>
                      <c:pt idx="896">
                        <c:v>9.1</c:v>
                      </c:pt>
                      <c:pt idx="897">
                        <c:v>9.1</c:v>
                      </c:pt>
                      <c:pt idx="898">
                        <c:v>9.1</c:v>
                      </c:pt>
                      <c:pt idx="899">
                        <c:v>9.1</c:v>
                      </c:pt>
                      <c:pt idx="900">
                        <c:v>9.1</c:v>
                      </c:pt>
                      <c:pt idx="901">
                        <c:v>9.1</c:v>
                      </c:pt>
                      <c:pt idx="902">
                        <c:v>9.1</c:v>
                      </c:pt>
                      <c:pt idx="903">
                        <c:v>9.1</c:v>
                      </c:pt>
                      <c:pt idx="904">
                        <c:v>9.1</c:v>
                      </c:pt>
                      <c:pt idx="905">
                        <c:v>9.1</c:v>
                      </c:pt>
                      <c:pt idx="906">
                        <c:v>9</c:v>
                      </c:pt>
                      <c:pt idx="907">
                        <c:v>9</c:v>
                      </c:pt>
                      <c:pt idx="908">
                        <c:v>9.1</c:v>
                      </c:pt>
                      <c:pt idx="909">
                        <c:v>9.1</c:v>
                      </c:pt>
                      <c:pt idx="910">
                        <c:v>9.1</c:v>
                      </c:pt>
                      <c:pt idx="911">
                        <c:v>9</c:v>
                      </c:pt>
                      <c:pt idx="912">
                        <c:v>9</c:v>
                      </c:pt>
                      <c:pt idx="913">
                        <c:v>8.9</c:v>
                      </c:pt>
                      <c:pt idx="914">
                        <c:v>8.9</c:v>
                      </c:pt>
                      <c:pt idx="915">
                        <c:v>8.9</c:v>
                      </c:pt>
                      <c:pt idx="916">
                        <c:v>8.9</c:v>
                      </c:pt>
                      <c:pt idx="917">
                        <c:v>8.9</c:v>
                      </c:pt>
                      <c:pt idx="918">
                        <c:v>8.9</c:v>
                      </c:pt>
                      <c:pt idx="919">
                        <c:v>8.9</c:v>
                      </c:pt>
                      <c:pt idx="920">
                        <c:v>9</c:v>
                      </c:pt>
                      <c:pt idx="921">
                        <c:v>8.9</c:v>
                      </c:pt>
                      <c:pt idx="922">
                        <c:v>8.9</c:v>
                      </c:pt>
                      <c:pt idx="923">
                        <c:v>9</c:v>
                      </c:pt>
                      <c:pt idx="924">
                        <c:v>9</c:v>
                      </c:pt>
                      <c:pt idx="925">
                        <c:v>9</c:v>
                      </c:pt>
                      <c:pt idx="926">
                        <c:v>9</c:v>
                      </c:pt>
                      <c:pt idx="927">
                        <c:v>9</c:v>
                      </c:pt>
                      <c:pt idx="928">
                        <c:v>9</c:v>
                      </c:pt>
                      <c:pt idx="929">
                        <c:v>9</c:v>
                      </c:pt>
                      <c:pt idx="930">
                        <c:v>9</c:v>
                      </c:pt>
                      <c:pt idx="931">
                        <c:v>9</c:v>
                      </c:pt>
                      <c:pt idx="932">
                        <c:v>9</c:v>
                      </c:pt>
                      <c:pt idx="933">
                        <c:v>9</c:v>
                      </c:pt>
                      <c:pt idx="934">
                        <c:v>9.1</c:v>
                      </c:pt>
                      <c:pt idx="935">
                        <c:v>9</c:v>
                      </c:pt>
                      <c:pt idx="936">
                        <c:v>9</c:v>
                      </c:pt>
                      <c:pt idx="937">
                        <c:v>9.1</c:v>
                      </c:pt>
                      <c:pt idx="938">
                        <c:v>9.1</c:v>
                      </c:pt>
                      <c:pt idx="939">
                        <c:v>9.1</c:v>
                      </c:pt>
                      <c:pt idx="940">
                        <c:v>9.1</c:v>
                      </c:pt>
                      <c:pt idx="941">
                        <c:v>9.1</c:v>
                      </c:pt>
                      <c:pt idx="942">
                        <c:v>9.1</c:v>
                      </c:pt>
                      <c:pt idx="943">
                        <c:v>9</c:v>
                      </c:pt>
                      <c:pt idx="944">
                        <c:v>9</c:v>
                      </c:pt>
                      <c:pt idx="945">
                        <c:v>9</c:v>
                      </c:pt>
                      <c:pt idx="946">
                        <c:v>9</c:v>
                      </c:pt>
                      <c:pt idx="947">
                        <c:v>9</c:v>
                      </c:pt>
                      <c:pt idx="948">
                        <c:v>9</c:v>
                      </c:pt>
                      <c:pt idx="949">
                        <c:v>9.1</c:v>
                      </c:pt>
                      <c:pt idx="950">
                        <c:v>9</c:v>
                      </c:pt>
                      <c:pt idx="951">
                        <c:v>9</c:v>
                      </c:pt>
                      <c:pt idx="952">
                        <c:v>9.1</c:v>
                      </c:pt>
                      <c:pt idx="953">
                        <c:v>9.1</c:v>
                      </c:pt>
                      <c:pt idx="954">
                        <c:v>9.1</c:v>
                      </c:pt>
                      <c:pt idx="955">
                        <c:v>9.1</c:v>
                      </c:pt>
                      <c:pt idx="956">
                        <c:v>9.1</c:v>
                      </c:pt>
                      <c:pt idx="957">
                        <c:v>9.1</c:v>
                      </c:pt>
                      <c:pt idx="958">
                        <c:v>9.1</c:v>
                      </c:pt>
                      <c:pt idx="959">
                        <c:v>9.1</c:v>
                      </c:pt>
                      <c:pt idx="960">
                        <c:v>9.1</c:v>
                      </c:pt>
                      <c:pt idx="961">
                        <c:v>9.1</c:v>
                      </c:pt>
                      <c:pt idx="962">
                        <c:v>9.1</c:v>
                      </c:pt>
                      <c:pt idx="963">
                        <c:v>9.1</c:v>
                      </c:pt>
                      <c:pt idx="964">
                        <c:v>9.1</c:v>
                      </c:pt>
                      <c:pt idx="965">
                        <c:v>9.1</c:v>
                      </c:pt>
                      <c:pt idx="966">
                        <c:v>9.1</c:v>
                      </c:pt>
                      <c:pt idx="967">
                        <c:v>9.1</c:v>
                      </c:pt>
                      <c:pt idx="968">
                        <c:v>9.1</c:v>
                      </c:pt>
                      <c:pt idx="969">
                        <c:v>9.1</c:v>
                      </c:pt>
                      <c:pt idx="970">
                        <c:v>9.1</c:v>
                      </c:pt>
                      <c:pt idx="971">
                        <c:v>9.1</c:v>
                      </c:pt>
                      <c:pt idx="972">
                        <c:v>9.1</c:v>
                      </c:pt>
                      <c:pt idx="973">
                        <c:v>9</c:v>
                      </c:pt>
                      <c:pt idx="974">
                        <c:v>9.1</c:v>
                      </c:pt>
                      <c:pt idx="975">
                        <c:v>9</c:v>
                      </c:pt>
                      <c:pt idx="976">
                        <c:v>9</c:v>
                      </c:pt>
                      <c:pt idx="977">
                        <c:v>9.1</c:v>
                      </c:pt>
                      <c:pt idx="978">
                        <c:v>9</c:v>
                      </c:pt>
                      <c:pt idx="979">
                        <c:v>9.1</c:v>
                      </c:pt>
                      <c:pt idx="980">
                        <c:v>9.1</c:v>
                      </c:pt>
                      <c:pt idx="981">
                        <c:v>9</c:v>
                      </c:pt>
                      <c:pt idx="982">
                        <c:v>9</c:v>
                      </c:pt>
                      <c:pt idx="983">
                        <c:v>9</c:v>
                      </c:pt>
                      <c:pt idx="984">
                        <c:v>9</c:v>
                      </c:pt>
                      <c:pt idx="985">
                        <c:v>9.1</c:v>
                      </c:pt>
                      <c:pt idx="986">
                        <c:v>9</c:v>
                      </c:pt>
                      <c:pt idx="987">
                        <c:v>9.1</c:v>
                      </c:pt>
                      <c:pt idx="988">
                        <c:v>9.1</c:v>
                      </c:pt>
                      <c:pt idx="989">
                        <c:v>9.1</c:v>
                      </c:pt>
                      <c:pt idx="990">
                        <c:v>9</c:v>
                      </c:pt>
                      <c:pt idx="991">
                        <c:v>9</c:v>
                      </c:pt>
                      <c:pt idx="992">
                        <c:v>9</c:v>
                      </c:pt>
                      <c:pt idx="993">
                        <c:v>9.1</c:v>
                      </c:pt>
                      <c:pt idx="994">
                        <c:v>9.1</c:v>
                      </c:pt>
                      <c:pt idx="995">
                        <c:v>9.1</c:v>
                      </c:pt>
                      <c:pt idx="996">
                        <c:v>9.1</c:v>
                      </c:pt>
                      <c:pt idx="997">
                        <c:v>9</c:v>
                      </c:pt>
                      <c:pt idx="998">
                        <c:v>9.1</c:v>
                      </c:pt>
                      <c:pt idx="999">
                        <c:v>9.1</c:v>
                      </c:pt>
                      <c:pt idx="1000">
                        <c:v>9.1</c:v>
                      </c:pt>
                      <c:pt idx="1001">
                        <c:v>9.1</c:v>
                      </c:pt>
                      <c:pt idx="1002">
                        <c:v>9.1</c:v>
                      </c:pt>
                      <c:pt idx="1003">
                        <c:v>9.1</c:v>
                      </c:pt>
                      <c:pt idx="1004">
                        <c:v>9.1999999999999993</c:v>
                      </c:pt>
                      <c:pt idx="1005">
                        <c:v>9.1</c:v>
                      </c:pt>
                      <c:pt idx="1006">
                        <c:v>9.1</c:v>
                      </c:pt>
                      <c:pt idx="1007">
                        <c:v>9.1</c:v>
                      </c:pt>
                      <c:pt idx="1008">
                        <c:v>9.1</c:v>
                      </c:pt>
                      <c:pt idx="1009">
                        <c:v>9</c:v>
                      </c:pt>
                      <c:pt idx="1010">
                        <c:v>8.9</c:v>
                      </c:pt>
                      <c:pt idx="1011">
                        <c:v>9</c:v>
                      </c:pt>
                      <c:pt idx="1012">
                        <c:v>9</c:v>
                      </c:pt>
                      <c:pt idx="1013">
                        <c:v>9</c:v>
                      </c:pt>
                      <c:pt idx="1014">
                        <c:v>9</c:v>
                      </c:pt>
                      <c:pt idx="1015">
                        <c:v>9</c:v>
                      </c:pt>
                      <c:pt idx="1016">
                        <c:v>9</c:v>
                      </c:pt>
                      <c:pt idx="1017">
                        <c:v>9</c:v>
                      </c:pt>
                      <c:pt idx="1018">
                        <c:v>9</c:v>
                      </c:pt>
                      <c:pt idx="1019">
                        <c:v>9</c:v>
                      </c:pt>
                      <c:pt idx="1020">
                        <c:v>9</c:v>
                      </c:pt>
                      <c:pt idx="1021">
                        <c:v>9</c:v>
                      </c:pt>
                      <c:pt idx="1022">
                        <c:v>9</c:v>
                      </c:pt>
                      <c:pt idx="1023">
                        <c:v>9</c:v>
                      </c:pt>
                      <c:pt idx="1024">
                        <c:v>9</c:v>
                      </c:pt>
                      <c:pt idx="1025">
                        <c:v>9</c:v>
                      </c:pt>
                      <c:pt idx="1026">
                        <c:v>9</c:v>
                      </c:pt>
                      <c:pt idx="1027">
                        <c:v>9</c:v>
                      </c:pt>
                      <c:pt idx="1028">
                        <c:v>9.1</c:v>
                      </c:pt>
                      <c:pt idx="1029">
                        <c:v>9</c:v>
                      </c:pt>
                      <c:pt idx="1030">
                        <c:v>9</c:v>
                      </c:pt>
                      <c:pt idx="1031">
                        <c:v>9</c:v>
                      </c:pt>
                      <c:pt idx="1032">
                        <c:v>9</c:v>
                      </c:pt>
                      <c:pt idx="1033">
                        <c:v>9</c:v>
                      </c:pt>
                      <c:pt idx="1034">
                        <c:v>9</c:v>
                      </c:pt>
                      <c:pt idx="1035">
                        <c:v>9</c:v>
                      </c:pt>
                      <c:pt idx="1036">
                        <c:v>9</c:v>
                      </c:pt>
                      <c:pt idx="1037">
                        <c:v>9</c:v>
                      </c:pt>
                      <c:pt idx="1038">
                        <c:v>9</c:v>
                      </c:pt>
                      <c:pt idx="1039">
                        <c:v>9.1</c:v>
                      </c:pt>
                      <c:pt idx="1040">
                        <c:v>9.1</c:v>
                      </c:pt>
                      <c:pt idx="1041">
                        <c:v>9.1</c:v>
                      </c:pt>
                      <c:pt idx="1042">
                        <c:v>9</c:v>
                      </c:pt>
                      <c:pt idx="1043">
                        <c:v>9</c:v>
                      </c:pt>
                      <c:pt idx="1044">
                        <c:v>9</c:v>
                      </c:pt>
                      <c:pt idx="1045">
                        <c:v>9</c:v>
                      </c:pt>
                      <c:pt idx="1046">
                        <c:v>9</c:v>
                      </c:pt>
                      <c:pt idx="1047">
                        <c:v>9</c:v>
                      </c:pt>
                      <c:pt idx="1048">
                        <c:v>9</c:v>
                      </c:pt>
                      <c:pt idx="1049">
                        <c:v>9</c:v>
                      </c:pt>
                      <c:pt idx="1050">
                        <c:v>8.9</c:v>
                      </c:pt>
                      <c:pt idx="1051">
                        <c:v>8.9</c:v>
                      </c:pt>
                      <c:pt idx="1052">
                        <c:v>8.9</c:v>
                      </c:pt>
                      <c:pt idx="1053">
                        <c:v>8.9</c:v>
                      </c:pt>
                      <c:pt idx="1054">
                        <c:v>8.9</c:v>
                      </c:pt>
                      <c:pt idx="1055">
                        <c:v>9</c:v>
                      </c:pt>
                      <c:pt idx="1056">
                        <c:v>8.9</c:v>
                      </c:pt>
                      <c:pt idx="1057">
                        <c:v>9</c:v>
                      </c:pt>
                      <c:pt idx="1058">
                        <c:v>9</c:v>
                      </c:pt>
                      <c:pt idx="1059">
                        <c:v>9</c:v>
                      </c:pt>
                      <c:pt idx="1060">
                        <c:v>9</c:v>
                      </c:pt>
                      <c:pt idx="1061">
                        <c:v>9</c:v>
                      </c:pt>
                      <c:pt idx="1062">
                        <c:v>9</c:v>
                      </c:pt>
                      <c:pt idx="1063">
                        <c:v>9</c:v>
                      </c:pt>
                      <c:pt idx="1064">
                        <c:v>9</c:v>
                      </c:pt>
                      <c:pt idx="1065">
                        <c:v>8.9</c:v>
                      </c:pt>
                      <c:pt idx="1066">
                        <c:v>9</c:v>
                      </c:pt>
                      <c:pt idx="1067">
                        <c:v>9</c:v>
                      </c:pt>
                      <c:pt idx="1068">
                        <c:v>9</c:v>
                      </c:pt>
                      <c:pt idx="1069">
                        <c:v>9</c:v>
                      </c:pt>
                      <c:pt idx="1070">
                        <c:v>9</c:v>
                      </c:pt>
                      <c:pt idx="1071">
                        <c:v>9</c:v>
                      </c:pt>
                      <c:pt idx="1072">
                        <c:v>9</c:v>
                      </c:pt>
                      <c:pt idx="1073">
                        <c:v>9</c:v>
                      </c:pt>
                      <c:pt idx="1074">
                        <c:v>8.9</c:v>
                      </c:pt>
                      <c:pt idx="1075">
                        <c:v>9</c:v>
                      </c:pt>
                      <c:pt idx="1076">
                        <c:v>9</c:v>
                      </c:pt>
                      <c:pt idx="1077">
                        <c:v>9</c:v>
                      </c:pt>
                      <c:pt idx="1078">
                        <c:v>9</c:v>
                      </c:pt>
                      <c:pt idx="1079">
                        <c:v>9</c:v>
                      </c:pt>
                      <c:pt idx="1080">
                        <c:v>9</c:v>
                      </c:pt>
                      <c:pt idx="1081">
                        <c:v>9.1</c:v>
                      </c:pt>
                      <c:pt idx="1082">
                        <c:v>9</c:v>
                      </c:pt>
                      <c:pt idx="1083">
                        <c:v>9</c:v>
                      </c:pt>
                      <c:pt idx="1084">
                        <c:v>9</c:v>
                      </c:pt>
                      <c:pt idx="1085">
                        <c:v>8.9</c:v>
                      </c:pt>
                      <c:pt idx="1086">
                        <c:v>9</c:v>
                      </c:pt>
                      <c:pt idx="1087">
                        <c:v>8.9</c:v>
                      </c:pt>
                      <c:pt idx="1088">
                        <c:v>9</c:v>
                      </c:pt>
                      <c:pt idx="1089">
                        <c:v>9</c:v>
                      </c:pt>
                      <c:pt idx="1090">
                        <c:v>8.9</c:v>
                      </c:pt>
                      <c:pt idx="1091">
                        <c:v>8.9</c:v>
                      </c:pt>
                      <c:pt idx="1092">
                        <c:v>8.9</c:v>
                      </c:pt>
                      <c:pt idx="1093">
                        <c:v>9</c:v>
                      </c:pt>
                      <c:pt idx="1094">
                        <c:v>9</c:v>
                      </c:pt>
                      <c:pt idx="1095">
                        <c:v>8.9</c:v>
                      </c:pt>
                      <c:pt idx="1096">
                        <c:v>8.9</c:v>
                      </c:pt>
                      <c:pt idx="1097">
                        <c:v>8.9</c:v>
                      </c:pt>
                      <c:pt idx="1098">
                        <c:v>9</c:v>
                      </c:pt>
                      <c:pt idx="1099">
                        <c:v>8.9</c:v>
                      </c:pt>
                      <c:pt idx="1100">
                        <c:v>9</c:v>
                      </c:pt>
                      <c:pt idx="1101">
                        <c:v>9</c:v>
                      </c:pt>
                      <c:pt idx="1102">
                        <c:v>9</c:v>
                      </c:pt>
                      <c:pt idx="1103">
                        <c:v>9</c:v>
                      </c:pt>
                      <c:pt idx="1104">
                        <c:v>9</c:v>
                      </c:pt>
                      <c:pt idx="1105">
                        <c:v>9</c:v>
                      </c:pt>
                      <c:pt idx="1106">
                        <c:v>9</c:v>
                      </c:pt>
                      <c:pt idx="1107">
                        <c:v>9</c:v>
                      </c:pt>
                      <c:pt idx="1108">
                        <c:v>9</c:v>
                      </c:pt>
                      <c:pt idx="1109">
                        <c:v>9</c:v>
                      </c:pt>
                      <c:pt idx="1110">
                        <c:v>8.9</c:v>
                      </c:pt>
                      <c:pt idx="1111">
                        <c:v>8.9</c:v>
                      </c:pt>
                      <c:pt idx="1112">
                        <c:v>8.9</c:v>
                      </c:pt>
                      <c:pt idx="1113">
                        <c:v>8.8000000000000007</c:v>
                      </c:pt>
                      <c:pt idx="1114">
                        <c:v>8.9</c:v>
                      </c:pt>
                      <c:pt idx="1115">
                        <c:v>8.9</c:v>
                      </c:pt>
                      <c:pt idx="1116">
                        <c:v>8.9</c:v>
                      </c:pt>
                      <c:pt idx="1117">
                        <c:v>8.9</c:v>
                      </c:pt>
                      <c:pt idx="1118">
                        <c:v>9</c:v>
                      </c:pt>
                      <c:pt idx="1119">
                        <c:v>8.9</c:v>
                      </c:pt>
                      <c:pt idx="1120">
                        <c:v>8.9</c:v>
                      </c:pt>
                      <c:pt idx="1121">
                        <c:v>9</c:v>
                      </c:pt>
                      <c:pt idx="1122">
                        <c:v>9</c:v>
                      </c:pt>
                      <c:pt idx="1123">
                        <c:v>8.9</c:v>
                      </c:pt>
                      <c:pt idx="1124">
                        <c:v>8.9</c:v>
                      </c:pt>
                      <c:pt idx="1125">
                        <c:v>8.8000000000000007</c:v>
                      </c:pt>
                      <c:pt idx="1126">
                        <c:v>8.9</c:v>
                      </c:pt>
                      <c:pt idx="1127">
                        <c:v>8.9</c:v>
                      </c:pt>
                      <c:pt idx="1128">
                        <c:v>9</c:v>
                      </c:pt>
                      <c:pt idx="1129">
                        <c:v>8.9</c:v>
                      </c:pt>
                      <c:pt idx="1130">
                        <c:v>9</c:v>
                      </c:pt>
                      <c:pt idx="1131">
                        <c:v>9</c:v>
                      </c:pt>
                      <c:pt idx="1132">
                        <c:v>9</c:v>
                      </c:pt>
                      <c:pt idx="1133">
                        <c:v>9</c:v>
                      </c:pt>
                      <c:pt idx="1134">
                        <c:v>8.9</c:v>
                      </c:pt>
                      <c:pt idx="1135">
                        <c:v>8.9</c:v>
                      </c:pt>
                      <c:pt idx="1136">
                        <c:v>9</c:v>
                      </c:pt>
                      <c:pt idx="1137">
                        <c:v>8.9</c:v>
                      </c:pt>
                      <c:pt idx="1138">
                        <c:v>8.9</c:v>
                      </c:pt>
                      <c:pt idx="1139">
                        <c:v>8.9</c:v>
                      </c:pt>
                      <c:pt idx="1140">
                        <c:v>8.9</c:v>
                      </c:pt>
                      <c:pt idx="1141">
                        <c:v>9</c:v>
                      </c:pt>
                      <c:pt idx="1142">
                        <c:v>8.9</c:v>
                      </c:pt>
                      <c:pt idx="1143">
                        <c:v>9</c:v>
                      </c:pt>
                      <c:pt idx="1144">
                        <c:v>8.9</c:v>
                      </c:pt>
                      <c:pt idx="1145">
                        <c:v>8.9</c:v>
                      </c:pt>
                      <c:pt idx="1146">
                        <c:v>9</c:v>
                      </c:pt>
                      <c:pt idx="1147">
                        <c:v>8.8000000000000007</c:v>
                      </c:pt>
                      <c:pt idx="1148">
                        <c:v>8.8000000000000007</c:v>
                      </c:pt>
                      <c:pt idx="1149">
                        <c:v>8.8000000000000007</c:v>
                      </c:pt>
                      <c:pt idx="1150">
                        <c:v>8.8000000000000007</c:v>
                      </c:pt>
                      <c:pt idx="1151">
                        <c:v>8.8000000000000007</c:v>
                      </c:pt>
                      <c:pt idx="1152">
                        <c:v>8.8000000000000007</c:v>
                      </c:pt>
                      <c:pt idx="1153">
                        <c:v>8.8000000000000007</c:v>
                      </c:pt>
                      <c:pt idx="1154">
                        <c:v>8.8000000000000007</c:v>
                      </c:pt>
                      <c:pt idx="1155">
                        <c:v>8.8000000000000007</c:v>
                      </c:pt>
                      <c:pt idx="1156">
                        <c:v>8.8000000000000007</c:v>
                      </c:pt>
                      <c:pt idx="1157">
                        <c:v>8.8000000000000007</c:v>
                      </c:pt>
                      <c:pt idx="1158">
                        <c:v>8.8000000000000007</c:v>
                      </c:pt>
                      <c:pt idx="1159">
                        <c:v>8.6999999999999993</c:v>
                      </c:pt>
                      <c:pt idx="1160">
                        <c:v>8.8000000000000007</c:v>
                      </c:pt>
                      <c:pt idx="1161">
                        <c:v>8.8000000000000007</c:v>
                      </c:pt>
                      <c:pt idx="1162">
                        <c:v>8.8000000000000007</c:v>
                      </c:pt>
                      <c:pt idx="1163">
                        <c:v>8.8000000000000007</c:v>
                      </c:pt>
                      <c:pt idx="1164">
                        <c:v>8.8000000000000007</c:v>
                      </c:pt>
                      <c:pt idx="1165">
                        <c:v>8.8000000000000007</c:v>
                      </c:pt>
                      <c:pt idx="1166">
                        <c:v>8.8000000000000007</c:v>
                      </c:pt>
                      <c:pt idx="1167">
                        <c:v>8.8000000000000007</c:v>
                      </c:pt>
                      <c:pt idx="1168">
                        <c:v>8.8000000000000007</c:v>
                      </c:pt>
                      <c:pt idx="1169">
                        <c:v>8.8000000000000007</c:v>
                      </c:pt>
                      <c:pt idx="1170">
                        <c:v>8.6999999999999993</c:v>
                      </c:pt>
                      <c:pt idx="1171">
                        <c:v>8.6999999999999993</c:v>
                      </c:pt>
                      <c:pt idx="1172">
                        <c:v>8.8000000000000007</c:v>
                      </c:pt>
                      <c:pt idx="1173">
                        <c:v>8.8000000000000007</c:v>
                      </c:pt>
                      <c:pt idx="1174">
                        <c:v>8.6999999999999993</c:v>
                      </c:pt>
                      <c:pt idx="1175">
                        <c:v>8.6999999999999993</c:v>
                      </c:pt>
                      <c:pt idx="1176">
                        <c:v>8.8000000000000007</c:v>
                      </c:pt>
                      <c:pt idx="1177">
                        <c:v>8.6999999999999993</c:v>
                      </c:pt>
                      <c:pt idx="1178">
                        <c:v>8.6999999999999993</c:v>
                      </c:pt>
                      <c:pt idx="1179">
                        <c:v>8.8000000000000007</c:v>
                      </c:pt>
                      <c:pt idx="1180">
                        <c:v>8.8000000000000007</c:v>
                      </c:pt>
                      <c:pt idx="1181">
                        <c:v>8.6999999999999993</c:v>
                      </c:pt>
                      <c:pt idx="1182">
                        <c:v>8.8000000000000007</c:v>
                      </c:pt>
                      <c:pt idx="1183">
                        <c:v>8.6999999999999993</c:v>
                      </c:pt>
                      <c:pt idx="1184">
                        <c:v>8.6999999999999993</c:v>
                      </c:pt>
                      <c:pt idx="1185">
                        <c:v>8.8000000000000007</c:v>
                      </c:pt>
                      <c:pt idx="1186">
                        <c:v>8.8000000000000007</c:v>
                      </c:pt>
                      <c:pt idx="1187">
                        <c:v>8.8000000000000007</c:v>
                      </c:pt>
                      <c:pt idx="1188">
                        <c:v>8.8000000000000007</c:v>
                      </c:pt>
                      <c:pt idx="1189">
                        <c:v>8.6999999999999993</c:v>
                      </c:pt>
                      <c:pt idx="1190">
                        <c:v>8.8000000000000007</c:v>
                      </c:pt>
                      <c:pt idx="1191">
                        <c:v>8.6999999999999993</c:v>
                      </c:pt>
                      <c:pt idx="1192">
                        <c:v>8.8000000000000007</c:v>
                      </c:pt>
                      <c:pt idx="1193">
                        <c:v>8.6999999999999993</c:v>
                      </c:pt>
                      <c:pt idx="1194">
                        <c:v>8.6</c:v>
                      </c:pt>
                      <c:pt idx="1195">
                        <c:v>8.6999999999999993</c:v>
                      </c:pt>
                      <c:pt idx="1196">
                        <c:v>8.6</c:v>
                      </c:pt>
                      <c:pt idx="1197">
                        <c:v>8.6</c:v>
                      </c:pt>
                      <c:pt idx="1198">
                        <c:v>8.6</c:v>
                      </c:pt>
                      <c:pt idx="1199">
                        <c:v>8.5</c:v>
                      </c:pt>
                      <c:pt idx="1200">
                        <c:v>8.6</c:v>
                      </c:pt>
                      <c:pt idx="1201">
                        <c:v>8.6</c:v>
                      </c:pt>
                      <c:pt idx="1202">
                        <c:v>8.6</c:v>
                      </c:pt>
                      <c:pt idx="1203">
                        <c:v>8.6</c:v>
                      </c:pt>
                      <c:pt idx="1204">
                        <c:v>8.6</c:v>
                      </c:pt>
                      <c:pt idx="1205">
                        <c:v>8.6</c:v>
                      </c:pt>
                      <c:pt idx="1206">
                        <c:v>8.6999999999999993</c:v>
                      </c:pt>
                      <c:pt idx="1207">
                        <c:v>8.6999999999999993</c:v>
                      </c:pt>
                      <c:pt idx="1208">
                        <c:v>8.6999999999999993</c:v>
                      </c:pt>
                      <c:pt idx="1209">
                        <c:v>8.6</c:v>
                      </c:pt>
                      <c:pt idx="1210">
                        <c:v>8.6999999999999993</c:v>
                      </c:pt>
                      <c:pt idx="1211">
                        <c:v>8.6999999999999993</c:v>
                      </c:pt>
                      <c:pt idx="1212">
                        <c:v>8.6999999999999993</c:v>
                      </c:pt>
                      <c:pt idx="1213">
                        <c:v>8.6999999999999993</c:v>
                      </c:pt>
                      <c:pt idx="1214">
                        <c:v>8.6999999999999993</c:v>
                      </c:pt>
                      <c:pt idx="1215">
                        <c:v>8.6999999999999993</c:v>
                      </c:pt>
                      <c:pt idx="1216">
                        <c:v>8.8000000000000007</c:v>
                      </c:pt>
                      <c:pt idx="1217">
                        <c:v>8.8000000000000007</c:v>
                      </c:pt>
                      <c:pt idx="1218">
                        <c:v>8.8000000000000007</c:v>
                      </c:pt>
                      <c:pt idx="1219">
                        <c:v>8.8000000000000007</c:v>
                      </c:pt>
                      <c:pt idx="1220">
                        <c:v>8.9</c:v>
                      </c:pt>
                      <c:pt idx="1221">
                        <c:v>8.8000000000000007</c:v>
                      </c:pt>
                      <c:pt idx="1222">
                        <c:v>8.8000000000000007</c:v>
                      </c:pt>
                      <c:pt idx="1223">
                        <c:v>8.8000000000000007</c:v>
                      </c:pt>
                      <c:pt idx="1224">
                        <c:v>8.8000000000000007</c:v>
                      </c:pt>
                      <c:pt idx="1225">
                        <c:v>8.8000000000000007</c:v>
                      </c:pt>
                      <c:pt idx="1226">
                        <c:v>8.8000000000000007</c:v>
                      </c:pt>
                      <c:pt idx="1227">
                        <c:v>8.8000000000000007</c:v>
                      </c:pt>
                      <c:pt idx="1228">
                        <c:v>8.8000000000000007</c:v>
                      </c:pt>
                      <c:pt idx="1229">
                        <c:v>8.6999999999999993</c:v>
                      </c:pt>
                      <c:pt idx="1230">
                        <c:v>8.8000000000000007</c:v>
                      </c:pt>
                      <c:pt idx="1231">
                        <c:v>8.6999999999999993</c:v>
                      </c:pt>
                      <c:pt idx="1232">
                        <c:v>8.6999999999999993</c:v>
                      </c:pt>
                      <c:pt idx="1233">
                        <c:v>8.6999999999999993</c:v>
                      </c:pt>
                      <c:pt idx="1234">
                        <c:v>8.8000000000000007</c:v>
                      </c:pt>
                      <c:pt idx="1235">
                        <c:v>8.6999999999999993</c:v>
                      </c:pt>
                      <c:pt idx="1236">
                        <c:v>8.6999999999999993</c:v>
                      </c:pt>
                      <c:pt idx="1237">
                        <c:v>8.8000000000000007</c:v>
                      </c:pt>
                      <c:pt idx="1238">
                        <c:v>8.8000000000000007</c:v>
                      </c:pt>
                      <c:pt idx="1239">
                        <c:v>8.6999999999999993</c:v>
                      </c:pt>
                      <c:pt idx="1240">
                        <c:v>8.6999999999999993</c:v>
                      </c:pt>
                      <c:pt idx="1241">
                        <c:v>8.6999999999999993</c:v>
                      </c:pt>
                      <c:pt idx="1242">
                        <c:v>8.6999999999999993</c:v>
                      </c:pt>
                      <c:pt idx="1243">
                        <c:v>8.8000000000000007</c:v>
                      </c:pt>
                      <c:pt idx="1244">
                        <c:v>8.8000000000000007</c:v>
                      </c:pt>
                      <c:pt idx="1245">
                        <c:v>8.8000000000000007</c:v>
                      </c:pt>
                      <c:pt idx="1246">
                        <c:v>8.6999999999999993</c:v>
                      </c:pt>
                      <c:pt idx="1247">
                        <c:v>8.6999999999999993</c:v>
                      </c:pt>
                      <c:pt idx="1248">
                        <c:v>8.6999999999999993</c:v>
                      </c:pt>
                      <c:pt idx="1249">
                        <c:v>8.8000000000000007</c:v>
                      </c:pt>
                      <c:pt idx="1250">
                        <c:v>8.6999999999999993</c:v>
                      </c:pt>
                      <c:pt idx="1251">
                        <c:v>8.8000000000000007</c:v>
                      </c:pt>
                      <c:pt idx="1252">
                        <c:v>8.6999999999999993</c:v>
                      </c:pt>
                      <c:pt idx="1253">
                        <c:v>8.6999999999999993</c:v>
                      </c:pt>
                      <c:pt idx="1254">
                        <c:v>8.8000000000000007</c:v>
                      </c:pt>
                      <c:pt idx="1255">
                        <c:v>8.8000000000000007</c:v>
                      </c:pt>
                      <c:pt idx="1256">
                        <c:v>8.6999999999999993</c:v>
                      </c:pt>
                      <c:pt idx="1257">
                        <c:v>8.6999999999999993</c:v>
                      </c:pt>
                      <c:pt idx="1258">
                        <c:v>8.6999999999999993</c:v>
                      </c:pt>
                      <c:pt idx="1259">
                        <c:v>8.8000000000000007</c:v>
                      </c:pt>
                      <c:pt idx="1260">
                        <c:v>8.6999999999999993</c:v>
                      </c:pt>
                      <c:pt idx="1261">
                        <c:v>8.6999999999999993</c:v>
                      </c:pt>
                      <c:pt idx="1262">
                        <c:v>8.8000000000000007</c:v>
                      </c:pt>
                      <c:pt idx="1263">
                        <c:v>8.6999999999999993</c:v>
                      </c:pt>
                      <c:pt idx="1264">
                        <c:v>8.8000000000000007</c:v>
                      </c:pt>
                      <c:pt idx="1265">
                        <c:v>8.6999999999999993</c:v>
                      </c:pt>
                      <c:pt idx="1266">
                        <c:v>8.6999999999999993</c:v>
                      </c:pt>
                      <c:pt idx="1267">
                        <c:v>8.6999999999999993</c:v>
                      </c:pt>
                      <c:pt idx="1268">
                        <c:v>8.6999999999999993</c:v>
                      </c:pt>
                      <c:pt idx="1269">
                        <c:v>8.6999999999999993</c:v>
                      </c:pt>
                      <c:pt idx="1270">
                        <c:v>8.6999999999999993</c:v>
                      </c:pt>
                      <c:pt idx="1271">
                        <c:v>8.6999999999999993</c:v>
                      </c:pt>
                      <c:pt idx="1272">
                        <c:v>8.6999999999999993</c:v>
                      </c:pt>
                      <c:pt idx="1273">
                        <c:v>8.6999999999999993</c:v>
                      </c:pt>
                      <c:pt idx="1274">
                        <c:v>8.6999999999999993</c:v>
                      </c:pt>
                      <c:pt idx="1275">
                        <c:v>8.6999999999999993</c:v>
                      </c:pt>
                      <c:pt idx="1276">
                        <c:v>8.6999999999999993</c:v>
                      </c:pt>
                      <c:pt idx="1277">
                        <c:v>8.6999999999999993</c:v>
                      </c:pt>
                      <c:pt idx="1278">
                        <c:v>8.6999999999999993</c:v>
                      </c:pt>
                      <c:pt idx="1279">
                        <c:v>8.6999999999999993</c:v>
                      </c:pt>
                      <c:pt idx="1280">
                        <c:v>8.6999999999999993</c:v>
                      </c:pt>
                      <c:pt idx="1281">
                        <c:v>8.6999999999999993</c:v>
                      </c:pt>
                      <c:pt idx="1282">
                        <c:v>8.6999999999999993</c:v>
                      </c:pt>
                      <c:pt idx="1283">
                        <c:v>8.6999999999999993</c:v>
                      </c:pt>
                      <c:pt idx="1284">
                        <c:v>8.6999999999999993</c:v>
                      </c:pt>
                      <c:pt idx="1285">
                        <c:v>8.6999999999999993</c:v>
                      </c:pt>
                      <c:pt idx="1286">
                        <c:v>8.6999999999999993</c:v>
                      </c:pt>
                      <c:pt idx="1287">
                        <c:v>8.6</c:v>
                      </c:pt>
                      <c:pt idx="1288">
                        <c:v>8.6</c:v>
                      </c:pt>
                      <c:pt idx="1289">
                        <c:v>8.6999999999999993</c:v>
                      </c:pt>
                      <c:pt idx="1290">
                        <c:v>8.6</c:v>
                      </c:pt>
                      <c:pt idx="1291">
                        <c:v>8.6</c:v>
                      </c:pt>
                      <c:pt idx="1292">
                        <c:v>8.6</c:v>
                      </c:pt>
                      <c:pt idx="1293">
                        <c:v>8.6999999999999993</c:v>
                      </c:pt>
                      <c:pt idx="1294">
                        <c:v>8.6999999999999993</c:v>
                      </c:pt>
                      <c:pt idx="1295">
                        <c:v>8.6999999999999993</c:v>
                      </c:pt>
                      <c:pt idx="1296">
                        <c:v>8.6</c:v>
                      </c:pt>
                      <c:pt idx="1297">
                        <c:v>8.6</c:v>
                      </c:pt>
                      <c:pt idx="1298">
                        <c:v>8.6</c:v>
                      </c:pt>
                      <c:pt idx="1299">
                        <c:v>8.6</c:v>
                      </c:pt>
                      <c:pt idx="1300">
                        <c:v>8.6</c:v>
                      </c:pt>
                      <c:pt idx="1301">
                        <c:v>8.6</c:v>
                      </c:pt>
                      <c:pt idx="1302">
                        <c:v>8.6999999999999993</c:v>
                      </c:pt>
                      <c:pt idx="1303">
                        <c:v>8.6999999999999993</c:v>
                      </c:pt>
                      <c:pt idx="1304">
                        <c:v>8.6999999999999993</c:v>
                      </c:pt>
                      <c:pt idx="1305">
                        <c:v>8.6999999999999993</c:v>
                      </c:pt>
                      <c:pt idx="1306">
                        <c:v>8.6999999999999993</c:v>
                      </c:pt>
                      <c:pt idx="1307">
                        <c:v>8.6999999999999993</c:v>
                      </c:pt>
                      <c:pt idx="1308">
                        <c:v>8.6</c:v>
                      </c:pt>
                      <c:pt idx="1309">
                        <c:v>8.6999999999999993</c:v>
                      </c:pt>
                      <c:pt idx="1310">
                        <c:v>8.6999999999999993</c:v>
                      </c:pt>
                      <c:pt idx="1311">
                        <c:v>8.6999999999999993</c:v>
                      </c:pt>
                      <c:pt idx="1312">
                        <c:v>8.6999999999999993</c:v>
                      </c:pt>
                      <c:pt idx="1313">
                        <c:v>8.6</c:v>
                      </c:pt>
                      <c:pt idx="1314">
                        <c:v>8.6</c:v>
                      </c:pt>
                      <c:pt idx="1315">
                        <c:v>8.6</c:v>
                      </c:pt>
                      <c:pt idx="1316">
                        <c:v>8.6</c:v>
                      </c:pt>
                      <c:pt idx="1317">
                        <c:v>8.6</c:v>
                      </c:pt>
                      <c:pt idx="1318">
                        <c:v>8.6</c:v>
                      </c:pt>
                      <c:pt idx="1319">
                        <c:v>8.6</c:v>
                      </c:pt>
                      <c:pt idx="1320">
                        <c:v>8.6</c:v>
                      </c:pt>
                      <c:pt idx="1321">
                        <c:v>8.6</c:v>
                      </c:pt>
                      <c:pt idx="1322">
                        <c:v>8.6</c:v>
                      </c:pt>
                      <c:pt idx="1323">
                        <c:v>8.5</c:v>
                      </c:pt>
                      <c:pt idx="1324">
                        <c:v>8.6</c:v>
                      </c:pt>
                      <c:pt idx="1325">
                        <c:v>8.6</c:v>
                      </c:pt>
                      <c:pt idx="1326">
                        <c:v>8.5</c:v>
                      </c:pt>
                      <c:pt idx="1327">
                        <c:v>8.6</c:v>
                      </c:pt>
                      <c:pt idx="1328">
                        <c:v>8.6</c:v>
                      </c:pt>
                      <c:pt idx="1329">
                        <c:v>8.6</c:v>
                      </c:pt>
                      <c:pt idx="1330">
                        <c:v>8.6</c:v>
                      </c:pt>
                      <c:pt idx="1331">
                        <c:v>8.5</c:v>
                      </c:pt>
                      <c:pt idx="1332">
                        <c:v>8.5</c:v>
                      </c:pt>
                      <c:pt idx="1333">
                        <c:v>8.6</c:v>
                      </c:pt>
                      <c:pt idx="1334">
                        <c:v>8.6</c:v>
                      </c:pt>
                      <c:pt idx="1335">
                        <c:v>8.6</c:v>
                      </c:pt>
                      <c:pt idx="1336">
                        <c:v>8.5</c:v>
                      </c:pt>
                      <c:pt idx="1337">
                        <c:v>8.5</c:v>
                      </c:pt>
                      <c:pt idx="1338">
                        <c:v>8.5</c:v>
                      </c:pt>
                      <c:pt idx="1339">
                        <c:v>8.6</c:v>
                      </c:pt>
                      <c:pt idx="1340">
                        <c:v>8.6</c:v>
                      </c:pt>
                      <c:pt idx="1341">
                        <c:v>8.6</c:v>
                      </c:pt>
                      <c:pt idx="1342">
                        <c:v>8.6</c:v>
                      </c:pt>
                      <c:pt idx="1343">
                        <c:v>8.5</c:v>
                      </c:pt>
                      <c:pt idx="1344">
                        <c:v>8.6</c:v>
                      </c:pt>
                      <c:pt idx="1345">
                        <c:v>8.6</c:v>
                      </c:pt>
                      <c:pt idx="1346">
                        <c:v>8.5</c:v>
                      </c:pt>
                      <c:pt idx="1347">
                        <c:v>8.5</c:v>
                      </c:pt>
                      <c:pt idx="1348">
                        <c:v>8.5</c:v>
                      </c:pt>
                      <c:pt idx="1349">
                        <c:v>8.5</c:v>
                      </c:pt>
                      <c:pt idx="1350">
                        <c:v>8.6</c:v>
                      </c:pt>
                      <c:pt idx="1351">
                        <c:v>8.6</c:v>
                      </c:pt>
                      <c:pt idx="1352">
                        <c:v>8.5</c:v>
                      </c:pt>
                      <c:pt idx="1353">
                        <c:v>8.5</c:v>
                      </c:pt>
                      <c:pt idx="1354">
                        <c:v>8.5</c:v>
                      </c:pt>
                      <c:pt idx="1355">
                        <c:v>8.5</c:v>
                      </c:pt>
                      <c:pt idx="1356">
                        <c:v>8.5</c:v>
                      </c:pt>
                      <c:pt idx="1357">
                        <c:v>8.5</c:v>
                      </c:pt>
                      <c:pt idx="1358">
                        <c:v>8.6</c:v>
                      </c:pt>
                      <c:pt idx="1359">
                        <c:v>8.6</c:v>
                      </c:pt>
                      <c:pt idx="1360">
                        <c:v>8.5</c:v>
                      </c:pt>
                      <c:pt idx="1361">
                        <c:v>8.6</c:v>
                      </c:pt>
                      <c:pt idx="1362">
                        <c:v>8.6</c:v>
                      </c:pt>
                      <c:pt idx="1363">
                        <c:v>8.6</c:v>
                      </c:pt>
                      <c:pt idx="1364">
                        <c:v>8.6</c:v>
                      </c:pt>
                      <c:pt idx="1365">
                        <c:v>8.5</c:v>
                      </c:pt>
                      <c:pt idx="1366">
                        <c:v>8.5</c:v>
                      </c:pt>
                      <c:pt idx="1367">
                        <c:v>8.5</c:v>
                      </c:pt>
                      <c:pt idx="1368">
                        <c:v>8.5</c:v>
                      </c:pt>
                      <c:pt idx="1369">
                        <c:v>8.5</c:v>
                      </c:pt>
                      <c:pt idx="1370">
                        <c:v>8.5</c:v>
                      </c:pt>
                      <c:pt idx="1371">
                        <c:v>8.5</c:v>
                      </c:pt>
                      <c:pt idx="1372">
                        <c:v>8.5</c:v>
                      </c:pt>
                      <c:pt idx="1373">
                        <c:v>8.4</c:v>
                      </c:pt>
                      <c:pt idx="1374">
                        <c:v>8.5</c:v>
                      </c:pt>
                      <c:pt idx="1375">
                        <c:v>8.5</c:v>
                      </c:pt>
                      <c:pt idx="1376">
                        <c:v>8.5</c:v>
                      </c:pt>
                      <c:pt idx="1377">
                        <c:v>8.5</c:v>
                      </c:pt>
                      <c:pt idx="1378">
                        <c:v>8.5</c:v>
                      </c:pt>
                      <c:pt idx="1379">
                        <c:v>8.4</c:v>
                      </c:pt>
                      <c:pt idx="1380">
                        <c:v>8.5</c:v>
                      </c:pt>
                      <c:pt idx="1381">
                        <c:v>8.5</c:v>
                      </c:pt>
                      <c:pt idx="1382">
                        <c:v>8.5</c:v>
                      </c:pt>
                      <c:pt idx="1383">
                        <c:v>8.5</c:v>
                      </c:pt>
                      <c:pt idx="1384">
                        <c:v>8.5</c:v>
                      </c:pt>
                      <c:pt idx="1385">
                        <c:v>8.5</c:v>
                      </c:pt>
                      <c:pt idx="1386">
                        <c:v>8.5</c:v>
                      </c:pt>
                      <c:pt idx="1387">
                        <c:v>8.5</c:v>
                      </c:pt>
                      <c:pt idx="1388">
                        <c:v>8.5</c:v>
                      </c:pt>
                      <c:pt idx="1389">
                        <c:v>8.5</c:v>
                      </c:pt>
                      <c:pt idx="1390">
                        <c:v>8.5</c:v>
                      </c:pt>
                      <c:pt idx="1391">
                        <c:v>8.5</c:v>
                      </c:pt>
                      <c:pt idx="1392">
                        <c:v>8.5</c:v>
                      </c:pt>
                      <c:pt idx="1393">
                        <c:v>8.5</c:v>
                      </c:pt>
                      <c:pt idx="1394">
                        <c:v>8.5</c:v>
                      </c:pt>
                      <c:pt idx="1395">
                        <c:v>8.5</c:v>
                      </c:pt>
                      <c:pt idx="1396">
                        <c:v>8.5</c:v>
                      </c:pt>
                      <c:pt idx="1397">
                        <c:v>8.5</c:v>
                      </c:pt>
                      <c:pt idx="1398">
                        <c:v>8.5</c:v>
                      </c:pt>
                      <c:pt idx="1399">
                        <c:v>8.5</c:v>
                      </c:pt>
                      <c:pt idx="1400">
                        <c:v>8.5</c:v>
                      </c:pt>
                      <c:pt idx="1401">
                        <c:v>8.5</c:v>
                      </c:pt>
                      <c:pt idx="1402">
                        <c:v>8.4</c:v>
                      </c:pt>
                      <c:pt idx="1403">
                        <c:v>8.4</c:v>
                      </c:pt>
                      <c:pt idx="1404">
                        <c:v>8.5</c:v>
                      </c:pt>
                      <c:pt idx="1405">
                        <c:v>8.5</c:v>
                      </c:pt>
                      <c:pt idx="1406">
                        <c:v>8.5</c:v>
                      </c:pt>
                      <c:pt idx="1407">
                        <c:v>8.5</c:v>
                      </c:pt>
                      <c:pt idx="1408">
                        <c:v>8.5</c:v>
                      </c:pt>
                      <c:pt idx="1409">
                        <c:v>8.4</c:v>
                      </c:pt>
                      <c:pt idx="1410">
                        <c:v>8.4</c:v>
                      </c:pt>
                      <c:pt idx="1411">
                        <c:v>8.5</c:v>
                      </c:pt>
                      <c:pt idx="1412">
                        <c:v>8.5</c:v>
                      </c:pt>
                      <c:pt idx="1413">
                        <c:v>8.5</c:v>
                      </c:pt>
                      <c:pt idx="1414">
                        <c:v>8.5</c:v>
                      </c:pt>
                      <c:pt idx="1415">
                        <c:v>8.4</c:v>
                      </c:pt>
                      <c:pt idx="1416">
                        <c:v>8.4</c:v>
                      </c:pt>
                      <c:pt idx="1417">
                        <c:v>8.4</c:v>
                      </c:pt>
                      <c:pt idx="1418">
                        <c:v>8.4</c:v>
                      </c:pt>
                      <c:pt idx="1419">
                        <c:v>8.4</c:v>
                      </c:pt>
                      <c:pt idx="1420">
                        <c:v>8.4</c:v>
                      </c:pt>
                      <c:pt idx="1421">
                        <c:v>8.4</c:v>
                      </c:pt>
                      <c:pt idx="1422">
                        <c:v>8.5</c:v>
                      </c:pt>
                      <c:pt idx="1423">
                        <c:v>8.5</c:v>
                      </c:pt>
                      <c:pt idx="1424">
                        <c:v>8.4</c:v>
                      </c:pt>
                      <c:pt idx="1425">
                        <c:v>8.4</c:v>
                      </c:pt>
                      <c:pt idx="1426">
                        <c:v>8.4</c:v>
                      </c:pt>
                      <c:pt idx="1427">
                        <c:v>8.3000000000000007</c:v>
                      </c:pt>
                      <c:pt idx="1428">
                        <c:v>8.4</c:v>
                      </c:pt>
                      <c:pt idx="1429">
                        <c:v>8.3000000000000007</c:v>
                      </c:pt>
                      <c:pt idx="1430">
                        <c:v>8.4</c:v>
                      </c:pt>
                      <c:pt idx="1431">
                        <c:v>8.4</c:v>
                      </c:pt>
                      <c:pt idx="1432">
                        <c:v>8.4</c:v>
                      </c:pt>
                      <c:pt idx="1433">
                        <c:v>8.4</c:v>
                      </c:pt>
                      <c:pt idx="1434">
                        <c:v>8.4</c:v>
                      </c:pt>
                      <c:pt idx="1435">
                        <c:v>8.4</c:v>
                      </c:pt>
                      <c:pt idx="1436">
                        <c:v>8.4</c:v>
                      </c:pt>
                      <c:pt idx="1437">
                        <c:v>8.4</c:v>
                      </c:pt>
                      <c:pt idx="1438">
                        <c:v>8.4</c:v>
                      </c:pt>
                      <c:pt idx="1439">
                        <c:v>8.4</c:v>
                      </c:pt>
                      <c:pt idx="1440">
                        <c:v>8.4</c:v>
                      </c:pt>
                      <c:pt idx="1441">
                        <c:v>8.4</c:v>
                      </c:pt>
                      <c:pt idx="1442">
                        <c:v>8.4</c:v>
                      </c:pt>
                      <c:pt idx="1443">
                        <c:v>8.4</c:v>
                      </c:pt>
                      <c:pt idx="1444">
                        <c:v>8.4</c:v>
                      </c:pt>
                      <c:pt idx="1445">
                        <c:v>8.5</c:v>
                      </c:pt>
                      <c:pt idx="1446">
                        <c:v>8.4</c:v>
                      </c:pt>
                      <c:pt idx="1447">
                        <c:v>8.4</c:v>
                      </c:pt>
                      <c:pt idx="1448">
                        <c:v>8.4</c:v>
                      </c:pt>
                      <c:pt idx="1449">
                        <c:v>8.5</c:v>
                      </c:pt>
                      <c:pt idx="1450">
                        <c:v>8.4</c:v>
                      </c:pt>
                      <c:pt idx="1451">
                        <c:v>8.4</c:v>
                      </c:pt>
                      <c:pt idx="1452">
                        <c:v>8.4</c:v>
                      </c:pt>
                      <c:pt idx="1453">
                        <c:v>8.4</c:v>
                      </c:pt>
                      <c:pt idx="1454">
                        <c:v>8.4</c:v>
                      </c:pt>
                      <c:pt idx="1455">
                        <c:v>8.4</c:v>
                      </c:pt>
                      <c:pt idx="1456">
                        <c:v>8.4</c:v>
                      </c:pt>
                      <c:pt idx="1457">
                        <c:v>8.4</c:v>
                      </c:pt>
                      <c:pt idx="1458">
                        <c:v>8.4</c:v>
                      </c:pt>
                      <c:pt idx="1459">
                        <c:v>8.4</c:v>
                      </c:pt>
                      <c:pt idx="1460">
                        <c:v>8.4</c:v>
                      </c:pt>
                      <c:pt idx="1461">
                        <c:v>8.4</c:v>
                      </c:pt>
                      <c:pt idx="1462">
                        <c:v>8.3000000000000007</c:v>
                      </c:pt>
                      <c:pt idx="1463">
                        <c:v>8.4</c:v>
                      </c:pt>
                      <c:pt idx="1464">
                        <c:v>8.4</c:v>
                      </c:pt>
                      <c:pt idx="1465">
                        <c:v>8.4</c:v>
                      </c:pt>
                      <c:pt idx="1466">
                        <c:v>8.4</c:v>
                      </c:pt>
                      <c:pt idx="1467">
                        <c:v>8.4</c:v>
                      </c:pt>
                      <c:pt idx="1468">
                        <c:v>8.4</c:v>
                      </c:pt>
                      <c:pt idx="1469">
                        <c:v>8.3000000000000007</c:v>
                      </c:pt>
                      <c:pt idx="1470">
                        <c:v>8.3000000000000007</c:v>
                      </c:pt>
                      <c:pt idx="1471">
                        <c:v>8.4</c:v>
                      </c:pt>
                      <c:pt idx="1472">
                        <c:v>8.4</c:v>
                      </c:pt>
                      <c:pt idx="1473">
                        <c:v>8.4</c:v>
                      </c:pt>
                      <c:pt idx="1474">
                        <c:v>8.4</c:v>
                      </c:pt>
                      <c:pt idx="1475">
                        <c:v>8.4</c:v>
                      </c:pt>
                      <c:pt idx="1476">
                        <c:v>8.4</c:v>
                      </c:pt>
                      <c:pt idx="1477">
                        <c:v>8.4</c:v>
                      </c:pt>
                      <c:pt idx="1478">
                        <c:v>8.3000000000000007</c:v>
                      </c:pt>
                      <c:pt idx="1479">
                        <c:v>8.4</c:v>
                      </c:pt>
                      <c:pt idx="1480">
                        <c:v>8.4</c:v>
                      </c:pt>
                      <c:pt idx="1481">
                        <c:v>8.4</c:v>
                      </c:pt>
                      <c:pt idx="1482">
                        <c:v>8.4</c:v>
                      </c:pt>
                      <c:pt idx="1483">
                        <c:v>8.4</c:v>
                      </c:pt>
                      <c:pt idx="1484">
                        <c:v>8.3000000000000007</c:v>
                      </c:pt>
                      <c:pt idx="1485">
                        <c:v>8.3000000000000007</c:v>
                      </c:pt>
                      <c:pt idx="1486">
                        <c:v>8.3000000000000007</c:v>
                      </c:pt>
                      <c:pt idx="1487">
                        <c:v>8.3000000000000007</c:v>
                      </c:pt>
                      <c:pt idx="1488">
                        <c:v>8.3000000000000007</c:v>
                      </c:pt>
                      <c:pt idx="1489">
                        <c:v>8.4</c:v>
                      </c:pt>
                      <c:pt idx="1490">
                        <c:v>8.4</c:v>
                      </c:pt>
                      <c:pt idx="1491">
                        <c:v>8.3000000000000007</c:v>
                      </c:pt>
                      <c:pt idx="1492">
                        <c:v>8.3000000000000007</c:v>
                      </c:pt>
                      <c:pt idx="1493">
                        <c:v>8.4</c:v>
                      </c:pt>
                      <c:pt idx="1494">
                        <c:v>8.3000000000000007</c:v>
                      </c:pt>
                      <c:pt idx="1495">
                        <c:v>8.4</c:v>
                      </c:pt>
                      <c:pt idx="1496">
                        <c:v>8.3000000000000007</c:v>
                      </c:pt>
                      <c:pt idx="1497">
                        <c:v>8.3000000000000007</c:v>
                      </c:pt>
                      <c:pt idx="1498">
                        <c:v>8.4</c:v>
                      </c:pt>
                      <c:pt idx="1499">
                        <c:v>8.4</c:v>
                      </c:pt>
                      <c:pt idx="1500">
                        <c:v>8.3000000000000007</c:v>
                      </c:pt>
                      <c:pt idx="1501">
                        <c:v>8.4</c:v>
                      </c:pt>
                      <c:pt idx="1502">
                        <c:v>8.4</c:v>
                      </c:pt>
                      <c:pt idx="1503">
                        <c:v>8.3000000000000007</c:v>
                      </c:pt>
                      <c:pt idx="1504">
                        <c:v>8.3000000000000007</c:v>
                      </c:pt>
                      <c:pt idx="1505">
                        <c:v>8.3000000000000007</c:v>
                      </c:pt>
                      <c:pt idx="1506">
                        <c:v>8.1999999999999993</c:v>
                      </c:pt>
                      <c:pt idx="1507">
                        <c:v>8.3000000000000007</c:v>
                      </c:pt>
                      <c:pt idx="1508">
                        <c:v>8.3000000000000007</c:v>
                      </c:pt>
                      <c:pt idx="1509">
                        <c:v>8.3000000000000007</c:v>
                      </c:pt>
                      <c:pt idx="1510">
                        <c:v>8.1999999999999993</c:v>
                      </c:pt>
                      <c:pt idx="1511">
                        <c:v>8.3000000000000007</c:v>
                      </c:pt>
                      <c:pt idx="1512">
                        <c:v>8.1999999999999993</c:v>
                      </c:pt>
                      <c:pt idx="1513">
                        <c:v>8.3000000000000007</c:v>
                      </c:pt>
                      <c:pt idx="1514">
                        <c:v>8.1999999999999993</c:v>
                      </c:pt>
                      <c:pt idx="1515">
                        <c:v>8.1999999999999993</c:v>
                      </c:pt>
                      <c:pt idx="1516">
                        <c:v>8.1999999999999993</c:v>
                      </c:pt>
                      <c:pt idx="1517">
                        <c:v>8.1999999999999993</c:v>
                      </c:pt>
                      <c:pt idx="1518">
                        <c:v>8.1999999999999993</c:v>
                      </c:pt>
                      <c:pt idx="1519">
                        <c:v>8.1999999999999993</c:v>
                      </c:pt>
                      <c:pt idx="1520">
                        <c:v>8.1999999999999993</c:v>
                      </c:pt>
                      <c:pt idx="1521">
                        <c:v>8.1999999999999993</c:v>
                      </c:pt>
                      <c:pt idx="1522">
                        <c:v>8.3000000000000007</c:v>
                      </c:pt>
                      <c:pt idx="1523">
                        <c:v>8.1999999999999993</c:v>
                      </c:pt>
                      <c:pt idx="1524">
                        <c:v>8.1999999999999993</c:v>
                      </c:pt>
                      <c:pt idx="1525">
                        <c:v>8.3000000000000007</c:v>
                      </c:pt>
                      <c:pt idx="1526">
                        <c:v>8.1999999999999993</c:v>
                      </c:pt>
                      <c:pt idx="1527">
                        <c:v>8.3000000000000007</c:v>
                      </c:pt>
                      <c:pt idx="1528">
                        <c:v>8.3000000000000007</c:v>
                      </c:pt>
                      <c:pt idx="1529">
                        <c:v>8.3000000000000007</c:v>
                      </c:pt>
                      <c:pt idx="1530">
                        <c:v>8.3000000000000007</c:v>
                      </c:pt>
                      <c:pt idx="1531">
                        <c:v>8.1999999999999993</c:v>
                      </c:pt>
                      <c:pt idx="1532">
                        <c:v>8.3000000000000007</c:v>
                      </c:pt>
                      <c:pt idx="1533">
                        <c:v>8.3000000000000007</c:v>
                      </c:pt>
                      <c:pt idx="1534">
                        <c:v>8.1999999999999993</c:v>
                      </c:pt>
                      <c:pt idx="1535">
                        <c:v>8.3000000000000007</c:v>
                      </c:pt>
                      <c:pt idx="1536">
                        <c:v>8.1999999999999993</c:v>
                      </c:pt>
                      <c:pt idx="1537">
                        <c:v>8.1999999999999993</c:v>
                      </c:pt>
                      <c:pt idx="1538">
                        <c:v>8.3000000000000007</c:v>
                      </c:pt>
                      <c:pt idx="1539">
                        <c:v>8.3000000000000007</c:v>
                      </c:pt>
                      <c:pt idx="1540">
                        <c:v>8.3000000000000007</c:v>
                      </c:pt>
                      <c:pt idx="1541">
                        <c:v>8.3000000000000007</c:v>
                      </c:pt>
                      <c:pt idx="1542">
                        <c:v>8.3000000000000007</c:v>
                      </c:pt>
                      <c:pt idx="1543">
                        <c:v>8.3000000000000007</c:v>
                      </c:pt>
                      <c:pt idx="1544">
                        <c:v>8.3000000000000007</c:v>
                      </c:pt>
                      <c:pt idx="1545">
                        <c:v>8.1999999999999993</c:v>
                      </c:pt>
                      <c:pt idx="1546">
                        <c:v>8.3000000000000007</c:v>
                      </c:pt>
                      <c:pt idx="1547">
                        <c:v>8.3000000000000007</c:v>
                      </c:pt>
                      <c:pt idx="1548">
                        <c:v>8.1999999999999993</c:v>
                      </c:pt>
                      <c:pt idx="1549">
                        <c:v>8.3000000000000007</c:v>
                      </c:pt>
                      <c:pt idx="1550">
                        <c:v>8.1999999999999993</c:v>
                      </c:pt>
                      <c:pt idx="1551">
                        <c:v>8.3000000000000007</c:v>
                      </c:pt>
                      <c:pt idx="1552">
                        <c:v>8.3000000000000007</c:v>
                      </c:pt>
                      <c:pt idx="1553">
                        <c:v>8.3000000000000007</c:v>
                      </c:pt>
                      <c:pt idx="1554">
                        <c:v>8.3000000000000007</c:v>
                      </c:pt>
                      <c:pt idx="1555">
                        <c:v>8.3000000000000007</c:v>
                      </c:pt>
                      <c:pt idx="1556">
                        <c:v>8.1999999999999993</c:v>
                      </c:pt>
                      <c:pt idx="1557">
                        <c:v>8.3000000000000007</c:v>
                      </c:pt>
                      <c:pt idx="1558">
                        <c:v>8.1999999999999993</c:v>
                      </c:pt>
                      <c:pt idx="1559">
                        <c:v>8.3000000000000007</c:v>
                      </c:pt>
                      <c:pt idx="1560">
                        <c:v>8.1</c:v>
                      </c:pt>
                      <c:pt idx="1561">
                        <c:v>8.1999999999999993</c:v>
                      </c:pt>
                      <c:pt idx="1562">
                        <c:v>8.1</c:v>
                      </c:pt>
                      <c:pt idx="1563">
                        <c:v>8.1999999999999993</c:v>
                      </c:pt>
                      <c:pt idx="1564">
                        <c:v>8.1999999999999993</c:v>
                      </c:pt>
                      <c:pt idx="1565">
                        <c:v>8.1999999999999993</c:v>
                      </c:pt>
                      <c:pt idx="1566">
                        <c:v>8.1999999999999993</c:v>
                      </c:pt>
                      <c:pt idx="1567">
                        <c:v>8.1999999999999993</c:v>
                      </c:pt>
                      <c:pt idx="1568">
                        <c:v>8.1999999999999993</c:v>
                      </c:pt>
                      <c:pt idx="1569">
                        <c:v>8.1999999999999993</c:v>
                      </c:pt>
                      <c:pt idx="1570">
                        <c:v>8.1999999999999993</c:v>
                      </c:pt>
                      <c:pt idx="1571">
                        <c:v>8.1999999999999993</c:v>
                      </c:pt>
                      <c:pt idx="1572">
                        <c:v>8.1999999999999993</c:v>
                      </c:pt>
                      <c:pt idx="1573">
                        <c:v>8.1999999999999993</c:v>
                      </c:pt>
                      <c:pt idx="1574">
                        <c:v>8.1999999999999993</c:v>
                      </c:pt>
                      <c:pt idx="1575">
                        <c:v>8.1</c:v>
                      </c:pt>
                      <c:pt idx="1576">
                        <c:v>8.1999999999999993</c:v>
                      </c:pt>
                      <c:pt idx="1577">
                        <c:v>8.1999999999999993</c:v>
                      </c:pt>
                      <c:pt idx="1578">
                        <c:v>8.1999999999999993</c:v>
                      </c:pt>
                      <c:pt idx="1579">
                        <c:v>8.1999999999999993</c:v>
                      </c:pt>
                      <c:pt idx="1580">
                        <c:v>8.1999999999999993</c:v>
                      </c:pt>
                      <c:pt idx="1581">
                        <c:v>8.3000000000000007</c:v>
                      </c:pt>
                      <c:pt idx="1582">
                        <c:v>8.1999999999999993</c:v>
                      </c:pt>
                      <c:pt idx="1583">
                        <c:v>8.1999999999999993</c:v>
                      </c:pt>
                      <c:pt idx="1584">
                        <c:v>8.1999999999999993</c:v>
                      </c:pt>
                      <c:pt idx="1585">
                        <c:v>8.1999999999999993</c:v>
                      </c:pt>
                      <c:pt idx="1586">
                        <c:v>8.1999999999999993</c:v>
                      </c:pt>
                      <c:pt idx="1587">
                        <c:v>8.3000000000000007</c:v>
                      </c:pt>
                      <c:pt idx="1588">
                        <c:v>8.1999999999999993</c:v>
                      </c:pt>
                      <c:pt idx="1589">
                        <c:v>8.1999999999999993</c:v>
                      </c:pt>
                      <c:pt idx="1590">
                        <c:v>8.1999999999999993</c:v>
                      </c:pt>
                      <c:pt idx="1591">
                        <c:v>8.1</c:v>
                      </c:pt>
                      <c:pt idx="1592">
                        <c:v>8.1999999999999993</c:v>
                      </c:pt>
                      <c:pt idx="1593">
                        <c:v>8.1</c:v>
                      </c:pt>
                      <c:pt idx="1594">
                        <c:v>8.1999999999999993</c:v>
                      </c:pt>
                      <c:pt idx="1595">
                        <c:v>8.1999999999999993</c:v>
                      </c:pt>
                      <c:pt idx="1596">
                        <c:v>8.3000000000000007</c:v>
                      </c:pt>
                      <c:pt idx="1597">
                        <c:v>8.1999999999999993</c:v>
                      </c:pt>
                      <c:pt idx="1598">
                        <c:v>8.1999999999999993</c:v>
                      </c:pt>
                      <c:pt idx="1599">
                        <c:v>8.1999999999999993</c:v>
                      </c:pt>
                      <c:pt idx="1600">
                        <c:v>8.1999999999999993</c:v>
                      </c:pt>
                      <c:pt idx="1601">
                        <c:v>8.1999999999999993</c:v>
                      </c:pt>
                      <c:pt idx="1602">
                        <c:v>8.1999999999999993</c:v>
                      </c:pt>
                      <c:pt idx="1603">
                        <c:v>8.3000000000000007</c:v>
                      </c:pt>
                      <c:pt idx="1604">
                        <c:v>8.1999999999999993</c:v>
                      </c:pt>
                      <c:pt idx="1605">
                        <c:v>8.1</c:v>
                      </c:pt>
                      <c:pt idx="1606">
                        <c:v>8.3000000000000007</c:v>
                      </c:pt>
                      <c:pt idx="1607">
                        <c:v>8.3000000000000007</c:v>
                      </c:pt>
                      <c:pt idx="1608">
                        <c:v>8.1999999999999993</c:v>
                      </c:pt>
                      <c:pt idx="1609">
                        <c:v>8.1999999999999993</c:v>
                      </c:pt>
                      <c:pt idx="1610">
                        <c:v>8.1999999999999993</c:v>
                      </c:pt>
                      <c:pt idx="1611">
                        <c:v>8.1999999999999993</c:v>
                      </c:pt>
                      <c:pt idx="1612">
                        <c:v>8.1999999999999993</c:v>
                      </c:pt>
                      <c:pt idx="1613">
                        <c:v>8.1</c:v>
                      </c:pt>
                      <c:pt idx="1614">
                        <c:v>8.1999999999999993</c:v>
                      </c:pt>
                      <c:pt idx="1615">
                        <c:v>8.1999999999999993</c:v>
                      </c:pt>
                      <c:pt idx="1616">
                        <c:v>8.1999999999999993</c:v>
                      </c:pt>
                      <c:pt idx="1617">
                        <c:v>8.1999999999999993</c:v>
                      </c:pt>
                      <c:pt idx="1618">
                        <c:v>8.1999999999999993</c:v>
                      </c:pt>
                      <c:pt idx="1619">
                        <c:v>8.1999999999999993</c:v>
                      </c:pt>
                      <c:pt idx="1620">
                        <c:v>8.1</c:v>
                      </c:pt>
                      <c:pt idx="1621">
                        <c:v>8.1</c:v>
                      </c:pt>
                      <c:pt idx="1622">
                        <c:v>8.1999999999999993</c:v>
                      </c:pt>
                      <c:pt idx="1623">
                        <c:v>8.1999999999999993</c:v>
                      </c:pt>
                      <c:pt idx="1624">
                        <c:v>8.1999999999999993</c:v>
                      </c:pt>
                      <c:pt idx="1625">
                        <c:v>8.1</c:v>
                      </c:pt>
                      <c:pt idx="1626">
                        <c:v>8.1</c:v>
                      </c:pt>
                      <c:pt idx="1627">
                        <c:v>8.1999999999999993</c:v>
                      </c:pt>
                      <c:pt idx="1628">
                        <c:v>8.1999999999999993</c:v>
                      </c:pt>
                      <c:pt idx="1629">
                        <c:v>8.1999999999999993</c:v>
                      </c:pt>
                      <c:pt idx="1630">
                        <c:v>8.1999999999999993</c:v>
                      </c:pt>
                      <c:pt idx="1631">
                        <c:v>8.1999999999999993</c:v>
                      </c:pt>
                      <c:pt idx="1632">
                        <c:v>8.1999999999999993</c:v>
                      </c:pt>
                      <c:pt idx="1633">
                        <c:v>8.1999999999999993</c:v>
                      </c:pt>
                      <c:pt idx="1634">
                        <c:v>8.1999999999999993</c:v>
                      </c:pt>
                      <c:pt idx="1635">
                        <c:v>8.3000000000000007</c:v>
                      </c:pt>
                      <c:pt idx="1636">
                        <c:v>8.1999999999999993</c:v>
                      </c:pt>
                      <c:pt idx="1637">
                        <c:v>8.1999999999999993</c:v>
                      </c:pt>
                      <c:pt idx="1638">
                        <c:v>8.1999999999999993</c:v>
                      </c:pt>
                      <c:pt idx="1639">
                        <c:v>8.1999999999999993</c:v>
                      </c:pt>
                      <c:pt idx="1640">
                        <c:v>8.1999999999999993</c:v>
                      </c:pt>
                      <c:pt idx="1641">
                        <c:v>8.3000000000000007</c:v>
                      </c:pt>
                      <c:pt idx="1642">
                        <c:v>8.1999999999999993</c:v>
                      </c:pt>
                      <c:pt idx="1643">
                        <c:v>8.1999999999999993</c:v>
                      </c:pt>
                      <c:pt idx="1644">
                        <c:v>8.1</c:v>
                      </c:pt>
                      <c:pt idx="1645">
                        <c:v>8.1999999999999993</c:v>
                      </c:pt>
                      <c:pt idx="1646">
                        <c:v>8.1999999999999993</c:v>
                      </c:pt>
                      <c:pt idx="1647">
                        <c:v>8.1</c:v>
                      </c:pt>
                      <c:pt idx="1648">
                        <c:v>8.1</c:v>
                      </c:pt>
                      <c:pt idx="1649">
                        <c:v>8.1</c:v>
                      </c:pt>
                      <c:pt idx="1650">
                        <c:v>8.1</c:v>
                      </c:pt>
                      <c:pt idx="1651">
                        <c:v>8.1</c:v>
                      </c:pt>
                      <c:pt idx="1652">
                        <c:v>8.1</c:v>
                      </c:pt>
                      <c:pt idx="1653">
                        <c:v>8.1</c:v>
                      </c:pt>
                      <c:pt idx="1654">
                        <c:v>8.1999999999999993</c:v>
                      </c:pt>
                      <c:pt idx="1655">
                        <c:v>8.1</c:v>
                      </c:pt>
                      <c:pt idx="1656">
                        <c:v>8</c:v>
                      </c:pt>
                      <c:pt idx="1657">
                        <c:v>8</c:v>
                      </c:pt>
                      <c:pt idx="1658">
                        <c:v>8</c:v>
                      </c:pt>
                      <c:pt idx="1659">
                        <c:v>8</c:v>
                      </c:pt>
                      <c:pt idx="1660">
                        <c:v>8</c:v>
                      </c:pt>
                      <c:pt idx="1661">
                        <c:v>8</c:v>
                      </c:pt>
                      <c:pt idx="1662">
                        <c:v>8</c:v>
                      </c:pt>
                      <c:pt idx="1663">
                        <c:v>8</c:v>
                      </c:pt>
                      <c:pt idx="1664">
                        <c:v>8</c:v>
                      </c:pt>
                      <c:pt idx="1665">
                        <c:v>8.1</c:v>
                      </c:pt>
                      <c:pt idx="1666">
                        <c:v>8.1</c:v>
                      </c:pt>
                      <c:pt idx="1667">
                        <c:v>8.1</c:v>
                      </c:pt>
                      <c:pt idx="1668">
                        <c:v>8</c:v>
                      </c:pt>
                      <c:pt idx="1669">
                        <c:v>8</c:v>
                      </c:pt>
                      <c:pt idx="1670">
                        <c:v>8</c:v>
                      </c:pt>
                      <c:pt idx="1671">
                        <c:v>8</c:v>
                      </c:pt>
                      <c:pt idx="1672">
                        <c:v>8</c:v>
                      </c:pt>
                      <c:pt idx="1673">
                        <c:v>8</c:v>
                      </c:pt>
                      <c:pt idx="1674">
                        <c:v>8</c:v>
                      </c:pt>
                      <c:pt idx="1675">
                        <c:v>8</c:v>
                      </c:pt>
                      <c:pt idx="1676">
                        <c:v>8</c:v>
                      </c:pt>
                      <c:pt idx="1677">
                        <c:v>8</c:v>
                      </c:pt>
                      <c:pt idx="1678">
                        <c:v>8</c:v>
                      </c:pt>
                      <c:pt idx="1679">
                        <c:v>8</c:v>
                      </c:pt>
                      <c:pt idx="1680">
                        <c:v>8</c:v>
                      </c:pt>
                      <c:pt idx="1681">
                        <c:v>8</c:v>
                      </c:pt>
                      <c:pt idx="1682">
                        <c:v>8</c:v>
                      </c:pt>
                      <c:pt idx="1683">
                        <c:v>7.9</c:v>
                      </c:pt>
                      <c:pt idx="1684">
                        <c:v>8</c:v>
                      </c:pt>
                      <c:pt idx="1685">
                        <c:v>8</c:v>
                      </c:pt>
                      <c:pt idx="1686">
                        <c:v>8</c:v>
                      </c:pt>
                      <c:pt idx="1687">
                        <c:v>8</c:v>
                      </c:pt>
                      <c:pt idx="1688">
                        <c:v>8</c:v>
                      </c:pt>
                      <c:pt idx="1689">
                        <c:v>8</c:v>
                      </c:pt>
                      <c:pt idx="1690">
                        <c:v>7.9</c:v>
                      </c:pt>
                      <c:pt idx="1691">
                        <c:v>8</c:v>
                      </c:pt>
                      <c:pt idx="1692">
                        <c:v>8</c:v>
                      </c:pt>
                      <c:pt idx="1693">
                        <c:v>7.9</c:v>
                      </c:pt>
                      <c:pt idx="1694">
                        <c:v>7.9</c:v>
                      </c:pt>
                      <c:pt idx="1695">
                        <c:v>7.9</c:v>
                      </c:pt>
                      <c:pt idx="1696">
                        <c:v>7.9</c:v>
                      </c:pt>
                      <c:pt idx="1697">
                        <c:v>7.9</c:v>
                      </c:pt>
                      <c:pt idx="1698">
                        <c:v>7.9</c:v>
                      </c:pt>
                      <c:pt idx="1699">
                        <c:v>7.9</c:v>
                      </c:pt>
                      <c:pt idx="1700">
                        <c:v>7.9</c:v>
                      </c:pt>
                      <c:pt idx="1701">
                        <c:v>7.9</c:v>
                      </c:pt>
                      <c:pt idx="1702">
                        <c:v>7.9</c:v>
                      </c:pt>
                      <c:pt idx="1703">
                        <c:v>7.9</c:v>
                      </c:pt>
                      <c:pt idx="1704">
                        <c:v>7.9</c:v>
                      </c:pt>
                      <c:pt idx="1705">
                        <c:v>7.9</c:v>
                      </c:pt>
                      <c:pt idx="1706">
                        <c:v>7.9</c:v>
                      </c:pt>
                      <c:pt idx="1707">
                        <c:v>7.9</c:v>
                      </c:pt>
                      <c:pt idx="1708">
                        <c:v>7.9</c:v>
                      </c:pt>
                      <c:pt idx="1709">
                        <c:v>7.9</c:v>
                      </c:pt>
                      <c:pt idx="1710">
                        <c:v>7.9</c:v>
                      </c:pt>
                      <c:pt idx="1711">
                        <c:v>7.9</c:v>
                      </c:pt>
                      <c:pt idx="1712">
                        <c:v>7.9</c:v>
                      </c:pt>
                      <c:pt idx="1713">
                        <c:v>7.9</c:v>
                      </c:pt>
                      <c:pt idx="1714">
                        <c:v>7.9</c:v>
                      </c:pt>
                      <c:pt idx="1715">
                        <c:v>7.9</c:v>
                      </c:pt>
                      <c:pt idx="1716">
                        <c:v>7.9</c:v>
                      </c:pt>
                      <c:pt idx="1717">
                        <c:v>7.9</c:v>
                      </c:pt>
                      <c:pt idx="1718">
                        <c:v>7.8</c:v>
                      </c:pt>
                      <c:pt idx="1719">
                        <c:v>7.9</c:v>
                      </c:pt>
                      <c:pt idx="1720">
                        <c:v>7.9</c:v>
                      </c:pt>
                      <c:pt idx="1721">
                        <c:v>7.8</c:v>
                      </c:pt>
                      <c:pt idx="1722">
                        <c:v>7.8</c:v>
                      </c:pt>
                      <c:pt idx="1723">
                        <c:v>7.8</c:v>
                      </c:pt>
                      <c:pt idx="1724">
                        <c:v>7.9</c:v>
                      </c:pt>
                      <c:pt idx="1725">
                        <c:v>7.8</c:v>
                      </c:pt>
                      <c:pt idx="1726">
                        <c:v>7.8</c:v>
                      </c:pt>
                      <c:pt idx="1727">
                        <c:v>7.7</c:v>
                      </c:pt>
                      <c:pt idx="1728">
                        <c:v>7.7</c:v>
                      </c:pt>
                      <c:pt idx="1729">
                        <c:v>7.6</c:v>
                      </c:pt>
                      <c:pt idx="1730">
                        <c:v>7.7</c:v>
                      </c:pt>
                      <c:pt idx="1731">
                        <c:v>7.7</c:v>
                      </c:pt>
                      <c:pt idx="1732">
                        <c:v>7.7</c:v>
                      </c:pt>
                      <c:pt idx="1733">
                        <c:v>7.8</c:v>
                      </c:pt>
                      <c:pt idx="1734">
                        <c:v>7.9</c:v>
                      </c:pt>
                      <c:pt idx="1735">
                        <c:v>7.9</c:v>
                      </c:pt>
                      <c:pt idx="1736">
                        <c:v>7.9</c:v>
                      </c:pt>
                      <c:pt idx="1737">
                        <c:v>7.8</c:v>
                      </c:pt>
                      <c:pt idx="1738">
                        <c:v>7.8</c:v>
                      </c:pt>
                      <c:pt idx="1739">
                        <c:v>7.7</c:v>
                      </c:pt>
                      <c:pt idx="1740">
                        <c:v>7.7</c:v>
                      </c:pt>
                      <c:pt idx="1741">
                        <c:v>7.7</c:v>
                      </c:pt>
                      <c:pt idx="1742">
                        <c:v>7.8</c:v>
                      </c:pt>
                      <c:pt idx="1743">
                        <c:v>7.7</c:v>
                      </c:pt>
                      <c:pt idx="1744">
                        <c:v>7.8</c:v>
                      </c:pt>
                      <c:pt idx="1745">
                        <c:v>7.8</c:v>
                      </c:pt>
                      <c:pt idx="1746">
                        <c:v>7.8</c:v>
                      </c:pt>
                      <c:pt idx="1747">
                        <c:v>7.8</c:v>
                      </c:pt>
                      <c:pt idx="1748">
                        <c:v>7.8</c:v>
                      </c:pt>
                      <c:pt idx="1749">
                        <c:v>7.8</c:v>
                      </c:pt>
                      <c:pt idx="1750">
                        <c:v>7.8</c:v>
                      </c:pt>
                      <c:pt idx="1751">
                        <c:v>7.7</c:v>
                      </c:pt>
                      <c:pt idx="1752">
                        <c:v>7.8</c:v>
                      </c:pt>
                      <c:pt idx="1753">
                        <c:v>7.7</c:v>
                      </c:pt>
                      <c:pt idx="1754">
                        <c:v>7.8</c:v>
                      </c:pt>
                      <c:pt idx="1755">
                        <c:v>7.8</c:v>
                      </c:pt>
                      <c:pt idx="1756">
                        <c:v>7.8</c:v>
                      </c:pt>
                      <c:pt idx="1757">
                        <c:v>7.7</c:v>
                      </c:pt>
                      <c:pt idx="1758">
                        <c:v>7.8</c:v>
                      </c:pt>
                      <c:pt idx="1759">
                        <c:v>7.8</c:v>
                      </c:pt>
                      <c:pt idx="1760">
                        <c:v>7.8</c:v>
                      </c:pt>
                      <c:pt idx="1761">
                        <c:v>7.8</c:v>
                      </c:pt>
                      <c:pt idx="1762">
                        <c:v>7.8</c:v>
                      </c:pt>
                      <c:pt idx="1763">
                        <c:v>7.7</c:v>
                      </c:pt>
                      <c:pt idx="1764">
                        <c:v>7.8</c:v>
                      </c:pt>
                      <c:pt idx="1765">
                        <c:v>7.7</c:v>
                      </c:pt>
                      <c:pt idx="1766">
                        <c:v>7.7</c:v>
                      </c:pt>
                      <c:pt idx="1767">
                        <c:v>7.7</c:v>
                      </c:pt>
                      <c:pt idx="1768">
                        <c:v>7.8</c:v>
                      </c:pt>
                      <c:pt idx="1769">
                        <c:v>7.8</c:v>
                      </c:pt>
                      <c:pt idx="1770">
                        <c:v>7.7</c:v>
                      </c:pt>
                      <c:pt idx="1771">
                        <c:v>7.7</c:v>
                      </c:pt>
                      <c:pt idx="1772">
                        <c:v>7.7</c:v>
                      </c:pt>
                      <c:pt idx="1773">
                        <c:v>7.7</c:v>
                      </c:pt>
                      <c:pt idx="1774">
                        <c:v>7.7</c:v>
                      </c:pt>
                      <c:pt idx="1775">
                        <c:v>7.8</c:v>
                      </c:pt>
                      <c:pt idx="1776">
                        <c:v>7.8</c:v>
                      </c:pt>
                      <c:pt idx="1777">
                        <c:v>7.8</c:v>
                      </c:pt>
                      <c:pt idx="1778">
                        <c:v>7.7</c:v>
                      </c:pt>
                      <c:pt idx="1779">
                        <c:v>7.7</c:v>
                      </c:pt>
                      <c:pt idx="1780">
                        <c:v>7.7</c:v>
                      </c:pt>
                      <c:pt idx="1781">
                        <c:v>7.7</c:v>
                      </c:pt>
                      <c:pt idx="1782">
                        <c:v>7.8</c:v>
                      </c:pt>
                      <c:pt idx="1783">
                        <c:v>7.7</c:v>
                      </c:pt>
                      <c:pt idx="1784">
                        <c:v>7.8</c:v>
                      </c:pt>
                      <c:pt idx="1785">
                        <c:v>7.7</c:v>
                      </c:pt>
                      <c:pt idx="1786">
                        <c:v>7.7</c:v>
                      </c:pt>
                      <c:pt idx="1787">
                        <c:v>7.7</c:v>
                      </c:pt>
                      <c:pt idx="1788">
                        <c:v>7.7</c:v>
                      </c:pt>
                      <c:pt idx="1789">
                        <c:v>7.8</c:v>
                      </c:pt>
                      <c:pt idx="1790">
                        <c:v>7.8</c:v>
                      </c:pt>
                      <c:pt idx="1791">
                        <c:v>7.7</c:v>
                      </c:pt>
                      <c:pt idx="1792">
                        <c:v>7.7</c:v>
                      </c:pt>
                      <c:pt idx="1793">
                        <c:v>7.7</c:v>
                      </c:pt>
                      <c:pt idx="1794">
                        <c:v>7.7</c:v>
                      </c:pt>
                      <c:pt idx="1795">
                        <c:v>7.7</c:v>
                      </c:pt>
                      <c:pt idx="1796">
                        <c:v>7.7</c:v>
                      </c:pt>
                      <c:pt idx="1797">
                        <c:v>7.7</c:v>
                      </c:pt>
                      <c:pt idx="1798">
                        <c:v>7.6</c:v>
                      </c:pt>
                      <c:pt idx="1799">
                        <c:v>7.6</c:v>
                      </c:pt>
                      <c:pt idx="1800">
                        <c:v>7.6</c:v>
                      </c:pt>
                      <c:pt idx="1801">
                        <c:v>7.6</c:v>
                      </c:pt>
                      <c:pt idx="1802">
                        <c:v>7.6</c:v>
                      </c:pt>
                      <c:pt idx="1803">
                        <c:v>7.6</c:v>
                      </c:pt>
                      <c:pt idx="1804">
                        <c:v>7.6</c:v>
                      </c:pt>
                      <c:pt idx="1805">
                        <c:v>7.6</c:v>
                      </c:pt>
                      <c:pt idx="1806">
                        <c:v>7.6</c:v>
                      </c:pt>
                      <c:pt idx="1807">
                        <c:v>7.7</c:v>
                      </c:pt>
                      <c:pt idx="1808">
                        <c:v>7.6</c:v>
                      </c:pt>
                      <c:pt idx="1809">
                        <c:v>7.6</c:v>
                      </c:pt>
                      <c:pt idx="1810">
                        <c:v>7.6</c:v>
                      </c:pt>
                      <c:pt idx="1811">
                        <c:v>7.6</c:v>
                      </c:pt>
                      <c:pt idx="1812">
                        <c:v>7.6</c:v>
                      </c:pt>
                      <c:pt idx="1813">
                        <c:v>7.7</c:v>
                      </c:pt>
                      <c:pt idx="1814">
                        <c:v>7.7</c:v>
                      </c:pt>
                      <c:pt idx="1815">
                        <c:v>7.7</c:v>
                      </c:pt>
                      <c:pt idx="1816">
                        <c:v>7.7</c:v>
                      </c:pt>
                      <c:pt idx="1817">
                        <c:v>7.7</c:v>
                      </c:pt>
                      <c:pt idx="1818">
                        <c:v>7.6</c:v>
                      </c:pt>
                      <c:pt idx="1819">
                        <c:v>7.7</c:v>
                      </c:pt>
                      <c:pt idx="1820">
                        <c:v>7.7</c:v>
                      </c:pt>
                      <c:pt idx="1821">
                        <c:v>7.6</c:v>
                      </c:pt>
                      <c:pt idx="1822">
                        <c:v>7.6</c:v>
                      </c:pt>
                      <c:pt idx="1823">
                        <c:v>7.7</c:v>
                      </c:pt>
                      <c:pt idx="1824">
                        <c:v>7.7</c:v>
                      </c:pt>
                      <c:pt idx="1825">
                        <c:v>7.7</c:v>
                      </c:pt>
                      <c:pt idx="1826">
                        <c:v>7.6</c:v>
                      </c:pt>
                      <c:pt idx="1827">
                        <c:v>7.6</c:v>
                      </c:pt>
                      <c:pt idx="1828">
                        <c:v>7.6</c:v>
                      </c:pt>
                      <c:pt idx="1829">
                        <c:v>7.6</c:v>
                      </c:pt>
                      <c:pt idx="1830">
                        <c:v>7.6</c:v>
                      </c:pt>
                      <c:pt idx="1831">
                        <c:v>7.6</c:v>
                      </c:pt>
                      <c:pt idx="1832">
                        <c:v>7.6</c:v>
                      </c:pt>
                      <c:pt idx="1833">
                        <c:v>7.6</c:v>
                      </c:pt>
                      <c:pt idx="1834">
                        <c:v>7.6</c:v>
                      </c:pt>
                      <c:pt idx="1835">
                        <c:v>7.7</c:v>
                      </c:pt>
                      <c:pt idx="1836">
                        <c:v>7.7</c:v>
                      </c:pt>
                      <c:pt idx="1837">
                        <c:v>7.7</c:v>
                      </c:pt>
                      <c:pt idx="1838">
                        <c:v>7.7</c:v>
                      </c:pt>
                      <c:pt idx="1839">
                        <c:v>7.6</c:v>
                      </c:pt>
                      <c:pt idx="1840">
                        <c:v>7.6</c:v>
                      </c:pt>
                      <c:pt idx="1841">
                        <c:v>7.7</c:v>
                      </c:pt>
                      <c:pt idx="1842">
                        <c:v>7.6</c:v>
                      </c:pt>
                      <c:pt idx="1843">
                        <c:v>7.6</c:v>
                      </c:pt>
                      <c:pt idx="1844">
                        <c:v>7.7</c:v>
                      </c:pt>
                      <c:pt idx="1845">
                        <c:v>7.6</c:v>
                      </c:pt>
                      <c:pt idx="1846">
                        <c:v>7.6</c:v>
                      </c:pt>
                      <c:pt idx="1847">
                        <c:v>7.7</c:v>
                      </c:pt>
                      <c:pt idx="1848">
                        <c:v>7.7</c:v>
                      </c:pt>
                      <c:pt idx="1849">
                        <c:v>7.5</c:v>
                      </c:pt>
                      <c:pt idx="1850">
                        <c:v>7.6</c:v>
                      </c:pt>
                      <c:pt idx="1851">
                        <c:v>7.6</c:v>
                      </c:pt>
                      <c:pt idx="1852">
                        <c:v>7.6</c:v>
                      </c:pt>
                      <c:pt idx="1853">
                        <c:v>7.6</c:v>
                      </c:pt>
                      <c:pt idx="1854">
                        <c:v>7.7</c:v>
                      </c:pt>
                      <c:pt idx="1855">
                        <c:v>7.6</c:v>
                      </c:pt>
                      <c:pt idx="1856">
                        <c:v>7.6</c:v>
                      </c:pt>
                      <c:pt idx="1857">
                        <c:v>7.7</c:v>
                      </c:pt>
                      <c:pt idx="1858">
                        <c:v>7.7</c:v>
                      </c:pt>
                      <c:pt idx="1859">
                        <c:v>7.7</c:v>
                      </c:pt>
                      <c:pt idx="1860">
                        <c:v>7.7</c:v>
                      </c:pt>
                      <c:pt idx="1861">
                        <c:v>7.7</c:v>
                      </c:pt>
                      <c:pt idx="1862">
                        <c:v>7.7</c:v>
                      </c:pt>
                      <c:pt idx="1863">
                        <c:v>7.7</c:v>
                      </c:pt>
                      <c:pt idx="1864">
                        <c:v>7.7</c:v>
                      </c:pt>
                      <c:pt idx="1865">
                        <c:v>7.7</c:v>
                      </c:pt>
                      <c:pt idx="1866">
                        <c:v>7.7</c:v>
                      </c:pt>
                      <c:pt idx="1867">
                        <c:v>7.6</c:v>
                      </c:pt>
                      <c:pt idx="1868">
                        <c:v>7.7</c:v>
                      </c:pt>
                      <c:pt idx="1869">
                        <c:v>7.6</c:v>
                      </c:pt>
                      <c:pt idx="1870">
                        <c:v>7.6</c:v>
                      </c:pt>
                      <c:pt idx="1871">
                        <c:v>7.6</c:v>
                      </c:pt>
                      <c:pt idx="1872">
                        <c:v>7.5</c:v>
                      </c:pt>
                      <c:pt idx="1873">
                        <c:v>7.5</c:v>
                      </c:pt>
                      <c:pt idx="1874">
                        <c:v>7.6</c:v>
                      </c:pt>
                      <c:pt idx="1875">
                        <c:v>7.6</c:v>
                      </c:pt>
                      <c:pt idx="1876">
                        <c:v>7.5</c:v>
                      </c:pt>
                      <c:pt idx="1877">
                        <c:v>7.4</c:v>
                      </c:pt>
                      <c:pt idx="1878">
                        <c:v>7.5</c:v>
                      </c:pt>
                      <c:pt idx="1879">
                        <c:v>7.5</c:v>
                      </c:pt>
                      <c:pt idx="1880">
                        <c:v>7.5</c:v>
                      </c:pt>
                      <c:pt idx="1881">
                        <c:v>7.5</c:v>
                      </c:pt>
                      <c:pt idx="1882">
                        <c:v>7.5</c:v>
                      </c:pt>
                      <c:pt idx="1883">
                        <c:v>7.6</c:v>
                      </c:pt>
                      <c:pt idx="1884">
                        <c:v>7.6</c:v>
                      </c:pt>
                      <c:pt idx="1885">
                        <c:v>7.6</c:v>
                      </c:pt>
                      <c:pt idx="1886">
                        <c:v>7.6</c:v>
                      </c:pt>
                      <c:pt idx="1887">
                        <c:v>7.7</c:v>
                      </c:pt>
                      <c:pt idx="1888">
                        <c:v>7.6</c:v>
                      </c:pt>
                      <c:pt idx="1889">
                        <c:v>7.5</c:v>
                      </c:pt>
                      <c:pt idx="1890">
                        <c:v>7.6</c:v>
                      </c:pt>
                      <c:pt idx="1891">
                        <c:v>7.5</c:v>
                      </c:pt>
                      <c:pt idx="1892">
                        <c:v>7.6</c:v>
                      </c:pt>
                      <c:pt idx="1893">
                        <c:v>7.5</c:v>
                      </c:pt>
                      <c:pt idx="1894">
                        <c:v>7.5</c:v>
                      </c:pt>
                      <c:pt idx="1895">
                        <c:v>7.5</c:v>
                      </c:pt>
                      <c:pt idx="1896">
                        <c:v>7.5</c:v>
                      </c:pt>
                      <c:pt idx="1897">
                        <c:v>7.6</c:v>
                      </c:pt>
                      <c:pt idx="1898">
                        <c:v>7.6</c:v>
                      </c:pt>
                      <c:pt idx="1899">
                        <c:v>7.6</c:v>
                      </c:pt>
                      <c:pt idx="1900">
                        <c:v>7.6</c:v>
                      </c:pt>
                      <c:pt idx="1901">
                        <c:v>7.6</c:v>
                      </c:pt>
                      <c:pt idx="1902">
                        <c:v>7.6</c:v>
                      </c:pt>
                      <c:pt idx="1903">
                        <c:v>7.6</c:v>
                      </c:pt>
                      <c:pt idx="1904">
                        <c:v>7.7</c:v>
                      </c:pt>
                      <c:pt idx="1905">
                        <c:v>7.6</c:v>
                      </c:pt>
                      <c:pt idx="1906">
                        <c:v>7.6</c:v>
                      </c:pt>
                      <c:pt idx="1907">
                        <c:v>7.6</c:v>
                      </c:pt>
                      <c:pt idx="1908">
                        <c:v>7.6</c:v>
                      </c:pt>
                      <c:pt idx="1909">
                        <c:v>7.6</c:v>
                      </c:pt>
                      <c:pt idx="1910">
                        <c:v>7.7</c:v>
                      </c:pt>
                      <c:pt idx="1911">
                        <c:v>7.6</c:v>
                      </c:pt>
                      <c:pt idx="1912">
                        <c:v>7.6</c:v>
                      </c:pt>
                      <c:pt idx="1913">
                        <c:v>7.6</c:v>
                      </c:pt>
                      <c:pt idx="1914">
                        <c:v>7.6</c:v>
                      </c:pt>
                      <c:pt idx="1915">
                        <c:v>7.6</c:v>
                      </c:pt>
                      <c:pt idx="1916">
                        <c:v>7.4</c:v>
                      </c:pt>
                      <c:pt idx="1917">
                        <c:v>7.3</c:v>
                      </c:pt>
                      <c:pt idx="1918">
                        <c:v>7.4</c:v>
                      </c:pt>
                      <c:pt idx="1919">
                        <c:v>7.3</c:v>
                      </c:pt>
                      <c:pt idx="1920">
                        <c:v>7.3</c:v>
                      </c:pt>
                      <c:pt idx="1921">
                        <c:v>7.1</c:v>
                      </c:pt>
                      <c:pt idx="1922">
                        <c:v>7</c:v>
                      </c:pt>
                      <c:pt idx="1923">
                        <c:v>7.2</c:v>
                      </c:pt>
                      <c:pt idx="1924">
                        <c:v>7.4</c:v>
                      </c:pt>
                      <c:pt idx="1925">
                        <c:v>7.4</c:v>
                      </c:pt>
                      <c:pt idx="1926">
                        <c:v>7.4</c:v>
                      </c:pt>
                      <c:pt idx="1927">
                        <c:v>7.2</c:v>
                      </c:pt>
                      <c:pt idx="1928">
                        <c:v>7.3</c:v>
                      </c:pt>
                      <c:pt idx="1929">
                        <c:v>7.3</c:v>
                      </c:pt>
                      <c:pt idx="1930">
                        <c:v>7.1</c:v>
                      </c:pt>
                      <c:pt idx="1931">
                        <c:v>7.1</c:v>
                      </c:pt>
                      <c:pt idx="1932">
                        <c:v>7.1</c:v>
                      </c:pt>
                      <c:pt idx="1933">
                        <c:v>7.2</c:v>
                      </c:pt>
                      <c:pt idx="1934">
                        <c:v>7.2</c:v>
                      </c:pt>
                      <c:pt idx="1935">
                        <c:v>7.2</c:v>
                      </c:pt>
                      <c:pt idx="1936">
                        <c:v>7.2</c:v>
                      </c:pt>
                      <c:pt idx="1937">
                        <c:v>7.3</c:v>
                      </c:pt>
                      <c:pt idx="1938">
                        <c:v>7.3</c:v>
                      </c:pt>
                      <c:pt idx="1939">
                        <c:v>7.3</c:v>
                      </c:pt>
                      <c:pt idx="1940">
                        <c:v>7.3</c:v>
                      </c:pt>
                      <c:pt idx="1941">
                        <c:v>7.3</c:v>
                      </c:pt>
                      <c:pt idx="1942">
                        <c:v>7.4</c:v>
                      </c:pt>
                      <c:pt idx="1943">
                        <c:v>7.4</c:v>
                      </c:pt>
                      <c:pt idx="1944">
                        <c:v>7.3</c:v>
                      </c:pt>
                      <c:pt idx="1945">
                        <c:v>7.3</c:v>
                      </c:pt>
                      <c:pt idx="1946">
                        <c:v>7.4</c:v>
                      </c:pt>
                      <c:pt idx="1947">
                        <c:v>7.3</c:v>
                      </c:pt>
                      <c:pt idx="1948">
                        <c:v>7.3</c:v>
                      </c:pt>
                      <c:pt idx="1949">
                        <c:v>7.3</c:v>
                      </c:pt>
                      <c:pt idx="1950">
                        <c:v>7.3</c:v>
                      </c:pt>
                      <c:pt idx="1951">
                        <c:v>7.4</c:v>
                      </c:pt>
                      <c:pt idx="1952">
                        <c:v>7.3</c:v>
                      </c:pt>
                      <c:pt idx="1953">
                        <c:v>7.3</c:v>
                      </c:pt>
                      <c:pt idx="1954">
                        <c:v>7.4</c:v>
                      </c:pt>
                      <c:pt idx="1955">
                        <c:v>7.4</c:v>
                      </c:pt>
                      <c:pt idx="1956">
                        <c:v>7.4</c:v>
                      </c:pt>
                      <c:pt idx="1957">
                        <c:v>7.4</c:v>
                      </c:pt>
                      <c:pt idx="1958">
                        <c:v>7.5</c:v>
                      </c:pt>
                      <c:pt idx="1959">
                        <c:v>7.4</c:v>
                      </c:pt>
                      <c:pt idx="1960">
                        <c:v>7.4</c:v>
                      </c:pt>
                      <c:pt idx="1961">
                        <c:v>7.4</c:v>
                      </c:pt>
                      <c:pt idx="1962">
                        <c:v>7.5</c:v>
                      </c:pt>
                      <c:pt idx="1963">
                        <c:v>7.4</c:v>
                      </c:pt>
                      <c:pt idx="1964">
                        <c:v>7.4</c:v>
                      </c:pt>
                      <c:pt idx="1965">
                        <c:v>7.3</c:v>
                      </c:pt>
                      <c:pt idx="1966">
                        <c:v>7.3</c:v>
                      </c:pt>
                      <c:pt idx="1967">
                        <c:v>7.3</c:v>
                      </c:pt>
                      <c:pt idx="1968">
                        <c:v>7.4</c:v>
                      </c:pt>
                      <c:pt idx="1969">
                        <c:v>7.4</c:v>
                      </c:pt>
                      <c:pt idx="1970">
                        <c:v>7.4</c:v>
                      </c:pt>
                      <c:pt idx="1971">
                        <c:v>7.5</c:v>
                      </c:pt>
                      <c:pt idx="1972">
                        <c:v>7.4</c:v>
                      </c:pt>
                      <c:pt idx="1973">
                        <c:v>7.5</c:v>
                      </c:pt>
                      <c:pt idx="1974">
                        <c:v>7.5</c:v>
                      </c:pt>
                      <c:pt idx="1975">
                        <c:v>7.4</c:v>
                      </c:pt>
                      <c:pt idx="1976">
                        <c:v>7.4</c:v>
                      </c:pt>
                      <c:pt idx="1977">
                        <c:v>7.5</c:v>
                      </c:pt>
                      <c:pt idx="1978">
                        <c:v>7.4</c:v>
                      </c:pt>
                      <c:pt idx="1979">
                        <c:v>7.5</c:v>
                      </c:pt>
                      <c:pt idx="1980">
                        <c:v>7.5</c:v>
                      </c:pt>
                      <c:pt idx="1981">
                        <c:v>7.5</c:v>
                      </c:pt>
                      <c:pt idx="1982">
                        <c:v>7.5</c:v>
                      </c:pt>
                      <c:pt idx="1983">
                        <c:v>7.5</c:v>
                      </c:pt>
                      <c:pt idx="1984">
                        <c:v>7.5</c:v>
                      </c:pt>
                      <c:pt idx="1985">
                        <c:v>7.5</c:v>
                      </c:pt>
                      <c:pt idx="1986">
                        <c:v>7.5</c:v>
                      </c:pt>
                      <c:pt idx="1987">
                        <c:v>7.6</c:v>
                      </c:pt>
                      <c:pt idx="1988">
                        <c:v>7.5</c:v>
                      </c:pt>
                      <c:pt idx="1989">
                        <c:v>7.6</c:v>
                      </c:pt>
                      <c:pt idx="1990">
                        <c:v>7.6</c:v>
                      </c:pt>
                      <c:pt idx="1991">
                        <c:v>7.5</c:v>
                      </c:pt>
                      <c:pt idx="1992">
                        <c:v>7.5</c:v>
                      </c:pt>
                      <c:pt idx="1993">
                        <c:v>7.5</c:v>
                      </c:pt>
                      <c:pt idx="1994">
                        <c:v>7.6</c:v>
                      </c:pt>
                      <c:pt idx="1995">
                        <c:v>7.5</c:v>
                      </c:pt>
                      <c:pt idx="1996">
                        <c:v>7.5</c:v>
                      </c:pt>
                      <c:pt idx="1997">
                        <c:v>7.5</c:v>
                      </c:pt>
                      <c:pt idx="1998">
                        <c:v>7.4</c:v>
                      </c:pt>
                      <c:pt idx="1999">
                        <c:v>7.4</c:v>
                      </c:pt>
                      <c:pt idx="2000">
                        <c:v>7.5</c:v>
                      </c:pt>
                      <c:pt idx="2001">
                        <c:v>7.5</c:v>
                      </c:pt>
                      <c:pt idx="2002">
                        <c:v>7.5</c:v>
                      </c:pt>
                      <c:pt idx="2003">
                        <c:v>7.5</c:v>
                      </c:pt>
                      <c:pt idx="2004">
                        <c:v>7.4</c:v>
                      </c:pt>
                    </c:numCache>
                  </c:numRef>
                </c:yVal>
                <c:smooth val="0"/>
              </c15:ser>
            </c15:filteredScatterSeries>
            <c15:filteredScatterSeries>
              <c15:ser>
                <c:idx val="22"/>
                <c:order val="18"/>
                <c:tx>
                  <c:strRef>
                    <c:extLst xmlns:c15="http://schemas.microsoft.com/office/drawing/2012/chart">
                      <c:ext xmlns:c15="http://schemas.microsoft.com/office/drawing/2012/chart" uri="{02D57815-91ED-43cb-92C2-25804820EDAC}">
                        <c15:formulaRef>
                          <c15:sqref>'[T1500170-v3 LHO Charge Exp Day 4 and 5.xlsx]Raw Data'!$Y$15</c15:sqref>
                        </c15:formulaRef>
                      </c:ext>
                    </c:extLst>
                    <c:strCache>
                      <c:ptCount val="1"/>
                      <c:pt idx="0">
                        <c:v>5.3 B</c:v>
                      </c:pt>
                    </c:strCache>
                  </c:strRef>
                </c:tx>
                <c:spPr>
                  <a:ln w="19050" cap="rnd">
                    <a:solidFill>
                      <a:schemeClr val="accent5">
                        <a:lumMod val="8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'[T1500170-v3 LHO Charge Exp Day 4 and 5.xlsx]Raw Data'!$B$18:$B$4644</c15:sqref>
                        </c15:formulaRef>
                      </c:ext>
                    </c:extLst>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extLst xmlns:c15="http://schemas.microsoft.com/office/drawing/2012/chart">
                      <c:ext xmlns:c15="http://schemas.microsoft.com/office/drawing/2012/chart" uri="{02D57815-91ED-43cb-92C2-25804820EDAC}">
                        <c15:formulaRef>
                          <c15:sqref>'[T1500170-v3 LHO Charge Exp Day 4 and 5.xlsx]Raw Data'!$Y$18:$Y$4644</c15:sqref>
                        </c15:formulaRef>
                      </c:ext>
                    </c:extLst>
                    <c:numCache>
                      <c:formatCode>#,##0.0</c:formatCode>
                      <c:ptCount val="4627"/>
                      <c:pt idx="0">
                        <c:v>-10.7</c:v>
                      </c:pt>
                      <c:pt idx="1">
                        <c:v>-10.6</c:v>
                      </c:pt>
                      <c:pt idx="2">
                        <c:v>-10.7</c:v>
                      </c:pt>
                      <c:pt idx="3">
                        <c:v>-10.6</c:v>
                      </c:pt>
                      <c:pt idx="4">
                        <c:v>-10.7</c:v>
                      </c:pt>
                      <c:pt idx="5">
                        <c:v>-10.7</c:v>
                      </c:pt>
                      <c:pt idx="6">
                        <c:v>-10.7</c:v>
                      </c:pt>
                      <c:pt idx="7">
                        <c:v>-10.7</c:v>
                      </c:pt>
                      <c:pt idx="8">
                        <c:v>-10.7</c:v>
                      </c:pt>
                      <c:pt idx="9">
                        <c:v>-10.7</c:v>
                      </c:pt>
                      <c:pt idx="10">
                        <c:v>-10.8</c:v>
                      </c:pt>
                      <c:pt idx="11">
                        <c:v>-10.8</c:v>
                      </c:pt>
                      <c:pt idx="12">
                        <c:v>-10.7</c:v>
                      </c:pt>
                      <c:pt idx="13">
                        <c:v>-10.7</c:v>
                      </c:pt>
                      <c:pt idx="14">
                        <c:v>-10.8</c:v>
                      </c:pt>
                      <c:pt idx="15">
                        <c:v>-10.7</c:v>
                      </c:pt>
                      <c:pt idx="16">
                        <c:v>-10.8</c:v>
                      </c:pt>
                      <c:pt idx="17">
                        <c:v>-10.7</c:v>
                      </c:pt>
                      <c:pt idx="18">
                        <c:v>-10.7</c:v>
                      </c:pt>
                      <c:pt idx="19">
                        <c:v>-10.7</c:v>
                      </c:pt>
                      <c:pt idx="20">
                        <c:v>-10.8</c:v>
                      </c:pt>
                      <c:pt idx="21">
                        <c:v>-10.8</c:v>
                      </c:pt>
                      <c:pt idx="22">
                        <c:v>-10.8</c:v>
                      </c:pt>
                      <c:pt idx="23">
                        <c:v>-10.8</c:v>
                      </c:pt>
                      <c:pt idx="24">
                        <c:v>-10.8</c:v>
                      </c:pt>
                      <c:pt idx="25">
                        <c:v>-10.8</c:v>
                      </c:pt>
                      <c:pt idx="26">
                        <c:v>-10.8</c:v>
                      </c:pt>
                      <c:pt idx="27">
                        <c:v>-10.8</c:v>
                      </c:pt>
                      <c:pt idx="28">
                        <c:v>-10.8</c:v>
                      </c:pt>
                      <c:pt idx="29">
                        <c:v>-10.9</c:v>
                      </c:pt>
                      <c:pt idx="30">
                        <c:v>-10.8</c:v>
                      </c:pt>
                      <c:pt idx="31">
                        <c:v>-10.8</c:v>
                      </c:pt>
                      <c:pt idx="32">
                        <c:v>-10.8</c:v>
                      </c:pt>
                      <c:pt idx="33">
                        <c:v>-10.8</c:v>
                      </c:pt>
                      <c:pt idx="34">
                        <c:v>-10.7</c:v>
                      </c:pt>
                      <c:pt idx="35">
                        <c:v>-10.8</c:v>
                      </c:pt>
                      <c:pt idx="36">
                        <c:v>-10.8</c:v>
                      </c:pt>
                      <c:pt idx="37">
                        <c:v>-10.9</c:v>
                      </c:pt>
                      <c:pt idx="38">
                        <c:v>-10.9</c:v>
                      </c:pt>
                      <c:pt idx="39">
                        <c:v>-10.8</c:v>
                      </c:pt>
                      <c:pt idx="40">
                        <c:v>-10.9</c:v>
                      </c:pt>
                      <c:pt idx="41">
                        <c:v>-10.9</c:v>
                      </c:pt>
                      <c:pt idx="42">
                        <c:v>-10.8</c:v>
                      </c:pt>
                      <c:pt idx="43">
                        <c:v>-10.8</c:v>
                      </c:pt>
                      <c:pt idx="44">
                        <c:v>-10.9</c:v>
                      </c:pt>
                      <c:pt idx="45">
                        <c:v>-10.9</c:v>
                      </c:pt>
                      <c:pt idx="46">
                        <c:v>-10.9</c:v>
                      </c:pt>
                      <c:pt idx="47">
                        <c:v>-10.8</c:v>
                      </c:pt>
                      <c:pt idx="48">
                        <c:v>-10.8</c:v>
                      </c:pt>
                      <c:pt idx="49">
                        <c:v>-10.7</c:v>
                      </c:pt>
                      <c:pt idx="50">
                        <c:v>-10.8</c:v>
                      </c:pt>
                      <c:pt idx="51">
                        <c:v>-10.8</c:v>
                      </c:pt>
                      <c:pt idx="52">
                        <c:v>-10.9</c:v>
                      </c:pt>
                      <c:pt idx="53">
                        <c:v>-10.8</c:v>
                      </c:pt>
                      <c:pt idx="54">
                        <c:v>-10.8</c:v>
                      </c:pt>
                      <c:pt idx="55">
                        <c:v>-10.8</c:v>
                      </c:pt>
                      <c:pt idx="56">
                        <c:v>-10.8</c:v>
                      </c:pt>
                      <c:pt idx="57">
                        <c:v>-10.8</c:v>
                      </c:pt>
                      <c:pt idx="58">
                        <c:v>-10.8</c:v>
                      </c:pt>
                      <c:pt idx="59">
                        <c:v>-10.8</c:v>
                      </c:pt>
                      <c:pt idx="60">
                        <c:v>-10.8</c:v>
                      </c:pt>
                      <c:pt idx="61">
                        <c:v>-10.8</c:v>
                      </c:pt>
                      <c:pt idx="62">
                        <c:v>-10.8</c:v>
                      </c:pt>
                      <c:pt idx="63">
                        <c:v>-10.8</c:v>
                      </c:pt>
                      <c:pt idx="64">
                        <c:v>-10.8</c:v>
                      </c:pt>
                      <c:pt idx="65">
                        <c:v>-10.8</c:v>
                      </c:pt>
                      <c:pt idx="66">
                        <c:v>-10.8</c:v>
                      </c:pt>
                      <c:pt idx="67">
                        <c:v>-10.8</c:v>
                      </c:pt>
                      <c:pt idx="68">
                        <c:v>-10.8</c:v>
                      </c:pt>
                      <c:pt idx="69">
                        <c:v>-10.9</c:v>
                      </c:pt>
                      <c:pt idx="70">
                        <c:v>-10.8</c:v>
                      </c:pt>
                      <c:pt idx="71">
                        <c:v>-10.8</c:v>
                      </c:pt>
                      <c:pt idx="72">
                        <c:v>-10.8</c:v>
                      </c:pt>
                      <c:pt idx="73">
                        <c:v>-10.8</c:v>
                      </c:pt>
                      <c:pt idx="74">
                        <c:v>-10.8</c:v>
                      </c:pt>
                      <c:pt idx="75">
                        <c:v>-10.8</c:v>
                      </c:pt>
                      <c:pt idx="76">
                        <c:v>-10.7</c:v>
                      </c:pt>
                      <c:pt idx="77">
                        <c:v>-10.9</c:v>
                      </c:pt>
                      <c:pt idx="78">
                        <c:v>-10.9</c:v>
                      </c:pt>
                      <c:pt idx="79">
                        <c:v>-10.8</c:v>
                      </c:pt>
                      <c:pt idx="80">
                        <c:v>-10.8</c:v>
                      </c:pt>
                      <c:pt idx="81">
                        <c:v>-10.8</c:v>
                      </c:pt>
                      <c:pt idx="82">
                        <c:v>-10.8</c:v>
                      </c:pt>
                      <c:pt idx="83">
                        <c:v>-10.8</c:v>
                      </c:pt>
                      <c:pt idx="84">
                        <c:v>-10.9</c:v>
                      </c:pt>
                      <c:pt idx="85">
                        <c:v>-10.9</c:v>
                      </c:pt>
                      <c:pt idx="86">
                        <c:v>-10.9</c:v>
                      </c:pt>
                      <c:pt idx="87">
                        <c:v>-10.9</c:v>
                      </c:pt>
                      <c:pt idx="88">
                        <c:v>-10.8</c:v>
                      </c:pt>
                      <c:pt idx="89">
                        <c:v>-10.9</c:v>
                      </c:pt>
                      <c:pt idx="90">
                        <c:v>-10.8</c:v>
                      </c:pt>
                      <c:pt idx="91">
                        <c:v>-10.9</c:v>
                      </c:pt>
                      <c:pt idx="92">
                        <c:v>-10.9</c:v>
                      </c:pt>
                      <c:pt idx="93">
                        <c:v>-10.9</c:v>
                      </c:pt>
                      <c:pt idx="94">
                        <c:v>-10.8</c:v>
                      </c:pt>
                      <c:pt idx="95">
                        <c:v>-10.9</c:v>
                      </c:pt>
                      <c:pt idx="96">
                        <c:v>-10.9</c:v>
                      </c:pt>
                      <c:pt idx="97">
                        <c:v>-10.9</c:v>
                      </c:pt>
                      <c:pt idx="98">
                        <c:v>-10.9</c:v>
                      </c:pt>
                      <c:pt idx="99">
                        <c:v>-10.9</c:v>
                      </c:pt>
                      <c:pt idx="100">
                        <c:v>-10.9</c:v>
                      </c:pt>
                      <c:pt idx="101">
                        <c:v>-10.9</c:v>
                      </c:pt>
                      <c:pt idx="102">
                        <c:v>-10.9</c:v>
                      </c:pt>
                      <c:pt idx="103">
                        <c:v>-10.8</c:v>
                      </c:pt>
                      <c:pt idx="104">
                        <c:v>-10.9</c:v>
                      </c:pt>
                      <c:pt idx="105">
                        <c:v>-10.7</c:v>
                      </c:pt>
                      <c:pt idx="106">
                        <c:v>-10.8</c:v>
                      </c:pt>
                      <c:pt idx="107">
                        <c:v>-10.8</c:v>
                      </c:pt>
                      <c:pt idx="108">
                        <c:v>-10.8</c:v>
                      </c:pt>
                      <c:pt idx="109">
                        <c:v>-10.8</c:v>
                      </c:pt>
                      <c:pt idx="110">
                        <c:v>-10.8</c:v>
                      </c:pt>
                      <c:pt idx="111">
                        <c:v>-10.8</c:v>
                      </c:pt>
                      <c:pt idx="112">
                        <c:v>-10.8</c:v>
                      </c:pt>
                      <c:pt idx="113">
                        <c:v>-10.8</c:v>
                      </c:pt>
                      <c:pt idx="114">
                        <c:v>-10.8</c:v>
                      </c:pt>
                      <c:pt idx="115">
                        <c:v>-10.7</c:v>
                      </c:pt>
                      <c:pt idx="116">
                        <c:v>-10.9</c:v>
                      </c:pt>
                      <c:pt idx="117">
                        <c:v>-10.9</c:v>
                      </c:pt>
                      <c:pt idx="118">
                        <c:v>-10.9</c:v>
                      </c:pt>
                      <c:pt idx="119">
                        <c:v>-10.8</c:v>
                      </c:pt>
                      <c:pt idx="120">
                        <c:v>-10.8</c:v>
                      </c:pt>
                      <c:pt idx="121">
                        <c:v>-10.8</c:v>
                      </c:pt>
                      <c:pt idx="122">
                        <c:v>-10.8</c:v>
                      </c:pt>
                      <c:pt idx="123">
                        <c:v>-10.9</c:v>
                      </c:pt>
                      <c:pt idx="124">
                        <c:v>-10.8</c:v>
                      </c:pt>
                      <c:pt idx="125">
                        <c:v>-10.9</c:v>
                      </c:pt>
                      <c:pt idx="126">
                        <c:v>-10.8</c:v>
                      </c:pt>
                      <c:pt idx="127">
                        <c:v>-10.8</c:v>
                      </c:pt>
                      <c:pt idx="128">
                        <c:v>-10.8</c:v>
                      </c:pt>
                      <c:pt idx="129">
                        <c:v>-10.8</c:v>
                      </c:pt>
                      <c:pt idx="130">
                        <c:v>-10.8</c:v>
                      </c:pt>
                      <c:pt idx="131">
                        <c:v>-10.8</c:v>
                      </c:pt>
                      <c:pt idx="132">
                        <c:v>-10.8</c:v>
                      </c:pt>
                      <c:pt idx="133">
                        <c:v>-10.9</c:v>
                      </c:pt>
                      <c:pt idx="134">
                        <c:v>-10.9</c:v>
                      </c:pt>
                      <c:pt idx="135">
                        <c:v>-10.8</c:v>
                      </c:pt>
                      <c:pt idx="136">
                        <c:v>-10.8</c:v>
                      </c:pt>
                      <c:pt idx="137">
                        <c:v>-10.9</c:v>
                      </c:pt>
                      <c:pt idx="138">
                        <c:v>-10.9</c:v>
                      </c:pt>
                      <c:pt idx="139">
                        <c:v>-10.8</c:v>
                      </c:pt>
                      <c:pt idx="140">
                        <c:v>-10.9</c:v>
                      </c:pt>
                      <c:pt idx="141">
                        <c:v>-10.8</c:v>
                      </c:pt>
                      <c:pt idx="142">
                        <c:v>-10.9</c:v>
                      </c:pt>
                      <c:pt idx="143">
                        <c:v>-10.8</c:v>
                      </c:pt>
                      <c:pt idx="144">
                        <c:v>-10.9</c:v>
                      </c:pt>
                      <c:pt idx="145">
                        <c:v>-10.8</c:v>
                      </c:pt>
                      <c:pt idx="146">
                        <c:v>-10.9</c:v>
                      </c:pt>
                      <c:pt idx="147">
                        <c:v>-10.8</c:v>
                      </c:pt>
                      <c:pt idx="148">
                        <c:v>-11</c:v>
                      </c:pt>
                      <c:pt idx="149">
                        <c:v>-10.9</c:v>
                      </c:pt>
                      <c:pt idx="150">
                        <c:v>-10.9</c:v>
                      </c:pt>
                      <c:pt idx="151">
                        <c:v>-10.9</c:v>
                      </c:pt>
                      <c:pt idx="152">
                        <c:v>-10.9</c:v>
                      </c:pt>
                      <c:pt idx="153">
                        <c:v>-10.9</c:v>
                      </c:pt>
                      <c:pt idx="154">
                        <c:v>-10.9</c:v>
                      </c:pt>
                      <c:pt idx="155">
                        <c:v>-10.9</c:v>
                      </c:pt>
                      <c:pt idx="156">
                        <c:v>-10.9</c:v>
                      </c:pt>
                      <c:pt idx="157">
                        <c:v>-11</c:v>
                      </c:pt>
                      <c:pt idx="158">
                        <c:v>-11</c:v>
                      </c:pt>
                      <c:pt idx="159">
                        <c:v>-10.9</c:v>
                      </c:pt>
                      <c:pt idx="160">
                        <c:v>-11</c:v>
                      </c:pt>
                      <c:pt idx="161">
                        <c:v>-10.9</c:v>
                      </c:pt>
                      <c:pt idx="162">
                        <c:v>-10.9</c:v>
                      </c:pt>
                      <c:pt idx="163">
                        <c:v>-10.9</c:v>
                      </c:pt>
                      <c:pt idx="164">
                        <c:v>-10.9</c:v>
                      </c:pt>
                      <c:pt idx="165">
                        <c:v>-10.9</c:v>
                      </c:pt>
                      <c:pt idx="166">
                        <c:v>-10.9</c:v>
                      </c:pt>
                      <c:pt idx="167">
                        <c:v>-11</c:v>
                      </c:pt>
                      <c:pt idx="168">
                        <c:v>-11</c:v>
                      </c:pt>
                      <c:pt idx="169">
                        <c:v>-10.9</c:v>
                      </c:pt>
                      <c:pt idx="170">
                        <c:v>-10.9</c:v>
                      </c:pt>
                      <c:pt idx="171">
                        <c:v>-10.9</c:v>
                      </c:pt>
                      <c:pt idx="172">
                        <c:v>-11</c:v>
                      </c:pt>
                      <c:pt idx="173">
                        <c:v>-10.9</c:v>
                      </c:pt>
                      <c:pt idx="174">
                        <c:v>-10.9</c:v>
                      </c:pt>
                      <c:pt idx="175">
                        <c:v>-10.9</c:v>
                      </c:pt>
                      <c:pt idx="176">
                        <c:v>-10.9</c:v>
                      </c:pt>
                      <c:pt idx="177">
                        <c:v>-10.9</c:v>
                      </c:pt>
                      <c:pt idx="178">
                        <c:v>-10.9</c:v>
                      </c:pt>
                      <c:pt idx="179">
                        <c:v>-10.9</c:v>
                      </c:pt>
                      <c:pt idx="180">
                        <c:v>-11</c:v>
                      </c:pt>
                      <c:pt idx="181">
                        <c:v>-10.9</c:v>
                      </c:pt>
                      <c:pt idx="182">
                        <c:v>-10.9</c:v>
                      </c:pt>
                      <c:pt idx="183">
                        <c:v>-11</c:v>
                      </c:pt>
                      <c:pt idx="184">
                        <c:v>-11</c:v>
                      </c:pt>
                      <c:pt idx="185">
                        <c:v>-11</c:v>
                      </c:pt>
                      <c:pt idx="186">
                        <c:v>-11</c:v>
                      </c:pt>
                      <c:pt idx="187">
                        <c:v>-11</c:v>
                      </c:pt>
                      <c:pt idx="188">
                        <c:v>-11</c:v>
                      </c:pt>
                      <c:pt idx="189">
                        <c:v>-10.9</c:v>
                      </c:pt>
                      <c:pt idx="190">
                        <c:v>-10.9</c:v>
                      </c:pt>
                      <c:pt idx="191">
                        <c:v>-10.9</c:v>
                      </c:pt>
                      <c:pt idx="192">
                        <c:v>-11</c:v>
                      </c:pt>
                      <c:pt idx="193">
                        <c:v>-10.9</c:v>
                      </c:pt>
                      <c:pt idx="194">
                        <c:v>-10.9</c:v>
                      </c:pt>
                      <c:pt idx="195">
                        <c:v>-11</c:v>
                      </c:pt>
                      <c:pt idx="196">
                        <c:v>-11</c:v>
                      </c:pt>
                      <c:pt idx="197">
                        <c:v>-10.9</c:v>
                      </c:pt>
                      <c:pt idx="198">
                        <c:v>-11</c:v>
                      </c:pt>
                      <c:pt idx="199">
                        <c:v>-11</c:v>
                      </c:pt>
                      <c:pt idx="200">
                        <c:v>-10.9</c:v>
                      </c:pt>
                      <c:pt idx="201">
                        <c:v>-10.9</c:v>
                      </c:pt>
                      <c:pt idx="202">
                        <c:v>-11</c:v>
                      </c:pt>
                      <c:pt idx="203">
                        <c:v>-11</c:v>
                      </c:pt>
                      <c:pt idx="204">
                        <c:v>-11</c:v>
                      </c:pt>
                      <c:pt idx="205">
                        <c:v>-11</c:v>
                      </c:pt>
                      <c:pt idx="206">
                        <c:v>-11</c:v>
                      </c:pt>
                      <c:pt idx="207">
                        <c:v>-11</c:v>
                      </c:pt>
                      <c:pt idx="208">
                        <c:v>-11</c:v>
                      </c:pt>
                      <c:pt idx="209">
                        <c:v>-11</c:v>
                      </c:pt>
                      <c:pt idx="210">
                        <c:v>-11</c:v>
                      </c:pt>
                      <c:pt idx="211">
                        <c:v>-11</c:v>
                      </c:pt>
                      <c:pt idx="212">
                        <c:v>-11</c:v>
                      </c:pt>
                      <c:pt idx="213">
                        <c:v>-11</c:v>
                      </c:pt>
                      <c:pt idx="214">
                        <c:v>-11</c:v>
                      </c:pt>
                      <c:pt idx="215">
                        <c:v>-11</c:v>
                      </c:pt>
                      <c:pt idx="216">
                        <c:v>-11</c:v>
                      </c:pt>
                      <c:pt idx="217">
                        <c:v>-11</c:v>
                      </c:pt>
                      <c:pt idx="218">
                        <c:v>-10.9</c:v>
                      </c:pt>
                      <c:pt idx="219">
                        <c:v>-11</c:v>
                      </c:pt>
                      <c:pt idx="220">
                        <c:v>-11</c:v>
                      </c:pt>
                      <c:pt idx="221">
                        <c:v>-10.9</c:v>
                      </c:pt>
                      <c:pt idx="222">
                        <c:v>-11</c:v>
                      </c:pt>
                      <c:pt idx="223">
                        <c:v>-11</c:v>
                      </c:pt>
                      <c:pt idx="224">
                        <c:v>-11</c:v>
                      </c:pt>
                      <c:pt idx="225">
                        <c:v>-11</c:v>
                      </c:pt>
                      <c:pt idx="226">
                        <c:v>-11</c:v>
                      </c:pt>
                      <c:pt idx="227">
                        <c:v>-11</c:v>
                      </c:pt>
                      <c:pt idx="228">
                        <c:v>-11</c:v>
                      </c:pt>
                      <c:pt idx="229">
                        <c:v>-11</c:v>
                      </c:pt>
                      <c:pt idx="230">
                        <c:v>-11</c:v>
                      </c:pt>
                      <c:pt idx="231">
                        <c:v>-11</c:v>
                      </c:pt>
                      <c:pt idx="232">
                        <c:v>-11</c:v>
                      </c:pt>
                      <c:pt idx="233">
                        <c:v>-10.9</c:v>
                      </c:pt>
                      <c:pt idx="234">
                        <c:v>-10.9</c:v>
                      </c:pt>
                      <c:pt idx="235">
                        <c:v>-11</c:v>
                      </c:pt>
                      <c:pt idx="236">
                        <c:v>-11</c:v>
                      </c:pt>
                      <c:pt idx="237">
                        <c:v>-11</c:v>
                      </c:pt>
                      <c:pt idx="238">
                        <c:v>-11</c:v>
                      </c:pt>
                      <c:pt idx="239">
                        <c:v>-11</c:v>
                      </c:pt>
                      <c:pt idx="240">
                        <c:v>-11</c:v>
                      </c:pt>
                      <c:pt idx="241">
                        <c:v>-11</c:v>
                      </c:pt>
                      <c:pt idx="242">
                        <c:v>-11</c:v>
                      </c:pt>
                      <c:pt idx="243">
                        <c:v>-11</c:v>
                      </c:pt>
                      <c:pt idx="244">
                        <c:v>-11.1</c:v>
                      </c:pt>
                      <c:pt idx="245">
                        <c:v>-11</c:v>
                      </c:pt>
                      <c:pt idx="246">
                        <c:v>-11</c:v>
                      </c:pt>
                      <c:pt idx="247">
                        <c:v>-11</c:v>
                      </c:pt>
                      <c:pt idx="248">
                        <c:v>-11</c:v>
                      </c:pt>
                      <c:pt idx="249">
                        <c:v>-11</c:v>
                      </c:pt>
                      <c:pt idx="250">
                        <c:v>-11</c:v>
                      </c:pt>
                      <c:pt idx="251">
                        <c:v>-11</c:v>
                      </c:pt>
                      <c:pt idx="252">
                        <c:v>-11</c:v>
                      </c:pt>
                      <c:pt idx="253">
                        <c:v>-11</c:v>
                      </c:pt>
                      <c:pt idx="254">
                        <c:v>-11.1</c:v>
                      </c:pt>
                      <c:pt idx="255">
                        <c:v>-11.1</c:v>
                      </c:pt>
                      <c:pt idx="256">
                        <c:v>-11</c:v>
                      </c:pt>
                      <c:pt idx="257">
                        <c:v>-11</c:v>
                      </c:pt>
                      <c:pt idx="258">
                        <c:v>-11</c:v>
                      </c:pt>
                      <c:pt idx="259">
                        <c:v>-11</c:v>
                      </c:pt>
                      <c:pt idx="260">
                        <c:v>-11</c:v>
                      </c:pt>
                      <c:pt idx="261">
                        <c:v>-11.1</c:v>
                      </c:pt>
                      <c:pt idx="262">
                        <c:v>-11</c:v>
                      </c:pt>
                      <c:pt idx="263">
                        <c:v>-11.1</c:v>
                      </c:pt>
                      <c:pt idx="264">
                        <c:v>-11</c:v>
                      </c:pt>
                      <c:pt idx="265">
                        <c:v>-11</c:v>
                      </c:pt>
                      <c:pt idx="266">
                        <c:v>-11</c:v>
                      </c:pt>
                      <c:pt idx="267">
                        <c:v>-11</c:v>
                      </c:pt>
                      <c:pt idx="268">
                        <c:v>-11</c:v>
                      </c:pt>
                      <c:pt idx="269">
                        <c:v>-11</c:v>
                      </c:pt>
                      <c:pt idx="270">
                        <c:v>-11</c:v>
                      </c:pt>
                      <c:pt idx="271">
                        <c:v>-11</c:v>
                      </c:pt>
                      <c:pt idx="272">
                        <c:v>-11.1</c:v>
                      </c:pt>
                      <c:pt idx="273">
                        <c:v>-11.1</c:v>
                      </c:pt>
                      <c:pt idx="274">
                        <c:v>-11</c:v>
                      </c:pt>
                      <c:pt idx="275">
                        <c:v>-11</c:v>
                      </c:pt>
                      <c:pt idx="276">
                        <c:v>-11</c:v>
                      </c:pt>
                      <c:pt idx="277">
                        <c:v>-11</c:v>
                      </c:pt>
                      <c:pt idx="278">
                        <c:v>-11</c:v>
                      </c:pt>
                      <c:pt idx="279">
                        <c:v>-11.1</c:v>
                      </c:pt>
                      <c:pt idx="280">
                        <c:v>-11</c:v>
                      </c:pt>
                      <c:pt idx="281">
                        <c:v>-11</c:v>
                      </c:pt>
                      <c:pt idx="282">
                        <c:v>-11</c:v>
                      </c:pt>
                      <c:pt idx="283">
                        <c:v>-11</c:v>
                      </c:pt>
                      <c:pt idx="284">
                        <c:v>-11.1</c:v>
                      </c:pt>
                      <c:pt idx="285">
                        <c:v>-11.1</c:v>
                      </c:pt>
                      <c:pt idx="286">
                        <c:v>-11</c:v>
                      </c:pt>
                      <c:pt idx="287">
                        <c:v>-11</c:v>
                      </c:pt>
                      <c:pt idx="288">
                        <c:v>-11.1</c:v>
                      </c:pt>
                      <c:pt idx="289">
                        <c:v>-11</c:v>
                      </c:pt>
                      <c:pt idx="290">
                        <c:v>-11.1</c:v>
                      </c:pt>
                      <c:pt idx="291">
                        <c:v>-11</c:v>
                      </c:pt>
                      <c:pt idx="292">
                        <c:v>-11.1</c:v>
                      </c:pt>
                      <c:pt idx="293">
                        <c:v>-11.1</c:v>
                      </c:pt>
                      <c:pt idx="294">
                        <c:v>-11.1</c:v>
                      </c:pt>
                      <c:pt idx="295">
                        <c:v>-11.1</c:v>
                      </c:pt>
                      <c:pt idx="296">
                        <c:v>-11</c:v>
                      </c:pt>
                      <c:pt idx="297">
                        <c:v>-11</c:v>
                      </c:pt>
                      <c:pt idx="298">
                        <c:v>-11</c:v>
                      </c:pt>
                      <c:pt idx="299">
                        <c:v>-11</c:v>
                      </c:pt>
                      <c:pt idx="300">
                        <c:v>-11</c:v>
                      </c:pt>
                      <c:pt idx="301">
                        <c:v>-11.1</c:v>
                      </c:pt>
                      <c:pt idx="302">
                        <c:v>-11</c:v>
                      </c:pt>
                      <c:pt idx="303">
                        <c:v>-11</c:v>
                      </c:pt>
                      <c:pt idx="304">
                        <c:v>-11</c:v>
                      </c:pt>
                      <c:pt idx="305">
                        <c:v>-11</c:v>
                      </c:pt>
                      <c:pt idx="306">
                        <c:v>-11</c:v>
                      </c:pt>
                      <c:pt idx="307">
                        <c:v>-11.1</c:v>
                      </c:pt>
                      <c:pt idx="308">
                        <c:v>-11.1</c:v>
                      </c:pt>
                      <c:pt idx="309">
                        <c:v>-11</c:v>
                      </c:pt>
                      <c:pt idx="310">
                        <c:v>-11</c:v>
                      </c:pt>
                      <c:pt idx="311">
                        <c:v>-11</c:v>
                      </c:pt>
                      <c:pt idx="312">
                        <c:v>-11</c:v>
                      </c:pt>
                      <c:pt idx="313">
                        <c:v>-11</c:v>
                      </c:pt>
                      <c:pt idx="314">
                        <c:v>-11</c:v>
                      </c:pt>
                      <c:pt idx="315">
                        <c:v>-11</c:v>
                      </c:pt>
                      <c:pt idx="316">
                        <c:v>-11.1</c:v>
                      </c:pt>
                      <c:pt idx="317">
                        <c:v>-11.1</c:v>
                      </c:pt>
                      <c:pt idx="318">
                        <c:v>-11.1</c:v>
                      </c:pt>
                      <c:pt idx="319">
                        <c:v>-11.1</c:v>
                      </c:pt>
                      <c:pt idx="320">
                        <c:v>-11.1</c:v>
                      </c:pt>
                      <c:pt idx="321">
                        <c:v>-11.1</c:v>
                      </c:pt>
                      <c:pt idx="322">
                        <c:v>-11.1</c:v>
                      </c:pt>
                      <c:pt idx="323">
                        <c:v>-11.1</c:v>
                      </c:pt>
                      <c:pt idx="324">
                        <c:v>-11.1</c:v>
                      </c:pt>
                      <c:pt idx="325">
                        <c:v>-11.1</c:v>
                      </c:pt>
                      <c:pt idx="326">
                        <c:v>-11.1</c:v>
                      </c:pt>
                      <c:pt idx="327">
                        <c:v>-11.1</c:v>
                      </c:pt>
                      <c:pt idx="328">
                        <c:v>-11.1</c:v>
                      </c:pt>
                      <c:pt idx="329">
                        <c:v>-11.1</c:v>
                      </c:pt>
                      <c:pt idx="330">
                        <c:v>-11.1</c:v>
                      </c:pt>
                      <c:pt idx="331">
                        <c:v>-11.1</c:v>
                      </c:pt>
                      <c:pt idx="332">
                        <c:v>-11.1</c:v>
                      </c:pt>
                      <c:pt idx="333">
                        <c:v>-11.1</c:v>
                      </c:pt>
                      <c:pt idx="334">
                        <c:v>-11.1</c:v>
                      </c:pt>
                      <c:pt idx="335">
                        <c:v>-11.1</c:v>
                      </c:pt>
                      <c:pt idx="336">
                        <c:v>-11.1</c:v>
                      </c:pt>
                      <c:pt idx="337">
                        <c:v>-11.1</c:v>
                      </c:pt>
                      <c:pt idx="338">
                        <c:v>-11.1</c:v>
                      </c:pt>
                      <c:pt idx="339">
                        <c:v>-11.1</c:v>
                      </c:pt>
                      <c:pt idx="340">
                        <c:v>-11.1</c:v>
                      </c:pt>
                      <c:pt idx="341">
                        <c:v>-11.1</c:v>
                      </c:pt>
                      <c:pt idx="342">
                        <c:v>-11.1</c:v>
                      </c:pt>
                      <c:pt idx="343">
                        <c:v>-11.1</c:v>
                      </c:pt>
                      <c:pt idx="344">
                        <c:v>-11.1</c:v>
                      </c:pt>
                      <c:pt idx="345">
                        <c:v>-11.1</c:v>
                      </c:pt>
                      <c:pt idx="346">
                        <c:v>-11.1</c:v>
                      </c:pt>
                      <c:pt idx="347">
                        <c:v>-11.1</c:v>
                      </c:pt>
                      <c:pt idx="348">
                        <c:v>-11.1</c:v>
                      </c:pt>
                      <c:pt idx="349">
                        <c:v>-11.1</c:v>
                      </c:pt>
                      <c:pt idx="350">
                        <c:v>-11</c:v>
                      </c:pt>
                      <c:pt idx="351">
                        <c:v>-11</c:v>
                      </c:pt>
                      <c:pt idx="352">
                        <c:v>-11.1</c:v>
                      </c:pt>
                      <c:pt idx="353">
                        <c:v>-11.1</c:v>
                      </c:pt>
                      <c:pt idx="354">
                        <c:v>-11.1</c:v>
                      </c:pt>
                      <c:pt idx="355">
                        <c:v>-11.2</c:v>
                      </c:pt>
                      <c:pt idx="356">
                        <c:v>-11.1</c:v>
                      </c:pt>
                      <c:pt idx="357">
                        <c:v>-11.1</c:v>
                      </c:pt>
                      <c:pt idx="358">
                        <c:v>-11.1</c:v>
                      </c:pt>
                      <c:pt idx="359">
                        <c:v>-11</c:v>
                      </c:pt>
                      <c:pt idx="360">
                        <c:v>-11.1</c:v>
                      </c:pt>
                      <c:pt idx="361">
                        <c:v>-11</c:v>
                      </c:pt>
                      <c:pt idx="362">
                        <c:v>-11</c:v>
                      </c:pt>
                      <c:pt idx="363">
                        <c:v>-11.1</c:v>
                      </c:pt>
                      <c:pt idx="364">
                        <c:v>-11.1</c:v>
                      </c:pt>
                      <c:pt idx="365">
                        <c:v>-11.2</c:v>
                      </c:pt>
                      <c:pt idx="366">
                        <c:v>-11.1</c:v>
                      </c:pt>
                      <c:pt idx="367">
                        <c:v>-11.1</c:v>
                      </c:pt>
                      <c:pt idx="368">
                        <c:v>-11.1</c:v>
                      </c:pt>
                      <c:pt idx="369">
                        <c:v>-11</c:v>
                      </c:pt>
                      <c:pt idx="370">
                        <c:v>-11.1</c:v>
                      </c:pt>
                      <c:pt idx="371">
                        <c:v>-11.2</c:v>
                      </c:pt>
                      <c:pt idx="372">
                        <c:v>-11.1</c:v>
                      </c:pt>
                      <c:pt idx="373">
                        <c:v>-11.1</c:v>
                      </c:pt>
                      <c:pt idx="374">
                        <c:v>-11.2</c:v>
                      </c:pt>
                      <c:pt idx="375">
                        <c:v>-11.1</c:v>
                      </c:pt>
                      <c:pt idx="376">
                        <c:v>-11.1</c:v>
                      </c:pt>
                      <c:pt idx="377">
                        <c:v>-11.1</c:v>
                      </c:pt>
                      <c:pt idx="378">
                        <c:v>-11.1</c:v>
                      </c:pt>
                      <c:pt idx="379">
                        <c:v>-11.1</c:v>
                      </c:pt>
                      <c:pt idx="380">
                        <c:v>-11</c:v>
                      </c:pt>
                      <c:pt idx="381">
                        <c:v>-11.1</c:v>
                      </c:pt>
                      <c:pt idx="382">
                        <c:v>-11.1</c:v>
                      </c:pt>
                      <c:pt idx="383">
                        <c:v>-11.1</c:v>
                      </c:pt>
                      <c:pt idx="384">
                        <c:v>-11.1</c:v>
                      </c:pt>
                      <c:pt idx="385">
                        <c:v>-11</c:v>
                      </c:pt>
                      <c:pt idx="386">
                        <c:v>-11.1</c:v>
                      </c:pt>
                      <c:pt idx="387">
                        <c:v>-11.1</c:v>
                      </c:pt>
                      <c:pt idx="388">
                        <c:v>-11.1</c:v>
                      </c:pt>
                      <c:pt idx="389">
                        <c:v>-11.1</c:v>
                      </c:pt>
                      <c:pt idx="390">
                        <c:v>-11.1</c:v>
                      </c:pt>
                      <c:pt idx="391">
                        <c:v>-11.1</c:v>
                      </c:pt>
                      <c:pt idx="392">
                        <c:v>-11.1</c:v>
                      </c:pt>
                      <c:pt idx="393">
                        <c:v>-11.1</c:v>
                      </c:pt>
                      <c:pt idx="394">
                        <c:v>-11</c:v>
                      </c:pt>
                      <c:pt idx="395">
                        <c:v>-11.1</c:v>
                      </c:pt>
                      <c:pt idx="396">
                        <c:v>-11.1</c:v>
                      </c:pt>
                      <c:pt idx="397">
                        <c:v>-11.1</c:v>
                      </c:pt>
                      <c:pt idx="398">
                        <c:v>-11.1</c:v>
                      </c:pt>
                      <c:pt idx="399">
                        <c:v>-11.1</c:v>
                      </c:pt>
                      <c:pt idx="400">
                        <c:v>-11.1</c:v>
                      </c:pt>
                      <c:pt idx="401">
                        <c:v>-11.1</c:v>
                      </c:pt>
                      <c:pt idx="402">
                        <c:v>-11.1</c:v>
                      </c:pt>
                      <c:pt idx="403">
                        <c:v>-11.1</c:v>
                      </c:pt>
                      <c:pt idx="404">
                        <c:v>-11.1</c:v>
                      </c:pt>
                      <c:pt idx="405">
                        <c:v>-11.1</c:v>
                      </c:pt>
                      <c:pt idx="406">
                        <c:v>-11.1</c:v>
                      </c:pt>
                      <c:pt idx="407">
                        <c:v>-11.1</c:v>
                      </c:pt>
                      <c:pt idx="408">
                        <c:v>-11.1</c:v>
                      </c:pt>
                      <c:pt idx="409">
                        <c:v>-11</c:v>
                      </c:pt>
                      <c:pt idx="410">
                        <c:v>-11</c:v>
                      </c:pt>
                      <c:pt idx="411">
                        <c:v>-11.1</c:v>
                      </c:pt>
                      <c:pt idx="412">
                        <c:v>-11</c:v>
                      </c:pt>
                      <c:pt idx="413">
                        <c:v>-11.1</c:v>
                      </c:pt>
                      <c:pt idx="414">
                        <c:v>-11.1</c:v>
                      </c:pt>
                      <c:pt idx="415">
                        <c:v>-11.1</c:v>
                      </c:pt>
                      <c:pt idx="416">
                        <c:v>-11.1</c:v>
                      </c:pt>
                      <c:pt idx="417">
                        <c:v>-11.1</c:v>
                      </c:pt>
                      <c:pt idx="418">
                        <c:v>-11</c:v>
                      </c:pt>
                      <c:pt idx="419">
                        <c:v>-11</c:v>
                      </c:pt>
                      <c:pt idx="420">
                        <c:v>-11.1</c:v>
                      </c:pt>
                      <c:pt idx="421">
                        <c:v>-11.1</c:v>
                      </c:pt>
                      <c:pt idx="422">
                        <c:v>-11.1</c:v>
                      </c:pt>
                      <c:pt idx="423">
                        <c:v>-11.1</c:v>
                      </c:pt>
                      <c:pt idx="424">
                        <c:v>-11.1</c:v>
                      </c:pt>
                      <c:pt idx="425">
                        <c:v>-11</c:v>
                      </c:pt>
                      <c:pt idx="426">
                        <c:v>-11.1</c:v>
                      </c:pt>
                      <c:pt idx="427">
                        <c:v>-11.1</c:v>
                      </c:pt>
                      <c:pt idx="428">
                        <c:v>-11.2</c:v>
                      </c:pt>
                      <c:pt idx="429">
                        <c:v>-11.2</c:v>
                      </c:pt>
                      <c:pt idx="430">
                        <c:v>-11.1</c:v>
                      </c:pt>
                      <c:pt idx="431">
                        <c:v>-11.1</c:v>
                      </c:pt>
                      <c:pt idx="432">
                        <c:v>-11.1</c:v>
                      </c:pt>
                      <c:pt idx="433">
                        <c:v>-11.1</c:v>
                      </c:pt>
                      <c:pt idx="434">
                        <c:v>-11.1</c:v>
                      </c:pt>
                      <c:pt idx="435">
                        <c:v>-11.1</c:v>
                      </c:pt>
                      <c:pt idx="436">
                        <c:v>-11.1</c:v>
                      </c:pt>
                      <c:pt idx="437">
                        <c:v>-11.1</c:v>
                      </c:pt>
                      <c:pt idx="438">
                        <c:v>-11.2</c:v>
                      </c:pt>
                      <c:pt idx="439">
                        <c:v>-11.2</c:v>
                      </c:pt>
                      <c:pt idx="440">
                        <c:v>-11.1</c:v>
                      </c:pt>
                      <c:pt idx="441">
                        <c:v>-11.2</c:v>
                      </c:pt>
                      <c:pt idx="442">
                        <c:v>-11.2</c:v>
                      </c:pt>
                      <c:pt idx="443">
                        <c:v>-11.2</c:v>
                      </c:pt>
                      <c:pt idx="444">
                        <c:v>-11.2</c:v>
                      </c:pt>
                      <c:pt idx="445">
                        <c:v>-11.2</c:v>
                      </c:pt>
                      <c:pt idx="446">
                        <c:v>-11.2</c:v>
                      </c:pt>
                      <c:pt idx="447">
                        <c:v>-11.2</c:v>
                      </c:pt>
                      <c:pt idx="448">
                        <c:v>-11.2</c:v>
                      </c:pt>
                      <c:pt idx="449">
                        <c:v>-11.2</c:v>
                      </c:pt>
                      <c:pt idx="450">
                        <c:v>-11.2</c:v>
                      </c:pt>
                      <c:pt idx="451">
                        <c:v>-11.1</c:v>
                      </c:pt>
                      <c:pt idx="452">
                        <c:v>-11.2</c:v>
                      </c:pt>
                      <c:pt idx="453">
                        <c:v>-11.2</c:v>
                      </c:pt>
                      <c:pt idx="454">
                        <c:v>-11.2</c:v>
                      </c:pt>
                      <c:pt idx="455">
                        <c:v>-11.1</c:v>
                      </c:pt>
                      <c:pt idx="456">
                        <c:v>-11.2</c:v>
                      </c:pt>
                      <c:pt idx="457">
                        <c:v>-11.2</c:v>
                      </c:pt>
                      <c:pt idx="458">
                        <c:v>-11.2</c:v>
                      </c:pt>
                      <c:pt idx="459">
                        <c:v>-11.2</c:v>
                      </c:pt>
                      <c:pt idx="460">
                        <c:v>-11.1</c:v>
                      </c:pt>
                      <c:pt idx="461">
                        <c:v>-11.1</c:v>
                      </c:pt>
                      <c:pt idx="462">
                        <c:v>-11.2</c:v>
                      </c:pt>
                      <c:pt idx="463">
                        <c:v>-11.1</c:v>
                      </c:pt>
                      <c:pt idx="464">
                        <c:v>-11.1</c:v>
                      </c:pt>
                      <c:pt idx="465">
                        <c:v>-11.1</c:v>
                      </c:pt>
                      <c:pt idx="466">
                        <c:v>-11</c:v>
                      </c:pt>
                      <c:pt idx="467">
                        <c:v>-11.1</c:v>
                      </c:pt>
                      <c:pt idx="468">
                        <c:v>-11.1</c:v>
                      </c:pt>
                      <c:pt idx="469">
                        <c:v>-11.1</c:v>
                      </c:pt>
                      <c:pt idx="470">
                        <c:v>-11.1</c:v>
                      </c:pt>
                      <c:pt idx="471">
                        <c:v>-11.1</c:v>
                      </c:pt>
                      <c:pt idx="472">
                        <c:v>-11.1</c:v>
                      </c:pt>
                      <c:pt idx="473">
                        <c:v>-11.1</c:v>
                      </c:pt>
                      <c:pt idx="474">
                        <c:v>-11</c:v>
                      </c:pt>
                      <c:pt idx="475">
                        <c:v>-11.1</c:v>
                      </c:pt>
                      <c:pt idx="476">
                        <c:v>-11.1</c:v>
                      </c:pt>
                      <c:pt idx="477">
                        <c:v>-11.1</c:v>
                      </c:pt>
                      <c:pt idx="478">
                        <c:v>-11.1</c:v>
                      </c:pt>
                      <c:pt idx="479">
                        <c:v>-11.1</c:v>
                      </c:pt>
                      <c:pt idx="480">
                        <c:v>-11.1</c:v>
                      </c:pt>
                      <c:pt idx="481">
                        <c:v>-11.1</c:v>
                      </c:pt>
                      <c:pt idx="482">
                        <c:v>-11.1</c:v>
                      </c:pt>
                      <c:pt idx="483">
                        <c:v>-11.1</c:v>
                      </c:pt>
                      <c:pt idx="484">
                        <c:v>-11.2</c:v>
                      </c:pt>
                      <c:pt idx="485">
                        <c:v>-11.1</c:v>
                      </c:pt>
                      <c:pt idx="486">
                        <c:v>-11.1</c:v>
                      </c:pt>
                      <c:pt idx="487">
                        <c:v>-11.2</c:v>
                      </c:pt>
                      <c:pt idx="488">
                        <c:v>-11.1</c:v>
                      </c:pt>
                      <c:pt idx="489">
                        <c:v>-11.1</c:v>
                      </c:pt>
                      <c:pt idx="490">
                        <c:v>-11.1</c:v>
                      </c:pt>
                      <c:pt idx="491">
                        <c:v>-11.1</c:v>
                      </c:pt>
                      <c:pt idx="492">
                        <c:v>-11.1</c:v>
                      </c:pt>
                      <c:pt idx="493">
                        <c:v>-11.2</c:v>
                      </c:pt>
                      <c:pt idx="494">
                        <c:v>-11.2</c:v>
                      </c:pt>
                      <c:pt idx="495">
                        <c:v>-11.1</c:v>
                      </c:pt>
                      <c:pt idx="496">
                        <c:v>-11.1</c:v>
                      </c:pt>
                      <c:pt idx="497">
                        <c:v>-11.2</c:v>
                      </c:pt>
                      <c:pt idx="498">
                        <c:v>-11.1</c:v>
                      </c:pt>
                      <c:pt idx="499">
                        <c:v>-11.1</c:v>
                      </c:pt>
                      <c:pt idx="500">
                        <c:v>-11.1</c:v>
                      </c:pt>
                      <c:pt idx="501">
                        <c:v>-11.1</c:v>
                      </c:pt>
                      <c:pt idx="502">
                        <c:v>-11.1</c:v>
                      </c:pt>
                      <c:pt idx="503">
                        <c:v>-11.1</c:v>
                      </c:pt>
                      <c:pt idx="504">
                        <c:v>-11.1</c:v>
                      </c:pt>
                      <c:pt idx="505">
                        <c:v>-11.1</c:v>
                      </c:pt>
                      <c:pt idx="506">
                        <c:v>-11.1</c:v>
                      </c:pt>
                      <c:pt idx="507">
                        <c:v>-11.1</c:v>
                      </c:pt>
                      <c:pt idx="508">
                        <c:v>-11.1</c:v>
                      </c:pt>
                      <c:pt idx="509">
                        <c:v>-11.1</c:v>
                      </c:pt>
                      <c:pt idx="510">
                        <c:v>-11.2</c:v>
                      </c:pt>
                      <c:pt idx="511">
                        <c:v>-11.1</c:v>
                      </c:pt>
                      <c:pt idx="512">
                        <c:v>-11.1</c:v>
                      </c:pt>
                      <c:pt idx="513">
                        <c:v>-11.2</c:v>
                      </c:pt>
                      <c:pt idx="514">
                        <c:v>-11.1</c:v>
                      </c:pt>
                      <c:pt idx="515">
                        <c:v>-11.2</c:v>
                      </c:pt>
                      <c:pt idx="516">
                        <c:v>-11.2</c:v>
                      </c:pt>
                      <c:pt idx="517">
                        <c:v>-11.2</c:v>
                      </c:pt>
                      <c:pt idx="518">
                        <c:v>-11.2</c:v>
                      </c:pt>
                      <c:pt idx="519">
                        <c:v>-11.2</c:v>
                      </c:pt>
                      <c:pt idx="520">
                        <c:v>-11.2</c:v>
                      </c:pt>
                      <c:pt idx="521">
                        <c:v>-11.2</c:v>
                      </c:pt>
                      <c:pt idx="522">
                        <c:v>-11.3</c:v>
                      </c:pt>
                      <c:pt idx="523">
                        <c:v>-11.2</c:v>
                      </c:pt>
                      <c:pt idx="524">
                        <c:v>-11.2</c:v>
                      </c:pt>
                      <c:pt idx="525">
                        <c:v>-11.2</c:v>
                      </c:pt>
                      <c:pt idx="526">
                        <c:v>-11.2</c:v>
                      </c:pt>
                      <c:pt idx="527">
                        <c:v>-11.2</c:v>
                      </c:pt>
                      <c:pt idx="528">
                        <c:v>-11.2</c:v>
                      </c:pt>
                      <c:pt idx="529">
                        <c:v>-11.2</c:v>
                      </c:pt>
                      <c:pt idx="530">
                        <c:v>-11.2</c:v>
                      </c:pt>
                      <c:pt idx="531">
                        <c:v>-11.2</c:v>
                      </c:pt>
                      <c:pt idx="532">
                        <c:v>-11.2</c:v>
                      </c:pt>
                      <c:pt idx="533">
                        <c:v>-11.2</c:v>
                      </c:pt>
                      <c:pt idx="534">
                        <c:v>-11.2</c:v>
                      </c:pt>
                      <c:pt idx="535">
                        <c:v>-11.2</c:v>
                      </c:pt>
                      <c:pt idx="536">
                        <c:v>-11.2</c:v>
                      </c:pt>
                      <c:pt idx="537">
                        <c:v>-11.2</c:v>
                      </c:pt>
                      <c:pt idx="538">
                        <c:v>-11.2</c:v>
                      </c:pt>
                      <c:pt idx="539">
                        <c:v>-11.2</c:v>
                      </c:pt>
                      <c:pt idx="540">
                        <c:v>-11.2</c:v>
                      </c:pt>
                      <c:pt idx="541">
                        <c:v>-11.2</c:v>
                      </c:pt>
                      <c:pt idx="542">
                        <c:v>-11.2</c:v>
                      </c:pt>
                      <c:pt idx="543">
                        <c:v>-11.2</c:v>
                      </c:pt>
                      <c:pt idx="544">
                        <c:v>-11.2</c:v>
                      </c:pt>
                      <c:pt idx="545">
                        <c:v>-11.2</c:v>
                      </c:pt>
                      <c:pt idx="546">
                        <c:v>-11.2</c:v>
                      </c:pt>
                      <c:pt idx="547">
                        <c:v>-11.3</c:v>
                      </c:pt>
                      <c:pt idx="548">
                        <c:v>-11.2</c:v>
                      </c:pt>
                      <c:pt idx="549">
                        <c:v>-11.1</c:v>
                      </c:pt>
                      <c:pt idx="550">
                        <c:v>-11.3</c:v>
                      </c:pt>
                      <c:pt idx="551">
                        <c:v>-11.2</c:v>
                      </c:pt>
                      <c:pt idx="552">
                        <c:v>-11.2</c:v>
                      </c:pt>
                      <c:pt idx="553">
                        <c:v>-11.2</c:v>
                      </c:pt>
                      <c:pt idx="554">
                        <c:v>-11.2</c:v>
                      </c:pt>
                      <c:pt idx="555">
                        <c:v>-11.2</c:v>
                      </c:pt>
                      <c:pt idx="556">
                        <c:v>-11.2</c:v>
                      </c:pt>
                      <c:pt idx="557">
                        <c:v>-11.2</c:v>
                      </c:pt>
                      <c:pt idx="558">
                        <c:v>-11.2</c:v>
                      </c:pt>
                      <c:pt idx="559">
                        <c:v>-11.2</c:v>
                      </c:pt>
                      <c:pt idx="560">
                        <c:v>-11.2</c:v>
                      </c:pt>
                      <c:pt idx="561">
                        <c:v>-11.2</c:v>
                      </c:pt>
                      <c:pt idx="562">
                        <c:v>-11.2</c:v>
                      </c:pt>
                      <c:pt idx="563">
                        <c:v>-11.2</c:v>
                      </c:pt>
                      <c:pt idx="564">
                        <c:v>-11.2</c:v>
                      </c:pt>
                      <c:pt idx="565">
                        <c:v>-11.2</c:v>
                      </c:pt>
                      <c:pt idx="566">
                        <c:v>-11.2</c:v>
                      </c:pt>
                      <c:pt idx="567">
                        <c:v>-11.2</c:v>
                      </c:pt>
                      <c:pt idx="568">
                        <c:v>-11.2</c:v>
                      </c:pt>
                      <c:pt idx="569">
                        <c:v>-11.1</c:v>
                      </c:pt>
                      <c:pt idx="570">
                        <c:v>-11.1</c:v>
                      </c:pt>
                      <c:pt idx="571">
                        <c:v>-11.2</c:v>
                      </c:pt>
                      <c:pt idx="572">
                        <c:v>-11.2</c:v>
                      </c:pt>
                      <c:pt idx="573">
                        <c:v>-11.1</c:v>
                      </c:pt>
                      <c:pt idx="574">
                        <c:v>-11.2</c:v>
                      </c:pt>
                      <c:pt idx="575">
                        <c:v>-11.2</c:v>
                      </c:pt>
                      <c:pt idx="576">
                        <c:v>-11.2</c:v>
                      </c:pt>
                      <c:pt idx="577">
                        <c:v>-11.2</c:v>
                      </c:pt>
                      <c:pt idx="578">
                        <c:v>-11.2</c:v>
                      </c:pt>
                      <c:pt idx="579">
                        <c:v>-11.2</c:v>
                      </c:pt>
                      <c:pt idx="580">
                        <c:v>-11.3</c:v>
                      </c:pt>
                      <c:pt idx="581">
                        <c:v>-11.2</c:v>
                      </c:pt>
                      <c:pt idx="582">
                        <c:v>-11.2</c:v>
                      </c:pt>
                      <c:pt idx="583">
                        <c:v>-11.1</c:v>
                      </c:pt>
                      <c:pt idx="584">
                        <c:v>-11.1</c:v>
                      </c:pt>
                      <c:pt idx="585">
                        <c:v>-11.2</c:v>
                      </c:pt>
                      <c:pt idx="586">
                        <c:v>-11.2</c:v>
                      </c:pt>
                      <c:pt idx="587">
                        <c:v>-11.2</c:v>
                      </c:pt>
                      <c:pt idx="588">
                        <c:v>-11.2</c:v>
                      </c:pt>
                      <c:pt idx="589">
                        <c:v>-11.2</c:v>
                      </c:pt>
                      <c:pt idx="590">
                        <c:v>-11.2</c:v>
                      </c:pt>
                      <c:pt idx="591">
                        <c:v>-11.2</c:v>
                      </c:pt>
                      <c:pt idx="592">
                        <c:v>-11.2</c:v>
                      </c:pt>
                      <c:pt idx="593">
                        <c:v>-11.2</c:v>
                      </c:pt>
                      <c:pt idx="594">
                        <c:v>-11.2</c:v>
                      </c:pt>
                      <c:pt idx="595">
                        <c:v>-11.2</c:v>
                      </c:pt>
                      <c:pt idx="596">
                        <c:v>-11.3</c:v>
                      </c:pt>
                      <c:pt idx="597">
                        <c:v>-11.2</c:v>
                      </c:pt>
                      <c:pt idx="598">
                        <c:v>-11.3</c:v>
                      </c:pt>
                      <c:pt idx="599">
                        <c:v>-11.1</c:v>
                      </c:pt>
                      <c:pt idx="600">
                        <c:v>-11.1</c:v>
                      </c:pt>
                      <c:pt idx="601">
                        <c:v>-11.1</c:v>
                      </c:pt>
                      <c:pt idx="602">
                        <c:v>-11.2</c:v>
                      </c:pt>
                      <c:pt idx="603">
                        <c:v>-11.1</c:v>
                      </c:pt>
                      <c:pt idx="604">
                        <c:v>-11.2</c:v>
                      </c:pt>
                      <c:pt idx="605">
                        <c:v>-11.2</c:v>
                      </c:pt>
                      <c:pt idx="606">
                        <c:v>-11.2</c:v>
                      </c:pt>
                      <c:pt idx="607">
                        <c:v>-11.1</c:v>
                      </c:pt>
                      <c:pt idx="608">
                        <c:v>-11.2</c:v>
                      </c:pt>
                      <c:pt idx="609">
                        <c:v>-11.1</c:v>
                      </c:pt>
                      <c:pt idx="610">
                        <c:v>-11.1</c:v>
                      </c:pt>
                      <c:pt idx="611">
                        <c:v>-11.1</c:v>
                      </c:pt>
                      <c:pt idx="612">
                        <c:v>-11.2</c:v>
                      </c:pt>
                      <c:pt idx="613">
                        <c:v>-11.2</c:v>
                      </c:pt>
                      <c:pt idx="614">
                        <c:v>-11.2</c:v>
                      </c:pt>
                      <c:pt idx="615">
                        <c:v>-11.2</c:v>
                      </c:pt>
                      <c:pt idx="616">
                        <c:v>-11.2</c:v>
                      </c:pt>
                      <c:pt idx="617">
                        <c:v>-11.2</c:v>
                      </c:pt>
                      <c:pt idx="618">
                        <c:v>-11.2</c:v>
                      </c:pt>
                      <c:pt idx="619">
                        <c:v>-11.2</c:v>
                      </c:pt>
                      <c:pt idx="620">
                        <c:v>-11.2</c:v>
                      </c:pt>
                      <c:pt idx="621">
                        <c:v>-11.2</c:v>
                      </c:pt>
                      <c:pt idx="622">
                        <c:v>-11.2</c:v>
                      </c:pt>
                      <c:pt idx="623">
                        <c:v>-11.2</c:v>
                      </c:pt>
                      <c:pt idx="624">
                        <c:v>-11.2</c:v>
                      </c:pt>
                      <c:pt idx="625">
                        <c:v>-11.2</c:v>
                      </c:pt>
                      <c:pt idx="626">
                        <c:v>-11.2</c:v>
                      </c:pt>
                      <c:pt idx="627">
                        <c:v>-11.2</c:v>
                      </c:pt>
                      <c:pt idx="628">
                        <c:v>-11.2</c:v>
                      </c:pt>
                      <c:pt idx="629">
                        <c:v>-11.2</c:v>
                      </c:pt>
                      <c:pt idx="630">
                        <c:v>-11.3</c:v>
                      </c:pt>
                      <c:pt idx="631">
                        <c:v>-11.2</c:v>
                      </c:pt>
                      <c:pt idx="632">
                        <c:v>-11.2</c:v>
                      </c:pt>
                      <c:pt idx="633">
                        <c:v>-11.1</c:v>
                      </c:pt>
                      <c:pt idx="634">
                        <c:v>-11.2</c:v>
                      </c:pt>
                      <c:pt idx="635">
                        <c:v>-11.1</c:v>
                      </c:pt>
                      <c:pt idx="636">
                        <c:v>-11.2</c:v>
                      </c:pt>
                      <c:pt idx="637">
                        <c:v>-11.2</c:v>
                      </c:pt>
                      <c:pt idx="638">
                        <c:v>-11.2</c:v>
                      </c:pt>
                      <c:pt idx="639">
                        <c:v>-11.2</c:v>
                      </c:pt>
                      <c:pt idx="640">
                        <c:v>-11.2</c:v>
                      </c:pt>
                      <c:pt idx="641">
                        <c:v>-11.2</c:v>
                      </c:pt>
                      <c:pt idx="642">
                        <c:v>-11.2</c:v>
                      </c:pt>
                      <c:pt idx="643">
                        <c:v>-11.2</c:v>
                      </c:pt>
                      <c:pt idx="644">
                        <c:v>-11.2</c:v>
                      </c:pt>
                      <c:pt idx="645">
                        <c:v>-11.2</c:v>
                      </c:pt>
                      <c:pt idx="646">
                        <c:v>-11.2</c:v>
                      </c:pt>
                      <c:pt idx="647">
                        <c:v>-11.2</c:v>
                      </c:pt>
                      <c:pt idx="648">
                        <c:v>-11.2</c:v>
                      </c:pt>
                      <c:pt idx="649">
                        <c:v>-11.2</c:v>
                      </c:pt>
                      <c:pt idx="650">
                        <c:v>-11.2</c:v>
                      </c:pt>
                      <c:pt idx="651">
                        <c:v>-11.2</c:v>
                      </c:pt>
                      <c:pt idx="652">
                        <c:v>-11.2</c:v>
                      </c:pt>
                      <c:pt idx="653">
                        <c:v>-11.2</c:v>
                      </c:pt>
                      <c:pt idx="654">
                        <c:v>-11.2</c:v>
                      </c:pt>
                      <c:pt idx="655">
                        <c:v>-11.2</c:v>
                      </c:pt>
                      <c:pt idx="656">
                        <c:v>-11.2</c:v>
                      </c:pt>
                      <c:pt idx="657">
                        <c:v>-11.2</c:v>
                      </c:pt>
                      <c:pt idx="658">
                        <c:v>-11.2</c:v>
                      </c:pt>
                      <c:pt idx="659">
                        <c:v>-11.1</c:v>
                      </c:pt>
                      <c:pt idx="660">
                        <c:v>-11.1</c:v>
                      </c:pt>
                      <c:pt idx="661">
                        <c:v>-11.2</c:v>
                      </c:pt>
                      <c:pt idx="662">
                        <c:v>-11.2</c:v>
                      </c:pt>
                      <c:pt idx="663">
                        <c:v>-11.2</c:v>
                      </c:pt>
                      <c:pt idx="664">
                        <c:v>-11.2</c:v>
                      </c:pt>
                      <c:pt idx="665">
                        <c:v>-11.2</c:v>
                      </c:pt>
                      <c:pt idx="666">
                        <c:v>-11.1</c:v>
                      </c:pt>
                      <c:pt idx="667">
                        <c:v>-11.2</c:v>
                      </c:pt>
                      <c:pt idx="668">
                        <c:v>-11.2</c:v>
                      </c:pt>
                      <c:pt idx="669">
                        <c:v>-11.2</c:v>
                      </c:pt>
                      <c:pt idx="670">
                        <c:v>-11.2</c:v>
                      </c:pt>
                      <c:pt idx="671">
                        <c:v>-11.2</c:v>
                      </c:pt>
                      <c:pt idx="672">
                        <c:v>-11.2</c:v>
                      </c:pt>
                      <c:pt idx="673">
                        <c:v>-11.2</c:v>
                      </c:pt>
                      <c:pt idx="674">
                        <c:v>-11.2</c:v>
                      </c:pt>
                      <c:pt idx="675">
                        <c:v>-11.2</c:v>
                      </c:pt>
                      <c:pt idx="676">
                        <c:v>-11.2</c:v>
                      </c:pt>
                      <c:pt idx="677">
                        <c:v>-11.2</c:v>
                      </c:pt>
                      <c:pt idx="678">
                        <c:v>-11.3</c:v>
                      </c:pt>
                      <c:pt idx="679">
                        <c:v>-11.2</c:v>
                      </c:pt>
                      <c:pt idx="680">
                        <c:v>-11.1</c:v>
                      </c:pt>
                      <c:pt idx="681">
                        <c:v>-11.2</c:v>
                      </c:pt>
                      <c:pt idx="682">
                        <c:v>-11.2</c:v>
                      </c:pt>
                      <c:pt idx="683">
                        <c:v>-11.3</c:v>
                      </c:pt>
                      <c:pt idx="684">
                        <c:v>-11.3</c:v>
                      </c:pt>
                      <c:pt idx="685">
                        <c:v>-11.2</c:v>
                      </c:pt>
                      <c:pt idx="686">
                        <c:v>-11.3</c:v>
                      </c:pt>
                      <c:pt idx="687">
                        <c:v>-11.2</c:v>
                      </c:pt>
                      <c:pt idx="688">
                        <c:v>-11.2</c:v>
                      </c:pt>
                      <c:pt idx="689">
                        <c:v>-11.3</c:v>
                      </c:pt>
                      <c:pt idx="690">
                        <c:v>-11.2</c:v>
                      </c:pt>
                      <c:pt idx="691">
                        <c:v>-11.2</c:v>
                      </c:pt>
                      <c:pt idx="692">
                        <c:v>-11.2</c:v>
                      </c:pt>
                      <c:pt idx="693">
                        <c:v>-11.1</c:v>
                      </c:pt>
                      <c:pt idx="694">
                        <c:v>-11.2</c:v>
                      </c:pt>
                      <c:pt idx="695">
                        <c:v>-11.2</c:v>
                      </c:pt>
                      <c:pt idx="696">
                        <c:v>-11.2</c:v>
                      </c:pt>
                      <c:pt idx="697">
                        <c:v>-11.2</c:v>
                      </c:pt>
                      <c:pt idx="698">
                        <c:v>-11.2</c:v>
                      </c:pt>
                      <c:pt idx="699">
                        <c:v>-11.2</c:v>
                      </c:pt>
                      <c:pt idx="700">
                        <c:v>-11.2</c:v>
                      </c:pt>
                      <c:pt idx="701">
                        <c:v>-11.3</c:v>
                      </c:pt>
                      <c:pt idx="702">
                        <c:v>-11.3</c:v>
                      </c:pt>
                      <c:pt idx="703">
                        <c:v>-11.3</c:v>
                      </c:pt>
                      <c:pt idx="704">
                        <c:v>-11.3</c:v>
                      </c:pt>
                      <c:pt idx="705">
                        <c:v>-11.2</c:v>
                      </c:pt>
                      <c:pt idx="706">
                        <c:v>-11.2</c:v>
                      </c:pt>
                      <c:pt idx="707">
                        <c:v>-11.2</c:v>
                      </c:pt>
                      <c:pt idx="708">
                        <c:v>-11.3</c:v>
                      </c:pt>
                      <c:pt idx="709">
                        <c:v>-11.3</c:v>
                      </c:pt>
                      <c:pt idx="710">
                        <c:v>-11.2</c:v>
                      </c:pt>
                      <c:pt idx="711">
                        <c:v>-11.3</c:v>
                      </c:pt>
                      <c:pt idx="712">
                        <c:v>-11.2</c:v>
                      </c:pt>
                      <c:pt idx="713">
                        <c:v>-11.3</c:v>
                      </c:pt>
                      <c:pt idx="714">
                        <c:v>-11.2</c:v>
                      </c:pt>
                      <c:pt idx="715">
                        <c:v>-11.2</c:v>
                      </c:pt>
                      <c:pt idx="716">
                        <c:v>-11.3</c:v>
                      </c:pt>
                      <c:pt idx="717">
                        <c:v>-11.3</c:v>
                      </c:pt>
                      <c:pt idx="718">
                        <c:v>-11.3</c:v>
                      </c:pt>
                      <c:pt idx="719">
                        <c:v>-11.3</c:v>
                      </c:pt>
                      <c:pt idx="720">
                        <c:v>-11.3</c:v>
                      </c:pt>
                      <c:pt idx="721">
                        <c:v>-11.2</c:v>
                      </c:pt>
                      <c:pt idx="722">
                        <c:v>-11.3</c:v>
                      </c:pt>
                      <c:pt idx="723">
                        <c:v>-11.2</c:v>
                      </c:pt>
                      <c:pt idx="724">
                        <c:v>-11.3</c:v>
                      </c:pt>
                      <c:pt idx="725">
                        <c:v>-11.3</c:v>
                      </c:pt>
                      <c:pt idx="726">
                        <c:v>-11.3</c:v>
                      </c:pt>
                      <c:pt idx="727">
                        <c:v>-11.3</c:v>
                      </c:pt>
                      <c:pt idx="728">
                        <c:v>-11.3</c:v>
                      </c:pt>
                      <c:pt idx="729">
                        <c:v>-11.3</c:v>
                      </c:pt>
                      <c:pt idx="730">
                        <c:v>-11.3</c:v>
                      </c:pt>
                      <c:pt idx="731">
                        <c:v>-11.3</c:v>
                      </c:pt>
                      <c:pt idx="732">
                        <c:v>-11.3</c:v>
                      </c:pt>
                      <c:pt idx="733">
                        <c:v>-11.3</c:v>
                      </c:pt>
                      <c:pt idx="734">
                        <c:v>-11.3</c:v>
                      </c:pt>
                      <c:pt idx="735">
                        <c:v>-11.3</c:v>
                      </c:pt>
                      <c:pt idx="736">
                        <c:v>-11.3</c:v>
                      </c:pt>
                      <c:pt idx="737">
                        <c:v>-11.3</c:v>
                      </c:pt>
                      <c:pt idx="738">
                        <c:v>-11.3</c:v>
                      </c:pt>
                      <c:pt idx="739">
                        <c:v>-11.3</c:v>
                      </c:pt>
                      <c:pt idx="740">
                        <c:v>-11.3</c:v>
                      </c:pt>
                      <c:pt idx="741">
                        <c:v>-11.3</c:v>
                      </c:pt>
                      <c:pt idx="742">
                        <c:v>-11.3</c:v>
                      </c:pt>
                      <c:pt idx="743">
                        <c:v>-11.3</c:v>
                      </c:pt>
                      <c:pt idx="744">
                        <c:v>-11.3</c:v>
                      </c:pt>
                      <c:pt idx="745">
                        <c:v>-11.3</c:v>
                      </c:pt>
                      <c:pt idx="746">
                        <c:v>-11.3</c:v>
                      </c:pt>
                      <c:pt idx="747">
                        <c:v>-11.4</c:v>
                      </c:pt>
                      <c:pt idx="748">
                        <c:v>-11.3</c:v>
                      </c:pt>
                      <c:pt idx="749">
                        <c:v>-11.4</c:v>
                      </c:pt>
                      <c:pt idx="750">
                        <c:v>-11.4</c:v>
                      </c:pt>
                      <c:pt idx="751">
                        <c:v>-11.3</c:v>
                      </c:pt>
                      <c:pt idx="752">
                        <c:v>-11.4</c:v>
                      </c:pt>
                      <c:pt idx="753">
                        <c:v>-11.3</c:v>
                      </c:pt>
                      <c:pt idx="754">
                        <c:v>-11.3</c:v>
                      </c:pt>
                      <c:pt idx="755">
                        <c:v>-11.4</c:v>
                      </c:pt>
                      <c:pt idx="756">
                        <c:v>-11.3</c:v>
                      </c:pt>
                      <c:pt idx="757">
                        <c:v>-11.4</c:v>
                      </c:pt>
                      <c:pt idx="758">
                        <c:v>-11.3</c:v>
                      </c:pt>
                      <c:pt idx="759">
                        <c:v>-11.4</c:v>
                      </c:pt>
                      <c:pt idx="760">
                        <c:v>-11.3</c:v>
                      </c:pt>
                      <c:pt idx="761">
                        <c:v>-11.4</c:v>
                      </c:pt>
                      <c:pt idx="762">
                        <c:v>-11.3</c:v>
                      </c:pt>
                      <c:pt idx="763">
                        <c:v>-11.3</c:v>
                      </c:pt>
                      <c:pt idx="764">
                        <c:v>-11.3</c:v>
                      </c:pt>
                      <c:pt idx="765">
                        <c:v>-11.3</c:v>
                      </c:pt>
                      <c:pt idx="766">
                        <c:v>-11.3</c:v>
                      </c:pt>
                      <c:pt idx="767">
                        <c:v>-11.3</c:v>
                      </c:pt>
                      <c:pt idx="768">
                        <c:v>-11.3</c:v>
                      </c:pt>
                      <c:pt idx="769">
                        <c:v>-11.3</c:v>
                      </c:pt>
                      <c:pt idx="770">
                        <c:v>-11.3</c:v>
                      </c:pt>
                      <c:pt idx="771">
                        <c:v>-11.2</c:v>
                      </c:pt>
                      <c:pt idx="772">
                        <c:v>-11.3</c:v>
                      </c:pt>
                      <c:pt idx="773">
                        <c:v>-11.3</c:v>
                      </c:pt>
                      <c:pt idx="774">
                        <c:v>-11.2</c:v>
                      </c:pt>
                      <c:pt idx="775">
                        <c:v>-11.3</c:v>
                      </c:pt>
                      <c:pt idx="776">
                        <c:v>-11.3</c:v>
                      </c:pt>
                      <c:pt idx="777">
                        <c:v>-11.3</c:v>
                      </c:pt>
                      <c:pt idx="778">
                        <c:v>-11.3</c:v>
                      </c:pt>
                      <c:pt idx="779">
                        <c:v>-11.2</c:v>
                      </c:pt>
                      <c:pt idx="780">
                        <c:v>-11.2</c:v>
                      </c:pt>
                      <c:pt idx="781">
                        <c:v>-11.3</c:v>
                      </c:pt>
                      <c:pt idx="782">
                        <c:v>-11.3</c:v>
                      </c:pt>
                      <c:pt idx="783">
                        <c:v>-11.3</c:v>
                      </c:pt>
                      <c:pt idx="784">
                        <c:v>-11.3</c:v>
                      </c:pt>
                      <c:pt idx="785">
                        <c:v>-11.2</c:v>
                      </c:pt>
                      <c:pt idx="786">
                        <c:v>-11.3</c:v>
                      </c:pt>
                      <c:pt idx="787">
                        <c:v>-11.3</c:v>
                      </c:pt>
                      <c:pt idx="788">
                        <c:v>-11.2</c:v>
                      </c:pt>
                      <c:pt idx="789">
                        <c:v>-11.3</c:v>
                      </c:pt>
                      <c:pt idx="790">
                        <c:v>-11.3</c:v>
                      </c:pt>
                      <c:pt idx="791">
                        <c:v>-11.3</c:v>
                      </c:pt>
                      <c:pt idx="792">
                        <c:v>-11.3</c:v>
                      </c:pt>
                      <c:pt idx="793">
                        <c:v>-11.3</c:v>
                      </c:pt>
                      <c:pt idx="794">
                        <c:v>-11.4</c:v>
                      </c:pt>
                      <c:pt idx="795">
                        <c:v>-11.2</c:v>
                      </c:pt>
                      <c:pt idx="796">
                        <c:v>-11.2</c:v>
                      </c:pt>
                      <c:pt idx="797">
                        <c:v>-11.3</c:v>
                      </c:pt>
                      <c:pt idx="798">
                        <c:v>-11.3</c:v>
                      </c:pt>
                      <c:pt idx="799">
                        <c:v>-11.3</c:v>
                      </c:pt>
                      <c:pt idx="800">
                        <c:v>-11.4</c:v>
                      </c:pt>
                      <c:pt idx="801">
                        <c:v>-11.3</c:v>
                      </c:pt>
                      <c:pt idx="802">
                        <c:v>-11.3</c:v>
                      </c:pt>
                      <c:pt idx="803">
                        <c:v>-11.3</c:v>
                      </c:pt>
                      <c:pt idx="804">
                        <c:v>-11.3</c:v>
                      </c:pt>
                      <c:pt idx="805">
                        <c:v>-11.3</c:v>
                      </c:pt>
                      <c:pt idx="806">
                        <c:v>-11.2</c:v>
                      </c:pt>
                      <c:pt idx="807">
                        <c:v>-11.3</c:v>
                      </c:pt>
                      <c:pt idx="808">
                        <c:v>-11.3</c:v>
                      </c:pt>
                      <c:pt idx="809">
                        <c:v>-11.3</c:v>
                      </c:pt>
                      <c:pt idx="810">
                        <c:v>-11.3</c:v>
                      </c:pt>
                      <c:pt idx="811">
                        <c:v>-11.3</c:v>
                      </c:pt>
                      <c:pt idx="812">
                        <c:v>-11.3</c:v>
                      </c:pt>
                      <c:pt idx="813">
                        <c:v>-11.3</c:v>
                      </c:pt>
                      <c:pt idx="814">
                        <c:v>-11.4</c:v>
                      </c:pt>
                      <c:pt idx="815">
                        <c:v>-11.4</c:v>
                      </c:pt>
                      <c:pt idx="816">
                        <c:v>-11.4</c:v>
                      </c:pt>
                      <c:pt idx="817">
                        <c:v>-11.4</c:v>
                      </c:pt>
                      <c:pt idx="818">
                        <c:v>-11.4</c:v>
                      </c:pt>
                      <c:pt idx="819">
                        <c:v>-11.4</c:v>
                      </c:pt>
                      <c:pt idx="820">
                        <c:v>-11.4</c:v>
                      </c:pt>
                      <c:pt idx="821">
                        <c:v>-11.3</c:v>
                      </c:pt>
                      <c:pt idx="822">
                        <c:v>-11.4</c:v>
                      </c:pt>
                      <c:pt idx="823">
                        <c:v>-11.4</c:v>
                      </c:pt>
                      <c:pt idx="824">
                        <c:v>-11.4</c:v>
                      </c:pt>
                      <c:pt idx="825">
                        <c:v>-11.4</c:v>
                      </c:pt>
                      <c:pt idx="826">
                        <c:v>-11.4</c:v>
                      </c:pt>
                      <c:pt idx="827">
                        <c:v>-11.4</c:v>
                      </c:pt>
                      <c:pt idx="828">
                        <c:v>-11.4</c:v>
                      </c:pt>
                      <c:pt idx="829">
                        <c:v>-11.4</c:v>
                      </c:pt>
                      <c:pt idx="830">
                        <c:v>-11.4</c:v>
                      </c:pt>
                      <c:pt idx="831">
                        <c:v>-11.4</c:v>
                      </c:pt>
                      <c:pt idx="832">
                        <c:v>-11.4</c:v>
                      </c:pt>
                      <c:pt idx="833">
                        <c:v>-11.4</c:v>
                      </c:pt>
                      <c:pt idx="834">
                        <c:v>-11.4</c:v>
                      </c:pt>
                      <c:pt idx="835">
                        <c:v>-11.4</c:v>
                      </c:pt>
                      <c:pt idx="836">
                        <c:v>-11.4</c:v>
                      </c:pt>
                      <c:pt idx="837">
                        <c:v>-11.4</c:v>
                      </c:pt>
                      <c:pt idx="838">
                        <c:v>-11.3</c:v>
                      </c:pt>
                      <c:pt idx="839">
                        <c:v>-11.4</c:v>
                      </c:pt>
                      <c:pt idx="840">
                        <c:v>-11.4</c:v>
                      </c:pt>
                      <c:pt idx="841">
                        <c:v>-11.4</c:v>
                      </c:pt>
                      <c:pt idx="842">
                        <c:v>-11.4</c:v>
                      </c:pt>
                      <c:pt idx="843">
                        <c:v>-11.3</c:v>
                      </c:pt>
                      <c:pt idx="844">
                        <c:v>-11.3</c:v>
                      </c:pt>
                      <c:pt idx="845">
                        <c:v>-11.4</c:v>
                      </c:pt>
                      <c:pt idx="846">
                        <c:v>-11.2</c:v>
                      </c:pt>
                      <c:pt idx="847">
                        <c:v>-11.3</c:v>
                      </c:pt>
                      <c:pt idx="848">
                        <c:v>-11.4</c:v>
                      </c:pt>
                      <c:pt idx="849">
                        <c:v>-11.5</c:v>
                      </c:pt>
                      <c:pt idx="850">
                        <c:v>-11.5</c:v>
                      </c:pt>
                      <c:pt idx="851">
                        <c:v>-11.4</c:v>
                      </c:pt>
                      <c:pt idx="852">
                        <c:v>-11.5</c:v>
                      </c:pt>
                      <c:pt idx="853">
                        <c:v>-11.3</c:v>
                      </c:pt>
                      <c:pt idx="854">
                        <c:v>-11.3</c:v>
                      </c:pt>
                      <c:pt idx="855">
                        <c:v>-11.4</c:v>
                      </c:pt>
                      <c:pt idx="856">
                        <c:v>-11.4</c:v>
                      </c:pt>
                      <c:pt idx="857">
                        <c:v>-11.4</c:v>
                      </c:pt>
                      <c:pt idx="858">
                        <c:v>-11.4</c:v>
                      </c:pt>
                      <c:pt idx="859">
                        <c:v>-11.4</c:v>
                      </c:pt>
                      <c:pt idx="860">
                        <c:v>-11.3</c:v>
                      </c:pt>
                      <c:pt idx="861">
                        <c:v>-11.4</c:v>
                      </c:pt>
                      <c:pt idx="862">
                        <c:v>-11.4</c:v>
                      </c:pt>
                      <c:pt idx="863">
                        <c:v>-11.3</c:v>
                      </c:pt>
                      <c:pt idx="864">
                        <c:v>-11.4</c:v>
                      </c:pt>
                      <c:pt idx="865">
                        <c:v>-11.5</c:v>
                      </c:pt>
                      <c:pt idx="866">
                        <c:v>-11.4</c:v>
                      </c:pt>
                      <c:pt idx="867">
                        <c:v>-11.4</c:v>
                      </c:pt>
                      <c:pt idx="868">
                        <c:v>-11.3</c:v>
                      </c:pt>
                      <c:pt idx="869">
                        <c:v>-11.3</c:v>
                      </c:pt>
                      <c:pt idx="870">
                        <c:v>-11.4</c:v>
                      </c:pt>
                      <c:pt idx="871">
                        <c:v>-11.4</c:v>
                      </c:pt>
                      <c:pt idx="872">
                        <c:v>-11.4</c:v>
                      </c:pt>
                      <c:pt idx="873">
                        <c:v>-11.3</c:v>
                      </c:pt>
                      <c:pt idx="874">
                        <c:v>-11.4</c:v>
                      </c:pt>
                      <c:pt idx="875">
                        <c:v>-11.3</c:v>
                      </c:pt>
                      <c:pt idx="876">
                        <c:v>-11.4</c:v>
                      </c:pt>
                      <c:pt idx="877">
                        <c:v>-11.4</c:v>
                      </c:pt>
                      <c:pt idx="878">
                        <c:v>-11.3</c:v>
                      </c:pt>
                      <c:pt idx="879">
                        <c:v>-11.4</c:v>
                      </c:pt>
                      <c:pt idx="880">
                        <c:v>-11.4</c:v>
                      </c:pt>
                      <c:pt idx="881">
                        <c:v>-11.4</c:v>
                      </c:pt>
                      <c:pt idx="882">
                        <c:v>-11.4</c:v>
                      </c:pt>
                      <c:pt idx="883">
                        <c:v>-11.4</c:v>
                      </c:pt>
                      <c:pt idx="884">
                        <c:v>-11.4</c:v>
                      </c:pt>
                      <c:pt idx="885">
                        <c:v>-11.3</c:v>
                      </c:pt>
                      <c:pt idx="886">
                        <c:v>-11.3</c:v>
                      </c:pt>
                      <c:pt idx="887">
                        <c:v>-11.4</c:v>
                      </c:pt>
                      <c:pt idx="888">
                        <c:v>-11.3</c:v>
                      </c:pt>
                      <c:pt idx="889">
                        <c:v>-11.4</c:v>
                      </c:pt>
                      <c:pt idx="890">
                        <c:v>-11.4</c:v>
                      </c:pt>
                      <c:pt idx="891">
                        <c:v>-11.4</c:v>
                      </c:pt>
                      <c:pt idx="892">
                        <c:v>-11.3</c:v>
                      </c:pt>
                      <c:pt idx="893">
                        <c:v>-11.3</c:v>
                      </c:pt>
                      <c:pt idx="894">
                        <c:v>-11.3</c:v>
                      </c:pt>
                      <c:pt idx="895">
                        <c:v>-11.3</c:v>
                      </c:pt>
                      <c:pt idx="896">
                        <c:v>-11.3</c:v>
                      </c:pt>
                      <c:pt idx="897">
                        <c:v>-11.4</c:v>
                      </c:pt>
                      <c:pt idx="898">
                        <c:v>-11.3</c:v>
                      </c:pt>
                      <c:pt idx="899">
                        <c:v>-11.4</c:v>
                      </c:pt>
                      <c:pt idx="900">
                        <c:v>-11.4</c:v>
                      </c:pt>
                      <c:pt idx="901">
                        <c:v>-11.3</c:v>
                      </c:pt>
                      <c:pt idx="902">
                        <c:v>-11.4</c:v>
                      </c:pt>
                      <c:pt idx="903">
                        <c:v>-11.4</c:v>
                      </c:pt>
                      <c:pt idx="904">
                        <c:v>-11.4</c:v>
                      </c:pt>
                      <c:pt idx="905">
                        <c:v>-11.4</c:v>
                      </c:pt>
                      <c:pt idx="906">
                        <c:v>-11.5</c:v>
                      </c:pt>
                      <c:pt idx="907">
                        <c:v>-11.5</c:v>
                      </c:pt>
                      <c:pt idx="908">
                        <c:v>-11.4</c:v>
                      </c:pt>
                      <c:pt idx="909">
                        <c:v>-11.4</c:v>
                      </c:pt>
                      <c:pt idx="910">
                        <c:v>-11.4</c:v>
                      </c:pt>
                      <c:pt idx="911">
                        <c:v>-11.3</c:v>
                      </c:pt>
                      <c:pt idx="912">
                        <c:v>-11.4</c:v>
                      </c:pt>
                      <c:pt idx="913">
                        <c:v>-11.4</c:v>
                      </c:pt>
                      <c:pt idx="914">
                        <c:v>-11.3</c:v>
                      </c:pt>
                      <c:pt idx="915">
                        <c:v>-11.2</c:v>
                      </c:pt>
                      <c:pt idx="916">
                        <c:v>-11.2</c:v>
                      </c:pt>
                      <c:pt idx="917">
                        <c:v>-11.3</c:v>
                      </c:pt>
                      <c:pt idx="918">
                        <c:v>-11.3</c:v>
                      </c:pt>
                      <c:pt idx="919">
                        <c:v>-11.3</c:v>
                      </c:pt>
                      <c:pt idx="920">
                        <c:v>-11.4</c:v>
                      </c:pt>
                      <c:pt idx="921">
                        <c:v>-11.3</c:v>
                      </c:pt>
                      <c:pt idx="922">
                        <c:v>-11.3</c:v>
                      </c:pt>
                      <c:pt idx="923">
                        <c:v>-11.3</c:v>
                      </c:pt>
                      <c:pt idx="924">
                        <c:v>-11.3</c:v>
                      </c:pt>
                      <c:pt idx="925">
                        <c:v>-11.4</c:v>
                      </c:pt>
                      <c:pt idx="926">
                        <c:v>-11.2</c:v>
                      </c:pt>
                      <c:pt idx="927">
                        <c:v>-11.3</c:v>
                      </c:pt>
                      <c:pt idx="928">
                        <c:v>-11.3</c:v>
                      </c:pt>
                      <c:pt idx="929">
                        <c:v>-11.3</c:v>
                      </c:pt>
                      <c:pt idx="930">
                        <c:v>-11.3</c:v>
                      </c:pt>
                      <c:pt idx="931">
                        <c:v>-11.3</c:v>
                      </c:pt>
                      <c:pt idx="932">
                        <c:v>-11.4</c:v>
                      </c:pt>
                      <c:pt idx="933">
                        <c:v>-11.4</c:v>
                      </c:pt>
                      <c:pt idx="934">
                        <c:v>-11.4</c:v>
                      </c:pt>
                      <c:pt idx="935">
                        <c:v>-11.4</c:v>
                      </c:pt>
                      <c:pt idx="936">
                        <c:v>-11.4</c:v>
                      </c:pt>
                      <c:pt idx="937">
                        <c:v>-11.4</c:v>
                      </c:pt>
                      <c:pt idx="938">
                        <c:v>-11.3</c:v>
                      </c:pt>
                      <c:pt idx="939">
                        <c:v>-11.3</c:v>
                      </c:pt>
                      <c:pt idx="940">
                        <c:v>-11.4</c:v>
                      </c:pt>
                      <c:pt idx="941">
                        <c:v>-11.3</c:v>
                      </c:pt>
                      <c:pt idx="942">
                        <c:v>-11.3</c:v>
                      </c:pt>
                      <c:pt idx="943">
                        <c:v>-11.3</c:v>
                      </c:pt>
                      <c:pt idx="944">
                        <c:v>-11.3</c:v>
                      </c:pt>
                      <c:pt idx="945">
                        <c:v>-11.4</c:v>
                      </c:pt>
                      <c:pt idx="946">
                        <c:v>-11.4</c:v>
                      </c:pt>
                      <c:pt idx="947">
                        <c:v>-11.4</c:v>
                      </c:pt>
                      <c:pt idx="948">
                        <c:v>-11.4</c:v>
                      </c:pt>
                      <c:pt idx="949">
                        <c:v>-11.4</c:v>
                      </c:pt>
                      <c:pt idx="950">
                        <c:v>-11.4</c:v>
                      </c:pt>
                      <c:pt idx="951">
                        <c:v>-11.4</c:v>
                      </c:pt>
                      <c:pt idx="952">
                        <c:v>-11.4</c:v>
                      </c:pt>
                      <c:pt idx="953">
                        <c:v>-11.4</c:v>
                      </c:pt>
                      <c:pt idx="954">
                        <c:v>-11.4</c:v>
                      </c:pt>
                      <c:pt idx="955">
                        <c:v>-11.4</c:v>
                      </c:pt>
                      <c:pt idx="956">
                        <c:v>-11.4</c:v>
                      </c:pt>
                      <c:pt idx="957">
                        <c:v>-11.4</c:v>
                      </c:pt>
                      <c:pt idx="958">
                        <c:v>-11.3</c:v>
                      </c:pt>
                      <c:pt idx="959">
                        <c:v>-11.4</c:v>
                      </c:pt>
                      <c:pt idx="960">
                        <c:v>-11.4</c:v>
                      </c:pt>
                      <c:pt idx="961">
                        <c:v>-11.3</c:v>
                      </c:pt>
                      <c:pt idx="962">
                        <c:v>-11.4</c:v>
                      </c:pt>
                      <c:pt idx="963">
                        <c:v>-11.4</c:v>
                      </c:pt>
                      <c:pt idx="964">
                        <c:v>-11.4</c:v>
                      </c:pt>
                      <c:pt idx="965">
                        <c:v>-11.3</c:v>
                      </c:pt>
                      <c:pt idx="966">
                        <c:v>-11.3</c:v>
                      </c:pt>
                      <c:pt idx="967">
                        <c:v>-11.4</c:v>
                      </c:pt>
                      <c:pt idx="968">
                        <c:v>-11.4</c:v>
                      </c:pt>
                      <c:pt idx="969">
                        <c:v>-11.3</c:v>
                      </c:pt>
                      <c:pt idx="970">
                        <c:v>-11.4</c:v>
                      </c:pt>
                      <c:pt idx="971">
                        <c:v>-11.4</c:v>
                      </c:pt>
                      <c:pt idx="972">
                        <c:v>-11.4</c:v>
                      </c:pt>
                      <c:pt idx="973">
                        <c:v>-11.3</c:v>
                      </c:pt>
                      <c:pt idx="974">
                        <c:v>-11.3</c:v>
                      </c:pt>
                      <c:pt idx="975">
                        <c:v>-11.4</c:v>
                      </c:pt>
                      <c:pt idx="976">
                        <c:v>-11.4</c:v>
                      </c:pt>
                      <c:pt idx="977">
                        <c:v>-11.3</c:v>
                      </c:pt>
                      <c:pt idx="978">
                        <c:v>-11.4</c:v>
                      </c:pt>
                      <c:pt idx="979">
                        <c:v>-11.4</c:v>
                      </c:pt>
                      <c:pt idx="980">
                        <c:v>-11.4</c:v>
                      </c:pt>
                      <c:pt idx="981">
                        <c:v>-11.4</c:v>
                      </c:pt>
                      <c:pt idx="982">
                        <c:v>-11.4</c:v>
                      </c:pt>
                      <c:pt idx="983">
                        <c:v>-11.3</c:v>
                      </c:pt>
                      <c:pt idx="984">
                        <c:v>-11.3</c:v>
                      </c:pt>
                      <c:pt idx="985">
                        <c:v>-11.4</c:v>
                      </c:pt>
                      <c:pt idx="986">
                        <c:v>-11.3</c:v>
                      </c:pt>
                      <c:pt idx="987">
                        <c:v>-11.3</c:v>
                      </c:pt>
                      <c:pt idx="988">
                        <c:v>-11.3</c:v>
                      </c:pt>
                      <c:pt idx="989">
                        <c:v>-11.3</c:v>
                      </c:pt>
                      <c:pt idx="990">
                        <c:v>-11.3</c:v>
                      </c:pt>
                      <c:pt idx="991">
                        <c:v>-11.3</c:v>
                      </c:pt>
                      <c:pt idx="992">
                        <c:v>-11.4</c:v>
                      </c:pt>
                      <c:pt idx="993">
                        <c:v>-11.3</c:v>
                      </c:pt>
                      <c:pt idx="994">
                        <c:v>-11.4</c:v>
                      </c:pt>
                      <c:pt idx="995">
                        <c:v>-11.3</c:v>
                      </c:pt>
                      <c:pt idx="996">
                        <c:v>-11.4</c:v>
                      </c:pt>
                      <c:pt idx="997">
                        <c:v>-11.3</c:v>
                      </c:pt>
                      <c:pt idx="998">
                        <c:v>-11.3</c:v>
                      </c:pt>
                      <c:pt idx="999">
                        <c:v>-11.3</c:v>
                      </c:pt>
                      <c:pt idx="1000">
                        <c:v>-11.4</c:v>
                      </c:pt>
                      <c:pt idx="1001">
                        <c:v>-11.4</c:v>
                      </c:pt>
                      <c:pt idx="1002">
                        <c:v>-11.4</c:v>
                      </c:pt>
                      <c:pt idx="1003">
                        <c:v>-11.4</c:v>
                      </c:pt>
                      <c:pt idx="1004">
                        <c:v>-11.4</c:v>
                      </c:pt>
                      <c:pt idx="1005">
                        <c:v>-11.4</c:v>
                      </c:pt>
                      <c:pt idx="1006">
                        <c:v>-11.4</c:v>
                      </c:pt>
                      <c:pt idx="1007">
                        <c:v>-11.4</c:v>
                      </c:pt>
                      <c:pt idx="1008">
                        <c:v>-11.4</c:v>
                      </c:pt>
                      <c:pt idx="1009">
                        <c:v>-11.3</c:v>
                      </c:pt>
                      <c:pt idx="1010">
                        <c:v>-11.4</c:v>
                      </c:pt>
                      <c:pt idx="1011">
                        <c:v>-11.3</c:v>
                      </c:pt>
                      <c:pt idx="1012">
                        <c:v>-11.4</c:v>
                      </c:pt>
                      <c:pt idx="1013">
                        <c:v>-11.4</c:v>
                      </c:pt>
                      <c:pt idx="1014">
                        <c:v>-11.4</c:v>
                      </c:pt>
                      <c:pt idx="1015">
                        <c:v>-11.3</c:v>
                      </c:pt>
                      <c:pt idx="1016">
                        <c:v>-11.3</c:v>
                      </c:pt>
                      <c:pt idx="1017">
                        <c:v>-11.4</c:v>
                      </c:pt>
                      <c:pt idx="1018">
                        <c:v>-11.4</c:v>
                      </c:pt>
                      <c:pt idx="1019">
                        <c:v>-11.3</c:v>
                      </c:pt>
                      <c:pt idx="1020">
                        <c:v>-11.4</c:v>
                      </c:pt>
                      <c:pt idx="1021">
                        <c:v>-11.4</c:v>
                      </c:pt>
                      <c:pt idx="1022">
                        <c:v>-11.4</c:v>
                      </c:pt>
                      <c:pt idx="1023">
                        <c:v>-11.4</c:v>
                      </c:pt>
                      <c:pt idx="1024">
                        <c:v>-11.4</c:v>
                      </c:pt>
                      <c:pt idx="1025">
                        <c:v>-11.4</c:v>
                      </c:pt>
                      <c:pt idx="1026">
                        <c:v>-11.4</c:v>
                      </c:pt>
                      <c:pt idx="1027">
                        <c:v>-11.4</c:v>
                      </c:pt>
                      <c:pt idx="1028">
                        <c:v>-11.4</c:v>
                      </c:pt>
                      <c:pt idx="1029">
                        <c:v>-11.5</c:v>
                      </c:pt>
                      <c:pt idx="1030">
                        <c:v>-11.4</c:v>
                      </c:pt>
                      <c:pt idx="1031">
                        <c:v>-11.5</c:v>
                      </c:pt>
                      <c:pt idx="1032">
                        <c:v>-11.5</c:v>
                      </c:pt>
                      <c:pt idx="1033">
                        <c:v>-11.4</c:v>
                      </c:pt>
                      <c:pt idx="1034">
                        <c:v>-11.4</c:v>
                      </c:pt>
                      <c:pt idx="1035">
                        <c:v>-11.4</c:v>
                      </c:pt>
                      <c:pt idx="1036">
                        <c:v>-11.4</c:v>
                      </c:pt>
                      <c:pt idx="1037">
                        <c:v>-11.4</c:v>
                      </c:pt>
                      <c:pt idx="1038">
                        <c:v>-11.3</c:v>
                      </c:pt>
                      <c:pt idx="1039">
                        <c:v>-11.4</c:v>
                      </c:pt>
                      <c:pt idx="1040">
                        <c:v>-11.4</c:v>
                      </c:pt>
                      <c:pt idx="1041">
                        <c:v>-11.5</c:v>
                      </c:pt>
                      <c:pt idx="1042">
                        <c:v>-11.5</c:v>
                      </c:pt>
                      <c:pt idx="1043">
                        <c:v>-11.5</c:v>
                      </c:pt>
                      <c:pt idx="1044">
                        <c:v>-11.5</c:v>
                      </c:pt>
                      <c:pt idx="1045">
                        <c:v>-11.5</c:v>
                      </c:pt>
                      <c:pt idx="1046">
                        <c:v>-11.6</c:v>
                      </c:pt>
                      <c:pt idx="1047">
                        <c:v>-11.5</c:v>
                      </c:pt>
                      <c:pt idx="1048">
                        <c:v>-11.5</c:v>
                      </c:pt>
                      <c:pt idx="1049">
                        <c:v>-11.5</c:v>
                      </c:pt>
                      <c:pt idx="1050">
                        <c:v>-11.6</c:v>
                      </c:pt>
                      <c:pt idx="1051">
                        <c:v>-11.5</c:v>
                      </c:pt>
                      <c:pt idx="1052">
                        <c:v>-11.5</c:v>
                      </c:pt>
                      <c:pt idx="1053">
                        <c:v>-11.6</c:v>
                      </c:pt>
                      <c:pt idx="1054">
                        <c:v>-11.5</c:v>
                      </c:pt>
                      <c:pt idx="1055">
                        <c:v>-11.6</c:v>
                      </c:pt>
                      <c:pt idx="1056">
                        <c:v>-11.5</c:v>
                      </c:pt>
                      <c:pt idx="1057">
                        <c:v>-11.6</c:v>
                      </c:pt>
                      <c:pt idx="1058">
                        <c:v>-11.6</c:v>
                      </c:pt>
                      <c:pt idx="1059">
                        <c:v>-11.5</c:v>
                      </c:pt>
                      <c:pt idx="1060">
                        <c:v>-11.5</c:v>
                      </c:pt>
                      <c:pt idx="1061">
                        <c:v>-11.5</c:v>
                      </c:pt>
                      <c:pt idx="1062">
                        <c:v>-11.5</c:v>
                      </c:pt>
                      <c:pt idx="1063">
                        <c:v>-11.6</c:v>
                      </c:pt>
                      <c:pt idx="1064">
                        <c:v>-11.5</c:v>
                      </c:pt>
                      <c:pt idx="1065">
                        <c:v>-11.5</c:v>
                      </c:pt>
                      <c:pt idx="1066">
                        <c:v>-11.6</c:v>
                      </c:pt>
                      <c:pt idx="1067">
                        <c:v>-11.5</c:v>
                      </c:pt>
                      <c:pt idx="1068">
                        <c:v>-11.5</c:v>
                      </c:pt>
                      <c:pt idx="1069">
                        <c:v>-11.6</c:v>
                      </c:pt>
                      <c:pt idx="1070">
                        <c:v>-11.6</c:v>
                      </c:pt>
                      <c:pt idx="1071">
                        <c:v>-11.5</c:v>
                      </c:pt>
                      <c:pt idx="1072">
                        <c:v>-11.5</c:v>
                      </c:pt>
                      <c:pt idx="1073">
                        <c:v>-11.5</c:v>
                      </c:pt>
                      <c:pt idx="1074">
                        <c:v>-11.5</c:v>
                      </c:pt>
                      <c:pt idx="1075">
                        <c:v>-11.6</c:v>
                      </c:pt>
                      <c:pt idx="1076">
                        <c:v>-11.5</c:v>
                      </c:pt>
                      <c:pt idx="1077">
                        <c:v>-11.5</c:v>
                      </c:pt>
                      <c:pt idx="1078">
                        <c:v>-11.5</c:v>
                      </c:pt>
                      <c:pt idx="1079">
                        <c:v>-11.4</c:v>
                      </c:pt>
                      <c:pt idx="1080">
                        <c:v>-11.5</c:v>
                      </c:pt>
                      <c:pt idx="1081">
                        <c:v>-11.6</c:v>
                      </c:pt>
                      <c:pt idx="1082">
                        <c:v>-11.5</c:v>
                      </c:pt>
                      <c:pt idx="1083">
                        <c:v>-11.6</c:v>
                      </c:pt>
                      <c:pt idx="1084">
                        <c:v>-11.5</c:v>
                      </c:pt>
                      <c:pt idx="1085">
                        <c:v>-11.5</c:v>
                      </c:pt>
                      <c:pt idx="1086">
                        <c:v>-11.5</c:v>
                      </c:pt>
                      <c:pt idx="1087">
                        <c:v>-11.4</c:v>
                      </c:pt>
                      <c:pt idx="1088">
                        <c:v>-11.5</c:v>
                      </c:pt>
                      <c:pt idx="1089">
                        <c:v>-11.5</c:v>
                      </c:pt>
                      <c:pt idx="1090">
                        <c:v>-11.5</c:v>
                      </c:pt>
                      <c:pt idx="1091">
                        <c:v>-11.5</c:v>
                      </c:pt>
                      <c:pt idx="1092">
                        <c:v>-11.5</c:v>
                      </c:pt>
                      <c:pt idx="1093">
                        <c:v>-11.5</c:v>
                      </c:pt>
                      <c:pt idx="1094">
                        <c:v>-11.5</c:v>
                      </c:pt>
                      <c:pt idx="1095">
                        <c:v>-11.5</c:v>
                      </c:pt>
                      <c:pt idx="1096">
                        <c:v>-11.5</c:v>
                      </c:pt>
                      <c:pt idx="1097">
                        <c:v>-11.6</c:v>
                      </c:pt>
                      <c:pt idx="1098">
                        <c:v>-11.5</c:v>
                      </c:pt>
                      <c:pt idx="1099">
                        <c:v>-11.6</c:v>
                      </c:pt>
                      <c:pt idx="1100">
                        <c:v>-11.5</c:v>
                      </c:pt>
                      <c:pt idx="1101">
                        <c:v>-11.5</c:v>
                      </c:pt>
                      <c:pt idx="1102">
                        <c:v>-11.5</c:v>
                      </c:pt>
                      <c:pt idx="1103">
                        <c:v>-11.5</c:v>
                      </c:pt>
                      <c:pt idx="1104">
                        <c:v>-11.5</c:v>
                      </c:pt>
                      <c:pt idx="1105">
                        <c:v>-11.5</c:v>
                      </c:pt>
                      <c:pt idx="1106">
                        <c:v>-11.5</c:v>
                      </c:pt>
                      <c:pt idx="1107">
                        <c:v>-11.5</c:v>
                      </c:pt>
                      <c:pt idx="1108">
                        <c:v>-11.5</c:v>
                      </c:pt>
                      <c:pt idx="1109">
                        <c:v>-11.5</c:v>
                      </c:pt>
                      <c:pt idx="1110">
                        <c:v>-11.5</c:v>
                      </c:pt>
                      <c:pt idx="1111">
                        <c:v>-11.6</c:v>
                      </c:pt>
                      <c:pt idx="1112">
                        <c:v>-11.5</c:v>
                      </c:pt>
                      <c:pt idx="1113">
                        <c:v>-11.5</c:v>
                      </c:pt>
                      <c:pt idx="1114">
                        <c:v>-11.5</c:v>
                      </c:pt>
                      <c:pt idx="1115">
                        <c:v>-11.5</c:v>
                      </c:pt>
                      <c:pt idx="1116">
                        <c:v>-11.5</c:v>
                      </c:pt>
                      <c:pt idx="1117">
                        <c:v>-11.5</c:v>
                      </c:pt>
                      <c:pt idx="1118">
                        <c:v>-11.5</c:v>
                      </c:pt>
                      <c:pt idx="1119">
                        <c:v>-11.5</c:v>
                      </c:pt>
                      <c:pt idx="1120">
                        <c:v>-11.5</c:v>
                      </c:pt>
                      <c:pt idx="1121">
                        <c:v>-11.6</c:v>
                      </c:pt>
                      <c:pt idx="1122">
                        <c:v>-11.5</c:v>
                      </c:pt>
                      <c:pt idx="1123">
                        <c:v>-11.5</c:v>
                      </c:pt>
                      <c:pt idx="1124">
                        <c:v>-11.6</c:v>
                      </c:pt>
                      <c:pt idx="1125">
                        <c:v>-11.5</c:v>
                      </c:pt>
                      <c:pt idx="1126">
                        <c:v>-11.6</c:v>
                      </c:pt>
                      <c:pt idx="1127">
                        <c:v>-11.6</c:v>
                      </c:pt>
                      <c:pt idx="1128">
                        <c:v>-11.6</c:v>
                      </c:pt>
                      <c:pt idx="1129">
                        <c:v>-11.5</c:v>
                      </c:pt>
                      <c:pt idx="1130">
                        <c:v>-11.6</c:v>
                      </c:pt>
                      <c:pt idx="1131">
                        <c:v>-11.5</c:v>
                      </c:pt>
                      <c:pt idx="1132">
                        <c:v>-11.6</c:v>
                      </c:pt>
                      <c:pt idx="1133">
                        <c:v>-11.6</c:v>
                      </c:pt>
                      <c:pt idx="1134">
                        <c:v>-11.5</c:v>
                      </c:pt>
                      <c:pt idx="1135">
                        <c:v>-11.5</c:v>
                      </c:pt>
                      <c:pt idx="1136">
                        <c:v>-11.6</c:v>
                      </c:pt>
                      <c:pt idx="1137">
                        <c:v>-11.5</c:v>
                      </c:pt>
                      <c:pt idx="1138">
                        <c:v>-11.5</c:v>
                      </c:pt>
                      <c:pt idx="1139">
                        <c:v>-11.5</c:v>
                      </c:pt>
                      <c:pt idx="1140">
                        <c:v>-11.5</c:v>
                      </c:pt>
                      <c:pt idx="1141">
                        <c:v>-11.6</c:v>
                      </c:pt>
                      <c:pt idx="1142">
                        <c:v>-11.5</c:v>
                      </c:pt>
                      <c:pt idx="1143">
                        <c:v>-11.6</c:v>
                      </c:pt>
                      <c:pt idx="1144">
                        <c:v>-11.5</c:v>
                      </c:pt>
                      <c:pt idx="1145">
                        <c:v>-11.6</c:v>
                      </c:pt>
                      <c:pt idx="1146">
                        <c:v>-11.5</c:v>
                      </c:pt>
                      <c:pt idx="1147">
                        <c:v>-11.5</c:v>
                      </c:pt>
                      <c:pt idx="1148">
                        <c:v>-11.5</c:v>
                      </c:pt>
                      <c:pt idx="1149">
                        <c:v>-11.5</c:v>
                      </c:pt>
                      <c:pt idx="1150">
                        <c:v>-11.6</c:v>
                      </c:pt>
                      <c:pt idx="1151">
                        <c:v>-11.6</c:v>
                      </c:pt>
                      <c:pt idx="1152">
                        <c:v>-11.5</c:v>
                      </c:pt>
                      <c:pt idx="1153">
                        <c:v>-11.5</c:v>
                      </c:pt>
                      <c:pt idx="1154">
                        <c:v>-11.5</c:v>
                      </c:pt>
                      <c:pt idx="1155">
                        <c:v>-11.6</c:v>
                      </c:pt>
                      <c:pt idx="1156">
                        <c:v>-11.6</c:v>
                      </c:pt>
                      <c:pt idx="1157">
                        <c:v>-11.5</c:v>
                      </c:pt>
                      <c:pt idx="1158">
                        <c:v>-11.6</c:v>
                      </c:pt>
                      <c:pt idx="1159">
                        <c:v>-11.5</c:v>
                      </c:pt>
                      <c:pt idx="1160">
                        <c:v>-11.6</c:v>
                      </c:pt>
                      <c:pt idx="1161">
                        <c:v>-11.5</c:v>
                      </c:pt>
                      <c:pt idx="1162">
                        <c:v>-11.5</c:v>
                      </c:pt>
                      <c:pt idx="1163">
                        <c:v>-11.5</c:v>
                      </c:pt>
                      <c:pt idx="1164">
                        <c:v>-11.6</c:v>
                      </c:pt>
                      <c:pt idx="1165">
                        <c:v>-11.6</c:v>
                      </c:pt>
                      <c:pt idx="1166">
                        <c:v>-11.5</c:v>
                      </c:pt>
                      <c:pt idx="1167">
                        <c:v>-11.5</c:v>
                      </c:pt>
                      <c:pt idx="1168">
                        <c:v>-11.6</c:v>
                      </c:pt>
                      <c:pt idx="1169">
                        <c:v>-11.6</c:v>
                      </c:pt>
                      <c:pt idx="1170">
                        <c:v>-11.5</c:v>
                      </c:pt>
                      <c:pt idx="1171">
                        <c:v>-11.6</c:v>
                      </c:pt>
                      <c:pt idx="1172">
                        <c:v>-11.6</c:v>
                      </c:pt>
                      <c:pt idx="1173">
                        <c:v>-11.5</c:v>
                      </c:pt>
                      <c:pt idx="1174">
                        <c:v>-11.5</c:v>
                      </c:pt>
                      <c:pt idx="1175">
                        <c:v>-11.6</c:v>
                      </c:pt>
                      <c:pt idx="1176">
                        <c:v>-11.6</c:v>
                      </c:pt>
                      <c:pt idx="1177">
                        <c:v>-11.6</c:v>
                      </c:pt>
                      <c:pt idx="1178">
                        <c:v>-11.5</c:v>
                      </c:pt>
                      <c:pt idx="1179">
                        <c:v>-11.6</c:v>
                      </c:pt>
                      <c:pt idx="1180">
                        <c:v>-11.5</c:v>
                      </c:pt>
                      <c:pt idx="1181">
                        <c:v>-11.6</c:v>
                      </c:pt>
                      <c:pt idx="1182">
                        <c:v>-11.5</c:v>
                      </c:pt>
                      <c:pt idx="1183">
                        <c:v>-11.5</c:v>
                      </c:pt>
                      <c:pt idx="1184">
                        <c:v>-11.5</c:v>
                      </c:pt>
                      <c:pt idx="1185">
                        <c:v>-11.5</c:v>
                      </c:pt>
                      <c:pt idx="1186">
                        <c:v>-11.5</c:v>
                      </c:pt>
                      <c:pt idx="1187">
                        <c:v>-11.5</c:v>
                      </c:pt>
                      <c:pt idx="1188">
                        <c:v>-11.5</c:v>
                      </c:pt>
                      <c:pt idx="1189">
                        <c:v>-11.5</c:v>
                      </c:pt>
                      <c:pt idx="1190">
                        <c:v>-11.5</c:v>
                      </c:pt>
                      <c:pt idx="1191">
                        <c:v>-11.5</c:v>
                      </c:pt>
                      <c:pt idx="1192">
                        <c:v>-11.5</c:v>
                      </c:pt>
                      <c:pt idx="1193">
                        <c:v>-11.5</c:v>
                      </c:pt>
                      <c:pt idx="1194">
                        <c:v>-11.5</c:v>
                      </c:pt>
                      <c:pt idx="1195">
                        <c:v>-11.6</c:v>
                      </c:pt>
                      <c:pt idx="1196">
                        <c:v>-11.6</c:v>
                      </c:pt>
                      <c:pt idx="1197">
                        <c:v>-11.6</c:v>
                      </c:pt>
                      <c:pt idx="1198">
                        <c:v>-11.5</c:v>
                      </c:pt>
                      <c:pt idx="1199">
                        <c:v>-11.5</c:v>
                      </c:pt>
                      <c:pt idx="1200">
                        <c:v>-11.6</c:v>
                      </c:pt>
                      <c:pt idx="1201">
                        <c:v>-11.5</c:v>
                      </c:pt>
                      <c:pt idx="1202">
                        <c:v>-11.6</c:v>
                      </c:pt>
                      <c:pt idx="1203">
                        <c:v>-11.6</c:v>
                      </c:pt>
                      <c:pt idx="1204">
                        <c:v>-11.6</c:v>
                      </c:pt>
                      <c:pt idx="1205">
                        <c:v>-11.6</c:v>
                      </c:pt>
                      <c:pt idx="1206">
                        <c:v>-11.5</c:v>
                      </c:pt>
                      <c:pt idx="1207">
                        <c:v>-11.5</c:v>
                      </c:pt>
                      <c:pt idx="1208">
                        <c:v>-11.6</c:v>
                      </c:pt>
                      <c:pt idx="1209">
                        <c:v>-11.5</c:v>
                      </c:pt>
                      <c:pt idx="1210">
                        <c:v>-11.5</c:v>
                      </c:pt>
                      <c:pt idx="1211">
                        <c:v>-11.5</c:v>
                      </c:pt>
                      <c:pt idx="1212">
                        <c:v>-11.5</c:v>
                      </c:pt>
                      <c:pt idx="1213">
                        <c:v>-11.5</c:v>
                      </c:pt>
                      <c:pt idx="1214">
                        <c:v>-11.5</c:v>
                      </c:pt>
                      <c:pt idx="1215">
                        <c:v>-11.5</c:v>
                      </c:pt>
                      <c:pt idx="1216">
                        <c:v>-11.5</c:v>
                      </c:pt>
                      <c:pt idx="1217">
                        <c:v>-11.5</c:v>
                      </c:pt>
                      <c:pt idx="1218">
                        <c:v>-11.6</c:v>
                      </c:pt>
                      <c:pt idx="1219">
                        <c:v>-11.5</c:v>
                      </c:pt>
                      <c:pt idx="1220">
                        <c:v>-11.6</c:v>
                      </c:pt>
                      <c:pt idx="1221">
                        <c:v>-11.5</c:v>
                      </c:pt>
                      <c:pt idx="1222">
                        <c:v>-11.5</c:v>
                      </c:pt>
                      <c:pt idx="1223">
                        <c:v>-11.4</c:v>
                      </c:pt>
                      <c:pt idx="1224">
                        <c:v>-11.5</c:v>
                      </c:pt>
                      <c:pt idx="1225">
                        <c:v>-11.5</c:v>
                      </c:pt>
                      <c:pt idx="1226">
                        <c:v>-11.5</c:v>
                      </c:pt>
                      <c:pt idx="1227">
                        <c:v>-11.5</c:v>
                      </c:pt>
                      <c:pt idx="1228">
                        <c:v>-11.6</c:v>
                      </c:pt>
                      <c:pt idx="1229">
                        <c:v>-11.5</c:v>
                      </c:pt>
                      <c:pt idx="1230">
                        <c:v>-11.5</c:v>
                      </c:pt>
                      <c:pt idx="1231">
                        <c:v>-11.5</c:v>
                      </c:pt>
                      <c:pt idx="1232">
                        <c:v>-11.5</c:v>
                      </c:pt>
                      <c:pt idx="1233">
                        <c:v>-11.5</c:v>
                      </c:pt>
                      <c:pt idx="1234">
                        <c:v>-11.5</c:v>
                      </c:pt>
                      <c:pt idx="1235">
                        <c:v>-11.5</c:v>
                      </c:pt>
                      <c:pt idx="1236">
                        <c:v>-11.6</c:v>
                      </c:pt>
                      <c:pt idx="1237">
                        <c:v>-11.5</c:v>
                      </c:pt>
                      <c:pt idx="1238">
                        <c:v>-11.6</c:v>
                      </c:pt>
                      <c:pt idx="1239">
                        <c:v>-11.6</c:v>
                      </c:pt>
                      <c:pt idx="1240">
                        <c:v>-11.5</c:v>
                      </c:pt>
                      <c:pt idx="1241">
                        <c:v>-11.4</c:v>
                      </c:pt>
                      <c:pt idx="1242">
                        <c:v>-11.5</c:v>
                      </c:pt>
                      <c:pt idx="1243">
                        <c:v>-11.5</c:v>
                      </c:pt>
                      <c:pt idx="1244">
                        <c:v>-11.5</c:v>
                      </c:pt>
                      <c:pt idx="1245">
                        <c:v>-11.5</c:v>
                      </c:pt>
                      <c:pt idx="1246">
                        <c:v>-11.6</c:v>
                      </c:pt>
                      <c:pt idx="1247">
                        <c:v>-11.5</c:v>
                      </c:pt>
                      <c:pt idx="1248">
                        <c:v>-11.6</c:v>
                      </c:pt>
                      <c:pt idx="1249">
                        <c:v>-11.5</c:v>
                      </c:pt>
                      <c:pt idx="1250">
                        <c:v>-11.6</c:v>
                      </c:pt>
                      <c:pt idx="1251">
                        <c:v>-11.6</c:v>
                      </c:pt>
                      <c:pt idx="1252">
                        <c:v>-11.5</c:v>
                      </c:pt>
                      <c:pt idx="1253">
                        <c:v>-11.5</c:v>
                      </c:pt>
                      <c:pt idx="1254">
                        <c:v>-11.6</c:v>
                      </c:pt>
                      <c:pt idx="1255">
                        <c:v>-11.5</c:v>
                      </c:pt>
                      <c:pt idx="1256">
                        <c:v>-11.6</c:v>
                      </c:pt>
                      <c:pt idx="1257">
                        <c:v>-11.5</c:v>
                      </c:pt>
                      <c:pt idx="1258">
                        <c:v>-11.6</c:v>
                      </c:pt>
                      <c:pt idx="1259">
                        <c:v>-11.6</c:v>
                      </c:pt>
                      <c:pt idx="1260">
                        <c:v>-11.6</c:v>
                      </c:pt>
                      <c:pt idx="1261">
                        <c:v>-11.6</c:v>
                      </c:pt>
                      <c:pt idx="1262">
                        <c:v>-11.5</c:v>
                      </c:pt>
                      <c:pt idx="1263">
                        <c:v>-11.5</c:v>
                      </c:pt>
                      <c:pt idx="1264">
                        <c:v>-11.6</c:v>
                      </c:pt>
                      <c:pt idx="1265">
                        <c:v>-11.5</c:v>
                      </c:pt>
                      <c:pt idx="1266">
                        <c:v>-11.5</c:v>
                      </c:pt>
                      <c:pt idx="1267">
                        <c:v>-11.5</c:v>
                      </c:pt>
                      <c:pt idx="1268">
                        <c:v>-11.5</c:v>
                      </c:pt>
                      <c:pt idx="1269">
                        <c:v>-11.5</c:v>
                      </c:pt>
                      <c:pt idx="1270">
                        <c:v>-11.5</c:v>
                      </c:pt>
                      <c:pt idx="1271">
                        <c:v>-11.5</c:v>
                      </c:pt>
                      <c:pt idx="1272">
                        <c:v>-11.5</c:v>
                      </c:pt>
                      <c:pt idx="1273">
                        <c:v>-11.5</c:v>
                      </c:pt>
                      <c:pt idx="1274">
                        <c:v>-11.5</c:v>
                      </c:pt>
                      <c:pt idx="1275">
                        <c:v>-11.5</c:v>
                      </c:pt>
                      <c:pt idx="1276">
                        <c:v>-11.5</c:v>
                      </c:pt>
                      <c:pt idx="1277">
                        <c:v>-11.5</c:v>
                      </c:pt>
                      <c:pt idx="1278">
                        <c:v>-11.5</c:v>
                      </c:pt>
                      <c:pt idx="1279">
                        <c:v>-11.4</c:v>
                      </c:pt>
                      <c:pt idx="1280">
                        <c:v>-11.5</c:v>
                      </c:pt>
                      <c:pt idx="1281">
                        <c:v>-11.5</c:v>
                      </c:pt>
                      <c:pt idx="1282">
                        <c:v>-11.5</c:v>
                      </c:pt>
                      <c:pt idx="1283">
                        <c:v>-11.5</c:v>
                      </c:pt>
                      <c:pt idx="1284">
                        <c:v>-11.5</c:v>
                      </c:pt>
                      <c:pt idx="1285">
                        <c:v>-11.6</c:v>
                      </c:pt>
                      <c:pt idx="1286">
                        <c:v>-11.5</c:v>
                      </c:pt>
                      <c:pt idx="1287">
                        <c:v>-11.5</c:v>
                      </c:pt>
                      <c:pt idx="1288">
                        <c:v>-11.6</c:v>
                      </c:pt>
                      <c:pt idx="1289">
                        <c:v>-11.5</c:v>
                      </c:pt>
                      <c:pt idx="1290">
                        <c:v>-11.5</c:v>
                      </c:pt>
                      <c:pt idx="1291">
                        <c:v>-11.5</c:v>
                      </c:pt>
                      <c:pt idx="1292">
                        <c:v>-11.5</c:v>
                      </c:pt>
                      <c:pt idx="1293">
                        <c:v>-11.5</c:v>
                      </c:pt>
                      <c:pt idx="1294">
                        <c:v>-11.5</c:v>
                      </c:pt>
                      <c:pt idx="1295">
                        <c:v>-11.5</c:v>
                      </c:pt>
                      <c:pt idx="1296">
                        <c:v>-11.5</c:v>
                      </c:pt>
                      <c:pt idx="1297">
                        <c:v>-11.5</c:v>
                      </c:pt>
                      <c:pt idx="1298">
                        <c:v>-11.5</c:v>
                      </c:pt>
                      <c:pt idx="1299">
                        <c:v>-11.5</c:v>
                      </c:pt>
                      <c:pt idx="1300">
                        <c:v>-11.5</c:v>
                      </c:pt>
                      <c:pt idx="1301">
                        <c:v>-11.5</c:v>
                      </c:pt>
                      <c:pt idx="1302">
                        <c:v>-11.5</c:v>
                      </c:pt>
                      <c:pt idx="1303">
                        <c:v>-11.5</c:v>
                      </c:pt>
                      <c:pt idx="1304">
                        <c:v>-11.6</c:v>
                      </c:pt>
                      <c:pt idx="1305">
                        <c:v>-11.5</c:v>
                      </c:pt>
                      <c:pt idx="1306">
                        <c:v>-11.5</c:v>
                      </c:pt>
                      <c:pt idx="1307">
                        <c:v>-11.5</c:v>
                      </c:pt>
                      <c:pt idx="1308">
                        <c:v>-11.5</c:v>
                      </c:pt>
                      <c:pt idx="1309">
                        <c:v>-11.5</c:v>
                      </c:pt>
                      <c:pt idx="1310">
                        <c:v>-11.5</c:v>
                      </c:pt>
                      <c:pt idx="1311">
                        <c:v>-11.5</c:v>
                      </c:pt>
                      <c:pt idx="1312">
                        <c:v>-11.5</c:v>
                      </c:pt>
                      <c:pt idx="1313">
                        <c:v>-11.5</c:v>
                      </c:pt>
                      <c:pt idx="1314">
                        <c:v>-11.6</c:v>
                      </c:pt>
                      <c:pt idx="1315">
                        <c:v>-11.6</c:v>
                      </c:pt>
                      <c:pt idx="1316">
                        <c:v>-11.6</c:v>
                      </c:pt>
                      <c:pt idx="1317">
                        <c:v>-11.6</c:v>
                      </c:pt>
                      <c:pt idx="1318">
                        <c:v>-11.5</c:v>
                      </c:pt>
                      <c:pt idx="1319">
                        <c:v>-11.5</c:v>
                      </c:pt>
                      <c:pt idx="1320">
                        <c:v>-11.5</c:v>
                      </c:pt>
                      <c:pt idx="1321">
                        <c:v>-11.5</c:v>
                      </c:pt>
                      <c:pt idx="1322">
                        <c:v>-11.5</c:v>
                      </c:pt>
                      <c:pt idx="1323">
                        <c:v>-11.5</c:v>
                      </c:pt>
                      <c:pt idx="1324">
                        <c:v>-11.5</c:v>
                      </c:pt>
                      <c:pt idx="1325">
                        <c:v>-11.6</c:v>
                      </c:pt>
                      <c:pt idx="1326">
                        <c:v>-11.5</c:v>
                      </c:pt>
                      <c:pt idx="1327">
                        <c:v>-11.6</c:v>
                      </c:pt>
                      <c:pt idx="1328">
                        <c:v>-11.6</c:v>
                      </c:pt>
                      <c:pt idx="1329">
                        <c:v>-11.6</c:v>
                      </c:pt>
                      <c:pt idx="1330">
                        <c:v>-11.5</c:v>
                      </c:pt>
                      <c:pt idx="1331">
                        <c:v>-11.5</c:v>
                      </c:pt>
                      <c:pt idx="1332">
                        <c:v>-11.5</c:v>
                      </c:pt>
                      <c:pt idx="1333">
                        <c:v>-11.5</c:v>
                      </c:pt>
                      <c:pt idx="1334">
                        <c:v>-11.5</c:v>
                      </c:pt>
                      <c:pt idx="1335">
                        <c:v>-11.5</c:v>
                      </c:pt>
                      <c:pt idx="1336">
                        <c:v>-11.5</c:v>
                      </c:pt>
                      <c:pt idx="1337">
                        <c:v>-11.5</c:v>
                      </c:pt>
                      <c:pt idx="1338">
                        <c:v>-11.5</c:v>
                      </c:pt>
                      <c:pt idx="1339">
                        <c:v>-11.5</c:v>
                      </c:pt>
                      <c:pt idx="1340">
                        <c:v>-11.5</c:v>
                      </c:pt>
                      <c:pt idx="1341">
                        <c:v>-11.5</c:v>
                      </c:pt>
                      <c:pt idx="1342">
                        <c:v>-11.5</c:v>
                      </c:pt>
                      <c:pt idx="1343">
                        <c:v>-11.5</c:v>
                      </c:pt>
                      <c:pt idx="1344">
                        <c:v>-11.4</c:v>
                      </c:pt>
                      <c:pt idx="1345">
                        <c:v>-11.5</c:v>
                      </c:pt>
                      <c:pt idx="1346">
                        <c:v>-11.5</c:v>
                      </c:pt>
                      <c:pt idx="1347">
                        <c:v>-11.4</c:v>
                      </c:pt>
                      <c:pt idx="1348">
                        <c:v>-11.5</c:v>
                      </c:pt>
                      <c:pt idx="1349">
                        <c:v>-11.5</c:v>
                      </c:pt>
                      <c:pt idx="1350">
                        <c:v>-11.5</c:v>
                      </c:pt>
                      <c:pt idx="1351">
                        <c:v>-11.5</c:v>
                      </c:pt>
                      <c:pt idx="1352">
                        <c:v>-11.5</c:v>
                      </c:pt>
                      <c:pt idx="1353">
                        <c:v>-11.5</c:v>
                      </c:pt>
                      <c:pt idx="1354">
                        <c:v>-11.5</c:v>
                      </c:pt>
                      <c:pt idx="1355">
                        <c:v>-11.5</c:v>
                      </c:pt>
                      <c:pt idx="1356">
                        <c:v>-11.5</c:v>
                      </c:pt>
                      <c:pt idx="1357">
                        <c:v>-11.4</c:v>
                      </c:pt>
                      <c:pt idx="1358">
                        <c:v>-11.5</c:v>
                      </c:pt>
                      <c:pt idx="1359">
                        <c:v>-11.5</c:v>
                      </c:pt>
                      <c:pt idx="1360">
                        <c:v>-11.5</c:v>
                      </c:pt>
                      <c:pt idx="1361">
                        <c:v>-11.5</c:v>
                      </c:pt>
                      <c:pt idx="1362">
                        <c:v>-11.6</c:v>
                      </c:pt>
                      <c:pt idx="1363">
                        <c:v>-11.5</c:v>
                      </c:pt>
                      <c:pt idx="1364">
                        <c:v>-11.5</c:v>
                      </c:pt>
                      <c:pt idx="1365">
                        <c:v>-11.5</c:v>
                      </c:pt>
                      <c:pt idx="1366">
                        <c:v>-11.5</c:v>
                      </c:pt>
                      <c:pt idx="1367">
                        <c:v>-11.4</c:v>
                      </c:pt>
                      <c:pt idx="1368">
                        <c:v>-11.5</c:v>
                      </c:pt>
                      <c:pt idx="1369">
                        <c:v>-11.5</c:v>
                      </c:pt>
                      <c:pt idx="1370">
                        <c:v>-11.5</c:v>
                      </c:pt>
                      <c:pt idx="1371">
                        <c:v>-11.5</c:v>
                      </c:pt>
                      <c:pt idx="1372">
                        <c:v>-11.5</c:v>
                      </c:pt>
                      <c:pt idx="1373">
                        <c:v>-11.5</c:v>
                      </c:pt>
                      <c:pt idx="1374">
                        <c:v>-11.5</c:v>
                      </c:pt>
                      <c:pt idx="1375">
                        <c:v>-11.5</c:v>
                      </c:pt>
                      <c:pt idx="1376">
                        <c:v>-11.5</c:v>
                      </c:pt>
                      <c:pt idx="1377">
                        <c:v>-11.5</c:v>
                      </c:pt>
                      <c:pt idx="1378">
                        <c:v>-11.5</c:v>
                      </c:pt>
                      <c:pt idx="1379">
                        <c:v>-11.5</c:v>
                      </c:pt>
                      <c:pt idx="1380">
                        <c:v>-11.5</c:v>
                      </c:pt>
                      <c:pt idx="1381">
                        <c:v>-11.5</c:v>
                      </c:pt>
                      <c:pt idx="1382">
                        <c:v>-11.5</c:v>
                      </c:pt>
                      <c:pt idx="1383">
                        <c:v>-11.5</c:v>
                      </c:pt>
                      <c:pt idx="1384">
                        <c:v>-11.5</c:v>
                      </c:pt>
                      <c:pt idx="1385">
                        <c:v>-11.5</c:v>
                      </c:pt>
                      <c:pt idx="1386">
                        <c:v>-11.5</c:v>
                      </c:pt>
                      <c:pt idx="1387">
                        <c:v>-11.5</c:v>
                      </c:pt>
                      <c:pt idx="1388">
                        <c:v>-11.5</c:v>
                      </c:pt>
                      <c:pt idx="1389">
                        <c:v>-11.5</c:v>
                      </c:pt>
                      <c:pt idx="1390">
                        <c:v>-11.5</c:v>
                      </c:pt>
                      <c:pt idx="1391">
                        <c:v>-11.6</c:v>
                      </c:pt>
                      <c:pt idx="1392">
                        <c:v>-11.5</c:v>
                      </c:pt>
                      <c:pt idx="1393">
                        <c:v>-11.5</c:v>
                      </c:pt>
                      <c:pt idx="1394">
                        <c:v>-11.5</c:v>
                      </c:pt>
                      <c:pt idx="1395">
                        <c:v>-11.5</c:v>
                      </c:pt>
                      <c:pt idx="1396">
                        <c:v>-11.5</c:v>
                      </c:pt>
                      <c:pt idx="1397">
                        <c:v>-11.6</c:v>
                      </c:pt>
                      <c:pt idx="1398">
                        <c:v>-11.5</c:v>
                      </c:pt>
                      <c:pt idx="1399">
                        <c:v>-11.6</c:v>
                      </c:pt>
                      <c:pt idx="1400">
                        <c:v>-11.5</c:v>
                      </c:pt>
                      <c:pt idx="1401">
                        <c:v>-11.5</c:v>
                      </c:pt>
                      <c:pt idx="1402">
                        <c:v>-11.6</c:v>
                      </c:pt>
                      <c:pt idx="1403">
                        <c:v>-11.5</c:v>
                      </c:pt>
                      <c:pt idx="1404">
                        <c:v>-11.6</c:v>
                      </c:pt>
                      <c:pt idx="1405">
                        <c:v>-11.5</c:v>
                      </c:pt>
                      <c:pt idx="1406">
                        <c:v>-11.5</c:v>
                      </c:pt>
                      <c:pt idx="1407">
                        <c:v>-11.5</c:v>
                      </c:pt>
                      <c:pt idx="1408">
                        <c:v>-11.6</c:v>
                      </c:pt>
                      <c:pt idx="1409">
                        <c:v>-11.5</c:v>
                      </c:pt>
                      <c:pt idx="1410">
                        <c:v>-11.5</c:v>
                      </c:pt>
                      <c:pt idx="1411">
                        <c:v>-11.5</c:v>
                      </c:pt>
                      <c:pt idx="1412">
                        <c:v>-11.5</c:v>
                      </c:pt>
                      <c:pt idx="1413">
                        <c:v>-11.5</c:v>
                      </c:pt>
                      <c:pt idx="1414">
                        <c:v>-11.5</c:v>
                      </c:pt>
                      <c:pt idx="1415">
                        <c:v>-11.5</c:v>
                      </c:pt>
                      <c:pt idx="1416">
                        <c:v>-11.5</c:v>
                      </c:pt>
                      <c:pt idx="1417">
                        <c:v>-11.5</c:v>
                      </c:pt>
                      <c:pt idx="1418">
                        <c:v>-11.6</c:v>
                      </c:pt>
                      <c:pt idx="1419">
                        <c:v>-11.6</c:v>
                      </c:pt>
                      <c:pt idx="1420">
                        <c:v>-11.5</c:v>
                      </c:pt>
                      <c:pt idx="1421">
                        <c:v>-11.6</c:v>
                      </c:pt>
                      <c:pt idx="1422">
                        <c:v>-11.5</c:v>
                      </c:pt>
                      <c:pt idx="1423">
                        <c:v>-11.5</c:v>
                      </c:pt>
                      <c:pt idx="1424">
                        <c:v>-11.6</c:v>
                      </c:pt>
                      <c:pt idx="1425">
                        <c:v>-11.5</c:v>
                      </c:pt>
                      <c:pt idx="1426">
                        <c:v>-11.5</c:v>
                      </c:pt>
                      <c:pt idx="1427">
                        <c:v>-11.5</c:v>
                      </c:pt>
                      <c:pt idx="1428">
                        <c:v>-11.6</c:v>
                      </c:pt>
                      <c:pt idx="1429">
                        <c:v>-11.6</c:v>
                      </c:pt>
                      <c:pt idx="1430">
                        <c:v>-11.6</c:v>
                      </c:pt>
                      <c:pt idx="1431">
                        <c:v>-11.6</c:v>
                      </c:pt>
                      <c:pt idx="1432">
                        <c:v>-11.6</c:v>
                      </c:pt>
                      <c:pt idx="1433">
                        <c:v>-11.6</c:v>
                      </c:pt>
                      <c:pt idx="1434">
                        <c:v>-11.6</c:v>
                      </c:pt>
                      <c:pt idx="1435">
                        <c:v>-11.6</c:v>
                      </c:pt>
                      <c:pt idx="1436">
                        <c:v>-11.6</c:v>
                      </c:pt>
                      <c:pt idx="1437">
                        <c:v>-11.6</c:v>
                      </c:pt>
                      <c:pt idx="1438">
                        <c:v>-11.6</c:v>
                      </c:pt>
                      <c:pt idx="1439">
                        <c:v>-11.6</c:v>
                      </c:pt>
                      <c:pt idx="1440">
                        <c:v>-11.6</c:v>
                      </c:pt>
                      <c:pt idx="1441">
                        <c:v>-11.6</c:v>
                      </c:pt>
                      <c:pt idx="1442">
                        <c:v>-11.6</c:v>
                      </c:pt>
                      <c:pt idx="1443">
                        <c:v>-11.6</c:v>
                      </c:pt>
                      <c:pt idx="1444">
                        <c:v>-11.6</c:v>
                      </c:pt>
                      <c:pt idx="1445">
                        <c:v>-11.6</c:v>
                      </c:pt>
                      <c:pt idx="1446">
                        <c:v>-11.6</c:v>
                      </c:pt>
                      <c:pt idx="1447">
                        <c:v>-11.6</c:v>
                      </c:pt>
                      <c:pt idx="1448">
                        <c:v>-11.6</c:v>
                      </c:pt>
                      <c:pt idx="1449">
                        <c:v>-11.7</c:v>
                      </c:pt>
                      <c:pt idx="1450">
                        <c:v>-11.6</c:v>
                      </c:pt>
                      <c:pt idx="1451">
                        <c:v>-11.6</c:v>
                      </c:pt>
                      <c:pt idx="1452">
                        <c:v>-11.6</c:v>
                      </c:pt>
                      <c:pt idx="1453">
                        <c:v>-11.5</c:v>
                      </c:pt>
                      <c:pt idx="1454">
                        <c:v>-11.6</c:v>
                      </c:pt>
                      <c:pt idx="1455">
                        <c:v>-11.6</c:v>
                      </c:pt>
                      <c:pt idx="1456">
                        <c:v>-11.5</c:v>
                      </c:pt>
                      <c:pt idx="1457">
                        <c:v>-11.6</c:v>
                      </c:pt>
                      <c:pt idx="1458">
                        <c:v>-11.6</c:v>
                      </c:pt>
                      <c:pt idx="1459">
                        <c:v>-11.6</c:v>
                      </c:pt>
                      <c:pt idx="1460">
                        <c:v>-11.6</c:v>
                      </c:pt>
                      <c:pt idx="1461">
                        <c:v>-11.6</c:v>
                      </c:pt>
                      <c:pt idx="1462">
                        <c:v>-11.6</c:v>
                      </c:pt>
                      <c:pt idx="1463">
                        <c:v>-11.6</c:v>
                      </c:pt>
                      <c:pt idx="1464">
                        <c:v>-11.6</c:v>
                      </c:pt>
                      <c:pt idx="1465">
                        <c:v>-11.6</c:v>
                      </c:pt>
                      <c:pt idx="1466">
                        <c:v>-11.6</c:v>
                      </c:pt>
                      <c:pt idx="1467">
                        <c:v>-11.6</c:v>
                      </c:pt>
                      <c:pt idx="1468">
                        <c:v>-11.6</c:v>
                      </c:pt>
                      <c:pt idx="1469">
                        <c:v>-11.6</c:v>
                      </c:pt>
                      <c:pt idx="1470">
                        <c:v>-11.6</c:v>
                      </c:pt>
                      <c:pt idx="1471">
                        <c:v>-11.6</c:v>
                      </c:pt>
                      <c:pt idx="1472">
                        <c:v>-11.6</c:v>
                      </c:pt>
                      <c:pt idx="1473">
                        <c:v>-11.6</c:v>
                      </c:pt>
                      <c:pt idx="1474">
                        <c:v>-11.5</c:v>
                      </c:pt>
                      <c:pt idx="1475">
                        <c:v>-11.5</c:v>
                      </c:pt>
                      <c:pt idx="1476">
                        <c:v>-11.6</c:v>
                      </c:pt>
                      <c:pt idx="1477">
                        <c:v>-11.6</c:v>
                      </c:pt>
                      <c:pt idx="1478">
                        <c:v>-11.6</c:v>
                      </c:pt>
                      <c:pt idx="1479">
                        <c:v>-11.6</c:v>
                      </c:pt>
                      <c:pt idx="1480">
                        <c:v>-11.6</c:v>
                      </c:pt>
                      <c:pt idx="1481">
                        <c:v>-11.7</c:v>
                      </c:pt>
                      <c:pt idx="1482">
                        <c:v>-11.6</c:v>
                      </c:pt>
                      <c:pt idx="1483">
                        <c:v>-11.6</c:v>
                      </c:pt>
                      <c:pt idx="1484">
                        <c:v>-11.6</c:v>
                      </c:pt>
                      <c:pt idx="1485">
                        <c:v>-11.6</c:v>
                      </c:pt>
                      <c:pt idx="1486">
                        <c:v>-11.6</c:v>
                      </c:pt>
                      <c:pt idx="1487">
                        <c:v>-11.6</c:v>
                      </c:pt>
                      <c:pt idx="1488">
                        <c:v>-11.6</c:v>
                      </c:pt>
                      <c:pt idx="1489">
                        <c:v>-11.6</c:v>
                      </c:pt>
                      <c:pt idx="1490">
                        <c:v>-11.6</c:v>
                      </c:pt>
                      <c:pt idx="1491">
                        <c:v>-11.6</c:v>
                      </c:pt>
                      <c:pt idx="1492">
                        <c:v>-11.6</c:v>
                      </c:pt>
                      <c:pt idx="1493">
                        <c:v>-11.6</c:v>
                      </c:pt>
                      <c:pt idx="1494">
                        <c:v>-11.6</c:v>
                      </c:pt>
                      <c:pt idx="1495">
                        <c:v>-11.6</c:v>
                      </c:pt>
                      <c:pt idx="1496">
                        <c:v>-11.6</c:v>
                      </c:pt>
                      <c:pt idx="1497">
                        <c:v>-11.6</c:v>
                      </c:pt>
                      <c:pt idx="1498">
                        <c:v>-11.6</c:v>
                      </c:pt>
                      <c:pt idx="1499">
                        <c:v>-11.6</c:v>
                      </c:pt>
                      <c:pt idx="1500">
                        <c:v>-11.6</c:v>
                      </c:pt>
                      <c:pt idx="1501">
                        <c:v>-11.6</c:v>
                      </c:pt>
                      <c:pt idx="1502">
                        <c:v>-11.6</c:v>
                      </c:pt>
                      <c:pt idx="1503">
                        <c:v>-11.7</c:v>
                      </c:pt>
                      <c:pt idx="1504">
                        <c:v>-11.6</c:v>
                      </c:pt>
                      <c:pt idx="1505">
                        <c:v>-11.6</c:v>
                      </c:pt>
                      <c:pt idx="1506">
                        <c:v>-11.7</c:v>
                      </c:pt>
                      <c:pt idx="1507">
                        <c:v>-11.6</c:v>
                      </c:pt>
                      <c:pt idx="1508">
                        <c:v>-11.6</c:v>
                      </c:pt>
                      <c:pt idx="1509">
                        <c:v>-11.6</c:v>
                      </c:pt>
                      <c:pt idx="1510">
                        <c:v>-11.6</c:v>
                      </c:pt>
                      <c:pt idx="1511">
                        <c:v>-11.6</c:v>
                      </c:pt>
                      <c:pt idx="1512">
                        <c:v>-11.6</c:v>
                      </c:pt>
                      <c:pt idx="1513">
                        <c:v>-11.6</c:v>
                      </c:pt>
                      <c:pt idx="1514">
                        <c:v>-11.6</c:v>
                      </c:pt>
                      <c:pt idx="1515">
                        <c:v>-11.6</c:v>
                      </c:pt>
                      <c:pt idx="1516">
                        <c:v>-11.6</c:v>
                      </c:pt>
                      <c:pt idx="1517">
                        <c:v>-11.6</c:v>
                      </c:pt>
                      <c:pt idx="1518">
                        <c:v>-11.6</c:v>
                      </c:pt>
                      <c:pt idx="1519">
                        <c:v>-11.5</c:v>
                      </c:pt>
                      <c:pt idx="1520">
                        <c:v>-11.6</c:v>
                      </c:pt>
                      <c:pt idx="1521">
                        <c:v>-11.6</c:v>
                      </c:pt>
                      <c:pt idx="1522">
                        <c:v>-11.6</c:v>
                      </c:pt>
                      <c:pt idx="1523">
                        <c:v>-11.6</c:v>
                      </c:pt>
                      <c:pt idx="1524">
                        <c:v>-11.5</c:v>
                      </c:pt>
                      <c:pt idx="1525">
                        <c:v>-11.6</c:v>
                      </c:pt>
                      <c:pt idx="1526">
                        <c:v>-11.6</c:v>
                      </c:pt>
                      <c:pt idx="1527">
                        <c:v>-11.6</c:v>
                      </c:pt>
                      <c:pt idx="1528">
                        <c:v>-11.6</c:v>
                      </c:pt>
                      <c:pt idx="1529">
                        <c:v>-11.6</c:v>
                      </c:pt>
                      <c:pt idx="1530">
                        <c:v>-11.6</c:v>
                      </c:pt>
                      <c:pt idx="1531">
                        <c:v>-11.6</c:v>
                      </c:pt>
                      <c:pt idx="1532">
                        <c:v>-11.6</c:v>
                      </c:pt>
                      <c:pt idx="1533">
                        <c:v>-11.5</c:v>
                      </c:pt>
                      <c:pt idx="1534">
                        <c:v>-11.6</c:v>
                      </c:pt>
                      <c:pt idx="1535">
                        <c:v>-11.6</c:v>
                      </c:pt>
                      <c:pt idx="1536">
                        <c:v>-11.6</c:v>
                      </c:pt>
                      <c:pt idx="1537">
                        <c:v>-11.6</c:v>
                      </c:pt>
                      <c:pt idx="1538">
                        <c:v>-11.5</c:v>
                      </c:pt>
                      <c:pt idx="1539">
                        <c:v>-11.6</c:v>
                      </c:pt>
                      <c:pt idx="1540">
                        <c:v>-11.6</c:v>
                      </c:pt>
                      <c:pt idx="1541">
                        <c:v>-11.6</c:v>
                      </c:pt>
                      <c:pt idx="1542">
                        <c:v>-11.6</c:v>
                      </c:pt>
                      <c:pt idx="1543">
                        <c:v>-11.6</c:v>
                      </c:pt>
                      <c:pt idx="1544">
                        <c:v>-11.6</c:v>
                      </c:pt>
                      <c:pt idx="1545">
                        <c:v>-11.6</c:v>
                      </c:pt>
                      <c:pt idx="1546">
                        <c:v>-11.6</c:v>
                      </c:pt>
                      <c:pt idx="1547">
                        <c:v>-11.5</c:v>
                      </c:pt>
                      <c:pt idx="1548">
                        <c:v>-11.5</c:v>
                      </c:pt>
                      <c:pt idx="1549">
                        <c:v>-11.6</c:v>
                      </c:pt>
                      <c:pt idx="1550">
                        <c:v>-11.5</c:v>
                      </c:pt>
                      <c:pt idx="1551">
                        <c:v>-11.6</c:v>
                      </c:pt>
                      <c:pt idx="1552">
                        <c:v>-11.7</c:v>
                      </c:pt>
                      <c:pt idx="1553">
                        <c:v>-11.6</c:v>
                      </c:pt>
                      <c:pt idx="1554">
                        <c:v>-11.7</c:v>
                      </c:pt>
                      <c:pt idx="1555">
                        <c:v>-11.6</c:v>
                      </c:pt>
                      <c:pt idx="1556">
                        <c:v>-11.6</c:v>
                      </c:pt>
                      <c:pt idx="1557">
                        <c:v>-11.6</c:v>
                      </c:pt>
                      <c:pt idx="1558">
                        <c:v>-11.7</c:v>
                      </c:pt>
                      <c:pt idx="1559">
                        <c:v>-11.7</c:v>
                      </c:pt>
                      <c:pt idx="1560">
                        <c:v>-11.6</c:v>
                      </c:pt>
                      <c:pt idx="1561">
                        <c:v>-11.6</c:v>
                      </c:pt>
                      <c:pt idx="1562">
                        <c:v>-11.6</c:v>
                      </c:pt>
                      <c:pt idx="1563">
                        <c:v>-11.6</c:v>
                      </c:pt>
                      <c:pt idx="1564">
                        <c:v>-11.6</c:v>
                      </c:pt>
                      <c:pt idx="1565">
                        <c:v>-11.6</c:v>
                      </c:pt>
                      <c:pt idx="1566">
                        <c:v>-11.6</c:v>
                      </c:pt>
                      <c:pt idx="1567">
                        <c:v>-11.6</c:v>
                      </c:pt>
                      <c:pt idx="1568">
                        <c:v>-11.6</c:v>
                      </c:pt>
                      <c:pt idx="1569">
                        <c:v>-11.6</c:v>
                      </c:pt>
                      <c:pt idx="1570">
                        <c:v>-11.6</c:v>
                      </c:pt>
                      <c:pt idx="1571">
                        <c:v>-11.6</c:v>
                      </c:pt>
                      <c:pt idx="1572">
                        <c:v>-11.7</c:v>
                      </c:pt>
                      <c:pt idx="1573">
                        <c:v>-11.7</c:v>
                      </c:pt>
                      <c:pt idx="1574">
                        <c:v>-11.6</c:v>
                      </c:pt>
                      <c:pt idx="1575">
                        <c:v>-11.6</c:v>
                      </c:pt>
                      <c:pt idx="1576">
                        <c:v>-11.7</c:v>
                      </c:pt>
                      <c:pt idx="1577">
                        <c:v>-11.7</c:v>
                      </c:pt>
                      <c:pt idx="1578">
                        <c:v>-11.6</c:v>
                      </c:pt>
                      <c:pt idx="1579">
                        <c:v>-11.7</c:v>
                      </c:pt>
                      <c:pt idx="1580">
                        <c:v>-11.7</c:v>
                      </c:pt>
                      <c:pt idx="1581">
                        <c:v>-11.6</c:v>
                      </c:pt>
                      <c:pt idx="1582">
                        <c:v>-11.7</c:v>
                      </c:pt>
                      <c:pt idx="1583">
                        <c:v>-11.6</c:v>
                      </c:pt>
                      <c:pt idx="1584">
                        <c:v>-11.6</c:v>
                      </c:pt>
                      <c:pt idx="1585">
                        <c:v>-11.6</c:v>
                      </c:pt>
                      <c:pt idx="1586">
                        <c:v>-11.6</c:v>
                      </c:pt>
                      <c:pt idx="1587">
                        <c:v>-11.6</c:v>
                      </c:pt>
                      <c:pt idx="1588">
                        <c:v>-11.7</c:v>
                      </c:pt>
                      <c:pt idx="1589">
                        <c:v>-11.7</c:v>
                      </c:pt>
                      <c:pt idx="1590">
                        <c:v>-11.7</c:v>
                      </c:pt>
                      <c:pt idx="1591">
                        <c:v>-11.6</c:v>
                      </c:pt>
                      <c:pt idx="1592">
                        <c:v>-11.6</c:v>
                      </c:pt>
                      <c:pt idx="1593">
                        <c:v>-11.7</c:v>
                      </c:pt>
                      <c:pt idx="1594">
                        <c:v>-11.6</c:v>
                      </c:pt>
                      <c:pt idx="1595">
                        <c:v>-11.6</c:v>
                      </c:pt>
                      <c:pt idx="1596">
                        <c:v>-11.6</c:v>
                      </c:pt>
                      <c:pt idx="1597">
                        <c:v>-11.8</c:v>
                      </c:pt>
                      <c:pt idx="1598">
                        <c:v>-11.7</c:v>
                      </c:pt>
                      <c:pt idx="1599">
                        <c:v>-11.7</c:v>
                      </c:pt>
                      <c:pt idx="1600">
                        <c:v>-11.6</c:v>
                      </c:pt>
                      <c:pt idx="1601">
                        <c:v>-11.6</c:v>
                      </c:pt>
                      <c:pt idx="1602">
                        <c:v>-11.6</c:v>
                      </c:pt>
                      <c:pt idx="1603">
                        <c:v>-11.7</c:v>
                      </c:pt>
                      <c:pt idx="1604">
                        <c:v>-11.7</c:v>
                      </c:pt>
                      <c:pt idx="1605">
                        <c:v>-11.7</c:v>
                      </c:pt>
                      <c:pt idx="1606">
                        <c:v>-11.7</c:v>
                      </c:pt>
                      <c:pt idx="1607">
                        <c:v>-11.6</c:v>
                      </c:pt>
                      <c:pt idx="1608">
                        <c:v>-11.7</c:v>
                      </c:pt>
                      <c:pt idx="1609">
                        <c:v>-11.6</c:v>
                      </c:pt>
                      <c:pt idx="1610">
                        <c:v>-11.6</c:v>
                      </c:pt>
                      <c:pt idx="1611">
                        <c:v>-11.7</c:v>
                      </c:pt>
                      <c:pt idx="1612">
                        <c:v>-11.7</c:v>
                      </c:pt>
                      <c:pt idx="1613">
                        <c:v>-11.7</c:v>
                      </c:pt>
                      <c:pt idx="1614">
                        <c:v>-11.7</c:v>
                      </c:pt>
                      <c:pt idx="1615">
                        <c:v>-11.7</c:v>
                      </c:pt>
                      <c:pt idx="1616">
                        <c:v>-11.7</c:v>
                      </c:pt>
                      <c:pt idx="1617">
                        <c:v>-11.7</c:v>
                      </c:pt>
                      <c:pt idx="1618">
                        <c:v>-11.7</c:v>
                      </c:pt>
                      <c:pt idx="1619">
                        <c:v>-11.6</c:v>
                      </c:pt>
                      <c:pt idx="1620">
                        <c:v>-11.7</c:v>
                      </c:pt>
                      <c:pt idx="1621">
                        <c:v>-11.7</c:v>
                      </c:pt>
                      <c:pt idx="1622">
                        <c:v>-11.7</c:v>
                      </c:pt>
                      <c:pt idx="1623">
                        <c:v>-11.7</c:v>
                      </c:pt>
                      <c:pt idx="1624">
                        <c:v>-11.8</c:v>
                      </c:pt>
                      <c:pt idx="1625">
                        <c:v>-11.7</c:v>
                      </c:pt>
                      <c:pt idx="1626">
                        <c:v>-11.8</c:v>
                      </c:pt>
                      <c:pt idx="1627">
                        <c:v>-11.7</c:v>
                      </c:pt>
                      <c:pt idx="1628">
                        <c:v>-11.7</c:v>
                      </c:pt>
                      <c:pt idx="1629">
                        <c:v>-11.7</c:v>
                      </c:pt>
                      <c:pt idx="1630">
                        <c:v>-11.7</c:v>
                      </c:pt>
                      <c:pt idx="1631">
                        <c:v>-11.7</c:v>
                      </c:pt>
                      <c:pt idx="1632">
                        <c:v>-11.8</c:v>
                      </c:pt>
                      <c:pt idx="1633">
                        <c:v>-11.8</c:v>
                      </c:pt>
                      <c:pt idx="1634">
                        <c:v>-11.8</c:v>
                      </c:pt>
                      <c:pt idx="1635">
                        <c:v>-11.7</c:v>
                      </c:pt>
                      <c:pt idx="1636">
                        <c:v>-11.7</c:v>
                      </c:pt>
                      <c:pt idx="1637">
                        <c:v>-11.7</c:v>
                      </c:pt>
                      <c:pt idx="1638">
                        <c:v>-11.7</c:v>
                      </c:pt>
                      <c:pt idx="1639">
                        <c:v>-11.7</c:v>
                      </c:pt>
                      <c:pt idx="1640">
                        <c:v>-11.8</c:v>
                      </c:pt>
                      <c:pt idx="1641">
                        <c:v>-11.7</c:v>
                      </c:pt>
                      <c:pt idx="1642">
                        <c:v>-11.7</c:v>
                      </c:pt>
                      <c:pt idx="1643">
                        <c:v>-11.7</c:v>
                      </c:pt>
                      <c:pt idx="1644">
                        <c:v>-11.7</c:v>
                      </c:pt>
                      <c:pt idx="1645">
                        <c:v>-11.7</c:v>
                      </c:pt>
                      <c:pt idx="1646">
                        <c:v>-11.7</c:v>
                      </c:pt>
                      <c:pt idx="1647">
                        <c:v>-11.7</c:v>
                      </c:pt>
                      <c:pt idx="1648">
                        <c:v>-11.7</c:v>
                      </c:pt>
                      <c:pt idx="1649">
                        <c:v>-11.8</c:v>
                      </c:pt>
                      <c:pt idx="1650">
                        <c:v>-11.7</c:v>
                      </c:pt>
                      <c:pt idx="1651">
                        <c:v>-11.7</c:v>
                      </c:pt>
                      <c:pt idx="1652">
                        <c:v>-11.7</c:v>
                      </c:pt>
                      <c:pt idx="1653">
                        <c:v>-11.7</c:v>
                      </c:pt>
                      <c:pt idx="1654">
                        <c:v>-11.7</c:v>
                      </c:pt>
                      <c:pt idx="1655">
                        <c:v>-11.7</c:v>
                      </c:pt>
                      <c:pt idx="1656">
                        <c:v>-11.7</c:v>
                      </c:pt>
                      <c:pt idx="1657">
                        <c:v>-11.7</c:v>
                      </c:pt>
                      <c:pt idx="1658">
                        <c:v>-11.7</c:v>
                      </c:pt>
                      <c:pt idx="1659">
                        <c:v>-11.7</c:v>
                      </c:pt>
                      <c:pt idx="1660">
                        <c:v>-11.7</c:v>
                      </c:pt>
                      <c:pt idx="1661">
                        <c:v>-11.7</c:v>
                      </c:pt>
                      <c:pt idx="1662">
                        <c:v>-11.7</c:v>
                      </c:pt>
                      <c:pt idx="1663">
                        <c:v>-11.7</c:v>
                      </c:pt>
                      <c:pt idx="1664">
                        <c:v>-11.6</c:v>
                      </c:pt>
                      <c:pt idx="1665">
                        <c:v>-11.7</c:v>
                      </c:pt>
                      <c:pt idx="1666">
                        <c:v>-11.7</c:v>
                      </c:pt>
                      <c:pt idx="1667">
                        <c:v>-11.7</c:v>
                      </c:pt>
                      <c:pt idx="1668">
                        <c:v>-11.7</c:v>
                      </c:pt>
                      <c:pt idx="1669">
                        <c:v>-11.7</c:v>
                      </c:pt>
                      <c:pt idx="1670">
                        <c:v>-11.7</c:v>
                      </c:pt>
                      <c:pt idx="1671">
                        <c:v>-11.8</c:v>
                      </c:pt>
                      <c:pt idx="1672">
                        <c:v>-11.8</c:v>
                      </c:pt>
                      <c:pt idx="1673">
                        <c:v>-11.8</c:v>
                      </c:pt>
                      <c:pt idx="1674">
                        <c:v>-11.8</c:v>
                      </c:pt>
                      <c:pt idx="1675">
                        <c:v>-11.7</c:v>
                      </c:pt>
                      <c:pt idx="1676">
                        <c:v>-11.7</c:v>
                      </c:pt>
                      <c:pt idx="1677">
                        <c:v>-11.7</c:v>
                      </c:pt>
                      <c:pt idx="1678">
                        <c:v>-11.7</c:v>
                      </c:pt>
                      <c:pt idx="1679">
                        <c:v>-11.7</c:v>
                      </c:pt>
                      <c:pt idx="1680">
                        <c:v>-11.6</c:v>
                      </c:pt>
                      <c:pt idx="1681">
                        <c:v>-11.7</c:v>
                      </c:pt>
                      <c:pt idx="1682">
                        <c:v>-11.7</c:v>
                      </c:pt>
                      <c:pt idx="1683">
                        <c:v>-11.7</c:v>
                      </c:pt>
                      <c:pt idx="1684">
                        <c:v>-11.7</c:v>
                      </c:pt>
                      <c:pt idx="1685">
                        <c:v>-11.7</c:v>
                      </c:pt>
                      <c:pt idx="1686">
                        <c:v>-11.7</c:v>
                      </c:pt>
                      <c:pt idx="1687">
                        <c:v>-11.7</c:v>
                      </c:pt>
                      <c:pt idx="1688">
                        <c:v>-11.7</c:v>
                      </c:pt>
                      <c:pt idx="1689">
                        <c:v>-11.8</c:v>
                      </c:pt>
                      <c:pt idx="1690">
                        <c:v>-11.7</c:v>
                      </c:pt>
                      <c:pt idx="1691">
                        <c:v>-11.8</c:v>
                      </c:pt>
                      <c:pt idx="1692">
                        <c:v>-11.7</c:v>
                      </c:pt>
                      <c:pt idx="1693">
                        <c:v>-11.7</c:v>
                      </c:pt>
                      <c:pt idx="1694">
                        <c:v>-11.7</c:v>
                      </c:pt>
                      <c:pt idx="1695">
                        <c:v>-11.7</c:v>
                      </c:pt>
                      <c:pt idx="1696">
                        <c:v>-11.7</c:v>
                      </c:pt>
                      <c:pt idx="1697">
                        <c:v>-11.7</c:v>
                      </c:pt>
                      <c:pt idx="1698">
                        <c:v>-11.7</c:v>
                      </c:pt>
                      <c:pt idx="1699">
                        <c:v>-11.7</c:v>
                      </c:pt>
                      <c:pt idx="1700">
                        <c:v>-11.7</c:v>
                      </c:pt>
                      <c:pt idx="1701">
                        <c:v>-11.7</c:v>
                      </c:pt>
                      <c:pt idx="1702">
                        <c:v>-11.7</c:v>
                      </c:pt>
                      <c:pt idx="1703">
                        <c:v>-11.8</c:v>
                      </c:pt>
                      <c:pt idx="1704">
                        <c:v>-11.7</c:v>
                      </c:pt>
                      <c:pt idx="1705">
                        <c:v>-11.7</c:v>
                      </c:pt>
                      <c:pt idx="1706">
                        <c:v>-11.7</c:v>
                      </c:pt>
                      <c:pt idx="1707">
                        <c:v>-11.7</c:v>
                      </c:pt>
                      <c:pt idx="1708">
                        <c:v>-11.7</c:v>
                      </c:pt>
                      <c:pt idx="1709">
                        <c:v>-11.7</c:v>
                      </c:pt>
                      <c:pt idx="1710">
                        <c:v>-11.7</c:v>
                      </c:pt>
                      <c:pt idx="1711">
                        <c:v>-11.7</c:v>
                      </c:pt>
                      <c:pt idx="1712">
                        <c:v>-11.8</c:v>
                      </c:pt>
                      <c:pt idx="1713">
                        <c:v>-11.8</c:v>
                      </c:pt>
                      <c:pt idx="1714">
                        <c:v>-11.7</c:v>
                      </c:pt>
                      <c:pt idx="1715">
                        <c:v>-11.7</c:v>
                      </c:pt>
                      <c:pt idx="1716">
                        <c:v>-11.7</c:v>
                      </c:pt>
                      <c:pt idx="1717">
                        <c:v>-11.7</c:v>
                      </c:pt>
                      <c:pt idx="1718">
                        <c:v>-11.7</c:v>
                      </c:pt>
                      <c:pt idx="1719">
                        <c:v>-11.7</c:v>
                      </c:pt>
                      <c:pt idx="1720">
                        <c:v>-11.7</c:v>
                      </c:pt>
                      <c:pt idx="1721">
                        <c:v>-11.7</c:v>
                      </c:pt>
                      <c:pt idx="1722">
                        <c:v>-11.7</c:v>
                      </c:pt>
                      <c:pt idx="1723">
                        <c:v>-11.7</c:v>
                      </c:pt>
                      <c:pt idx="1724">
                        <c:v>-11.7</c:v>
                      </c:pt>
                      <c:pt idx="1725">
                        <c:v>-11.7</c:v>
                      </c:pt>
                      <c:pt idx="1726">
                        <c:v>-11.7</c:v>
                      </c:pt>
                      <c:pt idx="1727">
                        <c:v>-11.7</c:v>
                      </c:pt>
                      <c:pt idx="1728">
                        <c:v>-11.7</c:v>
                      </c:pt>
                      <c:pt idx="1729">
                        <c:v>-11.7</c:v>
                      </c:pt>
                      <c:pt idx="1730">
                        <c:v>-11.7</c:v>
                      </c:pt>
                      <c:pt idx="1731">
                        <c:v>-11.6</c:v>
                      </c:pt>
                      <c:pt idx="1732">
                        <c:v>-11.7</c:v>
                      </c:pt>
                      <c:pt idx="1733">
                        <c:v>-11.7</c:v>
                      </c:pt>
                      <c:pt idx="1734">
                        <c:v>-11.6</c:v>
                      </c:pt>
                      <c:pt idx="1735">
                        <c:v>-11.7</c:v>
                      </c:pt>
                      <c:pt idx="1736">
                        <c:v>-11.7</c:v>
                      </c:pt>
                      <c:pt idx="1737">
                        <c:v>-11.7</c:v>
                      </c:pt>
                      <c:pt idx="1738">
                        <c:v>-11.7</c:v>
                      </c:pt>
                      <c:pt idx="1739">
                        <c:v>-11.7</c:v>
                      </c:pt>
                      <c:pt idx="1740">
                        <c:v>-11.7</c:v>
                      </c:pt>
                      <c:pt idx="1741">
                        <c:v>-11.7</c:v>
                      </c:pt>
                      <c:pt idx="1742">
                        <c:v>-11.7</c:v>
                      </c:pt>
                      <c:pt idx="1743">
                        <c:v>-11.7</c:v>
                      </c:pt>
                      <c:pt idx="1744">
                        <c:v>-11.7</c:v>
                      </c:pt>
                      <c:pt idx="1745">
                        <c:v>-11.8</c:v>
                      </c:pt>
                      <c:pt idx="1746">
                        <c:v>-11.6</c:v>
                      </c:pt>
                      <c:pt idx="1747">
                        <c:v>-11.7</c:v>
                      </c:pt>
                      <c:pt idx="1748">
                        <c:v>-11.7</c:v>
                      </c:pt>
                      <c:pt idx="1749">
                        <c:v>-11.7</c:v>
                      </c:pt>
                      <c:pt idx="1750">
                        <c:v>-11.8</c:v>
                      </c:pt>
                      <c:pt idx="1751">
                        <c:v>-11.8</c:v>
                      </c:pt>
                      <c:pt idx="1752">
                        <c:v>-11.8</c:v>
                      </c:pt>
                      <c:pt idx="1753">
                        <c:v>-11.8</c:v>
                      </c:pt>
                      <c:pt idx="1754">
                        <c:v>-11.7</c:v>
                      </c:pt>
                      <c:pt idx="1755">
                        <c:v>-11.7</c:v>
                      </c:pt>
                      <c:pt idx="1756">
                        <c:v>-11.7</c:v>
                      </c:pt>
                      <c:pt idx="1757">
                        <c:v>-11.7</c:v>
                      </c:pt>
                      <c:pt idx="1758">
                        <c:v>-11.7</c:v>
                      </c:pt>
                      <c:pt idx="1759">
                        <c:v>-11.8</c:v>
                      </c:pt>
                      <c:pt idx="1760">
                        <c:v>-11.8</c:v>
                      </c:pt>
                      <c:pt idx="1761">
                        <c:v>-11.8</c:v>
                      </c:pt>
                      <c:pt idx="1762">
                        <c:v>-11.8</c:v>
                      </c:pt>
                      <c:pt idx="1763">
                        <c:v>-11.8</c:v>
                      </c:pt>
                      <c:pt idx="1764">
                        <c:v>-11.8</c:v>
                      </c:pt>
                      <c:pt idx="1765">
                        <c:v>-11.7</c:v>
                      </c:pt>
                      <c:pt idx="1766">
                        <c:v>-11.7</c:v>
                      </c:pt>
                      <c:pt idx="1767">
                        <c:v>-11.7</c:v>
                      </c:pt>
                      <c:pt idx="1768">
                        <c:v>-11.7</c:v>
                      </c:pt>
                      <c:pt idx="1769">
                        <c:v>-11.7</c:v>
                      </c:pt>
                      <c:pt idx="1770">
                        <c:v>-11.7</c:v>
                      </c:pt>
                      <c:pt idx="1771">
                        <c:v>-11.7</c:v>
                      </c:pt>
                      <c:pt idx="1772">
                        <c:v>-11.7</c:v>
                      </c:pt>
                      <c:pt idx="1773">
                        <c:v>-11.7</c:v>
                      </c:pt>
                      <c:pt idx="1774">
                        <c:v>-11.7</c:v>
                      </c:pt>
                      <c:pt idx="1775">
                        <c:v>-11.7</c:v>
                      </c:pt>
                      <c:pt idx="1776">
                        <c:v>-11.7</c:v>
                      </c:pt>
                      <c:pt idx="1777">
                        <c:v>-11.7</c:v>
                      </c:pt>
                      <c:pt idx="1778">
                        <c:v>-11.7</c:v>
                      </c:pt>
                      <c:pt idx="1779">
                        <c:v>-11.7</c:v>
                      </c:pt>
                      <c:pt idx="1780">
                        <c:v>-11.7</c:v>
                      </c:pt>
                      <c:pt idx="1781">
                        <c:v>-11.7</c:v>
                      </c:pt>
                      <c:pt idx="1782">
                        <c:v>-11.7</c:v>
                      </c:pt>
                      <c:pt idx="1783">
                        <c:v>-11.6</c:v>
                      </c:pt>
                      <c:pt idx="1784">
                        <c:v>-11.7</c:v>
                      </c:pt>
                      <c:pt idx="1785">
                        <c:v>-11.7</c:v>
                      </c:pt>
                      <c:pt idx="1786">
                        <c:v>-11.7</c:v>
                      </c:pt>
                      <c:pt idx="1787">
                        <c:v>-11.7</c:v>
                      </c:pt>
                      <c:pt idx="1788">
                        <c:v>-11.8</c:v>
                      </c:pt>
                      <c:pt idx="1789">
                        <c:v>-11.7</c:v>
                      </c:pt>
                      <c:pt idx="1790">
                        <c:v>-11.7</c:v>
                      </c:pt>
                      <c:pt idx="1791">
                        <c:v>-11.7</c:v>
                      </c:pt>
                      <c:pt idx="1792">
                        <c:v>-11.6</c:v>
                      </c:pt>
                      <c:pt idx="1793">
                        <c:v>-11.6</c:v>
                      </c:pt>
                      <c:pt idx="1794">
                        <c:v>-11.7</c:v>
                      </c:pt>
                      <c:pt idx="1795">
                        <c:v>-11.7</c:v>
                      </c:pt>
                      <c:pt idx="1796">
                        <c:v>-11.7</c:v>
                      </c:pt>
                      <c:pt idx="1797">
                        <c:v>-11.7</c:v>
                      </c:pt>
                      <c:pt idx="1798">
                        <c:v>-11.7</c:v>
                      </c:pt>
                      <c:pt idx="1799">
                        <c:v>-11.7</c:v>
                      </c:pt>
                      <c:pt idx="1800">
                        <c:v>-11.7</c:v>
                      </c:pt>
                      <c:pt idx="1801">
                        <c:v>-11.7</c:v>
                      </c:pt>
                      <c:pt idx="1802">
                        <c:v>-11.7</c:v>
                      </c:pt>
                      <c:pt idx="1803">
                        <c:v>-11.7</c:v>
                      </c:pt>
                      <c:pt idx="1804">
                        <c:v>-11.7</c:v>
                      </c:pt>
                      <c:pt idx="1805">
                        <c:v>-11.8</c:v>
                      </c:pt>
                      <c:pt idx="1806">
                        <c:v>-11.7</c:v>
                      </c:pt>
                      <c:pt idx="1807">
                        <c:v>-11.7</c:v>
                      </c:pt>
                      <c:pt idx="1808">
                        <c:v>-11.7</c:v>
                      </c:pt>
                      <c:pt idx="1809">
                        <c:v>-11.7</c:v>
                      </c:pt>
                      <c:pt idx="1810">
                        <c:v>-11.7</c:v>
                      </c:pt>
                      <c:pt idx="1811">
                        <c:v>-11.7</c:v>
                      </c:pt>
                      <c:pt idx="1812">
                        <c:v>-11.7</c:v>
                      </c:pt>
                      <c:pt idx="1813">
                        <c:v>-11.7</c:v>
                      </c:pt>
                      <c:pt idx="1814">
                        <c:v>-11.8</c:v>
                      </c:pt>
                      <c:pt idx="1815">
                        <c:v>-11.8</c:v>
                      </c:pt>
                      <c:pt idx="1816">
                        <c:v>-11.8</c:v>
                      </c:pt>
                      <c:pt idx="1817">
                        <c:v>-11.7</c:v>
                      </c:pt>
                      <c:pt idx="1818">
                        <c:v>-11.7</c:v>
                      </c:pt>
                      <c:pt idx="1819">
                        <c:v>-11.7</c:v>
                      </c:pt>
                      <c:pt idx="1820">
                        <c:v>-11.7</c:v>
                      </c:pt>
                      <c:pt idx="1821">
                        <c:v>-11.7</c:v>
                      </c:pt>
                      <c:pt idx="1822">
                        <c:v>-11.7</c:v>
                      </c:pt>
                      <c:pt idx="1823">
                        <c:v>-11.7</c:v>
                      </c:pt>
                      <c:pt idx="1824">
                        <c:v>-11.7</c:v>
                      </c:pt>
                      <c:pt idx="1825">
                        <c:v>-11.7</c:v>
                      </c:pt>
                      <c:pt idx="1826">
                        <c:v>-11.8</c:v>
                      </c:pt>
                      <c:pt idx="1827">
                        <c:v>-11.7</c:v>
                      </c:pt>
                      <c:pt idx="1828">
                        <c:v>-11.7</c:v>
                      </c:pt>
                      <c:pt idx="1829">
                        <c:v>-11.7</c:v>
                      </c:pt>
                      <c:pt idx="1830">
                        <c:v>-11.7</c:v>
                      </c:pt>
                      <c:pt idx="1831">
                        <c:v>-11.8</c:v>
                      </c:pt>
                      <c:pt idx="1832">
                        <c:v>-11.7</c:v>
                      </c:pt>
                      <c:pt idx="1833">
                        <c:v>-11.7</c:v>
                      </c:pt>
                      <c:pt idx="1834">
                        <c:v>-11.8</c:v>
                      </c:pt>
                      <c:pt idx="1835">
                        <c:v>-11.8</c:v>
                      </c:pt>
                      <c:pt idx="1836">
                        <c:v>-11.7</c:v>
                      </c:pt>
                      <c:pt idx="1837">
                        <c:v>-11.7</c:v>
                      </c:pt>
                      <c:pt idx="1838">
                        <c:v>-11.7</c:v>
                      </c:pt>
                      <c:pt idx="1839">
                        <c:v>-11.6</c:v>
                      </c:pt>
                      <c:pt idx="1840">
                        <c:v>-11.7</c:v>
                      </c:pt>
                      <c:pt idx="1841">
                        <c:v>-11.7</c:v>
                      </c:pt>
                      <c:pt idx="1842">
                        <c:v>-11.7</c:v>
                      </c:pt>
                      <c:pt idx="1843">
                        <c:v>-11.7</c:v>
                      </c:pt>
                      <c:pt idx="1844">
                        <c:v>-11.6</c:v>
                      </c:pt>
                      <c:pt idx="1845">
                        <c:v>-11.7</c:v>
                      </c:pt>
                      <c:pt idx="1846">
                        <c:v>-11.8</c:v>
                      </c:pt>
                      <c:pt idx="1847">
                        <c:v>-11.7</c:v>
                      </c:pt>
                      <c:pt idx="1848">
                        <c:v>-11.7</c:v>
                      </c:pt>
                      <c:pt idx="1849">
                        <c:v>-11.7</c:v>
                      </c:pt>
                      <c:pt idx="1850">
                        <c:v>-11.8</c:v>
                      </c:pt>
                      <c:pt idx="1851">
                        <c:v>-11.7</c:v>
                      </c:pt>
                      <c:pt idx="1852">
                        <c:v>-11.7</c:v>
                      </c:pt>
                      <c:pt idx="1853">
                        <c:v>-11.7</c:v>
                      </c:pt>
                      <c:pt idx="1854">
                        <c:v>-11.7</c:v>
                      </c:pt>
                      <c:pt idx="1855">
                        <c:v>-11.7</c:v>
                      </c:pt>
                      <c:pt idx="1856">
                        <c:v>-11.7</c:v>
                      </c:pt>
                      <c:pt idx="1857">
                        <c:v>-11.7</c:v>
                      </c:pt>
                      <c:pt idx="1858">
                        <c:v>-11.7</c:v>
                      </c:pt>
                      <c:pt idx="1859">
                        <c:v>-11.7</c:v>
                      </c:pt>
                      <c:pt idx="1860">
                        <c:v>-11.7</c:v>
                      </c:pt>
                      <c:pt idx="1861">
                        <c:v>-11.7</c:v>
                      </c:pt>
                      <c:pt idx="1862">
                        <c:v>-11.7</c:v>
                      </c:pt>
                      <c:pt idx="1863">
                        <c:v>-11.7</c:v>
                      </c:pt>
                      <c:pt idx="1864">
                        <c:v>-11.7</c:v>
                      </c:pt>
                      <c:pt idx="1865">
                        <c:v>-11.7</c:v>
                      </c:pt>
                      <c:pt idx="1866">
                        <c:v>-11.7</c:v>
                      </c:pt>
                      <c:pt idx="1867">
                        <c:v>-11.7</c:v>
                      </c:pt>
                      <c:pt idx="1868">
                        <c:v>-11.7</c:v>
                      </c:pt>
                      <c:pt idx="1869">
                        <c:v>-11.7</c:v>
                      </c:pt>
                      <c:pt idx="1870">
                        <c:v>-11.7</c:v>
                      </c:pt>
                      <c:pt idx="1871">
                        <c:v>-11.8</c:v>
                      </c:pt>
                      <c:pt idx="1872">
                        <c:v>-11.8</c:v>
                      </c:pt>
                      <c:pt idx="1873">
                        <c:v>-11.7</c:v>
                      </c:pt>
                      <c:pt idx="1874">
                        <c:v>-11.7</c:v>
                      </c:pt>
                      <c:pt idx="1875">
                        <c:v>-11.7</c:v>
                      </c:pt>
                      <c:pt idx="1876">
                        <c:v>-11.7</c:v>
                      </c:pt>
                      <c:pt idx="1877">
                        <c:v>-11.7</c:v>
                      </c:pt>
                      <c:pt idx="1878">
                        <c:v>-11.7</c:v>
                      </c:pt>
                      <c:pt idx="1879">
                        <c:v>-11.7</c:v>
                      </c:pt>
                      <c:pt idx="1880">
                        <c:v>-11.8</c:v>
                      </c:pt>
                      <c:pt idx="1881">
                        <c:v>-11.8</c:v>
                      </c:pt>
                      <c:pt idx="1882">
                        <c:v>-11.7</c:v>
                      </c:pt>
                      <c:pt idx="1883">
                        <c:v>-11.8</c:v>
                      </c:pt>
                      <c:pt idx="1884">
                        <c:v>-11.8</c:v>
                      </c:pt>
                      <c:pt idx="1885">
                        <c:v>-11.7</c:v>
                      </c:pt>
                      <c:pt idx="1886">
                        <c:v>-11.7</c:v>
                      </c:pt>
                      <c:pt idx="1887">
                        <c:v>-11.7</c:v>
                      </c:pt>
                      <c:pt idx="1888">
                        <c:v>-11.7</c:v>
                      </c:pt>
                      <c:pt idx="1889">
                        <c:v>-11.7</c:v>
                      </c:pt>
                      <c:pt idx="1890">
                        <c:v>-11.7</c:v>
                      </c:pt>
                      <c:pt idx="1891">
                        <c:v>-11.7</c:v>
                      </c:pt>
                      <c:pt idx="1892">
                        <c:v>-11.8</c:v>
                      </c:pt>
                      <c:pt idx="1893">
                        <c:v>-11.8</c:v>
                      </c:pt>
                      <c:pt idx="1894">
                        <c:v>-11.7</c:v>
                      </c:pt>
                      <c:pt idx="1895">
                        <c:v>-11.7</c:v>
                      </c:pt>
                      <c:pt idx="1896">
                        <c:v>-11.8</c:v>
                      </c:pt>
                      <c:pt idx="1897">
                        <c:v>-11.7</c:v>
                      </c:pt>
                      <c:pt idx="1898">
                        <c:v>-11.8</c:v>
                      </c:pt>
                      <c:pt idx="1899">
                        <c:v>-11.8</c:v>
                      </c:pt>
                      <c:pt idx="1900">
                        <c:v>-11.8</c:v>
                      </c:pt>
                      <c:pt idx="1901">
                        <c:v>-11.8</c:v>
                      </c:pt>
                      <c:pt idx="1902">
                        <c:v>-11.7</c:v>
                      </c:pt>
                      <c:pt idx="1903">
                        <c:v>-11.7</c:v>
                      </c:pt>
                      <c:pt idx="1904">
                        <c:v>-11.8</c:v>
                      </c:pt>
                      <c:pt idx="1905">
                        <c:v>-11.7</c:v>
                      </c:pt>
                      <c:pt idx="1906">
                        <c:v>-11.8</c:v>
                      </c:pt>
                      <c:pt idx="1907">
                        <c:v>-11.8</c:v>
                      </c:pt>
                      <c:pt idx="1908">
                        <c:v>-11.8</c:v>
                      </c:pt>
                      <c:pt idx="1909">
                        <c:v>-11.8</c:v>
                      </c:pt>
                      <c:pt idx="1910">
                        <c:v>-11.7</c:v>
                      </c:pt>
                      <c:pt idx="1911">
                        <c:v>-11.8</c:v>
                      </c:pt>
                      <c:pt idx="1912">
                        <c:v>-11.7</c:v>
                      </c:pt>
                      <c:pt idx="1913">
                        <c:v>-11.8</c:v>
                      </c:pt>
                      <c:pt idx="1914">
                        <c:v>-11.8</c:v>
                      </c:pt>
                      <c:pt idx="1915">
                        <c:v>-11.8</c:v>
                      </c:pt>
                      <c:pt idx="1916">
                        <c:v>-11.8</c:v>
                      </c:pt>
                      <c:pt idx="1917">
                        <c:v>-11.8</c:v>
                      </c:pt>
                      <c:pt idx="1918">
                        <c:v>-11.8</c:v>
                      </c:pt>
                      <c:pt idx="1919">
                        <c:v>-11.8</c:v>
                      </c:pt>
                      <c:pt idx="1920">
                        <c:v>-11.7</c:v>
                      </c:pt>
                      <c:pt idx="1921">
                        <c:v>-11.8</c:v>
                      </c:pt>
                      <c:pt idx="1922">
                        <c:v>-11.8</c:v>
                      </c:pt>
                      <c:pt idx="1923">
                        <c:v>-11.7</c:v>
                      </c:pt>
                      <c:pt idx="1924">
                        <c:v>-11.7</c:v>
                      </c:pt>
                      <c:pt idx="1925">
                        <c:v>-11.7</c:v>
                      </c:pt>
                      <c:pt idx="1926">
                        <c:v>-11.8</c:v>
                      </c:pt>
                      <c:pt idx="1927">
                        <c:v>-11.7</c:v>
                      </c:pt>
                      <c:pt idx="1928">
                        <c:v>-11.8</c:v>
                      </c:pt>
                      <c:pt idx="1929">
                        <c:v>-11.8</c:v>
                      </c:pt>
                      <c:pt idx="1930">
                        <c:v>-11.8</c:v>
                      </c:pt>
                      <c:pt idx="1931">
                        <c:v>-11.7</c:v>
                      </c:pt>
                      <c:pt idx="1932">
                        <c:v>-11.7</c:v>
                      </c:pt>
                      <c:pt idx="1933">
                        <c:v>-11.7</c:v>
                      </c:pt>
                      <c:pt idx="1934">
                        <c:v>-11.7</c:v>
                      </c:pt>
                      <c:pt idx="1935">
                        <c:v>-11.7</c:v>
                      </c:pt>
                      <c:pt idx="1936">
                        <c:v>-11.8</c:v>
                      </c:pt>
                      <c:pt idx="1937">
                        <c:v>-11.7</c:v>
                      </c:pt>
                      <c:pt idx="1938">
                        <c:v>-11.8</c:v>
                      </c:pt>
                      <c:pt idx="1939">
                        <c:v>-11.8</c:v>
                      </c:pt>
                      <c:pt idx="1940">
                        <c:v>-11.8</c:v>
                      </c:pt>
                      <c:pt idx="1941">
                        <c:v>-11.7</c:v>
                      </c:pt>
                      <c:pt idx="1942">
                        <c:v>-11.8</c:v>
                      </c:pt>
                      <c:pt idx="1943">
                        <c:v>-11.8</c:v>
                      </c:pt>
                      <c:pt idx="1944">
                        <c:v>-11.8</c:v>
                      </c:pt>
                      <c:pt idx="1945">
                        <c:v>-11.8</c:v>
                      </c:pt>
                      <c:pt idx="1946">
                        <c:v>-11.8</c:v>
                      </c:pt>
                      <c:pt idx="1947">
                        <c:v>-11.8</c:v>
                      </c:pt>
                      <c:pt idx="1948">
                        <c:v>-11.8</c:v>
                      </c:pt>
                      <c:pt idx="1949">
                        <c:v>-11.7</c:v>
                      </c:pt>
                      <c:pt idx="1950">
                        <c:v>-11.7</c:v>
                      </c:pt>
                      <c:pt idx="1951">
                        <c:v>-11.8</c:v>
                      </c:pt>
                      <c:pt idx="1952">
                        <c:v>-11.7</c:v>
                      </c:pt>
                      <c:pt idx="1953">
                        <c:v>-11.7</c:v>
                      </c:pt>
                      <c:pt idx="1954">
                        <c:v>-11.8</c:v>
                      </c:pt>
                      <c:pt idx="1955">
                        <c:v>-11.7</c:v>
                      </c:pt>
                      <c:pt idx="1956">
                        <c:v>-11.7</c:v>
                      </c:pt>
                      <c:pt idx="1957">
                        <c:v>-11.7</c:v>
                      </c:pt>
                      <c:pt idx="1958">
                        <c:v>-11.7</c:v>
                      </c:pt>
                      <c:pt idx="1959">
                        <c:v>-11.7</c:v>
                      </c:pt>
                      <c:pt idx="1960">
                        <c:v>-11.8</c:v>
                      </c:pt>
                      <c:pt idx="1961">
                        <c:v>-11.7</c:v>
                      </c:pt>
                      <c:pt idx="1962">
                        <c:v>-11.8</c:v>
                      </c:pt>
                      <c:pt idx="1963">
                        <c:v>-11.7</c:v>
                      </c:pt>
                      <c:pt idx="1964">
                        <c:v>-11.8</c:v>
                      </c:pt>
                      <c:pt idx="1965">
                        <c:v>-11.7</c:v>
                      </c:pt>
                      <c:pt idx="1966">
                        <c:v>-11.7</c:v>
                      </c:pt>
                      <c:pt idx="1967">
                        <c:v>-11.8</c:v>
                      </c:pt>
                      <c:pt idx="1968">
                        <c:v>-11.8</c:v>
                      </c:pt>
                      <c:pt idx="1969">
                        <c:v>-11.7</c:v>
                      </c:pt>
                      <c:pt idx="1970">
                        <c:v>-11.7</c:v>
                      </c:pt>
                      <c:pt idx="1971">
                        <c:v>-11.7</c:v>
                      </c:pt>
                      <c:pt idx="1972">
                        <c:v>-11.7</c:v>
                      </c:pt>
                      <c:pt idx="1973">
                        <c:v>-11.7</c:v>
                      </c:pt>
                      <c:pt idx="1974">
                        <c:v>-11.7</c:v>
                      </c:pt>
                      <c:pt idx="1975">
                        <c:v>-11.8</c:v>
                      </c:pt>
                      <c:pt idx="1976">
                        <c:v>-11.8</c:v>
                      </c:pt>
                      <c:pt idx="1977">
                        <c:v>-11.8</c:v>
                      </c:pt>
                      <c:pt idx="1978">
                        <c:v>-11.8</c:v>
                      </c:pt>
                      <c:pt idx="1979">
                        <c:v>-11.8</c:v>
                      </c:pt>
                      <c:pt idx="1980">
                        <c:v>-11.7</c:v>
                      </c:pt>
                      <c:pt idx="1981">
                        <c:v>-11.7</c:v>
                      </c:pt>
                      <c:pt idx="1982">
                        <c:v>-11.8</c:v>
                      </c:pt>
                      <c:pt idx="1983">
                        <c:v>-11.8</c:v>
                      </c:pt>
                      <c:pt idx="1984">
                        <c:v>-11.8</c:v>
                      </c:pt>
                      <c:pt idx="1985">
                        <c:v>-11.8</c:v>
                      </c:pt>
                      <c:pt idx="1986">
                        <c:v>-11.8</c:v>
                      </c:pt>
                      <c:pt idx="1987">
                        <c:v>-11.8</c:v>
                      </c:pt>
                      <c:pt idx="1988">
                        <c:v>-11.8</c:v>
                      </c:pt>
                      <c:pt idx="1989">
                        <c:v>-11.8</c:v>
                      </c:pt>
                      <c:pt idx="1990">
                        <c:v>-11.7</c:v>
                      </c:pt>
                      <c:pt idx="1991">
                        <c:v>-11.8</c:v>
                      </c:pt>
                      <c:pt idx="1992">
                        <c:v>-11.8</c:v>
                      </c:pt>
                      <c:pt idx="1993">
                        <c:v>-11.9</c:v>
                      </c:pt>
                      <c:pt idx="1994">
                        <c:v>-11.9</c:v>
                      </c:pt>
                      <c:pt idx="1995">
                        <c:v>-11.8</c:v>
                      </c:pt>
                      <c:pt idx="1996">
                        <c:v>-11.9</c:v>
                      </c:pt>
                      <c:pt idx="1997">
                        <c:v>-11.8</c:v>
                      </c:pt>
                      <c:pt idx="1998">
                        <c:v>-11.8</c:v>
                      </c:pt>
                      <c:pt idx="1999">
                        <c:v>-11.7</c:v>
                      </c:pt>
                      <c:pt idx="2000">
                        <c:v>-11.8</c:v>
                      </c:pt>
                      <c:pt idx="2001">
                        <c:v>-11.8</c:v>
                      </c:pt>
                      <c:pt idx="2002">
                        <c:v>-11.8</c:v>
                      </c:pt>
                      <c:pt idx="2003">
                        <c:v>-11.7</c:v>
                      </c:pt>
                      <c:pt idx="2004">
                        <c:v>-11.8</c:v>
                      </c:pt>
                    </c:numCache>
                  </c:numRef>
                </c:yVal>
                <c:smooth val="0"/>
              </c15:ser>
            </c15:filteredScatterSeries>
            <c15:filteredScatterSeries>
              <c15:ser>
                <c:idx val="24"/>
                <c:order val="20"/>
                <c:tx>
                  <c:strRef>
                    <c:extLst xmlns:c15="http://schemas.microsoft.com/office/drawing/2012/chart">
                      <c:ext xmlns:c15="http://schemas.microsoft.com/office/drawing/2012/chart" uri="{02D57815-91ED-43cb-92C2-25804820EDAC}">
                        <c15:formulaRef>
                          <c15:sqref>'[T1500170-v3 LHO Charge Exp Day 4 and 5.xlsx]Raw Data'!$AA$15</c15:sqref>
                        </c15:formulaRef>
                      </c:ext>
                    </c:extLst>
                    <c:strCache>
                      <c:ptCount val="1"/>
                      <c:pt idx="0">
                        <c:v>5.4 B</c:v>
                      </c:pt>
                    </c:strCache>
                  </c:strRef>
                </c:tx>
                <c:spPr>
                  <a:ln w="19050" cap="rnd">
                    <a:solidFill>
                      <a:schemeClr val="accent1">
                        <a:lumMod val="60000"/>
                        <a:lumOff val="4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'[T1500170-v3 LHO Charge Exp Day 4 and 5.xlsx]Raw Data'!$B$18:$B$4644</c15:sqref>
                        </c15:formulaRef>
                      </c:ext>
                    </c:extLst>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extLst xmlns:c15="http://schemas.microsoft.com/office/drawing/2012/chart">
                      <c:ext xmlns:c15="http://schemas.microsoft.com/office/drawing/2012/chart" uri="{02D57815-91ED-43cb-92C2-25804820EDAC}">
                        <c15:formulaRef>
                          <c15:sqref>'[T1500170-v3 LHO Charge Exp Day 4 and 5.xlsx]Raw Data'!$AA$18:$AA$4644</c15:sqref>
                        </c15:formulaRef>
                      </c:ext>
                    </c:extLst>
                    <c:numCache>
                      <c:formatCode>#,##0.0</c:formatCode>
                      <c:ptCount val="4627"/>
                      <c:pt idx="0">
                        <c:v>17.100000000000001</c:v>
                      </c:pt>
                      <c:pt idx="1">
                        <c:v>17.2</c:v>
                      </c:pt>
                      <c:pt idx="2">
                        <c:v>17.100000000000001</c:v>
                      </c:pt>
                      <c:pt idx="3">
                        <c:v>17.100000000000001</c:v>
                      </c:pt>
                      <c:pt idx="4">
                        <c:v>17.100000000000001</c:v>
                      </c:pt>
                      <c:pt idx="5">
                        <c:v>17</c:v>
                      </c:pt>
                      <c:pt idx="6">
                        <c:v>17</c:v>
                      </c:pt>
                      <c:pt idx="7">
                        <c:v>17.100000000000001</c:v>
                      </c:pt>
                      <c:pt idx="8">
                        <c:v>17.100000000000001</c:v>
                      </c:pt>
                      <c:pt idx="9">
                        <c:v>17.100000000000001</c:v>
                      </c:pt>
                      <c:pt idx="10">
                        <c:v>17.100000000000001</c:v>
                      </c:pt>
                      <c:pt idx="11">
                        <c:v>17</c:v>
                      </c:pt>
                      <c:pt idx="12">
                        <c:v>17</c:v>
                      </c:pt>
                      <c:pt idx="13">
                        <c:v>17</c:v>
                      </c:pt>
                      <c:pt idx="14">
                        <c:v>17</c:v>
                      </c:pt>
                      <c:pt idx="15">
                        <c:v>17</c:v>
                      </c:pt>
                      <c:pt idx="16">
                        <c:v>17</c:v>
                      </c:pt>
                      <c:pt idx="17">
                        <c:v>17</c:v>
                      </c:pt>
                      <c:pt idx="18">
                        <c:v>17</c:v>
                      </c:pt>
                      <c:pt idx="19">
                        <c:v>16.899999999999999</c:v>
                      </c:pt>
                      <c:pt idx="20">
                        <c:v>17</c:v>
                      </c:pt>
                      <c:pt idx="21">
                        <c:v>17</c:v>
                      </c:pt>
                      <c:pt idx="22">
                        <c:v>17</c:v>
                      </c:pt>
                      <c:pt idx="23">
                        <c:v>17</c:v>
                      </c:pt>
                      <c:pt idx="24">
                        <c:v>17</c:v>
                      </c:pt>
                      <c:pt idx="25">
                        <c:v>16.899999999999999</c:v>
                      </c:pt>
                      <c:pt idx="26">
                        <c:v>17</c:v>
                      </c:pt>
                      <c:pt idx="27">
                        <c:v>17</c:v>
                      </c:pt>
                      <c:pt idx="28">
                        <c:v>17</c:v>
                      </c:pt>
                      <c:pt idx="29">
                        <c:v>17</c:v>
                      </c:pt>
                      <c:pt idx="30">
                        <c:v>17</c:v>
                      </c:pt>
                      <c:pt idx="31">
                        <c:v>16.899999999999999</c:v>
                      </c:pt>
                      <c:pt idx="32">
                        <c:v>17</c:v>
                      </c:pt>
                      <c:pt idx="33">
                        <c:v>17</c:v>
                      </c:pt>
                      <c:pt idx="34">
                        <c:v>17</c:v>
                      </c:pt>
                      <c:pt idx="35">
                        <c:v>17</c:v>
                      </c:pt>
                      <c:pt idx="36">
                        <c:v>17</c:v>
                      </c:pt>
                      <c:pt idx="37">
                        <c:v>17</c:v>
                      </c:pt>
                      <c:pt idx="38">
                        <c:v>17</c:v>
                      </c:pt>
                      <c:pt idx="39">
                        <c:v>16.899999999999999</c:v>
                      </c:pt>
                      <c:pt idx="40">
                        <c:v>17</c:v>
                      </c:pt>
                      <c:pt idx="41">
                        <c:v>16.899999999999999</c:v>
                      </c:pt>
                      <c:pt idx="42">
                        <c:v>17</c:v>
                      </c:pt>
                      <c:pt idx="43">
                        <c:v>17</c:v>
                      </c:pt>
                      <c:pt idx="44">
                        <c:v>16.899999999999999</c:v>
                      </c:pt>
                      <c:pt idx="45">
                        <c:v>17</c:v>
                      </c:pt>
                      <c:pt idx="46">
                        <c:v>16.899999999999999</c:v>
                      </c:pt>
                      <c:pt idx="47">
                        <c:v>17</c:v>
                      </c:pt>
                      <c:pt idx="48">
                        <c:v>16.899999999999999</c:v>
                      </c:pt>
                      <c:pt idx="49">
                        <c:v>16.899999999999999</c:v>
                      </c:pt>
                      <c:pt idx="50">
                        <c:v>17</c:v>
                      </c:pt>
                      <c:pt idx="51">
                        <c:v>16.899999999999999</c:v>
                      </c:pt>
                      <c:pt idx="52">
                        <c:v>16.899999999999999</c:v>
                      </c:pt>
                      <c:pt idx="53">
                        <c:v>17</c:v>
                      </c:pt>
                      <c:pt idx="54">
                        <c:v>17</c:v>
                      </c:pt>
                      <c:pt idx="55">
                        <c:v>16.899999999999999</c:v>
                      </c:pt>
                      <c:pt idx="56">
                        <c:v>17</c:v>
                      </c:pt>
                      <c:pt idx="57">
                        <c:v>16.899999999999999</c:v>
                      </c:pt>
                      <c:pt idx="58">
                        <c:v>16.8</c:v>
                      </c:pt>
                      <c:pt idx="59">
                        <c:v>16.899999999999999</c:v>
                      </c:pt>
                      <c:pt idx="60">
                        <c:v>16.899999999999999</c:v>
                      </c:pt>
                      <c:pt idx="61">
                        <c:v>16.899999999999999</c:v>
                      </c:pt>
                      <c:pt idx="62">
                        <c:v>16.8</c:v>
                      </c:pt>
                      <c:pt idx="63">
                        <c:v>16.899999999999999</c:v>
                      </c:pt>
                      <c:pt idx="64">
                        <c:v>16.899999999999999</c:v>
                      </c:pt>
                      <c:pt idx="65">
                        <c:v>16.899999999999999</c:v>
                      </c:pt>
                      <c:pt idx="66">
                        <c:v>16.899999999999999</c:v>
                      </c:pt>
                      <c:pt idx="67">
                        <c:v>16.899999999999999</c:v>
                      </c:pt>
                      <c:pt idx="68">
                        <c:v>16.899999999999999</c:v>
                      </c:pt>
                      <c:pt idx="69">
                        <c:v>16.899999999999999</c:v>
                      </c:pt>
                      <c:pt idx="70">
                        <c:v>16.899999999999999</c:v>
                      </c:pt>
                      <c:pt idx="71">
                        <c:v>17</c:v>
                      </c:pt>
                      <c:pt idx="72">
                        <c:v>16.899999999999999</c:v>
                      </c:pt>
                      <c:pt idx="73">
                        <c:v>16.899999999999999</c:v>
                      </c:pt>
                      <c:pt idx="74">
                        <c:v>16.899999999999999</c:v>
                      </c:pt>
                      <c:pt idx="75">
                        <c:v>16.899999999999999</c:v>
                      </c:pt>
                      <c:pt idx="76">
                        <c:v>16.899999999999999</c:v>
                      </c:pt>
                      <c:pt idx="77">
                        <c:v>16.899999999999999</c:v>
                      </c:pt>
                      <c:pt idx="78">
                        <c:v>16.8</c:v>
                      </c:pt>
                      <c:pt idx="79">
                        <c:v>17</c:v>
                      </c:pt>
                      <c:pt idx="80">
                        <c:v>16.899999999999999</c:v>
                      </c:pt>
                      <c:pt idx="81">
                        <c:v>16.899999999999999</c:v>
                      </c:pt>
                      <c:pt idx="82">
                        <c:v>16.899999999999999</c:v>
                      </c:pt>
                      <c:pt idx="83">
                        <c:v>16.899999999999999</c:v>
                      </c:pt>
                      <c:pt idx="84">
                        <c:v>16.899999999999999</c:v>
                      </c:pt>
                      <c:pt idx="85">
                        <c:v>16.899999999999999</c:v>
                      </c:pt>
                      <c:pt idx="86">
                        <c:v>16.899999999999999</c:v>
                      </c:pt>
                      <c:pt idx="87">
                        <c:v>16.8</c:v>
                      </c:pt>
                      <c:pt idx="88">
                        <c:v>16.899999999999999</c:v>
                      </c:pt>
                      <c:pt idx="89">
                        <c:v>16.899999999999999</c:v>
                      </c:pt>
                      <c:pt idx="90">
                        <c:v>16.899999999999999</c:v>
                      </c:pt>
                      <c:pt idx="91">
                        <c:v>16.8</c:v>
                      </c:pt>
                      <c:pt idx="92">
                        <c:v>16.8</c:v>
                      </c:pt>
                      <c:pt idx="93">
                        <c:v>16.8</c:v>
                      </c:pt>
                      <c:pt idx="94">
                        <c:v>16.899999999999999</c:v>
                      </c:pt>
                      <c:pt idx="95">
                        <c:v>16.899999999999999</c:v>
                      </c:pt>
                      <c:pt idx="96">
                        <c:v>16.8</c:v>
                      </c:pt>
                      <c:pt idx="97">
                        <c:v>16.8</c:v>
                      </c:pt>
                      <c:pt idx="98">
                        <c:v>16.899999999999999</c:v>
                      </c:pt>
                      <c:pt idx="99">
                        <c:v>16.8</c:v>
                      </c:pt>
                      <c:pt idx="100">
                        <c:v>16.8</c:v>
                      </c:pt>
                      <c:pt idx="101">
                        <c:v>16.8</c:v>
                      </c:pt>
                      <c:pt idx="102">
                        <c:v>16.8</c:v>
                      </c:pt>
                      <c:pt idx="103">
                        <c:v>16.7</c:v>
                      </c:pt>
                      <c:pt idx="104">
                        <c:v>16.7</c:v>
                      </c:pt>
                      <c:pt idx="105">
                        <c:v>16.8</c:v>
                      </c:pt>
                      <c:pt idx="106">
                        <c:v>16.7</c:v>
                      </c:pt>
                      <c:pt idx="107">
                        <c:v>16.8</c:v>
                      </c:pt>
                      <c:pt idx="108">
                        <c:v>16.8</c:v>
                      </c:pt>
                      <c:pt idx="109">
                        <c:v>16.8</c:v>
                      </c:pt>
                      <c:pt idx="110">
                        <c:v>16.8</c:v>
                      </c:pt>
                      <c:pt idx="111">
                        <c:v>16.7</c:v>
                      </c:pt>
                      <c:pt idx="112">
                        <c:v>16.8</c:v>
                      </c:pt>
                      <c:pt idx="113">
                        <c:v>16.7</c:v>
                      </c:pt>
                      <c:pt idx="114">
                        <c:v>16.7</c:v>
                      </c:pt>
                      <c:pt idx="115">
                        <c:v>16.7</c:v>
                      </c:pt>
                      <c:pt idx="116">
                        <c:v>16.7</c:v>
                      </c:pt>
                      <c:pt idx="117">
                        <c:v>16.7</c:v>
                      </c:pt>
                      <c:pt idx="118">
                        <c:v>16.8</c:v>
                      </c:pt>
                      <c:pt idx="119">
                        <c:v>16.7</c:v>
                      </c:pt>
                      <c:pt idx="120">
                        <c:v>16.8</c:v>
                      </c:pt>
                      <c:pt idx="121">
                        <c:v>16.7</c:v>
                      </c:pt>
                      <c:pt idx="122">
                        <c:v>16.7</c:v>
                      </c:pt>
                      <c:pt idx="123">
                        <c:v>16.8</c:v>
                      </c:pt>
                      <c:pt idx="124">
                        <c:v>16.7</c:v>
                      </c:pt>
                      <c:pt idx="125">
                        <c:v>16.8</c:v>
                      </c:pt>
                      <c:pt idx="126">
                        <c:v>16.7</c:v>
                      </c:pt>
                      <c:pt idx="127">
                        <c:v>16.7</c:v>
                      </c:pt>
                      <c:pt idx="128">
                        <c:v>16.7</c:v>
                      </c:pt>
                      <c:pt idx="129">
                        <c:v>16.7</c:v>
                      </c:pt>
                      <c:pt idx="130">
                        <c:v>16.7</c:v>
                      </c:pt>
                      <c:pt idx="131">
                        <c:v>16.7</c:v>
                      </c:pt>
                      <c:pt idx="132">
                        <c:v>16.7</c:v>
                      </c:pt>
                      <c:pt idx="133">
                        <c:v>16.7</c:v>
                      </c:pt>
                      <c:pt idx="134">
                        <c:v>16.7</c:v>
                      </c:pt>
                      <c:pt idx="135">
                        <c:v>16.7</c:v>
                      </c:pt>
                      <c:pt idx="136">
                        <c:v>16.7</c:v>
                      </c:pt>
                      <c:pt idx="137">
                        <c:v>16.600000000000001</c:v>
                      </c:pt>
                      <c:pt idx="138">
                        <c:v>16.600000000000001</c:v>
                      </c:pt>
                      <c:pt idx="139">
                        <c:v>16.7</c:v>
                      </c:pt>
                      <c:pt idx="140">
                        <c:v>16.7</c:v>
                      </c:pt>
                      <c:pt idx="141">
                        <c:v>16.7</c:v>
                      </c:pt>
                      <c:pt idx="142">
                        <c:v>16.7</c:v>
                      </c:pt>
                      <c:pt idx="143">
                        <c:v>16.600000000000001</c:v>
                      </c:pt>
                      <c:pt idx="144">
                        <c:v>16.7</c:v>
                      </c:pt>
                      <c:pt idx="145">
                        <c:v>16.7</c:v>
                      </c:pt>
                      <c:pt idx="146">
                        <c:v>16.600000000000001</c:v>
                      </c:pt>
                      <c:pt idx="147">
                        <c:v>16.7</c:v>
                      </c:pt>
                      <c:pt idx="148">
                        <c:v>16.7</c:v>
                      </c:pt>
                      <c:pt idx="149">
                        <c:v>16.600000000000001</c:v>
                      </c:pt>
                      <c:pt idx="150">
                        <c:v>16.7</c:v>
                      </c:pt>
                      <c:pt idx="151">
                        <c:v>16.600000000000001</c:v>
                      </c:pt>
                      <c:pt idx="152">
                        <c:v>16.600000000000001</c:v>
                      </c:pt>
                      <c:pt idx="153">
                        <c:v>16.5</c:v>
                      </c:pt>
                      <c:pt idx="154">
                        <c:v>16.600000000000001</c:v>
                      </c:pt>
                      <c:pt idx="155">
                        <c:v>16.600000000000001</c:v>
                      </c:pt>
                      <c:pt idx="156">
                        <c:v>16.600000000000001</c:v>
                      </c:pt>
                      <c:pt idx="157">
                        <c:v>16.600000000000001</c:v>
                      </c:pt>
                      <c:pt idx="158">
                        <c:v>16.600000000000001</c:v>
                      </c:pt>
                      <c:pt idx="159">
                        <c:v>16.600000000000001</c:v>
                      </c:pt>
                      <c:pt idx="160">
                        <c:v>16.600000000000001</c:v>
                      </c:pt>
                      <c:pt idx="161">
                        <c:v>16.600000000000001</c:v>
                      </c:pt>
                      <c:pt idx="162">
                        <c:v>16.600000000000001</c:v>
                      </c:pt>
                      <c:pt idx="163">
                        <c:v>16.600000000000001</c:v>
                      </c:pt>
                      <c:pt idx="164">
                        <c:v>16.600000000000001</c:v>
                      </c:pt>
                      <c:pt idx="165">
                        <c:v>16.7</c:v>
                      </c:pt>
                      <c:pt idx="166">
                        <c:v>16.7</c:v>
                      </c:pt>
                      <c:pt idx="167">
                        <c:v>16.600000000000001</c:v>
                      </c:pt>
                      <c:pt idx="168">
                        <c:v>16.600000000000001</c:v>
                      </c:pt>
                      <c:pt idx="169">
                        <c:v>16.600000000000001</c:v>
                      </c:pt>
                      <c:pt idx="170">
                        <c:v>16.600000000000001</c:v>
                      </c:pt>
                      <c:pt idx="171">
                        <c:v>16.600000000000001</c:v>
                      </c:pt>
                      <c:pt idx="172">
                        <c:v>16.600000000000001</c:v>
                      </c:pt>
                      <c:pt idx="173">
                        <c:v>16.600000000000001</c:v>
                      </c:pt>
                      <c:pt idx="174">
                        <c:v>16.600000000000001</c:v>
                      </c:pt>
                      <c:pt idx="175">
                        <c:v>16.600000000000001</c:v>
                      </c:pt>
                      <c:pt idx="176">
                        <c:v>16.600000000000001</c:v>
                      </c:pt>
                      <c:pt idx="177">
                        <c:v>16.600000000000001</c:v>
                      </c:pt>
                      <c:pt idx="178">
                        <c:v>16.600000000000001</c:v>
                      </c:pt>
                      <c:pt idx="179">
                        <c:v>16.600000000000001</c:v>
                      </c:pt>
                      <c:pt idx="180">
                        <c:v>16.600000000000001</c:v>
                      </c:pt>
                      <c:pt idx="181">
                        <c:v>16.600000000000001</c:v>
                      </c:pt>
                      <c:pt idx="182">
                        <c:v>16.600000000000001</c:v>
                      </c:pt>
                      <c:pt idx="183">
                        <c:v>16.600000000000001</c:v>
                      </c:pt>
                      <c:pt idx="184">
                        <c:v>16.600000000000001</c:v>
                      </c:pt>
                      <c:pt idx="185">
                        <c:v>16.600000000000001</c:v>
                      </c:pt>
                      <c:pt idx="186">
                        <c:v>16.600000000000001</c:v>
                      </c:pt>
                      <c:pt idx="187">
                        <c:v>16.600000000000001</c:v>
                      </c:pt>
                      <c:pt idx="188">
                        <c:v>16.600000000000001</c:v>
                      </c:pt>
                      <c:pt idx="189">
                        <c:v>16.600000000000001</c:v>
                      </c:pt>
                      <c:pt idx="190">
                        <c:v>16.5</c:v>
                      </c:pt>
                      <c:pt idx="191">
                        <c:v>16.600000000000001</c:v>
                      </c:pt>
                      <c:pt idx="192">
                        <c:v>16.5</c:v>
                      </c:pt>
                      <c:pt idx="193">
                        <c:v>16.5</c:v>
                      </c:pt>
                      <c:pt idx="194">
                        <c:v>16.600000000000001</c:v>
                      </c:pt>
                      <c:pt idx="195">
                        <c:v>16.5</c:v>
                      </c:pt>
                      <c:pt idx="196">
                        <c:v>16.5</c:v>
                      </c:pt>
                      <c:pt idx="197">
                        <c:v>16.5</c:v>
                      </c:pt>
                      <c:pt idx="198">
                        <c:v>16.399999999999999</c:v>
                      </c:pt>
                      <c:pt idx="199">
                        <c:v>16.399999999999999</c:v>
                      </c:pt>
                      <c:pt idx="200">
                        <c:v>16.5</c:v>
                      </c:pt>
                      <c:pt idx="201">
                        <c:v>16.5</c:v>
                      </c:pt>
                      <c:pt idx="202">
                        <c:v>16.5</c:v>
                      </c:pt>
                      <c:pt idx="203">
                        <c:v>16.5</c:v>
                      </c:pt>
                      <c:pt idx="204">
                        <c:v>16.399999999999999</c:v>
                      </c:pt>
                      <c:pt idx="205">
                        <c:v>16.5</c:v>
                      </c:pt>
                      <c:pt idx="206">
                        <c:v>16.5</c:v>
                      </c:pt>
                      <c:pt idx="207">
                        <c:v>16.5</c:v>
                      </c:pt>
                      <c:pt idx="208">
                        <c:v>16.600000000000001</c:v>
                      </c:pt>
                      <c:pt idx="209">
                        <c:v>16.600000000000001</c:v>
                      </c:pt>
                      <c:pt idx="210">
                        <c:v>16.600000000000001</c:v>
                      </c:pt>
                      <c:pt idx="211">
                        <c:v>16.600000000000001</c:v>
                      </c:pt>
                      <c:pt idx="212">
                        <c:v>16.600000000000001</c:v>
                      </c:pt>
                      <c:pt idx="213">
                        <c:v>16.600000000000001</c:v>
                      </c:pt>
                      <c:pt idx="214">
                        <c:v>16.600000000000001</c:v>
                      </c:pt>
                      <c:pt idx="215">
                        <c:v>16.600000000000001</c:v>
                      </c:pt>
                      <c:pt idx="216">
                        <c:v>16.5</c:v>
                      </c:pt>
                      <c:pt idx="217">
                        <c:v>16.600000000000001</c:v>
                      </c:pt>
                      <c:pt idx="218">
                        <c:v>16.5</c:v>
                      </c:pt>
                      <c:pt idx="219">
                        <c:v>16.5</c:v>
                      </c:pt>
                      <c:pt idx="220">
                        <c:v>16.600000000000001</c:v>
                      </c:pt>
                      <c:pt idx="221">
                        <c:v>16.5</c:v>
                      </c:pt>
                      <c:pt idx="222">
                        <c:v>16.5</c:v>
                      </c:pt>
                      <c:pt idx="223">
                        <c:v>16.5</c:v>
                      </c:pt>
                      <c:pt idx="224">
                        <c:v>16.5</c:v>
                      </c:pt>
                      <c:pt idx="225">
                        <c:v>16.5</c:v>
                      </c:pt>
                      <c:pt idx="226">
                        <c:v>16.5</c:v>
                      </c:pt>
                      <c:pt idx="227">
                        <c:v>16.5</c:v>
                      </c:pt>
                      <c:pt idx="228">
                        <c:v>16.5</c:v>
                      </c:pt>
                      <c:pt idx="229">
                        <c:v>16.5</c:v>
                      </c:pt>
                      <c:pt idx="230">
                        <c:v>16.5</c:v>
                      </c:pt>
                      <c:pt idx="231">
                        <c:v>16.5</c:v>
                      </c:pt>
                      <c:pt idx="232">
                        <c:v>16.5</c:v>
                      </c:pt>
                      <c:pt idx="233">
                        <c:v>16.5</c:v>
                      </c:pt>
                      <c:pt idx="234">
                        <c:v>16.5</c:v>
                      </c:pt>
                      <c:pt idx="235">
                        <c:v>16.5</c:v>
                      </c:pt>
                      <c:pt idx="236">
                        <c:v>16.600000000000001</c:v>
                      </c:pt>
                      <c:pt idx="237">
                        <c:v>16.5</c:v>
                      </c:pt>
                      <c:pt idx="238">
                        <c:v>16.5</c:v>
                      </c:pt>
                      <c:pt idx="239">
                        <c:v>16.5</c:v>
                      </c:pt>
                      <c:pt idx="240">
                        <c:v>16.5</c:v>
                      </c:pt>
                      <c:pt idx="241">
                        <c:v>16.5</c:v>
                      </c:pt>
                      <c:pt idx="242">
                        <c:v>16.5</c:v>
                      </c:pt>
                      <c:pt idx="243">
                        <c:v>16.5</c:v>
                      </c:pt>
                      <c:pt idx="244">
                        <c:v>16.600000000000001</c:v>
                      </c:pt>
                      <c:pt idx="245">
                        <c:v>16.5</c:v>
                      </c:pt>
                      <c:pt idx="246">
                        <c:v>16.600000000000001</c:v>
                      </c:pt>
                      <c:pt idx="247">
                        <c:v>16.600000000000001</c:v>
                      </c:pt>
                      <c:pt idx="248">
                        <c:v>16.5</c:v>
                      </c:pt>
                      <c:pt idx="249">
                        <c:v>16.5</c:v>
                      </c:pt>
                      <c:pt idx="250">
                        <c:v>16.5</c:v>
                      </c:pt>
                      <c:pt idx="251">
                        <c:v>16.5</c:v>
                      </c:pt>
                      <c:pt idx="252">
                        <c:v>16.5</c:v>
                      </c:pt>
                      <c:pt idx="253">
                        <c:v>16.399999999999999</c:v>
                      </c:pt>
                      <c:pt idx="254">
                        <c:v>16.5</c:v>
                      </c:pt>
                      <c:pt idx="255">
                        <c:v>16.5</c:v>
                      </c:pt>
                      <c:pt idx="256">
                        <c:v>16.5</c:v>
                      </c:pt>
                      <c:pt idx="257">
                        <c:v>16.399999999999999</c:v>
                      </c:pt>
                      <c:pt idx="258">
                        <c:v>16.399999999999999</c:v>
                      </c:pt>
                      <c:pt idx="259">
                        <c:v>16.5</c:v>
                      </c:pt>
                      <c:pt idx="260">
                        <c:v>16.399999999999999</c:v>
                      </c:pt>
                      <c:pt idx="261">
                        <c:v>16.5</c:v>
                      </c:pt>
                      <c:pt idx="262">
                        <c:v>16.399999999999999</c:v>
                      </c:pt>
                      <c:pt idx="263">
                        <c:v>16.5</c:v>
                      </c:pt>
                      <c:pt idx="264">
                        <c:v>16.5</c:v>
                      </c:pt>
                      <c:pt idx="265">
                        <c:v>16.399999999999999</c:v>
                      </c:pt>
                      <c:pt idx="266">
                        <c:v>16.399999999999999</c:v>
                      </c:pt>
                      <c:pt idx="267">
                        <c:v>16.5</c:v>
                      </c:pt>
                      <c:pt idx="268">
                        <c:v>16.399999999999999</c:v>
                      </c:pt>
                      <c:pt idx="269">
                        <c:v>16.5</c:v>
                      </c:pt>
                      <c:pt idx="270">
                        <c:v>16.399999999999999</c:v>
                      </c:pt>
                      <c:pt idx="271">
                        <c:v>16.5</c:v>
                      </c:pt>
                      <c:pt idx="272">
                        <c:v>16.5</c:v>
                      </c:pt>
                      <c:pt idx="273">
                        <c:v>16.5</c:v>
                      </c:pt>
                      <c:pt idx="274">
                        <c:v>16.399999999999999</c:v>
                      </c:pt>
                      <c:pt idx="275">
                        <c:v>16.3</c:v>
                      </c:pt>
                      <c:pt idx="276">
                        <c:v>16.399999999999999</c:v>
                      </c:pt>
                      <c:pt idx="277">
                        <c:v>16.399999999999999</c:v>
                      </c:pt>
                      <c:pt idx="278">
                        <c:v>16.399999999999999</c:v>
                      </c:pt>
                      <c:pt idx="279">
                        <c:v>16.399999999999999</c:v>
                      </c:pt>
                      <c:pt idx="280">
                        <c:v>16.399999999999999</c:v>
                      </c:pt>
                      <c:pt idx="281">
                        <c:v>16.3</c:v>
                      </c:pt>
                      <c:pt idx="282">
                        <c:v>16.399999999999999</c:v>
                      </c:pt>
                      <c:pt idx="283">
                        <c:v>16.399999999999999</c:v>
                      </c:pt>
                      <c:pt idx="284">
                        <c:v>16.399999999999999</c:v>
                      </c:pt>
                      <c:pt idx="285">
                        <c:v>16.399999999999999</c:v>
                      </c:pt>
                      <c:pt idx="286">
                        <c:v>16.399999999999999</c:v>
                      </c:pt>
                      <c:pt idx="287">
                        <c:v>16.399999999999999</c:v>
                      </c:pt>
                      <c:pt idx="288">
                        <c:v>16.5</c:v>
                      </c:pt>
                      <c:pt idx="289">
                        <c:v>16.399999999999999</c:v>
                      </c:pt>
                      <c:pt idx="290">
                        <c:v>16.399999999999999</c:v>
                      </c:pt>
                      <c:pt idx="291">
                        <c:v>16.5</c:v>
                      </c:pt>
                      <c:pt idx="292">
                        <c:v>16.399999999999999</c:v>
                      </c:pt>
                      <c:pt idx="293">
                        <c:v>16.399999999999999</c:v>
                      </c:pt>
                      <c:pt idx="294">
                        <c:v>16.5</c:v>
                      </c:pt>
                      <c:pt idx="295">
                        <c:v>16.5</c:v>
                      </c:pt>
                      <c:pt idx="296">
                        <c:v>16.399999999999999</c:v>
                      </c:pt>
                      <c:pt idx="297">
                        <c:v>16.5</c:v>
                      </c:pt>
                      <c:pt idx="298">
                        <c:v>16.399999999999999</c:v>
                      </c:pt>
                      <c:pt idx="299">
                        <c:v>16.5</c:v>
                      </c:pt>
                      <c:pt idx="300">
                        <c:v>16.399999999999999</c:v>
                      </c:pt>
                      <c:pt idx="301">
                        <c:v>16.399999999999999</c:v>
                      </c:pt>
                      <c:pt idx="302">
                        <c:v>16.399999999999999</c:v>
                      </c:pt>
                      <c:pt idx="303">
                        <c:v>16.5</c:v>
                      </c:pt>
                      <c:pt idx="304">
                        <c:v>16.399999999999999</c:v>
                      </c:pt>
                      <c:pt idx="305">
                        <c:v>16.5</c:v>
                      </c:pt>
                      <c:pt idx="306">
                        <c:v>16.5</c:v>
                      </c:pt>
                      <c:pt idx="307">
                        <c:v>16.5</c:v>
                      </c:pt>
                      <c:pt idx="308">
                        <c:v>16.5</c:v>
                      </c:pt>
                      <c:pt idx="309">
                        <c:v>16.5</c:v>
                      </c:pt>
                      <c:pt idx="310">
                        <c:v>16.399999999999999</c:v>
                      </c:pt>
                      <c:pt idx="311">
                        <c:v>16.399999999999999</c:v>
                      </c:pt>
                      <c:pt idx="312">
                        <c:v>16.399999999999999</c:v>
                      </c:pt>
                      <c:pt idx="313">
                        <c:v>16.399999999999999</c:v>
                      </c:pt>
                      <c:pt idx="314">
                        <c:v>16.5</c:v>
                      </c:pt>
                      <c:pt idx="315">
                        <c:v>16.399999999999999</c:v>
                      </c:pt>
                      <c:pt idx="316">
                        <c:v>16.399999999999999</c:v>
                      </c:pt>
                      <c:pt idx="317">
                        <c:v>16.399999999999999</c:v>
                      </c:pt>
                      <c:pt idx="318">
                        <c:v>16.399999999999999</c:v>
                      </c:pt>
                      <c:pt idx="319">
                        <c:v>16.399999999999999</c:v>
                      </c:pt>
                      <c:pt idx="320">
                        <c:v>16.399999999999999</c:v>
                      </c:pt>
                      <c:pt idx="321">
                        <c:v>16.399999999999999</c:v>
                      </c:pt>
                      <c:pt idx="322">
                        <c:v>16.399999999999999</c:v>
                      </c:pt>
                      <c:pt idx="323">
                        <c:v>16.399999999999999</c:v>
                      </c:pt>
                      <c:pt idx="324">
                        <c:v>16.399999999999999</c:v>
                      </c:pt>
                      <c:pt idx="325">
                        <c:v>16.399999999999999</c:v>
                      </c:pt>
                      <c:pt idx="326">
                        <c:v>16.399999999999999</c:v>
                      </c:pt>
                      <c:pt idx="327">
                        <c:v>16.399999999999999</c:v>
                      </c:pt>
                      <c:pt idx="328">
                        <c:v>16.399999999999999</c:v>
                      </c:pt>
                      <c:pt idx="329">
                        <c:v>16.399999999999999</c:v>
                      </c:pt>
                      <c:pt idx="330">
                        <c:v>16.399999999999999</c:v>
                      </c:pt>
                      <c:pt idx="331">
                        <c:v>16.3</c:v>
                      </c:pt>
                      <c:pt idx="332">
                        <c:v>16.3</c:v>
                      </c:pt>
                      <c:pt idx="333">
                        <c:v>16.399999999999999</c:v>
                      </c:pt>
                      <c:pt idx="334">
                        <c:v>16.399999999999999</c:v>
                      </c:pt>
                      <c:pt idx="335">
                        <c:v>16.399999999999999</c:v>
                      </c:pt>
                      <c:pt idx="336">
                        <c:v>16.399999999999999</c:v>
                      </c:pt>
                      <c:pt idx="337">
                        <c:v>16.3</c:v>
                      </c:pt>
                      <c:pt idx="338">
                        <c:v>16.399999999999999</c:v>
                      </c:pt>
                      <c:pt idx="339">
                        <c:v>16.399999999999999</c:v>
                      </c:pt>
                      <c:pt idx="340">
                        <c:v>16.399999999999999</c:v>
                      </c:pt>
                      <c:pt idx="341">
                        <c:v>16.399999999999999</c:v>
                      </c:pt>
                      <c:pt idx="342">
                        <c:v>16.399999999999999</c:v>
                      </c:pt>
                      <c:pt idx="343">
                        <c:v>16.399999999999999</c:v>
                      </c:pt>
                      <c:pt idx="344">
                        <c:v>16.399999999999999</c:v>
                      </c:pt>
                      <c:pt idx="345">
                        <c:v>16.399999999999999</c:v>
                      </c:pt>
                      <c:pt idx="346">
                        <c:v>16.399999999999999</c:v>
                      </c:pt>
                      <c:pt idx="347">
                        <c:v>16.3</c:v>
                      </c:pt>
                      <c:pt idx="348">
                        <c:v>16.399999999999999</c:v>
                      </c:pt>
                      <c:pt idx="349">
                        <c:v>16.399999999999999</c:v>
                      </c:pt>
                      <c:pt idx="350">
                        <c:v>16.399999999999999</c:v>
                      </c:pt>
                      <c:pt idx="351">
                        <c:v>16.3</c:v>
                      </c:pt>
                      <c:pt idx="352">
                        <c:v>16.399999999999999</c:v>
                      </c:pt>
                      <c:pt idx="353">
                        <c:v>16.399999999999999</c:v>
                      </c:pt>
                      <c:pt idx="354">
                        <c:v>16.399999999999999</c:v>
                      </c:pt>
                      <c:pt idx="355">
                        <c:v>16.3</c:v>
                      </c:pt>
                      <c:pt idx="356">
                        <c:v>16.399999999999999</c:v>
                      </c:pt>
                      <c:pt idx="357">
                        <c:v>16.399999999999999</c:v>
                      </c:pt>
                      <c:pt idx="358">
                        <c:v>16.399999999999999</c:v>
                      </c:pt>
                      <c:pt idx="359">
                        <c:v>16.399999999999999</c:v>
                      </c:pt>
                      <c:pt idx="360">
                        <c:v>16.399999999999999</c:v>
                      </c:pt>
                      <c:pt idx="361">
                        <c:v>16.399999999999999</c:v>
                      </c:pt>
                      <c:pt idx="362">
                        <c:v>16.3</c:v>
                      </c:pt>
                      <c:pt idx="363">
                        <c:v>16.3</c:v>
                      </c:pt>
                      <c:pt idx="364">
                        <c:v>16.3</c:v>
                      </c:pt>
                      <c:pt idx="365">
                        <c:v>16.3</c:v>
                      </c:pt>
                      <c:pt idx="366">
                        <c:v>16.2</c:v>
                      </c:pt>
                      <c:pt idx="367">
                        <c:v>16.2</c:v>
                      </c:pt>
                      <c:pt idx="368">
                        <c:v>16.2</c:v>
                      </c:pt>
                      <c:pt idx="369">
                        <c:v>16.3</c:v>
                      </c:pt>
                      <c:pt idx="370">
                        <c:v>16.2</c:v>
                      </c:pt>
                      <c:pt idx="371">
                        <c:v>16.2</c:v>
                      </c:pt>
                      <c:pt idx="372">
                        <c:v>16.3</c:v>
                      </c:pt>
                      <c:pt idx="373">
                        <c:v>16.3</c:v>
                      </c:pt>
                      <c:pt idx="374">
                        <c:v>16.3</c:v>
                      </c:pt>
                      <c:pt idx="375">
                        <c:v>16.2</c:v>
                      </c:pt>
                      <c:pt idx="376">
                        <c:v>16.3</c:v>
                      </c:pt>
                      <c:pt idx="377">
                        <c:v>16.2</c:v>
                      </c:pt>
                      <c:pt idx="378">
                        <c:v>16.2</c:v>
                      </c:pt>
                      <c:pt idx="379">
                        <c:v>16.2</c:v>
                      </c:pt>
                      <c:pt idx="380">
                        <c:v>16.3</c:v>
                      </c:pt>
                      <c:pt idx="381">
                        <c:v>16.3</c:v>
                      </c:pt>
                      <c:pt idx="382">
                        <c:v>16.2</c:v>
                      </c:pt>
                      <c:pt idx="383">
                        <c:v>16.100000000000001</c:v>
                      </c:pt>
                      <c:pt idx="384">
                        <c:v>16.3</c:v>
                      </c:pt>
                      <c:pt idx="385">
                        <c:v>16.2</c:v>
                      </c:pt>
                      <c:pt idx="386">
                        <c:v>16.2</c:v>
                      </c:pt>
                      <c:pt idx="387">
                        <c:v>16.2</c:v>
                      </c:pt>
                      <c:pt idx="388">
                        <c:v>16.100000000000001</c:v>
                      </c:pt>
                      <c:pt idx="389">
                        <c:v>16.2</c:v>
                      </c:pt>
                      <c:pt idx="390">
                        <c:v>16.2</c:v>
                      </c:pt>
                      <c:pt idx="391">
                        <c:v>16.2</c:v>
                      </c:pt>
                      <c:pt idx="392">
                        <c:v>16.2</c:v>
                      </c:pt>
                      <c:pt idx="393">
                        <c:v>16.2</c:v>
                      </c:pt>
                      <c:pt idx="394">
                        <c:v>16.3</c:v>
                      </c:pt>
                      <c:pt idx="395">
                        <c:v>16.2</c:v>
                      </c:pt>
                      <c:pt idx="396">
                        <c:v>16.2</c:v>
                      </c:pt>
                      <c:pt idx="397">
                        <c:v>16.2</c:v>
                      </c:pt>
                      <c:pt idx="398">
                        <c:v>16.2</c:v>
                      </c:pt>
                      <c:pt idx="399">
                        <c:v>16.2</c:v>
                      </c:pt>
                      <c:pt idx="400">
                        <c:v>16.2</c:v>
                      </c:pt>
                      <c:pt idx="401">
                        <c:v>16.2</c:v>
                      </c:pt>
                      <c:pt idx="402">
                        <c:v>16.2</c:v>
                      </c:pt>
                      <c:pt idx="403">
                        <c:v>16.2</c:v>
                      </c:pt>
                      <c:pt idx="404">
                        <c:v>16.100000000000001</c:v>
                      </c:pt>
                      <c:pt idx="405">
                        <c:v>16.2</c:v>
                      </c:pt>
                      <c:pt idx="406">
                        <c:v>16.2</c:v>
                      </c:pt>
                      <c:pt idx="407">
                        <c:v>16.2</c:v>
                      </c:pt>
                      <c:pt idx="408">
                        <c:v>16.2</c:v>
                      </c:pt>
                      <c:pt idx="409">
                        <c:v>16.100000000000001</c:v>
                      </c:pt>
                      <c:pt idx="410">
                        <c:v>16.3</c:v>
                      </c:pt>
                      <c:pt idx="411">
                        <c:v>16.3</c:v>
                      </c:pt>
                      <c:pt idx="412">
                        <c:v>16.2</c:v>
                      </c:pt>
                      <c:pt idx="413">
                        <c:v>16.2</c:v>
                      </c:pt>
                      <c:pt idx="414">
                        <c:v>16.2</c:v>
                      </c:pt>
                      <c:pt idx="415">
                        <c:v>16.2</c:v>
                      </c:pt>
                      <c:pt idx="416">
                        <c:v>16.100000000000001</c:v>
                      </c:pt>
                      <c:pt idx="417">
                        <c:v>16.2</c:v>
                      </c:pt>
                      <c:pt idx="418">
                        <c:v>16.100000000000001</c:v>
                      </c:pt>
                      <c:pt idx="419">
                        <c:v>16.2</c:v>
                      </c:pt>
                      <c:pt idx="420">
                        <c:v>16.2</c:v>
                      </c:pt>
                      <c:pt idx="421">
                        <c:v>16.2</c:v>
                      </c:pt>
                      <c:pt idx="422">
                        <c:v>16.100000000000001</c:v>
                      </c:pt>
                      <c:pt idx="423">
                        <c:v>16.100000000000001</c:v>
                      </c:pt>
                      <c:pt idx="424">
                        <c:v>16.2</c:v>
                      </c:pt>
                      <c:pt idx="425">
                        <c:v>16.2</c:v>
                      </c:pt>
                      <c:pt idx="426">
                        <c:v>16.2</c:v>
                      </c:pt>
                      <c:pt idx="427">
                        <c:v>16.2</c:v>
                      </c:pt>
                      <c:pt idx="428">
                        <c:v>16.100000000000001</c:v>
                      </c:pt>
                      <c:pt idx="429">
                        <c:v>16.2</c:v>
                      </c:pt>
                      <c:pt idx="430">
                        <c:v>16.100000000000001</c:v>
                      </c:pt>
                      <c:pt idx="431">
                        <c:v>16.2</c:v>
                      </c:pt>
                      <c:pt idx="432">
                        <c:v>16.2</c:v>
                      </c:pt>
                      <c:pt idx="433">
                        <c:v>16.2</c:v>
                      </c:pt>
                      <c:pt idx="434">
                        <c:v>16.100000000000001</c:v>
                      </c:pt>
                      <c:pt idx="435">
                        <c:v>16.2</c:v>
                      </c:pt>
                      <c:pt idx="436">
                        <c:v>16.100000000000001</c:v>
                      </c:pt>
                      <c:pt idx="437">
                        <c:v>16.100000000000001</c:v>
                      </c:pt>
                      <c:pt idx="438">
                        <c:v>16.2</c:v>
                      </c:pt>
                      <c:pt idx="439">
                        <c:v>16.2</c:v>
                      </c:pt>
                      <c:pt idx="440">
                        <c:v>16.100000000000001</c:v>
                      </c:pt>
                      <c:pt idx="441">
                        <c:v>16.2</c:v>
                      </c:pt>
                      <c:pt idx="442">
                        <c:v>16.100000000000001</c:v>
                      </c:pt>
                      <c:pt idx="443">
                        <c:v>16.2</c:v>
                      </c:pt>
                      <c:pt idx="444">
                        <c:v>16.2</c:v>
                      </c:pt>
                      <c:pt idx="445">
                        <c:v>16.2</c:v>
                      </c:pt>
                      <c:pt idx="446">
                        <c:v>16.100000000000001</c:v>
                      </c:pt>
                      <c:pt idx="447">
                        <c:v>16.2</c:v>
                      </c:pt>
                      <c:pt idx="448">
                        <c:v>16.2</c:v>
                      </c:pt>
                      <c:pt idx="449">
                        <c:v>16.100000000000001</c:v>
                      </c:pt>
                      <c:pt idx="450">
                        <c:v>16.100000000000001</c:v>
                      </c:pt>
                      <c:pt idx="451">
                        <c:v>16.100000000000001</c:v>
                      </c:pt>
                      <c:pt idx="452">
                        <c:v>16.2</c:v>
                      </c:pt>
                      <c:pt idx="453">
                        <c:v>16.100000000000001</c:v>
                      </c:pt>
                      <c:pt idx="454">
                        <c:v>16.2</c:v>
                      </c:pt>
                      <c:pt idx="455">
                        <c:v>16.2</c:v>
                      </c:pt>
                      <c:pt idx="456">
                        <c:v>16.2</c:v>
                      </c:pt>
                      <c:pt idx="457">
                        <c:v>16.2</c:v>
                      </c:pt>
                      <c:pt idx="458">
                        <c:v>16.100000000000001</c:v>
                      </c:pt>
                      <c:pt idx="459">
                        <c:v>16.2</c:v>
                      </c:pt>
                      <c:pt idx="460">
                        <c:v>16.100000000000001</c:v>
                      </c:pt>
                      <c:pt idx="461">
                        <c:v>16.100000000000001</c:v>
                      </c:pt>
                      <c:pt idx="462">
                        <c:v>16.2</c:v>
                      </c:pt>
                      <c:pt idx="463">
                        <c:v>16.100000000000001</c:v>
                      </c:pt>
                      <c:pt idx="464">
                        <c:v>16.100000000000001</c:v>
                      </c:pt>
                      <c:pt idx="465">
                        <c:v>16.100000000000001</c:v>
                      </c:pt>
                      <c:pt idx="466">
                        <c:v>16.100000000000001</c:v>
                      </c:pt>
                      <c:pt idx="467">
                        <c:v>16.100000000000001</c:v>
                      </c:pt>
                      <c:pt idx="468">
                        <c:v>16.100000000000001</c:v>
                      </c:pt>
                      <c:pt idx="469">
                        <c:v>16.100000000000001</c:v>
                      </c:pt>
                      <c:pt idx="470">
                        <c:v>16</c:v>
                      </c:pt>
                      <c:pt idx="471">
                        <c:v>16</c:v>
                      </c:pt>
                      <c:pt idx="472">
                        <c:v>16</c:v>
                      </c:pt>
                      <c:pt idx="473">
                        <c:v>16</c:v>
                      </c:pt>
                      <c:pt idx="474">
                        <c:v>16</c:v>
                      </c:pt>
                      <c:pt idx="475">
                        <c:v>16.100000000000001</c:v>
                      </c:pt>
                      <c:pt idx="476">
                        <c:v>16.100000000000001</c:v>
                      </c:pt>
                      <c:pt idx="477">
                        <c:v>16</c:v>
                      </c:pt>
                      <c:pt idx="478">
                        <c:v>16.100000000000001</c:v>
                      </c:pt>
                      <c:pt idx="479">
                        <c:v>16</c:v>
                      </c:pt>
                      <c:pt idx="480">
                        <c:v>16.100000000000001</c:v>
                      </c:pt>
                      <c:pt idx="481">
                        <c:v>16</c:v>
                      </c:pt>
                      <c:pt idx="482">
                        <c:v>16.100000000000001</c:v>
                      </c:pt>
                      <c:pt idx="483">
                        <c:v>16</c:v>
                      </c:pt>
                      <c:pt idx="484">
                        <c:v>16</c:v>
                      </c:pt>
                      <c:pt idx="485">
                        <c:v>16</c:v>
                      </c:pt>
                      <c:pt idx="486">
                        <c:v>16</c:v>
                      </c:pt>
                      <c:pt idx="487">
                        <c:v>16</c:v>
                      </c:pt>
                      <c:pt idx="488">
                        <c:v>16</c:v>
                      </c:pt>
                      <c:pt idx="489">
                        <c:v>16</c:v>
                      </c:pt>
                      <c:pt idx="490">
                        <c:v>16</c:v>
                      </c:pt>
                      <c:pt idx="491">
                        <c:v>16</c:v>
                      </c:pt>
                      <c:pt idx="492">
                        <c:v>16</c:v>
                      </c:pt>
                      <c:pt idx="493">
                        <c:v>16</c:v>
                      </c:pt>
                      <c:pt idx="494">
                        <c:v>16</c:v>
                      </c:pt>
                      <c:pt idx="495">
                        <c:v>16</c:v>
                      </c:pt>
                      <c:pt idx="496">
                        <c:v>16</c:v>
                      </c:pt>
                      <c:pt idx="497">
                        <c:v>16</c:v>
                      </c:pt>
                      <c:pt idx="498">
                        <c:v>16</c:v>
                      </c:pt>
                      <c:pt idx="499">
                        <c:v>16</c:v>
                      </c:pt>
                      <c:pt idx="500">
                        <c:v>16</c:v>
                      </c:pt>
                      <c:pt idx="501">
                        <c:v>16</c:v>
                      </c:pt>
                      <c:pt idx="502">
                        <c:v>16</c:v>
                      </c:pt>
                      <c:pt idx="503">
                        <c:v>16</c:v>
                      </c:pt>
                      <c:pt idx="504">
                        <c:v>16</c:v>
                      </c:pt>
                      <c:pt idx="505">
                        <c:v>16</c:v>
                      </c:pt>
                      <c:pt idx="506">
                        <c:v>16</c:v>
                      </c:pt>
                      <c:pt idx="507">
                        <c:v>16</c:v>
                      </c:pt>
                      <c:pt idx="508">
                        <c:v>15.9</c:v>
                      </c:pt>
                      <c:pt idx="509">
                        <c:v>16.100000000000001</c:v>
                      </c:pt>
                      <c:pt idx="510">
                        <c:v>16</c:v>
                      </c:pt>
                      <c:pt idx="511">
                        <c:v>16</c:v>
                      </c:pt>
                      <c:pt idx="512">
                        <c:v>16</c:v>
                      </c:pt>
                      <c:pt idx="513">
                        <c:v>16</c:v>
                      </c:pt>
                      <c:pt idx="514">
                        <c:v>16</c:v>
                      </c:pt>
                      <c:pt idx="515">
                        <c:v>16</c:v>
                      </c:pt>
                      <c:pt idx="516">
                        <c:v>15.9</c:v>
                      </c:pt>
                      <c:pt idx="517">
                        <c:v>16</c:v>
                      </c:pt>
                      <c:pt idx="518">
                        <c:v>16</c:v>
                      </c:pt>
                      <c:pt idx="519">
                        <c:v>16</c:v>
                      </c:pt>
                      <c:pt idx="520">
                        <c:v>15.9</c:v>
                      </c:pt>
                      <c:pt idx="521">
                        <c:v>15.9</c:v>
                      </c:pt>
                      <c:pt idx="522">
                        <c:v>16.100000000000001</c:v>
                      </c:pt>
                      <c:pt idx="523">
                        <c:v>16</c:v>
                      </c:pt>
                      <c:pt idx="524">
                        <c:v>16</c:v>
                      </c:pt>
                      <c:pt idx="525">
                        <c:v>16</c:v>
                      </c:pt>
                      <c:pt idx="526">
                        <c:v>16</c:v>
                      </c:pt>
                      <c:pt idx="527">
                        <c:v>16</c:v>
                      </c:pt>
                      <c:pt idx="528">
                        <c:v>16</c:v>
                      </c:pt>
                      <c:pt idx="529">
                        <c:v>16</c:v>
                      </c:pt>
                      <c:pt idx="530">
                        <c:v>15.9</c:v>
                      </c:pt>
                      <c:pt idx="531">
                        <c:v>15.9</c:v>
                      </c:pt>
                      <c:pt idx="532">
                        <c:v>15.9</c:v>
                      </c:pt>
                      <c:pt idx="533">
                        <c:v>16</c:v>
                      </c:pt>
                      <c:pt idx="534">
                        <c:v>16</c:v>
                      </c:pt>
                      <c:pt idx="535">
                        <c:v>15.9</c:v>
                      </c:pt>
                      <c:pt idx="536">
                        <c:v>15.9</c:v>
                      </c:pt>
                      <c:pt idx="537">
                        <c:v>15.9</c:v>
                      </c:pt>
                      <c:pt idx="538">
                        <c:v>15.9</c:v>
                      </c:pt>
                      <c:pt idx="539">
                        <c:v>15.8</c:v>
                      </c:pt>
                      <c:pt idx="540">
                        <c:v>15.9</c:v>
                      </c:pt>
                      <c:pt idx="541">
                        <c:v>15.9</c:v>
                      </c:pt>
                      <c:pt idx="542">
                        <c:v>15.9</c:v>
                      </c:pt>
                      <c:pt idx="543">
                        <c:v>15.9</c:v>
                      </c:pt>
                      <c:pt idx="544">
                        <c:v>15.9</c:v>
                      </c:pt>
                      <c:pt idx="545">
                        <c:v>15.9</c:v>
                      </c:pt>
                      <c:pt idx="546">
                        <c:v>15.9</c:v>
                      </c:pt>
                      <c:pt idx="547">
                        <c:v>15.9</c:v>
                      </c:pt>
                      <c:pt idx="548">
                        <c:v>16</c:v>
                      </c:pt>
                      <c:pt idx="549">
                        <c:v>15.9</c:v>
                      </c:pt>
                      <c:pt idx="550">
                        <c:v>15.9</c:v>
                      </c:pt>
                      <c:pt idx="551">
                        <c:v>15.9</c:v>
                      </c:pt>
                      <c:pt idx="552">
                        <c:v>15.9</c:v>
                      </c:pt>
                      <c:pt idx="553">
                        <c:v>15.9</c:v>
                      </c:pt>
                      <c:pt idx="554">
                        <c:v>15.9</c:v>
                      </c:pt>
                      <c:pt idx="555">
                        <c:v>15.9</c:v>
                      </c:pt>
                      <c:pt idx="556">
                        <c:v>15.9</c:v>
                      </c:pt>
                      <c:pt idx="557">
                        <c:v>15.9</c:v>
                      </c:pt>
                      <c:pt idx="558">
                        <c:v>15.9</c:v>
                      </c:pt>
                      <c:pt idx="559">
                        <c:v>15.9</c:v>
                      </c:pt>
                      <c:pt idx="560">
                        <c:v>16</c:v>
                      </c:pt>
                      <c:pt idx="561">
                        <c:v>15.9</c:v>
                      </c:pt>
                      <c:pt idx="562">
                        <c:v>15.9</c:v>
                      </c:pt>
                      <c:pt idx="563">
                        <c:v>15.9</c:v>
                      </c:pt>
                      <c:pt idx="564">
                        <c:v>15.9</c:v>
                      </c:pt>
                      <c:pt idx="565">
                        <c:v>15.9</c:v>
                      </c:pt>
                      <c:pt idx="566">
                        <c:v>15.9</c:v>
                      </c:pt>
                      <c:pt idx="567">
                        <c:v>15.9</c:v>
                      </c:pt>
                      <c:pt idx="568">
                        <c:v>15.9</c:v>
                      </c:pt>
                      <c:pt idx="569">
                        <c:v>15.9</c:v>
                      </c:pt>
                      <c:pt idx="570">
                        <c:v>15.9</c:v>
                      </c:pt>
                      <c:pt idx="571">
                        <c:v>15.8</c:v>
                      </c:pt>
                      <c:pt idx="572">
                        <c:v>15.8</c:v>
                      </c:pt>
                      <c:pt idx="573">
                        <c:v>15.8</c:v>
                      </c:pt>
                      <c:pt idx="574">
                        <c:v>15.8</c:v>
                      </c:pt>
                      <c:pt idx="575">
                        <c:v>15.8</c:v>
                      </c:pt>
                      <c:pt idx="576">
                        <c:v>15.8</c:v>
                      </c:pt>
                      <c:pt idx="577">
                        <c:v>15.8</c:v>
                      </c:pt>
                      <c:pt idx="578">
                        <c:v>15.8</c:v>
                      </c:pt>
                      <c:pt idx="579">
                        <c:v>15.8</c:v>
                      </c:pt>
                      <c:pt idx="580">
                        <c:v>15.8</c:v>
                      </c:pt>
                      <c:pt idx="581">
                        <c:v>15.8</c:v>
                      </c:pt>
                      <c:pt idx="582">
                        <c:v>15.8</c:v>
                      </c:pt>
                      <c:pt idx="583">
                        <c:v>15.8</c:v>
                      </c:pt>
                      <c:pt idx="584">
                        <c:v>15.8</c:v>
                      </c:pt>
                      <c:pt idx="585">
                        <c:v>15.8</c:v>
                      </c:pt>
                      <c:pt idx="586">
                        <c:v>15.7</c:v>
                      </c:pt>
                      <c:pt idx="587">
                        <c:v>15.8</c:v>
                      </c:pt>
                      <c:pt idx="588">
                        <c:v>15.7</c:v>
                      </c:pt>
                      <c:pt idx="589">
                        <c:v>15.7</c:v>
                      </c:pt>
                      <c:pt idx="590">
                        <c:v>15.8</c:v>
                      </c:pt>
                      <c:pt idx="591">
                        <c:v>15.7</c:v>
                      </c:pt>
                      <c:pt idx="592">
                        <c:v>15.7</c:v>
                      </c:pt>
                      <c:pt idx="593">
                        <c:v>15.8</c:v>
                      </c:pt>
                      <c:pt idx="594">
                        <c:v>15.7</c:v>
                      </c:pt>
                      <c:pt idx="595">
                        <c:v>15.8</c:v>
                      </c:pt>
                      <c:pt idx="596">
                        <c:v>15.8</c:v>
                      </c:pt>
                      <c:pt idx="597">
                        <c:v>15.8</c:v>
                      </c:pt>
                      <c:pt idx="598">
                        <c:v>15.8</c:v>
                      </c:pt>
                      <c:pt idx="599">
                        <c:v>15.8</c:v>
                      </c:pt>
                      <c:pt idx="600">
                        <c:v>15.8</c:v>
                      </c:pt>
                      <c:pt idx="601">
                        <c:v>15.8</c:v>
                      </c:pt>
                      <c:pt idx="602">
                        <c:v>15.8</c:v>
                      </c:pt>
                      <c:pt idx="603">
                        <c:v>15.7</c:v>
                      </c:pt>
                      <c:pt idx="604">
                        <c:v>15.7</c:v>
                      </c:pt>
                      <c:pt idx="605">
                        <c:v>15.7</c:v>
                      </c:pt>
                      <c:pt idx="606">
                        <c:v>15.7</c:v>
                      </c:pt>
                      <c:pt idx="607">
                        <c:v>15.7</c:v>
                      </c:pt>
                      <c:pt idx="608">
                        <c:v>15.7</c:v>
                      </c:pt>
                      <c:pt idx="609">
                        <c:v>15.7</c:v>
                      </c:pt>
                      <c:pt idx="610">
                        <c:v>15.7</c:v>
                      </c:pt>
                      <c:pt idx="611">
                        <c:v>15.7</c:v>
                      </c:pt>
                      <c:pt idx="612">
                        <c:v>15.7</c:v>
                      </c:pt>
                      <c:pt idx="613">
                        <c:v>15.7</c:v>
                      </c:pt>
                      <c:pt idx="614">
                        <c:v>15.7</c:v>
                      </c:pt>
                      <c:pt idx="615">
                        <c:v>15.7</c:v>
                      </c:pt>
                      <c:pt idx="616">
                        <c:v>15.8</c:v>
                      </c:pt>
                      <c:pt idx="617">
                        <c:v>15.7</c:v>
                      </c:pt>
                      <c:pt idx="618">
                        <c:v>15.7</c:v>
                      </c:pt>
                      <c:pt idx="619">
                        <c:v>15.7</c:v>
                      </c:pt>
                      <c:pt idx="620">
                        <c:v>15.7</c:v>
                      </c:pt>
                      <c:pt idx="621">
                        <c:v>15.7</c:v>
                      </c:pt>
                      <c:pt idx="622">
                        <c:v>15.7</c:v>
                      </c:pt>
                      <c:pt idx="623">
                        <c:v>15.7</c:v>
                      </c:pt>
                      <c:pt idx="624">
                        <c:v>15.7</c:v>
                      </c:pt>
                      <c:pt idx="625">
                        <c:v>15.7</c:v>
                      </c:pt>
                      <c:pt idx="626">
                        <c:v>15.7</c:v>
                      </c:pt>
                      <c:pt idx="627">
                        <c:v>15.7</c:v>
                      </c:pt>
                      <c:pt idx="628">
                        <c:v>15.7</c:v>
                      </c:pt>
                      <c:pt idx="629">
                        <c:v>15.8</c:v>
                      </c:pt>
                      <c:pt idx="630">
                        <c:v>15.7</c:v>
                      </c:pt>
                      <c:pt idx="631">
                        <c:v>15.7</c:v>
                      </c:pt>
                      <c:pt idx="632">
                        <c:v>15.7</c:v>
                      </c:pt>
                      <c:pt idx="633">
                        <c:v>15.7</c:v>
                      </c:pt>
                      <c:pt idx="634">
                        <c:v>15.7</c:v>
                      </c:pt>
                      <c:pt idx="635">
                        <c:v>15.7</c:v>
                      </c:pt>
                      <c:pt idx="636">
                        <c:v>15.7</c:v>
                      </c:pt>
                      <c:pt idx="637">
                        <c:v>15.7</c:v>
                      </c:pt>
                      <c:pt idx="638">
                        <c:v>15.8</c:v>
                      </c:pt>
                      <c:pt idx="639">
                        <c:v>15.8</c:v>
                      </c:pt>
                      <c:pt idx="640">
                        <c:v>15.8</c:v>
                      </c:pt>
                      <c:pt idx="641">
                        <c:v>15.7</c:v>
                      </c:pt>
                      <c:pt idx="642">
                        <c:v>15.7</c:v>
                      </c:pt>
                      <c:pt idx="643">
                        <c:v>15.7</c:v>
                      </c:pt>
                      <c:pt idx="644">
                        <c:v>15.7</c:v>
                      </c:pt>
                      <c:pt idx="645">
                        <c:v>15.6</c:v>
                      </c:pt>
                      <c:pt idx="646">
                        <c:v>15.7</c:v>
                      </c:pt>
                      <c:pt idx="647">
                        <c:v>15.7</c:v>
                      </c:pt>
                      <c:pt idx="648">
                        <c:v>15.7</c:v>
                      </c:pt>
                      <c:pt idx="649">
                        <c:v>15.7</c:v>
                      </c:pt>
                      <c:pt idx="650">
                        <c:v>15.8</c:v>
                      </c:pt>
                      <c:pt idx="651">
                        <c:v>15.7</c:v>
                      </c:pt>
                      <c:pt idx="652">
                        <c:v>15.7</c:v>
                      </c:pt>
                      <c:pt idx="653">
                        <c:v>15.7</c:v>
                      </c:pt>
                      <c:pt idx="654">
                        <c:v>15.7</c:v>
                      </c:pt>
                      <c:pt idx="655">
                        <c:v>15.7</c:v>
                      </c:pt>
                      <c:pt idx="656">
                        <c:v>15.7</c:v>
                      </c:pt>
                      <c:pt idx="657">
                        <c:v>15.6</c:v>
                      </c:pt>
                      <c:pt idx="658">
                        <c:v>15.6</c:v>
                      </c:pt>
                      <c:pt idx="659">
                        <c:v>15.6</c:v>
                      </c:pt>
                      <c:pt idx="660">
                        <c:v>15.7</c:v>
                      </c:pt>
                      <c:pt idx="661">
                        <c:v>15.7</c:v>
                      </c:pt>
                      <c:pt idx="662">
                        <c:v>15.7</c:v>
                      </c:pt>
                      <c:pt idx="663">
                        <c:v>15.7</c:v>
                      </c:pt>
                      <c:pt idx="664">
                        <c:v>15.7</c:v>
                      </c:pt>
                      <c:pt idx="665">
                        <c:v>15.7</c:v>
                      </c:pt>
                      <c:pt idx="666">
                        <c:v>15.7</c:v>
                      </c:pt>
                      <c:pt idx="667">
                        <c:v>15.7</c:v>
                      </c:pt>
                      <c:pt idx="668">
                        <c:v>15.7</c:v>
                      </c:pt>
                      <c:pt idx="669">
                        <c:v>15.7</c:v>
                      </c:pt>
                      <c:pt idx="670">
                        <c:v>15.7</c:v>
                      </c:pt>
                      <c:pt idx="671">
                        <c:v>15.7</c:v>
                      </c:pt>
                      <c:pt idx="672">
                        <c:v>15.7</c:v>
                      </c:pt>
                      <c:pt idx="673">
                        <c:v>15.7</c:v>
                      </c:pt>
                      <c:pt idx="674">
                        <c:v>15.7</c:v>
                      </c:pt>
                      <c:pt idx="675">
                        <c:v>15.7</c:v>
                      </c:pt>
                      <c:pt idx="676">
                        <c:v>15.7</c:v>
                      </c:pt>
                      <c:pt idx="677">
                        <c:v>15.7</c:v>
                      </c:pt>
                      <c:pt idx="678">
                        <c:v>15.7</c:v>
                      </c:pt>
                      <c:pt idx="679">
                        <c:v>15.6</c:v>
                      </c:pt>
                      <c:pt idx="680">
                        <c:v>15.6</c:v>
                      </c:pt>
                      <c:pt idx="681">
                        <c:v>15.7</c:v>
                      </c:pt>
                      <c:pt idx="682">
                        <c:v>15.6</c:v>
                      </c:pt>
                      <c:pt idx="683">
                        <c:v>15.6</c:v>
                      </c:pt>
                      <c:pt idx="684">
                        <c:v>15.7</c:v>
                      </c:pt>
                      <c:pt idx="685">
                        <c:v>15.7</c:v>
                      </c:pt>
                      <c:pt idx="686">
                        <c:v>15.7</c:v>
                      </c:pt>
                      <c:pt idx="687">
                        <c:v>15.7</c:v>
                      </c:pt>
                      <c:pt idx="688">
                        <c:v>15.6</c:v>
                      </c:pt>
                      <c:pt idx="689">
                        <c:v>15.6</c:v>
                      </c:pt>
                      <c:pt idx="690">
                        <c:v>15.6</c:v>
                      </c:pt>
                      <c:pt idx="691">
                        <c:v>15.5</c:v>
                      </c:pt>
                      <c:pt idx="692">
                        <c:v>15.6</c:v>
                      </c:pt>
                      <c:pt idx="693">
                        <c:v>15.6</c:v>
                      </c:pt>
                      <c:pt idx="694">
                        <c:v>15.6</c:v>
                      </c:pt>
                      <c:pt idx="695">
                        <c:v>15.6</c:v>
                      </c:pt>
                      <c:pt idx="696">
                        <c:v>15.6</c:v>
                      </c:pt>
                      <c:pt idx="697">
                        <c:v>15.6</c:v>
                      </c:pt>
                      <c:pt idx="698">
                        <c:v>15.6</c:v>
                      </c:pt>
                      <c:pt idx="699">
                        <c:v>15.6</c:v>
                      </c:pt>
                      <c:pt idx="700">
                        <c:v>15.6</c:v>
                      </c:pt>
                      <c:pt idx="701">
                        <c:v>15.6</c:v>
                      </c:pt>
                      <c:pt idx="702">
                        <c:v>15.6</c:v>
                      </c:pt>
                      <c:pt idx="703">
                        <c:v>15.6</c:v>
                      </c:pt>
                      <c:pt idx="704">
                        <c:v>15.6</c:v>
                      </c:pt>
                      <c:pt idx="705">
                        <c:v>15.5</c:v>
                      </c:pt>
                      <c:pt idx="706">
                        <c:v>15.6</c:v>
                      </c:pt>
                      <c:pt idx="707">
                        <c:v>15.6</c:v>
                      </c:pt>
                      <c:pt idx="708">
                        <c:v>15.6</c:v>
                      </c:pt>
                      <c:pt idx="709">
                        <c:v>15.5</c:v>
                      </c:pt>
                      <c:pt idx="710">
                        <c:v>15.5</c:v>
                      </c:pt>
                      <c:pt idx="711">
                        <c:v>15.6</c:v>
                      </c:pt>
                      <c:pt idx="712">
                        <c:v>15.5</c:v>
                      </c:pt>
                      <c:pt idx="713">
                        <c:v>15.6</c:v>
                      </c:pt>
                      <c:pt idx="714">
                        <c:v>15.6</c:v>
                      </c:pt>
                      <c:pt idx="715">
                        <c:v>15.6</c:v>
                      </c:pt>
                      <c:pt idx="716">
                        <c:v>15.6</c:v>
                      </c:pt>
                      <c:pt idx="717">
                        <c:v>15.6</c:v>
                      </c:pt>
                      <c:pt idx="718">
                        <c:v>15.6</c:v>
                      </c:pt>
                      <c:pt idx="719">
                        <c:v>15.6</c:v>
                      </c:pt>
                      <c:pt idx="720">
                        <c:v>15.5</c:v>
                      </c:pt>
                      <c:pt idx="721">
                        <c:v>15.6</c:v>
                      </c:pt>
                      <c:pt idx="722">
                        <c:v>15.6</c:v>
                      </c:pt>
                      <c:pt idx="723">
                        <c:v>15.6</c:v>
                      </c:pt>
                      <c:pt idx="724">
                        <c:v>15.5</c:v>
                      </c:pt>
                      <c:pt idx="725">
                        <c:v>15.6</c:v>
                      </c:pt>
                      <c:pt idx="726">
                        <c:v>15.6</c:v>
                      </c:pt>
                      <c:pt idx="727">
                        <c:v>15.6</c:v>
                      </c:pt>
                      <c:pt idx="728">
                        <c:v>15.6</c:v>
                      </c:pt>
                      <c:pt idx="729">
                        <c:v>15.5</c:v>
                      </c:pt>
                      <c:pt idx="730">
                        <c:v>15.5</c:v>
                      </c:pt>
                      <c:pt idx="731">
                        <c:v>15.6</c:v>
                      </c:pt>
                      <c:pt idx="732">
                        <c:v>15.5</c:v>
                      </c:pt>
                      <c:pt idx="733">
                        <c:v>15.5</c:v>
                      </c:pt>
                      <c:pt idx="734">
                        <c:v>15.6</c:v>
                      </c:pt>
                      <c:pt idx="735">
                        <c:v>15.5</c:v>
                      </c:pt>
                      <c:pt idx="736">
                        <c:v>15.5</c:v>
                      </c:pt>
                      <c:pt idx="737">
                        <c:v>15.5</c:v>
                      </c:pt>
                      <c:pt idx="738">
                        <c:v>15.5</c:v>
                      </c:pt>
                      <c:pt idx="739">
                        <c:v>15.6</c:v>
                      </c:pt>
                      <c:pt idx="740">
                        <c:v>15.6</c:v>
                      </c:pt>
                      <c:pt idx="741">
                        <c:v>15.5</c:v>
                      </c:pt>
                      <c:pt idx="742">
                        <c:v>15.6</c:v>
                      </c:pt>
                      <c:pt idx="743">
                        <c:v>15.6</c:v>
                      </c:pt>
                      <c:pt idx="744">
                        <c:v>15.6</c:v>
                      </c:pt>
                      <c:pt idx="745">
                        <c:v>15.6</c:v>
                      </c:pt>
                      <c:pt idx="746">
                        <c:v>15.6</c:v>
                      </c:pt>
                      <c:pt idx="747">
                        <c:v>15.6</c:v>
                      </c:pt>
                      <c:pt idx="748">
                        <c:v>15.6</c:v>
                      </c:pt>
                      <c:pt idx="749">
                        <c:v>15.6</c:v>
                      </c:pt>
                      <c:pt idx="750">
                        <c:v>15.6</c:v>
                      </c:pt>
                      <c:pt idx="751">
                        <c:v>15.5</c:v>
                      </c:pt>
                      <c:pt idx="752">
                        <c:v>15.6</c:v>
                      </c:pt>
                      <c:pt idx="753">
                        <c:v>15.6</c:v>
                      </c:pt>
                      <c:pt idx="754">
                        <c:v>15.5</c:v>
                      </c:pt>
                      <c:pt idx="755">
                        <c:v>15.5</c:v>
                      </c:pt>
                      <c:pt idx="756">
                        <c:v>15.6</c:v>
                      </c:pt>
                      <c:pt idx="757">
                        <c:v>15.5</c:v>
                      </c:pt>
                      <c:pt idx="758">
                        <c:v>15.5</c:v>
                      </c:pt>
                      <c:pt idx="759">
                        <c:v>15.5</c:v>
                      </c:pt>
                      <c:pt idx="760">
                        <c:v>15.5</c:v>
                      </c:pt>
                      <c:pt idx="761">
                        <c:v>15.5</c:v>
                      </c:pt>
                      <c:pt idx="762">
                        <c:v>15.5</c:v>
                      </c:pt>
                      <c:pt idx="763">
                        <c:v>15.5</c:v>
                      </c:pt>
                      <c:pt idx="764">
                        <c:v>15.5</c:v>
                      </c:pt>
                      <c:pt idx="765">
                        <c:v>15.5</c:v>
                      </c:pt>
                      <c:pt idx="766">
                        <c:v>15.5</c:v>
                      </c:pt>
                      <c:pt idx="767">
                        <c:v>15.5</c:v>
                      </c:pt>
                      <c:pt idx="768">
                        <c:v>15.5</c:v>
                      </c:pt>
                      <c:pt idx="769">
                        <c:v>15.5</c:v>
                      </c:pt>
                      <c:pt idx="770">
                        <c:v>15.5</c:v>
                      </c:pt>
                      <c:pt idx="771">
                        <c:v>15.5</c:v>
                      </c:pt>
                      <c:pt idx="772">
                        <c:v>15.5</c:v>
                      </c:pt>
                      <c:pt idx="773">
                        <c:v>15.5</c:v>
                      </c:pt>
                      <c:pt idx="774">
                        <c:v>15.5</c:v>
                      </c:pt>
                      <c:pt idx="775">
                        <c:v>15.5</c:v>
                      </c:pt>
                      <c:pt idx="776">
                        <c:v>15.4</c:v>
                      </c:pt>
                      <c:pt idx="777">
                        <c:v>15.5</c:v>
                      </c:pt>
                      <c:pt idx="778">
                        <c:v>15.5</c:v>
                      </c:pt>
                      <c:pt idx="779">
                        <c:v>15.4</c:v>
                      </c:pt>
                      <c:pt idx="780">
                        <c:v>15.5</c:v>
                      </c:pt>
                      <c:pt idx="781">
                        <c:v>15.5</c:v>
                      </c:pt>
                      <c:pt idx="782">
                        <c:v>15.5</c:v>
                      </c:pt>
                      <c:pt idx="783">
                        <c:v>15.5</c:v>
                      </c:pt>
                      <c:pt idx="784">
                        <c:v>15.4</c:v>
                      </c:pt>
                      <c:pt idx="785">
                        <c:v>15.4</c:v>
                      </c:pt>
                      <c:pt idx="786">
                        <c:v>15.4</c:v>
                      </c:pt>
                      <c:pt idx="787">
                        <c:v>15.4</c:v>
                      </c:pt>
                      <c:pt idx="788">
                        <c:v>15.5</c:v>
                      </c:pt>
                      <c:pt idx="789">
                        <c:v>15.5</c:v>
                      </c:pt>
                      <c:pt idx="790">
                        <c:v>15.4</c:v>
                      </c:pt>
                      <c:pt idx="791">
                        <c:v>15.5</c:v>
                      </c:pt>
                      <c:pt idx="792">
                        <c:v>15.5</c:v>
                      </c:pt>
                      <c:pt idx="793">
                        <c:v>15.5</c:v>
                      </c:pt>
                      <c:pt idx="794">
                        <c:v>15.5</c:v>
                      </c:pt>
                      <c:pt idx="795">
                        <c:v>15.5</c:v>
                      </c:pt>
                      <c:pt idx="796">
                        <c:v>15.5</c:v>
                      </c:pt>
                      <c:pt idx="797">
                        <c:v>15.5</c:v>
                      </c:pt>
                      <c:pt idx="798">
                        <c:v>15.5</c:v>
                      </c:pt>
                      <c:pt idx="799">
                        <c:v>15.5</c:v>
                      </c:pt>
                      <c:pt idx="800">
                        <c:v>15.5</c:v>
                      </c:pt>
                      <c:pt idx="801">
                        <c:v>15.5</c:v>
                      </c:pt>
                      <c:pt idx="802">
                        <c:v>15.5</c:v>
                      </c:pt>
                      <c:pt idx="803">
                        <c:v>15.5</c:v>
                      </c:pt>
                      <c:pt idx="804">
                        <c:v>15.5</c:v>
                      </c:pt>
                      <c:pt idx="805">
                        <c:v>15.5</c:v>
                      </c:pt>
                      <c:pt idx="806">
                        <c:v>15.5</c:v>
                      </c:pt>
                      <c:pt idx="807">
                        <c:v>15.5</c:v>
                      </c:pt>
                      <c:pt idx="808">
                        <c:v>15.4</c:v>
                      </c:pt>
                      <c:pt idx="809">
                        <c:v>15.5</c:v>
                      </c:pt>
                      <c:pt idx="810">
                        <c:v>15.4</c:v>
                      </c:pt>
                      <c:pt idx="811">
                        <c:v>15.4</c:v>
                      </c:pt>
                      <c:pt idx="812">
                        <c:v>15.5</c:v>
                      </c:pt>
                      <c:pt idx="813">
                        <c:v>15.5</c:v>
                      </c:pt>
                      <c:pt idx="814">
                        <c:v>15.4</c:v>
                      </c:pt>
                      <c:pt idx="815">
                        <c:v>15.5</c:v>
                      </c:pt>
                      <c:pt idx="816">
                        <c:v>15.5</c:v>
                      </c:pt>
                      <c:pt idx="817">
                        <c:v>15.6</c:v>
                      </c:pt>
                      <c:pt idx="818">
                        <c:v>15.5</c:v>
                      </c:pt>
                      <c:pt idx="819">
                        <c:v>15.5</c:v>
                      </c:pt>
                      <c:pt idx="820">
                        <c:v>15.5</c:v>
                      </c:pt>
                      <c:pt idx="821">
                        <c:v>15.5</c:v>
                      </c:pt>
                      <c:pt idx="822">
                        <c:v>15.5</c:v>
                      </c:pt>
                      <c:pt idx="823">
                        <c:v>15.5</c:v>
                      </c:pt>
                      <c:pt idx="824">
                        <c:v>15.5</c:v>
                      </c:pt>
                      <c:pt idx="825">
                        <c:v>15.4</c:v>
                      </c:pt>
                      <c:pt idx="826">
                        <c:v>15.4</c:v>
                      </c:pt>
                      <c:pt idx="827">
                        <c:v>15.4</c:v>
                      </c:pt>
                      <c:pt idx="828">
                        <c:v>15.4</c:v>
                      </c:pt>
                      <c:pt idx="829">
                        <c:v>15.4</c:v>
                      </c:pt>
                      <c:pt idx="830">
                        <c:v>15.5</c:v>
                      </c:pt>
                      <c:pt idx="831">
                        <c:v>15.4</c:v>
                      </c:pt>
                      <c:pt idx="832">
                        <c:v>15.5</c:v>
                      </c:pt>
                      <c:pt idx="833">
                        <c:v>15.4</c:v>
                      </c:pt>
                      <c:pt idx="834">
                        <c:v>15.5</c:v>
                      </c:pt>
                      <c:pt idx="835">
                        <c:v>15.4</c:v>
                      </c:pt>
                      <c:pt idx="836">
                        <c:v>15.4</c:v>
                      </c:pt>
                      <c:pt idx="837">
                        <c:v>15.4</c:v>
                      </c:pt>
                      <c:pt idx="838">
                        <c:v>15.4</c:v>
                      </c:pt>
                      <c:pt idx="839">
                        <c:v>15.5</c:v>
                      </c:pt>
                      <c:pt idx="840">
                        <c:v>15.5</c:v>
                      </c:pt>
                      <c:pt idx="841">
                        <c:v>15.4</c:v>
                      </c:pt>
                      <c:pt idx="842">
                        <c:v>15.5</c:v>
                      </c:pt>
                      <c:pt idx="843">
                        <c:v>15.5</c:v>
                      </c:pt>
                      <c:pt idx="844">
                        <c:v>15.5</c:v>
                      </c:pt>
                      <c:pt idx="845">
                        <c:v>15.4</c:v>
                      </c:pt>
                      <c:pt idx="846">
                        <c:v>15.4</c:v>
                      </c:pt>
                      <c:pt idx="847">
                        <c:v>15.5</c:v>
                      </c:pt>
                      <c:pt idx="848">
                        <c:v>15.4</c:v>
                      </c:pt>
                      <c:pt idx="849">
                        <c:v>15.4</c:v>
                      </c:pt>
                      <c:pt idx="850">
                        <c:v>15.4</c:v>
                      </c:pt>
                      <c:pt idx="851">
                        <c:v>15.4</c:v>
                      </c:pt>
                      <c:pt idx="852">
                        <c:v>15.5</c:v>
                      </c:pt>
                      <c:pt idx="853">
                        <c:v>15.4</c:v>
                      </c:pt>
                      <c:pt idx="854">
                        <c:v>15.4</c:v>
                      </c:pt>
                      <c:pt idx="855">
                        <c:v>15.4</c:v>
                      </c:pt>
                      <c:pt idx="856">
                        <c:v>15.4</c:v>
                      </c:pt>
                      <c:pt idx="857">
                        <c:v>15.5</c:v>
                      </c:pt>
                      <c:pt idx="858">
                        <c:v>15.4</c:v>
                      </c:pt>
                      <c:pt idx="859">
                        <c:v>15.4</c:v>
                      </c:pt>
                      <c:pt idx="860">
                        <c:v>15.5</c:v>
                      </c:pt>
                      <c:pt idx="861">
                        <c:v>15.4</c:v>
                      </c:pt>
                      <c:pt idx="862">
                        <c:v>15.4</c:v>
                      </c:pt>
                      <c:pt idx="863">
                        <c:v>15.4</c:v>
                      </c:pt>
                      <c:pt idx="864">
                        <c:v>15.4</c:v>
                      </c:pt>
                      <c:pt idx="865">
                        <c:v>15.4</c:v>
                      </c:pt>
                      <c:pt idx="866">
                        <c:v>15.4</c:v>
                      </c:pt>
                      <c:pt idx="867">
                        <c:v>15.4</c:v>
                      </c:pt>
                      <c:pt idx="868">
                        <c:v>15.5</c:v>
                      </c:pt>
                      <c:pt idx="869">
                        <c:v>15.4</c:v>
                      </c:pt>
                      <c:pt idx="870">
                        <c:v>15.4</c:v>
                      </c:pt>
                      <c:pt idx="871">
                        <c:v>15.4</c:v>
                      </c:pt>
                      <c:pt idx="872">
                        <c:v>15.4</c:v>
                      </c:pt>
                      <c:pt idx="873">
                        <c:v>15.4</c:v>
                      </c:pt>
                      <c:pt idx="874">
                        <c:v>15.3</c:v>
                      </c:pt>
                      <c:pt idx="875">
                        <c:v>15.3</c:v>
                      </c:pt>
                      <c:pt idx="876">
                        <c:v>15.4</c:v>
                      </c:pt>
                      <c:pt idx="877">
                        <c:v>15.4</c:v>
                      </c:pt>
                      <c:pt idx="878">
                        <c:v>15.4</c:v>
                      </c:pt>
                      <c:pt idx="879">
                        <c:v>15.5</c:v>
                      </c:pt>
                      <c:pt idx="880">
                        <c:v>15.4</c:v>
                      </c:pt>
                      <c:pt idx="881">
                        <c:v>15.4</c:v>
                      </c:pt>
                      <c:pt idx="882">
                        <c:v>15.4</c:v>
                      </c:pt>
                      <c:pt idx="883">
                        <c:v>15.4</c:v>
                      </c:pt>
                      <c:pt idx="884">
                        <c:v>15.4</c:v>
                      </c:pt>
                      <c:pt idx="885">
                        <c:v>15.4</c:v>
                      </c:pt>
                      <c:pt idx="886">
                        <c:v>15.4</c:v>
                      </c:pt>
                      <c:pt idx="887">
                        <c:v>15.4</c:v>
                      </c:pt>
                      <c:pt idx="888">
                        <c:v>15.4</c:v>
                      </c:pt>
                      <c:pt idx="889">
                        <c:v>15.4</c:v>
                      </c:pt>
                      <c:pt idx="890">
                        <c:v>15.3</c:v>
                      </c:pt>
                      <c:pt idx="891">
                        <c:v>15.4</c:v>
                      </c:pt>
                      <c:pt idx="892">
                        <c:v>15.4</c:v>
                      </c:pt>
                      <c:pt idx="893">
                        <c:v>15.4</c:v>
                      </c:pt>
                      <c:pt idx="894">
                        <c:v>15.4</c:v>
                      </c:pt>
                      <c:pt idx="895">
                        <c:v>15.4</c:v>
                      </c:pt>
                      <c:pt idx="896">
                        <c:v>15.3</c:v>
                      </c:pt>
                      <c:pt idx="897">
                        <c:v>15.4</c:v>
                      </c:pt>
                      <c:pt idx="898">
                        <c:v>15.4</c:v>
                      </c:pt>
                      <c:pt idx="899">
                        <c:v>15.4</c:v>
                      </c:pt>
                      <c:pt idx="900">
                        <c:v>15.4</c:v>
                      </c:pt>
                      <c:pt idx="901">
                        <c:v>15.4</c:v>
                      </c:pt>
                      <c:pt idx="902">
                        <c:v>15.4</c:v>
                      </c:pt>
                      <c:pt idx="903">
                        <c:v>15.3</c:v>
                      </c:pt>
                      <c:pt idx="904">
                        <c:v>15.4</c:v>
                      </c:pt>
                      <c:pt idx="905">
                        <c:v>15.3</c:v>
                      </c:pt>
                      <c:pt idx="906">
                        <c:v>15.4</c:v>
                      </c:pt>
                      <c:pt idx="907">
                        <c:v>15.4</c:v>
                      </c:pt>
                      <c:pt idx="908">
                        <c:v>15.4</c:v>
                      </c:pt>
                      <c:pt idx="909">
                        <c:v>15.4</c:v>
                      </c:pt>
                      <c:pt idx="910">
                        <c:v>15.3</c:v>
                      </c:pt>
                      <c:pt idx="911">
                        <c:v>15.4</c:v>
                      </c:pt>
                      <c:pt idx="912">
                        <c:v>15.4</c:v>
                      </c:pt>
                      <c:pt idx="913">
                        <c:v>15.4</c:v>
                      </c:pt>
                      <c:pt idx="914">
                        <c:v>15.3</c:v>
                      </c:pt>
                      <c:pt idx="915">
                        <c:v>15.4</c:v>
                      </c:pt>
                      <c:pt idx="916">
                        <c:v>15.4</c:v>
                      </c:pt>
                      <c:pt idx="917">
                        <c:v>15.4</c:v>
                      </c:pt>
                      <c:pt idx="918">
                        <c:v>15.4</c:v>
                      </c:pt>
                      <c:pt idx="919">
                        <c:v>15.4</c:v>
                      </c:pt>
                      <c:pt idx="920">
                        <c:v>15.4</c:v>
                      </c:pt>
                      <c:pt idx="921">
                        <c:v>15.4</c:v>
                      </c:pt>
                      <c:pt idx="922">
                        <c:v>15.4</c:v>
                      </c:pt>
                      <c:pt idx="923">
                        <c:v>15.4</c:v>
                      </c:pt>
                      <c:pt idx="924">
                        <c:v>15.3</c:v>
                      </c:pt>
                      <c:pt idx="925">
                        <c:v>15.4</c:v>
                      </c:pt>
                      <c:pt idx="926">
                        <c:v>15.4</c:v>
                      </c:pt>
                      <c:pt idx="927">
                        <c:v>15.3</c:v>
                      </c:pt>
                      <c:pt idx="928">
                        <c:v>15.4</c:v>
                      </c:pt>
                      <c:pt idx="929">
                        <c:v>15.3</c:v>
                      </c:pt>
                      <c:pt idx="930">
                        <c:v>15.4</c:v>
                      </c:pt>
                      <c:pt idx="931">
                        <c:v>15.4</c:v>
                      </c:pt>
                      <c:pt idx="932">
                        <c:v>15.3</c:v>
                      </c:pt>
                      <c:pt idx="933">
                        <c:v>15.3</c:v>
                      </c:pt>
                      <c:pt idx="934">
                        <c:v>15.4</c:v>
                      </c:pt>
                      <c:pt idx="935">
                        <c:v>15.3</c:v>
                      </c:pt>
                      <c:pt idx="936">
                        <c:v>15.4</c:v>
                      </c:pt>
                      <c:pt idx="937">
                        <c:v>15.4</c:v>
                      </c:pt>
                      <c:pt idx="938">
                        <c:v>15.3</c:v>
                      </c:pt>
                      <c:pt idx="939">
                        <c:v>15.3</c:v>
                      </c:pt>
                      <c:pt idx="940">
                        <c:v>15.3</c:v>
                      </c:pt>
                      <c:pt idx="941">
                        <c:v>15.3</c:v>
                      </c:pt>
                      <c:pt idx="942">
                        <c:v>15.3</c:v>
                      </c:pt>
                      <c:pt idx="943">
                        <c:v>15.3</c:v>
                      </c:pt>
                      <c:pt idx="944">
                        <c:v>15.3</c:v>
                      </c:pt>
                      <c:pt idx="945">
                        <c:v>15.3</c:v>
                      </c:pt>
                      <c:pt idx="946">
                        <c:v>15.3</c:v>
                      </c:pt>
                      <c:pt idx="947">
                        <c:v>15.3</c:v>
                      </c:pt>
                      <c:pt idx="948">
                        <c:v>15.3</c:v>
                      </c:pt>
                      <c:pt idx="949">
                        <c:v>15.3</c:v>
                      </c:pt>
                      <c:pt idx="950">
                        <c:v>15.3</c:v>
                      </c:pt>
                      <c:pt idx="951">
                        <c:v>15.3</c:v>
                      </c:pt>
                      <c:pt idx="952">
                        <c:v>15.2</c:v>
                      </c:pt>
                      <c:pt idx="953">
                        <c:v>15.3</c:v>
                      </c:pt>
                      <c:pt idx="954">
                        <c:v>15.4</c:v>
                      </c:pt>
                      <c:pt idx="955">
                        <c:v>15.3</c:v>
                      </c:pt>
                      <c:pt idx="956">
                        <c:v>15.3</c:v>
                      </c:pt>
                      <c:pt idx="957">
                        <c:v>15.3</c:v>
                      </c:pt>
                      <c:pt idx="958">
                        <c:v>15.3</c:v>
                      </c:pt>
                      <c:pt idx="959">
                        <c:v>15.3</c:v>
                      </c:pt>
                      <c:pt idx="960">
                        <c:v>15.3</c:v>
                      </c:pt>
                      <c:pt idx="961">
                        <c:v>15.3</c:v>
                      </c:pt>
                      <c:pt idx="962">
                        <c:v>15.3</c:v>
                      </c:pt>
                      <c:pt idx="963">
                        <c:v>15.3</c:v>
                      </c:pt>
                      <c:pt idx="964">
                        <c:v>15.3</c:v>
                      </c:pt>
                      <c:pt idx="965">
                        <c:v>15.2</c:v>
                      </c:pt>
                      <c:pt idx="966">
                        <c:v>15.3</c:v>
                      </c:pt>
                      <c:pt idx="967">
                        <c:v>15.3</c:v>
                      </c:pt>
                      <c:pt idx="968">
                        <c:v>15.3</c:v>
                      </c:pt>
                      <c:pt idx="969">
                        <c:v>15.3</c:v>
                      </c:pt>
                      <c:pt idx="970">
                        <c:v>15.3</c:v>
                      </c:pt>
                      <c:pt idx="971">
                        <c:v>15.3</c:v>
                      </c:pt>
                      <c:pt idx="972">
                        <c:v>15.2</c:v>
                      </c:pt>
                      <c:pt idx="973">
                        <c:v>15.2</c:v>
                      </c:pt>
                      <c:pt idx="974">
                        <c:v>15.3</c:v>
                      </c:pt>
                      <c:pt idx="975">
                        <c:v>15.2</c:v>
                      </c:pt>
                      <c:pt idx="976">
                        <c:v>15.2</c:v>
                      </c:pt>
                      <c:pt idx="977">
                        <c:v>15.2</c:v>
                      </c:pt>
                      <c:pt idx="978">
                        <c:v>15.2</c:v>
                      </c:pt>
                      <c:pt idx="979">
                        <c:v>15.2</c:v>
                      </c:pt>
                      <c:pt idx="980">
                        <c:v>15.2</c:v>
                      </c:pt>
                      <c:pt idx="981">
                        <c:v>15.2</c:v>
                      </c:pt>
                      <c:pt idx="982">
                        <c:v>15.2</c:v>
                      </c:pt>
                      <c:pt idx="983">
                        <c:v>15.2</c:v>
                      </c:pt>
                      <c:pt idx="984">
                        <c:v>15.2</c:v>
                      </c:pt>
                      <c:pt idx="985">
                        <c:v>15.2</c:v>
                      </c:pt>
                      <c:pt idx="986">
                        <c:v>15.2</c:v>
                      </c:pt>
                      <c:pt idx="987">
                        <c:v>15.2</c:v>
                      </c:pt>
                      <c:pt idx="988">
                        <c:v>15.2</c:v>
                      </c:pt>
                      <c:pt idx="989">
                        <c:v>15.2</c:v>
                      </c:pt>
                      <c:pt idx="990">
                        <c:v>15.2</c:v>
                      </c:pt>
                      <c:pt idx="991">
                        <c:v>15.3</c:v>
                      </c:pt>
                      <c:pt idx="992">
                        <c:v>15.3</c:v>
                      </c:pt>
                      <c:pt idx="993">
                        <c:v>15.2</c:v>
                      </c:pt>
                      <c:pt idx="994">
                        <c:v>15.2</c:v>
                      </c:pt>
                      <c:pt idx="995">
                        <c:v>15.2</c:v>
                      </c:pt>
                      <c:pt idx="996">
                        <c:v>15.2</c:v>
                      </c:pt>
                      <c:pt idx="997">
                        <c:v>15.1</c:v>
                      </c:pt>
                      <c:pt idx="998">
                        <c:v>15.2</c:v>
                      </c:pt>
                      <c:pt idx="999">
                        <c:v>15.2</c:v>
                      </c:pt>
                      <c:pt idx="1000">
                        <c:v>15.2</c:v>
                      </c:pt>
                      <c:pt idx="1001">
                        <c:v>15.2</c:v>
                      </c:pt>
                      <c:pt idx="1002">
                        <c:v>15.2</c:v>
                      </c:pt>
                      <c:pt idx="1003">
                        <c:v>15.2</c:v>
                      </c:pt>
                      <c:pt idx="1004">
                        <c:v>15.2</c:v>
                      </c:pt>
                      <c:pt idx="1005">
                        <c:v>15.1</c:v>
                      </c:pt>
                      <c:pt idx="1006">
                        <c:v>15.2</c:v>
                      </c:pt>
                      <c:pt idx="1007">
                        <c:v>15.2</c:v>
                      </c:pt>
                      <c:pt idx="1008">
                        <c:v>15.2</c:v>
                      </c:pt>
                      <c:pt idx="1009">
                        <c:v>15.2</c:v>
                      </c:pt>
                      <c:pt idx="1010">
                        <c:v>15.2</c:v>
                      </c:pt>
                      <c:pt idx="1011">
                        <c:v>15.2</c:v>
                      </c:pt>
                      <c:pt idx="1012">
                        <c:v>15.2</c:v>
                      </c:pt>
                      <c:pt idx="1013">
                        <c:v>15.2</c:v>
                      </c:pt>
                      <c:pt idx="1014">
                        <c:v>15.2</c:v>
                      </c:pt>
                      <c:pt idx="1015">
                        <c:v>15.2</c:v>
                      </c:pt>
                      <c:pt idx="1016">
                        <c:v>15.2</c:v>
                      </c:pt>
                      <c:pt idx="1017">
                        <c:v>15.2</c:v>
                      </c:pt>
                      <c:pt idx="1018">
                        <c:v>15.2</c:v>
                      </c:pt>
                      <c:pt idx="1019">
                        <c:v>15.2</c:v>
                      </c:pt>
                      <c:pt idx="1020">
                        <c:v>15.1</c:v>
                      </c:pt>
                      <c:pt idx="1021">
                        <c:v>15</c:v>
                      </c:pt>
                      <c:pt idx="1022">
                        <c:v>15.1</c:v>
                      </c:pt>
                      <c:pt idx="1023">
                        <c:v>15.1</c:v>
                      </c:pt>
                      <c:pt idx="1024">
                        <c:v>15</c:v>
                      </c:pt>
                      <c:pt idx="1025">
                        <c:v>14.9</c:v>
                      </c:pt>
                      <c:pt idx="1026">
                        <c:v>15</c:v>
                      </c:pt>
                      <c:pt idx="1027">
                        <c:v>15</c:v>
                      </c:pt>
                      <c:pt idx="1028">
                        <c:v>14.9</c:v>
                      </c:pt>
                      <c:pt idx="1029">
                        <c:v>14.8</c:v>
                      </c:pt>
                      <c:pt idx="1030">
                        <c:v>14.8</c:v>
                      </c:pt>
                      <c:pt idx="1031">
                        <c:v>14.8</c:v>
                      </c:pt>
                      <c:pt idx="1032">
                        <c:v>14.8</c:v>
                      </c:pt>
                      <c:pt idx="1033">
                        <c:v>14.8</c:v>
                      </c:pt>
                      <c:pt idx="1034">
                        <c:v>14.8</c:v>
                      </c:pt>
                      <c:pt idx="1035">
                        <c:v>14.7</c:v>
                      </c:pt>
                      <c:pt idx="1036">
                        <c:v>14.8</c:v>
                      </c:pt>
                      <c:pt idx="1037">
                        <c:v>14.7</c:v>
                      </c:pt>
                      <c:pt idx="1038">
                        <c:v>14.7</c:v>
                      </c:pt>
                      <c:pt idx="1039">
                        <c:v>14.7</c:v>
                      </c:pt>
                      <c:pt idx="1040">
                        <c:v>14.7</c:v>
                      </c:pt>
                      <c:pt idx="1041">
                        <c:v>14.7</c:v>
                      </c:pt>
                      <c:pt idx="1042">
                        <c:v>14.7</c:v>
                      </c:pt>
                      <c:pt idx="1043">
                        <c:v>14.7</c:v>
                      </c:pt>
                      <c:pt idx="1044">
                        <c:v>14.7</c:v>
                      </c:pt>
                      <c:pt idx="1045">
                        <c:v>14.7</c:v>
                      </c:pt>
                      <c:pt idx="1046">
                        <c:v>14.6</c:v>
                      </c:pt>
                      <c:pt idx="1047">
                        <c:v>14.7</c:v>
                      </c:pt>
                      <c:pt idx="1048">
                        <c:v>14.6</c:v>
                      </c:pt>
                      <c:pt idx="1049">
                        <c:v>14.6</c:v>
                      </c:pt>
                      <c:pt idx="1050">
                        <c:v>14.6</c:v>
                      </c:pt>
                      <c:pt idx="1051">
                        <c:v>14.6</c:v>
                      </c:pt>
                      <c:pt idx="1052">
                        <c:v>14.6</c:v>
                      </c:pt>
                      <c:pt idx="1053">
                        <c:v>14.7</c:v>
                      </c:pt>
                      <c:pt idx="1054">
                        <c:v>14.7</c:v>
                      </c:pt>
                      <c:pt idx="1055">
                        <c:v>14.7</c:v>
                      </c:pt>
                      <c:pt idx="1056">
                        <c:v>14.7</c:v>
                      </c:pt>
                      <c:pt idx="1057">
                        <c:v>14.7</c:v>
                      </c:pt>
                      <c:pt idx="1058">
                        <c:v>14.7</c:v>
                      </c:pt>
                      <c:pt idx="1059">
                        <c:v>14.7</c:v>
                      </c:pt>
                      <c:pt idx="1060">
                        <c:v>14.8</c:v>
                      </c:pt>
                      <c:pt idx="1061">
                        <c:v>14.8</c:v>
                      </c:pt>
                      <c:pt idx="1062">
                        <c:v>14.9</c:v>
                      </c:pt>
                      <c:pt idx="1063">
                        <c:v>14.8</c:v>
                      </c:pt>
                      <c:pt idx="1064">
                        <c:v>14.8</c:v>
                      </c:pt>
                      <c:pt idx="1065">
                        <c:v>14.9</c:v>
                      </c:pt>
                      <c:pt idx="1066">
                        <c:v>14.9</c:v>
                      </c:pt>
                      <c:pt idx="1067">
                        <c:v>14.9</c:v>
                      </c:pt>
                      <c:pt idx="1068">
                        <c:v>14.9</c:v>
                      </c:pt>
                      <c:pt idx="1069">
                        <c:v>14.9</c:v>
                      </c:pt>
                      <c:pt idx="1070">
                        <c:v>14.8</c:v>
                      </c:pt>
                      <c:pt idx="1071">
                        <c:v>14.9</c:v>
                      </c:pt>
                      <c:pt idx="1072">
                        <c:v>14.8</c:v>
                      </c:pt>
                      <c:pt idx="1073">
                        <c:v>14.7</c:v>
                      </c:pt>
                      <c:pt idx="1074">
                        <c:v>14.6</c:v>
                      </c:pt>
                      <c:pt idx="1075">
                        <c:v>14.6</c:v>
                      </c:pt>
                      <c:pt idx="1076">
                        <c:v>14.7</c:v>
                      </c:pt>
                      <c:pt idx="1077">
                        <c:v>14.7</c:v>
                      </c:pt>
                      <c:pt idx="1078">
                        <c:v>14.8</c:v>
                      </c:pt>
                      <c:pt idx="1079">
                        <c:v>14.8</c:v>
                      </c:pt>
                      <c:pt idx="1080">
                        <c:v>14.9</c:v>
                      </c:pt>
                      <c:pt idx="1081">
                        <c:v>14.8</c:v>
                      </c:pt>
                      <c:pt idx="1082">
                        <c:v>14.8</c:v>
                      </c:pt>
                      <c:pt idx="1083">
                        <c:v>14.8</c:v>
                      </c:pt>
                      <c:pt idx="1084">
                        <c:v>14.8</c:v>
                      </c:pt>
                      <c:pt idx="1085">
                        <c:v>14.8</c:v>
                      </c:pt>
                      <c:pt idx="1086">
                        <c:v>14.8</c:v>
                      </c:pt>
                      <c:pt idx="1087">
                        <c:v>14.8</c:v>
                      </c:pt>
                      <c:pt idx="1088">
                        <c:v>14.9</c:v>
                      </c:pt>
                      <c:pt idx="1089">
                        <c:v>14.9</c:v>
                      </c:pt>
                      <c:pt idx="1090">
                        <c:v>14.8</c:v>
                      </c:pt>
                      <c:pt idx="1091">
                        <c:v>14.8</c:v>
                      </c:pt>
                      <c:pt idx="1092">
                        <c:v>14.8</c:v>
                      </c:pt>
                      <c:pt idx="1093">
                        <c:v>14.8</c:v>
                      </c:pt>
                      <c:pt idx="1094">
                        <c:v>14.8</c:v>
                      </c:pt>
                      <c:pt idx="1095">
                        <c:v>14.8</c:v>
                      </c:pt>
                      <c:pt idx="1096">
                        <c:v>14.8</c:v>
                      </c:pt>
                      <c:pt idx="1097">
                        <c:v>14.8</c:v>
                      </c:pt>
                      <c:pt idx="1098">
                        <c:v>14.8</c:v>
                      </c:pt>
                      <c:pt idx="1099">
                        <c:v>14.8</c:v>
                      </c:pt>
                      <c:pt idx="1100">
                        <c:v>14.8</c:v>
                      </c:pt>
                      <c:pt idx="1101">
                        <c:v>14.8</c:v>
                      </c:pt>
                      <c:pt idx="1102">
                        <c:v>14.9</c:v>
                      </c:pt>
                      <c:pt idx="1103">
                        <c:v>14.9</c:v>
                      </c:pt>
                      <c:pt idx="1104">
                        <c:v>14.8</c:v>
                      </c:pt>
                      <c:pt idx="1105">
                        <c:v>14.8</c:v>
                      </c:pt>
                      <c:pt idx="1106">
                        <c:v>14.8</c:v>
                      </c:pt>
                      <c:pt idx="1107">
                        <c:v>14.8</c:v>
                      </c:pt>
                      <c:pt idx="1108">
                        <c:v>14.8</c:v>
                      </c:pt>
                      <c:pt idx="1109">
                        <c:v>14.8</c:v>
                      </c:pt>
                      <c:pt idx="1110">
                        <c:v>14.9</c:v>
                      </c:pt>
                      <c:pt idx="1111">
                        <c:v>14.8</c:v>
                      </c:pt>
                      <c:pt idx="1112">
                        <c:v>14.8</c:v>
                      </c:pt>
                      <c:pt idx="1113">
                        <c:v>14.8</c:v>
                      </c:pt>
                      <c:pt idx="1114">
                        <c:v>14.8</c:v>
                      </c:pt>
                      <c:pt idx="1115">
                        <c:v>14.9</c:v>
                      </c:pt>
                      <c:pt idx="1116">
                        <c:v>14.8</c:v>
                      </c:pt>
                      <c:pt idx="1117">
                        <c:v>14.8</c:v>
                      </c:pt>
                      <c:pt idx="1118">
                        <c:v>14.8</c:v>
                      </c:pt>
                      <c:pt idx="1119">
                        <c:v>14.9</c:v>
                      </c:pt>
                      <c:pt idx="1120">
                        <c:v>14.9</c:v>
                      </c:pt>
                      <c:pt idx="1121">
                        <c:v>14.9</c:v>
                      </c:pt>
                      <c:pt idx="1122">
                        <c:v>14.9</c:v>
                      </c:pt>
                      <c:pt idx="1123">
                        <c:v>14.8</c:v>
                      </c:pt>
                      <c:pt idx="1124">
                        <c:v>14.8</c:v>
                      </c:pt>
                      <c:pt idx="1125">
                        <c:v>14.9</c:v>
                      </c:pt>
                      <c:pt idx="1126">
                        <c:v>14.8</c:v>
                      </c:pt>
                      <c:pt idx="1127">
                        <c:v>14.8</c:v>
                      </c:pt>
                      <c:pt idx="1128">
                        <c:v>14.9</c:v>
                      </c:pt>
                      <c:pt idx="1129">
                        <c:v>14.9</c:v>
                      </c:pt>
                      <c:pt idx="1130">
                        <c:v>14.8</c:v>
                      </c:pt>
                      <c:pt idx="1131">
                        <c:v>14.7</c:v>
                      </c:pt>
                      <c:pt idx="1132">
                        <c:v>14.7</c:v>
                      </c:pt>
                      <c:pt idx="1133">
                        <c:v>14.8</c:v>
                      </c:pt>
                      <c:pt idx="1134">
                        <c:v>14.8</c:v>
                      </c:pt>
                      <c:pt idx="1135">
                        <c:v>14.7</c:v>
                      </c:pt>
                      <c:pt idx="1136">
                        <c:v>14.8</c:v>
                      </c:pt>
                      <c:pt idx="1137">
                        <c:v>14.7</c:v>
                      </c:pt>
                      <c:pt idx="1138">
                        <c:v>14.6</c:v>
                      </c:pt>
                      <c:pt idx="1139">
                        <c:v>14.6</c:v>
                      </c:pt>
                      <c:pt idx="1140">
                        <c:v>14.5</c:v>
                      </c:pt>
                      <c:pt idx="1141">
                        <c:v>14.6</c:v>
                      </c:pt>
                      <c:pt idx="1142">
                        <c:v>14.6</c:v>
                      </c:pt>
                      <c:pt idx="1143">
                        <c:v>14.7</c:v>
                      </c:pt>
                      <c:pt idx="1144">
                        <c:v>14.7</c:v>
                      </c:pt>
                      <c:pt idx="1145">
                        <c:v>14.8</c:v>
                      </c:pt>
                      <c:pt idx="1146">
                        <c:v>14.9</c:v>
                      </c:pt>
                      <c:pt idx="1147">
                        <c:v>14.9</c:v>
                      </c:pt>
                      <c:pt idx="1148">
                        <c:v>14.9</c:v>
                      </c:pt>
                      <c:pt idx="1149">
                        <c:v>14.9</c:v>
                      </c:pt>
                      <c:pt idx="1150">
                        <c:v>14.9</c:v>
                      </c:pt>
                      <c:pt idx="1151">
                        <c:v>14.9</c:v>
                      </c:pt>
                      <c:pt idx="1152">
                        <c:v>14.9</c:v>
                      </c:pt>
                      <c:pt idx="1153">
                        <c:v>14.9</c:v>
                      </c:pt>
                      <c:pt idx="1154">
                        <c:v>14.9</c:v>
                      </c:pt>
                      <c:pt idx="1155">
                        <c:v>14.9</c:v>
                      </c:pt>
                      <c:pt idx="1156">
                        <c:v>14.8</c:v>
                      </c:pt>
                      <c:pt idx="1157">
                        <c:v>14.8</c:v>
                      </c:pt>
                      <c:pt idx="1158">
                        <c:v>14.9</c:v>
                      </c:pt>
                      <c:pt idx="1159">
                        <c:v>14.9</c:v>
                      </c:pt>
                      <c:pt idx="1160">
                        <c:v>14.9</c:v>
                      </c:pt>
                      <c:pt idx="1161">
                        <c:v>14.9</c:v>
                      </c:pt>
                      <c:pt idx="1162">
                        <c:v>14.9</c:v>
                      </c:pt>
                      <c:pt idx="1163">
                        <c:v>14.9</c:v>
                      </c:pt>
                      <c:pt idx="1164">
                        <c:v>14.9</c:v>
                      </c:pt>
                      <c:pt idx="1165">
                        <c:v>14.8</c:v>
                      </c:pt>
                      <c:pt idx="1166">
                        <c:v>14.8</c:v>
                      </c:pt>
                      <c:pt idx="1167">
                        <c:v>14.9</c:v>
                      </c:pt>
                      <c:pt idx="1168">
                        <c:v>14.9</c:v>
                      </c:pt>
                      <c:pt idx="1169">
                        <c:v>14.8</c:v>
                      </c:pt>
                      <c:pt idx="1170">
                        <c:v>14.9</c:v>
                      </c:pt>
                      <c:pt idx="1171">
                        <c:v>14.8</c:v>
                      </c:pt>
                      <c:pt idx="1172">
                        <c:v>14.8</c:v>
                      </c:pt>
                      <c:pt idx="1173">
                        <c:v>14.8</c:v>
                      </c:pt>
                      <c:pt idx="1174">
                        <c:v>14.8</c:v>
                      </c:pt>
                      <c:pt idx="1175">
                        <c:v>14.8</c:v>
                      </c:pt>
                      <c:pt idx="1176">
                        <c:v>14.8</c:v>
                      </c:pt>
                      <c:pt idx="1177">
                        <c:v>14.8</c:v>
                      </c:pt>
                      <c:pt idx="1178">
                        <c:v>14.7</c:v>
                      </c:pt>
                      <c:pt idx="1179">
                        <c:v>14.7</c:v>
                      </c:pt>
                      <c:pt idx="1180">
                        <c:v>14.7</c:v>
                      </c:pt>
                      <c:pt idx="1181">
                        <c:v>14.8</c:v>
                      </c:pt>
                      <c:pt idx="1182">
                        <c:v>14.8</c:v>
                      </c:pt>
                      <c:pt idx="1183">
                        <c:v>14.6</c:v>
                      </c:pt>
                      <c:pt idx="1184">
                        <c:v>14.7</c:v>
                      </c:pt>
                      <c:pt idx="1185">
                        <c:v>14.7</c:v>
                      </c:pt>
                      <c:pt idx="1186">
                        <c:v>14.7</c:v>
                      </c:pt>
                      <c:pt idx="1187">
                        <c:v>14.7</c:v>
                      </c:pt>
                      <c:pt idx="1188">
                        <c:v>14.7</c:v>
                      </c:pt>
                      <c:pt idx="1189">
                        <c:v>14.8</c:v>
                      </c:pt>
                      <c:pt idx="1190">
                        <c:v>14.7</c:v>
                      </c:pt>
                      <c:pt idx="1191">
                        <c:v>14.6</c:v>
                      </c:pt>
                      <c:pt idx="1192">
                        <c:v>14.7</c:v>
                      </c:pt>
                      <c:pt idx="1193">
                        <c:v>14.7</c:v>
                      </c:pt>
                      <c:pt idx="1194">
                        <c:v>14.7</c:v>
                      </c:pt>
                      <c:pt idx="1195">
                        <c:v>14.7</c:v>
                      </c:pt>
                      <c:pt idx="1196">
                        <c:v>14.6</c:v>
                      </c:pt>
                      <c:pt idx="1197">
                        <c:v>14.6</c:v>
                      </c:pt>
                      <c:pt idx="1198">
                        <c:v>14.4</c:v>
                      </c:pt>
                      <c:pt idx="1199">
                        <c:v>14.5</c:v>
                      </c:pt>
                      <c:pt idx="1200">
                        <c:v>13.9</c:v>
                      </c:pt>
                      <c:pt idx="1201">
                        <c:v>13.6</c:v>
                      </c:pt>
                      <c:pt idx="1202">
                        <c:v>13.6</c:v>
                      </c:pt>
                      <c:pt idx="1203">
                        <c:v>14</c:v>
                      </c:pt>
                      <c:pt idx="1204">
                        <c:v>14.3</c:v>
                      </c:pt>
                      <c:pt idx="1205">
                        <c:v>14.4</c:v>
                      </c:pt>
                      <c:pt idx="1206">
                        <c:v>14.5</c:v>
                      </c:pt>
                      <c:pt idx="1207">
                        <c:v>14.5</c:v>
                      </c:pt>
                      <c:pt idx="1208">
                        <c:v>14.6</c:v>
                      </c:pt>
                      <c:pt idx="1209">
                        <c:v>14.6</c:v>
                      </c:pt>
                      <c:pt idx="1210">
                        <c:v>14.5</c:v>
                      </c:pt>
                      <c:pt idx="1211">
                        <c:v>14.5</c:v>
                      </c:pt>
                      <c:pt idx="1212">
                        <c:v>14.5</c:v>
                      </c:pt>
                      <c:pt idx="1213">
                        <c:v>14.6</c:v>
                      </c:pt>
                      <c:pt idx="1214">
                        <c:v>14.6</c:v>
                      </c:pt>
                      <c:pt idx="1215">
                        <c:v>14.7</c:v>
                      </c:pt>
                      <c:pt idx="1216">
                        <c:v>14.7</c:v>
                      </c:pt>
                      <c:pt idx="1217">
                        <c:v>14.5</c:v>
                      </c:pt>
                      <c:pt idx="1218">
                        <c:v>14.3</c:v>
                      </c:pt>
                      <c:pt idx="1219">
                        <c:v>14.1</c:v>
                      </c:pt>
                      <c:pt idx="1220">
                        <c:v>14</c:v>
                      </c:pt>
                      <c:pt idx="1221">
                        <c:v>14</c:v>
                      </c:pt>
                      <c:pt idx="1222">
                        <c:v>14</c:v>
                      </c:pt>
                      <c:pt idx="1223">
                        <c:v>14.1</c:v>
                      </c:pt>
                      <c:pt idx="1224">
                        <c:v>14.1</c:v>
                      </c:pt>
                      <c:pt idx="1225">
                        <c:v>14.3</c:v>
                      </c:pt>
                      <c:pt idx="1226">
                        <c:v>14.3</c:v>
                      </c:pt>
                      <c:pt idx="1227">
                        <c:v>14.3</c:v>
                      </c:pt>
                      <c:pt idx="1228">
                        <c:v>14.3</c:v>
                      </c:pt>
                      <c:pt idx="1229">
                        <c:v>14.3</c:v>
                      </c:pt>
                      <c:pt idx="1230">
                        <c:v>14.4</c:v>
                      </c:pt>
                      <c:pt idx="1231">
                        <c:v>14.4</c:v>
                      </c:pt>
                      <c:pt idx="1232">
                        <c:v>14.4</c:v>
                      </c:pt>
                      <c:pt idx="1233">
                        <c:v>14.4</c:v>
                      </c:pt>
                      <c:pt idx="1234">
                        <c:v>14.3</c:v>
                      </c:pt>
                      <c:pt idx="1235">
                        <c:v>14.4</c:v>
                      </c:pt>
                      <c:pt idx="1236">
                        <c:v>14.3</c:v>
                      </c:pt>
                      <c:pt idx="1237">
                        <c:v>14.3</c:v>
                      </c:pt>
                      <c:pt idx="1238">
                        <c:v>14.4</c:v>
                      </c:pt>
                      <c:pt idx="1239">
                        <c:v>14.4</c:v>
                      </c:pt>
                      <c:pt idx="1240">
                        <c:v>14.4</c:v>
                      </c:pt>
                      <c:pt idx="1241">
                        <c:v>14.4</c:v>
                      </c:pt>
                      <c:pt idx="1242">
                        <c:v>14.5</c:v>
                      </c:pt>
                      <c:pt idx="1243">
                        <c:v>14.5</c:v>
                      </c:pt>
                      <c:pt idx="1244">
                        <c:v>14.6</c:v>
                      </c:pt>
                      <c:pt idx="1245">
                        <c:v>14.2</c:v>
                      </c:pt>
                      <c:pt idx="1246">
                        <c:v>14.2</c:v>
                      </c:pt>
                      <c:pt idx="1247">
                        <c:v>14.2</c:v>
                      </c:pt>
                      <c:pt idx="1248">
                        <c:v>14.2</c:v>
                      </c:pt>
                      <c:pt idx="1249">
                        <c:v>14.3</c:v>
                      </c:pt>
                      <c:pt idx="1250">
                        <c:v>14.3</c:v>
                      </c:pt>
                      <c:pt idx="1251">
                        <c:v>14.4</c:v>
                      </c:pt>
                      <c:pt idx="1252">
                        <c:v>14.1</c:v>
                      </c:pt>
                      <c:pt idx="1253">
                        <c:v>14</c:v>
                      </c:pt>
                      <c:pt idx="1254">
                        <c:v>13.9</c:v>
                      </c:pt>
                      <c:pt idx="1255">
                        <c:v>14</c:v>
                      </c:pt>
                      <c:pt idx="1256">
                        <c:v>14.1</c:v>
                      </c:pt>
                      <c:pt idx="1257">
                        <c:v>14.2</c:v>
                      </c:pt>
                      <c:pt idx="1258">
                        <c:v>14.4</c:v>
                      </c:pt>
                      <c:pt idx="1259">
                        <c:v>14.6</c:v>
                      </c:pt>
                      <c:pt idx="1260">
                        <c:v>14.6</c:v>
                      </c:pt>
                      <c:pt idx="1261">
                        <c:v>14.6</c:v>
                      </c:pt>
                      <c:pt idx="1262">
                        <c:v>14.7</c:v>
                      </c:pt>
                      <c:pt idx="1263">
                        <c:v>14.7</c:v>
                      </c:pt>
                      <c:pt idx="1264">
                        <c:v>14.8</c:v>
                      </c:pt>
                      <c:pt idx="1265">
                        <c:v>14.8</c:v>
                      </c:pt>
                      <c:pt idx="1266">
                        <c:v>14.8</c:v>
                      </c:pt>
                      <c:pt idx="1267">
                        <c:v>14.8</c:v>
                      </c:pt>
                      <c:pt idx="1268">
                        <c:v>14.8</c:v>
                      </c:pt>
                      <c:pt idx="1269">
                        <c:v>14.9</c:v>
                      </c:pt>
                      <c:pt idx="1270">
                        <c:v>14.8</c:v>
                      </c:pt>
                      <c:pt idx="1271">
                        <c:v>14.8</c:v>
                      </c:pt>
                      <c:pt idx="1272">
                        <c:v>14.9</c:v>
                      </c:pt>
                      <c:pt idx="1273">
                        <c:v>14.8</c:v>
                      </c:pt>
                      <c:pt idx="1274">
                        <c:v>14.8</c:v>
                      </c:pt>
                      <c:pt idx="1275">
                        <c:v>14.7</c:v>
                      </c:pt>
                      <c:pt idx="1276">
                        <c:v>14.7</c:v>
                      </c:pt>
                      <c:pt idx="1277">
                        <c:v>14.7</c:v>
                      </c:pt>
                      <c:pt idx="1278">
                        <c:v>14.7</c:v>
                      </c:pt>
                      <c:pt idx="1279">
                        <c:v>14.6</c:v>
                      </c:pt>
                      <c:pt idx="1280">
                        <c:v>14.6</c:v>
                      </c:pt>
                      <c:pt idx="1281">
                        <c:v>14.7</c:v>
                      </c:pt>
                      <c:pt idx="1282">
                        <c:v>14.8</c:v>
                      </c:pt>
                      <c:pt idx="1283">
                        <c:v>14.7</c:v>
                      </c:pt>
                      <c:pt idx="1284">
                        <c:v>14.8</c:v>
                      </c:pt>
                      <c:pt idx="1285">
                        <c:v>14.7</c:v>
                      </c:pt>
                      <c:pt idx="1286">
                        <c:v>14.7</c:v>
                      </c:pt>
                      <c:pt idx="1287">
                        <c:v>14.7</c:v>
                      </c:pt>
                      <c:pt idx="1288">
                        <c:v>14.7</c:v>
                      </c:pt>
                      <c:pt idx="1289">
                        <c:v>14.8</c:v>
                      </c:pt>
                      <c:pt idx="1290">
                        <c:v>14.7</c:v>
                      </c:pt>
                      <c:pt idx="1291">
                        <c:v>14.8</c:v>
                      </c:pt>
                      <c:pt idx="1292">
                        <c:v>14.8</c:v>
                      </c:pt>
                      <c:pt idx="1293">
                        <c:v>14.7</c:v>
                      </c:pt>
                      <c:pt idx="1294">
                        <c:v>14.7</c:v>
                      </c:pt>
                      <c:pt idx="1295">
                        <c:v>14.8</c:v>
                      </c:pt>
                      <c:pt idx="1296">
                        <c:v>14.8</c:v>
                      </c:pt>
                      <c:pt idx="1297">
                        <c:v>14.8</c:v>
                      </c:pt>
                      <c:pt idx="1298">
                        <c:v>14.8</c:v>
                      </c:pt>
                      <c:pt idx="1299">
                        <c:v>14.8</c:v>
                      </c:pt>
                      <c:pt idx="1300">
                        <c:v>14.7</c:v>
                      </c:pt>
                      <c:pt idx="1301">
                        <c:v>14.7</c:v>
                      </c:pt>
                      <c:pt idx="1302">
                        <c:v>14.7</c:v>
                      </c:pt>
                      <c:pt idx="1303">
                        <c:v>14.6</c:v>
                      </c:pt>
                      <c:pt idx="1304">
                        <c:v>14.6</c:v>
                      </c:pt>
                      <c:pt idx="1305">
                        <c:v>14.7</c:v>
                      </c:pt>
                      <c:pt idx="1306">
                        <c:v>14.7</c:v>
                      </c:pt>
                      <c:pt idx="1307">
                        <c:v>14.6</c:v>
                      </c:pt>
                      <c:pt idx="1308">
                        <c:v>14.6</c:v>
                      </c:pt>
                      <c:pt idx="1309">
                        <c:v>14.6</c:v>
                      </c:pt>
                      <c:pt idx="1310">
                        <c:v>14.6</c:v>
                      </c:pt>
                      <c:pt idx="1311">
                        <c:v>14.5</c:v>
                      </c:pt>
                      <c:pt idx="1312">
                        <c:v>14.6</c:v>
                      </c:pt>
                      <c:pt idx="1313">
                        <c:v>14.5</c:v>
                      </c:pt>
                      <c:pt idx="1314">
                        <c:v>14.5</c:v>
                      </c:pt>
                      <c:pt idx="1315">
                        <c:v>14.6</c:v>
                      </c:pt>
                      <c:pt idx="1316">
                        <c:v>14.6</c:v>
                      </c:pt>
                      <c:pt idx="1317">
                        <c:v>14.6</c:v>
                      </c:pt>
                      <c:pt idx="1318">
                        <c:v>14.6</c:v>
                      </c:pt>
                      <c:pt idx="1319">
                        <c:v>14.7</c:v>
                      </c:pt>
                      <c:pt idx="1320">
                        <c:v>14.7</c:v>
                      </c:pt>
                      <c:pt idx="1321">
                        <c:v>14.7</c:v>
                      </c:pt>
                      <c:pt idx="1322">
                        <c:v>14.7</c:v>
                      </c:pt>
                      <c:pt idx="1323">
                        <c:v>14.7</c:v>
                      </c:pt>
                      <c:pt idx="1324">
                        <c:v>14.7</c:v>
                      </c:pt>
                      <c:pt idx="1325">
                        <c:v>14.6</c:v>
                      </c:pt>
                      <c:pt idx="1326">
                        <c:v>14.7</c:v>
                      </c:pt>
                      <c:pt idx="1327">
                        <c:v>14.6</c:v>
                      </c:pt>
                      <c:pt idx="1328">
                        <c:v>14.6</c:v>
                      </c:pt>
                      <c:pt idx="1329">
                        <c:v>14.6</c:v>
                      </c:pt>
                      <c:pt idx="1330">
                        <c:v>14.7</c:v>
                      </c:pt>
                      <c:pt idx="1331">
                        <c:v>14.6</c:v>
                      </c:pt>
                      <c:pt idx="1332">
                        <c:v>14.6</c:v>
                      </c:pt>
                      <c:pt idx="1333">
                        <c:v>14.7</c:v>
                      </c:pt>
                      <c:pt idx="1334">
                        <c:v>14.6</c:v>
                      </c:pt>
                      <c:pt idx="1335">
                        <c:v>14.7</c:v>
                      </c:pt>
                      <c:pt idx="1336">
                        <c:v>14.7</c:v>
                      </c:pt>
                      <c:pt idx="1337">
                        <c:v>14.6</c:v>
                      </c:pt>
                      <c:pt idx="1338">
                        <c:v>14.7</c:v>
                      </c:pt>
                      <c:pt idx="1339">
                        <c:v>14.7</c:v>
                      </c:pt>
                      <c:pt idx="1340">
                        <c:v>14.7</c:v>
                      </c:pt>
                      <c:pt idx="1341">
                        <c:v>14.6</c:v>
                      </c:pt>
                      <c:pt idx="1342">
                        <c:v>14.6</c:v>
                      </c:pt>
                      <c:pt idx="1343">
                        <c:v>14.6</c:v>
                      </c:pt>
                      <c:pt idx="1344">
                        <c:v>14.6</c:v>
                      </c:pt>
                      <c:pt idx="1345">
                        <c:v>14.7</c:v>
                      </c:pt>
                      <c:pt idx="1346">
                        <c:v>14.7</c:v>
                      </c:pt>
                      <c:pt idx="1347">
                        <c:v>14.6</c:v>
                      </c:pt>
                      <c:pt idx="1348">
                        <c:v>14.6</c:v>
                      </c:pt>
                      <c:pt idx="1349">
                        <c:v>14.5</c:v>
                      </c:pt>
                      <c:pt idx="1350">
                        <c:v>14.6</c:v>
                      </c:pt>
                      <c:pt idx="1351">
                        <c:v>14.6</c:v>
                      </c:pt>
                      <c:pt idx="1352">
                        <c:v>14.5</c:v>
                      </c:pt>
                      <c:pt idx="1353">
                        <c:v>14.6</c:v>
                      </c:pt>
                      <c:pt idx="1354">
                        <c:v>14.6</c:v>
                      </c:pt>
                      <c:pt idx="1355">
                        <c:v>14.6</c:v>
                      </c:pt>
                      <c:pt idx="1356">
                        <c:v>14.6</c:v>
                      </c:pt>
                      <c:pt idx="1357">
                        <c:v>14.6</c:v>
                      </c:pt>
                      <c:pt idx="1358">
                        <c:v>14.5</c:v>
                      </c:pt>
                      <c:pt idx="1359">
                        <c:v>14.6</c:v>
                      </c:pt>
                      <c:pt idx="1360">
                        <c:v>14.5</c:v>
                      </c:pt>
                      <c:pt idx="1361">
                        <c:v>14.5</c:v>
                      </c:pt>
                      <c:pt idx="1362">
                        <c:v>14.5</c:v>
                      </c:pt>
                      <c:pt idx="1363">
                        <c:v>14.5</c:v>
                      </c:pt>
                      <c:pt idx="1364">
                        <c:v>14.5</c:v>
                      </c:pt>
                      <c:pt idx="1365">
                        <c:v>14.5</c:v>
                      </c:pt>
                      <c:pt idx="1366">
                        <c:v>14.5</c:v>
                      </c:pt>
                      <c:pt idx="1367">
                        <c:v>14.5</c:v>
                      </c:pt>
                      <c:pt idx="1368">
                        <c:v>14.5</c:v>
                      </c:pt>
                      <c:pt idx="1369">
                        <c:v>14.6</c:v>
                      </c:pt>
                      <c:pt idx="1370">
                        <c:v>14.5</c:v>
                      </c:pt>
                      <c:pt idx="1371">
                        <c:v>14.5</c:v>
                      </c:pt>
                      <c:pt idx="1372">
                        <c:v>14.5</c:v>
                      </c:pt>
                      <c:pt idx="1373">
                        <c:v>14.6</c:v>
                      </c:pt>
                      <c:pt idx="1374">
                        <c:v>14.6</c:v>
                      </c:pt>
                      <c:pt idx="1375">
                        <c:v>14.5</c:v>
                      </c:pt>
                      <c:pt idx="1376">
                        <c:v>14.6</c:v>
                      </c:pt>
                      <c:pt idx="1377">
                        <c:v>14.6</c:v>
                      </c:pt>
                      <c:pt idx="1378">
                        <c:v>14.6</c:v>
                      </c:pt>
                      <c:pt idx="1379">
                        <c:v>14.5</c:v>
                      </c:pt>
                      <c:pt idx="1380">
                        <c:v>14.6</c:v>
                      </c:pt>
                      <c:pt idx="1381">
                        <c:v>14.6</c:v>
                      </c:pt>
                      <c:pt idx="1382">
                        <c:v>14.6</c:v>
                      </c:pt>
                      <c:pt idx="1383">
                        <c:v>14.5</c:v>
                      </c:pt>
                      <c:pt idx="1384">
                        <c:v>14.5</c:v>
                      </c:pt>
                      <c:pt idx="1385">
                        <c:v>14.5</c:v>
                      </c:pt>
                      <c:pt idx="1386">
                        <c:v>14.5</c:v>
                      </c:pt>
                      <c:pt idx="1387">
                        <c:v>14.5</c:v>
                      </c:pt>
                      <c:pt idx="1388">
                        <c:v>14.6</c:v>
                      </c:pt>
                      <c:pt idx="1389">
                        <c:v>14.5</c:v>
                      </c:pt>
                      <c:pt idx="1390">
                        <c:v>14.5</c:v>
                      </c:pt>
                      <c:pt idx="1391">
                        <c:v>14.6</c:v>
                      </c:pt>
                      <c:pt idx="1392">
                        <c:v>14.6</c:v>
                      </c:pt>
                      <c:pt idx="1393">
                        <c:v>14.6</c:v>
                      </c:pt>
                      <c:pt idx="1394">
                        <c:v>14.5</c:v>
                      </c:pt>
                      <c:pt idx="1395">
                        <c:v>14.6</c:v>
                      </c:pt>
                      <c:pt idx="1396">
                        <c:v>14.6</c:v>
                      </c:pt>
                      <c:pt idx="1397">
                        <c:v>14.5</c:v>
                      </c:pt>
                      <c:pt idx="1398">
                        <c:v>14.5</c:v>
                      </c:pt>
                      <c:pt idx="1399">
                        <c:v>14.5</c:v>
                      </c:pt>
                      <c:pt idx="1400">
                        <c:v>14.5</c:v>
                      </c:pt>
                      <c:pt idx="1401">
                        <c:v>14.6</c:v>
                      </c:pt>
                      <c:pt idx="1402">
                        <c:v>14.5</c:v>
                      </c:pt>
                      <c:pt idx="1403">
                        <c:v>14.6</c:v>
                      </c:pt>
                      <c:pt idx="1404">
                        <c:v>14.6</c:v>
                      </c:pt>
                      <c:pt idx="1405">
                        <c:v>14.6</c:v>
                      </c:pt>
                      <c:pt idx="1406">
                        <c:v>14.6</c:v>
                      </c:pt>
                      <c:pt idx="1407">
                        <c:v>14.6</c:v>
                      </c:pt>
                      <c:pt idx="1408">
                        <c:v>14.6</c:v>
                      </c:pt>
                      <c:pt idx="1409">
                        <c:v>14.6</c:v>
                      </c:pt>
                      <c:pt idx="1410">
                        <c:v>14.5</c:v>
                      </c:pt>
                      <c:pt idx="1411">
                        <c:v>14.5</c:v>
                      </c:pt>
                      <c:pt idx="1412">
                        <c:v>14.5</c:v>
                      </c:pt>
                      <c:pt idx="1413">
                        <c:v>14.5</c:v>
                      </c:pt>
                      <c:pt idx="1414">
                        <c:v>14.5</c:v>
                      </c:pt>
                      <c:pt idx="1415">
                        <c:v>14.5</c:v>
                      </c:pt>
                      <c:pt idx="1416">
                        <c:v>14.6</c:v>
                      </c:pt>
                      <c:pt idx="1417">
                        <c:v>14.5</c:v>
                      </c:pt>
                      <c:pt idx="1418">
                        <c:v>14.6</c:v>
                      </c:pt>
                      <c:pt idx="1419">
                        <c:v>14.5</c:v>
                      </c:pt>
                      <c:pt idx="1420">
                        <c:v>14.5</c:v>
                      </c:pt>
                      <c:pt idx="1421">
                        <c:v>14.5</c:v>
                      </c:pt>
                      <c:pt idx="1422">
                        <c:v>14.5</c:v>
                      </c:pt>
                      <c:pt idx="1423">
                        <c:v>14.5</c:v>
                      </c:pt>
                      <c:pt idx="1424">
                        <c:v>14.5</c:v>
                      </c:pt>
                      <c:pt idx="1425">
                        <c:v>14.5</c:v>
                      </c:pt>
                      <c:pt idx="1426">
                        <c:v>14.5</c:v>
                      </c:pt>
                      <c:pt idx="1427">
                        <c:v>14.5</c:v>
                      </c:pt>
                      <c:pt idx="1428">
                        <c:v>14.5</c:v>
                      </c:pt>
                      <c:pt idx="1429">
                        <c:v>14.5</c:v>
                      </c:pt>
                      <c:pt idx="1430">
                        <c:v>14.5</c:v>
                      </c:pt>
                      <c:pt idx="1431">
                        <c:v>14.5</c:v>
                      </c:pt>
                      <c:pt idx="1432">
                        <c:v>14.5</c:v>
                      </c:pt>
                      <c:pt idx="1433">
                        <c:v>14.5</c:v>
                      </c:pt>
                      <c:pt idx="1434">
                        <c:v>14.5</c:v>
                      </c:pt>
                      <c:pt idx="1435">
                        <c:v>14.6</c:v>
                      </c:pt>
                      <c:pt idx="1436">
                        <c:v>14.5</c:v>
                      </c:pt>
                      <c:pt idx="1437">
                        <c:v>14.5</c:v>
                      </c:pt>
                      <c:pt idx="1438">
                        <c:v>14.4</c:v>
                      </c:pt>
                      <c:pt idx="1439">
                        <c:v>14.4</c:v>
                      </c:pt>
                      <c:pt idx="1440">
                        <c:v>14.4</c:v>
                      </c:pt>
                      <c:pt idx="1441">
                        <c:v>14.5</c:v>
                      </c:pt>
                      <c:pt idx="1442">
                        <c:v>14.5</c:v>
                      </c:pt>
                      <c:pt idx="1443">
                        <c:v>14.5</c:v>
                      </c:pt>
                      <c:pt idx="1444">
                        <c:v>14.5</c:v>
                      </c:pt>
                      <c:pt idx="1445">
                        <c:v>14.5</c:v>
                      </c:pt>
                      <c:pt idx="1446">
                        <c:v>14.5</c:v>
                      </c:pt>
                      <c:pt idx="1447">
                        <c:v>14.4</c:v>
                      </c:pt>
                      <c:pt idx="1448">
                        <c:v>14.4</c:v>
                      </c:pt>
                      <c:pt idx="1449">
                        <c:v>14.5</c:v>
                      </c:pt>
                      <c:pt idx="1450">
                        <c:v>14.4</c:v>
                      </c:pt>
                      <c:pt idx="1451">
                        <c:v>14.4</c:v>
                      </c:pt>
                      <c:pt idx="1452">
                        <c:v>14.4</c:v>
                      </c:pt>
                      <c:pt idx="1453">
                        <c:v>14.4</c:v>
                      </c:pt>
                      <c:pt idx="1454">
                        <c:v>14.4</c:v>
                      </c:pt>
                      <c:pt idx="1455">
                        <c:v>14.4</c:v>
                      </c:pt>
                      <c:pt idx="1456">
                        <c:v>14.4</c:v>
                      </c:pt>
                      <c:pt idx="1457">
                        <c:v>14.5</c:v>
                      </c:pt>
                      <c:pt idx="1458">
                        <c:v>14.4</c:v>
                      </c:pt>
                      <c:pt idx="1459">
                        <c:v>14.4</c:v>
                      </c:pt>
                      <c:pt idx="1460">
                        <c:v>14.4</c:v>
                      </c:pt>
                      <c:pt idx="1461">
                        <c:v>14.4</c:v>
                      </c:pt>
                      <c:pt idx="1462">
                        <c:v>14.4</c:v>
                      </c:pt>
                      <c:pt idx="1463">
                        <c:v>14.4</c:v>
                      </c:pt>
                      <c:pt idx="1464">
                        <c:v>14.5</c:v>
                      </c:pt>
                      <c:pt idx="1465">
                        <c:v>14.5</c:v>
                      </c:pt>
                      <c:pt idx="1466">
                        <c:v>14.5</c:v>
                      </c:pt>
                      <c:pt idx="1467">
                        <c:v>14.5</c:v>
                      </c:pt>
                      <c:pt idx="1468">
                        <c:v>14.4</c:v>
                      </c:pt>
                      <c:pt idx="1469">
                        <c:v>14.5</c:v>
                      </c:pt>
                      <c:pt idx="1470">
                        <c:v>14.5</c:v>
                      </c:pt>
                      <c:pt idx="1471">
                        <c:v>14.4</c:v>
                      </c:pt>
                      <c:pt idx="1472">
                        <c:v>14.5</c:v>
                      </c:pt>
                      <c:pt idx="1473">
                        <c:v>14.5</c:v>
                      </c:pt>
                      <c:pt idx="1474">
                        <c:v>14.4</c:v>
                      </c:pt>
                      <c:pt idx="1475">
                        <c:v>14.4</c:v>
                      </c:pt>
                      <c:pt idx="1476">
                        <c:v>14.4</c:v>
                      </c:pt>
                      <c:pt idx="1477">
                        <c:v>14.4</c:v>
                      </c:pt>
                      <c:pt idx="1478">
                        <c:v>14.4</c:v>
                      </c:pt>
                      <c:pt idx="1479">
                        <c:v>14.4</c:v>
                      </c:pt>
                      <c:pt idx="1480">
                        <c:v>14.4</c:v>
                      </c:pt>
                      <c:pt idx="1481">
                        <c:v>14.4</c:v>
                      </c:pt>
                      <c:pt idx="1482">
                        <c:v>14.4</c:v>
                      </c:pt>
                      <c:pt idx="1483">
                        <c:v>14.5</c:v>
                      </c:pt>
                      <c:pt idx="1484">
                        <c:v>14.4</c:v>
                      </c:pt>
                      <c:pt idx="1485">
                        <c:v>14.3</c:v>
                      </c:pt>
                      <c:pt idx="1486">
                        <c:v>14.4</c:v>
                      </c:pt>
                      <c:pt idx="1487">
                        <c:v>14.5</c:v>
                      </c:pt>
                      <c:pt idx="1488">
                        <c:v>14.4</c:v>
                      </c:pt>
                      <c:pt idx="1489">
                        <c:v>14.4</c:v>
                      </c:pt>
                      <c:pt idx="1490">
                        <c:v>14.5</c:v>
                      </c:pt>
                      <c:pt idx="1491">
                        <c:v>14.4</c:v>
                      </c:pt>
                      <c:pt idx="1492">
                        <c:v>14.5</c:v>
                      </c:pt>
                      <c:pt idx="1493">
                        <c:v>14.4</c:v>
                      </c:pt>
                      <c:pt idx="1494">
                        <c:v>14.4</c:v>
                      </c:pt>
                      <c:pt idx="1495">
                        <c:v>14.4</c:v>
                      </c:pt>
                      <c:pt idx="1496">
                        <c:v>14.5</c:v>
                      </c:pt>
                      <c:pt idx="1497">
                        <c:v>14.5</c:v>
                      </c:pt>
                      <c:pt idx="1498">
                        <c:v>14.4</c:v>
                      </c:pt>
                      <c:pt idx="1499">
                        <c:v>14.4</c:v>
                      </c:pt>
                      <c:pt idx="1500">
                        <c:v>14.4</c:v>
                      </c:pt>
                      <c:pt idx="1501">
                        <c:v>14.4</c:v>
                      </c:pt>
                      <c:pt idx="1502">
                        <c:v>14.4</c:v>
                      </c:pt>
                      <c:pt idx="1503">
                        <c:v>14.4</c:v>
                      </c:pt>
                      <c:pt idx="1504">
                        <c:v>14.4</c:v>
                      </c:pt>
                      <c:pt idx="1505">
                        <c:v>14.4</c:v>
                      </c:pt>
                      <c:pt idx="1506">
                        <c:v>14.4</c:v>
                      </c:pt>
                      <c:pt idx="1507">
                        <c:v>14.4</c:v>
                      </c:pt>
                      <c:pt idx="1508">
                        <c:v>14.4</c:v>
                      </c:pt>
                      <c:pt idx="1509">
                        <c:v>14.4</c:v>
                      </c:pt>
                      <c:pt idx="1510">
                        <c:v>14.4</c:v>
                      </c:pt>
                      <c:pt idx="1511">
                        <c:v>14.4</c:v>
                      </c:pt>
                      <c:pt idx="1512">
                        <c:v>14.4</c:v>
                      </c:pt>
                      <c:pt idx="1513">
                        <c:v>14.5</c:v>
                      </c:pt>
                      <c:pt idx="1514">
                        <c:v>14.4</c:v>
                      </c:pt>
                      <c:pt idx="1515">
                        <c:v>14.4</c:v>
                      </c:pt>
                      <c:pt idx="1516">
                        <c:v>14.4</c:v>
                      </c:pt>
                      <c:pt idx="1517">
                        <c:v>14.4</c:v>
                      </c:pt>
                      <c:pt idx="1518">
                        <c:v>14.4</c:v>
                      </c:pt>
                      <c:pt idx="1519">
                        <c:v>14.4</c:v>
                      </c:pt>
                      <c:pt idx="1520">
                        <c:v>14.4</c:v>
                      </c:pt>
                      <c:pt idx="1521">
                        <c:v>14.4</c:v>
                      </c:pt>
                      <c:pt idx="1522">
                        <c:v>14.3</c:v>
                      </c:pt>
                      <c:pt idx="1523">
                        <c:v>14.4</c:v>
                      </c:pt>
                      <c:pt idx="1524">
                        <c:v>14.3</c:v>
                      </c:pt>
                      <c:pt idx="1525">
                        <c:v>14.3</c:v>
                      </c:pt>
                      <c:pt idx="1526">
                        <c:v>14.4</c:v>
                      </c:pt>
                      <c:pt idx="1527">
                        <c:v>14.3</c:v>
                      </c:pt>
                      <c:pt idx="1528">
                        <c:v>14.3</c:v>
                      </c:pt>
                      <c:pt idx="1529">
                        <c:v>14.4</c:v>
                      </c:pt>
                      <c:pt idx="1530">
                        <c:v>14.4</c:v>
                      </c:pt>
                      <c:pt idx="1531">
                        <c:v>14.3</c:v>
                      </c:pt>
                      <c:pt idx="1532">
                        <c:v>14.4</c:v>
                      </c:pt>
                      <c:pt idx="1533">
                        <c:v>14.3</c:v>
                      </c:pt>
                      <c:pt idx="1534">
                        <c:v>14.3</c:v>
                      </c:pt>
                      <c:pt idx="1535">
                        <c:v>14.4</c:v>
                      </c:pt>
                      <c:pt idx="1536">
                        <c:v>14.3</c:v>
                      </c:pt>
                      <c:pt idx="1537">
                        <c:v>14.3</c:v>
                      </c:pt>
                      <c:pt idx="1538">
                        <c:v>14.3</c:v>
                      </c:pt>
                      <c:pt idx="1539">
                        <c:v>14.4</c:v>
                      </c:pt>
                      <c:pt idx="1540">
                        <c:v>14.4</c:v>
                      </c:pt>
                      <c:pt idx="1541">
                        <c:v>14.3</c:v>
                      </c:pt>
                      <c:pt idx="1542">
                        <c:v>14.3</c:v>
                      </c:pt>
                      <c:pt idx="1543">
                        <c:v>14.3</c:v>
                      </c:pt>
                      <c:pt idx="1544">
                        <c:v>14.3</c:v>
                      </c:pt>
                      <c:pt idx="1545">
                        <c:v>14.4</c:v>
                      </c:pt>
                      <c:pt idx="1546">
                        <c:v>14.3</c:v>
                      </c:pt>
                      <c:pt idx="1547">
                        <c:v>14.3</c:v>
                      </c:pt>
                      <c:pt idx="1548">
                        <c:v>14.3</c:v>
                      </c:pt>
                      <c:pt idx="1549">
                        <c:v>14.4</c:v>
                      </c:pt>
                      <c:pt idx="1550">
                        <c:v>14.3</c:v>
                      </c:pt>
                      <c:pt idx="1551">
                        <c:v>14.3</c:v>
                      </c:pt>
                      <c:pt idx="1552">
                        <c:v>14.3</c:v>
                      </c:pt>
                      <c:pt idx="1553">
                        <c:v>14.3</c:v>
                      </c:pt>
                      <c:pt idx="1554">
                        <c:v>14.3</c:v>
                      </c:pt>
                      <c:pt idx="1555">
                        <c:v>14.2</c:v>
                      </c:pt>
                      <c:pt idx="1556">
                        <c:v>14.2</c:v>
                      </c:pt>
                      <c:pt idx="1557">
                        <c:v>14.2</c:v>
                      </c:pt>
                      <c:pt idx="1558">
                        <c:v>14.2</c:v>
                      </c:pt>
                      <c:pt idx="1559">
                        <c:v>14.2</c:v>
                      </c:pt>
                      <c:pt idx="1560">
                        <c:v>14.3</c:v>
                      </c:pt>
                      <c:pt idx="1561">
                        <c:v>14.2</c:v>
                      </c:pt>
                      <c:pt idx="1562">
                        <c:v>14.3</c:v>
                      </c:pt>
                      <c:pt idx="1563">
                        <c:v>14.2</c:v>
                      </c:pt>
                      <c:pt idx="1564">
                        <c:v>14.3</c:v>
                      </c:pt>
                      <c:pt idx="1565">
                        <c:v>14.2</c:v>
                      </c:pt>
                      <c:pt idx="1566">
                        <c:v>14.3</c:v>
                      </c:pt>
                      <c:pt idx="1567">
                        <c:v>14.3</c:v>
                      </c:pt>
                      <c:pt idx="1568">
                        <c:v>14.3</c:v>
                      </c:pt>
                      <c:pt idx="1569">
                        <c:v>14.3</c:v>
                      </c:pt>
                      <c:pt idx="1570">
                        <c:v>14.3</c:v>
                      </c:pt>
                      <c:pt idx="1571">
                        <c:v>14.3</c:v>
                      </c:pt>
                      <c:pt idx="1572">
                        <c:v>14.3</c:v>
                      </c:pt>
                      <c:pt idx="1573">
                        <c:v>14.3</c:v>
                      </c:pt>
                      <c:pt idx="1574">
                        <c:v>14.3</c:v>
                      </c:pt>
                      <c:pt idx="1575">
                        <c:v>14.3</c:v>
                      </c:pt>
                      <c:pt idx="1576">
                        <c:v>14.3</c:v>
                      </c:pt>
                      <c:pt idx="1577">
                        <c:v>14.3</c:v>
                      </c:pt>
                      <c:pt idx="1578">
                        <c:v>14.3</c:v>
                      </c:pt>
                      <c:pt idx="1579">
                        <c:v>14.3</c:v>
                      </c:pt>
                      <c:pt idx="1580">
                        <c:v>14.3</c:v>
                      </c:pt>
                      <c:pt idx="1581">
                        <c:v>14.3</c:v>
                      </c:pt>
                      <c:pt idx="1582">
                        <c:v>14.2</c:v>
                      </c:pt>
                      <c:pt idx="1583">
                        <c:v>14.3</c:v>
                      </c:pt>
                      <c:pt idx="1584">
                        <c:v>14.3</c:v>
                      </c:pt>
                      <c:pt idx="1585">
                        <c:v>14.3</c:v>
                      </c:pt>
                      <c:pt idx="1586">
                        <c:v>14.3</c:v>
                      </c:pt>
                      <c:pt idx="1587">
                        <c:v>14.2</c:v>
                      </c:pt>
                      <c:pt idx="1588">
                        <c:v>14.3</c:v>
                      </c:pt>
                      <c:pt idx="1589">
                        <c:v>14.2</c:v>
                      </c:pt>
                      <c:pt idx="1590">
                        <c:v>14.2</c:v>
                      </c:pt>
                      <c:pt idx="1591">
                        <c:v>14.2</c:v>
                      </c:pt>
                      <c:pt idx="1592">
                        <c:v>14.2</c:v>
                      </c:pt>
                      <c:pt idx="1593">
                        <c:v>14.3</c:v>
                      </c:pt>
                      <c:pt idx="1594">
                        <c:v>14.3</c:v>
                      </c:pt>
                      <c:pt idx="1595">
                        <c:v>14.2</c:v>
                      </c:pt>
                      <c:pt idx="1596">
                        <c:v>14.3</c:v>
                      </c:pt>
                      <c:pt idx="1597">
                        <c:v>14.3</c:v>
                      </c:pt>
                      <c:pt idx="1598">
                        <c:v>14.2</c:v>
                      </c:pt>
                      <c:pt idx="1599">
                        <c:v>14.2</c:v>
                      </c:pt>
                      <c:pt idx="1600">
                        <c:v>14.2</c:v>
                      </c:pt>
                      <c:pt idx="1601">
                        <c:v>14.2</c:v>
                      </c:pt>
                      <c:pt idx="1602">
                        <c:v>14.3</c:v>
                      </c:pt>
                      <c:pt idx="1603">
                        <c:v>14.2</c:v>
                      </c:pt>
                      <c:pt idx="1604">
                        <c:v>14.3</c:v>
                      </c:pt>
                      <c:pt idx="1605">
                        <c:v>14.3</c:v>
                      </c:pt>
                      <c:pt idx="1606">
                        <c:v>14.3</c:v>
                      </c:pt>
                      <c:pt idx="1607">
                        <c:v>14.2</c:v>
                      </c:pt>
                      <c:pt idx="1608">
                        <c:v>14.2</c:v>
                      </c:pt>
                      <c:pt idx="1609">
                        <c:v>14.3</c:v>
                      </c:pt>
                      <c:pt idx="1610">
                        <c:v>14.3</c:v>
                      </c:pt>
                      <c:pt idx="1611">
                        <c:v>14.3</c:v>
                      </c:pt>
                      <c:pt idx="1612">
                        <c:v>14.2</c:v>
                      </c:pt>
                      <c:pt idx="1613">
                        <c:v>14.2</c:v>
                      </c:pt>
                      <c:pt idx="1614">
                        <c:v>14.3</c:v>
                      </c:pt>
                      <c:pt idx="1615">
                        <c:v>14.3</c:v>
                      </c:pt>
                      <c:pt idx="1616">
                        <c:v>14.2</c:v>
                      </c:pt>
                      <c:pt idx="1617">
                        <c:v>14.1</c:v>
                      </c:pt>
                      <c:pt idx="1618">
                        <c:v>14.2</c:v>
                      </c:pt>
                      <c:pt idx="1619">
                        <c:v>14.1</c:v>
                      </c:pt>
                      <c:pt idx="1620">
                        <c:v>14.1</c:v>
                      </c:pt>
                      <c:pt idx="1621">
                        <c:v>14.1</c:v>
                      </c:pt>
                      <c:pt idx="1622">
                        <c:v>14.2</c:v>
                      </c:pt>
                      <c:pt idx="1623">
                        <c:v>14.1</c:v>
                      </c:pt>
                      <c:pt idx="1624">
                        <c:v>14.1</c:v>
                      </c:pt>
                      <c:pt idx="1625">
                        <c:v>14.1</c:v>
                      </c:pt>
                      <c:pt idx="1626">
                        <c:v>14.2</c:v>
                      </c:pt>
                      <c:pt idx="1627">
                        <c:v>14.1</c:v>
                      </c:pt>
                      <c:pt idx="1628">
                        <c:v>14.1</c:v>
                      </c:pt>
                      <c:pt idx="1629">
                        <c:v>14.1</c:v>
                      </c:pt>
                      <c:pt idx="1630">
                        <c:v>14.1</c:v>
                      </c:pt>
                      <c:pt idx="1631">
                        <c:v>14.1</c:v>
                      </c:pt>
                      <c:pt idx="1632">
                        <c:v>14.1</c:v>
                      </c:pt>
                      <c:pt idx="1633">
                        <c:v>14.1</c:v>
                      </c:pt>
                      <c:pt idx="1634">
                        <c:v>14</c:v>
                      </c:pt>
                      <c:pt idx="1635">
                        <c:v>14.1</c:v>
                      </c:pt>
                      <c:pt idx="1636">
                        <c:v>14.1</c:v>
                      </c:pt>
                      <c:pt idx="1637">
                        <c:v>14.1</c:v>
                      </c:pt>
                      <c:pt idx="1638">
                        <c:v>14.1</c:v>
                      </c:pt>
                      <c:pt idx="1639">
                        <c:v>14.1</c:v>
                      </c:pt>
                      <c:pt idx="1640">
                        <c:v>14</c:v>
                      </c:pt>
                      <c:pt idx="1641">
                        <c:v>14.1</c:v>
                      </c:pt>
                      <c:pt idx="1642">
                        <c:v>14.1</c:v>
                      </c:pt>
                      <c:pt idx="1643">
                        <c:v>14.1</c:v>
                      </c:pt>
                      <c:pt idx="1644">
                        <c:v>14.2</c:v>
                      </c:pt>
                      <c:pt idx="1645">
                        <c:v>14.1</c:v>
                      </c:pt>
                      <c:pt idx="1646">
                        <c:v>14.1</c:v>
                      </c:pt>
                      <c:pt idx="1647">
                        <c:v>14.1</c:v>
                      </c:pt>
                      <c:pt idx="1648">
                        <c:v>14.1</c:v>
                      </c:pt>
                      <c:pt idx="1649">
                        <c:v>14.1</c:v>
                      </c:pt>
                      <c:pt idx="1650">
                        <c:v>14.1</c:v>
                      </c:pt>
                      <c:pt idx="1651">
                        <c:v>14.2</c:v>
                      </c:pt>
                      <c:pt idx="1652">
                        <c:v>14.1</c:v>
                      </c:pt>
                      <c:pt idx="1653">
                        <c:v>14.1</c:v>
                      </c:pt>
                      <c:pt idx="1654">
                        <c:v>14.1</c:v>
                      </c:pt>
                      <c:pt idx="1655">
                        <c:v>14.2</c:v>
                      </c:pt>
                      <c:pt idx="1656">
                        <c:v>14.1</c:v>
                      </c:pt>
                      <c:pt idx="1657">
                        <c:v>14</c:v>
                      </c:pt>
                      <c:pt idx="1658">
                        <c:v>14.1</c:v>
                      </c:pt>
                      <c:pt idx="1659">
                        <c:v>14.1</c:v>
                      </c:pt>
                      <c:pt idx="1660">
                        <c:v>14</c:v>
                      </c:pt>
                      <c:pt idx="1661">
                        <c:v>14.1</c:v>
                      </c:pt>
                      <c:pt idx="1662">
                        <c:v>14.1</c:v>
                      </c:pt>
                      <c:pt idx="1663">
                        <c:v>14.1</c:v>
                      </c:pt>
                      <c:pt idx="1664">
                        <c:v>14</c:v>
                      </c:pt>
                      <c:pt idx="1665">
                        <c:v>14</c:v>
                      </c:pt>
                      <c:pt idx="1666">
                        <c:v>14.1</c:v>
                      </c:pt>
                      <c:pt idx="1667">
                        <c:v>14</c:v>
                      </c:pt>
                      <c:pt idx="1668">
                        <c:v>14</c:v>
                      </c:pt>
                      <c:pt idx="1669">
                        <c:v>14</c:v>
                      </c:pt>
                      <c:pt idx="1670">
                        <c:v>14</c:v>
                      </c:pt>
                      <c:pt idx="1671">
                        <c:v>14</c:v>
                      </c:pt>
                      <c:pt idx="1672">
                        <c:v>14</c:v>
                      </c:pt>
                      <c:pt idx="1673">
                        <c:v>14.1</c:v>
                      </c:pt>
                      <c:pt idx="1674">
                        <c:v>14.1</c:v>
                      </c:pt>
                      <c:pt idx="1675">
                        <c:v>14.1</c:v>
                      </c:pt>
                      <c:pt idx="1676">
                        <c:v>14.1</c:v>
                      </c:pt>
                      <c:pt idx="1677">
                        <c:v>14</c:v>
                      </c:pt>
                      <c:pt idx="1678">
                        <c:v>14</c:v>
                      </c:pt>
                      <c:pt idx="1679">
                        <c:v>13.9</c:v>
                      </c:pt>
                      <c:pt idx="1680">
                        <c:v>13.9</c:v>
                      </c:pt>
                      <c:pt idx="1681">
                        <c:v>14</c:v>
                      </c:pt>
                      <c:pt idx="1682">
                        <c:v>14.1</c:v>
                      </c:pt>
                      <c:pt idx="1683">
                        <c:v>14</c:v>
                      </c:pt>
                      <c:pt idx="1684">
                        <c:v>14.1</c:v>
                      </c:pt>
                      <c:pt idx="1685">
                        <c:v>14</c:v>
                      </c:pt>
                      <c:pt idx="1686">
                        <c:v>14</c:v>
                      </c:pt>
                      <c:pt idx="1687">
                        <c:v>14</c:v>
                      </c:pt>
                      <c:pt idx="1688">
                        <c:v>14</c:v>
                      </c:pt>
                      <c:pt idx="1689">
                        <c:v>14.1</c:v>
                      </c:pt>
                      <c:pt idx="1690">
                        <c:v>14</c:v>
                      </c:pt>
                      <c:pt idx="1691">
                        <c:v>14</c:v>
                      </c:pt>
                      <c:pt idx="1692">
                        <c:v>14</c:v>
                      </c:pt>
                      <c:pt idx="1693">
                        <c:v>14</c:v>
                      </c:pt>
                      <c:pt idx="1694">
                        <c:v>14</c:v>
                      </c:pt>
                      <c:pt idx="1695">
                        <c:v>14.1</c:v>
                      </c:pt>
                      <c:pt idx="1696">
                        <c:v>14.1</c:v>
                      </c:pt>
                      <c:pt idx="1697">
                        <c:v>14.1</c:v>
                      </c:pt>
                      <c:pt idx="1698">
                        <c:v>14</c:v>
                      </c:pt>
                      <c:pt idx="1699">
                        <c:v>14.1</c:v>
                      </c:pt>
                      <c:pt idx="1700">
                        <c:v>14</c:v>
                      </c:pt>
                      <c:pt idx="1701">
                        <c:v>14</c:v>
                      </c:pt>
                      <c:pt idx="1702">
                        <c:v>14.1</c:v>
                      </c:pt>
                      <c:pt idx="1703">
                        <c:v>14</c:v>
                      </c:pt>
                      <c:pt idx="1704">
                        <c:v>14</c:v>
                      </c:pt>
                      <c:pt idx="1705">
                        <c:v>14</c:v>
                      </c:pt>
                      <c:pt idx="1706">
                        <c:v>14</c:v>
                      </c:pt>
                      <c:pt idx="1707">
                        <c:v>14</c:v>
                      </c:pt>
                      <c:pt idx="1708">
                        <c:v>14</c:v>
                      </c:pt>
                      <c:pt idx="1709">
                        <c:v>14</c:v>
                      </c:pt>
                      <c:pt idx="1710">
                        <c:v>14</c:v>
                      </c:pt>
                      <c:pt idx="1711">
                        <c:v>14.1</c:v>
                      </c:pt>
                      <c:pt idx="1712">
                        <c:v>14</c:v>
                      </c:pt>
                      <c:pt idx="1713">
                        <c:v>14</c:v>
                      </c:pt>
                      <c:pt idx="1714">
                        <c:v>14</c:v>
                      </c:pt>
                      <c:pt idx="1715">
                        <c:v>14</c:v>
                      </c:pt>
                      <c:pt idx="1716">
                        <c:v>14</c:v>
                      </c:pt>
                      <c:pt idx="1717">
                        <c:v>14</c:v>
                      </c:pt>
                      <c:pt idx="1718">
                        <c:v>13.9</c:v>
                      </c:pt>
                      <c:pt idx="1719">
                        <c:v>14</c:v>
                      </c:pt>
                      <c:pt idx="1720">
                        <c:v>14</c:v>
                      </c:pt>
                      <c:pt idx="1721">
                        <c:v>14</c:v>
                      </c:pt>
                      <c:pt idx="1722">
                        <c:v>14</c:v>
                      </c:pt>
                      <c:pt idx="1723">
                        <c:v>14</c:v>
                      </c:pt>
                      <c:pt idx="1724">
                        <c:v>14</c:v>
                      </c:pt>
                      <c:pt idx="1725">
                        <c:v>14</c:v>
                      </c:pt>
                      <c:pt idx="1726">
                        <c:v>14</c:v>
                      </c:pt>
                      <c:pt idx="1727">
                        <c:v>14</c:v>
                      </c:pt>
                      <c:pt idx="1728">
                        <c:v>14</c:v>
                      </c:pt>
                      <c:pt idx="1729">
                        <c:v>14</c:v>
                      </c:pt>
                      <c:pt idx="1730">
                        <c:v>13.9</c:v>
                      </c:pt>
                      <c:pt idx="1731">
                        <c:v>13.9</c:v>
                      </c:pt>
                      <c:pt idx="1732">
                        <c:v>14</c:v>
                      </c:pt>
                      <c:pt idx="1733">
                        <c:v>14</c:v>
                      </c:pt>
                      <c:pt idx="1734">
                        <c:v>14</c:v>
                      </c:pt>
                      <c:pt idx="1735">
                        <c:v>14</c:v>
                      </c:pt>
                      <c:pt idx="1736">
                        <c:v>14</c:v>
                      </c:pt>
                      <c:pt idx="1737">
                        <c:v>14</c:v>
                      </c:pt>
                      <c:pt idx="1738">
                        <c:v>14</c:v>
                      </c:pt>
                      <c:pt idx="1739">
                        <c:v>14</c:v>
                      </c:pt>
                      <c:pt idx="1740">
                        <c:v>14</c:v>
                      </c:pt>
                      <c:pt idx="1741">
                        <c:v>14</c:v>
                      </c:pt>
                      <c:pt idx="1742">
                        <c:v>13.9</c:v>
                      </c:pt>
                      <c:pt idx="1743">
                        <c:v>13.9</c:v>
                      </c:pt>
                      <c:pt idx="1744">
                        <c:v>13.8</c:v>
                      </c:pt>
                      <c:pt idx="1745">
                        <c:v>13.8</c:v>
                      </c:pt>
                      <c:pt idx="1746">
                        <c:v>13.8</c:v>
                      </c:pt>
                      <c:pt idx="1747">
                        <c:v>13.8</c:v>
                      </c:pt>
                      <c:pt idx="1748">
                        <c:v>13.8</c:v>
                      </c:pt>
                      <c:pt idx="1749">
                        <c:v>13.8</c:v>
                      </c:pt>
                      <c:pt idx="1750">
                        <c:v>13.8</c:v>
                      </c:pt>
                      <c:pt idx="1751">
                        <c:v>13.8</c:v>
                      </c:pt>
                      <c:pt idx="1752">
                        <c:v>13.9</c:v>
                      </c:pt>
                      <c:pt idx="1753">
                        <c:v>13.8</c:v>
                      </c:pt>
                      <c:pt idx="1754">
                        <c:v>13.8</c:v>
                      </c:pt>
                      <c:pt idx="1755">
                        <c:v>13.8</c:v>
                      </c:pt>
                      <c:pt idx="1756">
                        <c:v>13.8</c:v>
                      </c:pt>
                      <c:pt idx="1757">
                        <c:v>13.8</c:v>
                      </c:pt>
                      <c:pt idx="1758">
                        <c:v>13.8</c:v>
                      </c:pt>
                      <c:pt idx="1759">
                        <c:v>13.8</c:v>
                      </c:pt>
                      <c:pt idx="1760">
                        <c:v>13.8</c:v>
                      </c:pt>
                      <c:pt idx="1761">
                        <c:v>13.8</c:v>
                      </c:pt>
                      <c:pt idx="1762">
                        <c:v>13.8</c:v>
                      </c:pt>
                      <c:pt idx="1763">
                        <c:v>13.8</c:v>
                      </c:pt>
                      <c:pt idx="1764">
                        <c:v>13.8</c:v>
                      </c:pt>
                      <c:pt idx="1765">
                        <c:v>13.8</c:v>
                      </c:pt>
                      <c:pt idx="1766">
                        <c:v>13.8</c:v>
                      </c:pt>
                      <c:pt idx="1767">
                        <c:v>13.8</c:v>
                      </c:pt>
                      <c:pt idx="1768">
                        <c:v>13.8</c:v>
                      </c:pt>
                      <c:pt idx="1769">
                        <c:v>13.8</c:v>
                      </c:pt>
                      <c:pt idx="1770">
                        <c:v>13.8</c:v>
                      </c:pt>
                      <c:pt idx="1771">
                        <c:v>13.8</c:v>
                      </c:pt>
                      <c:pt idx="1772">
                        <c:v>13.8</c:v>
                      </c:pt>
                      <c:pt idx="1773">
                        <c:v>13.8</c:v>
                      </c:pt>
                      <c:pt idx="1774">
                        <c:v>13.8</c:v>
                      </c:pt>
                      <c:pt idx="1775">
                        <c:v>13.8</c:v>
                      </c:pt>
                      <c:pt idx="1776">
                        <c:v>13.8</c:v>
                      </c:pt>
                      <c:pt idx="1777">
                        <c:v>13.8</c:v>
                      </c:pt>
                      <c:pt idx="1778">
                        <c:v>13.8</c:v>
                      </c:pt>
                      <c:pt idx="1779">
                        <c:v>13.8</c:v>
                      </c:pt>
                      <c:pt idx="1780">
                        <c:v>13.8</c:v>
                      </c:pt>
                      <c:pt idx="1781">
                        <c:v>13.8</c:v>
                      </c:pt>
                      <c:pt idx="1782">
                        <c:v>13.8</c:v>
                      </c:pt>
                      <c:pt idx="1783">
                        <c:v>13.8</c:v>
                      </c:pt>
                      <c:pt idx="1784">
                        <c:v>13.8</c:v>
                      </c:pt>
                      <c:pt idx="1785">
                        <c:v>13.7</c:v>
                      </c:pt>
                      <c:pt idx="1786">
                        <c:v>13.8</c:v>
                      </c:pt>
                      <c:pt idx="1787">
                        <c:v>13.9</c:v>
                      </c:pt>
                      <c:pt idx="1788">
                        <c:v>13.8</c:v>
                      </c:pt>
                      <c:pt idx="1789">
                        <c:v>13.7</c:v>
                      </c:pt>
                      <c:pt idx="1790">
                        <c:v>13.8</c:v>
                      </c:pt>
                      <c:pt idx="1791">
                        <c:v>13.9</c:v>
                      </c:pt>
                      <c:pt idx="1792">
                        <c:v>13.8</c:v>
                      </c:pt>
                      <c:pt idx="1793">
                        <c:v>13.8</c:v>
                      </c:pt>
                      <c:pt idx="1794">
                        <c:v>13.8</c:v>
                      </c:pt>
                      <c:pt idx="1795">
                        <c:v>13.8</c:v>
                      </c:pt>
                      <c:pt idx="1796">
                        <c:v>13.8</c:v>
                      </c:pt>
                      <c:pt idx="1797">
                        <c:v>13.9</c:v>
                      </c:pt>
                      <c:pt idx="1798">
                        <c:v>13.8</c:v>
                      </c:pt>
                      <c:pt idx="1799">
                        <c:v>13.8</c:v>
                      </c:pt>
                      <c:pt idx="1800">
                        <c:v>13.8</c:v>
                      </c:pt>
                      <c:pt idx="1801">
                        <c:v>13.8</c:v>
                      </c:pt>
                      <c:pt idx="1802">
                        <c:v>13.8</c:v>
                      </c:pt>
                      <c:pt idx="1803">
                        <c:v>13.8</c:v>
                      </c:pt>
                      <c:pt idx="1804">
                        <c:v>13.8</c:v>
                      </c:pt>
                      <c:pt idx="1805">
                        <c:v>13.8</c:v>
                      </c:pt>
                      <c:pt idx="1806">
                        <c:v>13.8</c:v>
                      </c:pt>
                      <c:pt idx="1807">
                        <c:v>13.9</c:v>
                      </c:pt>
                      <c:pt idx="1808">
                        <c:v>13.8</c:v>
                      </c:pt>
                      <c:pt idx="1809">
                        <c:v>13.8</c:v>
                      </c:pt>
                      <c:pt idx="1810">
                        <c:v>13.8</c:v>
                      </c:pt>
                      <c:pt idx="1811">
                        <c:v>13.8</c:v>
                      </c:pt>
                      <c:pt idx="1812">
                        <c:v>13.9</c:v>
                      </c:pt>
                      <c:pt idx="1813">
                        <c:v>13.8</c:v>
                      </c:pt>
                      <c:pt idx="1814">
                        <c:v>13.8</c:v>
                      </c:pt>
                      <c:pt idx="1815">
                        <c:v>13.8</c:v>
                      </c:pt>
                      <c:pt idx="1816">
                        <c:v>13.7</c:v>
                      </c:pt>
                      <c:pt idx="1817">
                        <c:v>13.7</c:v>
                      </c:pt>
                      <c:pt idx="1818">
                        <c:v>13.7</c:v>
                      </c:pt>
                      <c:pt idx="1819">
                        <c:v>13.8</c:v>
                      </c:pt>
                      <c:pt idx="1820">
                        <c:v>13.8</c:v>
                      </c:pt>
                      <c:pt idx="1821">
                        <c:v>13.8</c:v>
                      </c:pt>
                      <c:pt idx="1822">
                        <c:v>13.8</c:v>
                      </c:pt>
                      <c:pt idx="1823">
                        <c:v>13.7</c:v>
                      </c:pt>
                      <c:pt idx="1824">
                        <c:v>13.8</c:v>
                      </c:pt>
                      <c:pt idx="1825">
                        <c:v>13.8</c:v>
                      </c:pt>
                      <c:pt idx="1826">
                        <c:v>13.7</c:v>
                      </c:pt>
                      <c:pt idx="1827">
                        <c:v>13.7</c:v>
                      </c:pt>
                      <c:pt idx="1828">
                        <c:v>13.7</c:v>
                      </c:pt>
                      <c:pt idx="1829">
                        <c:v>13.7</c:v>
                      </c:pt>
                      <c:pt idx="1830">
                        <c:v>13.7</c:v>
                      </c:pt>
                      <c:pt idx="1831">
                        <c:v>13.7</c:v>
                      </c:pt>
                      <c:pt idx="1832">
                        <c:v>13.7</c:v>
                      </c:pt>
                      <c:pt idx="1833">
                        <c:v>13.7</c:v>
                      </c:pt>
                      <c:pt idx="1834">
                        <c:v>13.7</c:v>
                      </c:pt>
                      <c:pt idx="1835">
                        <c:v>13.7</c:v>
                      </c:pt>
                      <c:pt idx="1836">
                        <c:v>13.7</c:v>
                      </c:pt>
                      <c:pt idx="1837">
                        <c:v>13.7</c:v>
                      </c:pt>
                      <c:pt idx="1838">
                        <c:v>13.7</c:v>
                      </c:pt>
                      <c:pt idx="1839">
                        <c:v>13.6</c:v>
                      </c:pt>
                      <c:pt idx="1840">
                        <c:v>13.7</c:v>
                      </c:pt>
                      <c:pt idx="1841">
                        <c:v>13.7</c:v>
                      </c:pt>
                      <c:pt idx="1842">
                        <c:v>13.7</c:v>
                      </c:pt>
                      <c:pt idx="1843">
                        <c:v>13.6</c:v>
                      </c:pt>
                      <c:pt idx="1844">
                        <c:v>13.7</c:v>
                      </c:pt>
                      <c:pt idx="1845">
                        <c:v>13.6</c:v>
                      </c:pt>
                      <c:pt idx="1846">
                        <c:v>13.6</c:v>
                      </c:pt>
                      <c:pt idx="1847">
                        <c:v>13.7</c:v>
                      </c:pt>
                      <c:pt idx="1848">
                        <c:v>13.7</c:v>
                      </c:pt>
                      <c:pt idx="1849">
                        <c:v>13.7</c:v>
                      </c:pt>
                      <c:pt idx="1850">
                        <c:v>13.7</c:v>
                      </c:pt>
                      <c:pt idx="1851">
                        <c:v>13.7</c:v>
                      </c:pt>
                      <c:pt idx="1852">
                        <c:v>13.7</c:v>
                      </c:pt>
                      <c:pt idx="1853">
                        <c:v>13.7</c:v>
                      </c:pt>
                      <c:pt idx="1854">
                        <c:v>13.7</c:v>
                      </c:pt>
                      <c:pt idx="1855">
                        <c:v>13.7</c:v>
                      </c:pt>
                      <c:pt idx="1856">
                        <c:v>13.6</c:v>
                      </c:pt>
                      <c:pt idx="1857">
                        <c:v>13.6</c:v>
                      </c:pt>
                      <c:pt idx="1858">
                        <c:v>13.7</c:v>
                      </c:pt>
                      <c:pt idx="1859">
                        <c:v>13.7</c:v>
                      </c:pt>
                      <c:pt idx="1860">
                        <c:v>13.7</c:v>
                      </c:pt>
                      <c:pt idx="1861">
                        <c:v>13.7</c:v>
                      </c:pt>
                      <c:pt idx="1862">
                        <c:v>13.7</c:v>
                      </c:pt>
                      <c:pt idx="1863">
                        <c:v>13.7</c:v>
                      </c:pt>
                      <c:pt idx="1864">
                        <c:v>13.7</c:v>
                      </c:pt>
                      <c:pt idx="1865">
                        <c:v>13.7</c:v>
                      </c:pt>
                      <c:pt idx="1866">
                        <c:v>13.7</c:v>
                      </c:pt>
                      <c:pt idx="1867">
                        <c:v>13.6</c:v>
                      </c:pt>
                      <c:pt idx="1868">
                        <c:v>13.7</c:v>
                      </c:pt>
                      <c:pt idx="1869">
                        <c:v>13.6</c:v>
                      </c:pt>
                      <c:pt idx="1870">
                        <c:v>13.6</c:v>
                      </c:pt>
                      <c:pt idx="1871">
                        <c:v>13.7</c:v>
                      </c:pt>
                      <c:pt idx="1872">
                        <c:v>13.7</c:v>
                      </c:pt>
                      <c:pt idx="1873">
                        <c:v>13.7</c:v>
                      </c:pt>
                      <c:pt idx="1874">
                        <c:v>13.7</c:v>
                      </c:pt>
                      <c:pt idx="1875">
                        <c:v>13.7</c:v>
                      </c:pt>
                      <c:pt idx="1876">
                        <c:v>13.7</c:v>
                      </c:pt>
                      <c:pt idx="1877">
                        <c:v>13.6</c:v>
                      </c:pt>
                      <c:pt idx="1878">
                        <c:v>13.6</c:v>
                      </c:pt>
                      <c:pt idx="1879">
                        <c:v>13.7</c:v>
                      </c:pt>
                      <c:pt idx="1880">
                        <c:v>13.6</c:v>
                      </c:pt>
                      <c:pt idx="1881">
                        <c:v>13.7</c:v>
                      </c:pt>
                      <c:pt idx="1882">
                        <c:v>13.7</c:v>
                      </c:pt>
                      <c:pt idx="1883">
                        <c:v>13.6</c:v>
                      </c:pt>
                      <c:pt idx="1884">
                        <c:v>13.6</c:v>
                      </c:pt>
                      <c:pt idx="1885">
                        <c:v>13.6</c:v>
                      </c:pt>
                      <c:pt idx="1886">
                        <c:v>13.6</c:v>
                      </c:pt>
                      <c:pt idx="1887">
                        <c:v>13.7</c:v>
                      </c:pt>
                      <c:pt idx="1888">
                        <c:v>13.7</c:v>
                      </c:pt>
                      <c:pt idx="1889">
                        <c:v>13.7</c:v>
                      </c:pt>
                      <c:pt idx="1890">
                        <c:v>13.7</c:v>
                      </c:pt>
                      <c:pt idx="1891">
                        <c:v>13.7</c:v>
                      </c:pt>
                      <c:pt idx="1892">
                        <c:v>13.7</c:v>
                      </c:pt>
                      <c:pt idx="1893">
                        <c:v>13.6</c:v>
                      </c:pt>
                      <c:pt idx="1894">
                        <c:v>13.6</c:v>
                      </c:pt>
                      <c:pt idx="1895">
                        <c:v>13.6</c:v>
                      </c:pt>
                      <c:pt idx="1896">
                        <c:v>13.6</c:v>
                      </c:pt>
                      <c:pt idx="1897">
                        <c:v>13.7</c:v>
                      </c:pt>
                      <c:pt idx="1898">
                        <c:v>13.7</c:v>
                      </c:pt>
                      <c:pt idx="1899">
                        <c:v>13.6</c:v>
                      </c:pt>
                      <c:pt idx="1900">
                        <c:v>13.6</c:v>
                      </c:pt>
                      <c:pt idx="1901">
                        <c:v>13.7</c:v>
                      </c:pt>
                      <c:pt idx="1902">
                        <c:v>13.6</c:v>
                      </c:pt>
                      <c:pt idx="1903">
                        <c:v>13.7</c:v>
                      </c:pt>
                      <c:pt idx="1904">
                        <c:v>13.6</c:v>
                      </c:pt>
                      <c:pt idx="1905">
                        <c:v>13.7</c:v>
                      </c:pt>
                      <c:pt idx="1906">
                        <c:v>13.7</c:v>
                      </c:pt>
                      <c:pt idx="1907">
                        <c:v>13.6</c:v>
                      </c:pt>
                      <c:pt idx="1908">
                        <c:v>13.6</c:v>
                      </c:pt>
                      <c:pt idx="1909">
                        <c:v>13.7</c:v>
                      </c:pt>
                      <c:pt idx="1910">
                        <c:v>13.7</c:v>
                      </c:pt>
                      <c:pt idx="1911">
                        <c:v>13.7</c:v>
                      </c:pt>
                      <c:pt idx="1912">
                        <c:v>13.8</c:v>
                      </c:pt>
                      <c:pt idx="1913">
                        <c:v>13.8</c:v>
                      </c:pt>
                      <c:pt idx="1914">
                        <c:v>13.8</c:v>
                      </c:pt>
                      <c:pt idx="1915">
                        <c:v>13.7</c:v>
                      </c:pt>
                      <c:pt idx="1916">
                        <c:v>13.7</c:v>
                      </c:pt>
                      <c:pt idx="1917">
                        <c:v>13.6</c:v>
                      </c:pt>
                      <c:pt idx="1918">
                        <c:v>13.7</c:v>
                      </c:pt>
                      <c:pt idx="1919">
                        <c:v>13.7</c:v>
                      </c:pt>
                      <c:pt idx="1920">
                        <c:v>13.8</c:v>
                      </c:pt>
                      <c:pt idx="1921">
                        <c:v>13.7</c:v>
                      </c:pt>
                      <c:pt idx="1922">
                        <c:v>13.7</c:v>
                      </c:pt>
                      <c:pt idx="1923">
                        <c:v>13.7</c:v>
                      </c:pt>
                      <c:pt idx="1924">
                        <c:v>13.7</c:v>
                      </c:pt>
                      <c:pt idx="1925">
                        <c:v>13.8</c:v>
                      </c:pt>
                      <c:pt idx="1926">
                        <c:v>13.8</c:v>
                      </c:pt>
                      <c:pt idx="1927">
                        <c:v>13.8</c:v>
                      </c:pt>
                      <c:pt idx="1928">
                        <c:v>13.8</c:v>
                      </c:pt>
                      <c:pt idx="1929">
                        <c:v>13.8</c:v>
                      </c:pt>
                      <c:pt idx="1930">
                        <c:v>13.8</c:v>
                      </c:pt>
                      <c:pt idx="1931">
                        <c:v>13.8</c:v>
                      </c:pt>
                      <c:pt idx="1932">
                        <c:v>13.7</c:v>
                      </c:pt>
                      <c:pt idx="1933">
                        <c:v>13.7</c:v>
                      </c:pt>
                      <c:pt idx="1934">
                        <c:v>13.7</c:v>
                      </c:pt>
                      <c:pt idx="1935">
                        <c:v>13.8</c:v>
                      </c:pt>
                      <c:pt idx="1936">
                        <c:v>13.7</c:v>
                      </c:pt>
                      <c:pt idx="1937">
                        <c:v>13.8</c:v>
                      </c:pt>
                      <c:pt idx="1938">
                        <c:v>13.7</c:v>
                      </c:pt>
                      <c:pt idx="1939">
                        <c:v>13.7</c:v>
                      </c:pt>
                      <c:pt idx="1940">
                        <c:v>13.7</c:v>
                      </c:pt>
                      <c:pt idx="1941">
                        <c:v>13.7</c:v>
                      </c:pt>
                      <c:pt idx="1942">
                        <c:v>13.7</c:v>
                      </c:pt>
                      <c:pt idx="1943">
                        <c:v>13.7</c:v>
                      </c:pt>
                      <c:pt idx="1944">
                        <c:v>13.8</c:v>
                      </c:pt>
                      <c:pt idx="1945">
                        <c:v>13.7</c:v>
                      </c:pt>
                      <c:pt idx="1946">
                        <c:v>13.7</c:v>
                      </c:pt>
                      <c:pt idx="1947">
                        <c:v>13.7</c:v>
                      </c:pt>
                      <c:pt idx="1948">
                        <c:v>13.7</c:v>
                      </c:pt>
                      <c:pt idx="1949">
                        <c:v>13.7</c:v>
                      </c:pt>
                      <c:pt idx="1950">
                        <c:v>13.7</c:v>
                      </c:pt>
                      <c:pt idx="1951">
                        <c:v>13.7</c:v>
                      </c:pt>
                      <c:pt idx="1952">
                        <c:v>13.7</c:v>
                      </c:pt>
                      <c:pt idx="1953">
                        <c:v>13.7</c:v>
                      </c:pt>
                      <c:pt idx="1954">
                        <c:v>13.7</c:v>
                      </c:pt>
                      <c:pt idx="1955">
                        <c:v>13.7</c:v>
                      </c:pt>
                      <c:pt idx="1956">
                        <c:v>13.7</c:v>
                      </c:pt>
                      <c:pt idx="1957">
                        <c:v>13.7</c:v>
                      </c:pt>
                      <c:pt idx="1958">
                        <c:v>13.7</c:v>
                      </c:pt>
                      <c:pt idx="1959">
                        <c:v>13.7</c:v>
                      </c:pt>
                      <c:pt idx="1960">
                        <c:v>13.7</c:v>
                      </c:pt>
                      <c:pt idx="1961">
                        <c:v>13.7</c:v>
                      </c:pt>
                      <c:pt idx="1962">
                        <c:v>13.7</c:v>
                      </c:pt>
                      <c:pt idx="1963">
                        <c:v>13.7</c:v>
                      </c:pt>
                      <c:pt idx="1964">
                        <c:v>13.7</c:v>
                      </c:pt>
                      <c:pt idx="1965">
                        <c:v>13.7</c:v>
                      </c:pt>
                      <c:pt idx="1966">
                        <c:v>13.6</c:v>
                      </c:pt>
                      <c:pt idx="1967">
                        <c:v>13.7</c:v>
                      </c:pt>
                      <c:pt idx="1968">
                        <c:v>13.7</c:v>
                      </c:pt>
                      <c:pt idx="1969">
                        <c:v>13.7</c:v>
                      </c:pt>
                      <c:pt idx="1970">
                        <c:v>13.7</c:v>
                      </c:pt>
                      <c:pt idx="1971">
                        <c:v>13.7</c:v>
                      </c:pt>
                      <c:pt idx="1972">
                        <c:v>13.7</c:v>
                      </c:pt>
                      <c:pt idx="1973">
                        <c:v>13.7</c:v>
                      </c:pt>
                      <c:pt idx="1974">
                        <c:v>13.7</c:v>
                      </c:pt>
                      <c:pt idx="1975">
                        <c:v>13.7</c:v>
                      </c:pt>
                      <c:pt idx="1976">
                        <c:v>13.8</c:v>
                      </c:pt>
                      <c:pt idx="1977">
                        <c:v>13.7</c:v>
                      </c:pt>
                      <c:pt idx="1978">
                        <c:v>13.7</c:v>
                      </c:pt>
                      <c:pt idx="1979">
                        <c:v>13.6</c:v>
                      </c:pt>
                      <c:pt idx="1980">
                        <c:v>13.6</c:v>
                      </c:pt>
                      <c:pt idx="1981">
                        <c:v>13.7</c:v>
                      </c:pt>
                      <c:pt idx="1982">
                        <c:v>13.7</c:v>
                      </c:pt>
                      <c:pt idx="1983">
                        <c:v>13.7</c:v>
                      </c:pt>
                      <c:pt idx="1984">
                        <c:v>13.7</c:v>
                      </c:pt>
                      <c:pt idx="1985">
                        <c:v>13.7</c:v>
                      </c:pt>
                      <c:pt idx="1986">
                        <c:v>13.7</c:v>
                      </c:pt>
                      <c:pt idx="1987">
                        <c:v>13.7</c:v>
                      </c:pt>
                      <c:pt idx="1988">
                        <c:v>13.6</c:v>
                      </c:pt>
                      <c:pt idx="1989">
                        <c:v>13.7</c:v>
                      </c:pt>
                      <c:pt idx="1990">
                        <c:v>13.7</c:v>
                      </c:pt>
                      <c:pt idx="1991">
                        <c:v>13.7</c:v>
                      </c:pt>
                      <c:pt idx="1992">
                        <c:v>13.7</c:v>
                      </c:pt>
                      <c:pt idx="1993">
                        <c:v>13.7</c:v>
                      </c:pt>
                      <c:pt idx="1994">
                        <c:v>13.6</c:v>
                      </c:pt>
                      <c:pt idx="1995">
                        <c:v>13.7</c:v>
                      </c:pt>
                      <c:pt idx="1996">
                        <c:v>13.6</c:v>
                      </c:pt>
                      <c:pt idx="1997">
                        <c:v>13.7</c:v>
                      </c:pt>
                      <c:pt idx="1998">
                        <c:v>13.7</c:v>
                      </c:pt>
                      <c:pt idx="1999">
                        <c:v>13.6</c:v>
                      </c:pt>
                      <c:pt idx="2000">
                        <c:v>13.7</c:v>
                      </c:pt>
                      <c:pt idx="2001">
                        <c:v>13.7</c:v>
                      </c:pt>
                      <c:pt idx="2002">
                        <c:v>13.7</c:v>
                      </c:pt>
                      <c:pt idx="2003">
                        <c:v>13.7</c:v>
                      </c:pt>
                      <c:pt idx="2004">
                        <c:v>13.7</c:v>
                      </c:pt>
                      <c:pt idx="2005">
                        <c:v>13.7</c:v>
                      </c:pt>
                      <c:pt idx="2006">
                        <c:v>13.7</c:v>
                      </c:pt>
                      <c:pt idx="2007">
                        <c:v>13.7</c:v>
                      </c:pt>
                      <c:pt idx="2008">
                        <c:v>13.7</c:v>
                      </c:pt>
                      <c:pt idx="2009">
                        <c:v>13.7</c:v>
                      </c:pt>
                      <c:pt idx="2010">
                        <c:v>13.6</c:v>
                      </c:pt>
                      <c:pt idx="2011">
                        <c:v>13.7</c:v>
                      </c:pt>
                      <c:pt idx="2012">
                        <c:v>13.7</c:v>
                      </c:pt>
                      <c:pt idx="2013">
                        <c:v>13.7</c:v>
                      </c:pt>
                      <c:pt idx="2014">
                        <c:v>13.7</c:v>
                      </c:pt>
                      <c:pt idx="2015">
                        <c:v>13.6</c:v>
                      </c:pt>
                      <c:pt idx="2016">
                        <c:v>13.7</c:v>
                      </c:pt>
                      <c:pt idx="2017">
                        <c:v>13.7</c:v>
                      </c:pt>
                    </c:numCache>
                  </c:numRef>
                </c:yVal>
                <c:smooth val="0"/>
              </c15:ser>
            </c15:filteredScatterSeries>
            <c15:filteredScatterSeries>
              <c15:ser>
                <c:idx val="25"/>
                <c:order val="21"/>
                <c:tx>
                  <c:strRef>
                    <c:extLst xmlns:c15="http://schemas.microsoft.com/office/drawing/2012/chart">
                      <c:ext xmlns:c15="http://schemas.microsoft.com/office/drawing/2012/chart" uri="{02D57815-91ED-43cb-92C2-25804820EDAC}">
                        <c15:formulaRef>
                          <c15:sqref>'[T1500170-v3 LHO Charge Exp Day 4 and 5.xlsx]Raw Data'!$AB$15</c15:sqref>
                        </c15:formulaRef>
                      </c:ext>
                    </c:extLst>
                    <c:strCache>
                      <c:ptCount val="1"/>
                      <c:pt idx="0">
                        <c:v>Gary Exp</c:v>
                      </c:pt>
                    </c:strCache>
                  </c:strRef>
                </c:tx>
                <c:spPr>
                  <a:ln w="19050" cap="rnd">
                    <a:solidFill>
                      <a:schemeClr val="accent2">
                        <a:lumMod val="60000"/>
                        <a:lumOff val="4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'[T1500170-v3 LHO Charge Exp Day 4 and 5.xlsx]Raw Data'!$B$18:$B$4644</c15:sqref>
                        </c15:formulaRef>
                      </c:ext>
                    </c:extLst>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extLst xmlns:c15="http://schemas.microsoft.com/office/drawing/2012/chart">
                      <c:ext xmlns:c15="http://schemas.microsoft.com/office/drawing/2012/chart" uri="{02D57815-91ED-43cb-92C2-25804820EDAC}">
                        <c15:formulaRef>
                          <c15:sqref>'[T1500170-v3 LHO Charge Exp Day 4 and 5.xlsx]Raw Data'!$AB$18:$AB$4644</c15:sqref>
                        </c15:formulaRef>
                      </c:ext>
                    </c:extLst>
                    <c:numCache>
                      <c:formatCode>#,##0.0</c:formatCode>
                      <c:ptCount val="4627"/>
                      <c:pt idx="0">
                        <c:v>3.3</c:v>
                      </c:pt>
                      <c:pt idx="1">
                        <c:v>3.3</c:v>
                      </c:pt>
                      <c:pt idx="2">
                        <c:v>3.3</c:v>
                      </c:pt>
                      <c:pt idx="3">
                        <c:v>3.3</c:v>
                      </c:pt>
                      <c:pt idx="4">
                        <c:v>3.3</c:v>
                      </c:pt>
                      <c:pt idx="5">
                        <c:v>3.4</c:v>
                      </c:pt>
                      <c:pt idx="6">
                        <c:v>3.3</c:v>
                      </c:pt>
                      <c:pt idx="7">
                        <c:v>3.3</c:v>
                      </c:pt>
                      <c:pt idx="8">
                        <c:v>3.3</c:v>
                      </c:pt>
                      <c:pt idx="9">
                        <c:v>3.3</c:v>
                      </c:pt>
                      <c:pt idx="10">
                        <c:v>3.3</c:v>
                      </c:pt>
                      <c:pt idx="11">
                        <c:v>3.3</c:v>
                      </c:pt>
                      <c:pt idx="12">
                        <c:v>3.4</c:v>
                      </c:pt>
                      <c:pt idx="13">
                        <c:v>3.3</c:v>
                      </c:pt>
                      <c:pt idx="14">
                        <c:v>3.3</c:v>
                      </c:pt>
                      <c:pt idx="15">
                        <c:v>3.3</c:v>
                      </c:pt>
                      <c:pt idx="16">
                        <c:v>3.3</c:v>
                      </c:pt>
                      <c:pt idx="17">
                        <c:v>3.3</c:v>
                      </c:pt>
                      <c:pt idx="18">
                        <c:v>3.3</c:v>
                      </c:pt>
                      <c:pt idx="19">
                        <c:v>3.3</c:v>
                      </c:pt>
                      <c:pt idx="20">
                        <c:v>3.3</c:v>
                      </c:pt>
                      <c:pt idx="21">
                        <c:v>3.3</c:v>
                      </c:pt>
                      <c:pt idx="22">
                        <c:v>3.3</c:v>
                      </c:pt>
                      <c:pt idx="23">
                        <c:v>3.4</c:v>
                      </c:pt>
                      <c:pt idx="24">
                        <c:v>3.2</c:v>
                      </c:pt>
                      <c:pt idx="25">
                        <c:v>3.2</c:v>
                      </c:pt>
                      <c:pt idx="26">
                        <c:v>3.1</c:v>
                      </c:pt>
                      <c:pt idx="27">
                        <c:v>2.9</c:v>
                      </c:pt>
                      <c:pt idx="28">
                        <c:v>2.7</c:v>
                      </c:pt>
                      <c:pt idx="29">
                        <c:v>2.4</c:v>
                      </c:pt>
                      <c:pt idx="30">
                        <c:v>1.7</c:v>
                      </c:pt>
                      <c:pt idx="31">
                        <c:v>1</c:v>
                      </c:pt>
                      <c:pt idx="32">
                        <c:v>0.1</c:v>
                      </c:pt>
                      <c:pt idx="33">
                        <c:v>-1.8</c:v>
                      </c:pt>
                      <c:pt idx="34">
                        <c:v>-3.1</c:v>
                      </c:pt>
                      <c:pt idx="35">
                        <c:v>-6.8</c:v>
                      </c:pt>
                      <c:pt idx="36">
                        <c:v>-8.6</c:v>
                      </c:pt>
                      <c:pt idx="37">
                        <c:v>-9.1</c:v>
                      </c:pt>
                      <c:pt idx="38">
                        <c:v>-16</c:v>
                      </c:pt>
                      <c:pt idx="39">
                        <c:v>-29</c:v>
                      </c:pt>
                      <c:pt idx="40">
                        <c:v>-26.4</c:v>
                      </c:pt>
                      <c:pt idx="41">
                        <c:v>-22.8</c:v>
                      </c:pt>
                      <c:pt idx="42">
                        <c:v>-15.8</c:v>
                      </c:pt>
                      <c:pt idx="43">
                        <c:v>-9.5</c:v>
                      </c:pt>
                      <c:pt idx="44">
                        <c:v>-7.2</c:v>
                      </c:pt>
                      <c:pt idx="45">
                        <c:v>-5.9</c:v>
                      </c:pt>
                      <c:pt idx="46">
                        <c:v>-6</c:v>
                      </c:pt>
                      <c:pt idx="47">
                        <c:v>-7.7</c:v>
                      </c:pt>
                      <c:pt idx="48">
                        <c:v>-8.6999999999999993</c:v>
                      </c:pt>
                      <c:pt idx="49">
                        <c:v>-7.3</c:v>
                      </c:pt>
                      <c:pt idx="50">
                        <c:v>-4.8</c:v>
                      </c:pt>
                      <c:pt idx="51">
                        <c:v>-2.9</c:v>
                      </c:pt>
                      <c:pt idx="52">
                        <c:v>-1.3</c:v>
                      </c:pt>
                      <c:pt idx="53">
                        <c:v>-0.7</c:v>
                      </c:pt>
                      <c:pt idx="54">
                        <c:v>-0.4</c:v>
                      </c:pt>
                      <c:pt idx="55">
                        <c:v>0</c:v>
                      </c:pt>
                      <c:pt idx="56">
                        <c:v>0.4</c:v>
                      </c:pt>
                      <c:pt idx="57">
                        <c:v>0.7</c:v>
                      </c:pt>
                      <c:pt idx="58">
                        <c:v>0.8</c:v>
                      </c:pt>
                      <c:pt idx="59">
                        <c:v>1</c:v>
                      </c:pt>
                      <c:pt idx="60">
                        <c:v>0.9</c:v>
                      </c:pt>
                      <c:pt idx="61">
                        <c:v>1.1000000000000001</c:v>
                      </c:pt>
                      <c:pt idx="62">
                        <c:v>0.5</c:v>
                      </c:pt>
                      <c:pt idx="63">
                        <c:v>-6.1</c:v>
                      </c:pt>
                      <c:pt idx="64">
                        <c:v>-57.4</c:v>
                      </c:pt>
                      <c:pt idx="65">
                        <c:v>-104.1</c:v>
                      </c:pt>
                      <c:pt idx="66">
                        <c:v>-130.69999999999999</c:v>
                      </c:pt>
                      <c:pt idx="67">
                        <c:v>-145.6</c:v>
                      </c:pt>
                      <c:pt idx="68">
                        <c:v>-168.9</c:v>
                      </c:pt>
                      <c:pt idx="69">
                        <c:v>-180.8</c:v>
                      </c:pt>
                      <c:pt idx="70">
                        <c:v>-186.9</c:v>
                      </c:pt>
                      <c:pt idx="71">
                        <c:v>-187.5</c:v>
                      </c:pt>
                      <c:pt idx="72">
                        <c:v>-190.5</c:v>
                      </c:pt>
                      <c:pt idx="73">
                        <c:v>-193.3</c:v>
                      </c:pt>
                      <c:pt idx="74">
                        <c:v>-195</c:v>
                      </c:pt>
                      <c:pt idx="75">
                        <c:v>-195.6</c:v>
                      </c:pt>
                      <c:pt idx="76">
                        <c:v>-197.2</c:v>
                      </c:pt>
                      <c:pt idx="77">
                        <c:v>-198.8</c:v>
                      </c:pt>
                      <c:pt idx="78">
                        <c:v>-198.9</c:v>
                      </c:pt>
                      <c:pt idx="79">
                        <c:v>-200.3</c:v>
                      </c:pt>
                      <c:pt idx="80">
                        <c:v>-201.6</c:v>
                      </c:pt>
                      <c:pt idx="81">
                        <c:v>-200.5</c:v>
                      </c:pt>
                      <c:pt idx="82">
                        <c:v>-199</c:v>
                      </c:pt>
                      <c:pt idx="83">
                        <c:v>-197.3</c:v>
                      </c:pt>
                      <c:pt idx="84">
                        <c:v>-194.5</c:v>
                      </c:pt>
                      <c:pt idx="85">
                        <c:v>-193</c:v>
                      </c:pt>
                      <c:pt idx="86">
                        <c:v>-191.7</c:v>
                      </c:pt>
                      <c:pt idx="87">
                        <c:v>-190.7</c:v>
                      </c:pt>
                      <c:pt idx="88">
                        <c:v>-189.7</c:v>
                      </c:pt>
                      <c:pt idx="89">
                        <c:v>-188.9</c:v>
                      </c:pt>
                      <c:pt idx="90">
                        <c:v>-188.2</c:v>
                      </c:pt>
                      <c:pt idx="91">
                        <c:v>-187.7</c:v>
                      </c:pt>
                      <c:pt idx="92">
                        <c:v>-187.2</c:v>
                      </c:pt>
                      <c:pt idx="93">
                        <c:v>-187</c:v>
                      </c:pt>
                      <c:pt idx="94">
                        <c:v>-186.9</c:v>
                      </c:pt>
                      <c:pt idx="95">
                        <c:v>-186.7</c:v>
                      </c:pt>
                      <c:pt idx="96">
                        <c:v>-186.5</c:v>
                      </c:pt>
                      <c:pt idx="97">
                        <c:v>-186</c:v>
                      </c:pt>
                      <c:pt idx="98">
                        <c:v>-185.7</c:v>
                      </c:pt>
                      <c:pt idx="99">
                        <c:v>-185.5</c:v>
                      </c:pt>
                      <c:pt idx="100">
                        <c:v>-185.3</c:v>
                      </c:pt>
                      <c:pt idx="101">
                        <c:v>-185.3</c:v>
                      </c:pt>
                      <c:pt idx="102">
                        <c:v>-185.2</c:v>
                      </c:pt>
                      <c:pt idx="103">
                        <c:v>-185</c:v>
                      </c:pt>
                      <c:pt idx="104">
                        <c:v>-184.8</c:v>
                      </c:pt>
                      <c:pt idx="105">
                        <c:v>-184.3</c:v>
                      </c:pt>
                      <c:pt idx="106">
                        <c:v>-184</c:v>
                      </c:pt>
                      <c:pt idx="107">
                        <c:v>-183.7</c:v>
                      </c:pt>
                      <c:pt idx="108">
                        <c:v>-183.6</c:v>
                      </c:pt>
                      <c:pt idx="109">
                        <c:v>-183.6</c:v>
                      </c:pt>
                      <c:pt idx="110">
                        <c:v>-183.5</c:v>
                      </c:pt>
                      <c:pt idx="111">
                        <c:v>-183.3</c:v>
                      </c:pt>
                      <c:pt idx="112">
                        <c:v>-183.2</c:v>
                      </c:pt>
                      <c:pt idx="113">
                        <c:v>-182.9</c:v>
                      </c:pt>
                      <c:pt idx="114">
                        <c:v>-182.5</c:v>
                      </c:pt>
                      <c:pt idx="115">
                        <c:v>-182.3</c:v>
                      </c:pt>
                      <c:pt idx="116">
                        <c:v>-182.1</c:v>
                      </c:pt>
                      <c:pt idx="117">
                        <c:v>-182.1</c:v>
                      </c:pt>
                      <c:pt idx="118">
                        <c:v>-182.1</c:v>
                      </c:pt>
                      <c:pt idx="119">
                        <c:v>-181.9</c:v>
                      </c:pt>
                      <c:pt idx="120">
                        <c:v>-181.9</c:v>
                      </c:pt>
                      <c:pt idx="121">
                        <c:v>-181.5</c:v>
                      </c:pt>
                      <c:pt idx="122">
                        <c:v>-181.1</c:v>
                      </c:pt>
                      <c:pt idx="123">
                        <c:v>-180.9</c:v>
                      </c:pt>
                      <c:pt idx="124">
                        <c:v>-180.7</c:v>
                      </c:pt>
                      <c:pt idx="125">
                        <c:v>-180.7</c:v>
                      </c:pt>
                      <c:pt idx="126">
                        <c:v>-180.6</c:v>
                      </c:pt>
                      <c:pt idx="127">
                        <c:v>-180.6</c:v>
                      </c:pt>
                      <c:pt idx="128">
                        <c:v>-180.4</c:v>
                      </c:pt>
                      <c:pt idx="129">
                        <c:v>-180.2</c:v>
                      </c:pt>
                      <c:pt idx="130">
                        <c:v>-179.9</c:v>
                      </c:pt>
                      <c:pt idx="131">
                        <c:v>-179.6</c:v>
                      </c:pt>
                      <c:pt idx="132">
                        <c:v>-179.3</c:v>
                      </c:pt>
                      <c:pt idx="133">
                        <c:v>-179.3</c:v>
                      </c:pt>
                      <c:pt idx="134">
                        <c:v>-179.3</c:v>
                      </c:pt>
                      <c:pt idx="135">
                        <c:v>-179.2</c:v>
                      </c:pt>
                      <c:pt idx="136">
                        <c:v>-179.1</c:v>
                      </c:pt>
                      <c:pt idx="137">
                        <c:v>-178.8</c:v>
                      </c:pt>
                      <c:pt idx="138">
                        <c:v>-178.6</c:v>
                      </c:pt>
                      <c:pt idx="139">
                        <c:v>-178.4</c:v>
                      </c:pt>
                      <c:pt idx="140">
                        <c:v>-178.1</c:v>
                      </c:pt>
                      <c:pt idx="141">
                        <c:v>-178.1</c:v>
                      </c:pt>
                      <c:pt idx="142">
                        <c:v>-178.1</c:v>
                      </c:pt>
                      <c:pt idx="143">
                        <c:v>-178.1</c:v>
                      </c:pt>
                      <c:pt idx="144">
                        <c:v>-177.9</c:v>
                      </c:pt>
                      <c:pt idx="145">
                        <c:v>-177.6</c:v>
                      </c:pt>
                      <c:pt idx="146">
                        <c:v>-177.4</c:v>
                      </c:pt>
                      <c:pt idx="147">
                        <c:v>-177.2</c:v>
                      </c:pt>
                      <c:pt idx="148">
                        <c:v>-177.1</c:v>
                      </c:pt>
                      <c:pt idx="149">
                        <c:v>-177.1</c:v>
                      </c:pt>
                      <c:pt idx="150">
                        <c:v>-177.1</c:v>
                      </c:pt>
                      <c:pt idx="151">
                        <c:v>-177</c:v>
                      </c:pt>
                      <c:pt idx="152">
                        <c:v>-176.9</c:v>
                      </c:pt>
                      <c:pt idx="153">
                        <c:v>-176.6</c:v>
                      </c:pt>
                      <c:pt idx="154">
                        <c:v>-176.4</c:v>
                      </c:pt>
                      <c:pt idx="155">
                        <c:v>-176.2</c:v>
                      </c:pt>
                      <c:pt idx="156">
                        <c:v>-176</c:v>
                      </c:pt>
                      <c:pt idx="157">
                        <c:v>-176.1</c:v>
                      </c:pt>
                      <c:pt idx="158">
                        <c:v>-176.1</c:v>
                      </c:pt>
                      <c:pt idx="159">
                        <c:v>-176</c:v>
                      </c:pt>
                      <c:pt idx="160">
                        <c:v>-175.9</c:v>
                      </c:pt>
                      <c:pt idx="161">
                        <c:v>-175.6</c:v>
                      </c:pt>
                      <c:pt idx="162">
                        <c:v>-175.4</c:v>
                      </c:pt>
                      <c:pt idx="163">
                        <c:v>-175.2</c:v>
                      </c:pt>
                      <c:pt idx="164">
                        <c:v>-175.1</c:v>
                      </c:pt>
                      <c:pt idx="165">
                        <c:v>-175.1</c:v>
                      </c:pt>
                      <c:pt idx="166">
                        <c:v>-175.1</c:v>
                      </c:pt>
                      <c:pt idx="167">
                        <c:v>-175</c:v>
                      </c:pt>
                      <c:pt idx="168">
                        <c:v>-174.9</c:v>
                      </c:pt>
                      <c:pt idx="169">
                        <c:v>-174.7</c:v>
                      </c:pt>
                      <c:pt idx="170">
                        <c:v>-174.4</c:v>
                      </c:pt>
                      <c:pt idx="171">
                        <c:v>-174.3</c:v>
                      </c:pt>
                      <c:pt idx="172">
                        <c:v>-174.2</c:v>
                      </c:pt>
                      <c:pt idx="173">
                        <c:v>-174.2</c:v>
                      </c:pt>
                      <c:pt idx="174">
                        <c:v>-174.1</c:v>
                      </c:pt>
                      <c:pt idx="175">
                        <c:v>-174.2</c:v>
                      </c:pt>
                      <c:pt idx="176">
                        <c:v>-174.1</c:v>
                      </c:pt>
                      <c:pt idx="177">
                        <c:v>-173.8</c:v>
                      </c:pt>
                      <c:pt idx="178">
                        <c:v>-173.6</c:v>
                      </c:pt>
                      <c:pt idx="179">
                        <c:v>-173.3</c:v>
                      </c:pt>
                      <c:pt idx="180">
                        <c:v>-173.2</c:v>
                      </c:pt>
                      <c:pt idx="181">
                        <c:v>-173.3</c:v>
                      </c:pt>
                      <c:pt idx="182">
                        <c:v>-173.3</c:v>
                      </c:pt>
                      <c:pt idx="183">
                        <c:v>-173.3</c:v>
                      </c:pt>
                      <c:pt idx="184">
                        <c:v>-173.2</c:v>
                      </c:pt>
                      <c:pt idx="185">
                        <c:v>-172.9</c:v>
                      </c:pt>
                      <c:pt idx="186">
                        <c:v>-172.7</c:v>
                      </c:pt>
                      <c:pt idx="187">
                        <c:v>-172.6</c:v>
                      </c:pt>
                      <c:pt idx="188">
                        <c:v>-172.4</c:v>
                      </c:pt>
                      <c:pt idx="189">
                        <c:v>-172.5</c:v>
                      </c:pt>
                      <c:pt idx="190">
                        <c:v>-172.5</c:v>
                      </c:pt>
                      <c:pt idx="191">
                        <c:v>-172.4</c:v>
                      </c:pt>
                      <c:pt idx="192">
                        <c:v>-172.4</c:v>
                      </c:pt>
                      <c:pt idx="193">
                        <c:v>-172.2</c:v>
                      </c:pt>
                      <c:pt idx="194">
                        <c:v>-171.9</c:v>
                      </c:pt>
                      <c:pt idx="195">
                        <c:v>-171.7</c:v>
                      </c:pt>
                      <c:pt idx="196">
                        <c:v>-171.5</c:v>
                      </c:pt>
                      <c:pt idx="197">
                        <c:v>-171.6</c:v>
                      </c:pt>
                      <c:pt idx="198">
                        <c:v>-171.6</c:v>
                      </c:pt>
                      <c:pt idx="199">
                        <c:v>-171.6</c:v>
                      </c:pt>
                      <c:pt idx="200">
                        <c:v>-171.5</c:v>
                      </c:pt>
                      <c:pt idx="201">
                        <c:v>-171.3</c:v>
                      </c:pt>
                      <c:pt idx="202">
                        <c:v>-171</c:v>
                      </c:pt>
                      <c:pt idx="203">
                        <c:v>-170.8</c:v>
                      </c:pt>
                      <c:pt idx="204">
                        <c:v>-170.7</c:v>
                      </c:pt>
                      <c:pt idx="205">
                        <c:v>-170.8</c:v>
                      </c:pt>
                      <c:pt idx="206">
                        <c:v>-170.8</c:v>
                      </c:pt>
                      <c:pt idx="207">
                        <c:v>-170.8</c:v>
                      </c:pt>
                      <c:pt idx="208">
                        <c:v>-170.8</c:v>
                      </c:pt>
                      <c:pt idx="209">
                        <c:v>-170.5</c:v>
                      </c:pt>
                      <c:pt idx="210">
                        <c:v>-170.4</c:v>
                      </c:pt>
                      <c:pt idx="211">
                        <c:v>-170.2</c:v>
                      </c:pt>
                      <c:pt idx="212">
                        <c:v>-170.1</c:v>
                      </c:pt>
                      <c:pt idx="213">
                        <c:v>-170.1</c:v>
                      </c:pt>
                      <c:pt idx="214">
                        <c:v>-170.2</c:v>
                      </c:pt>
                      <c:pt idx="215">
                        <c:v>-170.2</c:v>
                      </c:pt>
                      <c:pt idx="216">
                        <c:v>-170.2</c:v>
                      </c:pt>
                      <c:pt idx="217">
                        <c:v>-170</c:v>
                      </c:pt>
                      <c:pt idx="218">
                        <c:v>-169.8</c:v>
                      </c:pt>
                      <c:pt idx="219">
                        <c:v>-169.6</c:v>
                      </c:pt>
                      <c:pt idx="220">
                        <c:v>-169.4</c:v>
                      </c:pt>
                      <c:pt idx="221">
                        <c:v>-169.5</c:v>
                      </c:pt>
                      <c:pt idx="222">
                        <c:v>-169.5</c:v>
                      </c:pt>
                      <c:pt idx="223">
                        <c:v>-169.5</c:v>
                      </c:pt>
                      <c:pt idx="224">
                        <c:v>-169.3</c:v>
                      </c:pt>
                      <c:pt idx="225">
                        <c:v>-169.1</c:v>
                      </c:pt>
                      <c:pt idx="226">
                        <c:v>-168.9</c:v>
                      </c:pt>
                      <c:pt idx="227">
                        <c:v>-168.9</c:v>
                      </c:pt>
                      <c:pt idx="228">
                        <c:v>-168.8</c:v>
                      </c:pt>
                      <c:pt idx="229">
                        <c:v>-168.8</c:v>
                      </c:pt>
                      <c:pt idx="230">
                        <c:v>-168.8</c:v>
                      </c:pt>
                      <c:pt idx="231">
                        <c:v>-168.8</c:v>
                      </c:pt>
                      <c:pt idx="232">
                        <c:v>-168.8</c:v>
                      </c:pt>
                      <c:pt idx="233">
                        <c:v>-168.5</c:v>
                      </c:pt>
                      <c:pt idx="234">
                        <c:v>-168.4</c:v>
                      </c:pt>
                      <c:pt idx="235">
                        <c:v>-168.2</c:v>
                      </c:pt>
                      <c:pt idx="236">
                        <c:v>-168.2</c:v>
                      </c:pt>
                      <c:pt idx="237">
                        <c:v>-168.2</c:v>
                      </c:pt>
                      <c:pt idx="238">
                        <c:v>-168.3</c:v>
                      </c:pt>
                      <c:pt idx="239">
                        <c:v>-168.3</c:v>
                      </c:pt>
                      <c:pt idx="240">
                        <c:v>-168.1</c:v>
                      </c:pt>
                      <c:pt idx="241">
                        <c:v>-168</c:v>
                      </c:pt>
                      <c:pt idx="242">
                        <c:v>-168</c:v>
                      </c:pt>
                      <c:pt idx="243">
                        <c:v>-167.9</c:v>
                      </c:pt>
                      <c:pt idx="244">
                        <c:v>-168</c:v>
                      </c:pt>
                      <c:pt idx="245">
                        <c:v>-168.2</c:v>
                      </c:pt>
                      <c:pt idx="246">
                        <c:v>-168.4</c:v>
                      </c:pt>
                      <c:pt idx="247">
                        <c:v>-168.7</c:v>
                      </c:pt>
                      <c:pt idx="248">
                        <c:v>-169.2</c:v>
                      </c:pt>
                      <c:pt idx="249">
                        <c:v>-170.3</c:v>
                      </c:pt>
                      <c:pt idx="250">
                        <c:v>-170.9</c:v>
                      </c:pt>
                      <c:pt idx="251">
                        <c:v>-172.5</c:v>
                      </c:pt>
                      <c:pt idx="252">
                        <c:v>-173.8</c:v>
                      </c:pt>
                      <c:pt idx="253">
                        <c:v>-176.4</c:v>
                      </c:pt>
                      <c:pt idx="254">
                        <c:v>-184.2</c:v>
                      </c:pt>
                      <c:pt idx="255">
                        <c:v>-185.2</c:v>
                      </c:pt>
                      <c:pt idx="256">
                        <c:v>-180</c:v>
                      </c:pt>
                      <c:pt idx="257">
                        <c:v>-175.9</c:v>
                      </c:pt>
                      <c:pt idx="258">
                        <c:v>-174.3</c:v>
                      </c:pt>
                      <c:pt idx="259">
                        <c:v>-173.3</c:v>
                      </c:pt>
                      <c:pt idx="260">
                        <c:v>-173.4</c:v>
                      </c:pt>
                      <c:pt idx="261">
                        <c:v>-173.3</c:v>
                      </c:pt>
                      <c:pt idx="262">
                        <c:v>-171.2</c:v>
                      </c:pt>
                      <c:pt idx="263">
                        <c:v>-168.6</c:v>
                      </c:pt>
                      <c:pt idx="264">
                        <c:v>-171.8</c:v>
                      </c:pt>
                      <c:pt idx="265">
                        <c:v>-173.8</c:v>
                      </c:pt>
                      <c:pt idx="266">
                        <c:v>-167.8</c:v>
                      </c:pt>
                      <c:pt idx="267">
                        <c:v>-162.69999999999999</c:v>
                      </c:pt>
                      <c:pt idx="268">
                        <c:v>-158.80000000000001</c:v>
                      </c:pt>
                      <c:pt idx="269">
                        <c:v>-156.30000000000001</c:v>
                      </c:pt>
                      <c:pt idx="270">
                        <c:v>-154.6</c:v>
                      </c:pt>
                      <c:pt idx="271">
                        <c:v>-154</c:v>
                      </c:pt>
                      <c:pt idx="272">
                        <c:v>-153.80000000000001</c:v>
                      </c:pt>
                      <c:pt idx="273">
                        <c:v>-153.9</c:v>
                      </c:pt>
                      <c:pt idx="274">
                        <c:v>-153.80000000000001</c:v>
                      </c:pt>
                      <c:pt idx="275">
                        <c:v>-152.1</c:v>
                      </c:pt>
                      <c:pt idx="276">
                        <c:v>-142.80000000000001</c:v>
                      </c:pt>
                      <c:pt idx="277">
                        <c:v>-129.19999999999999</c:v>
                      </c:pt>
                      <c:pt idx="278">
                        <c:v>-117.3</c:v>
                      </c:pt>
                      <c:pt idx="279">
                        <c:v>-112.6</c:v>
                      </c:pt>
                      <c:pt idx="280">
                        <c:v>-109.8</c:v>
                      </c:pt>
                      <c:pt idx="281">
                        <c:v>-110.1</c:v>
                      </c:pt>
                      <c:pt idx="282">
                        <c:v>-113.8</c:v>
                      </c:pt>
                      <c:pt idx="283">
                        <c:v>-114.4</c:v>
                      </c:pt>
                      <c:pt idx="284">
                        <c:v>-112.7</c:v>
                      </c:pt>
                      <c:pt idx="285">
                        <c:v>-110.9</c:v>
                      </c:pt>
                      <c:pt idx="286">
                        <c:v>-110</c:v>
                      </c:pt>
                      <c:pt idx="287">
                        <c:v>-112.4</c:v>
                      </c:pt>
                      <c:pt idx="288">
                        <c:v>-115.9</c:v>
                      </c:pt>
                      <c:pt idx="289">
                        <c:v>-117</c:v>
                      </c:pt>
                      <c:pt idx="290">
                        <c:v>-115.4</c:v>
                      </c:pt>
                      <c:pt idx="291">
                        <c:v>-113.4</c:v>
                      </c:pt>
                      <c:pt idx="292">
                        <c:v>-113.7</c:v>
                      </c:pt>
                      <c:pt idx="293">
                        <c:v>-117</c:v>
                      </c:pt>
                      <c:pt idx="294">
                        <c:v>-122.8</c:v>
                      </c:pt>
                      <c:pt idx="295">
                        <c:v>-122.6</c:v>
                      </c:pt>
                      <c:pt idx="296">
                        <c:v>-119.2</c:v>
                      </c:pt>
                      <c:pt idx="297">
                        <c:v>-115.6</c:v>
                      </c:pt>
                      <c:pt idx="298">
                        <c:v>-115.8</c:v>
                      </c:pt>
                      <c:pt idx="299">
                        <c:v>-121.2</c:v>
                      </c:pt>
                      <c:pt idx="300">
                        <c:v>-124.6</c:v>
                      </c:pt>
                      <c:pt idx="301">
                        <c:v>-125.5</c:v>
                      </c:pt>
                      <c:pt idx="302">
                        <c:v>-124.6</c:v>
                      </c:pt>
                      <c:pt idx="303">
                        <c:v>-121.4</c:v>
                      </c:pt>
                      <c:pt idx="304">
                        <c:v>-120.7</c:v>
                      </c:pt>
                      <c:pt idx="305">
                        <c:v>-124.4</c:v>
                      </c:pt>
                      <c:pt idx="306">
                        <c:v>-132.5</c:v>
                      </c:pt>
                      <c:pt idx="307">
                        <c:v>-142.69999999999999</c:v>
                      </c:pt>
                      <c:pt idx="308">
                        <c:v>-146.80000000000001</c:v>
                      </c:pt>
                      <c:pt idx="309">
                        <c:v>-149</c:v>
                      </c:pt>
                      <c:pt idx="310">
                        <c:v>-150.30000000000001</c:v>
                      </c:pt>
                      <c:pt idx="311">
                        <c:v>-151.6</c:v>
                      </c:pt>
                      <c:pt idx="312">
                        <c:v>-154.5</c:v>
                      </c:pt>
                      <c:pt idx="313">
                        <c:v>-153.9</c:v>
                      </c:pt>
                      <c:pt idx="314">
                        <c:v>-153.5</c:v>
                      </c:pt>
                      <c:pt idx="315">
                        <c:v>-150.30000000000001</c:v>
                      </c:pt>
                      <c:pt idx="316">
                        <c:v>-150.1</c:v>
                      </c:pt>
                      <c:pt idx="317">
                        <c:v>-151.4</c:v>
                      </c:pt>
                      <c:pt idx="318">
                        <c:v>-151.5</c:v>
                      </c:pt>
                      <c:pt idx="319">
                        <c:v>-157.4</c:v>
                      </c:pt>
                      <c:pt idx="320">
                        <c:v>-168.4</c:v>
                      </c:pt>
                      <c:pt idx="321">
                        <c:v>-167.5</c:v>
                      </c:pt>
                      <c:pt idx="322">
                        <c:v>-165</c:v>
                      </c:pt>
                      <c:pt idx="323">
                        <c:v>-163.1</c:v>
                      </c:pt>
                      <c:pt idx="324">
                        <c:v>-159.69999999999999</c:v>
                      </c:pt>
                      <c:pt idx="325">
                        <c:v>-158.19999999999999</c:v>
                      </c:pt>
                      <c:pt idx="326">
                        <c:v>-155.69999999999999</c:v>
                      </c:pt>
                      <c:pt idx="327">
                        <c:v>-153.1</c:v>
                      </c:pt>
                      <c:pt idx="328">
                        <c:v>-150.80000000000001</c:v>
                      </c:pt>
                      <c:pt idx="329">
                        <c:v>-149.4</c:v>
                      </c:pt>
                      <c:pt idx="330">
                        <c:v>-148.4</c:v>
                      </c:pt>
                      <c:pt idx="331">
                        <c:v>-147.69999999999999</c:v>
                      </c:pt>
                      <c:pt idx="332">
                        <c:v>-147</c:v>
                      </c:pt>
                      <c:pt idx="333">
                        <c:v>-146.80000000000001</c:v>
                      </c:pt>
                      <c:pt idx="334">
                        <c:v>-146.6</c:v>
                      </c:pt>
                      <c:pt idx="335">
                        <c:v>-146.5</c:v>
                      </c:pt>
                      <c:pt idx="336">
                        <c:v>-146.30000000000001</c:v>
                      </c:pt>
                      <c:pt idx="337">
                        <c:v>-146.19999999999999</c:v>
                      </c:pt>
                      <c:pt idx="338">
                        <c:v>-146.19999999999999</c:v>
                      </c:pt>
                      <c:pt idx="339">
                        <c:v>-146.19999999999999</c:v>
                      </c:pt>
                      <c:pt idx="340">
                        <c:v>-146.1</c:v>
                      </c:pt>
                      <c:pt idx="341">
                        <c:v>-146.1</c:v>
                      </c:pt>
                      <c:pt idx="342">
                        <c:v>-146.1</c:v>
                      </c:pt>
                      <c:pt idx="343">
                        <c:v>-146</c:v>
                      </c:pt>
                      <c:pt idx="344">
                        <c:v>-146</c:v>
                      </c:pt>
                      <c:pt idx="345">
                        <c:v>-145.9</c:v>
                      </c:pt>
                      <c:pt idx="346">
                        <c:v>-145.80000000000001</c:v>
                      </c:pt>
                      <c:pt idx="347">
                        <c:v>-145.80000000000001</c:v>
                      </c:pt>
                      <c:pt idx="348">
                        <c:v>-145.80000000000001</c:v>
                      </c:pt>
                      <c:pt idx="349">
                        <c:v>-145.5</c:v>
                      </c:pt>
                      <c:pt idx="350">
                        <c:v>-145.4</c:v>
                      </c:pt>
                      <c:pt idx="351">
                        <c:v>-145.30000000000001</c:v>
                      </c:pt>
                      <c:pt idx="352">
                        <c:v>-145.19999999999999</c:v>
                      </c:pt>
                      <c:pt idx="353">
                        <c:v>-145.4</c:v>
                      </c:pt>
                      <c:pt idx="354">
                        <c:v>-145.4</c:v>
                      </c:pt>
                      <c:pt idx="355">
                        <c:v>-145.4</c:v>
                      </c:pt>
                      <c:pt idx="356">
                        <c:v>-145.4</c:v>
                      </c:pt>
                      <c:pt idx="357">
                        <c:v>-145.30000000000001</c:v>
                      </c:pt>
                      <c:pt idx="358">
                        <c:v>-145.1</c:v>
                      </c:pt>
                      <c:pt idx="359">
                        <c:v>-145</c:v>
                      </c:pt>
                      <c:pt idx="360">
                        <c:v>-145</c:v>
                      </c:pt>
                      <c:pt idx="361">
                        <c:v>-145.1</c:v>
                      </c:pt>
                      <c:pt idx="362">
                        <c:v>-145.1</c:v>
                      </c:pt>
                      <c:pt idx="363">
                        <c:v>-145.19999999999999</c:v>
                      </c:pt>
                      <c:pt idx="364">
                        <c:v>-145.19999999999999</c:v>
                      </c:pt>
                      <c:pt idx="365">
                        <c:v>-145.1</c:v>
                      </c:pt>
                      <c:pt idx="366">
                        <c:v>-144.9</c:v>
                      </c:pt>
                      <c:pt idx="367">
                        <c:v>-144.80000000000001</c:v>
                      </c:pt>
                      <c:pt idx="368">
                        <c:v>-144.69999999999999</c:v>
                      </c:pt>
                      <c:pt idx="369">
                        <c:v>-144.69999999999999</c:v>
                      </c:pt>
                      <c:pt idx="370">
                        <c:v>-144.9</c:v>
                      </c:pt>
                      <c:pt idx="371">
                        <c:v>-144.9</c:v>
                      </c:pt>
                      <c:pt idx="372">
                        <c:v>-144.9</c:v>
                      </c:pt>
                      <c:pt idx="373">
                        <c:v>-144.9</c:v>
                      </c:pt>
                      <c:pt idx="374">
                        <c:v>-144.9</c:v>
                      </c:pt>
                      <c:pt idx="375">
                        <c:v>-144.80000000000001</c:v>
                      </c:pt>
                      <c:pt idx="376">
                        <c:v>-144.80000000000001</c:v>
                      </c:pt>
                      <c:pt idx="377">
                        <c:v>-144.6</c:v>
                      </c:pt>
                      <c:pt idx="378">
                        <c:v>-144.4</c:v>
                      </c:pt>
                      <c:pt idx="379">
                        <c:v>-144.4</c:v>
                      </c:pt>
                      <c:pt idx="380">
                        <c:v>-144.30000000000001</c:v>
                      </c:pt>
                      <c:pt idx="381">
                        <c:v>-144.4</c:v>
                      </c:pt>
                      <c:pt idx="382">
                        <c:v>-144.5</c:v>
                      </c:pt>
                      <c:pt idx="383">
                        <c:v>-144.5</c:v>
                      </c:pt>
                      <c:pt idx="384">
                        <c:v>-144.5</c:v>
                      </c:pt>
                      <c:pt idx="385">
                        <c:v>-144.5</c:v>
                      </c:pt>
                      <c:pt idx="386">
                        <c:v>-144.5</c:v>
                      </c:pt>
                      <c:pt idx="387">
                        <c:v>-144.5</c:v>
                      </c:pt>
                      <c:pt idx="388">
                        <c:v>-144.5</c:v>
                      </c:pt>
                      <c:pt idx="389">
                        <c:v>-144.4</c:v>
                      </c:pt>
                      <c:pt idx="390">
                        <c:v>-144.5</c:v>
                      </c:pt>
                      <c:pt idx="391">
                        <c:v>-144.4</c:v>
                      </c:pt>
                      <c:pt idx="392">
                        <c:v>-144.4</c:v>
                      </c:pt>
                      <c:pt idx="393">
                        <c:v>-144.4</c:v>
                      </c:pt>
                      <c:pt idx="394">
                        <c:v>-144.30000000000001</c:v>
                      </c:pt>
                      <c:pt idx="395">
                        <c:v>-144.30000000000001</c:v>
                      </c:pt>
                      <c:pt idx="396">
                        <c:v>-144.30000000000001</c:v>
                      </c:pt>
                      <c:pt idx="397">
                        <c:v>-144.30000000000001</c:v>
                      </c:pt>
                      <c:pt idx="398">
                        <c:v>-144.19999999999999</c:v>
                      </c:pt>
                      <c:pt idx="399">
                        <c:v>-144.19999999999999</c:v>
                      </c:pt>
                      <c:pt idx="400">
                        <c:v>-144.19999999999999</c:v>
                      </c:pt>
                      <c:pt idx="401">
                        <c:v>-144.1</c:v>
                      </c:pt>
                      <c:pt idx="402">
                        <c:v>-143.9</c:v>
                      </c:pt>
                      <c:pt idx="403">
                        <c:v>-143.80000000000001</c:v>
                      </c:pt>
                      <c:pt idx="404">
                        <c:v>-143.80000000000001</c:v>
                      </c:pt>
                      <c:pt idx="405">
                        <c:v>-143.80000000000001</c:v>
                      </c:pt>
                      <c:pt idx="406">
                        <c:v>-143.80000000000001</c:v>
                      </c:pt>
                      <c:pt idx="407">
                        <c:v>-143.9</c:v>
                      </c:pt>
                      <c:pt idx="408">
                        <c:v>-143.9</c:v>
                      </c:pt>
                      <c:pt idx="409">
                        <c:v>-143.80000000000001</c:v>
                      </c:pt>
                      <c:pt idx="410">
                        <c:v>-143.69999999999999</c:v>
                      </c:pt>
                      <c:pt idx="411">
                        <c:v>-143.6</c:v>
                      </c:pt>
                      <c:pt idx="412">
                        <c:v>-143.5</c:v>
                      </c:pt>
                      <c:pt idx="413">
                        <c:v>-143.69999999999999</c:v>
                      </c:pt>
                      <c:pt idx="414">
                        <c:v>-143.69999999999999</c:v>
                      </c:pt>
                      <c:pt idx="415">
                        <c:v>-143.69999999999999</c:v>
                      </c:pt>
                      <c:pt idx="416">
                        <c:v>-143.69999999999999</c:v>
                      </c:pt>
                      <c:pt idx="417">
                        <c:v>-143.5</c:v>
                      </c:pt>
                      <c:pt idx="418">
                        <c:v>-143.5</c:v>
                      </c:pt>
                      <c:pt idx="419">
                        <c:v>-143.4</c:v>
                      </c:pt>
                      <c:pt idx="420">
                        <c:v>-143.30000000000001</c:v>
                      </c:pt>
                      <c:pt idx="421">
                        <c:v>-143.5</c:v>
                      </c:pt>
                      <c:pt idx="422">
                        <c:v>-143.5</c:v>
                      </c:pt>
                      <c:pt idx="423">
                        <c:v>-143.6</c:v>
                      </c:pt>
                      <c:pt idx="424">
                        <c:v>-143.4</c:v>
                      </c:pt>
                      <c:pt idx="425">
                        <c:v>-143.30000000000001</c:v>
                      </c:pt>
                      <c:pt idx="426">
                        <c:v>-143.30000000000001</c:v>
                      </c:pt>
                      <c:pt idx="427">
                        <c:v>-143.19999999999999</c:v>
                      </c:pt>
                      <c:pt idx="428">
                        <c:v>-143.1</c:v>
                      </c:pt>
                      <c:pt idx="429">
                        <c:v>-143.30000000000001</c:v>
                      </c:pt>
                      <c:pt idx="430">
                        <c:v>-143.30000000000001</c:v>
                      </c:pt>
                      <c:pt idx="431">
                        <c:v>-143.4</c:v>
                      </c:pt>
                      <c:pt idx="432">
                        <c:v>-143.30000000000001</c:v>
                      </c:pt>
                      <c:pt idx="433">
                        <c:v>-143.19999999999999</c:v>
                      </c:pt>
                      <c:pt idx="434">
                        <c:v>-143.1</c:v>
                      </c:pt>
                      <c:pt idx="435">
                        <c:v>-143</c:v>
                      </c:pt>
                      <c:pt idx="436">
                        <c:v>-143</c:v>
                      </c:pt>
                      <c:pt idx="437">
                        <c:v>-143.1</c:v>
                      </c:pt>
                      <c:pt idx="438">
                        <c:v>-143.1</c:v>
                      </c:pt>
                      <c:pt idx="439">
                        <c:v>-143.1</c:v>
                      </c:pt>
                      <c:pt idx="440">
                        <c:v>-143.1</c:v>
                      </c:pt>
                      <c:pt idx="441">
                        <c:v>-143.19999999999999</c:v>
                      </c:pt>
                      <c:pt idx="442">
                        <c:v>-143.1</c:v>
                      </c:pt>
                      <c:pt idx="443">
                        <c:v>-143.1</c:v>
                      </c:pt>
                      <c:pt idx="444">
                        <c:v>-143.1</c:v>
                      </c:pt>
                      <c:pt idx="445">
                        <c:v>-143.1</c:v>
                      </c:pt>
                      <c:pt idx="446">
                        <c:v>-143</c:v>
                      </c:pt>
                      <c:pt idx="447">
                        <c:v>-143</c:v>
                      </c:pt>
                      <c:pt idx="448">
                        <c:v>-142.9</c:v>
                      </c:pt>
                      <c:pt idx="449">
                        <c:v>-142.9</c:v>
                      </c:pt>
                      <c:pt idx="450">
                        <c:v>-142.9</c:v>
                      </c:pt>
                      <c:pt idx="451">
                        <c:v>-142.80000000000001</c:v>
                      </c:pt>
                      <c:pt idx="452">
                        <c:v>-142.80000000000001</c:v>
                      </c:pt>
                      <c:pt idx="453">
                        <c:v>-142.69999999999999</c:v>
                      </c:pt>
                      <c:pt idx="454">
                        <c:v>-142.69999999999999</c:v>
                      </c:pt>
                      <c:pt idx="455">
                        <c:v>-142.69999999999999</c:v>
                      </c:pt>
                      <c:pt idx="456">
                        <c:v>-142.80000000000001</c:v>
                      </c:pt>
                      <c:pt idx="457">
                        <c:v>-142.69999999999999</c:v>
                      </c:pt>
                      <c:pt idx="458">
                        <c:v>-142.69999999999999</c:v>
                      </c:pt>
                      <c:pt idx="459">
                        <c:v>-142.69999999999999</c:v>
                      </c:pt>
                      <c:pt idx="460">
                        <c:v>-142.69999999999999</c:v>
                      </c:pt>
                      <c:pt idx="461">
                        <c:v>-142.6</c:v>
                      </c:pt>
                      <c:pt idx="462">
                        <c:v>-142.6</c:v>
                      </c:pt>
                      <c:pt idx="463">
                        <c:v>-142.6</c:v>
                      </c:pt>
                      <c:pt idx="464">
                        <c:v>-142.5</c:v>
                      </c:pt>
                      <c:pt idx="465">
                        <c:v>-142.5</c:v>
                      </c:pt>
                      <c:pt idx="466">
                        <c:v>-142.5</c:v>
                      </c:pt>
                      <c:pt idx="467">
                        <c:v>-142.5</c:v>
                      </c:pt>
                      <c:pt idx="468">
                        <c:v>-142.4</c:v>
                      </c:pt>
                      <c:pt idx="469">
                        <c:v>-142.4</c:v>
                      </c:pt>
                      <c:pt idx="470">
                        <c:v>-142.4</c:v>
                      </c:pt>
                      <c:pt idx="471">
                        <c:v>-142.4</c:v>
                      </c:pt>
                      <c:pt idx="472">
                        <c:v>-142.30000000000001</c:v>
                      </c:pt>
                      <c:pt idx="473">
                        <c:v>-142.30000000000001</c:v>
                      </c:pt>
                      <c:pt idx="474">
                        <c:v>-142.30000000000001</c:v>
                      </c:pt>
                      <c:pt idx="475">
                        <c:v>-142.30000000000001</c:v>
                      </c:pt>
                      <c:pt idx="476">
                        <c:v>-142.30000000000001</c:v>
                      </c:pt>
                      <c:pt idx="477">
                        <c:v>-142.30000000000001</c:v>
                      </c:pt>
                      <c:pt idx="478">
                        <c:v>-142.19999999999999</c:v>
                      </c:pt>
                      <c:pt idx="479">
                        <c:v>-142.19999999999999</c:v>
                      </c:pt>
                      <c:pt idx="480">
                        <c:v>-142.19999999999999</c:v>
                      </c:pt>
                      <c:pt idx="481">
                        <c:v>-142</c:v>
                      </c:pt>
                      <c:pt idx="482">
                        <c:v>-142</c:v>
                      </c:pt>
                      <c:pt idx="483">
                        <c:v>-142</c:v>
                      </c:pt>
                      <c:pt idx="484">
                        <c:v>-142</c:v>
                      </c:pt>
                      <c:pt idx="485">
                        <c:v>-141.9</c:v>
                      </c:pt>
                      <c:pt idx="486">
                        <c:v>-142</c:v>
                      </c:pt>
                      <c:pt idx="487">
                        <c:v>-142</c:v>
                      </c:pt>
                      <c:pt idx="488">
                        <c:v>-142</c:v>
                      </c:pt>
                      <c:pt idx="489">
                        <c:v>-142</c:v>
                      </c:pt>
                      <c:pt idx="490">
                        <c:v>-142</c:v>
                      </c:pt>
                      <c:pt idx="491">
                        <c:v>-142</c:v>
                      </c:pt>
                      <c:pt idx="492">
                        <c:v>-141.9</c:v>
                      </c:pt>
                      <c:pt idx="493">
                        <c:v>-141.9</c:v>
                      </c:pt>
                      <c:pt idx="494">
                        <c:v>-141.9</c:v>
                      </c:pt>
                      <c:pt idx="495">
                        <c:v>-141.9</c:v>
                      </c:pt>
                      <c:pt idx="496">
                        <c:v>-141.80000000000001</c:v>
                      </c:pt>
                      <c:pt idx="497">
                        <c:v>-141.80000000000001</c:v>
                      </c:pt>
                      <c:pt idx="498">
                        <c:v>-141.69999999999999</c:v>
                      </c:pt>
                      <c:pt idx="499">
                        <c:v>-141.69999999999999</c:v>
                      </c:pt>
                      <c:pt idx="500">
                        <c:v>-141.6</c:v>
                      </c:pt>
                      <c:pt idx="501">
                        <c:v>-141.6</c:v>
                      </c:pt>
                      <c:pt idx="502">
                        <c:v>-141.6</c:v>
                      </c:pt>
                      <c:pt idx="503">
                        <c:v>-141.69999999999999</c:v>
                      </c:pt>
                      <c:pt idx="504">
                        <c:v>-141.6</c:v>
                      </c:pt>
                      <c:pt idx="505">
                        <c:v>-141.69999999999999</c:v>
                      </c:pt>
                      <c:pt idx="506">
                        <c:v>-141.69999999999999</c:v>
                      </c:pt>
                      <c:pt idx="507">
                        <c:v>-141.6</c:v>
                      </c:pt>
                      <c:pt idx="508">
                        <c:v>-141.6</c:v>
                      </c:pt>
                      <c:pt idx="509">
                        <c:v>-141.5</c:v>
                      </c:pt>
                      <c:pt idx="510">
                        <c:v>-141.5</c:v>
                      </c:pt>
                      <c:pt idx="511">
                        <c:v>-141.6</c:v>
                      </c:pt>
                      <c:pt idx="512">
                        <c:v>-141.6</c:v>
                      </c:pt>
                      <c:pt idx="513">
                        <c:v>-141.5</c:v>
                      </c:pt>
                      <c:pt idx="514">
                        <c:v>-141.5</c:v>
                      </c:pt>
                      <c:pt idx="515">
                        <c:v>-141.5</c:v>
                      </c:pt>
                      <c:pt idx="516">
                        <c:v>-141.5</c:v>
                      </c:pt>
                      <c:pt idx="517">
                        <c:v>-141.5</c:v>
                      </c:pt>
                      <c:pt idx="518">
                        <c:v>-141.4</c:v>
                      </c:pt>
                      <c:pt idx="519">
                        <c:v>-141.4</c:v>
                      </c:pt>
                      <c:pt idx="520">
                        <c:v>-141.5</c:v>
                      </c:pt>
                      <c:pt idx="521">
                        <c:v>-141.4</c:v>
                      </c:pt>
                      <c:pt idx="522">
                        <c:v>-141.4</c:v>
                      </c:pt>
                      <c:pt idx="523">
                        <c:v>-141.5</c:v>
                      </c:pt>
                      <c:pt idx="524">
                        <c:v>-141.69999999999999</c:v>
                      </c:pt>
                      <c:pt idx="525">
                        <c:v>-142</c:v>
                      </c:pt>
                      <c:pt idx="526">
                        <c:v>-142.69999999999999</c:v>
                      </c:pt>
                      <c:pt idx="527">
                        <c:v>-143.19999999999999</c:v>
                      </c:pt>
                      <c:pt idx="528">
                        <c:v>-143.80000000000001</c:v>
                      </c:pt>
                      <c:pt idx="529">
                        <c:v>-145.6</c:v>
                      </c:pt>
                      <c:pt idx="530">
                        <c:v>-147.30000000000001</c:v>
                      </c:pt>
                      <c:pt idx="531">
                        <c:v>-150.19999999999999</c:v>
                      </c:pt>
                      <c:pt idx="532">
                        <c:v>-152.30000000000001</c:v>
                      </c:pt>
                      <c:pt idx="533">
                        <c:v>-153.30000000000001</c:v>
                      </c:pt>
                      <c:pt idx="534">
                        <c:v>-166.2</c:v>
                      </c:pt>
                      <c:pt idx="535">
                        <c:v>-165.4</c:v>
                      </c:pt>
                      <c:pt idx="536">
                        <c:v>-157.80000000000001</c:v>
                      </c:pt>
                      <c:pt idx="537">
                        <c:v>-153.19999999999999</c:v>
                      </c:pt>
                      <c:pt idx="538">
                        <c:v>-149.80000000000001</c:v>
                      </c:pt>
                      <c:pt idx="539">
                        <c:v>-148.30000000000001</c:v>
                      </c:pt>
                      <c:pt idx="540">
                        <c:v>-147.1</c:v>
                      </c:pt>
                      <c:pt idx="541">
                        <c:v>-146</c:v>
                      </c:pt>
                      <c:pt idx="542">
                        <c:v>-145.30000000000001</c:v>
                      </c:pt>
                      <c:pt idx="543">
                        <c:v>-144.30000000000001</c:v>
                      </c:pt>
                      <c:pt idx="544">
                        <c:v>-143.69999999999999</c:v>
                      </c:pt>
                      <c:pt idx="545">
                        <c:v>-143.4</c:v>
                      </c:pt>
                      <c:pt idx="546">
                        <c:v>-143</c:v>
                      </c:pt>
                      <c:pt idx="547">
                        <c:v>-142.69999999999999</c:v>
                      </c:pt>
                      <c:pt idx="548">
                        <c:v>-142.6</c:v>
                      </c:pt>
                      <c:pt idx="549">
                        <c:v>-142.30000000000001</c:v>
                      </c:pt>
                      <c:pt idx="550">
                        <c:v>-142.19999999999999</c:v>
                      </c:pt>
                      <c:pt idx="551">
                        <c:v>-142.1</c:v>
                      </c:pt>
                      <c:pt idx="552">
                        <c:v>-141.9</c:v>
                      </c:pt>
                      <c:pt idx="553">
                        <c:v>-141.6</c:v>
                      </c:pt>
                      <c:pt idx="554">
                        <c:v>-140.69999999999999</c:v>
                      </c:pt>
                      <c:pt idx="555">
                        <c:v>-138.80000000000001</c:v>
                      </c:pt>
                      <c:pt idx="556">
                        <c:v>-134.6</c:v>
                      </c:pt>
                      <c:pt idx="557">
                        <c:v>-130.1</c:v>
                      </c:pt>
                      <c:pt idx="558">
                        <c:v>-125.3</c:v>
                      </c:pt>
                      <c:pt idx="559">
                        <c:v>-122.8</c:v>
                      </c:pt>
                      <c:pt idx="560">
                        <c:v>-121.9</c:v>
                      </c:pt>
                      <c:pt idx="561">
                        <c:v>-122.1</c:v>
                      </c:pt>
                      <c:pt idx="562">
                        <c:v>-123.5</c:v>
                      </c:pt>
                      <c:pt idx="563">
                        <c:v>-124.3</c:v>
                      </c:pt>
                      <c:pt idx="564">
                        <c:v>-124</c:v>
                      </c:pt>
                      <c:pt idx="565">
                        <c:v>-123</c:v>
                      </c:pt>
                      <c:pt idx="566">
                        <c:v>-121.4</c:v>
                      </c:pt>
                      <c:pt idx="567">
                        <c:v>-120.9</c:v>
                      </c:pt>
                      <c:pt idx="568">
                        <c:v>-122.2</c:v>
                      </c:pt>
                      <c:pt idx="569">
                        <c:v>-124.1</c:v>
                      </c:pt>
                      <c:pt idx="570">
                        <c:v>-126.6</c:v>
                      </c:pt>
                      <c:pt idx="571">
                        <c:v>-128.19999999999999</c:v>
                      </c:pt>
                      <c:pt idx="572">
                        <c:v>-126.9</c:v>
                      </c:pt>
                      <c:pt idx="573">
                        <c:v>-125.9</c:v>
                      </c:pt>
                      <c:pt idx="574">
                        <c:v>-126.7</c:v>
                      </c:pt>
                      <c:pt idx="575">
                        <c:v>-129.9</c:v>
                      </c:pt>
                      <c:pt idx="576">
                        <c:v>-131</c:v>
                      </c:pt>
                      <c:pt idx="577">
                        <c:v>-130.1</c:v>
                      </c:pt>
                      <c:pt idx="578">
                        <c:v>-128.30000000000001</c:v>
                      </c:pt>
                      <c:pt idx="579">
                        <c:v>-128</c:v>
                      </c:pt>
                      <c:pt idx="580">
                        <c:v>-129.6</c:v>
                      </c:pt>
                      <c:pt idx="581">
                        <c:v>-132.1</c:v>
                      </c:pt>
                      <c:pt idx="582">
                        <c:v>-132.30000000000001</c:v>
                      </c:pt>
                      <c:pt idx="583">
                        <c:v>-130.19999999999999</c:v>
                      </c:pt>
                      <c:pt idx="584">
                        <c:v>-130.4</c:v>
                      </c:pt>
                      <c:pt idx="585">
                        <c:v>-133.5</c:v>
                      </c:pt>
                      <c:pt idx="586">
                        <c:v>-137.9</c:v>
                      </c:pt>
                      <c:pt idx="587">
                        <c:v>-141.4</c:v>
                      </c:pt>
                      <c:pt idx="588">
                        <c:v>-142.80000000000001</c:v>
                      </c:pt>
                      <c:pt idx="589">
                        <c:v>-143.4</c:v>
                      </c:pt>
                      <c:pt idx="590">
                        <c:v>-144.1</c:v>
                      </c:pt>
                      <c:pt idx="591">
                        <c:v>-144.80000000000001</c:v>
                      </c:pt>
                      <c:pt idx="592">
                        <c:v>-145.6</c:v>
                      </c:pt>
                      <c:pt idx="593">
                        <c:v>-146.69999999999999</c:v>
                      </c:pt>
                      <c:pt idx="594">
                        <c:v>-147.6</c:v>
                      </c:pt>
                      <c:pt idx="595">
                        <c:v>-148.19999999999999</c:v>
                      </c:pt>
                      <c:pt idx="596">
                        <c:v>-148.30000000000001</c:v>
                      </c:pt>
                      <c:pt idx="597">
                        <c:v>-149.9</c:v>
                      </c:pt>
                      <c:pt idx="598">
                        <c:v>-153.5</c:v>
                      </c:pt>
                      <c:pt idx="599">
                        <c:v>-153.5</c:v>
                      </c:pt>
                      <c:pt idx="600">
                        <c:v>-154.5</c:v>
                      </c:pt>
                      <c:pt idx="601">
                        <c:v>-155.1</c:v>
                      </c:pt>
                      <c:pt idx="602">
                        <c:v>-154.1</c:v>
                      </c:pt>
                      <c:pt idx="603">
                        <c:v>-152.9</c:v>
                      </c:pt>
                      <c:pt idx="604">
                        <c:v>-150.9</c:v>
                      </c:pt>
                      <c:pt idx="605">
                        <c:v>-148.9</c:v>
                      </c:pt>
                      <c:pt idx="606">
                        <c:v>-147.30000000000001</c:v>
                      </c:pt>
                      <c:pt idx="607">
                        <c:v>-146</c:v>
                      </c:pt>
                      <c:pt idx="608">
                        <c:v>-144.9</c:v>
                      </c:pt>
                      <c:pt idx="609">
                        <c:v>-144.30000000000001</c:v>
                      </c:pt>
                      <c:pt idx="610">
                        <c:v>-143.69999999999999</c:v>
                      </c:pt>
                      <c:pt idx="611">
                        <c:v>-143.30000000000001</c:v>
                      </c:pt>
                      <c:pt idx="612">
                        <c:v>-142.9</c:v>
                      </c:pt>
                      <c:pt idx="613">
                        <c:v>-142.80000000000001</c:v>
                      </c:pt>
                      <c:pt idx="614">
                        <c:v>-142.6</c:v>
                      </c:pt>
                      <c:pt idx="615">
                        <c:v>-142.4</c:v>
                      </c:pt>
                      <c:pt idx="616">
                        <c:v>-142.4</c:v>
                      </c:pt>
                      <c:pt idx="617">
                        <c:v>-142.30000000000001</c:v>
                      </c:pt>
                      <c:pt idx="618">
                        <c:v>-142.19999999999999</c:v>
                      </c:pt>
                      <c:pt idx="619">
                        <c:v>-142.19999999999999</c:v>
                      </c:pt>
                      <c:pt idx="620">
                        <c:v>-142.19999999999999</c:v>
                      </c:pt>
                      <c:pt idx="621">
                        <c:v>-142.1</c:v>
                      </c:pt>
                      <c:pt idx="622">
                        <c:v>-142.1</c:v>
                      </c:pt>
                      <c:pt idx="623">
                        <c:v>-142.1</c:v>
                      </c:pt>
                      <c:pt idx="624">
                        <c:v>-142</c:v>
                      </c:pt>
                      <c:pt idx="625">
                        <c:v>-142</c:v>
                      </c:pt>
                      <c:pt idx="626">
                        <c:v>-142</c:v>
                      </c:pt>
                      <c:pt idx="627">
                        <c:v>-141.9</c:v>
                      </c:pt>
                      <c:pt idx="628">
                        <c:v>-141.80000000000001</c:v>
                      </c:pt>
                      <c:pt idx="629">
                        <c:v>-141.9</c:v>
                      </c:pt>
                      <c:pt idx="630">
                        <c:v>-141.69999999999999</c:v>
                      </c:pt>
                      <c:pt idx="631">
                        <c:v>-141.69999999999999</c:v>
                      </c:pt>
                      <c:pt idx="632">
                        <c:v>-141.80000000000001</c:v>
                      </c:pt>
                      <c:pt idx="633">
                        <c:v>-141.69999999999999</c:v>
                      </c:pt>
                      <c:pt idx="634">
                        <c:v>-141.6</c:v>
                      </c:pt>
                      <c:pt idx="635">
                        <c:v>-141.6</c:v>
                      </c:pt>
                      <c:pt idx="636">
                        <c:v>-141.6</c:v>
                      </c:pt>
                      <c:pt idx="637">
                        <c:v>-141.6</c:v>
                      </c:pt>
                      <c:pt idx="638">
                        <c:v>-141.6</c:v>
                      </c:pt>
                      <c:pt idx="639">
                        <c:v>-141.6</c:v>
                      </c:pt>
                      <c:pt idx="640">
                        <c:v>-141.6</c:v>
                      </c:pt>
                      <c:pt idx="641">
                        <c:v>-141.5</c:v>
                      </c:pt>
                      <c:pt idx="642">
                        <c:v>-141.5</c:v>
                      </c:pt>
                      <c:pt idx="643">
                        <c:v>-141.5</c:v>
                      </c:pt>
                      <c:pt idx="644">
                        <c:v>-141.4</c:v>
                      </c:pt>
                      <c:pt idx="645">
                        <c:v>-141.4</c:v>
                      </c:pt>
                      <c:pt idx="646">
                        <c:v>-141.4</c:v>
                      </c:pt>
                      <c:pt idx="647">
                        <c:v>-141.4</c:v>
                      </c:pt>
                      <c:pt idx="648">
                        <c:v>-141.30000000000001</c:v>
                      </c:pt>
                      <c:pt idx="649">
                        <c:v>-141.1</c:v>
                      </c:pt>
                      <c:pt idx="650">
                        <c:v>-141.1</c:v>
                      </c:pt>
                      <c:pt idx="651">
                        <c:v>-141</c:v>
                      </c:pt>
                      <c:pt idx="652">
                        <c:v>-141</c:v>
                      </c:pt>
                      <c:pt idx="653">
                        <c:v>-141</c:v>
                      </c:pt>
                      <c:pt idx="654">
                        <c:v>-141</c:v>
                      </c:pt>
                      <c:pt idx="655">
                        <c:v>-141.1</c:v>
                      </c:pt>
                      <c:pt idx="656">
                        <c:v>-141.1</c:v>
                      </c:pt>
                      <c:pt idx="657">
                        <c:v>-140.9</c:v>
                      </c:pt>
                      <c:pt idx="658">
                        <c:v>-140.69999999999999</c:v>
                      </c:pt>
                      <c:pt idx="659">
                        <c:v>-140.69999999999999</c:v>
                      </c:pt>
                      <c:pt idx="660">
                        <c:v>-140.6</c:v>
                      </c:pt>
                      <c:pt idx="661">
                        <c:v>-140.69999999999999</c:v>
                      </c:pt>
                      <c:pt idx="662">
                        <c:v>-140.80000000000001</c:v>
                      </c:pt>
                      <c:pt idx="663">
                        <c:v>-140.9</c:v>
                      </c:pt>
                      <c:pt idx="664">
                        <c:v>-140.9</c:v>
                      </c:pt>
                      <c:pt idx="665">
                        <c:v>-140.9</c:v>
                      </c:pt>
                      <c:pt idx="666">
                        <c:v>-140.80000000000001</c:v>
                      </c:pt>
                      <c:pt idx="667">
                        <c:v>-140.80000000000001</c:v>
                      </c:pt>
                      <c:pt idx="668">
                        <c:v>-140.80000000000001</c:v>
                      </c:pt>
                      <c:pt idx="669">
                        <c:v>-140.80000000000001</c:v>
                      </c:pt>
                      <c:pt idx="670">
                        <c:v>-140.80000000000001</c:v>
                      </c:pt>
                      <c:pt idx="671">
                        <c:v>-140.69999999999999</c:v>
                      </c:pt>
                      <c:pt idx="672">
                        <c:v>-140.80000000000001</c:v>
                      </c:pt>
                      <c:pt idx="673">
                        <c:v>-140.80000000000001</c:v>
                      </c:pt>
                      <c:pt idx="674">
                        <c:v>-140.69999999999999</c:v>
                      </c:pt>
                      <c:pt idx="675">
                        <c:v>-140.69999999999999</c:v>
                      </c:pt>
                      <c:pt idx="676">
                        <c:v>-140.69999999999999</c:v>
                      </c:pt>
                      <c:pt idx="677">
                        <c:v>-140.69999999999999</c:v>
                      </c:pt>
                      <c:pt idx="678">
                        <c:v>-140.6</c:v>
                      </c:pt>
                      <c:pt idx="679">
                        <c:v>-140.6</c:v>
                      </c:pt>
                      <c:pt idx="680">
                        <c:v>-140.5</c:v>
                      </c:pt>
                      <c:pt idx="681">
                        <c:v>-140.5</c:v>
                      </c:pt>
                      <c:pt idx="682">
                        <c:v>-140.5</c:v>
                      </c:pt>
                      <c:pt idx="683">
                        <c:v>-140.5</c:v>
                      </c:pt>
                      <c:pt idx="684">
                        <c:v>-140.5</c:v>
                      </c:pt>
                      <c:pt idx="685">
                        <c:v>-140.4</c:v>
                      </c:pt>
                      <c:pt idx="686">
                        <c:v>-140.5</c:v>
                      </c:pt>
                      <c:pt idx="687">
                        <c:v>-140.4</c:v>
                      </c:pt>
                      <c:pt idx="688">
                        <c:v>-140.4</c:v>
                      </c:pt>
                      <c:pt idx="689">
                        <c:v>-140.4</c:v>
                      </c:pt>
                      <c:pt idx="690">
                        <c:v>-140.4</c:v>
                      </c:pt>
                      <c:pt idx="691">
                        <c:v>-140.4</c:v>
                      </c:pt>
                      <c:pt idx="692">
                        <c:v>-140.30000000000001</c:v>
                      </c:pt>
                      <c:pt idx="693">
                        <c:v>-140.30000000000001</c:v>
                      </c:pt>
                      <c:pt idx="694">
                        <c:v>-140.19999999999999</c:v>
                      </c:pt>
                      <c:pt idx="695">
                        <c:v>-140.30000000000001</c:v>
                      </c:pt>
                      <c:pt idx="696">
                        <c:v>-140.19999999999999</c:v>
                      </c:pt>
                      <c:pt idx="697">
                        <c:v>-140.19999999999999</c:v>
                      </c:pt>
                      <c:pt idx="698">
                        <c:v>-140.19999999999999</c:v>
                      </c:pt>
                      <c:pt idx="699">
                        <c:v>-140.1</c:v>
                      </c:pt>
                      <c:pt idx="700">
                        <c:v>-140.1</c:v>
                      </c:pt>
                      <c:pt idx="701">
                        <c:v>-140.1</c:v>
                      </c:pt>
                      <c:pt idx="702">
                        <c:v>-140.1</c:v>
                      </c:pt>
                      <c:pt idx="703">
                        <c:v>-140.1</c:v>
                      </c:pt>
                      <c:pt idx="704">
                        <c:v>-140</c:v>
                      </c:pt>
                      <c:pt idx="705">
                        <c:v>-140</c:v>
                      </c:pt>
                      <c:pt idx="706">
                        <c:v>-140</c:v>
                      </c:pt>
                      <c:pt idx="707">
                        <c:v>-140</c:v>
                      </c:pt>
                      <c:pt idx="708">
                        <c:v>-140</c:v>
                      </c:pt>
                      <c:pt idx="709">
                        <c:v>-140</c:v>
                      </c:pt>
                      <c:pt idx="710">
                        <c:v>-139.9</c:v>
                      </c:pt>
                      <c:pt idx="711">
                        <c:v>-139.9</c:v>
                      </c:pt>
                      <c:pt idx="712">
                        <c:v>-139.9</c:v>
                      </c:pt>
                      <c:pt idx="713">
                        <c:v>-139.9</c:v>
                      </c:pt>
                      <c:pt idx="714">
                        <c:v>-139.9</c:v>
                      </c:pt>
                      <c:pt idx="715">
                        <c:v>-139.9</c:v>
                      </c:pt>
                      <c:pt idx="716">
                        <c:v>-139.80000000000001</c:v>
                      </c:pt>
                      <c:pt idx="717">
                        <c:v>-139.80000000000001</c:v>
                      </c:pt>
                      <c:pt idx="718">
                        <c:v>-139.9</c:v>
                      </c:pt>
                      <c:pt idx="719">
                        <c:v>-139.80000000000001</c:v>
                      </c:pt>
                      <c:pt idx="720">
                        <c:v>-139.80000000000001</c:v>
                      </c:pt>
                      <c:pt idx="721">
                        <c:v>-139.69999999999999</c:v>
                      </c:pt>
                      <c:pt idx="722">
                        <c:v>-139.69999999999999</c:v>
                      </c:pt>
                      <c:pt idx="723">
                        <c:v>-139.80000000000001</c:v>
                      </c:pt>
                      <c:pt idx="724">
                        <c:v>-139.80000000000001</c:v>
                      </c:pt>
                      <c:pt idx="725">
                        <c:v>-139.69999999999999</c:v>
                      </c:pt>
                      <c:pt idx="726">
                        <c:v>-139.69999999999999</c:v>
                      </c:pt>
                      <c:pt idx="727">
                        <c:v>-139.69999999999999</c:v>
                      </c:pt>
                      <c:pt idx="728">
                        <c:v>-139.5</c:v>
                      </c:pt>
                      <c:pt idx="729">
                        <c:v>-139.6</c:v>
                      </c:pt>
                      <c:pt idx="730">
                        <c:v>-139.6</c:v>
                      </c:pt>
                      <c:pt idx="731">
                        <c:v>-139.6</c:v>
                      </c:pt>
                      <c:pt idx="732">
                        <c:v>-139.6</c:v>
                      </c:pt>
                      <c:pt idx="733">
                        <c:v>-139.5</c:v>
                      </c:pt>
                      <c:pt idx="734">
                        <c:v>-139.5</c:v>
                      </c:pt>
                      <c:pt idx="735">
                        <c:v>-139.6</c:v>
                      </c:pt>
                      <c:pt idx="736">
                        <c:v>-139.5</c:v>
                      </c:pt>
                      <c:pt idx="737">
                        <c:v>-139.5</c:v>
                      </c:pt>
                      <c:pt idx="738">
                        <c:v>-139.5</c:v>
                      </c:pt>
                      <c:pt idx="739">
                        <c:v>-139.4</c:v>
                      </c:pt>
                      <c:pt idx="740">
                        <c:v>-139.4</c:v>
                      </c:pt>
                      <c:pt idx="741">
                        <c:v>-139.5</c:v>
                      </c:pt>
                      <c:pt idx="742">
                        <c:v>-139.5</c:v>
                      </c:pt>
                      <c:pt idx="743">
                        <c:v>-139.4</c:v>
                      </c:pt>
                      <c:pt idx="744">
                        <c:v>-139.4</c:v>
                      </c:pt>
                      <c:pt idx="745">
                        <c:v>-139.19999999999999</c:v>
                      </c:pt>
                      <c:pt idx="746">
                        <c:v>-139.1</c:v>
                      </c:pt>
                      <c:pt idx="747">
                        <c:v>-139.1</c:v>
                      </c:pt>
                      <c:pt idx="748">
                        <c:v>-139</c:v>
                      </c:pt>
                      <c:pt idx="749">
                        <c:v>-139.1</c:v>
                      </c:pt>
                      <c:pt idx="750">
                        <c:v>-139.19999999999999</c:v>
                      </c:pt>
                      <c:pt idx="751">
                        <c:v>-139.19999999999999</c:v>
                      </c:pt>
                      <c:pt idx="752">
                        <c:v>-139.19999999999999</c:v>
                      </c:pt>
                      <c:pt idx="753">
                        <c:v>-139.19999999999999</c:v>
                      </c:pt>
                      <c:pt idx="754">
                        <c:v>-139.19999999999999</c:v>
                      </c:pt>
                      <c:pt idx="755">
                        <c:v>-139.1</c:v>
                      </c:pt>
                      <c:pt idx="756">
                        <c:v>-139.19999999999999</c:v>
                      </c:pt>
                      <c:pt idx="757">
                        <c:v>-139.1</c:v>
                      </c:pt>
                      <c:pt idx="758">
                        <c:v>-139.1</c:v>
                      </c:pt>
                      <c:pt idx="759">
                        <c:v>-139.1</c:v>
                      </c:pt>
                      <c:pt idx="760">
                        <c:v>-139.1</c:v>
                      </c:pt>
                      <c:pt idx="761">
                        <c:v>-139.1</c:v>
                      </c:pt>
                      <c:pt idx="762">
                        <c:v>-139.1</c:v>
                      </c:pt>
                      <c:pt idx="763">
                        <c:v>-139</c:v>
                      </c:pt>
                      <c:pt idx="764">
                        <c:v>-139</c:v>
                      </c:pt>
                      <c:pt idx="765">
                        <c:v>-139</c:v>
                      </c:pt>
                      <c:pt idx="766">
                        <c:v>-139</c:v>
                      </c:pt>
                    </c:numCache>
                  </c:numRef>
                </c:yVal>
                <c:smooth val="0"/>
              </c15:ser>
            </c15:filteredScatterSeries>
            <c15:filteredScatterSeries>
              <c15:ser>
                <c:idx val="27"/>
                <c:order val="23"/>
                <c:tx>
                  <c:strRef>
                    <c:extLst xmlns:c15="http://schemas.microsoft.com/office/drawing/2012/chart">
                      <c:ext xmlns:c15="http://schemas.microsoft.com/office/drawing/2012/chart" uri="{02D57815-91ED-43cb-92C2-25804820EDAC}">
                        <c15:formulaRef>
                          <c15:sqref>'[T1500170-v3 LHO Charge Exp Day 4 and 5.xlsx]Raw Data'!$AD$15</c15:sqref>
                        </c15:formulaRef>
                      </c:ext>
                    </c:extLst>
                    <c:strCache>
                      <c:ptCount val="1"/>
                      <c:pt idx="0">
                        <c:v>5.6 B*</c:v>
                      </c:pt>
                    </c:strCache>
                  </c:strRef>
                </c:tx>
                <c:spPr>
                  <a:ln w="19050" cap="rnd">
                    <a:solidFill>
                      <a:schemeClr val="accent4">
                        <a:lumMod val="60000"/>
                        <a:lumOff val="4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'[T1500170-v3 LHO Charge Exp Day 4 and 5.xlsx]Raw Data'!$B$18:$B$4644</c15:sqref>
                        </c15:formulaRef>
                      </c:ext>
                    </c:extLst>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extLst xmlns:c15="http://schemas.microsoft.com/office/drawing/2012/chart">
                      <c:ext xmlns:c15="http://schemas.microsoft.com/office/drawing/2012/chart" uri="{02D57815-91ED-43cb-92C2-25804820EDAC}">
                        <c15:formulaRef>
                          <c15:sqref>'[T1500170-v3 LHO Charge Exp Day 4 and 5.xlsx]Raw Data'!$AD$18:$AD$4644</c15:sqref>
                        </c15:formulaRef>
                      </c:ext>
                    </c:extLst>
                    <c:numCache>
                      <c:formatCode>#,##0.0</c:formatCode>
                      <c:ptCount val="4627"/>
                      <c:pt idx="0">
                        <c:v>17.2</c:v>
                      </c:pt>
                      <c:pt idx="1">
                        <c:v>17.2</c:v>
                      </c:pt>
                      <c:pt idx="2">
                        <c:v>17.2</c:v>
                      </c:pt>
                      <c:pt idx="3">
                        <c:v>17.100000000000001</c:v>
                      </c:pt>
                      <c:pt idx="4">
                        <c:v>17.2</c:v>
                      </c:pt>
                      <c:pt idx="5">
                        <c:v>17.100000000000001</c:v>
                      </c:pt>
                      <c:pt idx="6">
                        <c:v>17.100000000000001</c:v>
                      </c:pt>
                      <c:pt idx="7">
                        <c:v>17.100000000000001</c:v>
                      </c:pt>
                      <c:pt idx="8">
                        <c:v>17.100000000000001</c:v>
                      </c:pt>
                      <c:pt idx="9">
                        <c:v>17.100000000000001</c:v>
                      </c:pt>
                      <c:pt idx="10">
                        <c:v>17.2</c:v>
                      </c:pt>
                      <c:pt idx="11">
                        <c:v>17</c:v>
                      </c:pt>
                      <c:pt idx="12">
                        <c:v>17.100000000000001</c:v>
                      </c:pt>
                      <c:pt idx="13">
                        <c:v>17.100000000000001</c:v>
                      </c:pt>
                      <c:pt idx="14">
                        <c:v>17.100000000000001</c:v>
                      </c:pt>
                      <c:pt idx="15">
                        <c:v>17.100000000000001</c:v>
                      </c:pt>
                      <c:pt idx="16">
                        <c:v>17.100000000000001</c:v>
                      </c:pt>
                      <c:pt idx="17">
                        <c:v>17</c:v>
                      </c:pt>
                      <c:pt idx="18">
                        <c:v>17.100000000000001</c:v>
                      </c:pt>
                      <c:pt idx="19">
                        <c:v>17.100000000000001</c:v>
                      </c:pt>
                      <c:pt idx="20">
                        <c:v>17</c:v>
                      </c:pt>
                      <c:pt idx="21">
                        <c:v>17.100000000000001</c:v>
                      </c:pt>
                      <c:pt idx="22">
                        <c:v>17</c:v>
                      </c:pt>
                      <c:pt idx="23">
                        <c:v>17.100000000000001</c:v>
                      </c:pt>
                      <c:pt idx="24">
                        <c:v>17.100000000000001</c:v>
                      </c:pt>
                      <c:pt idx="25">
                        <c:v>17.100000000000001</c:v>
                      </c:pt>
                      <c:pt idx="26">
                        <c:v>17.100000000000001</c:v>
                      </c:pt>
                      <c:pt idx="27">
                        <c:v>17.100000000000001</c:v>
                      </c:pt>
                      <c:pt idx="28">
                        <c:v>17</c:v>
                      </c:pt>
                      <c:pt idx="29">
                        <c:v>17.100000000000001</c:v>
                      </c:pt>
                      <c:pt idx="30">
                        <c:v>17.100000000000001</c:v>
                      </c:pt>
                      <c:pt idx="31">
                        <c:v>17</c:v>
                      </c:pt>
                      <c:pt idx="32">
                        <c:v>17</c:v>
                      </c:pt>
                      <c:pt idx="33">
                        <c:v>17.100000000000001</c:v>
                      </c:pt>
                      <c:pt idx="34">
                        <c:v>17</c:v>
                      </c:pt>
                      <c:pt idx="35">
                        <c:v>17</c:v>
                      </c:pt>
                      <c:pt idx="36">
                        <c:v>17</c:v>
                      </c:pt>
                      <c:pt idx="37">
                        <c:v>17</c:v>
                      </c:pt>
                      <c:pt idx="38">
                        <c:v>17.100000000000001</c:v>
                      </c:pt>
                      <c:pt idx="39">
                        <c:v>17</c:v>
                      </c:pt>
                      <c:pt idx="40">
                        <c:v>17</c:v>
                      </c:pt>
                      <c:pt idx="41">
                        <c:v>17</c:v>
                      </c:pt>
                      <c:pt idx="42">
                        <c:v>17</c:v>
                      </c:pt>
                      <c:pt idx="43">
                        <c:v>17</c:v>
                      </c:pt>
                      <c:pt idx="44">
                        <c:v>16.899999999999999</c:v>
                      </c:pt>
                      <c:pt idx="45">
                        <c:v>16.899999999999999</c:v>
                      </c:pt>
                      <c:pt idx="46">
                        <c:v>17</c:v>
                      </c:pt>
                      <c:pt idx="47">
                        <c:v>16.899999999999999</c:v>
                      </c:pt>
                      <c:pt idx="48">
                        <c:v>17</c:v>
                      </c:pt>
                      <c:pt idx="49">
                        <c:v>17</c:v>
                      </c:pt>
                      <c:pt idx="50">
                        <c:v>17</c:v>
                      </c:pt>
                      <c:pt idx="51">
                        <c:v>17</c:v>
                      </c:pt>
                      <c:pt idx="52">
                        <c:v>17</c:v>
                      </c:pt>
                      <c:pt idx="53">
                        <c:v>16.899999999999999</c:v>
                      </c:pt>
                      <c:pt idx="54">
                        <c:v>16.899999999999999</c:v>
                      </c:pt>
                      <c:pt idx="55">
                        <c:v>17</c:v>
                      </c:pt>
                      <c:pt idx="56">
                        <c:v>17</c:v>
                      </c:pt>
                      <c:pt idx="57">
                        <c:v>16.899999999999999</c:v>
                      </c:pt>
                      <c:pt idx="58">
                        <c:v>17</c:v>
                      </c:pt>
                      <c:pt idx="59">
                        <c:v>16.899999999999999</c:v>
                      </c:pt>
                      <c:pt idx="60">
                        <c:v>16.899999999999999</c:v>
                      </c:pt>
                      <c:pt idx="61">
                        <c:v>16.899999999999999</c:v>
                      </c:pt>
                      <c:pt idx="62">
                        <c:v>16.899999999999999</c:v>
                      </c:pt>
                      <c:pt idx="63">
                        <c:v>16.899999999999999</c:v>
                      </c:pt>
                      <c:pt idx="64">
                        <c:v>17</c:v>
                      </c:pt>
                      <c:pt idx="65">
                        <c:v>16.899999999999999</c:v>
                      </c:pt>
                      <c:pt idx="66">
                        <c:v>16.899999999999999</c:v>
                      </c:pt>
                      <c:pt idx="67">
                        <c:v>16.899999999999999</c:v>
                      </c:pt>
                      <c:pt idx="68">
                        <c:v>16.899999999999999</c:v>
                      </c:pt>
                      <c:pt idx="69">
                        <c:v>16.899999999999999</c:v>
                      </c:pt>
                      <c:pt idx="70">
                        <c:v>16.899999999999999</c:v>
                      </c:pt>
                      <c:pt idx="71">
                        <c:v>16.899999999999999</c:v>
                      </c:pt>
                      <c:pt idx="72">
                        <c:v>16.899999999999999</c:v>
                      </c:pt>
                      <c:pt idx="73">
                        <c:v>16.8</c:v>
                      </c:pt>
                      <c:pt idx="74">
                        <c:v>16.899999999999999</c:v>
                      </c:pt>
                      <c:pt idx="75">
                        <c:v>16.899999999999999</c:v>
                      </c:pt>
                      <c:pt idx="76">
                        <c:v>17</c:v>
                      </c:pt>
                      <c:pt idx="77">
                        <c:v>16.899999999999999</c:v>
                      </c:pt>
                      <c:pt idx="78">
                        <c:v>16.899999999999999</c:v>
                      </c:pt>
                      <c:pt idx="79">
                        <c:v>16.899999999999999</c:v>
                      </c:pt>
                      <c:pt idx="80">
                        <c:v>17</c:v>
                      </c:pt>
                      <c:pt idx="81">
                        <c:v>16.899999999999999</c:v>
                      </c:pt>
                      <c:pt idx="82">
                        <c:v>16.8</c:v>
                      </c:pt>
                      <c:pt idx="83">
                        <c:v>16.8</c:v>
                      </c:pt>
                      <c:pt idx="84">
                        <c:v>16.899999999999999</c:v>
                      </c:pt>
                      <c:pt idx="85">
                        <c:v>16.8</c:v>
                      </c:pt>
                      <c:pt idx="86">
                        <c:v>16.899999999999999</c:v>
                      </c:pt>
                      <c:pt idx="87">
                        <c:v>16.899999999999999</c:v>
                      </c:pt>
                      <c:pt idx="88">
                        <c:v>16.899999999999999</c:v>
                      </c:pt>
                      <c:pt idx="89">
                        <c:v>16.899999999999999</c:v>
                      </c:pt>
                      <c:pt idx="90">
                        <c:v>16.899999999999999</c:v>
                      </c:pt>
                      <c:pt idx="91">
                        <c:v>16.899999999999999</c:v>
                      </c:pt>
                      <c:pt idx="92">
                        <c:v>16.8</c:v>
                      </c:pt>
                      <c:pt idx="93">
                        <c:v>16.899999999999999</c:v>
                      </c:pt>
                      <c:pt idx="94">
                        <c:v>16.899999999999999</c:v>
                      </c:pt>
                      <c:pt idx="95">
                        <c:v>17</c:v>
                      </c:pt>
                      <c:pt idx="96">
                        <c:v>16.899999999999999</c:v>
                      </c:pt>
                      <c:pt idx="97">
                        <c:v>16.899999999999999</c:v>
                      </c:pt>
                      <c:pt idx="98">
                        <c:v>16.899999999999999</c:v>
                      </c:pt>
                      <c:pt idx="99">
                        <c:v>16.8</c:v>
                      </c:pt>
                      <c:pt idx="100">
                        <c:v>16.899999999999999</c:v>
                      </c:pt>
                      <c:pt idx="101">
                        <c:v>16.8</c:v>
                      </c:pt>
                      <c:pt idx="102">
                        <c:v>16.899999999999999</c:v>
                      </c:pt>
                      <c:pt idx="103">
                        <c:v>16.899999999999999</c:v>
                      </c:pt>
                      <c:pt idx="104">
                        <c:v>17</c:v>
                      </c:pt>
                      <c:pt idx="105">
                        <c:v>16.899999999999999</c:v>
                      </c:pt>
                      <c:pt idx="106">
                        <c:v>16.899999999999999</c:v>
                      </c:pt>
                      <c:pt idx="107">
                        <c:v>16.899999999999999</c:v>
                      </c:pt>
                      <c:pt idx="108">
                        <c:v>16.899999999999999</c:v>
                      </c:pt>
                      <c:pt idx="109">
                        <c:v>16.899999999999999</c:v>
                      </c:pt>
                      <c:pt idx="110">
                        <c:v>16.8</c:v>
                      </c:pt>
                      <c:pt idx="111">
                        <c:v>16.899999999999999</c:v>
                      </c:pt>
                      <c:pt idx="112">
                        <c:v>16.8</c:v>
                      </c:pt>
                      <c:pt idx="113">
                        <c:v>16.8</c:v>
                      </c:pt>
                      <c:pt idx="114">
                        <c:v>16.899999999999999</c:v>
                      </c:pt>
                      <c:pt idx="115">
                        <c:v>16.899999999999999</c:v>
                      </c:pt>
                      <c:pt idx="116">
                        <c:v>16.8</c:v>
                      </c:pt>
                      <c:pt idx="117">
                        <c:v>16.8</c:v>
                      </c:pt>
                      <c:pt idx="118">
                        <c:v>16.8</c:v>
                      </c:pt>
                      <c:pt idx="119">
                        <c:v>16.8</c:v>
                      </c:pt>
                      <c:pt idx="120">
                        <c:v>16.8</c:v>
                      </c:pt>
                      <c:pt idx="121">
                        <c:v>16.8</c:v>
                      </c:pt>
                      <c:pt idx="122">
                        <c:v>16.7</c:v>
                      </c:pt>
                      <c:pt idx="123">
                        <c:v>16.8</c:v>
                      </c:pt>
                      <c:pt idx="124">
                        <c:v>16.7</c:v>
                      </c:pt>
                      <c:pt idx="125">
                        <c:v>16.8</c:v>
                      </c:pt>
                      <c:pt idx="126">
                        <c:v>16.8</c:v>
                      </c:pt>
                      <c:pt idx="127">
                        <c:v>16.7</c:v>
                      </c:pt>
                      <c:pt idx="128">
                        <c:v>16.8</c:v>
                      </c:pt>
                      <c:pt idx="129">
                        <c:v>16.7</c:v>
                      </c:pt>
                      <c:pt idx="130">
                        <c:v>16.7</c:v>
                      </c:pt>
                      <c:pt idx="131">
                        <c:v>16.7</c:v>
                      </c:pt>
                      <c:pt idx="132">
                        <c:v>16.7</c:v>
                      </c:pt>
                      <c:pt idx="133">
                        <c:v>16.7</c:v>
                      </c:pt>
                      <c:pt idx="134">
                        <c:v>16.600000000000001</c:v>
                      </c:pt>
                      <c:pt idx="135">
                        <c:v>16.7</c:v>
                      </c:pt>
                      <c:pt idx="136">
                        <c:v>16.8</c:v>
                      </c:pt>
                      <c:pt idx="137">
                        <c:v>16.7</c:v>
                      </c:pt>
                      <c:pt idx="138">
                        <c:v>16.7</c:v>
                      </c:pt>
                      <c:pt idx="139">
                        <c:v>16.8</c:v>
                      </c:pt>
                      <c:pt idx="140">
                        <c:v>16.7</c:v>
                      </c:pt>
                      <c:pt idx="141">
                        <c:v>16.7</c:v>
                      </c:pt>
                      <c:pt idx="142">
                        <c:v>16.8</c:v>
                      </c:pt>
                      <c:pt idx="143">
                        <c:v>16.8</c:v>
                      </c:pt>
                      <c:pt idx="144">
                        <c:v>16.7</c:v>
                      </c:pt>
                      <c:pt idx="145">
                        <c:v>16.8</c:v>
                      </c:pt>
                      <c:pt idx="146">
                        <c:v>16.8</c:v>
                      </c:pt>
                      <c:pt idx="147">
                        <c:v>16.7</c:v>
                      </c:pt>
                      <c:pt idx="148">
                        <c:v>16.7</c:v>
                      </c:pt>
                      <c:pt idx="149">
                        <c:v>16.7</c:v>
                      </c:pt>
                      <c:pt idx="150">
                        <c:v>16.7</c:v>
                      </c:pt>
                      <c:pt idx="151">
                        <c:v>16.8</c:v>
                      </c:pt>
                      <c:pt idx="152">
                        <c:v>16.8</c:v>
                      </c:pt>
                      <c:pt idx="153">
                        <c:v>16.8</c:v>
                      </c:pt>
                      <c:pt idx="154">
                        <c:v>16.8</c:v>
                      </c:pt>
                      <c:pt idx="155">
                        <c:v>16.7</c:v>
                      </c:pt>
                      <c:pt idx="156">
                        <c:v>16.7</c:v>
                      </c:pt>
                      <c:pt idx="157">
                        <c:v>16.600000000000001</c:v>
                      </c:pt>
                      <c:pt idx="158">
                        <c:v>16.7</c:v>
                      </c:pt>
                      <c:pt idx="159">
                        <c:v>16.600000000000001</c:v>
                      </c:pt>
                      <c:pt idx="160">
                        <c:v>16.7</c:v>
                      </c:pt>
                      <c:pt idx="161">
                        <c:v>16.600000000000001</c:v>
                      </c:pt>
                      <c:pt idx="162">
                        <c:v>16.600000000000001</c:v>
                      </c:pt>
                      <c:pt idx="163">
                        <c:v>16.600000000000001</c:v>
                      </c:pt>
                      <c:pt idx="164">
                        <c:v>16.600000000000001</c:v>
                      </c:pt>
                      <c:pt idx="165">
                        <c:v>16.600000000000001</c:v>
                      </c:pt>
                      <c:pt idx="166">
                        <c:v>16.600000000000001</c:v>
                      </c:pt>
                      <c:pt idx="167">
                        <c:v>16.600000000000001</c:v>
                      </c:pt>
                      <c:pt idx="168">
                        <c:v>16.600000000000001</c:v>
                      </c:pt>
                      <c:pt idx="169">
                        <c:v>16.600000000000001</c:v>
                      </c:pt>
                      <c:pt idx="170">
                        <c:v>16.7</c:v>
                      </c:pt>
                      <c:pt idx="171">
                        <c:v>16.7</c:v>
                      </c:pt>
                      <c:pt idx="172">
                        <c:v>16.7</c:v>
                      </c:pt>
                      <c:pt idx="173">
                        <c:v>16.600000000000001</c:v>
                      </c:pt>
                      <c:pt idx="174">
                        <c:v>16.7</c:v>
                      </c:pt>
                      <c:pt idx="175">
                        <c:v>16.8</c:v>
                      </c:pt>
                      <c:pt idx="176">
                        <c:v>16.7</c:v>
                      </c:pt>
                      <c:pt idx="177">
                        <c:v>16.7</c:v>
                      </c:pt>
                      <c:pt idx="178">
                        <c:v>16.7</c:v>
                      </c:pt>
                      <c:pt idx="179">
                        <c:v>16.7</c:v>
                      </c:pt>
                      <c:pt idx="180">
                        <c:v>16.600000000000001</c:v>
                      </c:pt>
                      <c:pt idx="181">
                        <c:v>16.7</c:v>
                      </c:pt>
                      <c:pt idx="182">
                        <c:v>16.600000000000001</c:v>
                      </c:pt>
                      <c:pt idx="183">
                        <c:v>16.7</c:v>
                      </c:pt>
                      <c:pt idx="184">
                        <c:v>16.7</c:v>
                      </c:pt>
                      <c:pt idx="185">
                        <c:v>16.7</c:v>
                      </c:pt>
                      <c:pt idx="186">
                        <c:v>16.600000000000001</c:v>
                      </c:pt>
                      <c:pt idx="187">
                        <c:v>16.7</c:v>
                      </c:pt>
                      <c:pt idx="188">
                        <c:v>16.7</c:v>
                      </c:pt>
                      <c:pt idx="189">
                        <c:v>16.600000000000001</c:v>
                      </c:pt>
                      <c:pt idx="190">
                        <c:v>16.600000000000001</c:v>
                      </c:pt>
                      <c:pt idx="191">
                        <c:v>16.600000000000001</c:v>
                      </c:pt>
                      <c:pt idx="192">
                        <c:v>16.600000000000001</c:v>
                      </c:pt>
                      <c:pt idx="193">
                        <c:v>16.5</c:v>
                      </c:pt>
                      <c:pt idx="194">
                        <c:v>16.5</c:v>
                      </c:pt>
                      <c:pt idx="195">
                        <c:v>16.600000000000001</c:v>
                      </c:pt>
                      <c:pt idx="196">
                        <c:v>16.600000000000001</c:v>
                      </c:pt>
                      <c:pt idx="197">
                        <c:v>16.5</c:v>
                      </c:pt>
                      <c:pt idx="198">
                        <c:v>16.5</c:v>
                      </c:pt>
                      <c:pt idx="199">
                        <c:v>16.5</c:v>
                      </c:pt>
                      <c:pt idx="200">
                        <c:v>16.600000000000001</c:v>
                      </c:pt>
                      <c:pt idx="201">
                        <c:v>16.600000000000001</c:v>
                      </c:pt>
                      <c:pt idx="202">
                        <c:v>16.600000000000001</c:v>
                      </c:pt>
                      <c:pt idx="203">
                        <c:v>16.600000000000001</c:v>
                      </c:pt>
                      <c:pt idx="204">
                        <c:v>16.600000000000001</c:v>
                      </c:pt>
                      <c:pt idx="205">
                        <c:v>16.600000000000001</c:v>
                      </c:pt>
                      <c:pt idx="206">
                        <c:v>16.5</c:v>
                      </c:pt>
                      <c:pt idx="207">
                        <c:v>16.600000000000001</c:v>
                      </c:pt>
                      <c:pt idx="208">
                        <c:v>16.600000000000001</c:v>
                      </c:pt>
                      <c:pt idx="209">
                        <c:v>16.600000000000001</c:v>
                      </c:pt>
                      <c:pt idx="210">
                        <c:v>16.600000000000001</c:v>
                      </c:pt>
                      <c:pt idx="211">
                        <c:v>16.600000000000001</c:v>
                      </c:pt>
                      <c:pt idx="212">
                        <c:v>16.7</c:v>
                      </c:pt>
                      <c:pt idx="213">
                        <c:v>16.7</c:v>
                      </c:pt>
                      <c:pt idx="214">
                        <c:v>16.600000000000001</c:v>
                      </c:pt>
                      <c:pt idx="215">
                        <c:v>16.600000000000001</c:v>
                      </c:pt>
                      <c:pt idx="216">
                        <c:v>16.600000000000001</c:v>
                      </c:pt>
                      <c:pt idx="217">
                        <c:v>16.600000000000001</c:v>
                      </c:pt>
                      <c:pt idx="218">
                        <c:v>16.600000000000001</c:v>
                      </c:pt>
                      <c:pt idx="219">
                        <c:v>16.5</c:v>
                      </c:pt>
                      <c:pt idx="220">
                        <c:v>16.600000000000001</c:v>
                      </c:pt>
                      <c:pt idx="221">
                        <c:v>16.600000000000001</c:v>
                      </c:pt>
                      <c:pt idx="222">
                        <c:v>16.5</c:v>
                      </c:pt>
                      <c:pt idx="223">
                        <c:v>16.600000000000001</c:v>
                      </c:pt>
                      <c:pt idx="224">
                        <c:v>16.600000000000001</c:v>
                      </c:pt>
                      <c:pt idx="225">
                        <c:v>16.5</c:v>
                      </c:pt>
                      <c:pt idx="226">
                        <c:v>16.600000000000001</c:v>
                      </c:pt>
                      <c:pt idx="227">
                        <c:v>16.5</c:v>
                      </c:pt>
                      <c:pt idx="228">
                        <c:v>16.600000000000001</c:v>
                      </c:pt>
                      <c:pt idx="229">
                        <c:v>16.600000000000001</c:v>
                      </c:pt>
                      <c:pt idx="230">
                        <c:v>16.600000000000001</c:v>
                      </c:pt>
                      <c:pt idx="231">
                        <c:v>16.5</c:v>
                      </c:pt>
                      <c:pt idx="232">
                        <c:v>16.5</c:v>
                      </c:pt>
                      <c:pt idx="233">
                        <c:v>16.5</c:v>
                      </c:pt>
                      <c:pt idx="234">
                        <c:v>16.5</c:v>
                      </c:pt>
                      <c:pt idx="235">
                        <c:v>16.5</c:v>
                      </c:pt>
                      <c:pt idx="236">
                        <c:v>16.5</c:v>
                      </c:pt>
                      <c:pt idx="237">
                        <c:v>16.5</c:v>
                      </c:pt>
                      <c:pt idx="238">
                        <c:v>16.5</c:v>
                      </c:pt>
                      <c:pt idx="239">
                        <c:v>16.5</c:v>
                      </c:pt>
                      <c:pt idx="240">
                        <c:v>16.600000000000001</c:v>
                      </c:pt>
                      <c:pt idx="241">
                        <c:v>16.5</c:v>
                      </c:pt>
                      <c:pt idx="242">
                        <c:v>16.5</c:v>
                      </c:pt>
                      <c:pt idx="243">
                        <c:v>16.5</c:v>
                      </c:pt>
                      <c:pt idx="244">
                        <c:v>16.5</c:v>
                      </c:pt>
                      <c:pt idx="245">
                        <c:v>16.399999999999999</c:v>
                      </c:pt>
                      <c:pt idx="246">
                        <c:v>16.5</c:v>
                      </c:pt>
                      <c:pt idx="247">
                        <c:v>16.399999999999999</c:v>
                      </c:pt>
                      <c:pt idx="248">
                        <c:v>16.5</c:v>
                      </c:pt>
                      <c:pt idx="249">
                        <c:v>16.5</c:v>
                      </c:pt>
                      <c:pt idx="250">
                        <c:v>16.5</c:v>
                      </c:pt>
                      <c:pt idx="251">
                        <c:v>16.5</c:v>
                      </c:pt>
                      <c:pt idx="252">
                        <c:v>16.5</c:v>
                      </c:pt>
                      <c:pt idx="253">
                        <c:v>16.5</c:v>
                      </c:pt>
                      <c:pt idx="254">
                        <c:v>16.5</c:v>
                      </c:pt>
                      <c:pt idx="255">
                        <c:v>16.5</c:v>
                      </c:pt>
                      <c:pt idx="256">
                        <c:v>16.600000000000001</c:v>
                      </c:pt>
                      <c:pt idx="257">
                        <c:v>16.5</c:v>
                      </c:pt>
                      <c:pt idx="258">
                        <c:v>16.600000000000001</c:v>
                      </c:pt>
                      <c:pt idx="259">
                        <c:v>16.5</c:v>
                      </c:pt>
                      <c:pt idx="260">
                        <c:v>16.399999999999999</c:v>
                      </c:pt>
                      <c:pt idx="261">
                        <c:v>16.399999999999999</c:v>
                      </c:pt>
                      <c:pt idx="262">
                        <c:v>16.3</c:v>
                      </c:pt>
                      <c:pt idx="263">
                        <c:v>16.399999999999999</c:v>
                      </c:pt>
                      <c:pt idx="264">
                        <c:v>16.3</c:v>
                      </c:pt>
                      <c:pt idx="265">
                        <c:v>16.399999999999999</c:v>
                      </c:pt>
                      <c:pt idx="266">
                        <c:v>16.5</c:v>
                      </c:pt>
                      <c:pt idx="267">
                        <c:v>16.399999999999999</c:v>
                      </c:pt>
                      <c:pt idx="268">
                        <c:v>16.399999999999999</c:v>
                      </c:pt>
                      <c:pt idx="269">
                        <c:v>16.399999999999999</c:v>
                      </c:pt>
                      <c:pt idx="270">
                        <c:v>16.399999999999999</c:v>
                      </c:pt>
                      <c:pt idx="271">
                        <c:v>16.399999999999999</c:v>
                      </c:pt>
                      <c:pt idx="272">
                        <c:v>16.3</c:v>
                      </c:pt>
                      <c:pt idx="273">
                        <c:v>16.399999999999999</c:v>
                      </c:pt>
                      <c:pt idx="274">
                        <c:v>16.3</c:v>
                      </c:pt>
                      <c:pt idx="275">
                        <c:v>16.3</c:v>
                      </c:pt>
                      <c:pt idx="276">
                        <c:v>16.3</c:v>
                      </c:pt>
                      <c:pt idx="277">
                        <c:v>16.399999999999999</c:v>
                      </c:pt>
                      <c:pt idx="278">
                        <c:v>16.399999999999999</c:v>
                      </c:pt>
                      <c:pt idx="279">
                        <c:v>16.399999999999999</c:v>
                      </c:pt>
                      <c:pt idx="280">
                        <c:v>16.399999999999999</c:v>
                      </c:pt>
                      <c:pt idx="281">
                        <c:v>16.399999999999999</c:v>
                      </c:pt>
                      <c:pt idx="282">
                        <c:v>16.3</c:v>
                      </c:pt>
                      <c:pt idx="283">
                        <c:v>16.399999999999999</c:v>
                      </c:pt>
                      <c:pt idx="284">
                        <c:v>16.399999999999999</c:v>
                      </c:pt>
                      <c:pt idx="285">
                        <c:v>16.399999999999999</c:v>
                      </c:pt>
                      <c:pt idx="286">
                        <c:v>16.399999999999999</c:v>
                      </c:pt>
                      <c:pt idx="287">
                        <c:v>16.399999999999999</c:v>
                      </c:pt>
                      <c:pt idx="288">
                        <c:v>16.399999999999999</c:v>
                      </c:pt>
                      <c:pt idx="289">
                        <c:v>16.399999999999999</c:v>
                      </c:pt>
                      <c:pt idx="290">
                        <c:v>16.399999999999999</c:v>
                      </c:pt>
                      <c:pt idx="291">
                        <c:v>16.399999999999999</c:v>
                      </c:pt>
                      <c:pt idx="292">
                        <c:v>16.399999999999999</c:v>
                      </c:pt>
                      <c:pt idx="293">
                        <c:v>16.399999999999999</c:v>
                      </c:pt>
                      <c:pt idx="294">
                        <c:v>16.399999999999999</c:v>
                      </c:pt>
                      <c:pt idx="295">
                        <c:v>16.399999999999999</c:v>
                      </c:pt>
                      <c:pt idx="296">
                        <c:v>16.5</c:v>
                      </c:pt>
                      <c:pt idx="297">
                        <c:v>16.399999999999999</c:v>
                      </c:pt>
                      <c:pt idx="298">
                        <c:v>16.399999999999999</c:v>
                      </c:pt>
                      <c:pt idx="299">
                        <c:v>16.399999999999999</c:v>
                      </c:pt>
                      <c:pt idx="300">
                        <c:v>16.399999999999999</c:v>
                      </c:pt>
                      <c:pt idx="301">
                        <c:v>16.399999999999999</c:v>
                      </c:pt>
                      <c:pt idx="302">
                        <c:v>16.399999999999999</c:v>
                      </c:pt>
                      <c:pt idx="303">
                        <c:v>16.399999999999999</c:v>
                      </c:pt>
                      <c:pt idx="304">
                        <c:v>16.399999999999999</c:v>
                      </c:pt>
                      <c:pt idx="305">
                        <c:v>16.399999999999999</c:v>
                      </c:pt>
                      <c:pt idx="306">
                        <c:v>16.399999999999999</c:v>
                      </c:pt>
                      <c:pt idx="307">
                        <c:v>16.3</c:v>
                      </c:pt>
                      <c:pt idx="308">
                        <c:v>16.399999999999999</c:v>
                      </c:pt>
                      <c:pt idx="309">
                        <c:v>16.399999999999999</c:v>
                      </c:pt>
                      <c:pt idx="310">
                        <c:v>16.399999999999999</c:v>
                      </c:pt>
                      <c:pt idx="311">
                        <c:v>16.399999999999999</c:v>
                      </c:pt>
                      <c:pt idx="312">
                        <c:v>16.399999999999999</c:v>
                      </c:pt>
                      <c:pt idx="313">
                        <c:v>16.399999999999999</c:v>
                      </c:pt>
                      <c:pt idx="314">
                        <c:v>16.399999999999999</c:v>
                      </c:pt>
                      <c:pt idx="315">
                        <c:v>16.399999999999999</c:v>
                      </c:pt>
                      <c:pt idx="316">
                        <c:v>16.5</c:v>
                      </c:pt>
                      <c:pt idx="317">
                        <c:v>16.3</c:v>
                      </c:pt>
                      <c:pt idx="318">
                        <c:v>16.3</c:v>
                      </c:pt>
                      <c:pt idx="319">
                        <c:v>16.3</c:v>
                      </c:pt>
                      <c:pt idx="320">
                        <c:v>16.3</c:v>
                      </c:pt>
                      <c:pt idx="321">
                        <c:v>16.3</c:v>
                      </c:pt>
                      <c:pt idx="322">
                        <c:v>16.3</c:v>
                      </c:pt>
                      <c:pt idx="323">
                        <c:v>16.3</c:v>
                      </c:pt>
                      <c:pt idx="324">
                        <c:v>16.3</c:v>
                      </c:pt>
                      <c:pt idx="325">
                        <c:v>16.3</c:v>
                      </c:pt>
                      <c:pt idx="326">
                        <c:v>16.3</c:v>
                      </c:pt>
                      <c:pt idx="327">
                        <c:v>16.3</c:v>
                      </c:pt>
                      <c:pt idx="328">
                        <c:v>16.399999999999999</c:v>
                      </c:pt>
                      <c:pt idx="329">
                        <c:v>16.3</c:v>
                      </c:pt>
                      <c:pt idx="330">
                        <c:v>16.3</c:v>
                      </c:pt>
                      <c:pt idx="331">
                        <c:v>16.3</c:v>
                      </c:pt>
                      <c:pt idx="332">
                        <c:v>16.3</c:v>
                      </c:pt>
                      <c:pt idx="333">
                        <c:v>16.399999999999999</c:v>
                      </c:pt>
                      <c:pt idx="334">
                        <c:v>16.3</c:v>
                      </c:pt>
                      <c:pt idx="335">
                        <c:v>16.3</c:v>
                      </c:pt>
                      <c:pt idx="336">
                        <c:v>16.3</c:v>
                      </c:pt>
                      <c:pt idx="337">
                        <c:v>16.3</c:v>
                      </c:pt>
                      <c:pt idx="338">
                        <c:v>16.399999999999999</c:v>
                      </c:pt>
                      <c:pt idx="339">
                        <c:v>16.3</c:v>
                      </c:pt>
                      <c:pt idx="340">
                        <c:v>16.3</c:v>
                      </c:pt>
                      <c:pt idx="341">
                        <c:v>16.399999999999999</c:v>
                      </c:pt>
                      <c:pt idx="342">
                        <c:v>16.3</c:v>
                      </c:pt>
                      <c:pt idx="343">
                        <c:v>16.3</c:v>
                      </c:pt>
                      <c:pt idx="344">
                        <c:v>16.3</c:v>
                      </c:pt>
                      <c:pt idx="345">
                        <c:v>16.3</c:v>
                      </c:pt>
                      <c:pt idx="346">
                        <c:v>16.3</c:v>
                      </c:pt>
                      <c:pt idx="347">
                        <c:v>16.3</c:v>
                      </c:pt>
                      <c:pt idx="348">
                        <c:v>16.399999999999999</c:v>
                      </c:pt>
                      <c:pt idx="349">
                        <c:v>16.3</c:v>
                      </c:pt>
                      <c:pt idx="350">
                        <c:v>16.3</c:v>
                      </c:pt>
                      <c:pt idx="351">
                        <c:v>16.3</c:v>
                      </c:pt>
                      <c:pt idx="352">
                        <c:v>16.3</c:v>
                      </c:pt>
                      <c:pt idx="353">
                        <c:v>16.3</c:v>
                      </c:pt>
                      <c:pt idx="354">
                        <c:v>16.2</c:v>
                      </c:pt>
                      <c:pt idx="355">
                        <c:v>16.3</c:v>
                      </c:pt>
                      <c:pt idx="356">
                        <c:v>16.3</c:v>
                      </c:pt>
                      <c:pt idx="357">
                        <c:v>16.3</c:v>
                      </c:pt>
                      <c:pt idx="358">
                        <c:v>16.3</c:v>
                      </c:pt>
                      <c:pt idx="359">
                        <c:v>16.3</c:v>
                      </c:pt>
                      <c:pt idx="360">
                        <c:v>16.3</c:v>
                      </c:pt>
                      <c:pt idx="361">
                        <c:v>16.3</c:v>
                      </c:pt>
                      <c:pt idx="362">
                        <c:v>16.3</c:v>
                      </c:pt>
                      <c:pt idx="363">
                        <c:v>16.3</c:v>
                      </c:pt>
                      <c:pt idx="364">
                        <c:v>16.3</c:v>
                      </c:pt>
                      <c:pt idx="365">
                        <c:v>16.3</c:v>
                      </c:pt>
                      <c:pt idx="366">
                        <c:v>16.3</c:v>
                      </c:pt>
                      <c:pt idx="367">
                        <c:v>16.3</c:v>
                      </c:pt>
                      <c:pt idx="368">
                        <c:v>16.3</c:v>
                      </c:pt>
                      <c:pt idx="369">
                        <c:v>16.3</c:v>
                      </c:pt>
                      <c:pt idx="370">
                        <c:v>16.3</c:v>
                      </c:pt>
                      <c:pt idx="371">
                        <c:v>16.3</c:v>
                      </c:pt>
                      <c:pt idx="372">
                        <c:v>16.3</c:v>
                      </c:pt>
                      <c:pt idx="373">
                        <c:v>16.3</c:v>
                      </c:pt>
                      <c:pt idx="374">
                        <c:v>16.2</c:v>
                      </c:pt>
                      <c:pt idx="375">
                        <c:v>16.3</c:v>
                      </c:pt>
                      <c:pt idx="376">
                        <c:v>16.3</c:v>
                      </c:pt>
                      <c:pt idx="377">
                        <c:v>16.2</c:v>
                      </c:pt>
                      <c:pt idx="378">
                        <c:v>16.3</c:v>
                      </c:pt>
                      <c:pt idx="379">
                        <c:v>16.3</c:v>
                      </c:pt>
                      <c:pt idx="380">
                        <c:v>16.3</c:v>
                      </c:pt>
                      <c:pt idx="381">
                        <c:v>16.3</c:v>
                      </c:pt>
                      <c:pt idx="382">
                        <c:v>16.3</c:v>
                      </c:pt>
                      <c:pt idx="383">
                        <c:v>16.2</c:v>
                      </c:pt>
                      <c:pt idx="384">
                        <c:v>16.2</c:v>
                      </c:pt>
                      <c:pt idx="385">
                        <c:v>16.2</c:v>
                      </c:pt>
                      <c:pt idx="386">
                        <c:v>16.3</c:v>
                      </c:pt>
                      <c:pt idx="387">
                        <c:v>16.2</c:v>
                      </c:pt>
                      <c:pt idx="388">
                        <c:v>16.2</c:v>
                      </c:pt>
                      <c:pt idx="389">
                        <c:v>16.3</c:v>
                      </c:pt>
                      <c:pt idx="390">
                        <c:v>16.3</c:v>
                      </c:pt>
                      <c:pt idx="391">
                        <c:v>16.2</c:v>
                      </c:pt>
                      <c:pt idx="392">
                        <c:v>16.2</c:v>
                      </c:pt>
                      <c:pt idx="393">
                        <c:v>16.3</c:v>
                      </c:pt>
                      <c:pt idx="394">
                        <c:v>16.3</c:v>
                      </c:pt>
                      <c:pt idx="395">
                        <c:v>16.2</c:v>
                      </c:pt>
                      <c:pt idx="396">
                        <c:v>16.2</c:v>
                      </c:pt>
                      <c:pt idx="397">
                        <c:v>16.2</c:v>
                      </c:pt>
                      <c:pt idx="398">
                        <c:v>16.3</c:v>
                      </c:pt>
                      <c:pt idx="399">
                        <c:v>16.2</c:v>
                      </c:pt>
                      <c:pt idx="400">
                        <c:v>16.2</c:v>
                      </c:pt>
                      <c:pt idx="401">
                        <c:v>16.100000000000001</c:v>
                      </c:pt>
                      <c:pt idx="402">
                        <c:v>16.2</c:v>
                      </c:pt>
                      <c:pt idx="403">
                        <c:v>16.3</c:v>
                      </c:pt>
                      <c:pt idx="404">
                        <c:v>16.2</c:v>
                      </c:pt>
                      <c:pt idx="405">
                        <c:v>16.2</c:v>
                      </c:pt>
                      <c:pt idx="406">
                        <c:v>16.2</c:v>
                      </c:pt>
                      <c:pt idx="407">
                        <c:v>16.2</c:v>
                      </c:pt>
                      <c:pt idx="408">
                        <c:v>16.2</c:v>
                      </c:pt>
                      <c:pt idx="409">
                        <c:v>16.3</c:v>
                      </c:pt>
                      <c:pt idx="410">
                        <c:v>16.2</c:v>
                      </c:pt>
                      <c:pt idx="411">
                        <c:v>16.3</c:v>
                      </c:pt>
                      <c:pt idx="412">
                        <c:v>16.3</c:v>
                      </c:pt>
                      <c:pt idx="413">
                        <c:v>16.399999999999999</c:v>
                      </c:pt>
                      <c:pt idx="414">
                        <c:v>16.3</c:v>
                      </c:pt>
                      <c:pt idx="415">
                        <c:v>16.3</c:v>
                      </c:pt>
                      <c:pt idx="416">
                        <c:v>16.3</c:v>
                      </c:pt>
                      <c:pt idx="417">
                        <c:v>16.3</c:v>
                      </c:pt>
                      <c:pt idx="418">
                        <c:v>16.3</c:v>
                      </c:pt>
                      <c:pt idx="419">
                        <c:v>16.3</c:v>
                      </c:pt>
                      <c:pt idx="420">
                        <c:v>16.3</c:v>
                      </c:pt>
                      <c:pt idx="421">
                        <c:v>16.2</c:v>
                      </c:pt>
                      <c:pt idx="422">
                        <c:v>16.3</c:v>
                      </c:pt>
                      <c:pt idx="423">
                        <c:v>16.3</c:v>
                      </c:pt>
                      <c:pt idx="424">
                        <c:v>16.3</c:v>
                      </c:pt>
                      <c:pt idx="425">
                        <c:v>16.3</c:v>
                      </c:pt>
                      <c:pt idx="426">
                        <c:v>16.3</c:v>
                      </c:pt>
                      <c:pt idx="427">
                        <c:v>16.3</c:v>
                      </c:pt>
                      <c:pt idx="428">
                        <c:v>16.3</c:v>
                      </c:pt>
                      <c:pt idx="429">
                        <c:v>16.3</c:v>
                      </c:pt>
                      <c:pt idx="430">
                        <c:v>16.3</c:v>
                      </c:pt>
                      <c:pt idx="431">
                        <c:v>16.3</c:v>
                      </c:pt>
                      <c:pt idx="432">
                        <c:v>16.3</c:v>
                      </c:pt>
                      <c:pt idx="433">
                        <c:v>16.3</c:v>
                      </c:pt>
                      <c:pt idx="434">
                        <c:v>16.3</c:v>
                      </c:pt>
                      <c:pt idx="435">
                        <c:v>16.3</c:v>
                      </c:pt>
                      <c:pt idx="436">
                        <c:v>16.3</c:v>
                      </c:pt>
                      <c:pt idx="437">
                        <c:v>16.3</c:v>
                      </c:pt>
                      <c:pt idx="438">
                        <c:v>16.3</c:v>
                      </c:pt>
                      <c:pt idx="439">
                        <c:v>16.2</c:v>
                      </c:pt>
                      <c:pt idx="440">
                        <c:v>16.2</c:v>
                      </c:pt>
                      <c:pt idx="441">
                        <c:v>16.2</c:v>
                      </c:pt>
                      <c:pt idx="442">
                        <c:v>16.2</c:v>
                      </c:pt>
                      <c:pt idx="443">
                        <c:v>16.2</c:v>
                      </c:pt>
                      <c:pt idx="444">
                        <c:v>16.2</c:v>
                      </c:pt>
                      <c:pt idx="445">
                        <c:v>16.3</c:v>
                      </c:pt>
                      <c:pt idx="446">
                        <c:v>16.3</c:v>
                      </c:pt>
                      <c:pt idx="447">
                        <c:v>16.2</c:v>
                      </c:pt>
                      <c:pt idx="448">
                        <c:v>16.2</c:v>
                      </c:pt>
                      <c:pt idx="449">
                        <c:v>16.2</c:v>
                      </c:pt>
                      <c:pt idx="450">
                        <c:v>16.2</c:v>
                      </c:pt>
                      <c:pt idx="451">
                        <c:v>16.3</c:v>
                      </c:pt>
                      <c:pt idx="452">
                        <c:v>16.2</c:v>
                      </c:pt>
                      <c:pt idx="453">
                        <c:v>16.3</c:v>
                      </c:pt>
                      <c:pt idx="454">
                        <c:v>16.2</c:v>
                      </c:pt>
                      <c:pt idx="455">
                        <c:v>16.2</c:v>
                      </c:pt>
                      <c:pt idx="456">
                        <c:v>16.2</c:v>
                      </c:pt>
                      <c:pt idx="457">
                        <c:v>16.2</c:v>
                      </c:pt>
                      <c:pt idx="458">
                        <c:v>16.2</c:v>
                      </c:pt>
                      <c:pt idx="459">
                        <c:v>16.100000000000001</c:v>
                      </c:pt>
                      <c:pt idx="460">
                        <c:v>16.2</c:v>
                      </c:pt>
                      <c:pt idx="461">
                        <c:v>16.2</c:v>
                      </c:pt>
                      <c:pt idx="462">
                        <c:v>16.2</c:v>
                      </c:pt>
                      <c:pt idx="463">
                        <c:v>16.100000000000001</c:v>
                      </c:pt>
                      <c:pt idx="464">
                        <c:v>16.2</c:v>
                      </c:pt>
                      <c:pt idx="465">
                        <c:v>16.100000000000001</c:v>
                      </c:pt>
                      <c:pt idx="466">
                        <c:v>16.100000000000001</c:v>
                      </c:pt>
                      <c:pt idx="467">
                        <c:v>16.100000000000001</c:v>
                      </c:pt>
                      <c:pt idx="468">
                        <c:v>16.100000000000001</c:v>
                      </c:pt>
                      <c:pt idx="469">
                        <c:v>16.100000000000001</c:v>
                      </c:pt>
                      <c:pt idx="470">
                        <c:v>16.2</c:v>
                      </c:pt>
                      <c:pt idx="471">
                        <c:v>16.100000000000001</c:v>
                      </c:pt>
                      <c:pt idx="472">
                        <c:v>16.2</c:v>
                      </c:pt>
                      <c:pt idx="473">
                        <c:v>16.2</c:v>
                      </c:pt>
                      <c:pt idx="474">
                        <c:v>16.2</c:v>
                      </c:pt>
                      <c:pt idx="475">
                        <c:v>16.100000000000001</c:v>
                      </c:pt>
                      <c:pt idx="476">
                        <c:v>16.3</c:v>
                      </c:pt>
                      <c:pt idx="477">
                        <c:v>16.2</c:v>
                      </c:pt>
                      <c:pt idx="478">
                        <c:v>16.100000000000001</c:v>
                      </c:pt>
                      <c:pt idx="479">
                        <c:v>16.2</c:v>
                      </c:pt>
                      <c:pt idx="480">
                        <c:v>16.2</c:v>
                      </c:pt>
                      <c:pt idx="481">
                        <c:v>16.100000000000001</c:v>
                      </c:pt>
                      <c:pt idx="482">
                        <c:v>16.100000000000001</c:v>
                      </c:pt>
                      <c:pt idx="483">
                        <c:v>16.100000000000001</c:v>
                      </c:pt>
                      <c:pt idx="484">
                        <c:v>16.2</c:v>
                      </c:pt>
                      <c:pt idx="485">
                        <c:v>16.2</c:v>
                      </c:pt>
                      <c:pt idx="486">
                        <c:v>16.2</c:v>
                      </c:pt>
                      <c:pt idx="487">
                        <c:v>16.100000000000001</c:v>
                      </c:pt>
                      <c:pt idx="488">
                        <c:v>16.2</c:v>
                      </c:pt>
                      <c:pt idx="489">
                        <c:v>16.100000000000001</c:v>
                      </c:pt>
                      <c:pt idx="490">
                        <c:v>16.100000000000001</c:v>
                      </c:pt>
                      <c:pt idx="491">
                        <c:v>16.100000000000001</c:v>
                      </c:pt>
                      <c:pt idx="492">
                        <c:v>16.2</c:v>
                      </c:pt>
                      <c:pt idx="493">
                        <c:v>16.100000000000001</c:v>
                      </c:pt>
                      <c:pt idx="494">
                        <c:v>16</c:v>
                      </c:pt>
                      <c:pt idx="495">
                        <c:v>16</c:v>
                      </c:pt>
                      <c:pt idx="496">
                        <c:v>16.100000000000001</c:v>
                      </c:pt>
                      <c:pt idx="497">
                        <c:v>16.100000000000001</c:v>
                      </c:pt>
                      <c:pt idx="498">
                        <c:v>16.100000000000001</c:v>
                      </c:pt>
                      <c:pt idx="499">
                        <c:v>16.100000000000001</c:v>
                      </c:pt>
                      <c:pt idx="500">
                        <c:v>16.100000000000001</c:v>
                      </c:pt>
                      <c:pt idx="501">
                        <c:v>16.2</c:v>
                      </c:pt>
                      <c:pt idx="502">
                        <c:v>16.2</c:v>
                      </c:pt>
                      <c:pt idx="503">
                        <c:v>16.2</c:v>
                      </c:pt>
                      <c:pt idx="504">
                        <c:v>16.100000000000001</c:v>
                      </c:pt>
                      <c:pt idx="505">
                        <c:v>16.100000000000001</c:v>
                      </c:pt>
                      <c:pt idx="506">
                        <c:v>16.100000000000001</c:v>
                      </c:pt>
                      <c:pt idx="507">
                        <c:v>16.100000000000001</c:v>
                      </c:pt>
                      <c:pt idx="508">
                        <c:v>16.100000000000001</c:v>
                      </c:pt>
                      <c:pt idx="509">
                        <c:v>16.100000000000001</c:v>
                      </c:pt>
                      <c:pt idx="510">
                        <c:v>16.100000000000001</c:v>
                      </c:pt>
                      <c:pt idx="511">
                        <c:v>16.100000000000001</c:v>
                      </c:pt>
                      <c:pt idx="512">
                        <c:v>16.100000000000001</c:v>
                      </c:pt>
                      <c:pt idx="513">
                        <c:v>16.100000000000001</c:v>
                      </c:pt>
                      <c:pt idx="514">
                        <c:v>16.100000000000001</c:v>
                      </c:pt>
                      <c:pt idx="515">
                        <c:v>16.2</c:v>
                      </c:pt>
                      <c:pt idx="516">
                        <c:v>16.2</c:v>
                      </c:pt>
                      <c:pt idx="517">
                        <c:v>16.100000000000001</c:v>
                      </c:pt>
                      <c:pt idx="518">
                        <c:v>16.100000000000001</c:v>
                      </c:pt>
                      <c:pt idx="519">
                        <c:v>16.2</c:v>
                      </c:pt>
                      <c:pt idx="520">
                        <c:v>16.100000000000001</c:v>
                      </c:pt>
                      <c:pt idx="521">
                        <c:v>16.100000000000001</c:v>
                      </c:pt>
                      <c:pt idx="522">
                        <c:v>16.100000000000001</c:v>
                      </c:pt>
                      <c:pt idx="523">
                        <c:v>16.100000000000001</c:v>
                      </c:pt>
                      <c:pt idx="524">
                        <c:v>16.100000000000001</c:v>
                      </c:pt>
                      <c:pt idx="525">
                        <c:v>16.100000000000001</c:v>
                      </c:pt>
                      <c:pt idx="526">
                        <c:v>16.100000000000001</c:v>
                      </c:pt>
                      <c:pt idx="527">
                        <c:v>16</c:v>
                      </c:pt>
                      <c:pt idx="528">
                        <c:v>16</c:v>
                      </c:pt>
                      <c:pt idx="529">
                        <c:v>16.100000000000001</c:v>
                      </c:pt>
                      <c:pt idx="530">
                        <c:v>15.9</c:v>
                      </c:pt>
                      <c:pt idx="531">
                        <c:v>16</c:v>
                      </c:pt>
                      <c:pt idx="532">
                        <c:v>16</c:v>
                      </c:pt>
                      <c:pt idx="533">
                        <c:v>16</c:v>
                      </c:pt>
                      <c:pt idx="534">
                        <c:v>16</c:v>
                      </c:pt>
                      <c:pt idx="535">
                        <c:v>16</c:v>
                      </c:pt>
                      <c:pt idx="536">
                        <c:v>16</c:v>
                      </c:pt>
                      <c:pt idx="537">
                        <c:v>15.9</c:v>
                      </c:pt>
                      <c:pt idx="538">
                        <c:v>16</c:v>
                      </c:pt>
                      <c:pt idx="539">
                        <c:v>16</c:v>
                      </c:pt>
                      <c:pt idx="540">
                        <c:v>16</c:v>
                      </c:pt>
                      <c:pt idx="541">
                        <c:v>16</c:v>
                      </c:pt>
                      <c:pt idx="542">
                        <c:v>16</c:v>
                      </c:pt>
                      <c:pt idx="543">
                        <c:v>16</c:v>
                      </c:pt>
                      <c:pt idx="544">
                        <c:v>16.100000000000001</c:v>
                      </c:pt>
                      <c:pt idx="545">
                        <c:v>16.100000000000001</c:v>
                      </c:pt>
                      <c:pt idx="546">
                        <c:v>16.100000000000001</c:v>
                      </c:pt>
                      <c:pt idx="547">
                        <c:v>16.100000000000001</c:v>
                      </c:pt>
                      <c:pt idx="548">
                        <c:v>16</c:v>
                      </c:pt>
                      <c:pt idx="549">
                        <c:v>16.100000000000001</c:v>
                      </c:pt>
                      <c:pt idx="550">
                        <c:v>16</c:v>
                      </c:pt>
                      <c:pt idx="551">
                        <c:v>16</c:v>
                      </c:pt>
                      <c:pt idx="552">
                        <c:v>16</c:v>
                      </c:pt>
                      <c:pt idx="553">
                        <c:v>16</c:v>
                      </c:pt>
                      <c:pt idx="554">
                        <c:v>16</c:v>
                      </c:pt>
                      <c:pt idx="555">
                        <c:v>16</c:v>
                      </c:pt>
                      <c:pt idx="556">
                        <c:v>16</c:v>
                      </c:pt>
                      <c:pt idx="557">
                        <c:v>16.100000000000001</c:v>
                      </c:pt>
                      <c:pt idx="558">
                        <c:v>16.100000000000001</c:v>
                      </c:pt>
                      <c:pt idx="559">
                        <c:v>16.100000000000001</c:v>
                      </c:pt>
                      <c:pt idx="560">
                        <c:v>16.100000000000001</c:v>
                      </c:pt>
                      <c:pt idx="561">
                        <c:v>16.100000000000001</c:v>
                      </c:pt>
                      <c:pt idx="562">
                        <c:v>16.100000000000001</c:v>
                      </c:pt>
                      <c:pt idx="563">
                        <c:v>16.100000000000001</c:v>
                      </c:pt>
                      <c:pt idx="564">
                        <c:v>16</c:v>
                      </c:pt>
                      <c:pt idx="565">
                        <c:v>16</c:v>
                      </c:pt>
                      <c:pt idx="566">
                        <c:v>16</c:v>
                      </c:pt>
                      <c:pt idx="567">
                        <c:v>16</c:v>
                      </c:pt>
                      <c:pt idx="568">
                        <c:v>16</c:v>
                      </c:pt>
                      <c:pt idx="569">
                        <c:v>16.100000000000001</c:v>
                      </c:pt>
                      <c:pt idx="570">
                        <c:v>16</c:v>
                      </c:pt>
                      <c:pt idx="571">
                        <c:v>16</c:v>
                      </c:pt>
                      <c:pt idx="572">
                        <c:v>16</c:v>
                      </c:pt>
                      <c:pt idx="573">
                        <c:v>16</c:v>
                      </c:pt>
                      <c:pt idx="574">
                        <c:v>16</c:v>
                      </c:pt>
                      <c:pt idx="575">
                        <c:v>16</c:v>
                      </c:pt>
                      <c:pt idx="576">
                        <c:v>16</c:v>
                      </c:pt>
                      <c:pt idx="577">
                        <c:v>16</c:v>
                      </c:pt>
                      <c:pt idx="578">
                        <c:v>16</c:v>
                      </c:pt>
                      <c:pt idx="579">
                        <c:v>16</c:v>
                      </c:pt>
                      <c:pt idx="580">
                        <c:v>16</c:v>
                      </c:pt>
                      <c:pt idx="581">
                        <c:v>15.9</c:v>
                      </c:pt>
                      <c:pt idx="582">
                        <c:v>15.9</c:v>
                      </c:pt>
                      <c:pt idx="583">
                        <c:v>15.9</c:v>
                      </c:pt>
                      <c:pt idx="584">
                        <c:v>15.9</c:v>
                      </c:pt>
                      <c:pt idx="585">
                        <c:v>15.9</c:v>
                      </c:pt>
                      <c:pt idx="586">
                        <c:v>15.9</c:v>
                      </c:pt>
                      <c:pt idx="587">
                        <c:v>15.9</c:v>
                      </c:pt>
                      <c:pt idx="588">
                        <c:v>16</c:v>
                      </c:pt>
                      <c:pt idx="589">
                        <c:v>15.9</c:v>
                      </c:pt>
                      <c:pt idx="590">
                        <c:v>16</c:v>
                      </c:pt>
                      <c:pt idx="591">
                        <c:v>15.9</c:v>
                      </c:pt>
                      <c:pt idx="592">
                        <c:v>15.9</c:v>
                      </c:pt>
                      <c:pt idx="593">
                        <c:v>15.9</c:v>
                      </c:pt>
                      <c:pt idx="594">
                        <c:v>15.9</c:v>
                      </c:pt>
                      <c:pt idx="595">
                        <c:v>15.9</c:v>
                      </c:pt>
                      <c:pt idx="596">
                        <c:v>15.9</c:v>
                      </c:pt>
                      <c:pt idx="597">
                        <c:v>15.9</c:v>
                      </c:pt>
                      <c:pt idx="598">
                        <c:v>15.9</c:v>
                      </c:pt>
                      <c:pt idx="599">
                        <c:v>15.9</c:v>
                      </c:pt>
                      <c:pt idx="600">
                        <c:v>15.9</c:v>
                      </c:pt>
                      <c:pt idx="601">
                        <c:v>15.9</c:v>
                      </c:pt>
                      <c:pt idx="602">
                        <c:v>15.8</c:v>
                      </c:pt>
                      <c:pt idx="603">
                        <c:v>15.9</c:v>
                      </c:pt>
                      <c:pt idx="604">
                        <c:v>15.8</c:v>
                      </c:pt>
                      <c:pt idx="605">
                        <c:v>15.8</c:v>
                      </c:pt>
                      <c:pt idx="606">
                        <c:v>15.7</c:v>
                      </c:pt>
                      <c:pt idx="607">
                        <c:v>15.6</c:v>
                      </c:pt>
                      <c:pt idx="608">
                        <c:v>15.7</c:v>
                      </c:pt>
                      <c:pt idx="609">
                        <c:v>15.7</c:v>
                      </c:pt>
                      <c:pt idx="610">
                        <c:v>15.7</c:v>
                      </c:pt>
                      <c:pt idx="611">
                        <c:v>15.7</c:v>
                      </c:pt>
                      <c:pt idx="612">
                        <c:v>15.6</c:v>
                      </c:pt>
                      <c:pt idx="613">
                        <c:v>15.7</c:v>
                      </c:pt>
                      <c:pt idx="614">
                        <c:v>15.7</c:v>
                      </c:pt>
                      <c:pt idx="615">
                        <c:v>15.7</c:v>
                      </c:pt>
                      <c:pt idx="616">
                        <c:v>15.7</c:v>
                      </c:pt>
                      <c:pt idx="617">
                        <c:v>15.7</c:v>
                      </c:pt>
                      <c:pt idx="618">
                        <c:v>15.8</c:v>
                      </c:pt>
                      <c:pt idx="619">
                        <c:v>15.7</c:v>
                      </c:pt>
                      <c:pt idx="620">
                        <c:v>15.7</c:v>
                      </c:pt>
                      <c:pt idx="621">
                        <c:v>15.7</c:v>
                      </c:pt>
                      <c:pt idx="622">
                        <c:v>15.7</c:v>
                      </c:pt>
                      <c:pt idx="623">
                        <c:v>15.7</c:v>
                      </c:pt>
                      <c:pt idx="624">
                        <c:v>15.7</c:v>
                      </c:pt>
                      <c:pt idx="625">
                        <c:v>15.7</c:v>
                      </c:pt>
                      <c:pt idx="626">
                        <c:v>15.7</c:v>
                      </c:pt>
                      <c:pt idx="627">
                        <c:v>15.7</c:v>
                      </c:pt>
                      <c:pt idx="628">
                        <c:v>15.7</c:v>
                      </c:pt>
                      <c:pt idx="629">
                        <c:v>15.7</c:v>
                      </c:pt>
                      <c:pt idx="630">
                        <c:v>15.7</c:v>
                      </c:pt>
                      <c:pt idx="631">
                        <c:v>15.7</c:v>
                      </c:pt>
                      <c:pt idx="632">
                        <c:v>15.7</c:v>
                      </c:pt>
                      <c:pt idx="633">
                        <c:v>15.7</c:v>
                      </c:pt>
                      <c:pt idx="634">
                        <c:v>15.7</c:v>
                      </c:pt>
                      <c:pt idx="635">
                        <c:v>15.7</c:v>
                      </c:pt>
                      <c:pt idx="636">
                        <c:v>15.7</c:v>
                      </c:pt>
                      <c:pt idx="637">
                        <c:v>15.7</c:v>
                      </c:pt>
                      <c:pt idx="638">
                        <c:v>15.7</c:v>
                      </c:pt>
                      <c:pt idx="639">
                        <c:v>15.6</c:v>
                      </c:pt>
                      <c:pt idx="640">
                        <c:v>15.7</c:v>
                      </c:pt>
                      <c:pt idx="641">
                        <c:v>15.7</c:v>
                      </c:pt>
                      <c:pt idx="642">
                        <c:v>15.7</c:v>
                      </c:pt>
                      <c:pt idx="643">
                        <c:v>15.7</c:v>
                      </c:pt>
                      <c:pt idx="644">
                        <c:v>15.7</c:v>
                      </c:pt>
                      <c:pt idx="645">
                        <c:v>15.7</c:v>
                      </c:pt>
                      <c:pt idx="646">
                        <c:v>15.6</c:v>
                      </c:pt>
                      <c:pt idx="647">
                        <c:v>15.7</c:v>
                      </c:pt>
                      <c:pt idx="648">
                        <c:v>15.7</c:v>
                      </c:pt>
                      <c:pt idx="649">
                        <c:v>15.6</c:v>
                      </c:pt>
                      <c:pt idx="650">
                        <c:v>15.7</c:v>
                      </c:pt>
                      <c:pt idx="651">
                        <c:v>15.7</c:v>
                      </c:pt>
                      <c:pt idx="652">
                        <c:v>15.7</c:v>
                      </c:pt>
                      <c:pt idx="653">
                        <c:v>15.6</c:v>
                      </c:pt>
                      <c:pt idx="654">
                        <c:v>15.7</c:v>
                      </c:pt>
                      <c:pt idx="655">
                        <c:v>15.7</c:v>
                      </c:pt>
                      <c:pt idx="656">
                        <c:v>15.7</c:v>
                      </c:pt>
                      <c:pt idx="657">
                        <c:v>15.7</c:v>
                      </c:pt>
                      <c:pt idx="658">
                        <c:v>15.7</c:v>
                      </c:pt>
                      <c:pt idx="659">
                        <c:v>15.7</c:v>
                      </c:pt>
                      <c:pt idx="660">
                        <c:v>15.7</c:v>
                      </c:pt>
                      <c:pt idx="661">
                        <c:v>15.7</c:v>
                      </c:pt>
                      <c:pt idx="662">
                        <c:v>15.8</c:v>
                      </c:pt>
                      <c:pt idx="663">
                        <c:v>15.8</c:v>
                      </c:pt>
                      <c:pt idx="664">
                        <c:v>15.8</c:v>
                      </c:pt>
                      <c:pt idx="665">
                        <c:v>15.7</c:v>
                      </c:pt>
                      <c:pt idx="666">
                        <c:v>15.7</c:v>
                      </c:pt>
                      <c:pt idx="667">
                        <c:v>15.7</c:v>
                      </c:pt>
                      <c:pt idx="668">
                        <c:v>15.7</c:v>
                      </c:pt>
                      <c:pt idx="669">
                        <c:v>15.6</c:v>
                      </c:pt>
                      <c:pt idx="670">
                        <c:v>15.7</c:v>
                      </c:pt>
                      <c:pt idx="671">
                        <c:v>15.7</c:v>
                      </c:pt>
                      <c:pt idx="672">
                        <c:v>15.7</c:v>
                      </c:pt>
                      <c:pt idx="673">
                        <c:v>15.7</c:v>
                      </c:pt>
                      <c:pt idx="674">
                        <c:v>15.6</c:v>
                      </c:pt>
                      <c:pt idx="675">
                        <c:v>15.7</c:v>
                      </c:pt>
                      <c:pt idx="676">
                        <c:v>15.7</c:v>
                      </c:pt>
                      <c:pt idx="677">
                        <c:v>15.6</c:v>
                      </c:pt>
                      <c:pt idx="678">
                        <c:v>15.7</c:v>
                      </c:pt>
                      <c:pt idx="679">
                        <c:v>15.7</c:v>
                      </c:pt>
                      <c:pt idx="680">
                        <c:v>15.7</c:v>
                      </c:pt>
                      <c:pt idx="681">
                        <c:v>15.7</c:v>
                      </c:pt>
                      <c:pt idx="682">
                        <c:v>15.7</c:v>
                      </c:pt>
                      <c:pt idx="683">
                        <c:v>15.7</c:v>
                      </c:pt>
                      <c:pt idx="684">
                        <c:v>15.7</c:v>
                      </c:pt>
                      <c:pt idx="685">
                        <c:v>15.7</c:v>
                      </c:pt>
                      <c:pt idx="686">
                        <c:v>15.6</c:v>
                      </c:pt>
                      <c:pt idx="687">
                        <c:v>15.6</c:v>
                      </c:pt>
                      <c:pt idx="688">
                        <c:v>15.6</c:v>
                      </c:pt>
                      <c:pt idx="689">
                        <c:v>15.6</c:v>
                      </c:pt>
                      <c:pt idx="690">
                        <c:v>15.6</c:v>
                      </c:pt>
                      <c:pt idx="691">
                        <c:v>15.6</c:v>
                      </c:pt>
                      <c:pt idx="692">
                        <c:v>15.5</c:v>
                      </c:pt>
                      <c:pt idx="693">
                        <c:v>15.7</c:v>
                      </c:pt>
                      <c:pt idx="694">
                        <c:v>15.6</c:v>
                      </c:pt>
                      <c:pt idx="695">
                        <c:v>15.7</c:v>
                      </c:pt>
                      <c:pt idx="696">
                        <c:v>15.7</c:v>
                      </c:pt>
                      <c:pt idx="697">
                        <c:v>15.7</c:v>
                      </c:pt>
                      <c:pt idx="698">
                        <c:v>15.7</c:v>
                      </c:pt>
                      <c:pt idx="699">
                        <c:v>15.7</c:v>
                      </c:pt>
                      <c:pt idx="700">
                        <c:v>15.7</c:v>
                      </c:pt>
                      <c:pt idx="701">
                        <c:v>15.7</c:v>
                      </c:pt>
                      <c:pt idx="702">
                        <c:v>15.7</c:v>
                      </c:pt>
                      <c:pt idx="703">
                        <c:v>15.7</c:v>
                      </c:pt>
                      <c:pt idx="704">
                        <c:v>15.6</c:v>
                      </c:pt>
                      <c:pt idx="705">
                        <c:v>15.6</c:v>
                      </c:pt>
                      <c:pt idx="706">
                        <c:v>15.6</c:v>
                      </c:pt>
                      <c:pt idx="707">
                        <c:v>15.6</c:v>
                      </c:pt>
                      <c:pt idx="708">
                        <c:v>15.6</c:v>
                      </c:pt>
                      <c:pt idx="709">
                        <c:v>15.6</c:v>
                      </c:pt>
                      <c:pt idx="710">
                        <c:v>15.6</c:v>
                      </c:pt>
                      <c:pt idx="711">
                        <c:v>15.5</c:v>
                      </c:pt>
                      <c:pt idx="712">
                        <c:v>15.5</c:v>
                      </c:pt>
                      <c:pt idx="713">
                        <c:v>15.5</c:v>
                      </c:pt>
                      <c:pt idx="714">
                        <c:v>15.5</c:v>
                      </c:pt>
                      <c:pt idx="715">
                        <c:v>15.5</c:v>
                      </c:pt>
                      <c:pt idx="716">
                        <c:v>15.5</c:v>
                      </c:pt>
                      <c:pt idx="717">
                        <c:v>15.6</c:v>
                      </c:pt>
                      <c:pt idx="718">
                        <c:v>15.6</c:v>
                      </c:pt>
                      <c:pt idx="719">
                        <c:v>15.6</c:v>
                      </c:pt>
                      <c:pt idx="720">
                        <c:v>15.5</c:v>
                      </c:pt>
                      <c:pt idx="721">
                        <c:v>15.6</c:v>
                      </c:pt>
                      <c:pt idx="722">
                        <c:v>15.5</c:v>
                      </c:pt>
                      <c:pt idx="723">
                        <c:v>15.5</c:v>
                      </c:pt>
                      <c:pt idx="724">
                        <c:v>15.5</c:v>
                      </c:pt>
                      <c:pt idx="725">
                        <c:v>15.5</c:v>
                      </c:pt>
                      <c:pt idx="726">
                        <c:v>15.5</c:v>
                      </c:pt>
                      <c:pt idx="727">
                        <c:v>15.6</c:v>
                      </c:pt>
                      <c:pt idx="728">
                        <c:v>15.7</c:v>
                      </c:pt>
                      <c:pt idx="729">
                        <c:v>15.7</c:v>
                      </c:pt>
                      <c:pt idx="730">
                        <c:v>15.7</c:v>
                      </c:pt>
                      <c:pt idx="731">
                        <c:v>15.6</c:v>
                      </c:pt>
                      <c:pt idx="732">
                        <c:v>15.6</c:v>
                      </c:pt>
                      <c:pt idx="733">
                        <c:v>15.6</c:v>
                      </c:pt>
                      <c:pt idx="734">
                        <c:v>15.6</c:v>
                      </c:pt>
                      <c:pt idx="735">
                        <c:v>15.7</c:v>
                      </c:pt>
                      <c:pt idx="736">
                        <c:v>15.6</c:v>
                      </c:pt>
                      <c:pt idx="737">
                        <c:v>15.6</c:v>
                      </c:pt>
                      <c:pt idx="738">
                        <c:v>15.6</c:v>
                      </c:pt>
                      <c:pt idx="739">
                        <c:v>15.7</c:v>
                      </c:pt>
                      <c:pt idx="740">
                        <c:v>15.6</c:v>
                      </c:pt>
                      <c:pt idx="741">
                        <c:v>15.6</c:v>
                      </c:pt>
                      <c:pt idx="742">
                        <c:v>15.6</c:v>
                      </c:pt>
                      <c:pt idx="743">
                        <c:v>15.6</c:v>
                      </c:pt>
                      <c:pt idx="744">
                        <c:v>15.6</c:v>
                      </c:pt>
                      <c:pt idx="745">
                        <c:v>15.6</c:v>
                      </c:pt>
                      <c:pt idx="746">
                        <c:v>15.6</c:v>
                      </c:pt>
                      <c:pt idx="747">
                        <c:v>15.6</c:v>
                      </c:pt>
                      <c:pt idx="748">
                        <c:v>15.5</c:v>
                      </c:pt>
                      <c:pt idx="749">
                        <c:v>15.6</c:v>
                      </c:pt>
                      <c:pt idx="750">
                        <c:v>15.6</c:v>
                      </c:pt>
                      <c:pt idx="751">
                        <c:v>15.5</c:v>
                      </c:pt>
                      <c:pt idx="752">
                        <c:v>15.5</c:v>
                      </c:pt>
                      <c:pt idx="753">
                        <c:v>15.6</c:v>
                      </c:pt>
                      <c:pt idx="754">
                        <c:v>15.6</c:v>
                      </c:pt>
                      <c:pt idx="755">
                        <c:v>15.6</c:v>
                      </c:pt>
                      <c:pt idx="756">
                        <c:v>15.6</c:v>
                      </c:pt>
                      <c:pt idx="757">
                        <c:v>15.6</c:v>
                      </c:pt>
                      <c:pt idx="758">
                        <c:v>15.6</c:v>
                      </c:pt>
                      <c:pt idx="759">
                        <c:v>15.6</c:v>
                      </c:pt>
                      <c:pt idx="760">
                        <c:v>15.7</c:v>
                      </c:pt>
                      <c:pt idx="761">
                        <c:v>15.6</c:v>
                      </c:pt>
                      <c:pt idx="762">
                        <c:v>15.6</c:v>
                      </c:pt>
                      <c:pt idx="763">
                        <c:v>15.6</c:v>
                      </c:pt>
                      <c:pt idx="764">
                        <c:v>15.6</c:v>
                      </c:pt>
                      <c:pt idx="765">
                        <c:v>15.6</c:v>
                      </c:pt>
                      <c:pt idx="766">
                        <c:v>15.6</c:v>
                      </c:pt>
                      <c:pt idx="767">
                        <c:v>15.6</c:v>
                      </c:pt>
                      <c:pt idx="768">
                        <c:v>15.6</c:v>
                      </c:pt>
                      <c:pt idx="769">
                        <c:v>15.6</c:v>
                      </c:pt>
                      <c:pt idx="770">
                        <c:v>15.6</c:v>
                      </c:pt>
                      <c:pt idx="771">
                        <c:v>15.6</c:v>
                      </c:pt>
                      <c:pt idx="772">
                        <c:v>15.5</c:v>
                      </c:pt>
                      <c:pt idx="773">
                        <c:v>15.5</c:v>
                      </c:pt>
                      <c:pt idx="774">
                        <c:v>15.6</c:v>
                      </c:pt>
                      <c:pt idx="775">
                        <c:v>15.6</c:v>
                      </c:pt>
                      <c:pt idx="776">
                        <c:v>15.6</c:v>
                      </c:pt>
                      <c:pt idx="777">
                        <c:v>15.6</c:v>
                      </c:pt>
                      <c:pt idx="778">
                        <c:v>15.6</c:v>
                      </c:pt>
                      <c:pt idx="779">
                        <c:v>15.6</c:v>
                      </c:pt>
                      <c:pt idx="780">
                        <c:v>15.6</c:v>
                      </c:pt>
                      <c:pt idx="781">
                        <c:v>15.6</c:v>
                      </c:pt>
                      <c:pt idx="782">
                        <c:v>15.5</c:v>
                      </c:pt>
                      <c:pt idx="783">
                        <c:v>15.6</c:v>
                      </c:pt>
                      <c:pt idx="784">
                        <c:v>15.5</c:v>
                      </c:pt>
                      <c:pt idx="785">
                        <c:v>15.5</c:v>
                      </c:pt>
                      <c:pt idx="786">
                        <c:v>15.5</c:v>
                      </c:pt>
                      <c:pt idx="787">
                        <c:v>15.5</c:v>
                      </c:pt>
                      <c:pt idx="788">
                        <c:v>15.4</c:v>
                      </c:pt>
                      <c:pt idx="789">
                        <c:v>15.4</c:v>
                      </c:pt>
                      <c:pt idx="790">
                        <c:v>15.4</c:v>
                      </c:pt>
                      <c:pt idx="791">
                        <c:v>15.4</c:v>
                      </c:pt>
                      <c:pt idx="792">
                        <c:v>15.4</c:v>
                      </c:pt>
                      <c:pt idx="793">
                        <c:v>15.4</c:v>
                      </c:pt>
                      <c:pt idx="794">
                        <c:v>15.3</c:v>
                      </c:pt>
                      <c:pt idx="795">
                        <c:v>15.3</c:v>
                      </c:pt>
                      <c:pt idx="796">
                        <c:v>15.3</c:v>
                      </c:pt>
                      <c:pt idx="797">
                        <c:v>15.4</c:v>
                      </c:pt>
                      <c:pt idx="798">
                        <c:v>15.3</c:v>
                      </c:pt>
                      <c:pt idx="799">
                        <c:v>15.4</c:v>
                      </c:pt>
                      <c:pt idx="800">
                        <c:v>15.3</c:v>
                      </c:pt>
                      <c:pt idx="801">
                        <c:v>15.3</c:v>
                      </c:pt>
                      <c:pt idx="802">
                        <c:v>15.3</c:v>
                      </c:pt>
                      <c:pt idx="803">
                        <c:v>15.3</c:v>
                      </c:pt>
                      <c:pt idx="804">
                        <c:v>15.4</c:v>
                      </c:pt>
                      <c:pt idx="805">
                        <c:v>15.4</c:v>
                      </c:pt>
                      <c:pt idx="806">
                        <c:v>15.5</c:v>
                      </c:pt>
                      <c:pt idx="807">
                        <c:v>15.4</c:v>
                      </c:pt>
                      <c:pt idx="808">
                        <c:v>15.4</c:v>
                      </c:pt>
                      <c:pt idx="809">
                        <c:v>15.5</c:v>
                      </c:pt>
                      <c:pt idx="810">
                        <c:v>15.5</c:v>
                      </c:pt>
                      <c:pt idx="811">
                        <c:v>15.4</c:v>
                      </c:pt>
                      <c:pt idx="812">
                        <c:v>15.4</c:v>
                      </c:pt>
                      <c:pt idx="813">
                        <c:v>15.4</c:v>
                      </c:pt>
                      <c:pt idx="814">
                        <c:v>15.5</c:v>
                      </c:pt>
                      <c:pt idx="832">
                        <c:v>14.9</c:v>
                      </c:pt>
                      <c:pt idx="833">
                        <c:v>14.8</c:v>
                      </c:pt>
                      <c:pt idx="834">
                        <c:v>14.8</c:v>
                      </c:pt>
                      <c:pt idx="835">
                        <c:v>14.9</c:v>
                      </c:pt>
                      <c:pt idx="836">
                        <c:v>14.8</c:v>
                      </c:pt>
                      <c:pt idx="837">
                        <c:v>14.9</c:v>
                      </c:pt>
                      <c:pt idx="838">
                        <c:v>14.9</c:v>
                      </c:pt>
                      <c:pt idx="839">
                        <c:v>14.9</c:v>
                      </c:pt>
                      <c:pt idx="840">
                        <c:v>14.9</c:v>
                      </c:pt>
                      <c:pt idx="841">
                        <c:v>14.9</c:v>
                      </c:pt>
                      <c:pt idx="842">
                        <c:v>14.9</c:v>
                      </c:pt>
                      <c:pt idx="843">
                        <c:v>14.9</c:v>
                      </c:pt>
                      <c:pt idx="844">
                        <c:v>14.8</c:v>
                      </c:pt>
                      <c:pt idx="845">
                        <c:v>15</c:v>
                      </c:pt>
                      <c:pt idx="846">
                        <c:v>15</c:v>
                      </c:pt>
                      <c:pt idx="847">
                        <c:v>15</c:v>
                      </c:pt>
                      <c:pt idx="848">
                        <c:v>15</c:v>
                      </c:pt>
                      <c:pt idx="849">
                        <c:v>15</c:v>
                      </c:pt>
                      <c:pt idx="850">
                        <c:v>15</c:v>
                      </c:pt>
                      <c:pt idx="851">
                        <c:v>15</c:v>
                      </c:pt>
                      <c:pt idx="852">
                        <c:v>15</c:v>
                      </c:pt>
                      <c:pt idx="853">
                        <c:v>14.9</c:v>
                      </c:pt>
                      <c:pt idx="854">
                        <c:v>15</c:v>
                      </c:pt>
                      <c:pt idx="855">
                        <c:v>14.9</c:v>
                      </c:pt>
                      <c:pt idx="856">
                        <c:v>14.8</c:v>
                      </c:pt>
                      <c:pt idx="857">
                        <c:v>14.9</c:v>
                      </c:pt>
                      <c:pt idx="858">
                        <c:v>14.8</c:v>
                      </c:pt>
                      <c:pt idx="859">
                        <c:v>14.8</c:v>
                      </c:pt>
                      <c:pt idx="860">
                        <c:v>14.8</c:v>
                      </c:pt>
                      <c:pt idx="861">
                        <c:v>14.8</c:v>
                      </c:pt>
                      <c:pt idx="862">
                        <c:v>14.9</c:v>
                      </c:pt>
                      <c:pt idx="863">
                        <c:v>14.8</c:v>
                      </c:pt>
                      <c:pt idx="864">
                        <c:v>14.9</c:v>
                      </c:pt>
                      <c:pt idx="865">
                        <c:v>14.8</c:v>
                      </c:pt>
                      <c:pt idx="866">
                        <c:v>14.8</c:v>
                      </c:pt>
                      <c:pt idx="867">
                        <c:v>14.8</c:v>
                      </c:pt>
                      <c:pt idx="868">
                        <c:v>14.9</c:v>
                      </c:pt>
                      <c:pt idx="869">
                        <c:v>14.9</c:v>
                      </c:pt>
                      <c:pt idx="870">
                        <c:v>14.9</c:v>
                      </c:pt>
                      <c:pt idx="871">
                        <c:v>14.9</c:v>
                      </c:pt>
                      <c:pt idx="872">
                        <c:v>15</c:v>
                      </c:pt>
                      <c:pt idx="873">
                        <c:v>15</c:v>
                      </c:pt>
                      <c:pt idx="874">
                        <c:v>15</c:v>
                      </c:pt>
                      <c:pt idx="875">
                        <c:v>15</c:v>
                      </c:pt>
                      <c:pt idx="876">
                        <c:v>15</c:v>
                      </c:pt>
                      <c:pt idx="877">
                        <c:v>15</c:v>
                      </c:pt>
                      <c:pt idx="878">
                        <c:v>15</c:v>
                      </c:pt>
                      <c:pt idx="879">
                        <c:v>14.9</c:v>
                      </c:pt>
                      <c:pt idx="880">
                        <c:v>15</c:v>
                      </c:pt>
                      <c:pt idx="881">
                        <c:v>14.9</c:v>
                      </c:pt>
                      <c:pt idx="882">
                        <c:v>14.9</c:v>
                      </c:pt>
                      <c:pt idx="883">
                        <c:v>15</c:v>
                      </c:pt>
                      <c:pt idx="884">
                        <c:v>14.9</c:v>
                      </c:pt>
                      <c:pt idx="885">
                        <c:v>14.9</c:v>
                      </c:pt>
                      <c:pt idx="886">
                        <c:v>14.9</c:v>
                      </c:pt>
                      <c:pt idx="887">
                        <c:v>14.9</c:v>
                      </c:pt>
                      <c:pt idx="888">
                        <c:v>14.9</c:v>
                      </c:pt>
                      <c:pt idx="889">
                        <c:v>14.9</c:v>
                      </c:pt>
                      <c:pt idx="890">
                        <c:v>14.9</c:v>
                      </c:pt>
                      <c:pt idx="891">
                        <c:v>14.9</c:v>
                      </c:pt>
                      <c:pt idx="892">
                        <c:v>14.9</c:v>
                      </c:pt>
                      <c:pt idx="893">
                        <c:v>14.8</c:v>
                      </c:pt>
                      <c:pt idx="894">
                        <c:v>14.9</c:v>
                      </c:pt>
                      <c:pt idx="895">
                        <c:v>14.9</c:v>
                      </c:pt>
                      <c:pt idx="896">
                        <c:v>14.9</c:v>
                      </c:pt>
                      <c:pt idx="897">
                        <c:v>14.9</c:v>
                      </c:pt>
                      <c:pt idx="898">
                        <c:v>14.9</c:v>
                      </c:pt>
                      <c:pt idx="899">
                        <c:v>15</c:v>
                      </c:pt>
                      <c:pt idx="900">
                        <c:v>15</c:v>
                      </c:pt>
                      <c:pt idx="901">
                        <c:v>14.9</c:v>
                      </c:pt>
                      <c:pt idx="902">
                        <c:v>14.9</c:v>
                      </c:pt>
                      <c:pt idx="903">
                        <c:v>14.9</c:v>
                      </c:pt>
                      <c:pt idx="904">
                        <c:v>15</c:v>
                      </c:pt>
                      <c:pt idx="905">
                        <c:v>14.9</c:v>
                      </c:pt>
                      <c:pt idx="906">
                        <c:v>15</c:v>
                      </c:pt>
                      <c:pt idx="907">
                        <c:v>14.9</c:v>
                      </c:pt>
                      <c:pt idx="908">
                        <c:v>14.9</c:v>
                      </c:pt>
                      <c:pt idx="909">
                        <c:v>14.9</c:v>
                      </c:pt>
                      <c:pt idx="910">
                        <c:v>14.9</c:v>
                      </c:pt>
                      <c:pt idx="911">
                        <c:v>14.9</c:v>
                      </c:pt>
                      <c:pt idx="912">
                        <c:v>14.9</c:v>
                      </c:pt>
                      <c:pt idx="913">
                        <c:v>14.9</c:v>
                      </c:pt>
                      <c:pt idx="914">
                        <c:v>14.9</c:v>
                      </c:pt>
                      <c:pt idx="915">
                        <c:v>14.9</c:v>
                      </c:pt>
                      <c:pt idx="916">
                        <c:v>14.9</c:v>
                      </c:pt>
                      <c:pt idx="917">
                        <c:v>14.9</c:v>
                      </c:pt>
                      <c:pt idx="918">
                        <c:v>14.9</c:v>
                      </c:pt>
                      <c:pt idx="919">
                        <c:v>14.9</c:v>
                      </c:pt>
                      <c:pt idx="920">
                        <c:v>14.9</c:v>
                      </c:pt>
                      <c:pt idx="921">
                        <c:v>14.9</c:v>
                      </c:pt>
                      <c:pt idx="922">
                        <c:v>14.9</c:v>
                      </c:pt>
                      <c:pt idx="923">
                        <c:v>14.9</c:v>
                      </c:pt>
                      <c:pt idx="924">
                        <c:v>14.9</c:v>
                      </c:pt>
                      <c:pt idx="925">
                        <c:v>14.9</c:v>
                      </c:pt>
                      <c:pt idx="926">
                        <c:v>14.9</c:v>
                      </c:pt>
                      <c:pt idx="927">
                        <c:v>14.9</c:v>
                      </c:pt>
                      <c:pt idx="928">
                        <c:v>14.9</c:v>
                      </c:pt>
                      <c:pt idx="929">
                        <c:v>14.9</c:v>
                      </c:pt>
                      <c:pt idx="930">
                        <c:v>15</c:v>
                      </c:pt>
                      <c:pt idx="931">
                        <c:v>14.9</c:v>
                      </c:pt>
                      <c:pt idx="932">
                        <c:v>14.9</c:v>
                      </c:pt>
                      <c:pt idx="933">
                        <c:v>14.8</c:v>
                      </c:pt>
                      <c:pt idx="934">
                        <c:v>14.9</c:v>
                      </c:pt>
                      <c:pt idx="935">
                        <c:v>14.8</c:v>
                      </c:pt>
                      <c:pt idx="936">
                        <c:v>14.9</c:v>
                      </c:pt>
                      <c:pt idx="937">
                        <c:v>14.8</c:v>
                      </c:pt>
                      <c:pt idx="938">
                        <c:v>14.8</c:v>
                      </c:pt>
                      <c:pt idx="939">
                        <c:v>14.8</c:v>
                      </c:pt>
                      <c:pt idx="940">
                        <c:v>14.9</c:v>
                      </c:pt>
                      <c:pt idx="941">
                        <c:v>14.8</c:v>
                      </c:pt>
                      <c:pt idx="942">
                        <c:v>14.9</c:v>
                      </c:pt>
                      <c:pt idx="943">
                        <c:v>14.9</c:v>
                      </c:pt>
                      <c:pt idx="944">
                        <c:v>14.9</c:v>
                      </c:pt>
                      <c:pt idx="945">
                        <c:v>14.9</c:v>
                      </c:pt>
                      <c:pt idx="946">
                        <c:v>14.8</c:v>
                      </c:pt>
                      <c:pt idx="947">
                        <c:v>14.8</c:v>
                      </c:pt>
                      <c:pt idx="948">
                        <c:v>14.9</c:v>
                      </c:pt>
                      <c:pt idx="949">
                        <c:v>14.8</c:v>
                      </c:pt>
                      <c:pt idx="950">
                        <c:v>14.8</c:v>
                      </c:pt>
                      <c:pt idx="951">
                        <c:v>14.8</c:v>
                      </c:pt>
                      <c:pt idx="952">
                        <c:v>14.8</c:v>
                      </c:pt>
                      <c:pt idx="953">
                        <c:v>14.8</c:v>
                      </c:pt>
                      <c:pt idx="954">
                        <c:v>14.8</c:v>
                      </c:pt>
                      <c:pt idx="955">
                        <c:v>14.8</c:v>
                      </c:pt>
                      <c:pt idx="956">
                        <c:v>14.8</c:v>
                      </c:pt>
                      <c:pt idx="957">
                        <c:v>14.8</c:v>
                      </c:pt>
                      <c:pt idx="958">
                        <c:v>14.8</c:v>
                      </c:pt>
                      <c:pt idx="959">
                        <c:v>14.8</c:v>
                      </c:pt>
                      <c:pt idx="960">
                        <c:v>14.8</c:v>
                      </c:pt>
                      <c:pt idx="961">
                        <c:v>14.8</c:v>
                      </c:pt>
                      <c:pt idx="962">
                        <c:v>14.8</c:v>
                      </c:pt>
                      <c:pt idx="963">
                        <c:v>14.8</c:v>
                      </c:pt>
                      <c:pt idx="964">
                        <c:v>14.9</c:v>
                      </c:pt>
                      <c:pt idx="965">
                        <c:v>14.8</c:v>
                      </c:pt>
                      <c:pt idx="966">
                        <c:v>14.8</c:v>
                      </c:pt>
                      <c:pt idx="967">
                        <c:v>14.8</c:v>
                      </c:pt>
                      <c:pt idx="968">
                        <c:v>14.8</c:v>
                      </c:pt>
                      <c:pt idx="969">
                        <c:v>14.9</c:v>
                      </c:pt>
                      <c:pt idx="970">
                        <c:v>14.7</c:v>
                      </c:pt>
                      <c:pt idx="971">
                        <c:v>14.8</c:v>
                      </c:pt>
                      <c:pt idx="972">
                        <c:v>14.7</c:v>
                      </c:pt>
                      <c:pt idx="973">
                        <c:v>14.8</c:v>
                      </c:pt>
                      <c:pt idx="974">
                        <c:v>14.8</c:v>
                      </c:pt>
                      <c:pt idx="975">
                        <c:v>14.8</c:v>
                      </c:pt>
                      <c:pt idx="976">
                        <c:v>14.8</c:v>
                      </c:pt>
                      <c:pt idx="977">
                        <c:v>14.8</c:v>
                      </c:pt>
                      <c:pt idx="978">
                        <c:v>14.8</c:v>
                      </c:pt>
                      <c:pt idx="979">
                        <c:v>14.8</c:v>
                      </c:pt>
                      <c:pt idx="980">
                        <c:v>14.8</c:v>
                      </c:pt>
                      <c:pt idx="981">
                        <c:v>14.8</c:v>
                      </c:pt>
                      <c:pt idx="982">
                        <c:v>14.7</c:v>
                      </c:pt>
                      <c:pt idx="983">
                        <c:v>14.8</c:v>
                      </c:pt>
                      <c:pt idx="984">
                        <c:v>14.7</c:v>
                      </c:pt>
                      <c:pt idx="985">
                        <c:v>14.8</c:v>
                      </c:pt>
                      <c:pt idx="986">
                        <c:v>14.8</c:v>
                      </c:pt>
                      <c:pt idx="987">
                        <c:v>14.8</c:v>
                      </c:pt>
                      <c:pt idx="988">
                        <c:v>14.8</c:v>
                      </c:pt>
                      <c:pt idx="989">
                        <c:v>14.7</c:v>
                      </c:pt>
                      <c:pt idx="990">
                        <c:v>14.8</c:v>
                      </c:pt>
                      <c:pt idx="991">
                        <c:v>14.7</c:v>
                      </c:pt>
                      <c:pt idx="992">
                        <c:v>14.7</c:v>
                      </c:pt>
                      <c:pt idx="993">
                        <c:v>14.8</c:v>
                      </c:pt>
                      <c:pt idx="994">
                        <c:v>14.8</c:v>
                      </c:pt>
                      <c:pt idx="995">
                        <c:v>14.8</c:v>
                      </c:pt>
                      <c:pt idx="996">
                        <c:v>14.7</c:v>
                      </c:pt>
                      <c:pt idx="997">
                        <c:v>14.7</c:v>
                      </c:pt>
                      <c:pt idx="998">
                        <c:v>14.7</c:v>
                      </c:pt>
                      <c:pt idx="999">
                        <c:v>14.7</c:v>
                      </c:pt>
                      <c:pt idx="1000">
                        <c:v>14.6</c:v>
                      </c:pt>
                      <c:pt idx="1001">
                        <c:v>14.7</c:v>
                      </c:pt>
                      <c:pt idx="1002">
                        <c:v>14.6</c:v>
                      </c:pt>
                      <c:pt idx="1003">
                        <c:v>14.6</c:v>
                      </c:pt>
                      <c:pt idx="1004">
                        <c:v>14.5</c:v>
                      </c:pt>
                      <c:pt idx="1005">
                        <c:v>14.6</c:v>
                      </c:pt>
                      <c:pt idx="1006">
                        <c:v>14.5</c:v>
                      </c:pt>
                      <c:pt idx="1007">
                        <c:v>14.5</c:v>
                      </c:pt>
                      <c:pt idx="1008">
                        <c:v>14.5</c:v>
                      </c:pt>
                      <c:pt idx="1009">
                        <c:v>14.4</c:v>
                      </c:pt>
                      <c:pt idx="1010">
                        <c:v>14.4</c:v>
                      </c:pt>
                      <c:pt idx="1011">
                        <c:v>14.4</c:v>
                      </c:pt>
                      <c:pt idx="1012">
                        <c:v>14.5</c:v>
                      </c:pt>
                      <c:pt idx="1013">
                        <c:v>14.5</c:v>
                      </c:pt>
                      <c:pt idx="1014">
                        <c:v>14.5</c:v>
                      </c:pt>
                      <c:pt idx="1015">
                        <c:v>14.5</c:v>
                      </c:pt>
                      <c:pt idx="1016">
                        <c:v>14.6</c:v>
                      </c:pt>
                      <c:pt idx="1017">
                        <c:v>14.5</c:v>
                      </c:pt>
                      <c:pt idx="1018">
                        <c:v>14.5</c:v>
                      </c:pt>
                      <c:pt idx="1019">
                        <c:v>14.5</c:v>
                      </c:pt>
                      <c:pt idx="1020">
                        <c:v>14.4</c:v>
                      </c:pt>
                      <c:pt idx="1021">
                        <c:v>14.5</c:v>
                      </c:pt>
                      <c:pt idx="1022">
                        <c:v>14.5</c:v>
                      </c:pt>
                      <c:pt idx="1023">
                        <c:v>14.5</c:v>
                      </c:pt>
                      <c:pt idx="1024">
                        <c:v>14.5</c:v>
                      </c:pt>
                      <c:pt idx="1025">
                        <c:v>14.5</c:v>
                      </c:pt>
                      <c:pt idx="1026">
                        <c:v>14.5</c:v>
                      </c:pt>
                      <c:pt idx="1027">
                        <c:v>14.5</c:v>
                      </c:pt>
                      <c:pt idx="1028">
                        <c:v>14.6</c:v>
                      </c:pt>
                      <c:pt idx="1029">
                        <c:v>14.5</c:v>
                      </c:pt>
                      <c:pt idx="1030">
                        <c:v>14.5</c:v>
                      </c:pt>
                      <c:pt idx="1031">
                        <c:v>14.5</c:v>
                      </c:pt>
                      <c:pt idx="1032">
                        <c:v>14.6</c:v>
                      </c:pt>
                      <c:pt idx="1033">
                        <c:v>14.6</c:v>
                      </c:pt>
                      <c:pt idx="1034">
                        <c:v>14.6</c:v>
                      </c:pt>
                      <c:pt idx="1035">
                        <c:v>14.6</c:v>
                      </c:pt>
                      <c:pt idx="1036">
                        <c:v>14.6</c:v>
                      </c:pt>
                      <c:pt idx="1037">
                        <c:v>14.6</c:v>
                      </c:pt>
                      <c:pt idx="1038">
                        <c:v>14.7</c:v>
                      </c:pt>
                      <c:pt idx="1039">
                        <c:v>14.6</c:v>
                      </c:pt>
                      <c:pt idx="1040">
                        <c:v>14.6</c:v>
                      </c:pt>
                      <c:pt idx="1041">
                        <c:v>14.6</c:v>
                      </c:pt>
                      <c:pt idx="1042">
                        <c:v>14.7</c:v>
                      </c:pt>
                      <c:pt idx="1043">
                        <c:v>14.6</c:v>
                      </c:pt>
                      <c:pt idx="1044">
                        <c:v>14.6</c:v>
                      </c:pt>
                      <c:pt idx="1045">
                        <c:v>14.6</c:v>
                      </c:pt>
                      <c:pt idx="1046">
                        <c:v>14.5</c:v>
                      </c:pt>
                      <c:pt idx="1047">
                        <c:v>14.5</c:v>
                      </c:pt>
                      <c:pt idx="1048">
                        <c:v>14.5</c:v>
                      </c:pt>
                      <c:pt idx="1049">
                        <c:v>14.5</c:v>
                      </c:pt>
                      <c:pt idx="1050">
                        <c:v>14.5</c:v>
                      </c:pt>
                      <c:pt idx="1051">
                        <c:v>14.6</c:v>
                      </c:pt>
                      <c:pt idx="1052">
                        <c:v>14.6</c:v>
                      </c:pt>
                      <c:pt idx="1053">
                        <c:v>14.5</c:v>
                      </c:pt>
                      <c:pt idx="1054">
                        <c:v>14.5</c:v>
                      </c:pt>
                      <c:pt idx="1055">
                        <c:v>14.5</c:v>
                      </c:pt>
                      <c:pt idx="1056">
                        <c:v>14.5</c:v>
                      </c:pt>
                      <c:pt idx="1057">
                        <c:v>14.5</c:v>
                      </c:pt>
                      <c:pt idx="1058">
                        <c:v>14.6</c:v>
                      </c:pt>
                      <c:pt idx="1059">
                        <c:v>14.5</c:v>
                      </c:pt>
                      <c:pt idx="1060">
                        <c:v>14.5</c:v>
                      </c:pt>
                      <c:pt idx="1061">
                        <c:v>14.5</c:v>
                      </c:pt>
                      <c:pt idx="1062">
                        <c:v>14.5</c:v>
                      </c:pt>
                      <c:pt idx="1063">
                        <c:v>14.5</c:v>
                      </c:pt>
                      <c:pt idx="1064">
                        <c:v>14.5</c:v>
                      </c:pt>
                      <c:pt idx="1065">
                        <c:v>14.5</c:v>
                      </c:pt>
                      <c:pt idx="1066">
                        <c:v>14.5</c:v>
                      </c:pt>
                      <c:pt idx="1067">
                        <c:v>14.5</c:v>
                      </c:pt>
                      <c:pt idx="1068">
                        <c:v>14.4</c:v>
                      </c:pt>
                      <c:pt idx="1069">
                        <c:v>14.5</c:v>
                      </c:pt>
                      <c:pt idx="1070">
                        <c:v>14.5</c:v>
                      </c:pt>
                      <c:pt idx="1071">
                        <c:v>14.4</c:v>
                      </c:pt>
                      <c:pt idx="1072">
                        <c:v>14.5</c:v>
                      </c:pt>
                      <c:pt idx="1073">
                        <c:v>14.5</c:v>
                      </c:pt>
                      <c:pt idx="1074">
                        <c:v>14.4</c:v>
                      </c:pt>
                      <c:pt idx="1075">
                        <c:v>14.4</c:v>
                      </c:pt>
                      <c:pt idx="1076">
                        <c:v>14.4</c:v>
                      </c:pt>
                      <c:pt idx="1077">
                        <c:v>14.5</c:v>
                      </c:pt>
                      <c:pt idx="1078">
                        <c:v>14.5</c:v>
                      </c:pt>
                      <c:pt idx="1079">
                        <c:v>14.4</c:v>
                      </c:pt>
                      <c:pt idx="1080">
                        <c:v>14.5</c:v>
                      </c:pt>
                      <c:pt idx="1081">
                        <c:v>14.4</c:v>
                      </c:pt>
                      <c:pt idx="1082">
                        <c:v>14.5</c:v>
                      </c:pt>
                      <c:pt idx="1083">
                        <c:v>14.5</c:v>
                      </c:pt>
                      <c:pt idx="1084">
                        <c:v>14.4</c:v>
                      </c:pt>
                      <c:pt idx="1085">
                        <c:v>14.5</c:v>
                      </c:pt>
                      <c:pt idx="1086">
                        <c:v>14.5</c:v>
                      </c:pt>
                      <c:pt idx="1087">
                        <c:v>14.5</c:v>
                      </c:pt>
                      <c:pt idx="1088">
                        <c:v>14.5</c:v>
                      </c:pt>
                      <c:pt idx="1089">
                        <c:v>14.4</c:v>
                      </c:pt>
                      <c:pt idx="1090">
                        <c:v>14.5</c:v>
                      </c:pt>
                      <c:pt idx="1091">
                        <c:v>14.4</c:v>
                      </c:pt>
                      <c:pt idx="1092">
                        <c:v>14.4</c:v>
                      </c:pt>
                      <c:pt idx="1093">
                        <c:v>14.4</c:v>
                      </c:pt>
                      <c:pt idx="1094">
                        <c:v>14.4</c:v>
                      </c:pt>
                      <c:pt idx="1095">
                        <c:v>14.4</c:v>
                      </c:pt>
                      <c:pt idx="1096">
                        <c:v>14.5</c:v>
                      </c:pt>
                      <c:pt idx="1097">
                        <c:v>14.5</c:v>
                      </c:pt>
                      <c:pt idx="1098">
                        <c:v>14.4</c:v>
                      </c:pt>
                      <c:pt idx="1099">
                        <c:v>14.5</c:v>
                      </c:pt>
                      <c:pt idx="1100">
                        <c:v>14.4</c:v>
                      </c:pt>
                      <c:pt idx="1101">
                        <c:v>14.5</c:v>
                      </c:pt>
                      <c:pt idx="1102">
                        <c:v>14.4</c:v>
                      </c:pt>
                      <c:pt idx="1103">
                        <c:v>14.4</c:v>
                      </c:pt>
                      <c:pt idx="1104">
                        <c:v>14.4</c:v>
                      </c:pt>
                      <c:pt idx="1105">
                        <c:v>14.4</c:v>
                      </c:pt>
                      <c:pt idx="1106">
                        <c:v>14.4</c:v>
                      </c:pt>
                      <c:pt idx="1107">
                        <c:v>14.4</c:v>
                      </c:pt>
                      <c:pt idx="1108">
                        <c:v>14.4</c:v>
                      </c:pt>
                      <c:pt idx="1109">
                        <c:v>14.4</c:v>
                      </c:pt>
                      <c:pt idx="1110">
                        <c:v>14.4</c:v>
                      </c:pt>
                      <c:pt idx="1111">
                        <c:v>14.4</c:v>
                      </c:pt>
                      <c:pt idx="1112">
                        <c:v>14.4</c:v>
                      </c:pt>
                      <c:pt idx="1113">
                        <c:v>14.4</c:v>
                      </c:pt>
                      <c:pt idx="1114">
                        <c:v>14.4</c:v>
                      </c:pt>
                      <c:pt idx="1115">
                        <c:v>14.5</c:v>
                      </c:pt>
                      <c:pt idx="1116">
                        <c:v>14.4</c:v>
                      </c:pt>
                      <c:pt idx="1117">
                        <c:v>14.4</c:v>
                      </c:pt>
                      <c:pt idx="1118">
                        <c:v>14.4</c:v>
                      </c:pt>
                      <c:pt idx="1119">
                        <c:v>14.4</c:v>
                      </c:pt>
                      <c:pt idx="1120">
                        <c:v>14.3</c:v>
                      </c:pt>
                      <c:pt idx="1121">
                        <c:v>14.4</c:v>
                      </c:pt>
                      <c:pt idx="1122">
                        <c:v>14.4</c:v>
                      </c:pt>
                      <c:pt idx="1123">
                        <c:v>14.3</c:v>
                      </c:pt>
                      <c:pt idx="1124">
                        <c:v>14.3</c:v>
                      </c:pt>
                      <c:pt idx="1125">
                        <c:v>14.4</c:v>
                      </c:pt>
                      <c:pt idx="1126">
                        <c:v>14.4</c:v>
                      </c:pt>
                      <c:pt idx="1127">
                        <c:v>14.4</c:v>
                      </c:pt>
                      <c:pt idx="1128">
                        <c:v>14.4</c:v>
                      </c:pt>
                      <c:pt idx="1129">
                        <c:v>14.4</c:v>
                      </c:pt>
                      <c:pt idx="1130">
                        <c:v>14.4</c:v>
                      </c:pt>
                      <c:pt idx="1131">
                        <c:v>14.4</c:v>
                      </c:pt>
                      <c:pt idx="1132">
                        <c:v>14.3</c:v>
                      </c:pt>
                      <c:pt idx="1133">
                        <c:v>14.3</c:v>
                      </c:pt>
                      <c:pt idx="1134">
                        <c:v>14.3</c:v>
                      </c:pt>
                      <c:pt idx="1135">
                        <c:v>14.3</c:v>
                      </c:pt>
                      <c:pt idx="1136">
                        <c:v>14.3</c:v>
                      </c:pt>
                      <c:pt idx="1137">
                        <c:v>14.4</c:v>
                      </c:pt>
                      <c:pt idx="1138">
                        <c:v>14.4</c:v>
                      </c:pt>
                      <c:pt idx="1139">
                        <c:v>14.4</c:v>
                      </c:pt>
                      <c:pt idx="1140">
                        <c:v>14.3</c:v>
                      </c:pt>
                      <c:pt idx="1141">
                        <c:v>14.3</c:v>
                      </c:pt>
                      <c:pt idx="1142">
                        <c:v>14.3</c:v>
                      </c:pt>
                      <c:pt idx="1143">
                        <c:v>14.3</c:v>
                      </c:pt>
                      <c:pt idx="1144">
                        <c:v>14.3</c:v>
                      </c:pt>
                      <c:pt idx="1145">
                        <c:v>14.3</c:v>
                      </c:pt>
                      <c:pt idx="1146">
                        <c:v>14.3</c:v>
                      </c:pt>
                      <c:pt idx="1147">
                        <c:v>14.3</c:v>
                      </c:pt>
                      <c:pt idx="1148">
                        <c:v>14.3</c:v>
                      </c:pt>
                      <c:pt idx="1149">
                        <c:v>14.4</c:v>
                      </c:pt>
                      <c:pt idx="1150">
                        <c:v>14.3</c:v>
                      </c:pt>
                      <c:pt idx="1151">
                        <c:v>14.4</c:v>
                      </c:pt>
                      <c:pt idx="1152">
                        <c:v>14.3</c:v>
                      </c:pt>
                      <c:pt idx="1153">
                        <c:v>14.3</c:v>
                      </c:pt>
                      <c:pt idx="1154">
                        <c:v>14.4</c:v>
                      </c:pt>
                      <c:pt idx="1155">
                        <c:v>14.4</c:v>
                      </c:pt>
                      <c:pt idx="1156">
                        <c:v>14.3</c:v>
                      </c:pt>
                      <c:pt idx="1157">
                        <c:v>14.3</c:v>
                      </c:pt>
                      <c:pt idx="1158">
                        <c:v>14.3</c:v>
                      </c:pt>
                      <c:pt idx="1159">
                        <c:v>14.3</c:v>
                      </c:pt>
                      <c:pt idx="1160">
                        <c:v>14.3</c:v>
                      </c:pt>
                      <c:pt idx="1161">
                        <c:v>14.3</c:v>
                      </c:pt>
                      <c:pt idx="1162">
                        <c:v>14.3</c:v>
                      </c:pt>
                      <c:pt idx="1163">
                        <c:v>14.3</c:v>
                      </c:pt>
                      <c:pt idx="1164">
                        <c:v>14.3</c:v>
                      </c:pt>
                      <c:pt idx="1165">
                        <c:v>14.4</c:v>
                      </c:pt>
                      <c:pt idx="1166">
                        <c:v>14.4</c:v>
                      </c:pt>
                      <c:pt idx="1167">
                        <c:v>14.3</c:v>
                      </c:pt>
                      <c:pt idx="1168">
                        <c:v>14.3</c:v>
                      </c:pt>
                      <c:pt idx="1169">
                        <c:v>14.4</c:v>
                      </c:pt>
                      <c:pt idx="1170">
                        <c:v>14.3</c:v>
                      </c:pt>
                      <c:pt idx="1171">
                        <c:v>14.3</c:v>
                      </c:pt>
                      <c:pt idx="1172">
                        <c:v>14.4</c:v>
                      </c:pt>
                      <c:pt idx="1173">
                        <c:v>14.3</c:v>
                      </c:pt>
                      <c:pt idx="1174">
                        <c:v>14.3</c:v>
                      </c:pt>
                      <c:pt idx="1175">
                        <c:v>14.3</c:v>
                      </c:pt>
                      <c:pt idx="1176">
                        <c:v>14.3</c:v>
                      </c:pt>
                      <c:pt idx="1177">
                        <c:v>14.3</c:v>
                      </c:pt>
                      <c:pt idx="1178">
                        <c:v>14.3</c:v>
                      </c:pt>
                      <c:pt idx="1179">
                        <c:v>14.4</c:v>
                      </c:pt>
                      <c:pt idx="1180">
                        <c:v>14.4</c:v>
                      </c:pt>
                      <c:pt idx="1181">
                        <c:v>14.3</c:v>
                      </c:pt>
                      <c:pt idx="1182">
                        <c:v>14.4</c:v>
                      </c:pt>
                      <c:pt idx="1183">
                        <c:v>14.4</c:v>
                      </c:pt>
                      <c:pt idx="1184">
                        <c:v>14.4</c:v>
                      </c:pt>
                      <c:pt idx="1185">
                        <c:v>14.3</c:v>
                      </c:pt>
                      <c:pt idx="1186">
                        <c:v>14.3</c:v>
                      </c:pt>
                      <c:pt idx="1187">
                        <c:v>14.3</c:v>
                      </c:pt>
                      <c:pt idx="1188">
                        <c:v>14.3</c:v>
                      </c:pt>
                      <c:pt idx="1189">
                        <c:v>14.3</c:v>
                      </c:pt>
                      <c:pt idx="1190">
                        <c:v>14.3</c:v>
                      </c:pt>
                      <c:pt idx="1191">
                        <c:v>14.3</c:v>
                      </c:pt>
                      <c:pt idx="1192">
                        <c:v>14.3</c:v>
                      </c:pt>
                      <c:pt idx="1193">
                        <c:v>14.2</c:v>
                      </c:pt>
                      <c:pt idx="1194">
                        <c:v>14.3</c:v>
                      </c:pt>
                      <c:pt idx="1195">
                        <c:v>14.3</c:v>
                      </c:pt>
                      <c:pt idx="1196">
                        <c:v>14.2</c:v>
                      </c:pt>
                      <c:pt idx="1197">
                        <c:v>14.3</c:v>
                      </c:pt>
                      <c:pt idx="1198">
                        <c:v>14.3</c:v>
                      </c:pt>
                      <c:pt idx="1199">
                        <c:v>14.3</c:v>
                      </c:pt>
                      <c:pt idx="1200">
                        <c:v>14.3</c:v>
                      </c:pt>
                      <c:pt idx="1201">
                        <c:v>14.3</c:v>
                      </c:pt>
                      <c:pt idx="1202">
                        <c:v>14.4</c:v>
                      </c:pt>
                      <c:pt idx="1203">
                        <c:v>14.3</c:v>
                      </c:pt>
                      <c:pt idx="1204">
                        <c:v>14.3</c:v>
                      </c:pt>
                      <c:pt idx="1205">
                        <c:v>14.3</c:v>
                      </c:pt>
                      <c:pt idx="1206">
                        <c:v>14.3</c:v>
                      </c:pt>
                      <c:pt idx="1207">
                        <c:v>14.3</c:v>
                      </c:pt>
                      <c:pt idx="1208">
                        <c:v>14.2</c:v>
                      </c:pt>
                      <c:pt idx="1209">
                        <c:v>14.3</c:v>
                      </c:pt>
                      <c:pt idx="1210">
                        <c:v>14.3</c:v>
                      </c:pt>
                      <c:pt idx="1211">
                        <c:v>14.3</c:v>
                      </c:pt>
                      <c:pt idx="1212">
                        <c:v>14.3</c:v>
                      </c:pt>
                      <c:pt idx="1213">
                        <c:v>14.3</c:v>
                      </c:pt>
                      <c:pt idx="1214">
                        <c:v>14.3</c:v>
                      </c:pt>
                      <c:pt idx="1215">
                        <c:v>14.3</c:v>
                      </c:pt>
                      <c:pt idx="1216">
                        <c:v>14.4</c:v>
                      </c:pt>
                      <c:pt idx="1217">
                        <c:v>14.5</c:v>
                      </c:pt>
                      <c:pt idx="1218">
                        <c:v>14.5</c:v>
                      </c:pt>
                      <c:pt idx="1219">
                        <c:v>14.5</c:v>
                      </c:pt>
                      <c:pt idx="1220">
                        <c:v>14.6</c:v>
                      </c:pt>
                      <c:pt idx="1221">
                        <c:v>14.5</c:v>
                      </c:pt>
                      <c:pt idx="1222">
                        <c:v>14.5</c:v>
                      </c:pt>
                      <c:pt idx="1223">
                        <c:v>14.4</c:v>
                      </c:pt>
                      <c:pt idx="1224">
                        <c:v>14.5</c:v>
                      </c:pt>
                      <c:pt idx="1225">
                        <c:v>14.5</c:v>
                      </c:pt>
                      <c:pt idx="1226">
                        <c:v>14.5</c:v>
                      </c:pt>
                      <c:pt idx="1227">
                        <c:v>14.4</c:v>
                      </c:pt>
                      <c:pt idx="1228">
                        <c:v>14.5</c:v>
                      </c:pt>
                      <c:pt idx="1229">
                        <c:v>14.5</c:v>
                      </c:pt>
                      <c:pt idx="1230">
                        <c:v>14.5</c:v>
                      </c:pt>
                      <c:pt idx="1231">
                        <c:v>14.5</c:v>
                      </c:pt>
                      <c:pt idx="1232">
                        <c:v>14.5</c:v>
                      </c:pt>
                      <c:pt idx="1233">
                        <c:v>14.4</c:v>
                      </c:pt>
                      <c:pt idx="1234">
                        <c:v>14.4</c:v>
                      </c:pt>
                      <c:pt idx="1235">
                        <c:v>14.4</c:v>
                      </c:pt>
                      <c:pt idx="1236">
                        <c:v>14.4</c:v>
                      </c:pt>
                      <c:pt idx="1237">
                        <c:v>14.5</c:v>
                      </c:pt>
                      <c:pt idx="1238">
                        <c:v>14.5</c:v>
                      </c:pt>
                      <c:pt idx="1239">
                        <c:v>14.5</c:v>
                      </c:pt>
                      <c:pt idx="1240">
                        <c:v>14.5</c:v>
                      </c:pt>
                      <c:pt idx="1241">
                        <c:v>14.4</c:v>
                      </c:pt>
                      <c:pt idx="1242">
                        <c:v>14.4</c:v>
                      </c:pt>
                      <c:pt idx="1243">
                        <c:v>14.4</c:v>
                      </c:pt>
                      <c:pt idx="1244">
                        <c:v>14.4</c:v>
                      </c:pt>
                      <c:pt idx="1245">
                        <c:v>14.4</c:v>
                      </c:pt>
                      <c:pt idx="1246">
                        <c:v>14.5</c:v>
                      </c:pt>
                      <c:pt idx="1247">
                        <c:v>14.4</c:v>
                      </c:pt>
                      <c:pt idx="1248">
                        <c:v>14.4</c:v>
                      </c:pt>
                      <c:pt idx="1249">
                        <c:v>14.4</c:v>
                      </c:pt>
                      <c:pt idx="1250">
                        <c:v>14.3</c:v>
                      </c:pt>
                      <c:pt idx="1251">
                        <c:v>14.3</c:v>
                      </c:pt>
                      <c:pt idx="1252">
                        <c:v>14.3</c:v>
                      </c:pt>
                      <c:pt idx="1253">
                        <c:v>14.4</c:v>
                      </c:pt>
                      <c:pt idx="1254">
                        <c:v>14.4</c:v>
                      </c:pt>
                      <c:pt idx="1255">
                        <c:v>14.4</c:v>
                      </c:pt>
                      <c:pt idx="1256">
                        <c:v>14.4</c:v>
                      </c:pt>
                      <c:pt idx="1257">
                        <c:v>14.4</c:v>
                      </c:pt>
                      <c:pt idx="1258">
                        <c:v>14.4</c:v>
                      </c:pt>
                      <c:pt idx="1259">
                        <c:v>14.4</c:v>
                      </c:pt>
                      <c:pt idx="1260">
                        <c:v>14.4</c:v>
                      </c:pt>
                      <c:pt idx="1261">
                        <c:v>14.5</c:v>
                      </c:pt>
                      <c:pt idx="1262">
                        <c:v>14.4</c:v>
                      </c:pt>
                      <c:pt idx="1263">
                        <c:v>14.4</c:v>
                      </c:pt>
                      <c:pt idx="1264">
                        <c:v>14.4</c:v>
                      </c:pt>
                      <c:pt idx="1265">
                        <c:v>14.4</c:v>
                      </c:pt>
                      <c:pt idx="1266">
                        <c:v>14.4</c:v>
                      </c:pt>
                      <c:pt idx="1267">
                        <c:v>14.5</c:v>
                      </c:pt>
                      <c:pt idx="1268">
                        <c:v>14.5</c:v>
                      </c:pt>
                      <c:pt idx="1269">
                        <c:v>14.5</c:v>
                      </c:pt>
                      <c:pt idx="1270">
                        <c:v>14.5</c:v>
                      </c:pt>
                      <c:pt idx="1271">
                        <c:v>14.5</c:v>
                      </c:pt>
                      <c:pt idx="1272">
                        <c:v>14.5</c:v>
                      </c:pt>
                      <c:pt idx="1273">
                        <c:v>14.5</c:v>
                      </c:pt>
                      <c:pt idx="1274">
                        <c:v>14.4</c:v>
                      </c:pt>
                      <c:pt idx="1275">
                        <c:v>14.4</c:v>
                      </c:pt>
                      <c:pt idx="1276">
                        <c:v>14.4</c:v>
                      </c:pt>
                      <c:pt idx="1277">
                        <c:v>14.4</c:v>
                      </c:pt>
                      <c:pt idx="1278">
                        <c:v>14.4</c:v>
                      </c:pt>
                      <c:pt idx="1279">
                        <c:v>14.4</c:v>
                      </c:pt>
                      <c:pt idx="1280">
                        <c:v>14.3</c:v>
                      </c:pt>
                      <c:pt idx="1281">
                        <c:v>14.3</c:v>
                      </c:pt>
                      <c:pt idx="1282">
                        <c:v>14.3</c:v>
                      </c:pt>
                      <c:pt idx="1283">
                        <c:v>14.4</c:v>
                      </c:pt>
                      <c:pt idx="1284">
                        <c:v>14.4</c:v>
                      </c:pt>
                      <c:pt idx="1285">
                        <c:v>14.4</c:v>
                      </c:pt>
                      <c:pt idx="1286">
                        <c:v>14.4</c:v>
                      </c:pt>
                      <c:pt idx="1287">
                        <c:v>14.3</c:v>
                      </c:pt>
                      <c:pt idx="1288">
                        <c:v>14.4</c:v>
                      </c:pt>
                      <c:pt idx="1289">
                        <c:v>14.3</c:v>
                      </c:pt>
                      <c:pt idx="1290">
                        <c:v>14.3</c:v>
                      </c:pt>
                      <c:pt idx="1291">
                        <c:v>14.3</c:v>
                      </c:pt>
                      <c:pt idx="1292">
                        <c:v>14.4</c:v>
                      </c:pt>
                      <c:pt idx="1293">
                        <c:v>14.4</c:v>
                      </c:pt>
                      <c:pt idx="1294">
                        <c:v>14.3</c:v>
                      </c:pt>
                      <c:pt idx="1295">
                        <c:v>14.4</c:v>
                      </c:pt>
                      <c:pt idx="1296">
                        <c:v>14.3</c:v>
                      </c:pt>
                      <c:pt idx="1297">
                        <c:v>14.3</c:v>
                      </c:pt>
                      <c:pt idx="1298">
                        <c:v>14.3</c:v>
                      </c:pt>
                      <c:pt idx="1299">
                        <c:v>14.4</c:v>
                      </c:pt>
                      <c:pt idx="1300">
                        <c:v>14.4</c:v>
                      </c:pt>
                      <c:pt idx="1301">
                        <c:v>14.3</c:v>
                      </c:pt>
                      <c:pt idx="1302">
                        <c:v>14.3</c:v>
                      </c:pt>
                      <c:pt idx="1303">
                        <c:v>14.4</c:v>
                      </c:pt>
                      <c:pt idx="1304">
                        <c:v>14.3</c:v>
                      </c:pt>
                      <c:pt idx="1305">
                        <c:v>14.3</c:v>
                      </c:pt>
                      <c:pt idx="1306">
                        <c:v>14.3</c:v>
                      </c:pt>
                      <c:pt idx="1307">
                        <c:v>14.3</c:v>
                      </c:pt>
                      <c:pt idx="1308">
                        <c:v>14.3</c:v>
                      </c:pt>
                      <c:pt idx="1309">
                        <c:v>14.3</c:v>
                      </c:pt>
                      <c:pt idx="1310">
                        <c:v>14.3</c:v>
                      </c:pt>
                      <c:pt idx="1311">
                        <c:v>14.3</c:v>
                      </c:pt>
                      <c:pt idx="1312">
                        <c:v>14.3</c:v>
                      </c:pt>
                      <c:pt idx="1313">
                        <c:v>14.3</c:v>
                      </c:pt>
                      <c:pt idx="1314">
                        <c:v>14.3</c:v>
                      </c:pt>
                      <c:pt idx="1315">
                        <c:v>14.3</c:v>
                      </c:pt>
                      <c:pt idx="1316">
                        <c:v>14.3</c:v>
                      </c:pt>
                      <c:pt idx="1317">
                        <c:v>14.3</c:v>
                      </c:pt>
                      <c:pt idx="1318">
                        <c:v>14.3</c:v>
                      </c:pt>
                      <c:pt idx="1319">
                        <c:v>14.3</c:v>
                      </c:pt>
                      <c:pt idx="1320">
                        <c:v>14.2</c:v>
                      </c:pt>
                      <c:pt idx="1321">
                        <c:v>14.2</c:v>
                      </c:pt>
                      <c:pt idx="1322">
                        <c:v>14.2</c:v>
                      </c:pt>
                      <c:pt idx="1323">
                        <c:v>14.2</c:v>
                      </c:pt>
                      <c:pt idx="1324">
                        <c:v>14.2</c:v>
                      </c:pt>
                      <c:pt idx="1325">
                        <c:v>14.2</c:v>
                      </c:pt>
                      <c:pt idx="1326">
                        <c:v>14.3</c:v>
                      </c:pt>
                      <c:pt idx="1327">
                        <c:v>14.2</c:v>
                      </c:pt>
                      <c:pt idx="1328">
                        <c:v>14.2</c:v>
                      </c:pt>
                      <c:pt idx="1329">
                        <c:v>14.2</c:v>
                      </c:pt>
                      <c:pt idx="1330">
                        <c:v>14.2</c:v>
                      </c:pt>
                      <c:pt idx="1331">
                        <c:v>14.1</c:v>
                      </c:pt>
                      <c:pt idx="1332">
                        <c:v>14.1</c:v>
                      </c:pt>
                      <c:pt idx="1333">
                        <c:v>14</c:v>
                      </c:pt>
                      <c:pt idx="1334">
                        <c:v>14</c:v>
                      </c:pt>
                      <c:pt idx="1335">
                        <c:v>14.1</c:v>
                      </c:pt>
                      <c:pt idx="1336">
                        <c:v>14</c:v>
                      </c:pt>
                      <c:pt idx="1337">
                        <c:v>14</c:v>
                      </c:pt>
                      <c:pt idx="1338">
                        <c:v>14</c:v>
                      </c:pt>
                      <c:pt idx="1339">
                        <c:v>14</c:v>
                      </c:pt>
                      <c:pt idx="1340">
                        <c:v>14</c:v>
                      </c:pt>
                      <c:pt idx="1341">
                        <c:v>14</c:v>
                      </c:pt>
                      <c:pt idx="1342">
                        <c:v>13.9</c:v>
                      </c:pt>
                      <c:pt idx="1343">
                        <c:v>14</c:v>
                      </c:pt>
                      <c:pt idx="1344">
                        <c:v>14</c:v>
                      </c:pt>
                      <c:pt idx="1345">
                        <c:v>14</c:v>
                      </c:pt>
                      <c:pt idx="1346">
                        <c:v>14</c:v>
                      </c:pt>
                      <c:pt idx="1347">
                        <c:v>14</c:v>
                      </c:pt>
                      <c:pt idx="1348">
                        <c:v>14</c:v>
                      </c:pt>
                      <c:pt idx="1349">
                        <c:v>14</c:v>
                      </c:pt>
                      <c:pt idx="1350">
                        <c:v>14</c:v>
                      </c:pt>
                      <c:pt idx="1351">
                        <c:v>14</c:v>
                      </c:pt>
                      <c:pt idx="1352">
                        <c:v>14</c:v>
                      </c:pt>
                      <c:pt idx="1353">
                        <c:v>14</c:v>
                      </c:pt>
                      <c:pt idx="1354">
                        <c:v>14</c:v>
                      </c:pt>
                      <c:pt idx="1355">
                        <c:v>14</c:v>
                      </c:pt>
                      <c:pt idx="1356">
                        <c:v>14</c:v>
                      </c:pt>
                      <c:pt idx="1357">
                        <c:v>14</c:v>
                      </c:pt>
                      <c:pt idx="1358">
                        <c:v>14.1</c:v>
                      </c:pt>
                      <c:pt idx="1359">
                        <c:v>13.9</c:v>
                      </c:pt>
                      <c:pt idx="1360">
                        <c:v>14</c:v>
                      </c:pt>
                      <c:pt idx="1361">
                        <c:v>14</c:v>
                      </c:pt>
                      <c:pt idx="1362">
                        <c:v>14</c:v>
                      </c:pt>
                      <c:pt idx="1363">
                        <c:v>14</c:v>
                      </c:pt>
                      <c:pt idx="1364">
                        <c:v>14</c:v>
                      </c:pt>
                      <c:pt idx="1365">
                        <c:v>14</c:v>
                      </c:pt>
                      <c:pt idx="1366">
                        <c:v>14</c:v>
                      </c:pt>
                      <c:pt idx="1367">
                        <c:v>14</c:v>
                      </c:pt>
                      <c:pt idx="1368">
                        <c:v>14</c:v>
                      </c:pt>
                      <c:pt idx="1369">
                        <c:v>14</c:v>
                      </c:pt>
                      <c:pt idx="1370">
                        <c:v>14</c:v>
                      </c:pt>
                      <c:pt idx="1371">
                        <c:v>14</c:v>
                      </c:pt>
                      <c:pt idx="1372">
                        <c:v>14</c:v>
                      </c:pt>
                      <c:pt idx="1373">
                        <c:v>14</c:v>
                      </c:pt>
                      <c:pt idx="1374">
                        <c:v>14</c:v>
                      </c:pt>
                      <c:pt idx="1375">
                        <c:v>14</c:v>
                      </c:pt>
                      <c:pt idx="1376">
                        <c:v>14</c:v>
                      </c:pt>
                      <c:pt idx="1377">
                        <c:v>14</c:v>
                      </c:pt>
                      <c:pt idx="1378">
                        <c:v>14</c:v>
                      </c:pt>
                      <c:pt idx="1379">
                        <c:v>14</c:v>
                      </c:pt>
                      <c:pt idx="1380">
                        <c:v>14</c:v>
                      </c:pt>
                      <c:pt idx="1381">
                        <c:v>14</c:v>
                      </c:pt>
                      <c:pt idx="1382">
                        <c:v>14</c:v>
                      </c:pt>
                      <c:pt idx="1383">
                        <c:v>14</c:v>
                      </c:pt>
                      <c:pt idx="1384">
                        <c:v>14</c:v>
                      </c:pt>
                      <c:pt idx="1385">
                        <c:v>14</c:v>
                      </c:pt>
                      <c:pt idx="1386">
                        <c:v>14</c:v>
                      </c:pt>
                      <c:pt idx="1387">
                        <c:v>14</c:v>
                      </c:pt>
                      <c:pt idx="1388">
                        <c:v>14.1</c:v>
                      </c:pt>
                      <c:pt idx="1389">
                        <c:v>14</c:v>
                      </c:pt>
                      <c:pt idx="1390">
                        <c:v>14</c:v>
                      </c:pt>
                      <c:pt idx="1391">
                        <c:v>14</c:v>
                      </c:pt>
                      <c:pt idx="1392">
                        <c:v>14</c:v>
                      </c:pt>
                      <c:pt idx="1393">
                        <c:v>14</c:v>
                      </c:pt>
                      <c:pt idx="1394">
                        <c:v>14</c:v>
                      </c:pt>
                      <c:pt idx="1395">
                        <c:v>14</c:v>
                      </c:pt>
                      <c:pt idx="1396">
                        <c:v>14</c:v>
                      </c:pt>
                      <c:pt idx="1397">
                        <c:v>14</c:v>
                      </c:pt>
                      <c:pt idx="1398">
                        <c:v>14</c:v>
                      </c:pt>
                      <c:pt idx="1399">
                        <c:v>14</c:v>
                      </c:pt>
                      <c:pt idx="1400">
                        <c:v>14</c:v>
                      </c:pt>
                      <c:pt idx="1401">
                        <c:v>14.1</c:v>
                      </c:pt>
                      <c:pt idx="1402">
                        <c:v>14</c:v>
                      </c:pt>
                      <c:pt idx="1403">
                        <c:v>14.1</c:v>
                      </c:pt>
                      <c:pt idx="1404">
                        <c:v>14.1</c:v>
                      </c:pt>
                      <c:pt idx="1405">
                        <c:v>14</c:v>
                      </c:pt>
                      <c:pt idx="1406">
                        <c:v>14</c:v>
                      </c:pt>
                      <c:pt idx="1407">
                        <c:v>14</c:v>
                      </c:pt>
                      <c:pt idx="1408">
                        <c:v>14</c:v>
                      </c:pt>
                      <c:pt idx="1409">
                        <c:v>14</c:v>
                      </c:pt>
                      <c:pt idx="1410">
                        <c:v>13.9</c:v>
                      </c:pt>
                      <c:pt idx="1411">
                        <c:v>14</c:v>
                      </c:pt>
                      <c:pt idx="1412">
                        <c:v>14</c:v>
                      </c:pt>
                      <c:pt idx="1413">
                        <c:v>13.9</c:v>
                      </c:pt>
                      <c:pt idx="1414">
                        <c:v>14</c:v>
                      </c:pt>
                      <c:pt idx="1415">
                        <c:v>14</c:v>
                      </c:pt>
                      <c:pt idx="1416">
                        <c:v>14</c:v>
                      </c:pt>
                      <c:pt idx="1417">
                        <c:v>14</c:v>
                      </c:pt>
                      <c:pt idx="1418">
                        <c:v>14</c:v>
                      </c:pt>
                      <c:pt idx="1419">
                        <c:v>14</c:v>
                      </c:pt>
                      <c:pt idx="1420">
                        <c:v>14</c:v>
                      </c:pt>
                      <c:pt idx="1421">
                        <c:v>14</c:v>
                      </c:pt>
                      <c:pt idx="1422">
                        <c:v>13.9</c:v>
                      </c:pt>
                      <c:pt idx="1423">
                        <c:v>13.9</c:v>
                      </c:pt>
                      <c:pt idx="1424">
                        <c:v>13.9</c:v>
                      </c:pt>
                      <c:pt idx="1425">
                        <c:v>13.9</c:v>
                      </c:pt>
                      <c:pt idx="1426">
                        <c:v>13.9</c:v>
                      </c:pt>
                      <c:pt idx="1427">
                        <c:v>13.9</c:v>
                      </c:pt>
                      <c:pt idx="1428">
                        <c:v>13.9</c:v>
                      </c:pt>
                      <c:pt idx="1429">
                        <c:v>13.9</c:v>
                      </c:pt>
                      <c:pt idx="1430">
                        <c:v>13.9</c:v>
                      </c:pt>
                      <c:pt idx="1431">
                        <c:v>13.9</c:v>
                      </c:pt>
                      <c:pt idx="1432">
                        <c:v>13.9</c:v>
                      </c:pt>
                      <c:pt idx="1433">
                        <c:v>13.9</c:v>
                      </c:pt>
                      <c:pt idx="1434">
                        <c:v>13.9</c:v>
                      </c:pt>
                      <c:pt idx="1435">
                        <c:v>13.9</c:v>
                      </c:pt>
                      <c:pt idx="1436">
                        <c:v>13.9</c:v>
                      </c:pt>
                      <c:pt idx="1437">
                        <c:v>14</c:v>
                      </c:pt>
                      <c:pt idx="1438">
                        <c:v>14</c:v>
                      </c:pt>
                      <c:pt idx="1439">
                        <c:v>14</c:v>
                      </c:pt>
                      <c:pt idx="1440">
                        <c:v>14</c:v>
                      </c:pt>
                      <c:pt idx="1441">
                        <c:v>14</c:v>
                      </c:pt>
                      <c:pt idx="1442">
                        <c:v>14</c:v>
                      </c:pt>
                      <c:pt idx="1443">
                        <c:v>14</c:v>
                      </c:pt>
                      <c:pt idx="1444">
                        <c:v>14</c:v>
                      </c:pt>
                      <c:pt idx="1445">
                        <c:v>13.9</c:v>
                      </c:pt>
                      <c:pt idx="1446">
                        <c:v>13.9</c:v>
                      </c:pt>
                      <c:pt idx="1447">
                        <c:v>13.9</c:v>
                      </c:pt>
                      <c:pt idx="1448">
                        <c:v>13.9</c:v>
                      </c:pt>
                      <c:pt idx="1449">
                        <c:v>13.9</c:v>
                      </c:pt>
                      <c:pt idx="1450">
                        <c:v>13.9</c:v>
                      </c:pt>
                      <c:pt idx="1451">
                        <c:v>13.9</c:v>
                      </c:pt>
                      <c:pt idx="1452">
                        <c:v>13.9</c:v>
                      </c:pt>
                      <c:pt idx="1453">
                        <c:v>13.8</c:v>
                      </c:pt>
                      <c:pt idx="1454">
                        <c:v>13.9</c:v>
                      </c:pt>
                      <c:pt idx="1455">
                        <c:v>13.9</c:v>
                      </c:pt>
                      <c:pt idx="1456">
                        <c:v>13.9</c:v>
                      </c:pt>
                      <c:pt idx="1457">
                        <c:v>13.9</c:v>
                      </c:pt>
                      <c:pt idx="1458">
                        <c:v>13.9</c:v>
                      </c:pt>
                      <c:pt idx="1459">
                        <c:v>13.9</c:v>
                      </c:pt>
                      <c:pt idx="1460">
                        <c:v>13.8</c:v>
                      </c:pt>
                      <c:pt idx="1461">
                        <c:v>13.8</c:v>
                      </c:pt>
                      <c:pt idx="1462">
                        <c:v>13.9</c:v>
                      </c:pt>
                      <c:pt idx="1463">
                        <c:v>13.9</c:v>
                      </c:pt>
                      <c:pt idx="1464">
                        <c:v>13.9</c:v>
                      </c:pt>
                      <c:pt idx="1465">
                        <c:v>13.9</c:v>
                      </c:pt>
                      <c:pt idx="1466">
                        <c:v>13.9</c:v>
                      </c:pt>
                      <c:pt idx="1467">
                        <c:v>13.9</c:v>
                      </c:pt>
                      <c:pt idx="1468">
                        <c:v>13.8</c:v>
                      </c:pt>
                      <c:pt idx="1469">
                        <c:v>13.9</c:v>
                      </c:pt>
                      <c:pt idx="1470">
                        <c:v>13.8</c:v>
                      </c:pt>
                      <c:pt idx="1471">
                        <c:v>13.9</c:v>
                      </c:pt>
                      <c:pt idx="1472">
                        <c:v>13.9</c:v>
                      </c:pt>
                      <c:pt idx="1473">
                        <c:v>13.8</c:v>
                      </c:pt>
                      <c:pt idx="1474">
                        <c:v>13.8</c:v>
                      </c:pt>
                      <c:pt idx="1475">
                        <c:v>13.8</c:v>
                      </c:pt>
                      <c:pt idx="1476">
                        <c:v>13.8</c:v>
                      </c:pt>
                      <c:pt idx="1477">
                        <c:v>13.9</c:v>
                      </c:pt>
                      <c:pt idx="1478">
                        <c:v>13.9</c:v>
                      </c:pt>
                      <c:pt idx="1479">
                        <c:v>13.8</c:v>
                      </c:pt>
                      <c:pt idx="1480">
                        <c:v>13.9</c:v>
                      </c:pt>
                      <c:pt idx="1481">
                        <c:v>13.9</c:v>
                      </c:pt>
                      <c:pt idx="1482">
                        <c:v>13.8</c:v>
                      </c:pt>
                      <c:pt idx="1483">
                        <c:v>13.8</c:v>
                      </c:pt>
                      <c:pt idx="1484">
                        <c:v>13.8</c:v>
                      </c:pt>
                      <c:pt idx="1485">
                        <c:v>13.8</c:v>
                      </c:pt>
                      <c:pt idx="1486">
                        <c:v>13.8</c:v>
                      </c:pt>
                      <c:pt idx="1487">
                        <c:v>13.8</c:v>
                      </c:pt>
                      <c:pt idx="1488">
                        <c:v>13.8</c:v>
                      </c:pt>
                      <c:pt idx="1489">
                        <c:v>13.8</c:v>
                      </c:pt>
                      <c:pt idx="1490">
                        <c:v>13.8</c:v>
                      </c:pt>
                      <c:pt idx="1491">
                        <c:v>13.8</c:v>
                      </c:pt>
                      <c:pt idx="1492">
                        <c:v>13.9</c:v>
                      </c:pt>
                      <c:pt idx="1493">
                        <c:v>13.8</c:v>
                      </c:pt>
                      <c:pt idx="1494">
                        <c:v>13.9</c:v>
                      </c:pt>
                      <c:pt idx="1495">
                        <c:v>13.8</c:v>
                      </c:pt>
                      <c:pt idx="1496">
                        <c:v>13.8</c:v>
                      </c:pt>
                      <c:pt idx="1497">
                        <c:v>13.9</c:v>
                      </c:pt>
                      <c:pt idx="1498">
                        <c:v>13.9</c:v>
                      </c:pt>
                      <c:pt idx="1499">
                        <c:v>13.9</c:v>
                      </c:pt>
                      <c:pt idx="1500">
                        <c:v>13.9</c:v>
                      </c:pt>
                      <c:pt idx="1501">
                        <c:v>13.9</c:v>
                      </c:pt>
                      <c:pt idx="1502">
                        <c:v>13.9</c:v>
                      </c:pt>
                      <c:pt idx="1503">
                        <c:v>13.9</c:v>
                      </c:pt>
                      <c:pt idx="1504">
                        <c:v>13.9</c:v>
                      </c:pt>
                      <c:pt idx="1505">
                        <c:v>13.9</c:v>
                      </c:pt>
                      <c:pt idx="1506">
                        <c:v>14</c:v>
                      </c:pt>
                      <c:pt idx="1507">
                        <c:v>13.9</c:v>
                      </c:pt>
                      <c:pt idx="1508">
                        <c:v>13.9</c:v>
                      </c:pt>
                      <c:pt idx="1509">
                        <c:v>13.9</c:v>
                      </c:pt>
                      <c:pt idx="1510">
                        <c:v>13.9</c:v>
                      </c:pt>
                      <c:pt idx="1511">
                        <c:v>13.9</c:v>
                      </c:pt>
                      <c:pt idx="1512">
                        <c:v>13.9</c:v>
                      </c:pt>
                      <c:pt idx="1513">
                        <c:v>13.8</c:v>
                      </c:pt>
                      <c:pt idx="1514">
                        <c:v>13.9</c:v>
                      </c:pt>
                      <c:pt idx="1515">
                        <c:v>13.9</c:v>
                      </c:pt>
                      <c:pt idx="1516">
                        <c:v>13.9</c:v>
                      </c:pt>
                      <c:pt idx="1517">
                        <c:v>13.9</c:v>
                      </c:pt>
                      <c:pt idx="1518">
                        <c:v>13.9</c:v>
                      </c:pt>
                      <c:pt idx="1519">
                        <c:v>13.8</c:v>
                      </c:pt>
                      <c:pt idx="1520">
                        <c:v>13.8</c:v>
                      </c:pt>
                      <c:pt idx="1521">
                        <c:v>13.8</c:v>
                      </c:pt>
                      <c:pt idx="1522">
                        <c:v>13.8</c:v>
                      </c:pt>
                      <c:pt idx="1523">
                        <c:v>13.8</c:v>
                      </c:pt>
                      <c:pt idx="1524">
                        <c:v>13.8</c:v>
                      </c:pt>
                      <c:pt idx="1525">
                        <c:v>13.9</c:v>
                      </c:pt>
                      <c:pt idx="1526">
                        <c:v>14</c:v>
                      </c:pt>
                      <c:pt idx="1527">
                        <c:v>13.9</c:v>
                      </c:pt>
                      <c:pt idx="1528">
                        <c:v>13.9</c:v>
                      </c:pt>
                      <c:pt idx="1529">
                        <c:v>13.9</c:v>
                      </c:pt>
                      <c:pt idx="1530">
                        <c:v>13.9</c:v>
                      </c:pt>
                      <c:pt idx="1531">
                        <c:v>13.9</c:v>
                      </c:pt>
                      <c:pt idx="1532">
                        <c:v>13.9</c:v>
                      </c:pt>
                      <c:pt idx="1533">
                        <c:v>13.9</c:v>
                      </c:pt>
                      <c:pt idx="1534">
                        <c:v>14</c:v>
                      </c:pt>
                      <c:pt idx="1535">
                        <c:v>14</c:v>
                      </c:pt>
                      <c:pt idx="1536">
                        <c:v>13.9</c:v>
                      </c:pt>
                      <c:pt idx="1537">
                        <c:v>13.9</c:v>
                      </c:pt>
                      <c:pt idx="1538">
                        <c:v>13.9</c:v>
                      </c:pt>
                      <c:pt idx="1539">
                        <c:v>13.9</c:v>
                      </c:pt>
                      <c:pt idx="1540">
                        <c:v>13.9</c:v>
                      </c:pt>
                      <c:pt idx="1541">
                        <c:v>13.9</c:v>
                      </c:pt>
                      <c:pt idx="1542">
                        <c:v>13.9</c:v>
                      </c:pt>
                      <c:pt idx="1543">
                        <c:v>13.8</c:v>
                      </c:pt>
                      <c:pt idx="1544">
                        <c:v>13.9</c:v>
                      </c:pt>
                      <c:pt idx="1545">
                        <c:v>13.9</c:v>
                      </c:pt>
                      <c:pt idx="1546">
                        <c:v>13.8</c:v>
                      </c:pt>
                      <c:pt idx="1547">
                        <c:v>13.9</c:v>
                      </c:pt>
                      <c:pt idx="1548">
                        <c:v>13.9</c:v>
                      </c:pt>
                      <c:pt idx="1549">
                        <c:v>13.9</c:v>
                      </c:pt>
                      <c:pt idx="1550">
                        <c:v>14</c:v>
                      </c:pt>
                      <c:pt idx="1551">
                        <c:v>13.9</c:v>
                      </c:pt>
                      <c:pt idx="1552">
                        <c:v>14</c:v>
                      </c:pt>
                      <c:pt idx="1553">
                        <c:v>14</c:v>
                      </c:pt>
                      <c:pt idx="1554">
                        <c:v>14</c:v>
                      </c:pt>
                      <c:pt idx="1555">
                        <c:v>14</c:v>
                      </c:pt>
                      <c:pt idx="1556">
                        <c:v>14</c:v>
                      </c:pt>
                      <c:pt idx="1557">
                        <c:v>14</c:v>
                      </c:pt>
                      <c:pt idx="1558">
                        <c:v>14</c:v>
                      </c:pt>
                      <c:pt idx="1559">
                        <c:v>14</c:v>
                      </c:pt>
                      <c:pt idx="1560">
                        <c:v>14</c:v>
                      </c:pt>
                      <c:pt idx="1561">
                        <c:v>14</c:v>
                      </c:pt>
                      <c:pt idx="1562">
                        <c:v>13.9</c:v>
                      </c:pt>
                      <c:pt idx="1563">
                        <c:v>13.9</c:v>
                      </c:pt>
                      <c:pt idx="1564">
                        <c:v>13.9</c:v>
                      </c:pt>
                      <c:pt idx="1565">
                        <c:v>13.9</c:v>
                      </c:pt>
                      <c:pt idx="1566">
                        <c:v>14</c:v>
                      </c:pt>
                      <c:pt idx="1567">
                        <c:v>13.9</c:v>
                      </c:pt>
                      <c:pt idx="1568">
                        <c:v>13.9</c:v>
                      </c:pt>
                      <c:pt idx="1569">
                        <c:v>13.9</c:v>
                      </c:pt>
                      <c:pt idx="1570">
                        <c:v>13.9</c:v>
                      </c:pt>
                      <c:pt idx="1571">
                        <c:v>13.9</c:v>
                      </c:pt>
                      <c:pt idx="1572">
                        <c:v>13.9</c:v>
                      </c:pt>
                      <c:pt idx="1573">
                        <c:v>13.9</c:v>
                      </c:pt>
                      <c:pt idx="1574">
                        <c:v>14</c:v>
                      </c:pt>
                      <c:pt idx="1575">
                        <c:v>14</c:v>
                      </c:pt>
                      <c:pt idx="1576">
                        <c:v>13.9</c:v>
                      </c:pt>
                      <c:pt idx="1577">
                        <c:v>13.9</c:v>
                      </c:pt>
                      <c:pt idx="1578">
                        <c:v>13.9</c:v>
                      </c:pt>
                      <c:pt idx="1579">
                        <c:v>13.8</c:v>
                      </c:pt>
                      <c:pt idx="1580">
                        <c:v>13.8</c:v>
                      </c:pt>
                      <c:pt idx="1581">
                        <c:v>13.8</c:v>
                      </c:pt>
                      <c:pt idx="1582">
                        <c:v>13.9</c:v>
                      </c:pt>
                      <c:pt idx="1583">
                        <c:v>13.9</c:v>
                      </c:pt>
                      <c:pt idx="1584">
                        <c:v>13.9</c:v>
                      </c:pt>
                      <c:pt idx="1585">
                        <c:v>13.9</c:v>
                      </c:pt>
                      <c:pt idx="1586">
                        <c:v>13.8</c:v>
                      </c:pt>
                      <c:pt idx="1587">
                        <c:v>13.8</c:v>
                      </c:pt>
                      <c:pt idx="1588">
                        <c:v>13.7</c:v>
                      </c:pt>
                      <c:pt idx="1589">
                        <c:v>13.8</c:v>
                      </c:pt>
                      <c:pt idx="1590">
                        <c:v>13.7</c:v>
                      </c:pt>
                      <c:pt idx="1591">
                        <c:v>13.7</c:v>
                      </c:pt>
                      <c:pt idx="1592">
                        <c:v>13.7</c:v>
                      </c:pt>
                      <c:pt idx="1593">
                        <c:v>13.7</c:v>
                      </c:pt>
                      <c:pt idx="1594">
                        <c:v>13.7</c:v>
                      </c:pt>
                      <c:pt idx="1595">
                        <c:v>13.7</c:v>
                      </c:pt>
                      <c:pt idx="1596">
                        <c:v>13.7</c:v>
                      </c:pt>
                      <c:pt idx="1597">
                        <c:v>13.7</c:v>
                      </c:pt>
                      <c:pt idx="1598">
                        <c:v>13.6</c:v>
                      </c:pt>
                      <c:pt idx="1599">
                        <c:v>13.7</c:v>
                      </c:pt>
                      <c:pt idx="1600">
                        <c:v>13.7</c:v>
                      </c:pt>
                      <c:pt idx="1601">
                        <c:v>13.7</c:v>
                      </c:pt>
                      <c:pt idx="1602">
                        <c:v>13.7</c:v>
                      </c:pt>
                      <c:pt idx="1603">
                        <c:v>13.8</c:v>
                      </c:pt>
                      <c:pt idx="1604">
                        <c:v>13.8</c:v>
                      </c:pt>
                      <c:pt idx="1605">
                        <c:v>13.7</c:v>
                      </c:pt>
                      <c:pt idx="1606">
                        <c:v>13.7</c:v>
                      </c:pt>
                      <c:pt idx="1607">
                        <c:v>13.7</c:v>
                      </c:pt>
                      <c:pt idx="1608">
                        <c:v>13.7</c:v>
                      </c:pt>
                      <c:pt idx="1609">
                        <c:v>13.7</c:v>
                      </c:pt>
                      <c:pt idx="1610">
                        <c:v>13.7</c:v>
                      </c:pt>
                      <c:pt idx="1611">
                        <c:v>13.7</c:v>
                      </c:pt>
                      <c:pt idx="1612">
                        <c:v>13.7</c:v>
                      </c:pt>
                      <c:pt idx="1613">
                        <c:v>13.7</c:v>
                      </c:pt>
                      <c:pt idx="1614">
                        <c:v>13.7</c:v>
                      </c:pt>
                      <c:pt idx="1615">
                        <c:v>13.7</c:v>
                      </c:pt>
                      <c:pt idx="1616">
                        <c:v>13.7</c:v>
                      </c:pt>
                      <c:pt idx="1617">
                        <c:v>13.8</c:v>
                      </c:pt>
                      <c:pt idx="1618">
                        <c:v>13.8</c:v>
                      </c:pt>
                      <c:pt idx="1619">
                        <c:v>13.8</c:v>
                      </c:pt>
                      <c:pt idx="1620">
                        <c:v>13.7</c:v>
                      </c:pt>
                      <c:pt idx="1621">
                        <c:v>13.8</c:v>
                      </c:pt>
                      <c:pt idx="1622">
                        <c:v>13.7</c:v>
                      </c:pt>
                      <c:pt idx="1623">
                        <c:v>13.7</c:v>
                      </c:pt>
                      <c:pt idx="1624">
                        <c:v>13.7</c:v>
                      </c:pt>
                      <c:pt idx="1625">
                        <c:v>13.8</c:v>
                      </c:pt>
                      <c:pt idx="1626">
                        <c:v>13.8</c:v>
                      </c:pt>
                      <c:pt idx="1627">
                        <c:v>13.8</c:v>
                      </c:pt>
                      <c:pt idx="1628">
                        <c:v>13.7</c:v>
                      </c:pt>
                      <c:pt idx="1629">
                        <c:v>13.8</c:v>
                      </c:pt>
                      <c:pt idx="1630">
                        <c:v>13.7</c:v>
                      </c:pt>
                      <c:pt idx="1631">
                        <c:v>13.7</c:v>
                      </c:pt>
                      <c:pt idx="1632">
                        <c:v>13.7</c:v>
                      </c:pt>
                      <c:pt idx="1633">
                        <c:v>13.6</c:v>
                      </c:pt>
                      <c:pt idx="1634">
                        <c:v>13.6</c:v>
                      </c:pt>
                      <c:pt idx="1635">
                        <c:v>13.7</c:v>
                      </c:pt>
                      <c:pt idx="1636">
                        <c:v>13.7</c:v>
                      </c:pt>
                      <c:pt idx="1637">
                        <c:v>13.7</c:v>
                      </c:pt>
                      <c:pt idx="1638">
                        <c:v>13.7</c:v>
                      </c:pt>
                      <c:pt idx="1639">
                        <c:v>13.7</c:v>
                      </c:pt>
                      <c:pt idx="1640">
                        <c:v>13.7</c:v>
                      </c:pt>
                      <c:pt idx="1641">
                        <c:v>13.7</c:v>
                      </c:pt>
                      <c:pt idx="1642">
                        <c:v>13.7</c:v>
                      </c:pt>
                      <c:pt idx="1643">
                        <c:v>13.8</c:v>
                      </c:pt>
                      <c:pt idx="1644">
                        <c:v>13.7</c:v>
                      </c:pt>
                      <c:pt idx="1645">
                        <c:v>13.8</c:v>
                      </c:pt>
                      <c:pt idx="1646">
                        <c:v>13.8</c:v>
                      </c:pt>
                      <c:pt idx="1647">
                        <c:v>13.8</c:v>
                      </c:pt>
                      <c:pt idx="1648">
                        <c:v>13.8</c:v>
                      </c:pt>
                      <c:pt idx="1649">
                        <c:v>13.8</c:v>
                      </c:pt>
                      <c:pt idx="1650">
                        <c:v>13.8</c:v>
                      </c:pt>
                      <c:pt idx="1651">
                        <c:v>13.8</c:v>
                      </c:pt>
                      <c:pt idx="1652">
                        <c:v>13.8</c:v>
                      </c:pt>
                      <c:pt idx="1653">
                        <c:v>13.8</c:v>
                      </c:pt>
                      <c:pt idx="1654">
                        <c:v>13.8</c:v>
                      </c:pt>
                      <c:pt idx="1655">
                        <c:v>13.8</c:v>
                      </c:pt>
                      <c:pt idx="1656">
                        <c:v>13.9</c:v>
                      </c:pt>
                      <c:pt idx="1657">
                        <c:v>13.8</c:v>
                      </c:pt>
                      <c:pt idx="1658">
                        <c:v>13.8</c:v>
                      </c:pt>
                      <c:pt idx="1659">
                        <c:v>13.7</c:v>
                      </c:pt>
                      <c:pt idx="1660">
                        <c:v>13.8</c:v>
                      </c:pt>
                      <c:pt idx="1661">
                        <c:v>13.7</c:v>
                      </c:pt>
                      <c:pt idx="1662">
                        <c:v>13.7</c:v>
                      </c:pt>
                      <c:pt idx="1663">
                        <c:v>13.7</c:v>
                      </c:pt>
                      <c:pt idx="1664">
                        <c:v>13.6</c:v>
                      </c:pt>
                      <c:pt idx="1665">
                        <c:v>13.5</c:v>
                      </c:pt>
                      <c:pt idx="1666">
                        <c:v>13.5</c:v>
                      </c:pt>
                      <c:pt idx="1667">
                        <c:v>13.5</c:v>
                      </c:pt>
                      <c:pt idx="1668">
                        <c:v>13.5</c:v>
                      </c:pt>
                      <c:pt idx="1669">
                        <c:v>13.5</c:v>
                      </c:pt>
                      <c:pt idx="1670">
                        <c:v>13.5</c:v>
                      </c:pt>
                      <c:pt idx="1671">
                        <c:v>13.5</c:v>
                      </c:pt>
                      <c:pt idx="1672">
                        <c:v>13.5</c:v>
                      </c:pt>
                      <c:pt idx="1673">
                        <c:v>13.5</c:v>
                      </c:pt>
                      <c:pt idx="1674">
                        <c:v>13.5</c:v>
                      </c:pt>
                      <c:pt idx="1675">
                        <c:v>13.5</c:v>
                      </c:pt>
                      <c:pt idx="1676">
                        <c:v>13.5</c:v>
                      </c:pt>
                      <c:pt idx="1677">
                        <c:v>13.6</c:v>
                      </c:pt>
                      <c:pt idx="1678">
                        <c:v>13.5</c:v>
                      </c:pt>
                      <c:pt idx="1679">
                        <c:v>13.5</c:v>
                      </c:pt>
                      <c:pt idx="1680">
                        <c:v>13.5</c:v>
                      </c:pt>
                      <c:pt idx="1681">
                        <c:v>13.5</c:v>
                      </c:pt>
                      <c:pt idx="1682">
                        <c:v>13.5</c:v>
                      </c:pt>
                      <c:pt idx="1683">
                        <c:v>13.5</c:v>
                      </c:pt>
                      <c:pt idx="1684">
                        <c:v>13.5</c:v>
                      </c:pt>
                      <c:pt idx="1685">
                        <c:v>13.4</c:v>
                      </c:pt>
                      <c:pt idx="1686">
                        <c:v>13.5</c:v>
                      </c:pt>
                      <c:pt idx="1687">
                        <c:v>13.5</c:v>
                      </c:pt>
                      <c:pt idx="1688">
                        <c:v>13.5</c:v>
                      </c:pt>
                      <c:pt idx="1689">
                        <c:v>13.5</c:v>
                      </c:pt>
                      <c:pt idx="1690">
                        <c:v>13.5</c:v>
                      </c:pt>
                      <c:pt idx="1691">
                        <c:v>13.5</c:v>
                      </c:pt>
                      <c:pt idx="1692">
                        <c:v>13.5</c:v>
                      </c:pt>
                      <c:pt idx="1693">
                        <c:v>13.4</c:v>
                      </c:pt>
                      <c:pt idx="1694">
                        <c:v>13.5</c:v>
                      </c:pt>
                      <c:pt idx="1695">
                        <c:v>13.4</c:v>
                      </c:pt>
                      <c:pt idx="1696">
                        <c:v>13.4</c:v>
                      </c:pt>
                      <c:pt idx="1697">
                        <c:v>13.5</c:v>
                      </c:pt>
                      <c:pt idx="1698">
                        <c:v>13.5</c:v>
                      </c:pt>
                      <c:pt idx="1699">
                        <c:v>13.5</c:v>
                      </c:pt>
                      <c:pt idx="1700">
                        <c:v>13.5</c:v>
                      </c:pt>
                      <c:pt idx="1701">
                        <c:v>13.4</c:v>
                      </c:pt>
                      <c:pt idx="1702">
                        <c:v>13.5</c:v>
                      </c:pt>
                      <c:pt idx="1703">
                        <c:v>13.5</c:v>
                      </c:pt>
                      <c:pt idx="1704">
                        <c:v>13.5</c:v>
                      </c:pt>
                      <c:pt idx="1705">
                        <c:v>13.5</c:v>
                      </c:pt>
                      <c:pt idx="1706">
                        <c:v>13.5</c:v>
                      </c:pt>
                      <c:pt idx="1707">
                        <c:v>13.4</c:v>
                      </c:pt>
                      <c:pt idx="1708">
                        <c:v>13.5</c:v>
                      </c:pt>
                      <c:pt idx="1709">
                        <c:v>13.5</c:v>
                      </c:pt>
                      <c:pt idx="1710">
                        <c:v>13.5</c:v>
                      </c:pt>
                      <c:pt idx="1711">
                        <c:v>13.5</c:v>
                      </c:pt>
                      <c:pt idx="1712">
                        <c:v>13.5</c:v>
                      </c:pt>
                      <c:pt idx="1713">
                        <c:v>13.4</c:v>
                      </c:pt>
                      <c:pt idx="1714">
                        <c:v>13.6</c:v>
                      </c:pt>
                      <c:pt idx="1715">
                        <c:v>13.5</c:v>
                      </c:pt>
                      <c:pt idx="1716">
                        <c:v>13.5</c:v>
                      </c:pt>
                      <c:pt idx="1717">
                        <c:v>13.5</c:v>
                      </c:pt>
                      <c:pt idx="1718">
                        <c:v>13.5</c:v>
                      </c:pt>
                      <c:pt idx="1719">
                        <c:v>13.5</c:v>
                      </c:pt>
                      <c:pt idx="1720">
                        <c:v>13.5</c:v>
                      </c:pt>
                      <c:pt idx="1721">
                        <c:v>13.5</c:v>
                      </c:pt>
                      <c:pt idx="1722">
                        <c:v>13.5</c:v>
                      </c:pt>
                      <c:pt idx="1723">
                        <c:v>13.6</c:v>
                      </c:pt>
                      <c:pt idx="1724">
                        <c:v>13.5</c:v>
                      </c:pt>
                      <c:pt idx="1725">
                        <c:v>13.5</c:v>
                      </c:pt>
                      <c:pt idx="1726">
                        <c:v>13.6</c:v>
                      </c:pt>
                      <c:pt idx="1727">
                        <c:v>13.6</c:v>
                      </c:pt>
                      <c:pt idx="1728">
                        <c:v>13.5</c:v>
                      </c:pt>
                      <c:pt idx="1729">
                        <c:v>13.5</c:v>
                      </c:pt>
                      <c:pt idx="1730">
                        <c:v>13.5</c:v>
                      </c:pt>
                      <c:pt idx="1731">
                        <c:v>13.5</c:v>
                      </c:pt>
                      <c:pt idx="1732">
                        <c:v>13.5</c:v>
                      </c:pt>
                      <c:pt idx="1733">
                        <c:v>13.5</c:v>
                      </c:pt>
                      <c:pt idx="1734">
                        <c:v>13.6</c:v>
                      </c:pt>
                      <c:pt idx="1735">
                        <c:v>13.5</c:v>
                      </c:pt>
                      <c:pt idx="1736">
                        <c:v>13.5</c:v>
                      </c:pt>
                      <c:pt idx="1737">
                        <c:v>13.4</c:v>
                      </c:pt>
                      <c:pt idx="1738">
                        <c:v>13.5</c:v>
                      </c:pt>
                      <c:pt idx="1739">
                        <c:v>13.5</c:v>
                      </c:pt>
                      <c:pt idx="1740">
                        <c:v>13.5</c:v>
                      </c:pt>
                      <c:pt idx="1741">
                        <c:v>13.5</c:v>
                      </c:pt>
                      <c:pt idx="1742">
                        <c:v>13.4</c:v>
                      </c:pt>
                      <c:pt idx="1743">
                        <c:v>13.5</c:v>
                      </c:pt>
                      <c:pt idx="1744">
                        <c:v>13.5</c:v>
                      </c:pt>
                      <c:pt idx="1745">
                        <c:v>13.4</c:v>
                      </c:pt>
                      <c:pt idx="1746">
                        <c:v>13.5</c:v>
                      </c:pt>
                      <c:pt idx="1747">
                        <c:v>13.5</c:v>
                      </c:pt>
                      <c:pt idx="1748">
                        <c:v>13.5</c:v>
                      </c:pt>
                      <c:pt idx="1749">
                        <c:v>13.5</c:v>
                      </c:pt>
                      <c:pt idx="1750">
                        <c:v>13.5</c:v>
                      </c:pt>
                      <c:pt idx="1751">
                        <c:v>13.5</c:v>
                      </c:pt>
                      <c:pt idx="1752">
                        <c:v>13.5</c:v>
                      </c:pt>
                      <c:pt idx="1753">
                        <c:v>13.5</c:v>
                      </c:pt>
                      <c:pt idx="1754">
                        <c:v>13.4</c:v>
                      </c:pt>
                      <c:pt idx="1755">
                        <c:v>13.4</c:v>
                      </c:pt>
                      <c:pt idx="1756">
                        <c:v>13.5</c:v>
                      </c:pt>
                      <c:pt idx="1757">
                        <c:v>13.5</c:v>
                      </c:pt>
                      <c:pt idx="1758">
                        <c:v>13.4</c:v>
                      </c:pt>
                      <c:pt idx="1759">
                        <c:v>13.4</c:v>
                      </c:pt>
                      <c:pt idx="1760">
                        <c:v>13.4</c:v>
                      </c:pt>
                      <c:pt idx="1761">
                        <c:v>13.4</c:v>
                      </c:pt>
                      <c:pt idx="1762">
                        <c:v>13.4</c:v>
                      </c:pt>
                      <c:pt idx="1763">
                        <c:v>13.4</c:v>
                      </c:pt>
                      <c:pt idx="1764">
                        <c:v>13.4</c:v>
                      </c:pt>
                      <c:pt idx="1765">
                        <c:v>13.4</c:v>
                      </c:pt>
                      <c:pt idx="1766">
                        <c:v>13.4</c:v>
                      </c:pt>
                      <c:pt idx="1767">
                        <c:v>13.4</c:v>
                      </c:pt>
                      <c:pt idx="1768">
                        <c:v>13.5</c:v>
                      </c:pt>
                      <c:pt idx="1769">
                        <c:v>13.5</c:v>
                      </c:pt>
                      <c:pt idx="1770">
                        <c:v>13.5</c:v>
                      </c:pt>
                      <c:pt idx="1771">
                        <c:v>13.4</c:v>
                      </c:pt>
                      <c:pt idx="1772">
                        <c:v>13.5</c:v>
                      </c:pt>
                      <c:pt idx="1773">
                        <c:v>13.5</c:v>
                      </c:pt>
                      <c:pt idx="1774">
                        <c:v>13.4</c:v>
                      </c:pt>
                      <c:pt idx="1775">
                        <c:v>13.4</c:v>
                      </c:pt>
                      <c:pt idx="1776">
                        <c:v>13.4</c:v>
                      </c:pt>
                      <c:pt idx="1777">
                        <c:v>13.4</c:v>
                      </c:pt>
                      <c:pt idx="1778">
                        <c:v>13.4</c:v>
                      </c:pt>
                      <c:pt idx="1779">
                        <c:v>13.4</c:v>
                      </c:pt>
                      <c:pt idx="1780">
                        <c:v>13.4</c:v>
                      </c:pt>
                      <c:pt idx="1781">
                        <c:v>13.4</c:v>
                      </c:pt>
                      <c:pt idx="1782">
                        <c:v>13.3</c:v>
                      </c:pt>
                      <c:pt idx="1783">
                        <c:v>13.4</c:v>
                      </c:pt>
                      <c:pt idx="1784">
                        <c:v>13.3</c:v>
                      </c:pt>
                      <c:pt idx="1785">
                        <c:v>13.4</c:v>
                      </c:pt>
                      <c:pt idx="1786">
                        <c:v>13.4</c:v>
                      </c:pt>
                      <c:pt idx="1787">
                        <c:v>13.4</c:v>
                      </c:pt>
                      <c:pt idx="1788">
                        <c:v>13.3</c:v>
                      </c:pt>
                      <c:pt idx="1789">
                        <c:v>13.3</c:v>
                      </c:pt>
                      <c:pt idx="1790">
                        <c:v>13.4</c:v>
                      </c:pt>
                      <c:pt idx="1791">
                        <c:v>13.4</c:v>
                      </c:pt>
                      <c:pt idx="1792">
                        <c:v>13.3</c:v>
                      </c:pt>
                      <c:pt idx="1793">
                        <c:v>13.4</c:v>
                      </c:pt>
                      <c:pt idx="1794">
                        <c:v>13.4</c:v>
                      </c:pt>
                      <c:pt idx="1795">
                        <c:v>13.3</c:v>
                      </c:pt>
                      <c:pt idx="1796">
                        <c:v>13.3</c:v>
                      </c:pt>
                      <c:pt idx="1797">
                        <c:v>13.4</c:v>
                      </c:pt>
                      <c:pt idx="1798">
                        <c:v>13.3</c:v>
                      </c:pt>
                      <c:pt idx="1799">
                        <c:v>13.4</c:v>
                      </c:pt>
                      <c:pt idx="1800">
                        <c:v>13.4</c:v>
                      </c:pt>
                      <c:pt idx="1801">
                        <c:v>13.4</c:v>
                      </c:pt>
                      <c:pt idx="1802">
                        <c:v>13.4</c:v>
                      </c:pt>
                      <c:pt idx="1803">
                        <c:v>13.3</c:v>
                      </c:pt>
                      <c:pt idx="1804">
                        <c:v>13.3</c:v>
                      </c:pt>
                      <c:pt idx="1805">
                        <c:v>13.3</c:v>
                      </c:pt>
                      <c:pt idx="1806">
                        <c:v>13.3</c:v>
                      </c:pt>
                      <c:pt idx="1807">
                        <c:v>13.4</c:v>
                      </c:pt>
                      <c:pt idx="1808">
                        <c:v>13.3</c:v>
                      </c:pt>
                      <c:pt idx="1809">
                        <c:v>13.3</c:v>
                      </c:pt>
                      <c:pt idx="1810">
                        <c:v>13.4</c:v>
                      </c:pt>
                      <c:pt idx="1811">
                        <c:v>13.3</c:v>
                      </c:pt>
                      <c:pt idx="1812">
                        <c:v>13.4</c:v>
                      </c:pt>
                      <c:pt idx="1813">
                        <c:v>13.4</c:v>
                      </c:pt>
                      <c:pt idx="1814">
                        <c:v>13.4</c:v>
                      </c:pt>
                      <c:pt idx="1815">
                        <c:v>13.4</c:v>
                      </c:pt>
                      <c:pt idx="1816">
                        <c:v>13.4</c:v>
                      </c:pt>
                      <c:pt idx="1817">
                        <c:v>13.5</c:v>
                      </c:pt>
                      <c:pt idx="1818">
                        <c:v>13.5</c:v>
                      </c:pt>
                      <c:pt idx="1819">
                        <c:v>13.4</c:v>
                      </c:pt>
                      <c:pt idx="1820">
                        <c:v>13.4</c:v>
                      </c:pt>
                      <c:pt idx="1821">
                        <c:v>13.4</c:v>
                      </c:pt>
                      <c:pt idx="1822">
                        <c:v>13.4</c:v>
                      </c:pt>
                      <c:pt idx="1823">
                        <c:v>13.4</c:v>
                      </c:pt>
                      <c:pt idx="1824">
                        <c:v>13.4</c:v>
                      </c:pt>
                      <c:pt idx="1825">
                        <c:v>13.4</c:v>
                      </c:pt>
                      <c:pt idx="1826">
                        <c:v>13.4</c:v>
                      </c:pt>
                      <c:pt idx="1827">
                        <c:v>13.3</c:v>
                      </c:pt>
                      <c:pt idx="1828">
                        <c:v>13.4</c:v>
                      </c:pt>
                      <c:pt idx="1829">
                        <c:v>13.3</c:v>
                      </c:pt>
                      <c:pt idx="1830">
                        <c:v>13.4</c:v>
                      </c:pt>
                      <c:pt idx="1831">
                        <c:v>13.4</c:v>
                      </c:pt>
                      <c:pt idx="1832">
                        <c:v>13.4</c:v>
                      </c:pt>
                      <c:pt idx="1833">
                        <c:v>13.4</c:v>
                      </c:pt>
                      <c:pt idx="1834">
                        <c:v>13.4</c:v>
                      </c:pt>
                      <c:pt idx="1835">
                        <c:v>13.4</c:v>
                      </c:pt>
                      <c:pt idx="1836">
                        <c:v>13.4</c:v>
                      </c:pt>
                      <c:pt idx="1837">
                        <c:v>13.3</c:v>
                      </c:pt>
                      <c:pt idx="1838">
                        <c:v>13.4</c:v>
                      </c:pt>
                      <c:pt idx="1839">
                        <c:v>13.4</c:v>
                      </c:pt>
                      <c:pt idx="1840">
                        <c:v>13.3</c:v>
                      </c:pt>
                      <c:pt idx="1841">
                        <c:v>13.4</c:v>
                      </c:pt>
                      <c:pt idx="1842">
                        <c:v>13.3</c:v>
                      </c:pt>
                      <c:pt idx="1843">
                        <c:v>13.3</c:v>
                      </c:pt>
                      <c:pt idx="1844">
                        <c:v>13.4</c:v>
                      </c:pt>
                      <c:pt idx="1845">
                        <c:v>13.4</c:v>
                      </c:pt>
                      <c:pt idx="1846">
                        <c:v>13.4</c:v>
                      </c:pt>
                      <c:pt idx="1847">
                        <c:v>13.4</c:v>
                      </c:pt>
                      <c:pt idx="1848">
                        <c:v>13.4</c:v>
                      </c:pt>
                      <c:pt idx="1849">
                        <c:v>13.4</c:v>
                      </c:pt>
                      <c:pt idx="1850">
                        <c:v>13.4</c:v>
                      </c:pt>
                      <c:pt idx="1851">
                        <c:v>13.4</c:v>
                      </c:pt>
                      <c:pt idx="1852">
                        <c:v>13.4</c:v>
                      </c:pt>
                      <c:pt idx="1853">
                        <c:v>13.4</c:v>
                      </c:pt>
                      <c:pt idx="1854">
                        <c:v>13.4</c:v>
                      </c:pt>
                      <c:pt idx="1855">
                        <c:v>13.4</c:v>
                      </c:pt>
                      <c:pt idx="1856">
                        <c:v>13.4</c:v>
                      </c:pt>
                      <c:pt idx="1857">
                        <c:v>13.5</c:v>
                      </c:pt>
                      <c:pt idx="1858">
                        <c:v>13.4</c:v>
                      </c:pt>
                      <c:pt idx="1859">
                        <c:v>13.4</c:v>
                      </c:pt>
                      <c:pt idx="1860">
                        <c:v>13.4</c:v>
                      </c:pt>
                      <c:pt idx="1861">
                        <c:v>13.5</c:v>
                      </c:pt>
                      <c:pt idx="1862">
                        <c:v>13.4</c:v>
                      </c:pt>
                      <c:pt idx="1863">
                        <c:v>13.4</c:v>
                      </c:pt>
                      <c:pt idx="1864">
                        <c:v>13.5</c:v>
                      </c:pt>
                      <c:pt idx="1865">
                        <c:v>13.4</c:v>
                      </c:pt>
                      <c:pt idx="1866">
                        <c:v>13.4</c:v>
                      </c:pt>
                      <c:pt idx="1867">
                        <c:v>13.4</c:v>
                      </c:pt>
                      <c:pt idx="1868">
                        <c:v>13.5</c:v>
                      </c:pt>
                      <c:pt idx="1869">
                        <c:v>13.4</c:v>
                      </c:pt>
                      <c:pt idx="1870">
                        <c:v>13.4</c:v>
                      </c:pt>
                      <c:pt idx="1871">
                        <c:v>13.4</c:v>
                      </c:pt>
                      <c:pt idx="1872">
                        <c:v>13.4</c:v>
                      </c:pt>
                      <c:pt idx="1873">
                        <c:v>13.4</c:v>
                      </c:pt>
                      <c:pt idx="1874">
                        <c:v>13.4</c:v>
                      </c:pt>
                      <c:pt idx="1875">
                        <c:v>13.4</c:v>
                      </c:pt>
                      <c:pt idx="1876">
                        <c:v>13.3</c:v>
                      </c:pt>
                      <c:pt idx="1877">
                        <c:v>13.3</c:v>
                      </c:pt>
                      <c:pt idx="1878">
                        <c:v>13.3</c:v>
                      </c:pt>
                      <c:pt idx="1879">
                        <c:v>13.2</c:v>
                      </c:pt>
                      <c:pt idx="1880">
                        <c:v>13.2</c:v>
                      </c:pt>
                      <c:pt idx="1881">
                        <c:v>13.2</c:v>
                      </c:pt>
                      <c:pt idx="1882">
                        <c:v>13.1</c:v>
                      </c:pt>
                      <c:pt idx="1883">
                        <c:v>13.2</c:v>
                      </c:pt>
                      <c:pt idx="1884">
                        <c:v>13.2</c:v>
                      </c:pt>
                      <c:pt idx="1885">
                        <c:v>13.2</c:v>
                      </c:pt>
                      <c:pt idx="1886">
                        <c:v>13.3</c:v>
                      </c:pt>
                      <c:pt idx="1887">
                        <c:v>13.1</c:v>
                      </c:pt>
                      <c:pt idx="1888">
                        <c:v>13.1</c:v>
                      </c:pt>
                      <c:pt idx="1889">
                        <c:v>13.2</c:v>
                      </c:pt>
                      <c:pt idx="1890">
                        <c:v>13.2</c:v>
                      </c:pt>
                      <c:pt idx="1891">
                        <c:v>13.2</c:v>
                      </c:pt>
                      <c:pt idx="1892">
                        <c:v>13.2</c:v>
                      </c:pt>
                      <c:pt idx="1893">
                        <c:v>13.1</c:v>
                      </c:pt>
                      <c:pt idx="1894">
                        <c:v>13.2</c:v>
                      </c:pt>
                      <c:pt idx="1895">
                        <c:v>13.2</c:v>
                      </c:pt>
                      <c:pt idx="1896">
                        <c:v>13.2</c:v>
                      </c:pt>
                      <c:pt idx="1897">
                        <c:v>13.2</c:v>
                      </c:pt>
                      <c:pt idx="1898">
                        <c:v>13.2</c:v>
                      </c:pt>
                      <c:pt idx="1899">
                        <c:v>13.2</c:v>
                      </c:pt>
                      <c:pt idx="1900">
                        <c:v>13.2</c:v>
                      </c:pt>
                      <c:pt idx="1901">
                        <c:v>13.2</c:v>
                      </c:pt>
                      <c:pt idx="1902">
                        <c:v>13.2</c:v>
                      </c:pt>
                      <c:pt idx="1903">
                        <c:v>13.1</c:v>
                      </c:pt>
                      <c:pt idx="1904">
                        <c:v>13.1</c:v>
                      </c:pt>
                      <c:pt idx="1905">
                        <c:v>13.1</c:v>
                      </c:pt>
                      <c:pt idx="1906">
                        <c:v>13.2</c:v>
                      </c:pt>
                      <c:pt idx="1907">
                        <c:v>13.2</c:v>
                      </c:pt>
                      <c:pt idx="1908">
                        <c:v>13.2</c:v>
                      </c:pt>
                      <c:pt idx="1909">
                        <c:v>13.2</c:v>
                      </c:pt>
                      <c:pt idx="1910">
                        <c:v>13.1</c:v>
                      </c:pt>
                      <c:pt idx="1911">
                        <c:v>13.2</c:v>
                      </c:pt>
                      <c:pt idx="1912">
                        <c:v>13.2</c:v>
                      </c:pt>
                      <c:pt idx="1913">
                        <c:v>13.1</c:v>
                      </c:pt>
                      <c:pt idx="1914">
                        <c:v>13.2</c:v>
                      </c:pt>
                      <c:pt idx="1915">
                        <c:v>13.1</c:v>
                      </c:pt>
                      <c:pt idx="1916">
                        <c:v>13.1</c:v>
                      </c:pt>
                      <c:pt idx="1917">
                        <c:v>13.2</c:v>
                      </c:pt>
                      <c:pt idx="1918">
                        <c:v>13.2</c:v>
                      </c:pt>
                      <c:pt idx="1919">
                        <c:v>13.2</c:v>
                      </c:pt>
                      <c:pt idx="1920">
                        <c:v>13.2</c:v>
                      </c:pt>
                      <c:pt idx="1921">
                        <c:v>13.2</c:v>
                      </c:pt>
                      <c:pt idx="1922">
                        <c:v>13.2</c:v>
                      </c:pt>
                      <c:pt idx="1923">
                        <c:v>13.2</c:v>
                      </c:pt>
                      <c:pt idx="1924">
                        <c:v>13.2</c:v>
                      </c:pt>
                      <c:pt idx="1925">
                        <c:v>13.2</c:v>
                      </c:pt>
                      <c:pt idx="1926">
                        <c:v>13.3</c:v>
                      </c:pt>
                      <c:pt idx="1927">
                        <c:v>13.3</c:v>
                      </c:pt>
                      <c:pt idx="1928">
                        <c:v>13.2</c:v>
                      </c:pt>
                      <c:pt idx="1929">
                        <c:v>13.2</c:v>
                      </c:pt>
                      <c:pt idx="1930">
                        <c:v>13.3</c:v>
                      </c:pt>
                      <c:pt idx="1931">
                        <c:v>13.2</c:v>
                      </c:pt>
                      <c:pt idx="1932">
                        <c:v>13.3</c:v>
                      </c:pt>
                      <c:pt idx="1933">
                        <c:v>13.2</c:v>
                      </c:pt>
                      <c:pt idx="1934">
                        <c:v>13.2</c:v>
                      </c:pt>
                      <c:pt idx="1935">
                        <c:v>13.2</c:v>
                      </c:pt>
                      <c:pt idx="1936">
                        <c:v>13.3</c:v>
                      </c:pt>
                      <c:pt idx="1937">
                        <c:v>13.3</c:v>
                      </c:pt>
                      <c:pt idx="1938">
                        <c:v>13.3</c:v>
                      </c:pt>
                      <c:pt idx="1939">
                        <c:v>13.3</c:v>
                      </c:pt>
                      <c:pt idx="1940">
                        <c:v>13.3</c:v>
                      </c:pt>
                      <c:pt idx="1941">
                        <c:v>13.3</c:v>
                      </c:pt>
                      <c:pt idx="1942">
                        <c:v>13.3</c:v>
                      </c:pt>
                      <c:pt idx="1943">
                        <c:v>13.3</c:v>
                      </c:pt>
                      <c:pt idx="1944">
                        <c:v>13.4</c:v>
                      </c:pt>
                      <c:pt idx="1945">
                        <c:v>13.3</c:v>
                      </c:pt>
                      <c:pt idx="1946">
                        <c:v>13.3</c:v>
                      </c:pt>
                      <c:pt idx="1947">
                        <c:v>13.3</c:v>
                      </c:pt>
                      <c:pt idx="1948">
                        <c:v>13.3</c:v>
                      </c:pt>
                      <c:pt idx="1949">
                        <c:v>13.3</c:v>
                      </c:pt>
                      <c:pt idx="1950">
                        <c:v>13.4</c:v>
                      </c:pt>
                      <c:pt idx="1951">
                        <c:v>13.4</c:v>
                      </c:pt>
                      <c:pt idx="1952">
                        <c:v>13.3</c:v>
                      </c:pt>
                      <c:pt idx="1953">
                        <c:v>13.4</c:v>
                      </c:pt>
                      <c:pt idx="1954">
                        <c:v>13.3</c:v>
                      </c:pt>
                      <c:pt idx="1955">
                        <c:v>13.3</c:v>
                      </c:pt>
                      <c:pt idx="1956">
                        <c:v>13.4</c:v>
                      </c:pt>
                      <c:pt idx="1957">
                        <c:v>13.3</c:v>
                      </c:pt>
                      <c:pt idx="1958">
                        <c:v>13.4</c:v>
                      </c:pt>
                      <c:pt idx="1959">
                        <c:v>13.4</c:v>
                      </c:pt>
                      <c:pt idx="1960">
                        <c:v>13.4</c:v>
                      </c:pt>
                      <c:pt idx="1961">
                        <c:v>13.4</c:v>
                      </c:pt>
                      <c:pt idx="1962">
                        <c:v>13.4</c:v>
                      </c:pt>
                      <c:pt idx="1963">
                        <c:v>13.4</c:v>
                      </c:pt>
                      <c:pt idx="1964">
                        <c:v>13.4</c:v>
                      </c:pt>
                      <c:pt idx="1965">
                        <c:v>13.3</c:v>
                      </c:pt>
                      <c:pt idx="1966">
                        <c:v>13.3</c:v>
                      </c:pt>
                      <c:pt idx="1967">
                        <c:v>13.3</c:v>
                      </c:pt>
                      <c:pt idx="1968">
                        <c:v>13.3</c:v>
                      </c:pt>
                      <c:pt idx="1969">
                        <c:v>13.3</c:v>
                      </c:pt>
                      <c:pt idx="1970">
                        <c:v>13.2</c:v>
                      </c:pt>
                      <c:pt idx="1971">
                        <c:v>13.2</c:v>
                      </c:pt>
                      <c:pt idx="1972">
                        <c:v>13.3</c:v>
                      </c:pt>
                      <c:pt idx="1973">
                        <c:v>13.3</c:v>
                      </c:pt>
                      <c:pt idx="1974">
                        <c:v>13.4</c:v>
                      </c:pt>
                      <c:pt idx="1975">
                        <c:v>13.3</c:v>
                      </c:pt>
                      <c:pt idx="1976">
                        <c:v>13.3</c:v>
                      </c:pt>
                      <c:pt idx="1977">
                        <c:v>13.3</c:v>
                      </c:pt>
                      <c:pt idx="1978">
                        <c:v>13.3</c:v>
                      </c:pt>
                      <c:pt idx="1979">
                        <c:v>13.3</c:v>
                      </c:pt>
                      <c:pt idx="1980">
                        <c:v>13.4</c:v>
                      </c:pt>
                      <c:pt idx="1981">
                        <c:v>13.3</c:v>
                      </c:pt>
                      <c:pt idx="1982">
                        <c:v>13.3</c:v>
                      </c:pt>
                      <c:pt idx="1983">
                        <c:v>13.3</c:v>
                      </c:pt>
                      <c:pt idx="1984">
                        <c:v>13.3</c:v>
                      </c:pt>
                      <c:pt idx="1985">
                        <c:v>13.3</c:v>
                      </c:pt>
                      <c:pt idx="1986">
                        <c:v>13.2</c:v>
                      </c:pt>
                      <c:pt idx="1987">
                        <c:v>13.3</c:v>
                      </c:pt>
                      <c:pt idx="1988">
                        <c:v>13.2</c:v>
                      </c:pt>
                      <c:pt idx="1989">
                        <c:v>13.2</c:v>
                      </c:pt>
                      <c:pt idx="1990">
                        <c:v>13.3</c:v>
                      </c:pt>
                      <c:pt idx="1991">
                        <c:v>13.2</c:v>
                      </c:pt>
                      <c:pt idx="1992">
                        <c:v>13.2</c:v>
                      </c:pt>
                      <c:pt idx="1993">
                        <c:v>13.3</c:v>
                      </c:pt>
                      <c:pt idx="1994">
                        <c:v>13.3</c:v>
                      </c:pt>
                      <c:pt idx="1995">
                        <c:v>13.3</c:v>
                      </c:pt>
                      <c:pt idx="1996">
                        <c:v>13.2</c:v>
                      </c:pt>
                      <c:pt idx="1997">
                        <c:v>13.3</c:v>
                      </c:pt>
                      <c:pt idx="1998">
                        <c:v>13.2</c:v>
                      </c:pt>
                      <c:pt idx="1999">
                        <c:v>13.2</c:v>
                      </c:pt>
                      <c:pt idx="2000">
                        <c:v>13.3</c:v>
                      </c:pt>
                      <c:pt idx="2001">
                        <c:v>13.3</c:v>
                      </c:pt>
                      <c:pt idx="2002">
                        <c:v>13.2</c:v>
                      </c:pt>
                      <c:pt idx="2003">
                        <c:v>13.2</c:v>
                      </c:pt>
                      <c:pt idx="2004">
                        <c:v>13.2</c:v>
                      </c:pt>
                      <c:pt idx="2005">
                        <c:v>13.2</c:v>
                      </c:pt>
                      <c:pt idx="2006">
                        <c:v>13.2</c:v>
                      </c:pt>
                      <c:pt idx="2007">
                        <c:v>13.3</c:v>
                      </c:pt>
                      <c:pt idx="2008">
                        <c:v>13.3</c:v>
                      </c:pt>
                      <c:pt idx="2009">
                        <c:v>13.3</c:v>
                      </c:pt>
                      <c:pt idx="2010">
                        <c:v>13.2</c:v>
                      </c:pt>
                      <c:pt idx="2011">
                        <c:v>13.2</c:v>
                      </c:pt>
                      <c:pt idx="2012">
                        <c:v>13.3</c:v>
                      </c:pt>
                      <c:pt idx="2013">
                        <c:v>13.3</c:v>
                      </c:pt>
                      <c:pt idx="2014">
                        <c:v>13.2</c:v>
                      </c:pt>
                      <c:pt idx="2015">
                        <c:v>13.3</c:v>
                      </c:pt>
                      <c:pt idx="2016">
                        <c:v>13.3</c:v>
                      </c:pt>
                      <c:pt idx="2017">
                        <c:v>13.2</c:v>
                      </c:pt>
                      <c:pt idx="2018">
                        <c:v>13.3</c:v>
                      </c:pt>
                      <c:pt idx="2019">
                        <c:v>13.2</c:v>
                      </c:pt>
                      <c:pt idx="2020">
                        <c:v>13.2</c:v>
                      </c:pt>
                      <c:pt idx="2021">
                        <c:v>13.3</c:v>
                      </c:pt>
                      <c:pt idx="2022">
                        <c:v>13.3</c:v>
                      </c:pt>
                      <c:pt idx="2023">
                        <c:v>13.3</c:v>
                      </c:pt>
                      <c:pt idx="2024">
                        <c:v>13.3</c:v>
                      </c:pt>
                      <c:pt idx="2025">
                        <c:v>13.3</c:v>
                      </c:pt>
                      <c:pt idx="2026">
                        <c:v>13.3</c:v>
                      </c:pt>
                      <c:pt idx="2027">
                        <c:v>13.3</c:v>
                      </c:pt>
                      <c:pt idx="2028">
                        <c:v>13.3</c:v>
                      </c:pt>
                      <c:pt idx="2029">
                        <c:v>13.3</c:v>
                      </c:pt>
                      <c:pt idx="2030">
                        <c:v>13.3</c:v>
                      </c:pt>
                      <c:pt idx="2031">
                        <c:v>13.2</c:v>
                      </c:pt>
                      <c:pt idx="2032">
                        <c:v>13.2</c:v>
                      </c:pt>
                      <c:pt idx="2033">
                        <c:v>13.3</c:v>
                      </c:pt>
                      <c:pt idx="2034">
                        <c:v>13.2</c:v>
                      </c:pt>
                      <c:pt idx="2035">
                        <c:v>13.3</c:v>
                      </c:pt>
                      <c:pt idx="2036">
                        <c:v>13.3</c:v>
                      </c:pt>
                      <c:pt idx="2037">
                        <c:v>13.3</c:v>
                      </c:pt>
                      <c:pt idx="2038">
                        <c:v>13.3</c:v>
                      </c:pt>
                    </c:numCache>
                  </c:numRef>
                </c:yVal>
                <c:smooth val="0"/>
              </c15:ser>
            </c15:filteredScatterSeries>
            <c15:filteredScatterSeries>
              <c15:ser>
                <c:idx val="28"/>
                <c:order val="24"/>
                <c:tx>
                  <c:strRef>
                    <c:extLst xmlns:c15="http://schemas.microsoft.com/office/drawing/2012/chart">
                      <c:ext xmlns:c15="http://schemas.microsoft.com/office/drawing/2012/chart" uri="{02D57815-91ED-43cb-92C2-25804820EDAC}">
                        <c15:formulaRef>
                          <c15:sqref>'[T1500170-v3 LHO Charge Exp Day 4 and 5.xlsx]Raw Data'!$AE$15</c15:sqref>
                        </c15:formulaRef>
                      </c:ext>
                    </c:extLst>
                    <c:strCache>
                      <c:ptCount val="1"/>
                      <c:pt idx="0">
                        <c:v>Betsy Exp</c:v>
                      </c:pt>
                    </c:strCache>
                  </c:strRef>
                </c:tx>
                <c:spPr>
                  <a:ln w="19050" cap="rnd">
                    <a:solidFill>
                      <a:schemeClr val="accent5">
                        <a:lumMod val="60000"/>
                        <a:lumOff val="4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'[T1500170-v3 LHO Charge Exp Day 4 and 5.xlsx]Raw Data'!$B$18:$B$4644</c15:sqref>
                        </c15:formulaRef>
                      </c:ext>
                    </c:extLst>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extLst xmlns:c15="http://schemas.microsoft.com/office/drawing/2012/chart">
                      <c:ext xmlns:c15="http://schemas.microsoft.com/office/drawing/2012/chart" uri="{02D57815-91ED-43cb-92C2-25804820EDAC}">
                        <c15:formulaRef>
                          <c15:sqref>'[T1500170-v3 LHO Charge Exp Day 4 and 5.xlsx]Raw Data'!$AE$18:$AE$4644</c15:sqref>
                        </c15:formulaRef>
                      </c:ext>
                    </c:extLst>
                    <c:numCache>
                      <c:formatCode>#,##0.0</c:formatCode>
                      <c:ptCount val="4627"/>
                      <c:pt idx="0">
                        <c:v>13</c:v>
                      </c:pt>
                      <c:pt idx="1">
                        <c:v>12.9</c:v>
                      </c:pt>
                      <c:pt idx="2">
                        <c:v>12.8</c:v>
                      </c:pt>
                      <c:pt idx="3">
                        <c:v>12.7</c:v>
                      </c:pt>
                      <c:pt idx="4">
                        <c:v>12.7</c:v>
                      </c:pt>
                      <c:pt idx="5">
                        <c:v>12.7</c:v>
                      </c:pt>
                      <c:pt idx="6">
                        <c:v>12.6</c:v>
                      </c:pt>
                      <c:pt idx="7">
                        <c:v>12.7</c:v>
                      </c:pt>
                      <c:pt idx="8">
                        <c:v>12.7</c:v>
                      </c:pt>
                      <c:pt idx="9">
                        <c:v>12.6</c:v>
                      </c:pt>
                      <c:pt idx="10">
                        <c:v>12.6</c:v>
                      </c:pt>
                      <c:pt idx="11">
                        <c:v>12.5</c:v>
                      </c:pt>
                      <c:pt idx="12">
                        <c:v>12.2</c:v>
                      </c:pt>
                      <c:pt idx="13">
                        <c:v>12</c:v>
                      </c:pt>
                      <c:pt idx="14">
                        <c:v>11.4</c:v>
                      </c:pt>
                      <c:pt idx="15">
                        <c:v>10.5</c:v>
                      </c:pt>
                      <c:pt idx="16">
                        <c:v>8.5</c:v>
                      </c:pt>
                      <c:pt idx="17">
                        <c:v>4.8</c:v>
                      </c:pt>
                      <c:pt idx="18">
                        <c:v>-1.8</c:v>
                      </c:pt>
                      <c:pt idx="19">
                        <c:v>-12.6</c:v>
                      </c:pt>
                      <c:pt idx="20">
                        <c:v>-36.6</c:v>
                      </c:pt>
                      <c:pt idx="21">
                        <c:v>-52.2</c:v>
                      </c:pt>
                      <c:pt idx="22">
                        <c:v>-63.7</c:v>
                      </c:pt>
                      <c:pt idx="23">
                        <c:v>-68.3</c:v>
                      </c:pt>
                      <c:pt idx="24">
                        <c:v>-71.2</c:v>
                      </c:pt>
                      <c:pt idx="25">
                        <c:v>-71.7</c:v>
                      </c:pt>
                      <c:pt idx="26">
                        <c:v>-72.099999999999994</c:v>
                      </c:pt>
                      <c:pt idx="27">
                        <c:v>-72.5</c:v>
                      </c:pt>
                      <c:pt idx="28">
                        <c:v>-75.5</c:v>
                      </c:pt>
                      <c:pt idx="29">
                        <c:v>-76.599999999999994</c:v>
                      </c:pt>
                      <c:pt idx="30">
                        <c:v>-76.8</c:v>
                      </c:pt>
                      <c:pt idx="31">
                        <c:v>-74.8</c:v>
                      </c:pt>
                      <c:pt idx="32">
                        <c:v>-70</c:v>
                      </c:pt>
                      <c:pt idx="33">
                        <c:v>-71.400000000000006</c:v>
                      </c:pt>
                      <c:pt idx="34">
                        <c:v>-76</c:v>
                      </c:pt>
                      <c:pt idx="35">
                        <c:v>-91.5</c:v>
                      </c:pt>
                      <c:pt idx="36">
                        <c:v>-120.5</c:v>
                      </c:pt>
                      <c:pt idx="37">
                        <c:v>-131.9</c:v>
                      </c:pt>
                      <c:pt idx="38">
                        <c:v>-142.80000000000001</c:v>
                      </c:pt>
                      <c:pt idx="39">
                        <c:v>-161.9</c:v>
                      </c:pt>
                      <c:pt idx="40">
                        <c:v>-195.3</c:v>
                      </c:pt>
                      <c:pt idx="41">
                        <c:v>-242.5</c:v>
                      </c:pt>
                      <c:pt idx="42">
                        <c:v>-312.89999999999998</c:v>
                      </c:pt>
                      <c:pt idx="43">
                        <c:v>-382.1</c:v>
                      </c:pt>
                      <c:pt idx="44">
                        <c:v>-449.2</c:v>
                      </c:pt>
                      <c:pt idx="45">
                        <c:v>-477.4</c:v>
                      </c:pt>
                      <c:pt idx="46">
                        <c:v>-495.3</c:v>
                      </c:pt>
                      <c:pt idx="47">
                        <c:v>-502.7</c:v>
                      </c:pt>
                      <c:pt idx="48">
                        <c:v>-508.5</c:v>
                      </c:pt>
                      <c:pt idx="49">
                        <c:v>-512.79999999999995</c:v>
                      </c:pt>
                      <c:pt idx="50">
                        <c:v>-511.9</c:v>
                      </c:pt>
                      <c:pt idx="51">
                        <c:v>-513.9</c:v>
                      </c:pt>
                      <c:pt idx="52">
                        <c:v>-515</c:v>
                      </c:pt>
                      <c:pt idx="53">
                        <c:v>-512.5</c:v>
                      </c:pt>
                      <c:pt idx="54">
                        <c:v>-514.29999999999995</c:v>
                      </c:pt>
                      <c:pt idx="55">
                        <c:v>-514.4</c:v>
                      </c:pt>
                      <c:pt idx="56">
                        <c:v>-512.29999999999995</c:v>
                      </c:pt>
                      <c:pt idx="57">
                        <c:v>-513.79999999999995</c:v>
                      </c:pt>
                      <c:pt idx="58">
                        <c:v>-511.2</c:v>
                      </c:pt>
                      <c:pt idx="59">
                        <c:v>-457</c:v>
                      </c:pt>
                      <c:pt idx="60">
                        <c:v>-385.1</c:v>
                      </c:pt>
                      <c:pt idx="61">
                        <c:v>-342.7</c:v>
                      </c:pt>
                      <c:pt idx="62">
                        <c:v>-354.9</c:v>
                      </c:pt>
                      <c:pt idx="63">
                        <c:v>-362.4</c:v>
                      </c:pt>
                      <c:pt idx="64">
                        <c:v>-378.1</c:v>
                      </c:pt>
                      <c:pt idx="65">
                        <c:v>-389.7</c:v>
                      </c:pt>
                      <c:pt idx="66">
                        <c:v>-389.8</c:v>
                      </c:pt>
                      <c:pt idx="67">
                        <c:v>-401.2</c:v>
                      </c:pt>
                      <c:pt idx="68">
                        <c:v>-403.2</c:v>
                      </c:pt>
                      <c:pt idx="69">
                        <c:v>-401.4</c:v>
                      </c:pt>
                      <c:pt idx="70">
                        <c:v>-410.9</c:v>
                      </c:pt>
                      <c:pt idx="71">
                        <c:v>-410.4</c:v>
                      </c:pt>
                      <c:pt idx="72">
                        <c:v>-410.8</c:v>
                      </c:pt>
                      <c:pt idx="73">
                        <c:v>-420.6</c:v>
                      </c:pt>
                      <c:pt idx="74">
                        <c:v>-418.1</c:v>
                      </c:pt>
                      <c:pt idx="75">
                        <c:v>-417.1</c:v>
                      </c:pt>
                      <c:pt idx="76">
                        <c:v>-423.6</c:v>
                      </c:pt>
                      <c:pt idx="77">
                        <c:v>-418.5</c:v>
                      </c:pt>
                      <c:pt idx="78">
                        <c:v>-420.6</c:v>
                      </c:pt>
                      <c:pt idx="79">
                        <c:v>-420</c:v>
                      </c:pt>
                      <c:pt idx="80">
                        <c:v>-416.9</c:v>
                      </c:pt>
                      <c:pt idx="81">
                        <c:v>-419.9</c:v>
                      </c:pt>
                      <c:pt idx="82">
                        <c:v>-414.6</c:v>
                      </c:pt>
                      <c:pt idx="83">
                        <c:v>-410.4</c:v>
                      </c:pt>
                      <c:pt idx="84">
                        <c:v>-382</c:v>
                      </c:pt>
                      <c:pt idx="85">
                        <c:v>-341.3</c:v>
                      </c:pt>
                      <c:pt idx="86">
                        <c:v>-317.5</c:v>
                      </c:pt>
                      <c:pt idx="87">
                        <c:v>-296.3</c:v>
                      </c:pt>
                      <c:pt idx="88">
                        <c:v>-265.3</c:v>
                      </c:pt>
                      <c:pt idx="89">
                        <c:v>-250.2</c:v>
                      </c:pt>
                      <c:pt idx="90">
                        <c:v>-262.60000000000002</c:v>
                      </c:pt>
                      <c:pt idx="91">
                        <c:v>-288.8</c:v>
                      </c:pt>
                      <c:pt idx="92">
                        <c:v>-317.60000000000002</c:v>
                      </c:pt>
                      <c:pt idx="93">
                        <c:v>-344.1</c:v>
                      </c:pt>
                      <c:pt idx="94">
                        <c:v>-356.7</c:v>
                      </c:pt>
                      <c:pt idx="95">
                        <c:v>-371.2</c:v>
                      </c:pt>
                      <c:pt idx="96">
                        <c:v>-372.2</c:v>
                      </c:pt>
                      <c:pt idx="97">
                        <c:v>-377.8</c:v>
                      </c:pt>
                      <c:pt idx="98">
                        <c:v>-380.1</c:v>
                      </c:pt>
                      <c:pt idx="99">
                        <c:v>-379</c:v>
                      </c:pt>
                      <c:pt idx="100">
                        <c:v>-386.7</c:v>
                      </c:pt>
                      <c:pt idx="101">
                        <c:v>-385.6</c:v>
                      </c:pt>
                      <c:pt idx="102">
                        <c:v>-386.9</c:v>
                      </c:pt>
                      <c:pt idx="103">
                        <c:v>-395.5</c:v>
                      </c:pt>
                      <c:pt idx="104">
                        <c:v>-394.6</c:v>
                      </c:pt>
                      <c:pt idx="105">
                        <c:v>-397.7</c:v>
                      </c:pt>
                      <c:pt idx="106">
                        <c:v>-402.4</c:v>
                      </c:pt>
                      <c:pt idx="107">
                        <c:v>-396.5</c:v>
                      </c:pt>
                      <c:pt idx="108">
                        <c:v>-402.1</c:v>
                      </c:pt>
                      <c:pt idx="109">
                        <c:v>-402.9</c:v>
                      </c:pt>
                      <c:pt idx="110">
                        <c:v>-401.2</c:v>
                      </c:pt>
                      <c:pt idx="111">
                        <c:v>-407.1</c:v>
                      </c:pt>
                      <c:pt idx="112">
                        <c:v>-384</c:v>
                      </c:pt>
                      <c:pt idx="113">
                        <c:v>-249.3</c:v>
                      </c:pt>
                      <c:pt idx="114">
                        <c:v>-150.5</c:v>
                      </c:pt>
                      <c:pt idx="115">
                        <c:v>-97</c:v>
                      </c:pt>
                      <c:pt idx="116">
                        <c:v>-82</c:v>
                      </c:pt>
                      <c:pt idx="117">
                        <c:v>-65.400000000000006</c:v>
                      </c:pt>
                      <c:pt idx="118">
                        <c:v>-55.1</c:v>
                      </c:pt>
                      <c:pt idx="119">
                        <c:v>-53</c:v>
                      </c:pt>
                      <c:pt idx="120">
                        <c:v>-54</c:v>
                      </c:pt>
                      <c:pt idx="121">
                        <c:v>-59.1</c:v>
                      </c:pt>
                      <c:pt idx="122">
                        <c:v>-66.400000000000006</c:v>
                      </c:pt>
                      <c:pt idx="123">
                        <c:v>-64.099999999999994</c:v>
                      </c:pt>
                      <c:pt idx="124">
                        <c:v>-53.8</c:v>
                      </c:pt>
                      <c:pt idx="125">
                        <c:v>-40.6</c:v>
                      </c:pt>
                      <c:pt idx="126">
                        <c:v>-19.5</c:v>
                      </c:pt>
                      <c:pt idx="127">
                        <c:v>-0.5</c:v>
                      </c:pt>
                      <c:pt idx="128">
                        <c:v>17.8</c:v>
                      </c:pt>
                      <c:pt idx="129">
                        <c:v>33.799999999999997</c:v>
                      </c:pt>
                      <c:pt idx="130">
                        <c:v>41</c:v>
                      </c:pt>
                      <c:pt idx="131">
                        <c:v>46.6</c:v>
                      </c:pt>
                      <c:pt idx="132">
                        <c:v>50.5</c:v>
                      </c:pt>
                      <c:pt idx="133">
                        <c:v>53</c:v>
                      </c:pt>
                      <c:pt idx="134">
                        <c:v>55</c:v>
                      </c:pt>
                      <c:pt idx="135">
                        <c:v>55.9</c:v>
                      </c:pt>
                      <c:pt idx="136">
                        <c:v>56.6</c:v>
                      </c:pt>
                      <c:pt idx="137">
                        <c:v>57</c:v>
                      </c:pt>
                      <c:pt idx="138">
                        <c:v>57.3</c:v>
                      </c:pt>
                      <c:pt idx="139">
                        <c:v>57.4</c:v>
                      </c:pt>
                      <c:pt idx="140">
                        <c:v>57.4</c:v>
                      </c:pt>
                      <c:pt idx="141">
                        <c:v>57.3</c:v>
                      </c:pt>
                      <c:pt idx="142">
                        <c:v>57.5</c:v>
                      </c:pt>
                      <c:pt idx="143">
                        <c:v>57.5</c:v>
                      </c:pt>
                      <c:pt idx="144">
                        <c:v>57.3</c:v>
                      </c:pt>
                      <c:pt idx="145">
                        <c:v>57.3</c:v>
                      </c:pt>
                      <c:pt idx="146">
                        <c:v>57.3</c:v>
                      </c:pt>
                      <c:pt idx="147">
                        <c:v>57.3</c:v>
                      </c:pt>
                      <c:pt idx="148">
                        <c:v>57.2</c:v>
                      </c:pt>
                      <c:pt idx="149">
                        <c:v>57.1</c:v>
                      </c:pt>
                      <c:pt idx="150">
                        <c:v>57.1</c:v>
                      </c:pt>
                      <c:pt idx="151">
                        <c:v>57</c:v>
                      </c:pt>
                      <c:pt idx="152">
                        <c:v>57</c:v>
                      </c:pt>
                      <c:pt idx="153">
                        <c:v>56.9</c:v>
                      </c:pt>
                      <c:pt idx="154">
                        <c:v>56.9</c:v>
                      </c:pt>
                      <c:pt idx="155">
                        <c:v>56.8</c:v>
                      </c:pt>
                      <c:pt idx="156">
                        <c:v>56.8</c:v>
                      </c:pt>
                      <c:pt idx="157">
                        <c:v>56.8</c:v>
                      </c:pt>
                      <c:pt idx="158">
                        <c:v>56.7</c:v>
                      </c:pt>
                      <c:pt idx="159">
                        <c:v>56.6</c:v>
                      </c:pt>
                      <c:pt idx="160">
                        <c:v>56.6</c:v>
                      </c:pt>
                      <c:pt idx="161">
                        <c:v>56.5</c:v>
                      </c:pt>
                      <c:pt idx="162">
                        <c:v>56.5</c:v>
                      </c:pt>
                      <c:pt idx="163">
                        <c:v>56.5</c:v>
                      </c:pt>
                      <c:pt idx="164">
                        <c:v>56.5</c:v>
                      </c:pt>
                      <c:pt idx="165">
                        <c:v>56.4</c:v>
                      </c:pt>
                      <c:pt idx="166">
                        <c:v>56.4</c:v>
                      </c:pt>
                      <c:pt idx="167">
                        <c:v>56.4</c:v>
                      </c:pt>
                      <c:pt idx="168">
                        <c:v>56.3</c:v>
                      </c:pt>
                      <c:pt idx="169">
                        <c:v>56.2</c:v>
                      </c:pt>
                      <c:pt idx="170">
                        <c:v>56.2</c:v>
                      </c:pt>
                      <c:pt idx="171">
                        <c:v>56.1</c:v>
                      </c:pt>
                      <c:pt idx="172">
                        <c:v>56.1</c:v>
                      </c:pt>
                      <c:pt idx="173">
                        <c:v>56.1</c:v>
                      </c:pt>
                      <c:pt idx="174">
                        <c:v>56</c:v>
                      </c:pt>
                      <c:pt idx="175">
                        <c:v>56</c:v>
                      </c:pt>
                      <c:pt idx="176">
                        <c:v>56</c:v>
                      </c:pt>
                      <c:pt idx="177">
                        <c:v>55.9</c:v>
                      </c:pt>
                      <c:pt idx="178">
                        <c:v>55.9</c:v>
                      </c:pt>
                      <c:pt idx="179">
                        <c:v>55.8</c:v>
                      </c:pt>
                      <c:pt idx="180">
                        <c:v>55.8</c:v>
                      </c:pt>
                      <c:pt idx="181">
                        <c:v>55.8</c:v>
                      </c:pt>
                      <c:pt idx="182">
                        <c:v>55.8</c:v>
                      </c:pt>
                      <c:pt idx="183">
                        <c:v>55.7</c:v>
                      </c:pt>
                      <c:pt idx="184">
                        <c:v>55.7</c:v>
                      </c:pt>
                      <c:pt idx="185">
                        <c:v>55.6</c:v>
                      </c:pt>
                      <c:pt idx="186">
                        <c:v>55.6</c:v>
                      </c:pt>
                      <c:pt idx="187">
                        <c:v>55.6</c:v>
                      </c:pt>
                      <c:pt idx="188">
                        <c:v>55.5</c:v>
                      </c:pt>
                      <c:pt idx="189">
                        <c:v>55.5</c:v>
                      </c:pt>
                      <c:pt idx="190">
                        <c:v>55.5</c:v>
                      </c:pt>
                      <c:pt idx="191">
                        <c:v>55.5</c:v>
                      </c:pt>
                      <c:pt idx="192">
                        <c:v>55.4</c:v>
                      </c:pt>
                      <c:pt idx="193">
                        <c:v>55.3</c:v>
                      </c:pt>
                      <c:pt idx="194">
                        <c:v>55.3</c:v>
                      </c:pt>
                      <c:pt idx="195">
                        <c:v>55.4</c:v>
                      </c:pt>
                      <c:pt idx="196">
                        <c:v>55.4</c:v>
                      </c:pt>
                      <c:pt idx="197">
                        <c:v>55.3</c:v>
                      </c:pt>
                      <c:pt idx="198">
                        <c:v>55.3</c:v>
                      </c:pt>
                      <c:pt idx="199">
                        <c:v>55.2</c:v>
                      </c:pt>
                      <c:pt idx="200">
                        <c:v>55.2</c:v>
                      </c:pt>
                      <c:pt idx="201">
                        <c:v>55.2</c:v>
                      </c:pt>
                      <c:pt idx="202">
                        <c:v>55.1</c:v>
                      </c:pt>
                      <c:pt idx="203">
                        <c:v>55</c:v>
                      </c:pt>
                      <c:pt idx="204">
                        <c:v>54.9</c:v>
                      </c:pt>
                      <c:pt idx="205">
                        <c:v>54.9</c:v>
                      </c:pt>
                      <c:pt idx="206">
                        <c:v>55</c:v>
                      </c:pt>
                      <c:pt idx="207">
                        <c:v>54.9</c:v>
                      </c:pt>
                      <c:pt idx="208">
                        <c:v>54.9</c:v>
                      </c:pt>
                      <c:pt idx="209">
                        <c:v>54.9</c:v>
                      </c:pt>
                      <c:pt idx="210">
                        <c:v>54.9</c:v>
                      </c:pt>
                      <c:pt idx="211">
                        <c:v>54.8</c:v>
                      </c:pt>
                      <c:pt idx="212">
                        <c:v>54.8</c:v>
                      </c:pt>
                      <c:pt idx="213">
                        <c:v>54.8</c:v>
                      </c:pt>
                      <c:pt idx="214">
                        <c:v>54.7</c:v>
                      </c:pt>
                      <c:pt idx="215">
                        <c:v>54.7</c:v>
                      </c:pt>
                      <c:pt idx="216">
                        <c:v>54.7</c:v>
                      </c:pt>
                      <c:pt idx="217">
                        <c:v>54.7</c:v>
                      </c:pt>
                      <c:pt idx="218">
                        <c:v>54.7</c:v>
                      </c:pt>
                      <c:pt idx="219">
                        <c:v>54.6</c:v>
                      </c:pt>
                      <c:pt idx="220">
                        <c:v>54.6</c:v>
                      </c:pt>
                      <c:pt idx="221">
                        <c:v>54.6</c:v>
                      </c:pt>
                      <c:pt idx="222">
                        <c:v>54.5</c:v>
                      </c:pt>
                      <c:pt idx="223">
                        <c:v>54.5</c:v>
                      </c:pt>
                      <c:pt idx="224">
                        <c:v>54.5</c:v>
                      </c:pt>
                      <c:pt idx="225">
                        <c:v>54.5</c:v>
                      </c:pt>
                      <c:pt idx="226">
                        <c:v>54.5</c:v>
                      </c:pt>
                      <c:pt idx="227">
                        <c:v>54.5</c:v>
                      </c:pt>
                      <c:pt idx="228">
                        <c:v>54.4</c:v>
                      </c:pt>
                      <c:pt idx="229">
                        <c:v>54.4</c:v>
                      </c:pt>
                      <c:pt idx="230">
                        <c:v>54.3</c:v>
                      </c:pt>
                      <c:pt idx="231">
                        <c:v>54.3</c:v>
                      </c:pt>
                      <c:pt idx="232">
                        <c:v>54.3</c:v>
                      </c:pt>
                      <c:pt idx="233">
                        <c:v>54.2</c:v>
                      </c:pt>
                      <c:pt idx="234">
                        <c:v>54.2</c:v>
                      </c:pt>
                      <c:pt idx="235">
                        <c:v>54.2</c:v>
                      </c:pt>
                      <c:pt idx="236">
                        <c:v>54.2</c:v>
                      </c:pt>
                      <c:pt idx="237">
                        <c:v>54.2</c:v>
                      </c:pt>
                      <c:pt idx="238">
                        <c:v>54.2</c:v>
                      </c:pt>
                      <c:pt idx="239">
                        <c:v>54.2</c:v>
                      </c:pt>
                      <c:pt idx="240">
                        <c:v>54.3</c:v>
                      </c:pt>
                      <c:pt idx="241">
                        <c:v>54.2</c:v>
                      </c:pt>
                      <c:pt idx="242">
                        <c:v>54.2</c:v>
                      </c:pt>
                      <c:pt idx="243">
                        <c:v>54.2</c:v>
                      </c:pt>
                      <c:pt idx="244">
                        <c:v>54.2</c:v>
                      </c:pt>
                      <c:pt idx="245">
                        <c:v>54.2</c:v>
                      </c:pt>
                      <c:pt idx="246">
                        <c:v>54.1</c:v>
                      </c:pt>
                      <c:pt idx="247">
                        <c:v>54.1</c:v>
                      </c:pt>
                      <c:pt idx="248">
                        <c:v>54.1</c:v>
                      </c:pt>
                      <c:pt idx="249">
                        <c:v>54.1</c:v>
                      </c:pt>
                      <c:pt idx="250">
                        <c:v>54.1</c:v>
                      </c:pt>
                      <c:pt idx="251">
                        <c:v>54</c:v>
                      </c:pt>
                      <c:pt idx="252">
                        <c:v>54</c:v>
                      </c:pt>
                      <c:pt idx="253">
                        <c:v>54</c:v>
                      </c:pt>
                      <c:pt idx="254">
                        <c:v>54</c:v>
                      </c:pt>
                      <c:pt idx="255">
                        <c:v>54</c:v>
                      </c:pt>
                      <c:pt idx="256">
                        <c:v>53.8</c:v>
                      </c:pt>
                      <c:pt idx="257">
                        <c:v>53.8</c:v>
                      </c:pt>
                      <c:pt idx="258">
                        <c:v>53.8</c:v>
                      </c:pt>
                      <c:pt idx="259">
                        <c:v>53.7</c:v>
                      </c:pt>
                      <c:pt idx="260">
                        <c:v>53.7</c:v>
                      </c:pt>
                      <c:pt idx="261">
                        <c:v>53.7</c:v>
                      </c:pt>
                      <c:pt idx="262">
                        <c:v>53.7</c:v>
                      </c:pt>
                      <c:pt idx="263">
                        <c:v>53.6</c:v>
                      </c:pt>
                      <c:pt idx="264">
                        <c:v>53.5</c:v>
                      </c:pt>
                      <c:pt idx="265">
                        <c:v>53.5</c:v>
                      </c:pt>
                      <c:pt idx="266">
                        <c:v>53.5</c:v>
                      </c:pt>
                      <c:pt idx="267">
                        <c:v>53.4</c:v>
                      </c:pt>
                      <c:pt idx="268">
                        <c:v>53.5</c:v>
                      </c:pt>
                      <c:pt idx="269">
                        <c:v>53.5</c:v>
                      </c:pt>
                      <c:pt idx="270">
                        <c:v>53.5</c:v>
                      </c:pt>
                      <c:pt idx="271">
                        <c:v>53.4</c:v>
                      </c:pt>
                      <c:pt idx="272">
                        <c:v>53.4</c:v>
                      </c:pt>
                      <c:pt idx="273">
                        <c:v>53.4</c:v>
                      </c:pt>
                      <c:pt idx="274">
                        <c:v>53.4</c:v>
                      </c:pt>
                      <c:pt idx="275">
                        <c:v>53.3</c:v>
                      </c:pt>
                      <c:pt idx="276">
                        <c:v>53.4</c:v>
                      </c:pt>
                      <c:pt idx="277">
                        <c:v>53.3</c:v>
                      </c:pt>
                      <c:pt idx="278">
                        <c:v>53.4</c:v>
                      </c:pt>
                      <c:pt idx="279">
                        <c:v>53.3</c:v>
                      </c:pt>
                      <c:pt idx="280">
                        <c:v>53.3</c:v>
                      </c:pt>
                      <c:pt idx="281">
                        <c:v>53.2</c:v>
                      </c:pt>
                      <c:pt idx="282">
                        <c:v>53.3</c:v>
                      </c:pt>
                      <c:pt idx="283">
                        <c:v>53.3</c:v>
                      </c:pt>
                      <c:pt idx="284">
                        <c:v>53.3</c:v>
                      </c:pt>
                      <c:pt idx="285">
                        <c:v>53.2</c:v>
                      </c:pt>
                      <c:pt idx="286">
                        <c:v>53.2</c:v>
                      </c:pt>
                      <c:pt idx="287">
                        <c:v>53.2</c:v>
                      </c:pt>
                      <c:pt idx="288">
                        <c:v>53.2</c:v>
                      </c:pt>
                      <c:pt idx="289">
                        <c:v>53.2</c:v>
                      </c:pt>
                      <c:pt idx="290">
                        <c:v>53.2</c:v>
                      </c:pt>
                      <c:pt idx="291">
                        <c:v>53.1</c:v>
                      </c:pt>
                      <c:pt idx="292">
                        <c:v>53.2</c:v>
                      </c:pt>
                      <c:pt idx="293">
                        <c:v>53.1</c:v>
                      </c:pt>
                      <c:pt idx="294">
                        <c:v>53.1</c:v>
                      </c:pt>
                      <c:pt idx="295">
                        <c:v>53.1</c:v>
                      </c:pt>
                      <c:pt idx="296">
                        <c:v>53</c:v>
                      </c:pt>
                      <c:pt idx="297">
                        <c:v>53</c:v>
                      </c:pt>
                      <c:pt idx="298">
                        <c:v>53</c:v>
                      </c:pt>
                      <c:pt idx="299">
                        <c:v>53.1</c:v>
                      </c:pt>
                      <c:pt idx="300">
                        <c:v>53</c:v>
                      </c:pt>
                      <c:pt idx="301">
                        <c:v>53</c:v>
                      </c:pt>
                      <c:pt idx="302">
                        <c:v>53</c:v>
                      </c:pt>
                      <c:pt idx="303">
                        <c:v>53</c:v>
                      </c:pt>
                      <c:pt idx="304">
                        <c:v>52.9</c:v>
                      </c:pt>
                      <c:pt idx="305">
                        <c:v>52.9</c:v>
                      </c:pt>
                      <c:pt idx="306">
                        <c:v>53</c:v>
                      </c:pt>
                      <c:pt idx="307">
                        <c:v>52.9</c:v>
                      </c:pt>
                      <c:pt idx="308">
                        <c:v>52.9</c:v>
                      </c:pt>
                      <c:pt idx="309">
                        <c:v>52.9</c:v>
                      </c:pt>
                      <c:pt idx="310">
                        <c:v>52.9</c:v>
                      </c:pt>
                      <c:pt idx="311">
                        <c:v>52.9</c:v>
                      </c:pt>
                      <c:pt idx="312">
                        <c:v>52.8</c:v>
                      </c:pt>
                      <c:pt idx="313">
                        <c:v>52.8</c:v>
                      </c:pt>
                      <c:pt idx="314">
                        <c:v>52.8</c:v>
                      </c:pt>
                      <c:pt idx="315">
                        <c:v>52.8</c:v>
                      </c:pt>
                      <c:pt idx="316">
                        <c:v>52.8</c:v>
                      </c:pt>
                      <c:pt idx="317">
                        <c:v>52.7</c:v>
                      </c:pt>
                      <c:pt idx="318">
                        <c:v>52.7</c:v>
                      </c:pt>
                      <c:pt idx="319">
                        <c:v>52.7</c:v>
                      </c:pt>
                      <c:pt idx="320">
                        <c:v>52.6</c:v>
                      </c:pt>
                      <c:pt idx="321">
                        <c:v>52.7</c:v>
                      </c:pt>
                      <c:pt idx="322">
                        <c:v>52.7</c:v>
                      </c:pt>
                      <c:pt idx="323">
                        <c:v>52.7</c:v>
                      </c:pt>
                      <c:pt idx="324">
                        <c:v>52.7</c:v>
                      </c:pt>
                      <c:pt idx="325">
                        <c:v>52.7</c:v>
                      </c:pt>
                      <c:pt idx="326">
                        <c:v>52.7</c:v>
                      </c:pt>
                      <c:pt idx="327">
                        <c:v>52.6</c:v>
                      </c:pt>
                      <c:pt idx="328">
                        <c:v>52.6</c:v>
                      </c:pt>
                      <c:pt idx="329">
                        <c:v>52.6</c:v>
                      </c:pt>
                      <c:pt idx="330">
                        <c:v>52.6</c:v>
                      </c:pt>
                      <c:pt idx="331">
                        <c:v>52.5</c:v>
                      </c:pt>
                      <c:pt idx="332">
                        <c:v>52.5</c:v>
                      </c:pt>
                      <c:pt idx="333">
                        <c:v>52.5</c:v>
                      </c:pt>
                      <c:pt idx="334">
                        <c:v>52.5</c:v>
                      </c:pt>
                      <c:pt idx="335">
                        <c:v>52.5</c:v>
                      </c:pt>
                      <c:pt idx="336">
                        <c:v>52.5</c:v>
                      </c:pt>
                      <c:pt idx="337">
                        <c:v>52.5</c:v>
                      </c:pt>
                      <c:pt idx="338">
                        <c:v>52.5</c:v>
                      </c:pt>
                      <c:pt idx="339">
                        <c:v>52.4</c:v>
                      </c:pt>
                      <c:pt idx="340">
                        <c:v>52.3</c:v>
                      </c:pt>
                      <c:pt idx="341">
                        <c:v>52.2</c:v>
                      </c:pt>
                      <c:pt idx="342">
                        <c:v>52.1</c:v>
                      </c:pt>
                      <c:pt idx="343">
                        <c:v>52.1</c:v>
                      </c:pt>
                      <c:pt idx="344">
                        <c:v>52.1</c:v>
                      </c:pt>
                      <c:pt idx="345">
                        <c:v>52.1</c:v>
                      </c:pt>
                      <c:pt idx="346">
                        <c:v>52.1</c:v>
                      </c:pt>
                      <c:pt idx="347">
                        <c:v>52.1</c:v>
                      </c:pt>
                      <c:pt idx="348">
                        <c:v>52.1</c:v>
                      </c:pt>
                      <c:pt idx="349">
                        <c:v>52</c:v>
                      </c:pt>
                      <c:pt idx="350">
                        <c:v>52</c:v>
                      </c:pt>
                      <c:pt idx="351">
                        <c:v>52</c:v>
                      </c:pt>
                      <c:pt idx="352">
                        <c:v>52</c:v>
                      </c:pt>
                      <c:pt idx="353">
                        <c:v>52.1</c:v>
                      </c:pt>
                      <c:pt idx="354">
                        <c:v>52.1</c:v>
                      </c:pt>
                      <c:pt idx="355">
                        <c:v>52</c:v>
                      </c:pt>
                      <c:pt idx="356">
                        <c:v>51.9</c:v>
                      </c:pt>
                      <c:pt idx="357">
                        <c:v>51.9</c:v>
                      </c:pt>
                      <c:pt idx="358">
                        <c:v>51.5</c:v>
                      </c:pt>
                      <c:pt idx="359">
                        <c:v>51.1</c:v>
                      </c:pt>
                      <c:pt idx="360">
                        <c:v>50.5</c:v>
                      </c:pt>
                      <c:pt idx="361">
                        <c:v>49.8</c:v>
                      </c:pt>
                      <c:pt idx="362">
                        <c:v>48.6</c:v>
                      </c:pt>
                      <c:pt idx="363">
                        <c:v>46</c:v>
                      </c:pt>
                      <c:pt idx="364">
                        <c:v>41.3</c:v>
                      </c:pt>
                      <c:pt idx="365">
                        <c:v>35</c:v>
                      </c:pt>
                      <c:pt idx="366">
                        <c:v>23.7</c:v>
                      </c:pt>
                      <c:pt idx="367">
                        <c:v>-3.5</c:v>
                      </c:pt>
                      <c:pt idx="368">
                        <c:v>-18.399999999999999</c:v>
                      </c:pt>
                      <c:pt idx="369">
                        <c:v>-27.2</c:v>
                      </c:pt>
                      <c:pt idx="370">
                        <c:v>-37.1</c:v>
                      </c:pt>
                      <c:pt idx="371">
                        <c:v>-45.9</c:v>
                      </c:pt>
                      <c:pt idx="372">
                        <c:v>-49.4</c:v>
                      </c:pt>
                      <c:pt idx="373">
                        <c:v>-50.9</c:v>
                      </c:pt>
                      <c:pt idx="374">
                        <c:v>-51.3</c:v>
                      </c:pt>
                      <c:pt idx="375">
                        <c:v>-52</c:v>
                      </c:pt>
                      <c:pt idx="376">
                        <c:v>-51.4</c:v>
                      </c:pt>
                      <c:pt idx="377">
                        <c:v>-50.2</c:v>
                      </c:pt>
                      <c:pt idx="378">
                        <c:v>-50</c:v>
                      </c:pt>
                      <c:pt idx="379">
                        <c:v>-50.9</c:v>
                      </c:pt>
                      <c:pt idx="380">
                        <c:v>-51.8</c:v>
                      </c:pt>
                      <c:pt idx="381">
                        <c:v>-52.6</c:v>
                      </c:pt>
                      <c:pt idx="382">
                        <c:v>-53.9</c:v>
                      </c:pt>
                      <c:pt idx="383">
                        <c:v>-47.9</c:v>
                      </c:pt>
                      <c:pt idx="384">
                        <c:v>-51.5</c:v>
                      </c:pt>
                      <c:pt idx="385">
                        <c:v>-66.599999999999994</c:v>
                      </c:pt>
                      <c:pt idx="386">
                        <c:v>-94.7</c:v>
                      </c:pt>
                      <c:pt idx="387">
                        <c:v>-137.19999999999999</c:v>
                      </c:pt>
                      <c:pt idx="388">
                        <c:v>-151.69999999999999</c:v>
                      </c:pt>
                      <c:pt idx="389">
                        <c:v>-156</c:v>
                      </c:pt>
                      <c:pt idx="390">
                        <c:v>-157.19999999999999</c:v>
                      </c:pt>
                      <c:pt idx="391">
                        <c:v>-142.5</c:v>
                      </c:pt>
                      <c:pt idx="392">
                        <c:v>-146.1</c:v>
                      </c:pt>
                      <c:pt idx="393">
                        <c:v>-191.2</c:v>
                      </c:pt>
                      <c:pt idx="394">
                        <c:v>-264.39999999999998</c:v>
                      </c:pt>
                      <c:pt idx="395">
                        <c:v>-339.1</c:v>
                      </c:pt>
                      <c:pt idx="396">
                        <c:v>-377.6</c:v>
                      </c:pt>
                      <c:pt idx="397">
                        <c:v>-399.4</c:v>
                      </c:pt>
                      <c:pt idx="398">
                        <c:v>-414.5</c:v>
                      </c:pt>
                      <c:pt idx="399">
                        <c:v>-419.8</c:v>
                      </c:pt>
                      <c:pt idx="400">
                        <c:v>-425.7</c:v>
                      </c:pt>
                      <c:pt idx="401">
                        <c:v>-426.3</c:v>
                      </c:pt>
                      <c:pt idx="402">
                        <c:v>-427.6</c:v>
                      </c:pt>
                      <c:pt idx="403">
                        <c:v>-431.9</c:v>
                      </c:pt>
                      <c:pt idx="404">
                        <c:v>-430.6</c:v>
                      </c:pt>
                      <c:pt idx="405">
                        <c:v>-432.3</c:v>
                      </c:pt>
                      <c:pt idx="406">
                        <c:v>-434.7</c:v>
                      </c:pt>
                      <c:pt idx="407">
                        <c:v>-432.7</c:v>
                      </c:pt>
                      <c:pt idx="408">
                        <c:v>-436</c:v>
                      </c:pt>
                      <c:pt idx="409">
                        <c:v>-436.6</c:v>
                      </c:pt>
                      <c:pt idx="410">
                        <c:v>-437.1</c:v>
                      </c:pt>
                      <c:pt idx="411">
                        <c:v>-440</c:v>
                      </c:pt>
                      <c:pt idx="412">
                        <c:v>-438.8</c:v>
                      </c:pt>
                      <c:pt idx="413">
                        <c:v>-440.1</c:v>
                      </c:pt>
                      <c:pt idx="414">
                        <c:v>-442</c:v>
                      </c:pt>
                      <c:pt idx="415">
                        <c:v>-439.7</c:v>
                      </c:pt>
                      <c:pt idx="416">
                        <c:v>-434.8</c:v>
                      </c:pt>
                      <c:pt idx="417">
                        <c:v>-372.8</c:v>
                      </c:pt>
                      <c:pt idx="418">
                        <c:v>-284.10000000000002</c:v>
                      </c:pt>
                      <c:pt idx="419">
                        <c:v>-246.3</c:v>
                      </c:pt>
                      <c:pt idx="420">
                        <c:v>-240.7</c:v>
                      </c:pt>
                      <c:pt idx="421">
                        <c:v>-251.1</c:v>
                      </c:pt>
                      <c:pt idx="422">
                        <c:v>-279.5</c:v>
                      </c:pt>
                      <c:pt idx="423">
                        <c:v>-313.39999999999998</c:v>
                      </c:pt>
                      <c:pt idx="424">
                        <c:v>-336.8</c:v>
                      </c:pt>
                      <c:pt idx="425">
                        <c:v>-345.5</c:v>
                      </c:pt>
                      <c:pt idx="426">
                        <c:v>-343.7</c:v>
                      </c:pt>
                      <c:pt idx="427">
                        <c:v>-331.5</c:v>
                      </c:pt>
                      <c:pt idx="428">
                        <c:v>-317.39999999999998</c:v>
                      </c:pt>
                      <c:pt idx="429">
                        <c:v>-309.8</c:v>
                      </c:pt>
                      <c:pt idx="430">
                        <c:v>-304.5</c:v>
                      </c:pt>
                      <c:pt idx="431">
                        <c:v>-305.8</c:v>
                      </c:pt>
                      <c:pt idx="432">
                        <c:v>-310.7</c:v>
                      </c:pt>
                      <c:pt idx="433">
                        <c:v>-314.89999999999998</c:v>
                      </c:pt>
                      <c:pt idx="434">
                        <c:v>-319.60000000000002</c:v>
                      </c:pt>
                      <c:pt idx="435">
                        <c:v>-317.7</c:v>
                      </c:pt>
                      <c:pt idx="436">
                        <c:v>-321.89999999999998</c:v>
                      </c:pt>
                      <c:pt idx="437">
                        <c:v>-319.10000000000002</c:v>
                      </c:pt>
                      <c:pt idx="438">
                        <c:v>-324.5</c:v>
                      </c:pt>
                      <c:pt idx="439">
                        <c:v>-322</c:v>
                      </c:pt>
                      <c:pt idx="440">
                        <c:v>-326.3</c:v>
                      </c:pt>
                      <c:pt idx="441">
                        <c:v>-323.7</c:v>
                      </c:pt>
                      <c:pt idx="442">
                        <c:v>-325.60000000000002</c:v>
                      </c:pt>
                      <c:pt idx="443">
                        <c:v>-322.5</c:v>
                      </c:pt>
                      <c:pt idx="444">
                        <c:v>-317.60000000000002</c:v>
                      </c:pt>
                      <c:pt idx="445">
                        <c:v>-323.89999999999998</c:v>
                      </c:pt>
                      <c:pt idx="446">
                        <c:v>-330.2</c:v>
                      </c:pt>
                      <c:pt idx="447">
                        <c:v>-332.7</c:v>
                      </c:pt>
                      <c:pt idx="448">
                        <c:v>-330.7</c:v>
                      </c:pt>
                      <c:pt idx="449">
                        <c:v>-340.2</c:v>
                      </c:pt>
                      <c:pt idx="450">
                        <c:v>-308.89999999999998</c:v>
                      </c:pt>
                      <c:pt idx="451">
                        <c:v>-283.89999999999998</c:v>
                      </c:pt>
                      <c:pt idx="452">
                        <c:v>-302.3</c:v>
                      </c:pt>
                      <c:pt idx="453">
                        <c:v>-348.1</c:v>
                      </c:pt>
                      <c:pt idx="454">
                        <c:v>-377.9</c:v>
                      </c:pt>
                      <c:pt idx="455">
                        <c:v>-407.8</c:v>
                      </c:pt>
                      <c:pt idx="456">
                        <c:v>-429.9</c:v>
                      </c:pt>
                      <c:pt idx="457">
                        <c:v>-447.2</c:v>
                      </c:pt>
                      <c:pt idx="458">
                        <c:v>-461.9</c:v>
                      </c:pt>
                      <c:pt idx="459">
                        <c:v>-475.5</c:v>
                      </c:pt>
                      <c:pt idx="460">
                        <c:v>-483.9</c:v>
                      </c:pt>
                      <c:pt idx="461">
                        <c:v>-489</c:v>
                      </c:pt>
                      <c:pt idx="462">
                        <c:v>-491.1</c:v>
                      </c:pt>
                      <c:pt idx="463">
                        <c:v>-491.9</c:v>
                      </c:pt>
                      <c:pt idx="464">
                        <c:v>-493.4</c:v>
                      </c:pt>
                      <c:pt idx="465">
                        <c:v>-492.7</c:v>
                      </c:pt>
                      <c:pt idx="466">
                        <c:v>-493.5</c:v>
                      </c:pt>
                      <c:pt idx="467">
                        <c:v>-492</c:v>
                      </c:pt>
                      <c:pt idx="468">
                        <c:v>-493.3</c:v>
                      </c:pt>
                      <c:pt idx="469">
                        <c:v>-492.5</c:v>
                      </c:pt>
                      <c:pt idx="470">
                        <c:v>-493.9</c:v>
                      </c:pt>
                      <c:pt idx="471">
                        <c:v>-494.2</c:v>
                      </c:pt>
                      <c:pt idx="472">
                        <c:v>-494.9</c:v>
                      </c:pt>
                      <c:pt idx="473">
                        <c:v>-494.3</c:v>
                      </c:pt>
                      <c:pt idx="474">
                        <c:v>-492.4</c:v>
                      </c:pt>
                      <c:pt idx="475">
                        <c:v>-474.1</c:v>
                      </c:pt>
                      <c:pt idx="476">
                        <c:v>-449.8</c:v>
                      </c:pt>
                      <c:pt idx="477">
                        <c:v>-401</c:v>
                      </c:pt>
                      <c:pt idx="478">
                        <c:v>-364.4</c:v>
                      </c:pt>
                      <c:pt idx="479">
                        <c:v>-333.5</c:v>
                      </c:pt>
                      <c:pt idx="480">
                        <c:v>-318.60000000000002</c:v>
                      </c:pt>
                      <c:pt idx="481">
                        <c:v>-310.2</c:v>
                      </c:pt>
                      <c:pt idx="482">
                        <c:v>-308.3</c:v>
                      </c:pt>
                      <c:pt idx="483">
                        <c:v>-306.60000000000002</c:v>
                      </c:pt>
                      <c:pt idx="484">
                        <c:v>-341.7</c:v>
                      </c:pt>
                      <c:pt idx="485">
                        <c:v>-444.7</c:v>
                      </c:pt>
                      <c:pt idx="486">
                        <c:v>-495.4</c:v>
                      </c:pt>
                      <c:pt idx="487">
                        <c:v>-484.9</c:v>
                      </c:pt>
                      <c:pt idx="488">
                        <c:v>-381.9</c:v>
                      </c:pt>
                      <c:pt idx="489">
                        <c:v>-283.8</c:v>
                      </c:pt>
                      <c:pt idx="490">
                        <c:v>-238.9</c:v>
                      </c:pt>
                      <c:pt idx="491">
                        <c:v>-226.6</c:v>
                      </c:pt>
                      <c:pt idx="492">
                        <c:v>-227.2</c:v>
                      </c:pt>
                      <c:pt idx="493">
                        <c:v>-221.5</c:v>
                      </c:pt>
                      <c:pt idx="494">
                        <c:v>-214.9</c:v>
                      </c:pt>
                      <c:pt idx="495">
                        <c:v>-204.1</c:v>
                      </c:pt>
                      <c:pt idx="496">
                        <c:v>-180.8</c:v>
                      </c:pt>
                      <c:pt idx="497">
                        <c:v>-161.4</c:v>
                      </c:pt>
                      <c:pt idx="498">
                        <c:v>-150.6</c:v>
                      </c:pt>
                      <c:pt idx="499">
                        <c:v>-144.5</c:v>
                      </c:pt>
                      <c:pt idx="500">
                        <c:v>-140.4</c:v>
                      </c:pt>
                      <c:pt idx="501">
                        <c:v>-135.5</c:v>
                      </c:pt>
                      <c:pt idx="502">
                        <c:v>-133.19999999999999</c:v>
                      </c:pt>
                      <c:pt idx="503">
                        <c:v>-131.69999999999999</c:v>
                      </c:pt>
                      <c:pt idx="504">
                        <c:v>-130.30000000000001</c:v>
                      </c:pt>
                      <c:pt idx="505">
                        <c:v>-129.30000000000001</c:v>
                      </c:pt>
                      <c:pt idx="506">
                        <c:v>-128.80000000000001</c:v>
                      </c:pt>
                      <c:pt idx="507">
                        <c:v>-128.30000000000001</c:v>
                      </c:pt>
                      <c:pt idx="508">
                        <c:v>-128.1</c:v>
                      </c:pt>
                      <c:pt idx="509">
                        <c:v>-127.9</c:v>
                      </c:pt>
                      <c:pt idx="510">
                        <c:v>-127.8</c:v>
                      </c:pt>
                      <c:pt idx="511">
                        <c:v>-127.8</c:v>
                      </c:pt>
                      <c:pt idx="512">
                        <c:v>-127.8</c:v>
                      </c:pt>
                      <c:pt idx="513">
                        <c:v>-127.8</c:v>
                      </c:pt>
                      <c:pt idx="514">
                        <c:v>-127.8</c:v>
                      </c:pt>
                      <c:pt idx="515">
                        <c:v>-127.8</c:v>
                      </c:pt>
                      <c:pt idx="516">
                        <c:v>-127.9</c:v>
                      </c:pt>
                      <c:pt idx="517">
                        <c:v>-128</c:v>
                      </c:pt>
                      <c:pt idx="518">
                        <c:v>-127.9</c:v>
                      </c:pt>
                      <c:pt idx="519">
                        <c:v>-128</c:v>
                      </c:pt>
                      <c:pt idx="520">
                        <c:v>-128</c:v>
                      </c:pt>
                      <c:pt idx="521">
                        <c:v>-128</c:v>
                      </c:pt>
                      <c:pt idx="522">
                        <c:v>-128</c:v>
                      </c:pt>
                      <c:pt idx="523">
                        <c:v>-128.1</c:v>
                      </c:pt>
                      <c:pt idx="524">
                        <c:v>-128.19999999999999</c:v>
                      </c:pt>
                      <c:pt idx="525">
                        <c:v>-128.1</c:v>
                      </c:pt>
                      <c:pt idx="526">
                        <c:v>-128.19999999999999</c:v>
                      </c:pt>
                      <c:pt idx="527">
                        <c:v>-128.19999999999999</c:v>
                      </c:pt>
                      <c:pt idx="528">
                        <c:v>-128.19999999999999</c:v>
                      </c:pt>
                      <c:pt idx="529">
                        <c:v>-128.30000000000001</c:v>
                      </c:pt>
                      <c:pt idx="530">
                        <c:v>-128.19999999999999</c:v>
                      </c:pt>
                      <c:pt idx="531">
                        <c:v>-128.30000000000001</c:v>
                      </c:pt>
                      <c:pt idx="532">
                        <c:v>-128.30000000000001</c:v>
                      </c:pt>
                      <c:pt idx="533">
                        <c:v>-128.30000000000001</c:v>
                      </c:pt>
                      <c:pt idx="534">
                        <c:v>-128.30000000000001</c:v>
                      </c:pt>
                      <c:pt idx="535">
                        <c:v>-128.30000000000001</c:v>
                      </c:pt>
                      <c:pt idx="536">
                        <c:v>-128.30000000000001</c:v>
                      </c:pt>
                      <c:pt idx="537">
                        <c:v>-128.30000000000001</c:v>
                      </c:pt>
                      <c:pt idx="538">
                        <c:v>-128.30000000000001</c:v>
                      </c:pt>
                      <c:pt idx="539">
                        <c:v>-128.30000000000001</c:v>
                      </c:pt>
                      <c:pt idx="540">
                        <c:v>-128.30000000000001</c:v>
                      </c:pt>
                      <c:pt idx="541">
                        <c:v>-128.30000000000001</c:v>
                      </c:pt>
                      <c:pt idx="542">
                        <c:v>-128.30000000000001</c:v>
                      </c:pt>
                      <c:pt idx="543">
                        <c:v>-128.30000000000001</c:v>
                      </c:pt>
                      <c:pt idx="544">
                        <c:v>-128.30000000000001</c:v>
                      </c:pt>
                      <c:pt idx="545">
                        <c:v>-128.30000000000001</c:v>
                      </c:pt>
                      <c:pt idx="546">
                        <c:v>-128.4</c:v>
                      </c:pt>
                      <c:pt idx="547">
                        <c:v>-128.5</c:v>
                      </c:pt>
                      <c:pt idx="548">
                        <c:v>-128.6</c:v>
                      </c:pt>
                      <c:pt idx="549">
                        <c:v>-128.6</c:v>
                      </c:pt>
                      <c:pt idx="550">
                        <c:v>-128.5</c:v>
                      </c:pt>
                      <c:pt idx="551">
                        <c:v>-128.5</c:v>
                      </c:pt>
                      <c:pt idx="552">
                        <c:v>-128.4</c:v>
                      </c:pt>
                      <c:pt idx="553">
                        <c:v>-128.4</c:v>
                      </c:pt>
                      <c:pt idx="554">
                        <c:v>-128.4</c:v>
                      </c:pt>
                      <c:pt idx="555">
                        <c:v>-128.4</c:v>
                      </c:pt>
                      <c:pt idx="556">
                        <c:v>-128.4</c:v>
                      </c:pt>
                      <c:pt idx="557">
                        <c:v>-128.4</c:v>
                      </c:pt>
                      <c:pt idx="558">
                        <c:v>-128.5</c:v>
                      </c:pt>
                      <c:pt idx="559">
                        <c:v>-128.5</c:v>
                      </c:pt>
                      <c:pt idx="560">
                        <c:v>-128.4</c:v>
                      </c:pt>
                      <c:pt idx="561">
                        <c:v>-128.5</c:v>
                      </c:pt>
                      <c:pt idx="562">
                        <c:v>-128.5</c:v>
                      </c:pt>
                      <c:pt idx="563">
                        <c:v>-128.4</c:v>
                      </c:pt>
                      <c:pt idx="564">
                        <c:v>-128.4</c:v>
                      </c:pt>
                      <c:pt idx="565">
                        <c:v>-128.4</c:v>
                      </c:pt>
                      <c:pt idx="566">
                        <c:v>-128.4</c:v>
                      </c:pt>
                      <c:pt idx="567">
                        <c:v>-128.4</c:v>
                      </c:pt>
                      <c:pt idx="568">
                        <c:v>-128.5</c:v>
                      </c:pt>
                      <c:pt idx="569">
                        <c:v>-128.6</c:v>
                      </c:pt>
                      <c:pt idx="570">
                        <c:v>-128.6</c:v>
                      </c:pt>
                      <c:pt idx="571">
                        <c:v>-128.6</c:v>
                      </c:pt>
                      <c:pt idx="572">
                        <c:v>-128.6</c:v>
                      </c:pt>
                      <c:pt idx="573">
                        <c:v>-128.6</c:v>
                      </c:pt>
                      <c:pt idx="574">
                        <c:v>-128.6</c:v>
                      </c:pt>
                      <c:pt idx="575">
                        <c:v>-128.5</c:v>
                      </c:pt>
                      <c:pt idx="576">
                        <c:v>-128.6</c:v>
                      </c:pt>
                      <c:pt idx="577">
                        <c:v>-128.6</c:v>
                      </c:pt>
                      <c:pt idx="578">
                        <c:v>-128.5</c:v>
                      </c:pt>
                      <c:pt idx="579">
                        <c:v>-128.6</c:v>
                      </c:pt>
                      <c:pt idx="580">
                        <c:v>-128.5</c:v>
                      </c:pt>
                      <c:pt idx="581">
                        <c:v>-128.5</c:v>
                      </c:pt>
                      <c:pt idx="582">
                        <c:v>-128.4</c:v>
                      </c:pt>
                      <c:pt idx="583">
                        <c:v>-128.5</c:v>
                      </c:pt>
                      <c:pt idx="584">
                        <c:v>-128.4</c:v>
                      </c:pt>
                      <c:pt idx="585">
                        <c:v>-128.5</c:v>
                      </c:pt>
                      <c:pt idx="586">
                        <c:v>-128.5</c:v>
                      </c:pt>
                      <c:pt idx="587">
                        <c:v>-128.4</c:v>
                      </c:pt>
                      <c:pt idx="588">
                        <c:v>-128.4</c:v>
                      </c:pt>
                      <c:pt idx="589">
                        <c:v>-128.4</c:v>
                      </c:pt>
                      <c:pt idx="590">
                        <c:v>-128.5</c:v>
                      </c:pt>
                      <c:pt idx="591">
                        <c:v>-128.5</c:v>
                      </c:pt>
                      <c:pt idx="592">
                        <c:v>-128.4</c:v>
                      </c:pt>
                      <c:pt idx="593">
                        <c:v>-128.4</c:v>
                      </c:pt>
                      <c:pt idx="594">
                        <c:v>-128.4</c:v>
                      </c:pt>
                      <c:pt idx="595">
                        <c:v>-128.4</c:v>
                      </c:pt>
                      <c:pt idx="596">
                        <c:v>-128.30000000000001</c:v>
                      </c:pt>
                      <c:pt idx="597">
                        <c:v>-128.30000000000001</c:v>
                      </c:pt>
                      <c:pt idx="598">
                        <c:v>-128.30000000000001</c:v>
                      </c:pt>
                      <c:pt idx="599">
                        <c:v>-128.30000000000001</c:v>
                      </c:pt>
                      <c:pt idx="600">
                        <c:v>-128.30000000000001</c:v>
                      </c:pt>
                      <c:pt idx="601">
                        <c:v>-128.30000000000001</c:v>
                      </c:pt>
                      <c:pt idx="602">
                        <c:v>-128.30000000000001</c:v>
                      </c:pt>
                      <c:pt idx="603">
                        <c:v>-128.4</c:v>
                      </c:pt>
                      <c:pt idx="604">
                        <c:v>-128.30000000000001</c:v>
                      </c:pt>
                      <c:pt idx="605">
                        <c:v>-128.30000000000001</c:v>
                      </c:pt>
                      <c:pt idx="606">
                        <c:v>-128.30000000000001</c:v>
                      </c:pt>
                      <c:pt idx="607">
                        <c:v>-128.30000000000001</c:v>
                      </c:pt>
                      <c:pt idx="608">
                        <c:v>-128.30000000000001</c:v>
                      </c:pt>
                      <c:pt idx="609">
                        <c:v>-128.30000000000001</c:v>
                      </c:pt>
                      <c:pt idx="610">
                        <c:v>-128.19999999999999</c:v>
                      </c:pt>
                      <c:pt idx="611">
                        <c:v>-128.30000000000001</c:v>
                      </c:pt>
                      <c:pt idx="612">
                        <c:v>-128.30000000000001</c:v>
                      </c:pt>
                      <c:pt idx="613">
                        <c:v>-128.30000000000001</c:v>
                      </c:pt>
                      <c:pt idx="614">
                        <c:v>-128.19999999999999</c:v>
                      </c:pt>
                      <c:pt idx="615">
                        <c:v>-128.30000000000001</c:v>
                      </c:pt>
                      <c:pt idx="616">
                        <c:v>-128.30000000000001</c:v>
                      </c:pt>
                      <c:pt idx="617">
                        <c:v>-128.30000000000001</c:v>
                      </c:pt>
                      <c:pt idx="618">
                        <c:v>-128.30000000000001</c:v>
                      </c:pt>
                      <c:pt idx="619">
                        <c:v>-128.19999999999999</c:v>
                      </c:pt>
                      <c:pt idx="620">
                        <c:v>-128.30000000000001</c:v>
                      </c:pt>
                      <c:pt idx="621">
                        <c:v>-128.19999999999999</c:v>
                      </c:pt>
                      <c:pt idx="622">
                        <c:v>-128.19999999999999</c:v>
                      </c:pt>
                      <c:pt idx="623">
                        <c:v>-128.19999999999999</c:v>
                      </c:pt>
                      <c:pt idx="624">
                        <c:v>-128.1</c:v>
                      </c:pt>
                      <c:pt idx="625">
                        <c:v>-128.19999999999999</c:v>
                      </c:pt>
                      <c:pt idx="626">
                        <c:v>-128.30000000000001</c:v>
                      </c:pt>
                      <c:pt idx="627">
                        <c:v>-128.19999999999999</c:v>
                      </c:pt>
                      <c:pt idx="628">
                        <c:v>-128.19999999999999</c:v>
                      </c:pt>
                      <c:pt idx="629">
                        <c:v>-128.19999999999999</c:v>
                      </c:pt>
                      <c:pt idx="630">
                        <c:v>-128.19999999999999</c:v>
                      </c:pt>
                      <c:pt idx="631">
                        <c:v>-128.19999999999999</c:v>
                      </c:pt>
                      <c:pt idx="632">
                        <c:v>-128.19999999999999</c:v>
                      </c:pt>
                      <c:pt idx="633">
                        <c:v>-128.19999999999999</c:v>
                      </c:pt>
                      <c:pt idx="634">
                        <c:v>-128.19999999999999</c:v>
                      </c:pt>
                      <c:pt idx="635">
                        <c:v>-128.19999999999999</c:v>
                      </c:pt>
                      <c:pt idx="636">
                        <c:v>-128.19999999999999</c:v>
                      </c:pt>
                      <c:pt idx="637">
                        <c:v>-128.19999999999999</c:v>
                      </c:pt>
                      <c:pt idx="638">
                        <c:v>-128.1</c:v>
                      </c:pt>
                      <c:pt idx="639">
                        <c:v>-128.19999999999999</c:v>
                      </c:pt>
                      <c:pt idx="640">
                        <c:v>-128.1</c:v>
                      </c:pt>
                      <c:pt idx="641">
                        <c:v>-128.19999999999999</c:v>
                      </c:pt>
                      <c:pt idx="642">
                        <c:v>-128.19999999999999</c:v>
                      </c:pt>
                      <c:pt idx="643">
                        <c:v>-128.1</c:v>
                      </c:pt>
                      <c:pt idx="644">
                        <c:v>-128.1</c:v>
                      </c:pt>
                      <c:pt idx="645">
                        <c:v>-128.19999999999999</c:v>
                      </c:pt>
                      <c:pt idx="646">
                        <c:v>-128.1</c:v>
                      </c:pt>
                      <c:pt idx="647">
                        <c:v>-128.1</c:v>
                      </c:pt>
                      <c:pt idx="648">
                        <c:v>-128.1</c:v>
                      </c:pt>
                      <c:pt idx="649">
                        <c:v>-128.1</c:v>
                      </c:pt>
                      <c:pt idx="650">
                        <c:v>-128.1</c:v>
                      </c:pt>
                      <c:pt idx="651">
                        <c:v>-128.1</c:v>
                      </c:pt>
                      <c:pt idx="652">
                        <c:v>-128.1</c:v>
                      </c:pt>
                      <c:pt idx="653">
                        <c:v>-128.1</c:v>
                      </c:pt>
                      <c:pt idx="654">
                        <c:v>-128</c:v>
                      </c:pt>
                      <c:pt idx="655">
                        <c:v>-128</c:v>
                      </c:pt>
                      <c:pt idx="656">
                        <c:v>-128.1</c:v>
                      </c:pt>
                      <c:pt idx="657">
                        <c:v>-127.9</c:v>
                      </c:pt>
                      <c:pt idx="658">
                        <c:v>-127.9</c:v>
                      </c:pt>
                      <c:pt idx="659">
                        <c:v>-128</c:v>
                      </c:pt>
                      <c:pt idx="660">
                        <c:v>-128</c:v>
                      </c:pt>
                      <c:pt idx="661">
                        <c:v>-128</c:v>
                      </c:pt>
                      <c:pt idx="662">
                        <c:v>-127.9</c:v>
                      </c:pt>
                      <c:pt idx="663">
                        <c:v>-127.8</c:v>
                      </c:pt>
                      <c:pt idx="664">
                        <c:v>-127.9</c:v>
                      </c:pt>
                      <c:pt idx="665">
                        <c:v>-127.8</c:v>
                      </c:pt>
                      <c:pt idx="666">
                        <c:v>-127.8</c:v>
                      </c:pt>
                      <c:pt idx="667">
                        <c:v>-127.9</c:v>
                      </c:pt>
                      <c:pt idx="668">
                        <c:v>-127.8</c:v>
                      </c:pt>
                      <c:pt idx="669">
                        <c:v>-127.8</c:v>
                      </c:pt>
                      <c:pt idx="670">
                        <c:v>-127.9</c:v>
                      </c:pt>
                      <c:pt idx="671">
                        <c:v>-127.9</c:v>
                      </c:pt>
                      <c:pt idx="672">
                        <c:v>-127.8</c:v>
                      </c:pt>
                      <c:pt idx="673">
                        <c:v>-127.8</c:v>
                      </c:pt>
                      <c:pt idx="674">
                        <c:v>-127.8</c:v>
                      </c:pt>
                      <c:pt idx="675">
                        <c:v>-127.7</c:v>
                      </c:pt>
                      <c:pt idx="676">
                        <c:v>-127.7</c:v>
                      </c:pt>
                      <c:pt idx="677">
                        <c:v>-127.7</c:v>
                      </c:pt>
                      <c:pt idx="678">
                        <c:v>-127.7</c:v>
                      </c:pt>
                      <c:pt idx="679">
                        <c:v>-127.7</c:v>
                      </c:pt>
                      <c:pt idx="680">
                        <c:v>-127.8</c:v>
                      </c:pt>
                      <c:pt idx="681">
                        <c:v>-127.8</c:v>
                      </c:pt>
                      <c:pt idx="682">
                        <c:v>-127.8</c:v>
                      </c:pt>
                      <c:pt idx="683">
                        <c:v>-127.8</c:v>
                      </c:pt>
                      <c:pt idx="684">
                        <c:v>-127.8</c:v>
                      </c:pt>
                      <c:pt idx="685">
                        <c:v>-127.8</c:v>
                      </c:pt>
                      <c:pt idx="686">
                        <c:v>-127.9</c:v>
                      </c:pt>
                      <c:pt idx="687">
                        <c:v>-128</c:v>
                      </c:pt>
                      <c:pt idx="688">
                        <c:v>-128</c:v>
                      </c:pt>
                      <c:pt idx="689">
                        <c:v>-128.1</c:v>
                      </c:pt>
                      <c:pt idx="690">
                        <c:v>-128</c:v>
                      </c:pt>
                      <c:pt idx="691">
                        <c:v>-128</c:v>
                      </c:pt>
                      <c:pt idx="692">
                        <c:v>-127.9</c:v>
                      </c:pt>
                      <c:pt idx="693">
                        <c:v>-127.8</c:v>
                      </c:pt>
                      <c:pt idx="694">
                        <c:v>-127.8</c:v>
                      </c:pt>
                      <c:pt idx="695">
                        <c:v>-127.8</c:v>
                      </c:pt>
                      <c:pt idx="696">
                        <c:v>-127.7</c:v>
                      </c:pt>
                      <c:pt idx="697">
                        <c:v>-127.7</c:v>
                      </c:pt>
                      <c:pt idx="698">
                        <c:v>-127.8</c:v>
                      </c:pt>
                      <c:pt idx="699">
                        <c:v>-127.8</c:v>
                      </c:pt>
                      <c:pt idx="700">
                        <c:v>-127.8</c:v>
                      </c:pt>
                      <c:pt idx="701">
                        <c:v>-127.7</c:v>
                      </c:pt>
                      <c:pt idx="702">
                        <c:v>-127.7</c:v>
                      </c:pt>
                      <c:pt idx="703">
                        <c:v>-127.7</c:v>
                      </c:pt>
                      <c:pt idx="704">
                        <c:v>-127.6</c:v>
                      </c:pt>
                      <c:pt idx="705">
                        <c:v>-127.7</c:v>
                      </c:pt>
                      <c:pt idx="706">
                        <c:v>-127.6</c:v>
                      </c:pt>
                      <c:pt idx="707">
                        <c:v>-127.6</c:v>
                      </c:pt>
                      <c:pt idx="708">
                        <c:v>-127.6</c:v>
                      </c:pt>
                      <c:pt idx="709">
                        <c:v>-127.6</c:v>
                      </c:pt>
                      <c:pt idx="710">
                        <c:v>-127.7</c:v>
                      </c:pt>
                      <c:pt idx="711">
                        <c:v>-127.8</c:v>
                      </c:pt>
                      <c:pt idx="712">
                        <c:v>-127.8</c:v>
                      </c:pt>
                      <c:pt idx="713">
                        <c:v>-127.8</c:v>
                      </c:pt>
                      <c:pt idx="714">
                        <c:v>-127.6</c:v>
                      </c:pt>
                      <c:pt idx="715">
                        <c:v>-127.5</c:v>
                      </c:pt>
                      <c:pt idx="716">
                        <c:v>-127.4</c:v>
                      </c:pt>
                      <c:pt idx="717">
                        <c:v>-127.4</c:v>
                      </c:pt>
                      <c:pt idx="718">
                        <c:v>-127.4</c:v>
                      </c:pt>
                      <c:pt idx="719">
                        <c:v>-127.5</c:v>
                      </c:pt>
                      <c:pt idx="720">
                        <c:v>-127.6</c:v>
                      </c:pt>
                      <c:pt idx="721">
                        <c:v>-127.5</c:v>
                      </c:pt>
                      <c:pt idx="722">
                        <c:v>-127.5</c:v>
                      </c:pt>
                      <c:pt idx="723">
                        <c:v>-127.4</c:v>
                      </c:pt>
                      <c:pt idx="724">
                        <c:v>-127.4</c:v>
                      </c:pt>
                      <c:pt idx="725">
                        <c:v>-127.3</c:v>
                      </c:pt>
                      <c:pt idx="726">
                        <c:v>-127.4</c:v>
                      </c:pt>
                      <c:pt idx="727">
                        <c:v>-127.5</c:v>
                      </c:pt>
                      <c:pt idx="728">
                        <c:v>-127.5</c:v>
                      </c:pt>
                      <c:pt idx="729">
                        <c:v>-127.5</c:v>
                      </c:pt>
                      <c:pt idx="730">
                        <c:v>-127.5</c:v>
                      </c:pt>
                      <c:pt idx="731">
                        <c:v>-127.3</c:v>
                      </c:pt>
                      <c:pt idx="732">
                        <c:v>-127.2</c:v>
                      </c:pt>
                      <c:pt idx="733">
                        <c:v>-127.2</c:v>
                      </c:pt>
                      <c:pt idx="734">
                        <c:v>-127.3</c:v>
                      </c:pt>
                      <c:pt idx="735">
                        <c:v>-127.3</c:v>
                      </c:pt>
                      <c:pt idx="736">
                        <c:v>-127.4</c:v>
                      </c:pt>
                      <c:pt idx="737">
                        <c:v>-127.3</c:v>
                      </c:pt>
                      <c:pt idx="738">
                        <c:v>-127.2</c:v>
                      </c:pt>
                      <c:pt idx="739">
                        <c:v>-127.1</c:v>
                      </c:pt>
                      <c:pt idx="740">
                        <c:v>-127.1</c:v>
                      </c:pt>
                      <c:pt idx="741">
                        <c:v>-127.1</c:v>
                      </c:pt>
                      <c:pt idx="742">
                        <c:v>-127.2</c:v>
                      </c:pt>
                      <c:pt idx="743">
                        <c:v>-127.2</c:v>
                      </c:pt>
                      <c:pt idx="744">
                        <c:v>-127.3</c:v>
                      </c:pt>
                      <c:pt idx="745">
                        <c:v>-127.3</c:v>
                      </c:pt>
                      <c:pt idx="746">
                        <c:v>-127.1</c:v>
                      </c:pt>
                      <c:pt idx="747">
                        <c:v>-127.1</c:v>
                      </c:pt>
                      <c:pt idx="748">
                        <c:v>-127.1</c:v>
                      </c:pt>
                      <c:pt idx="749">
                        <c:v>-127.1</c:v>
                      </c:pt>
                      <c:pt idx="750">
                        <c:v>-127.2</c:v>
                      </c:pt>
                      <c:pt idx="751">
                        <c:v>-127.3</c:v>
                      </c:pt>
                      <c:pt idx="752">
                        <c:v>-127.2</c:v>
                      </c:pt>
                      <c:pt idx="753">
                        <c:v>-127.2</c:v>
                      </c:pt>
                      <c:pt idx="754">
                        <c:v>-127.1</c:v>
                      </c:pt>
                      <c:pt idx="755">
                        <c:v>-127</c:v>
                      </c:pt>
                      <c:pt idx="756">
                        <c:v>-126.9</c:v>
                      </c:pt>
                      <c:pt idx="757">
                        <c:v>-126.9</c:v>
                      </c:pt>
                      <c:pt idx="758">
                        <c:v>-127.1</c:v>
                      </c:pt>
                      <c:pt idx="759">
                        <c:v>-127.1</c:v>
                      </c:pt>
                      <c:pt idx="760">
                        <c:v>-127.2</c:v>
                      </c:pt>
                      <c:pt idx="761">
                        <c:v>-127.1</c:v>
                      </c:pt>
                      <c:pt idx="762">
                        <c:v>-127</c:v>
                      </c:pt>
                      <c:pt idx="763">
                        <c:v>-127</c:v>
                      </c:pt>
                      <c:pt idx="764">
                        <c:v>-126.9</c:v>
                      </c:pt>
                      <c:pt idx="765">
                        <c:v>-126.9</c:v>
                      </c:pt>
                      <c:pt idx="766">
                        <c:v>-126.9</c:v>
                      </c:pt>
                      <c:pt idx="767">
                        <c:v>-127</c:v>
                      </c:pt>
                      <c:pt idx="768">
                        <c:v>-127</c:v>
                      </c:pt>
                      <c:pt idx="769">
                        <c:v>-127</c:v>
                      </c:pt>
                      <c:pt idx="770">
                        <c:v>-126.9</c:v>
                      </c:pt>
                      <c:pt idx="771">
                        <c:v>-126.8</c:v>
                      </c:pt>
                      <c:pt idx="772">
                        <c:v>-126.7</c:v>
                      </c:pt>
                      <c:pt idx="773">
                        <c:v>-126.7</c:v>
                      </c:pt>
                      <c:pt idx="774">
                        <c:v>-126.8</c:v>
                      </c:pt>
                      <c:pt idx="775">
                        <c:v>-126.9</c:v>
                      </c:pt>
                      <c:pt idx="776">
                        <c:v>-126.9</c:v>
                      </c:pt>
                      <c:pt idx="777">
                        <c:v>-126.9</c:v>
                      </c:pt>
                      <c:pt idx="778">
                        <c:v>-126.8</c:v>
                      </c:pt>
                      <c:pt idx="779">
                        <c:v>-126.6</c:v>
                      </c:pt>
                      <c:pt idx="780">
                        <c:v>-126.6</c:v>
                      </c:pt>
                      <c:pt idx="781">
                        <c:v>-126.5</c:v>
                      </c:pt>
                      <c:pt idx="782">
                        <c:v>-126.6</c:v>
                      </c:pt>
                      <c:pt idx="783">
                        <c:v>-126.8</c:v>
                      </c:pt>
                      <c:pt idx="784">
                        <c:v>-126.7</c:v>
                      </c:pt>
                      <c:pt idx="785">
                        <c:v>-126.7</c:v>
                      </c:pt>
                      <c:pt idx="786">
                        <c:v>-126.7</c:v>
                      </c:pt>
                      <c:pt idx="787">
                        <c:v>-126.8</c:v>
                      </c:pt>
                      <c:pt idx="788">
                        <c:v>-126.7</c:v>
                      </c:pt>
                      <c:pt idx="789">
                        <c:v>-126.7</c:v>
                      </c:pt>
                      <c:pt idx="790">
                        <c:v>-126.6</c:v>
                      </c:pt>
                      <c:pt idx="791">
                        <c:v>-126.5</c:v>
                      </c:pt>
                      <c:pt idx="792">
                        <c:v>-126.4</c:v>
                      </c:pt>
                      <c:pt idx="793">
                        <c:v>-126.3</c:v>
                      </c:pt>
                      <c:pt idx="794">
                        <c:v>-126.4</c:v>
                      </c:pt>
                      <c:pt idx="795">
                        <c:v>-126.5</c:v>
                      </c:pt>
                      <c:pt idx="796">
                        <c:v>-126.5</c:v>
                      </c:pt>
                      <c:pt idx="797">
                        <c:v>-126.5</c:v>
                      </c:pt>
                      <c:pt idx="798">
                        <c:v>-126.5</c:v>
                      </c:pt>
                      <c:pt idx="799">
                        <c:v>-126.6</c:v>
                      </c:pt>
                      <c:pt idx="800">
                        <c:v>-126.5</c:v>
                      </c:pt>
                      <c:pt idx="801">
                        <c:v>-126.6</c:v>
                      </c:pt>
                      <c:pt idx="802">
                        <c:v>-126.6</c:v>
                      </c:pt>
                      <c:pt idx="803">
                        <c:v>-126.5</c:v>
                      </c:pt>
                      <c:pt idx="804">
                        <c:v>-126.5</c:v>
                      </c:pt>
                      <c:pt idx="805">
                        <c:v>-126.5</c:v>
                      </c:pt>
                      <c:pt idx="806">
                        <c:v>-126.6</c:v>
                      </c:pt>
                      <c:pt idx="807">
                        <c:v>-126.5</c:v>
                      </c:pt>
                      <c:pt idx="808">
                        <c:v>-126.5</c:v>
                      </c:pt>
                      <c:pt idx="809">
                        <c:v>-126.5</c:v>
                      </c:pt>
                      <c:pt idx="810">
                        <c:v>-126.5</c:v>
                      </c:pt>
                      <c:pt idx="811">
                        <c:v>-126.4</c:v>
                      </c:pt>
                      <c:pt idx="812">
                        <c:v>-126.4</c:v>
                      </c:pt>
                      <c:pt idx="813">
                        <c:v>-126.5</c:v>
                      </c:pt>
                      <c:pt idx="814">
                        <c:v>-126.5</c:v>
                      </c:pt>
                      <c:pt idx="815">
                        <c:v>-126.5</c:v>
                      </c:pt>
                      <c:pt idx="816">
                        <c:v>-126.5</c:v>
                      </c:pt>
                      <c:pt idx="817">
                        <c:v>-126.6</c:v>
                      </c:pt>
                      <c:pt idx="818">
                        <c:v>-126.7</c:v>
                      </c:pt>
                      <c:pt idx="819">
                        <c:v>-127</c:v>
                      </c:pt>
                      <c:pt idx="820">
                        <c:v>-127.3</c:v>
                      </c:pt>
                      <c:pt idx="821">
                        <c:v>-127.6</c:v>
                      </c:pt>
                      <c:pt idx="822">
                        <c:v>-128.1</c:v>
                      </c:pt>
                      <c:pt idx="823">
                        <c:v>-129</c:v>
                      </c:pt>
                      <c:pt idx="824">
                        <c:v>-130.80000000000001</c:v>
                      </c:pt>
                      <c:pt idx="825">
                        <c:v>-133.69999999999999</c:v>
                      </c:pt>
                      <c:pt idx="826">
                        <c:v>-138.1</c:v>
                      </c:pt>
                      <c:pt idx="827">
                        <c:v>-146.9</c:v>
                      </c:pt>
                      <c:pt idx="828">
                        <c:v>-178.7</c:v>
                      </c:pt>
                      <c:pt idx="829">
                        <c:v>-208.2</c:v>
                      </c:pt>
                      <c:pt idx="830">
                        <c:v>-259.10000000000002</c:v>
                      </c:pt>
                      <c:pt idx="831">
                        <c:v>-367.7</c:v>
                      </c:pt>
                      <c:pt idx="832">
                        <c:v>-539.1</c:v>
                      </c:pt>
                      <c:pt idx="833">
                        <c:v>-620.70000000000005</c:v>
                      </c:pt>
                      <c:pt idx="834">
                        <c:v>-666.1</c:v>
                      </c:pt>
                      <c:pt idx="835">
                        <c:v>-691.1</c:v>
                      </c:pt>
                      <c:pt idx="836">
                        <c:v>-707.4</c:v>
                      </c:pt>
                      <c:pt idx="837">
                        <c:v>-713.9</c:v>
                      </c:pt>
                      <c:pt idx="838">
                        <c:v>-718.9</c:v>
                      </c:pt>
                      <c:pt idx="839">
                        <c:v>-720.8</c:v>
                      </c:pt>
                      <c:pt idx="840">
                        <c:v>-720.8</c:v>
                      </c:pt>
                      <c:pt idx="841">
                        <c:v>-720.4</c:v>
                      </c:pt>
                      <c:pt idx="842">
                        <c:v>-719.1</c:v>
                      </c:pt>
                      <c:pt idx="843">
                        <c:v>-716.5</c:v>
                      </c:pt>
                      <c:pt idx="844">
                        <c:v>-619.1</c:v>
                      </c:pt>
                      <c:pt idx="845">
                        <c:v>-554.79999999999995</c:v>
                      </c:pt>
                      <c:pt idx="846">
                        <c:v>-526.4</c:v>
                      </c:pt>
                      <c:pt idx="847">
                        <c:v>-519.6</c:v>
                      </c:pt>
                      <c:pt idx="848">
                        <c:v>-532.70000000000005</c:v>
                      </c:pt>
                      <c:pt idx="849">
                        <c:v>-550.29999999999995</c:v>
                      </c:pt>
                      <c:pt idx="850">
                        <c:v>-570.70000000000005</c:v>
                      </c:pt>
                      <c:pt idx="851">
                        <c:v>-586.6</c:v>
                      </c:pt>
                      <c:pt idx="852">
                        <c:v>-596</c:v>
                      </c:pt>
                      <c:pt idx="853">
                        <c:v>-593.79999999999995</c:v>
                      </c:pt>
                      <c:pt idx="854">
                        <c:v>-593.6</c:v>
                      </c:pt>
                      <c:pt idx="855">
                        <c:v>-595.6</c:v>
                      </c:pt>
                      <c:pt idx="856">
                        <c:v>-593.9</c:v>
                      </c:pt>
                      <c:pt idx="857">
                        <c:v>-594.4</c:v>
                      </c:pt>
                      <c:pt idx="858">
                        <c:v>-590.79999999999995</c:v>
                      </c:pt>
                      <c:pt idx="859">
                        <c:v>-589</c:v>
                      </c:pt>
                      <c:pt idx="860">
                        <c:v>-586.20000000000005</c:v>
                      </c:pt>
                      <c:pt idx="861">
                        <c:v>-588.1</c:v>
                      </c:pt>
                      <c:pt idx="862">
                        <c:v>-585.1</c:v>
                      </c:pt>
                      <c:pt idx="863">
                        <c:v>-577.20000000000005</c:v>
                      </c:pt>
                      <c:pt idx="864">
                        <c:v>-571.70000000000005</c:v>
                      </c:pt>
                      <c:pt idx="865">
                        <c:v>-569.9</c:v>
                      </c:pt>
                      <c:pt idx="866">
                        <c:v>-511.9</c:v>
                      </c:pt>
                      <c:pt idx="867">
                        <c:v>-475.5</c:v>
                      </c:pt>
                      <c:pt idx="868">
                        <c:v>-442.7</c:v>
                      </c:pt>
                      <c:pt idx="869">
                        <c:v>-430.2</c:v>
                      </c:pt>
                      <c:pt idx="870">
                        <c:v>-415.9</c:v>
                      </c:pt>
                      <c:pt idx="871">
                        <c:v>-411.9</c:v>
                      </c:pt>
                      <c:pt idx="872">
                        <c:v>-409.3</c:v>
                      </c:pt>
                      <c:pt idx="873">
                        <c:v>-414.9</c:v>
                      </c:pt>
                      <c:pt idx="874">
                        <c:v>-408.3</c:v>
                      </c:pt>
                      <c:pt idx="875">
                        <c:v>-423.5</c:v>
                      </c:pt>
                      <c:pt idx="876">
                        <c:v>-486.5</c:v>
                      </c:pt>
                      <c:pt idx="877">
                        <c:v>-555.4</c:v>
                      </c:pt>
                      <c:pt idx="878">
                        <c:v>-589.5</c:v>
                      </c:pt>
                      <c:pt idx="879">
                        <c:v>-612.79999999999995</c:v>
                      </c:pt>
                      <c:pt idx="880">
                        <c:v>-571.6</c:v>
                      </c:pt>
                      <c:pt idx="881">
                        <c:v>-543.70000000000005</c:v>
                      </c:pt>
                      <c:pt idx="882">
                        <c:v>-581</c:v>
                      </c:pt>
                      <c:pt idx="883">
                        <c:v>-647.79999999999995</c:v>
                      </c:pt>
                      <c:pt idx="884">
                        <c:v>-676.8</c:v>
                      </c:pt>
                      <c:pt idx="885">
                        <c:v>-689.4</c:v>
                      </c:pt>
                      <c:pt idx="886">
                        <c:v>-698.8</c:v>
                      </c:pt>
                      <c:pt idx="887">
                        <c:v>-701.9</c:v>
                      </c:pt>
                      <c:pt idx="888">
                        <c:v>-706</c:v>
                      </c:pt>
                      <c:pt idx="889">
                        <c:v>-704.7</c:v>
                      </c:pt>
                      <c:pt idx="890">
                        <c:v>-703.2</c:v>
                      </c:pt>
                      <c:pt idx="891">
                        <c:v>-670.8</c:v>
                      </c:pt>
                      <c:pt idx="892">
                        <c:v>-613.4</c:v>
                      </c:pt>
                      <c:pt idx="893">
                        <c:v>-545.29999999999995</c:v>
                      </c:pt>
                      <c:pt idx="894">
                        <c:v>-500.6</c:v>
                      </c:pt>
                      <c:pt idx="895">
                        <c:v>-481.5</c:v>
                      </c:pt>
                      <c:pt idx="896">
                        <c:v>-464.3</c:v>
                      </c:pt>
                      <c:pt idx="897">
                        <c:v>-455.5</c:v>
                      </c:pt>
                      <c:pt idx="898">
                        <c:v>-446</c:v>
                      </c:pt>
                      <c:pt idx="899">
                        <c:v>-450.7</c:v>
                      </c:pt>
                      <c:pt idx="900">
                        <c:v>-461.4</c:v>
                      </c:pt>
                      <c:pt idx="901">
                        <c:v>-673.3</c:v>
                      </c:pt>
                      <c:pt idx="902">
                        <c:v>-762.9</c:v>
                      </c:pt>
                      <c:pt idx="903">
                        <c:v>-701.7</c:v>
                      </c:pt>
                      <c:pt idx="904">
                        <c:v>-558.29999999999995</c:v>
                      </c:pt>
                      <c:pt idx="905">
                        <c:v>-402.7</c:v>
                      </c:pt>
                      <c:pt idx="906">
                        <c:v>-320.3</c:v>
                      </c:pt>
                      <c:pt idx="907">
                        <c:v>-261.89999999999998</c:v>
                      </c:pt>
                      <c:pt idx="908">
                        <c:v>-224.3</c:v>
                      </c:pt>
                      <c:pt idx="909">
                        <c:v>-197</c:v>
                      </c:pt>
                      <c:pt idx="910">
                        <c:v>-183.7</c:v>
                      </c:pt>
                      <c:pt idx="911">
                        <c:v>-175.5</c:v>
                      </c:pt>
                      <c:pt idx="912">
                        <c:v>-170.4</c:v>
                      </c:pt>
                      <c:pt idx="913">
                        <c:v>-166.6</c:v>
                      </c:pt>
                      <c:pt idx="914">
                        <c:v>-164.9</c:v>
                      </c:pt>
                      <c:pt idx="915">
                        <c:v>-163.9</c:v>
                      </c:pt>
                      <c:pt idx="916">
                        <c:v>-163.19999999999999</c:v>
                      </c:pt>
                      <c:pt idx="917">
                        <c:v>-162.80000000000001</c:v>
                      </c:pt>
                      <c:pt idx="918">
                        <c:v>-162.6</c:v>
                      </c:pt>
                      <c:pt idx="919">
                        <c:v>-162.5</c:v>
                      </c:pt>
                      <c:pt idx="920">
                        <c:v>-162.4</c:v>
                      </c:pt>
                      <c:pt idx="921">
                        <c:v>-162.4</c:v>
                      </c:pt>
                      <c:pt idx="922">
                        <c:v>-162.6</c:v>
                      </c:pt>
                      <c:pt idx="923">
                        <c:v>-162.6</c:v>
                      </c:pt>
                      <c:pt idx="924">
                        <c:v>-162.6</c:v>
                      </c:pt>
                      <c:pt idx="925">
                        <c:v>-162.69999999999999</c:v>
                      </c:pt>
                      <c:pt idx="926">
                        <c:v>-162.80000000000001</c:v>
                      </c:pt>
                      <c:pt idx="927">
                        <c:v>-162.80000000000001</c:v>
                      </c:pt>
                      <c:pt idx="928">
                        <c:v>-162.9</c:v>
                      </c:pt>
                      <c:pt idx="929">
                        <c:v>-163</c:v>
                      </c:pt>
                      <c:pt idx="930">
                        <c:v>-163</c:v>
                      </c:pt>
                      <c:pt idx="931">
                        <c:v>-163</c:v>
                      </c:pt>
                      <c:pt idx="932">
                        <c:v>-163.1</c:v>
                      </c:pt>
                      <c:pt idx="933">
                        <c:v>-163.1</c:v>
                      </c:pt>
                      <c:pt idx="934">
                        <c:v>-163.30000000000001</c:v>
                      </c:pt>
                      <c:pt idx="935">
                        <c:v>-163.30000000000001</c:v>
                      </c:pt>
                      <c:pt idx="936">
                        <c:v>-163.30000000000001</c:v>
                      </c:pt>
                      <c:pt idx="937">
                        <c:v>-163.30000000000001</c:v>
                      </c:pt>
                      <c:pt idx="938">
                        <c:v>-163.30000000000001</c:v>
                      </c:pt>
                      <c:pt idx="939">
                        <c:v>-163.4</c:v>
                      </c:pt>
                      <c:pt idx="940">
                        <c:v>-163.6</c:v>
                      </c:pt>
                      <c:pt idx="941">
                        <c:v>-163.80000000000001</c:v>
                      </c:pt>
                      <c:pt idx="942">
                        <c:v>-163.9</c:v>
                      </c:pt>
                      <c:pt idx="943">
                        <c:v>-163.80000000000001</c:v>
                      </c:pt>
                      <c:pt idx="944">
                        <c:v>-163.80000000000001</c:v>
                      </c:pt>
                      <c:pt idx="945">
                        <c:v>-163.80000000000001</c:v>
                      </c:pt>
                      <c:pt idx="946">
                        <c:v>-163.9</c:v>
                      </c:pt>
                      <c:pt idx="947">
                        <c:v>-163.9</c:v>
                      </c:pt>
                      <c:pt idx="948">
                        <c:v>-163.9</c:v>
                      </c:pt>
                      <c:pt idx="949">
                        <c:v>-163.9</c:v>
                      </c:pt>
                      <c:pt idx="950">
                        <c:v>-164</c:v>
                      </c:pt>
                      <c:pt idx="951">
                        <c:v>-164</c:v>
                      </c:pt>
                      <c:pt idx="952">
                        <c:v>-163.9</c:v>
                      </c:pt>
                      <c:pt idx="953">
                        <c:v>-163.80000000000001</c:v>
                      </c:pt>
                      <c:pt idx="954">
                        <c:v>-163.9</c:v>
                      </c:pt>
                      <c:pt idx="955">
                        <c:v>-164</c:v>
                      </c:pt>
                      <c:pt idx="956">
                        <c:v>-164.1</c:v>
                      </c:pt>
                      <c:pt idx="957">
                        <c:v>-164.2</c:v>
                      </c:pt>
                      <c:pt idx="958">
                        <c:v>-164</c:v>
                      </c:pt>
                      <c:pt idx="959">
                        <c:v>-163.9</c:v>
                      </c:pt>
                      <c:pt idx="960">
                        <c:v>-163.80000000000001</c:v>
                      </c:pt>
                      <c:pt idx="961">
                        <c:v>-163.9</c:v>
                      </c:pt>
                      <c:pt idx="962">
                        <c:v>-163.80000000000001</c:v>
                      </c:pt>
                      <c:pt idx="963">
                        <c:v>-163.9</c:v>
                      </c:pt>
                      <c:pt idx="964">
                        <c:v>-163.9</c:v>
                      </c:pt>
                      <c:pt idx="965">
                        <c:v>-164</c:v>
                      </c:pt>
                      <c:pt idx="966">
                        <c:v>-164.1</c:v>
                      </c:pt>
                      <c:pt idx="967">
                        <c:v>-164.3</c:v>
                      </c:pt>
                      <c:pt idx="968">
                        <c:v>-164.3</c:v>
                      </c:pt>
                      <c:pt idx="969">
                        <c:v>-164.4</c:v>
                      </c:pt>
                      <c:pt idx="970">
                        <c:v>-164.2</c:v>
                      </c:pt>
                      <c:pt idx="971">
                        <c:v>-164.2</c:v>
                      </c:pt>
                      <c:pt idx="972">
                        <c:v>-164.2</c:v>
                      </c:pt>
                      <c:pt idx="973">
                        <c:v>-164.1</c:v>
                      </c:pt>
                      <c:pt idx="974">
                        <c:v>-164.3</c:v>
                      </c:pt>
                      <c:pt idx="975">
                        <c:v>-164.3</c:v>
                      </c:pt>
                      <c:pt idx="976">
                        <c:v>-164.4</c:v>
                      </c:pt>
                      <c:pt idx="977">
                        <c:v>-164.4</c:v>
                      </c:pt>
                      <c:pt idx="978">
                        <c:v>-164.3</c:v>
                      </c:pt>
                      <c:pt idx="979">
                        <c:v>-164.1</c:v>
                      </c:pt>
                      <c:pt idx="980">
                        <c:v>-164.1</c:v>
                      </c:pt>
                      <c:pt idx="981">
                        <c:v>-164.2</c:v>
                      </c:pt>
                      <c:pt idx="982">
                        <c:v>-164.1</c:v>
                      </c:pt>
                      <c:pt idx="983">
                        <c:v>-164.2</c:v>
                      </c:pt>
                      <c:pt idx="984">
                        <c:v>-164.3</c:v>
                      </c:pt>
                      <c:pt idx="985">
                        <c:v>-164.2</c:v>
                      </c:pt>
                      <c:pt idx="986">
                        <c:v>-164.5</c:v>
                      </c:pt>
                      <c:pt idx="987">
                        <c:v>-164.6</c:v>
                      </c:pt>
                      <c:pt idx="988">
                        <c:v>-164.7</c:v>
                      </c:pt>
                      <c:pt idx="989">
                        <c:v>-164.9</c:v>
                      </c:pt>
                      <c:pt idx="990">
                        <c:v>-164.8</c:v>
                      </c:pt>
                      <c:pt idx="991">
                        <c:v>-164.6</c:v>
                      </c:pt>
                      <c:pt idx="992">
                        <c:v>-164.6</c:v>
                      </c:pt>
                      <c:pt idx="993">
                        <c:v>-164.6</c:v>
                      </c:pt>
                      <c:pt idx="994">
                        <c:v>-164.6</c:v>
                      </c:pt>
                      <c:pt idx="995">
                        <c:v>-164.6</c:v>
                      </c:pt>
                      <c:pt idx="996">
                        <c:v>-164.6</c:v>
                      </c:pt>
                      <c:pt idx="997">
                        <c:v>-164.6</c:v>
                      </c:pt>
                      <c:pt idx="998">
                        <c:v>-164.6</c:v>
                      </c:pt>
                      <c:pt idx="999">
                        <c:v>-164.5</c:v>
                      </c:pt>
                      <c:pt idx="1000">
                        <c:v>-164.5</c:v>
                      </c:pt>
                      <c:pt idx="1001">
                        <c:v>-164.5</c:v>
                      </c:pt>
                      <c:pt idx="1002">
                        <c:v>-164.5</c:v>
                      </c:pt>
                      <c:pt idx="1003">
                        <c:v>-164.5</c:v>
                      </c:pt>
                      <c:pt idx="1004">
                        <c:v>-164.6</c:v>
                      </c:pt>
                      <c:pt idx="1005">
                        <c:v>-164.5</c:v>
                      </c:pt>
                      <c:pt idx="1006">
                        <c:v>-164.7</c:v>
                      </c:pt>
                      <c:pt idx="1007">
                        <c:v>-164.8</c:v>
                      </c:pt>
                      <c:pt idx="1008">
                        <c:v>-164.8</c:v>
                      </c:pt>
                      <c:pt idx="1009">
                        <c:v>-164.9</c:v>
                      </c:pt>
                      <c:pt idx="1010">
                        <c:v>-164.7</c:v>
                      </c:pt>
                      <c:pt idx="1011">
                        <c:v>-164.6</c:v>
                      </c:pt>
                      <c:pt idx="1012">
                        <c:v>-164.6</c:v>
                      </c:pt>
                      <c:pt idx="1013">
                        <c:v>-164.5</c:v>
                      </c:pt>
                      <c:pt idx="1014">
                        <c:v>-164.6</c:v>
                      </c:pt>
                      <c:pt idx="1015">
                        <c:v>-164.8</c:v>
                      </c:pt>
                      <c:pt idx="1016">
                        <c:v>-164.8</c:v>
                      </c:pt>
                      <c:pt idx="1017">
                        <c:v>-164.8</c:v>
                      </c:pt>
                      <c:pt idx="1018">
                        <c:v>-164.7</c:v>
                      </c:pt>
                      <c:pt idx="1019">
                        <c:v>-164.5</c:v>
                      </c:pt>
                      <c:pt idx="1020">
                        <c:v>-164.5</c:v>
                      </c:pt>
                      <c:pt idx="1021">
                        <c:v>-164.5</c:v>
                      </c:pt>
                      <c:pt idx="1022">
                        <c:v>-164.4</c:v>
                      </c:pt>
                      <c:pt idx="1023">
                        <c:v>-164.5</c:v>
                      </c:pt>
                      <c:pt idx="1024">
                        <c:v>-164.4</c:v>
                      </c:pt>
                      <c:pt idx="1025">
                        <c:v>-164.4</c:v>
                      </c:pt>
                      <c:pt idx="1026">
                        <c:v>-164.5</c:v>
                      </c:pt>
                      <c:pt idx="1027">
                        <c:v>-164.6</c:v>
                      </c:pt>
                      <c:pt idx="1028">
                        <c:v>-164.7</c:v>
                      </c:pt>
                      <c:pt idx="1029">
                        <c:v>-164.7</c:v>
                      </c:pt>
                      <c:pt idx="1030">
                        <c:v>-164.5</c:v>
                      </c:pt>
                      <c:pt idx="1031">
                        <c:v>-164.4</c:v>
                      </c:pt>
                      <c:pt idx="1032">
                        <c:v>-164.2</c:v>
                      </c:pt>
                      <c:pt idx="1033">
                        <c:v>-164.2</c:v>
                      </c:pt>
                      <c:pt idx="1034">
                        <c:v>-164.3</c:v>
                      </c:pt>
                      <c:pt idx="1035">
                        <c:v>-164.4</c:v>
                      </c:pt>
                      <c:pt idx="1036">
                        <c:v>-164.4</c:v>
                      </c:pt>
                      <c:pt idx="1037">
                        <c:v>-164.4</c:v>
                      </c:pt>
                      <c:pt idx="1038">
                        <c:v>-164.3</c:v>
                      </c:pt>
                      <c:pt idx="1039">
                        <c:v>-164.3</c:v>
                      </c:pt>
                      <c:pt idx="1040">
                        <c:v>-164.2</c:v>
                      </c:pt>
                      <c:pt idx="1041">
                        <c:v>-164.2</c:v>
                      </c:pt>
                      <c:pt idx="1042">
                        <c:v>-164.1</c:v>
                      </c:pt>
                      <c:pt idx="1043">
                        <c:v>-164.1</c:v>
                      </c:pt>
                      <c:pt idx="1044">
                        <c:v>-164.1</c:v>
                      </c:pt>
                      <c:pt idx="1045">
                        <c:v>-164</c:v>
                      </c:pt>
                      <c:pt idx="1046">
                        <c:v>-164.2</c:v>
                      </c:pt>
                      <c:pt idx="1047">
                        <c:v>-164.3</c:v>
                      </c:pt>
                      <c:pt idx="1048">
                        <c:v>-164.4</c:v>
                      </c:pt>
                      <c:pt idx="1049">
                        <c:v>-164.4</c:v>
                      </c:pt>
                      <c:pt idx="1050">
                        <c:v>-164.2</c:v>
                      </c:pt>
                      <c:pt idx="1051">
                        <c:v>-164.2</c:v>
                      </c:pt>
                      <c:pt idx="1052">
                        <c:v>-164.1</c:v>
                      </c:pt>
                      <c:pt idx="1053">
                        <c:v>-164</c:v>
                      </c:pt>
                      <c:pt idx="1054">
                        <c:v>-164.1</c:v>
                      </c:pt>
                      <c:pt idx="1055">
                        <c:v>-164.2</c:v>
                      </c:pt>
                      <c:pt idx="1056">
                        <c:v>-164.3</c:v>
                      </c:pt>
                      <c:pt idx="1057">
                        <c:v>-164.3</c:v>
                      </c:pt>
                      <c:pt idx="1058">
                        <c:v>-164.2</c:v>
                      </c:pt>
                      <c:pt idx="1059">
                        <c:v>-164.1</c:v>
                      </c:pt>
                      <c:pt idx="1060">
                        <c:v>-164</c:v>
                      </c:pt>
                      <c:pt idx="1061">
                        <c:v>-164</c:v>
                      </c:pt>
                      <c:pt idx="1062">
                        <c:v>-164.1</c:v>
                      </c:pt>
                      <c:pt idx="1063">
                        <c:v>-164.2</c:v>
                      </c:pt>
                      <c:pt idx="1064">
                        <c:v>-164.2</c:v>
                      </c:pt>
                      <c:pt idx="1065">
                        <c:v>-164.3</c:v>
                      </c:pt>
                      <c:pt idx="1066">
                        <c:v>-164.1</c:v>
                      </c:pt>
                      <c:pt idx="1067">
                        <c:v>-164</c:v>
                      </c:pt>
                      <c:pt idx="1068">
                        <c:v>-164</c:v>
                      </c:pt>
                      <c:pt idx="1069">
                        <c:v>-164.1</c:v>
                      </c:pt>
                      <c:pt idx="1070">
                        <c:v>-164.1</c:v>
                      </c:pt>
                      <c:pt idx="1071">
                        <c:v>-164.3</c:v>
                      </c:pt>
                      <c:pt idx="1072">
                        <c:v>-164.3</c:v>
                      </c:pt>
                      <c:pt idx="1073">
                        <c:v>-164.3</c:v>
                      </c:pt>
                      <c:pt idx="1074">
                        <c:v>-164.1</c:v>
                      </c:pt>
                      <c:pt idx="1075">
                        <c:v>-164</c:v>
                      </c:pt>
                      <c:pt idx="1076">
                        <c:v>-163.9</c:v>
                      </c:pt>
                      <c:pt idx="1077">
                        <c:v>-164</c:v>
                      </c:pt>
                      <c:pt idx="1078">
                        <c:v>-164.1</c:v>
                      </c:pt>
                      <c:pt idx="1079">
                        <c:v>-164.2</c:v>
                      </c:pt>
                      <c:pt idx="1080">
                        <c:v>-164.2</c:v>
                      </c:pt>
                      <c:pt idx="1081">
                        <c:v>-164.2</c:v>
                      </c:pt>
                      <c:pt idx="1082">
                        <c:v>-164</c:v>
                      </c:pt>
                      <c:pt idx="1083">
                        <c:v>-163.9</c:v>
                      </c:pt>
                      <c:pt idx="1084">
                        <c:v>-163.9</c:v>
                      </c:pt>
                      <c:pt idx="1085">
                        <c:v>-163.80000000000001</c:v>
                      </c:pt>
                      <c:pt idx="1086">
                        <c:v>-164</c:v>
                      </c:pt>
                      <c:pt idx="1087">
                        <c:v>-164.1</c:v>
                      </c:pt>
                      <c:pt idx="1088">
                        <c:v>-164.1</c:v>
                      </c:pt>
                      <c:pt idx="1089">
                        <c:v>-164.1</c:v>
                      </c:pt>
                      <c:pt idx="1090">
                        <c:v>-164</c:v>
                      </c:pt>
                      <c:pt idx="1091">
                        <c:v>-163.9</c:v>
                      </c:pt>
                      <c:pt idx="1092">
                        <c:v>-163.80000000000001</c:v>
                      </c:pt>
                      <c:pt idx="1093">
                        <c:v>-163.80000000000001</c:v>
                      </c:pt>
                      <c:pt idx="1094">
                        <c:v>-164</c:v>
                      </c:pt>
                      <c:pt idx="1095">
                        <c:v>-163.9</c:v>
                      </c:pt>
                      <c:pt idx="1096">
                        <c:v>-164</c:v>
                      </c:pt>
                      <c:pt idx="1097">
                        <c:v>-164.1</c:v>
                      </c:pt>
                      <c:pt idx="1098">
                        <c:v>-163.9</c:v>
                      </c:pt>
                      <c:pt idx="1099">
                        <c:v>-163.80000000000001</c:v>
                      </c:pt>
                      <c:pt idx="1100">
                        <c:v>-163.80000000000001</c:v>
                      </c:pt>
                      <c:pt idx="1101">
                        <c:v>-163.80000000000001</c:v>
                      </c:pt>
                      <c:pt idx="1102">
                        <c:v>-163.80000000000001</c:v>
                      </c:pt>
                      <c:pt idx="1103">
                        <c:v>-163.80000000000001</c:v>
                      </c:pt>
                      <c:pt idx="1104">
                        <c:v>-163.9</c:v>
                      </c:pt>
                      <c:pt idx="1105">
                        <c:v>-163.9</c:v>
                      </c:pt>
                      <c:pt idx="1106">
                        <c:v>-164</c:v>
                      </c:pt>
                      <c:pt idx="1107">
                        <c:v>-163.9</c:v>
                      </c:pt>
                      <c:pt idx="1108">
                        <c:v>-163.9</c:v>
                      </c:pt>
                      <c:pt idx="1109">
                        <c:v>-163.80000000000001</c:v>
                      </c:pt>
                      <c:pt idx="1110">
                        <c:v>-163.80000000000001</c:v>
                      </c:pt>
                      <c:pt idx="1111">
                        <c:v>-163.80000000000001</c:v>
                      </c:pt>
                      <c:pt idx="1112">
                        <c:v>-163.80000000000001</c:v>
                      </c:pt>
                      <c:pt idx="1113">
                        <c:v>-163.80000000000001</c:v>
                      </c:pt>
                      <c:pt idx="1114">
                        <c:v>-163.80000000000001</c:v>
                      </c:pt>
                      <c:pt idx="1115">
                        <c:v>-163.80000000000001</c:v>
                      </c:pt>
                      <c:pt idx="1116">
                        <c:v>-163.80000000000001</c:v>
                      </c:pt>
                      <c:pt idx="1117">
                        <c:v>-163.80000000000001</c:v>
                      </c:pt>
                      <c:pt idx="1118">
                        <c:v>-163.80000000000001</c:v>
                      </c:pt>
                      <c:pt idx="1119">
                        <c:v>-163.69999999999999</c:v>
                      </c:pt>
                      <c:pt idx="1120">
                        <c:v>-163.69999999999999</c:v>
                      </c:pt>
                      <c:pt idx="1121">
                        <c:v>-163.69999999999999</c:v>
                      </c:pt>
                      <c:pt idx="1122">
                        <c:v>-163.9</c:v>
                      </c:pt>
                      <c:pt idx="1123">
                        <c:v>-164</c:v>
                      </c:pt>
                      <c:pt idx="1124">
                        <c:v>-164</c:v>
                      </c:pt>
                      <c:pt idx="1125">
                        <c:v>-164</c:v>
                      </c:pt>
                      <c:pt idx="1126">
                        <c:v>-164</c:v>
                      </c:pt>
                      <c:pt idx="1127">
                        <c:v>-163.9</c:v>
                      </c:pt>
                      <c:pt idx="1128">
                        <c:v>-163.80000000000001</c:v>
                      </c:pt>
                      <c:pt idx="1129">
                        <c:v>-163.69999999999999</c:v>
                      </c:pt>
                      <c:pt idx="1130">
                        <c:v>-163.9</c:v>
                      </c:pt>
                      <c:pt idx="1131">
                        <c:v>-164</c:v>
                      </c:pt>
                      <c:pt idx="1132">
                        <c:v>-164.1</c:v>
                      </c:pt>
                      <c:pt idx="1133">
                        <c:v>-163.9</c:v>
                      </c:pt>
                      <c:pt idx="1134">
                        <c:v>-163.9</c:v>
                      </c:pt>
                      <c:pt idx="1135">
                        <c:v>-163.80000000000001</c:v>
                      </c:pt>
                      <c:pt idx="1136">
                        <c:v>-163.9</c:v>
                      </c:pt>
                      <c:pt idx="1137">
                        <c:v>-164</c:v>
                      </c:pt>
                      <c:pt idx="1138">
                        <c:v>-164.6</c:v>
                      </c:pt>
                      <c:pt idx="1139">
                        <c:v>-165.7</c:v>
                      </c:pt>
                      <c:pt idx="1140">
                        <c:v>-167.2</c:v>
                      </c:pt>
                      <c:pt idx="1141">
                        <c:v>-169.4</c:v>
                      </c:pt>
                      <c:pt idx="1142">
                        <c:v>-172.8</c:v>
                      </c:pt>
                      <c:pt idx="1143">
                        <c:v>-180.9</c:v>
                      </c:pt>
                      <c:pt idx="1144">
                        <c:v>-206.2</c:v>
                      </c:pt>
                      <c:pt idx="1145">
                        <c:v>-264</c:v>
                      </c:pt>
                      <c:pt idx="1146">
                        <c:v>-374.5</c:v>
                      </c:pt>
                      <c:pt idx="1147">
                        <c:v>-512.5</c:v>
                      </c:pt>
                      <c:pt idx="1148">
                        <c:v>-740.5</c:v>
                      </c:pt>
                      <c:pt idx="1149">
                        <c:v>-900.8</c:v>
                      </c:pt>
                      <c:pt idx="1150">
                        <c:v>-1025</c:v>
                      </c:pt>
                      <c:pt idx="1151">
                        <c:v>-1093.8</c:v>
                      </c:pt>
                      <c:pt idx="1152">
                        <c:v>-1129.5</c:v>
                      </c:pt>
                      <c:pt idx="1153">
                        <c:v>-1151.5</c:v>
                      </c:pt>
                      <c:pt idx="1154">
                        <c:v>-1159.7</c:v>
                      </c:pt>
                      <c:pt idx="1155">
                        <c:v>-1162.4000000000001</c:v>
                      </c:pt>
                      <c:pt idx="1156">
                        <c:v>-1162.5999999999999</c:v>
                      </c:pt>
                      <c:pt idx="1157">
                        <c:v>-1161.7</c:v>
                      </c:pt>
                      <c:pt idx="1158">
                        <c:v>-1160.5</c:v>
                      </c:pt>
                      <c:pt idx="1159">
                        <c:v>-1159.2</c:v>
                      </c:pt>
                      <c:pt idx="1160">
                        <c:v>-1157.0999999999999</c:v>
                      </c:pt>
                      <c:pt idx="1161">
                        <c:v>-1156.7</c:v>
                      </c:pt>
                      <c:pt idx="1162">
                        <c:v>-1158.9000000000001</c:v>
                      </c:pt>
                      <c:pt idx="1163">
                        <c:v>-1160.5</c:v>
                      </c:pt>
                      <c:pt idx="1164">
                        <c:v>-1159.0999999999999</c:v>
                      </c:pt>
                      <c:pt idx="1165">
                        <c:v>-1157.7</c:v>
                      </c:pt>
                      <c:pt idx="1166">
                        <c:v>-1157.0999999999999</c:v>
                      </c:pt>
                      <c:pt idx="1167">
                        <c:v>-1156.3</c:v>
                      </c:pt>
                      <c:pt idx="1168">
                        <c:v>-1155.3</c:v>
                      </c:pt>
                      <c:pt idx="1169">
                        <c:v>-1153.9000000000001</c:v>
                      </c:pt>
                      <c:pt idx="1170">
                        <c:v>-1155.4000000000001</c:v>
                      </c:pt>
                      <c:pt idx="1171">
                        <c:v>-1159</c:v>
                      </c:pt>
                      <c:pt idx="1172">
                        <c:v>-1159.5</c:v>
                      </c:pt>
                      <c:pt idx="1173">
                        <c:v>-1157.3</c:v>
                      </c:pt>
                      <c:pt idx="1174">
                        <c:v>-1154.2</c:v>
                      </c:pt>
                      <c:pt idx="1175">
                        <c:v>-1153.8</c:v>
                      </c:pt>
                      <c:pt idx="1176">
                        <c:v>-1153.7</c:v>
                      </c:pt>
                      <c:pt idx="1177">
                        <c:v>-1153.8</c:v>
                      </c:pt>
                      <c:pt idx="1178">
                        <c:v>-1153.8</c:v>
                      </c:pt>
                      <c:pt idx="1179">
                        <c:v>-1153.9000000000001</c:v>
                      </c:pt>
                      <c:pt idx="1180">
                        <c:v>-1154</c:v>
                      </c:pt>
                      <c:pt idx="1181">
                        <c:v>-1154.0999999999999</c:v>
                      </c:pt>
                      <c:pt idx="1182">
                        <c:v>-1151</c:v>
                      </c:pt>
                      <c:pt idx="1183">
                        <c:v>-1148.7</c:v>
                      </c:pt>
                      <c:pt idx="1184">
                        <c:v>-1147.2</c:v>
                      </c:pt>
                      <c:pt idx="1185">
                        <c:v>-969.1</c:v>
                      </c:pt>
                      <c:pt idx="1186">
                        <c:v>-808.8</c:v>
                      </c:pt>
                      <c:pt idx="1187">
                        <c:v>-753.9</c:v>
                      </c:pt>
                      <c:pt idx="1188">
                        <c:v>-754.3</c:v>
                      </c:pt>
                      <c:pt idx="1189">
                        <c:v>-789.1</c:v>
                      </c:pt>
                      <c:pt idx="1190">
                        <c:v>-825</c:v>
                      </c:pt>
                      <c:pt idx="1191">
                        <c:v>-842.3</c:v>
                      </c:pt>
                      <c:pt idx="1192">
                        <c:v>-860</c:v>
                      </c:pt>
                      <c:pt idx="1193">
                        <c:v>-864</c:v>
                      </c:pt>
                      <c:pt idx="1194">
                        <c:v>-857.1</c:v>
                      </c:pt>
                      <c:pt idx="1195">
                        <c:v>-858.9</c:v>
                      </c:pt>
                      <c:pt idx="1196">
                        <c:v>-867.7</c:v>
                      </c:pt>
                      <c:pt idx="1197">
                        <c:v>-879.9</c:v>
                      </c:pt>
                      <c:pt idx="1198">
                        <c:v>-878.4</c:v>
                      </c:pt>
                      <c:pt idx="1199">
                        <c:v>-873.8</c:v>
                      </c:pt>
                      <c:pt idx="1200">
                        <c:v>-885.6</c:v>
                      </c:pt>
                      <c:pt idx="1201">
                        <c:v>-900.6</c:v>
                      </c:pt>
                      <c:pt idx="1202">
                        <c:v>-899.6</c:v>
                      </c:pt>
                      <c:pt idx="1203">
                        <c:v>-892.2</c:v>
                      </c:pt>
                      <c:pt idx="1204">
                        <c:v>-903.1</c:v>
                      </c:pt>
                      <c:pt idx="1205">
                        <c:v>-915.7</c:v>
                      </c:pt>
                      <c:pt idx="1206">
                        <c:v>-898</c:v>
                      </c:pt>
                      <c:pt idx="1207">
                        <c:v>-862.5</c:v>
                      </c:pt>
                      <c:pt idx="1208">
                        <c:v>-861.4</c:v>
                      </c:pt>
                      <c:pt idx="1209">
                        <c:v>-882.8</c:v>
                      </c:pt>
                      <c:pt idx="1210">
                        <c:v>-837</c:v>
                      </c:pt>
                      <c:pt idx="1211">
                        <c:v>-748.9</c:v>
                      </c:pt>
                      <c:pt idx="1212">
                        <c:v>-709.8</c:v>
                      </c:pt>
                      <c:pt idx="1213">
                        <c:v>-698.3</c:v>
                      </c:pt>
                      <c:pt idx="1214">
                        <c:v>-683.5</c:v>
                      </c:pt>
                      <c:pt idx="1215">
                        <c:v>-665.3</c:v>
                      </c:pt>
                      <c:pt idx="1216">
                        <c:v>-657.8</c:v>
                      </c:pt>
                      <c:pt idx="1217">
                        <c:v>-665.5</c:v>
                      </c:pt>
                      <c:pt idx="1218">
                        <c:v>-669</c:v>
                      </c:pt>
                      <c:pt idx="1219">
                        <c:v>-661.2</c:v>
                      </c:pt>
                      <c:pt idx="1220">
                        <c:v>-651.70000000000005</c:v>
                      </c:pt>
                      <c:pt idx="1221">
                        <c:v>-659</c:v>
                      </c:pt>
                      <c:pt idx="1222">
                        <c:v>-670.5</c:v>
                      </c:pt>
                      <c:pt idx="1223">
                        <c:v>-667.1</c:v>
                      </c:pt>
                      <c:pt idx="1224">
                        <c:v>-655.7</c:v>
                      </c:pt>
                      <c:pt idx="1225">
                        <c:v>-655.9</c:v>
                      </c:pt>
                      <c:pt idx="1226">
                        <c:v>-665.4</c:v>
                      </c:pt>
                      <c:pt idx="1227">
                        <c:v>-657.6</c:v>
                      </c:pt>
                      <c:pt idx="1228">
                        <c:v>-631.4</c:v>
                      </c:pt>
                      <c:pt idx="1229">
                        <c:v>-602.4</c:v>
                      </c:pt>
                      <c:pt idx="1230">
                        <c:v>-589.79999999999995</c:v>
                      </c:pt>
                      <c:pt idx="1231">
                        <c:v>-576.79999999999995</c:v>
                      </c:pt>
                      <c:pt idx="1232">
                        <c:v>-567.20000000000005</c:v>
                      </c:pt>
                      <c:pt idx="1233">
                        <c:v>-585.1</c:v>
                      </c:pt>
                      <c:pt idx="1234">
                        <c:v>-631.5</c:v>
                      </c:pt>
                      <c:pt idx="1235">
                        <c:v>-716.9</c:v>
                      </c:pt>
                      <c:pt idx="1236">
                        <c:v>-781.7</c:v>
                      </c:pt>
                      <c:pt idx="1237">
                        <c:v>-705.7</c:v>
                      </c:pt>
                      <c:pt idx="1238">
                        <c:v>-663.7</c:v>
                      </c:pt>
                      <c:pt idx="1239">
                        <c:v>-728</c:v>
                      </c:pt>
                      <c:pt idx="1240">
                        <c:v>-800.2</c:v>
                      </c:pt>
                      <c:pt idx="1241">
                        <c:v>-864.4</c:v>
                      </c:pt>
                      <c:pt idx="1242">
                        <c:v>-904.2</c:v>
                      </c:pt>
                      <c:pt idx="1243">
                        <c:v>-912.1</c:v>
                      </c:pt>
                      <c:pt idx="1244">
                        <c:v>-915.5</c:v>
                      </c:pt>
                      <c:pt idx="1245">
                        <c:v>-922.3</c:v>
                      </c:pt>
                      <c:pt idx="1246">
                        <c:v>-928.2</c:v>
                      </c:pt>
                      <c:pt idx="1247">
                        <c:v>-921.7</c:v>
                      </c:pt>
                      <c:pt idx="1248">
                        <c:v>-915.1</c:v>
                      </c:pt>
                      <c:pt idx="1249">
                        <c:v>-916.6</c:v>
                      </c:pt>
                      <c:pt idx="1250">
                        <c:v>-914.6</c:v>
                      </c:pt>
                      <c:pt idx="1251">
                        <c:v>-907.5</c:v>
                      </c:pt>
                      <c:pt idx="1252">
                        <c:v>-902</c:v>
                      </c:pt>
                      <c:pt idx="1253">
                        <c:v>-906.9</c:v>
                      </c:pt>
                      <c:pt idx="1254">
                        <c:v>-910.1</c:v>
                      </c:pt>
                      <c:pt idx="1255">
                        <c:v>-907.2</c:v>
                      </c:pt>
                      <c:pt idx="1256">
                        <c:v>-905.7</c:v>
                      </c:pt>
                      <c:pt idx="1257">
                        <c:v>-909.4</c:v>
                      </c:pt>
                      <c:pt idx="1258">
                        <c:v>-910.6</c:v>
                      </c:pt>
                      <c:pt idx="1259">
                        <c:v>-907</c:v>
                      </c:pt>
                      <c:pt idx="1260">
                        <c:v>-904.1</c:v>
                      </c:pt>
                      <c:pt idx="1261">
                        <c:v>-913</c:v>
                      </c:pt>
                      <c:pt idx="1262">
                        <c:v>-911</c:v>
                      </c:pt>
                      <c:pt idx="1263">
                        <c:v>-896.3</c:v>
                      </c:pt>
                      <c:pt idx="1264">
                        <c:v>-873.2</c:v>
                      </c:pt>
                      <c:pt idx="1265">
                        <c:v>-864.3</c:v>
                      </c:pt>
                      <c:pt idx="1266">
                        <c:v>-858.8</c:v>
                      </c:pt>
                      <c:pt idx="1267">
                        <c:v>-853.8</c:v>
                      </c:pt>
                      <c:pt idx="1268">
                        <c:v>-846.8</c:v>
                      </c:pt>
                      <c:pt idx="1269">
                        <c:v>-846.2</c:v>
                      </c:pt>
                      <c:pt idx="1270">
                        <c:v>-849.1</c:v>
                      </c:pt>
                      <c:pt idx="1271">
                        <c:v>-845.5</c:v>
                      </c:pt>
                      <c:pt idx="1272">
                        <c:v>-846.3</c:v>
                      </c:pt>
                      <c:pt idx="1273">
                        <c:v>-833.8</c:v>
                      </c:pt>
                      <c:pt idx="1274">
                        <c:v>-775</c:v>
                      </c:pt>
                      <c:pt idx="1275">
                        <c:v>-684.6</c:v>
                      </c:pt>
                      <c:pt idx="1276">
                        <c:v>-633.4</c:v>
                      </c:pt>
                      <c:pt idx="1277">
                        <c:v>-606</c:v>
                      </c:pt>
                      <c:pt idx="1278">
                        <c:v>-588.9</c:v>
                      </c:pt>
                      <c:pt idx="1279">
                        <c:v>-581.4</c:v>
                      </c:pt>
                      <c:pt idx="1280">
                        <c:v>-599.1</c:v>
                      </c:pt>
                      <c:pt idx="1281">
                        <c:v>-751</c:v>
                      </c:pt>
                      <c:pt idx="1282">
                        <c:v>-843.4</c:v>
                      </c:pt>
                      <c:pt idx="1283">
                        <c:v>-867</c:v>
                      </c:pt>
                      <c:pt idx="1284">
                        <c:v>-881.6</c:v>
                      </c:pt>
                      <c:pt idx="1285">
                        <c:v>-743</c:v>
                      </c:pt>
                      <c:pt idx="1286">
                        <c:v>-573.4</c:v>
                      </c:pt>
                      <c:pt idx="1287">
                        <c:v>-434.3</c:v>
                      </c:pt>
                      <c:pt idx="1288">
                        <c:v>-331.1</c:v>
                      </c:pt>
                      <c:pt idx="1289">
                        <c:v>-240.8</c:v>
                      </c:pt>
                      <c:pt idx="1290">
                        <c:v>-202.2</c:v>
                      </c:pt>
                      <c:pt idx="1291">
                        <c:v>-178.2</c:v>
                      </c:pt>
                      <c:pt idx="1292">
                        <c:v>-162.5</c:v>
                      </c:pt>
                      <c:pt idx="1293">
                        <c:v>-151.6</c:v>
                      </c:pt>
                      <c:pt idx="1294">
                        <c:v>-147</c:v>
                      </c:pt>
                      <c:pt idx="1295">
                        <c:v>-144.1</c:v>
                      </c:pt>
                      <c:pt idx="1296">
                        <c:v>-142.4</c:v>
                      </c:pt>
                      <c:pt idx="1297">
                        <c:v>-141.30000000000001</c:v>
                      </c:pt>
                      <c:pt idx="1298">
                        <c:v>-140.69999999999999</c:v>
                      </c:pt>
                      <c:pt idx="1299">
                        <c:v>-140.19999999999999</c:v>
                      </c:pt>
                      <c:pt idx="1300">
                        <c:v>-140.1</c:v>
                      </c:pt>
                      <c:pt idx="1301">
                        <c:v>-140</c:v>
                      </c:pt>
                      <c:pt idx="1302">
                        <c:v>-140.19999999999999</c:v>
                      </c:pt>
                      <c:pt idx="1303">
                        <c:v>-140.30000000000001</c:v>
                      </c:pt>
                      <c:pt idx="1304">
                        <c:v>-140.4</c:v>
                      </c:pt>
                      <c:pt idx="1305">
                        <c:v>-140.6</c:v>
                      </c:pt>
                      <c:pt idx="1306">
                        <c:v>-140.6</c:v>
                      </c:pt>
                      <c:pt idx="1307">
                        <c:v>-140.69999999999999</c:v>
                      </c:pt>
                      <c:pt idx="1308">
                        <c:v>-140.69999999999999</c:v>
                      </c:pt>
                      <c:pt idx="1309">
                        <c:v>-140.80000000000001</c:v>
                      </c:pt>
                      <c:pt idx="1310">
                        <c:v>-141.1</c:v>
                      </c:pt>
                      <c:pt idx="1311">
                        <c:v>-141.30000000000001</c:v>
                      </c:pt>
                      <c:pt idx="1312">
                        <c:v>-141.5</c:v>
                      </c:pt>
                      <c:pt idx="1313">
                        <c:v>-141.6</c:v>
                      </c:pt>
                      <c:pt idx="1314">
                        <c:v>-141.6</c:v>
                      </c:pt>
                      <c:pt idx="1315">
                        <c:v>-141.69999999999999</c:v>
                      </c:pt>
                      <c:pt idx="1316">
                        <c:v>-141.69999999999999</c:v>
                      </c:pt>
                      <c:pt idx="1317">
                        <c:v>-141.80000000000001</c:v>
                      </c:pt>
                      <c:pt idx="1318">
                        <c:v>-142</c:v>
                      </c:pt>
                      <c:pt idx="1319">
                        <c:v>-142.19999999999999</c:v>
                      </c:pt>
                      <c:pt idx="1320">
                        <c:v>-142.4</c:v>
                      </c:pt>
                      <c:pt idx="1321">
                        <c:v>-142.4</c:v>
                      </c:pt>
                      <c:pt idx="1322">
                        <c:v>-142.5</c:v>
                      </c:pt>
                      <c:pt idx="1323">
                        <c:v>-142.5</c:v>
                      </c:pt>
                      <c:pt idx="1324">
                        <c:v>-142.6</c:v>
                      </c:pt>
                      <c:pt idx="1325">
                        <c:v>-142.6</c:v>
                      </c:pt>
                      <c:pt idx="1326">
                        <c:v>-142.69999999999999</c:v>
                      </c:pt>
                      <c:pt idx="1327">
                        <c:v>-142.9</c:v>
                      </c:pt>
                      <c:pt idx="1328">
                        <c:v>-143.1</c:v>
                      </c:pt>
                      <c:pt idx="1329">
                        <c:v>-143.1</c:v>
                      </c:pt>
                      <c:pt idx="1330">
                        <c:v>-143.19999999999999</c:v>
                      </c:pt>
                      <c:pt idx="1331">
                        <c:v>-143.1</c:v>
                      </c:pt>
                      <c:pt idx="1332">
                        <c:v>-143.1</c:v>
                      </c:pt>
                      <c:pt idx="1333">
                        <c:v>-143.19999999999999</c:v>
                      </c:pt>
                      <c:pt idx="1334">
                        <c:v>-143.4</c:v>
                      </c:pt>
                      <c:pt idx="1335">
                        <c:v>-143.6</c:v>
                      </c:pt>
                      <c:pt idx="1336">
                        <c:v>-143.69999999999999</c:v>
                      </c:pt>
                      <c:pt idx="1337">
                        <c:v>-143.80000000000001</c:v>
                      </c:pt>
                      <c:pt idx="1338">
                        <c:v>-143.69999999999999</c:v>
                      </c:pt>
                      <c:pt idx="1339">
                        <c:v>-143.69999999999999</c:v>
                      </c:pt>
                      <c:pt idx="1340">
                        <c:v>-143.69999999999999</c:v>
                      </c:pt>
                      <c:pt idx="1341">
                        <c:v>-143.69999999999999</c:v>
                      </c:pt>
                      <c:pt idx="1342">
                        <c:v>-143.9</c:v>
                      </c:pt>
                      <c:pt idx="1343">
                        <c:v>-144.1</c:v>
                      </c:pt>
                      <c:pt idx="1344">
                        <c:v>-144.19999999999999</c:v>
                      </c:pt>
                      <c:pt idx="1345">
                        <c:v>-144.30000000000001</c:v>
                      </c:pt>
                      <c:pt idx="1346">
                        <c:v>-144.19999999999999</c:v>
                      </c:pt>
                      <c:pt idx="1347">
                        <c:v>-144.19999999999999</c:v>
                      </c:pt>
                      <c:pt idx="1348">
                        <c:v>-144.19999999999999</c:v>
                      </c:pt>
                      <c:pt idx="1349">
                        <c:v>-144.30000000000001</c:v>
                      </c:pt>
                      <c:pt idx="1350">
                        <c:v>-144.4</c:v>
                      </c:pt>
                      <c:pt idx="1351">
                        <c:v>-144.5</c:v>
                      </c:pt>
                      <c:pt idx="1352">
                        <c:v>-144.69999999999999</c:v>
                      </c:pt>
                      <c:pt idx="1353">
                        <c:v>-144.69999999999999</c:v>
                      </c:pt>
                      <c:pt idx="1354">
                        <c:v>-144.69999999999999</c:v>
                      </c:pt>
                      <c:pt idx="1355">
                        <c:v>-144.69999999999999</c:v>
                      </c:pt>
                      <c:pt idx="1356">
                        <c:v>-144.69999999999999</c:v>
                      </c:pt>
                      <c:pt idx="1357">
                        <c:v>-144.6</c:v>
                      </c:pt>
                      <c:pt idx="1358">
                        <c:v>-144.80000000000001</c:v>
                      </c:pt>
                      <c:pt idx="1359">
                        <c:v>-145</c:v>
                      </c:pt>
                      <c:pt idx="1360">
                        <c:v>-145.1</c:v>
                      </c:pt>
                      <c:pt idx="1361">
                        <c:v>-145.1</c:v>
                      </c:pt>
                      <c:pt idx="1362">
                        <c:v>-145.1</c:v>
                      </c:pt>
                      <c:pt idx="1363">
                        <c:v>-145</c:v>
                      </c:pt>
                      <c:pt idx="1364">
                        <c:v>-145</c:v>
                      </c:pt>
                      <c:pt idx="1365">
                        <c:v>-145</c:v>
                      </c:pt>
                      <c:pt idx="1366">
                        <c:v>-145.1</c:v>
                      </c:pt>
                      <c:pt idx="1367">
                        <c:v>-145.30000000000001</c:v>
                      </c:pt>
                      <c:pt idx="1368">
                        <c:v>-145.5</c:v>
                      </c:pt>
                      <c:pt idx="1369">
                        <c:v>-145.5</c:v>
                      </c:pt>
                      <c:pt idx="1370">
                        <c:v>-145.4</c:v>
                      </c:pt>
                      <c:pt idx="1371">
                        <c:v>-145.4</c:v>
                      </c:pt>
                      <c:pt idx="1372">
                        <c:v>-145.4</c:v>
                      </c:pt>
                      <c:pt idx="1373">
                        <c:v>-145.4</c:v>
                      </c:pt>
                      <c:pt idx="1374">
                        <c:v>-145.5</c:v>
                      </c:pt>
                      <c:pt idx="1375">
                        <c:v>-145.6</c:v>
                      </c:pt>
                      <c:pt idx="1376">
                        <c:v>-145.80000000000001</c:v>
                      </c:pt>
                      <c:pt idx="1377">
                        <c:v>-145.80000000000001</c:v>
                      </c:pt>
                      <c:pt idx="1378">
                        <c:v>-145.80000000000001</c:v>
                      </c:pt>
                      <c:pt idx="1379">
                        <c:v>-145.69999999999999</c:v>
                      </c:pt>
                      <c:pt idx="1380">
                        <c:v>-145.69999999999999</c:v>
                      </c:pt>
                      <c:pt idx="1381">
                        <c:v>-145.69999999999999</c:v>
                      </c:pt>
                      <c:pt idx="1382">
                        <c:v>-145.9</c:v>
                      </c:pt>
                      <c:pt idx="1383">
                        <c:v>-146</c:v>
                      </c:pt>
                      <c:pt idx="1384">
                        <c:v>-146.1</c:v>
                      </c:pt>
                      <c:pt idx="1385">
                        <c:v>-146.19999999999999</c:v>
                      </c:pt>
                      <c:pt idx="1386">
                        <c:v>-146.1</c:v>
                      </c:pt>
                      <c:pt idx="1387">
                        <c:v>-146</c:v>
                      </c:pt>
                      <c:pt idx="1388">
                        <c:v>-146</c:v>
                      </c:pt>
                      <c:pt idx="1389">
                        <c:v>-146</c:v>
                      </c:pt>
                      <c:pt idx="1390">
                        <c:v>-146.19999999999999</c:v>
                      </c:pt>
                      <c:pt idx="1391">
                        <c:v>-146.30000000000001</c:v>
                      </c:pt>
                      <c:pt idx="1392">
                        <c:v>-146.4</c:v>
                      </c:pt>
                      <c:pt idx="1393">
                        <c:v>-146.4</c:v>
                      </c:pt>
                      <c:pt idx="1394">
                        <c:v>-146.30000000000001</c:v>
                      </c:pt>
                      <c:pt idx="1395">
                        <c:v>-146.19999999999999</c:v>
                      </c:pt>
                      <c:pt idx="1396">
                        <c:v>-146.30000000000001</c:v>
                      </c:pt>
                      <c:pt idx="1397">
                        <c:v>-146.30000000000001</c:v>
                      </c:pt>
                      <c:pt idx="1398">
                        <c:v>-146.4</c:v>
                      </c:pt>
                      <c:pt idx="1399">
                        <c:v>-146.6</c:v>
                      </c:pt>
                      <c:pt idx="1400">
                        <c:v>-146.6</c:v>
                      </c:pt>
                      <c:pt idx="1401">
                        <c:v>-146.69999999999999</c:v>
                      </c:pt>
                      <c:pt idx="1402">
                        <c:v>-146.6</c:v>
                      </c:pt>
                      <c:pt idx="1403">
                        <c:v>-146.6</c:v>
                      </c:pt>
                      <c:pt idx="1404">
                        <c:v>-146.5</c:v>
                      </c:pt>
                      <c:pt idx="1405">
                        <c:v>-146.5</c:v>
                      </c:pt>
                      <c:pt idx="1406">
                        <c:v>-146.6</c:v>
                      </c:pt>
                      <c:pt idx="1407">
                        <c:v>-146.80000000000001</c:v>
                      </c:pt>
                      <c:pt idx="1408">
                        <c:v>-146.9</c:v>
                      </c:pt>
                      <c:pt idx="1409">
                        <c:v>-146.9</c:v>
                      </c:pt>
                      <c:pt idx="1410">
                        <c:v>-146.9</c:v>
                      </c:pt>
                      <c:pt idx="1411">
                        <c:v>-146.69999999999999</c:v>
                      </c:pt>
                      <c:pt idx="1412">
                        <c:v>-146.69999999999999</c:v>
                      </c:pt>
                      <c:pt idx="1413">
                        <c:v>-146.80000000000001</c:v>
                      </c:pt>
                      <c:pt idx="1414">
                        <c:v>-146.9</c:v>
                      </c:pt>
                      <c:pt idx="1415">
                        <c:v>-147</c:v>
                      </c:pt>
                      <c:pt idx="1416">
                        <c:v>-147.1</c:v>
                      </c:pt>
                      <c:pt idx="1417">
                        <c:v>-147.1</c:v>
                      </c:pt>
                      <c:pt idx="1418">
                        <c:v>-147</c:v>
                      </c:pt>
                      <c:pt idx="1419">
                        <c:v>-147</c:v>
                      </c:pt>
                      <c:pt idx="1420">
                        <c:v>-146.9</c:v>
                      </c:pt>
                      <c:pt idx="1421">
                        <c:v>-146.9</c:v>
                      </c:pt>
                      <c:pt idx="1422">
                        <c:v>-147.1</c:v>
                      </c:pt>
                      <c:pt idx="1423">
                        <c:v>-147.19999999999999</c:v>
                      </c:pt>
                      <c:pt idx="1424">
                        <c:v>-147.30000000000001</c:v>
                      </c:pt>
                      <c:pt idx="1425">
                        <c:v>-147.30000000000001</c:v>
                      </c:pt>
                      <c:pt idx="1426">
                        <c:v>-147.19999999999999</c:v>
                      </c:pt>
                      <c:pt idx="1427">
                        <c:v>-147.1</c:v>
                      </c:pt>
                      <c:pt idx="1428">
                        <c:v>-147.1</c:v>
                      </c:pt>
                      <c:pt idx="1429">
                        <c:v>-147.19999999999999</c:v>
                      </c:pt>
                      <c:pt idx="1430">
                        <c:v>-147.30000000000001</c:v>
                      </c:pt>
                      <c:pt idx="1431">
                        <c:v>-147.5</c:v>
                      </c:pt>
                      <c:pt idx="1432">
                        <c:v>-147.6</c:v>
                      </c:pt>
                      <c:pt idx="1433">
                        <c:v>-147.80000000000001</c:v>
                      </c:pt>
                      <c:pt idx="1434">
                        <c:v>-147.69999999999999</c:v>
                      </c:pt>
                      <c:pt idx="1435">
                        <c:v>-147.5</c:v>
                      </c:pt>
                      <c:pt idx="1436">
                        <c:v>-147.6</c:v>
                      </c:pt>
                      <c:pt idx="1437">
                        <c:v>-147.5</c:v>
                      </c:pt>
                      <c:pt idx="1438">
                        <c:v>-147.69999999999999</c:v>
                      </c:pt>
                      <c:pt idx="1439">
                        <c:v>-147.80000000000001</c:v>
                      </c:pt>
                      <c:pt idx="1440">
                        <c:v>-147.80000000000001</c:v>
                      </c:pt>
                      <c:pt idx="1441">
                        <c:v>-147.9</c:v>
                      </c:pt>
                      <c:pt idx="1442">
                        <c:v>-147.80000000000001</c:v>
                      </c:pt>
                      <c:pt idx="1443">
                        <c:v>-147.69999999999999</c:v>
                      </c:pt>
                      <c:pt idx="1444">
                        <c:v>-147.6</c:v>
                      </c:pt>
                      <c:pt idx="1445">
                        <c:v>-147.6</c:v>
                      </c:pt>
                      <c:pt idx="1446">
                        <c:v>-147.69999999999999</c:v>
                      </c:pt>
                      <c:pt idx="1447">
                        <c:v>-147.80000000000001</c:v>
                      </c:pt>
                      <c:pt idx="1448">
                        <c:v>-147.80000000000001</c:v>
                      </c:pt>
                      <c:pt idx="1449">
                        <c:v>-147.9</c:v>
                      </c:pt>
                      <c:pt idx="1450">
                        <c:v>-147.80000000000001</c:v>
                      </c:pt>
                      <c:pt idx="1451">
                        <c:v>-147.69999999999999</c:v>
                      </c:pt>
                      <c:pt idx="1452">
                        <c:v>-147.80000000000001</c:v>
                      </c:pt>
                      <c:pt idx="1453">
                        <c:v>-147.80000000000001</c:v>
                      </c:pt>
                      <c:pt idx="1454">
                        <c:v>-147.9</c:v>
                      </c:pt>
                      <c:pt idx="1455">
                        <c:v>-148</c:v>
                      </c:pt>
                      <c:pt idx="1456">
                        <c:v>-148.1</c:v>
                      </c:pt>
                      <c:pt idx="1457">
                        <c:v>-148</c:v>
                      </c:pt>
                      <c:pt idx="1458">
                        <c:v>-147.9</c:v>
                      </c:pt>
                      <c:pt idx="1459">
                        <c:v>-147.9</c:v>
                      </c:pt>
                      <c:pt idx="1460">
                        <c:v>-147.9</c:v>
                      </c:pt>
                      <c:pt idx="1461">
                        <c:v>-147.80000000000001</c:v>
                      </c:pt>
                      <c:pt idx="1462">
                        <c:v>-148</c:v>
                      </c:pt>
                      <c:pt idx="1463">
                        <c:v>-148.1</c:v>
                      </c:pt>
                      <c:pt idx="1464">
                        <c:v>-148.1</c:v>
                      </c:pt>
                      <c:pt idx="1465">
                        <c:v>-148.19999999999999</c:v>
                      </c:pt>
                      <c:pt idx="1466">
                        <c:v>-148.1</c:v>
                      </c:pt>
                      <c:pt idx="1467">
                        <c:v>-148</c:v>
                      </c:pt>
                      <c:pt idx="1468">
                        <c:v>-148</c:v>
                      </c:pt>
                      <c:pt idx="1469">
                        <c:v>-147.9</c:v>
                      </c:pt>
                      <c:pt idx="1470">
                        <c:v>-148</c:v>
                      </c:pt>
                      <c:pt idx="1471">
                        <c:v>-148.19999999999999</c:v>
                      </c:pt>
                      <c:pt idx="1472">
                        <c:v>-148.19999999999999</c:v>
                      </c:pt>
                      <c:pt idx="1473">
                        <c:v>-148.19999999999999</c:v>
                      </c:pt>
                      <c:pt idx="1474">
                        <c:v>-148.1</c:v>
                      </c:pt>
                      <c:pt idx="1475">
                        <c:v>-148.1</c:v>
                      </c:pt>
                      <c:pt idx="1476">
                        <c:v>-148</c:v>
                      </c:pt>
                      <c:pt idx="1477">
                        <c:v>-148</c:v>
                      </c:pt>
                      <c:pt idx="1478">
                        <c:v>-148.19999999999999</c:v>
                      </c:pt>
                      <c:pt idx="1479">
                        <c:v>-148.30000000000001</c:v>
                      </c:pt>
                      <c:pt idx="1480">
                        <c:v>-148.30000000000001</c:v>
                      </c:pt>
                      <c:pt idx="1481">
                        <c:v>-148.4</c:v>
                      </c:pt>
                      <c:pt idx="1482">
                        <c:v>-148.19999999999999</c:v>
                      </c:pt>
                      <c:pt idx="1483">
                        <c:v>-148.19999999999999</c:v>
                      </c:pt>
                      <c:pt idx="1484">
                        <c:v>-148.1</c:v>
                      </c:pt>
                      <c:pt idx="1485">
                        <c:v>-148.1</c:v>
                      </c:pt>
                      <c:pt idx="1486">
                        <c:v>-148.30000000000001</c:v>
                      </c:pt>
                      <c:pt idx="1487">
                        <c:v>-148.4</c:v>
                      </c:pt>
                      <c:pt idx="1488">
                        <c:v>-148.4</c:v>
                      </c:pt>
                      <c:pt idx="1489">
                        <c:v>-148.4</c:v>
                      </c:pt>
                      <c:pt idx="1490">
                        <c:v>-148.19999999999999</c:v>
                      </c:pt>
                      <c:pt idx="1491">
                        <c:v>-148.1</c:v>
                      </c:pt>
                      <c:pt idx="1492">
                        <c:v>-147.9</c:v>
                      </c:pt>
                      <c:pt idx="1493">
                        <c:v>-147.9</c:v>
                      </c:pt>
                      <c:pt idx="1494">
                        <c:v>-148.1</c:v>
                      </c:pt>
                      <c:pt idx="1495">
                        <c:v>-148.1</c:v>
                      </c:pt>
                      <c:pt idx="1496">
                        <c:v>-148.30000000000001</c:v>
                      </c:pt>
                      <c:pt idx="1497">
                        <c:v>-148.30000000000001</c:v>
                      </c:pt>
                      <c:pt idx="1498">
                        <c:v>-148.1</c:v>
                      </c:pt>
                      <c:pt idx="1499">
                        <c:v>-148</c:v>
                      </c:pt>
                      <c:pt idx="1500">
                        <c:v>-148.1</c:v>
                      </c:pt>
                      <c:pt idx="1501">
                        <c:v>-148</c:v>
                      </c:pt>
                      <c:pt idx="1502">
                        <c:v>-148.1</c:v>
                      </c:pt>
                      <c:pt idx="1503">
                        <c:v>-148.19999999999999</c:v>
                      </c:pt>
                      <c:pt idx="1504">
                        <c:v>-148.30000000000001</c:v>
                      </c:pt>
                      <c:pt idx="1505">
                        <c:v>-148.4</c:v>
                      </c:pt>
                      <c:pt idx="1506">
                        <c:v>-148.30000000000001</c:v>
                      </c:pt>
                      <c:pt idx="1507">
                        <c:v>-148.19999999999999</c:v>
                      </c:pt>
                      <c:pt idx="1508">
                        <c:v>-148.19999999999999</c:v>
                      </c:pt>
                      <c:pt idx="1509">
                        <c:v>-148.1</c:v>
                      </c:pt>
                      <c:pt idx="1510">
                        <c:v>-148.19999999999999</c:v>
                      </c:pt>
                      <c:pt idx="1511">
                        <c:v>-148.30000000000001</c:v>
                      </c:pt>
                      <c:pt idx="1512">
                        <c:v>-148.4</c:v>
                      </c:pt>
                      <c:pt idx="1513">
                        <c:v>-148.5</c:v>
                      </c:pt>
                      <c:pt idx="1514">
                        <c:v>-148.4</c:v>
                      </c:pt>
                      <c:pt idx="1515">
                        <c:v>-148.30000000000001</c:v>
                      </c:pt>
                      <c:pt idx="1516">
                        <c:v>-148.19999999999999</c:v>
                      </c:pt>
                      <c:pt idx="1517">
                        <c:v>-148.19999999999999</c:v>
                      </c:pt>
                      <c:pt idx="1518">
                        <c:v>-148.30000000000001</c:v>
                      </c:pt>
                      <c:pt idx="1519">
                        <c:v>-148.4</c:v>
                      </c:pt>
                      <c:pt idx="1520">
                        <c:v>-148.5</c:v>
                      </c:pt>
                      <c:pt idx="1521">
                        <c:v>-148.5</c:v>
                      </c:pt>
                      <c:pt idx="1522">
                        <c:v>-148.30000000000001</c:v>
                      </c:pt>
                      <c:pt idx="1523">
                        <c:v>-148.30000000000001</c:v>
                      </c:pt>
                      <c:pt idx="1524">
                        <c:v>-148.19999999999999</c:v>
                      </c:pt>
                      <c:pt idx="1525">
                        <c:v>-148.19999999999999</c:v>
                      </c:pt>
                      <c:pt idx="1526">
                        <c:v>-148.4</c:v>
                      </c:pt>
                      <c:pt idx="1527">
                        <c:v>-148.4</c:v>
                      </c:pt>
                      <c:pt idx="1528">
                        <c:v>-148.6</c:v>
                      </c:pt>
                      <c:pt idx="1529">
                        <c:v>-148.5</c:v>
                      </c:pt>
                      <c:pt idx="1530">
                        <c:v>-148.4</c:v>
                      </c:pt>
                      <c:pt idx="1531">
                        <c:v>-148.30000000000001</c:v>
                      </c:pt>
                      <c:pt idx="1532">
                        <c:v>-148.30000000000001</c:v>
                      </c:pt>
                      <c:pt idx="1533">
                        <c:v>-148.30000000000001</c:v>
                      </c:pt>
                      <c:pt idx="1534">
                        <c:v>-148.30000000000001</c:v>
                      </c:pt>
                      <c:pt idx="1535">
                        <c:v>-148.5</c:v>
                      </c:pt>
                      <c:pt idx="1536">
                        <c:v>-148.6</c:v>
                      </c:pt>
                      <c:pt idx="1537">
                        <c:v>-148.6</c:v>
                      </c:pt>
                      <c:pt idx="1538">
                        <c:v>-148.5</c:v>
                      </c:pt>
                      <c:pt idx="1539">
                        <c:v>-148.4</c:v>
                      </c:pt>
                      <c:pt idx="1540">
                        <c:v>-148.19999999999999</c:v>
                      </c:pt>
                      <c:pt idx="1541">
                        <c:v>-148.30000000000001</c:v>
                      </c:pt>
                      <c:pt idx="1542">
                        <c:v>-148.4</c:v>
                      </c:pt>
                      <c:pt idx="1543">
                        <c:v>-148.4</c:v>
                      </c:pt>
                      <c:pt idx="1544">
                        <c:v>-148.6</c:v>
                      </c:pt>
                      <c:pt idx="1545">
                        <c:v>-148.5</c:v>
                      </c:pt>
                      <c:pt idx="1546">
                        <c:v>-148.5</c:v>
                      </c:pt>
                      <c:pt idx="1547">
                        <c:v>-148.4</c:v>
                      </c:pt>
                      <c:pt idx="1548">
                        <c:v>-148.30000000000001</c:v>
                      </c:pt>
                      <c:pt idx="1549">
                        <c:v>-148.30000000000001</c:v>
                      </c:pt>
                      <c:pt idx="1550">
                        <c:v>-148.5</c:v>
                      </c:pt>
                      <c:pt idx="1551">
                        <c:v>-148.69999999999999</c:v>
                      </c:pt>
                      <c:pt idx="1552">
                        <c:v>-148.9</c:v>
                      </c:pt>
                      <c:pt idx="1553">
                        <c:v>-149.1</c:v>
                      </c:pt>
                      <c:pt idx="1554">
                        <c:v>-149</c:v>
                      </c:pt>
                      <c:pt idx="1555">
                        <c:v>-149.1</c:v>
                      </c:pt>
                      <c:pt idx="1556">
                        <c:v>-149.1</c:v>
                      </c:pt>
                      <c:pt idx="1557">
                        <c:v>-149.1</c:v>
                      </c:pt>
                      <c:pt idx="1558">
                        <c:v>-149.30000000000001</c:v>
                      </c:pt>
                      <c:pt idx="1559">
                        <c:v>-149.30000000000001</c:v>
                      </c:pt>
                      <c:pt idx="1560">
                        <c:v>-149.30000000000001</c:v>
                      </c:pt>
                      <c:pt idx="1561">
                        <c:v>-149.19999999999999</c:v>
                      </c:pt>
                      <c:pt idx="1562">
                        <c:v>-149.1</c:v>
                      </c:pt>
                      <c:pt idx="1563">
                        <c:v>-148.80000000000001</c:v>
                      </c:pt>
                      <c:pt idx="1564">
                        <c:v>-148.6</c:v>
                      </c:pt>
                      <c:pt idx="1565">
                        <c:v>-148.4</c:v>
                      </c:pt>
                      <c:pt idx="1566">
                        <c:v>-148.5</c:v>
                      </c:pt>
                      <c:pt idx="1567">
                        <c:v>-148.6</c:v>
                      </c:pt>
                      <c:pt idx="1568">
                        <c:v>-148.6</c:v>
                      </c:pt>
                      <c:pt idx="1569">
                        <c:v>-148.69999999999999</c:v>
                      </c:pt>
                      <c:pt idx="1570">
                        <c:v>-148.6</c:v>
                      </c:pt>
                      <c:pt idx="1571">
                        <c:v>-148.4</c:v>
                      </c:pt>
                      <c:pt idx="1572">
                        <c:v>-148.4</c:v>
                      </c:pt>
                      <c:pt idx="1573">
                        <c:v>-148.30000000000001</c:v>
                      </c:pt>
                      <c:pt idx="1574">
                        <c:v>-148.5</c:v>
                      </c:pt>
                      <c:pt idx="1575">
                        <c:v>-148.6</c:v>
                      </c:pt>
                      <c:pt idx="1576">
                        <c:v>-148.6</c:v>
                      </c:pt>
                      <c:pt idx="1577">
                        <c:v>-148.6</c:v>
                      </c:pt>
                      <c:pt idx="1578">
                        <c:v>-148.5</c:v>
                      </c:pt>
                      <c:pt idx="1579">
                        <c:v>-148.4</c:v>
                      </c:pt>
                      <c:pt idx="1580">
                        <c:v>-148.30000000000001</c:v>
                      </c:pt>
                      <c:pt idx="1581">
                        <c:v>-148.4</c:v>
                      </c:pt>
                      <c:pt idx="1582">
                        <c:v>-148.5</c:v>
                      </c:pt>
                      <c:pt idx="1583">
                        <c:v>-148.6</c:v>
                      </c:pt>
                      <c:pt idx="1584">
                        <c:v>-148.6</c:v>
                      </c:pt>
                      <c:pt idx="1585">
                        <c:v>-148.5</c:v>
                      </c:pt>
                      <c:pt idx="1586">
                        <c:v>-148.5</c:v>
                      </c:pt>
                      <c:pt idx="1587">
                        <c:v>-148.4</c:v>
                      </c:pt>
                      <c:pt idx="1588">
                        <c:v>-148.30000000000001</c:v>
                      </c:pt>
                      <c:pt idx="1589">
                        <c:v>-148.30000000000001</c:v>
                      </c:pt>
                      <c:pt idx="1590">
                        <c:v>-148.5</c:v>
                      </c:pt>
                      <c:pt idx="1591">
                        <c:v>-148.6</c:v>
                      </c:pt>
                      <c:pt idx="1592">
                        <c:v>-148.6</c:v>
                      </c:pt>
                      <c:pt idx="1593">
                        <c:v>-148.69999999999999</c:v>
                      </c:pt>
                      <c:pt idx="1594">
                        <c:v>-148.69999999999999</c:v>
                      </c:pt>
                      <c:pt idx="1595">
                        <c:v>-148.6</c:v>
                      </c:pt>
                      <c:pt idx="1596">
                        <c:v>-148.5</c:v>
                      </c:pt>
                      <c:pt idx="1597">
                        <c:v>-148.5</c:v>
                      </c:pt>
                      <c:pt idx="1598">
                        <c:v>-148.6</c:v>
                      </c:pt>
                      <c:pt idx="1599">
                        <c:v>-148.80000000000001</c:v>
                      </c:pt>
                      <c:pt idx="1600">
                        <c:v>-148.80000000000001</c:v>
                      </c:pt>
                      <c:pt idx="1601">
                        <c:v>-148.80000000000001</c:v>
                      </c:pt>
                      <c:pt idx="1602">
                        <c:v>-148.69999999999999</c:v>
                      </c:pt>
                      <c:pt idx="1603">
                        <c:v>-148.5</c:v>
                      </c:pt>
                      <c:pt idx="1604">
                        <c:v>-148.5</c:v>
                      </c:pt>
                      <c:pt idx="1605">
                        <c:v>-148.5</c:v>
                      </c:pt>
                      <c:pt idx="1606">
                        <c:v>-148.6</c:v>
                      </c:pt>
                      <c:pt idx="1607">
                        <c:v>-148.6</c:v>
                      </c:pt>
                      <c:pt idx="1608">
                        <c:v>-148.6</c:v>
                      </c:pt>
                      <c:pt idx="1609">
                        <c:v>-148.69999999999999</c:v>
                      </c:pt>
                      <c:pt idx="1610">
                        <c:v>-148.6</c:v>
                      </c:pt>
                      <c:pt idx="1611">
                        <c:v>-148.4</c:v>
                      </c:pt>
                      <c:pt idx="1612">
                        <c:v>-148.4</c:v>
                      </c:pt>
                      <c:pt idx="1613">
                        <c:v>-148.4</c:v>
                      </c:pt>
                      <c:pt idx="1614">
                        <c:v>-148.5</c:v>
                      </c:pt>
                      <c:pt idx="1615">
                        <c:v>-148.6</c:v>
                      </c:pt>
                      <c:pt idx="1616">
                        <c:v>-148.6</c:v>
                      </c:pt>
                      <c:pt idx="1617">
                        <c:v>-148.6</c:v>
                      </c:pt>
                      <c:pt idx="1618">
                        <c:v>-148.5</c:v>
                      </c:pt>
                      <c:pt idx="1619">
                        <c:v>-148.4</c:v>
                      </c:pt>
                      <c:pt idx="1620">
                        <c:v>-148.4</c:v>
                      </c:pt>
                      <c:pt idx="1621">
                        <c:v>-148.4</c:v>
                      </c:pt>
                      <c:pt idx="1622">
                        <c:v>-148.5</c:v>
                      </c:pt>
                      <c:pt idx="1623">
                        <c:v>-148.6</c:v>
                      </c:pt>
                      <c:pt idx="1624">
                        <c:v>-148.6</c:v>
                      </c:pt>
                      <c:pt idx="1625">
                        <c:v>-148.6</c:v>
                      </c:pt>
                      <c:pt idx="1626">
                        <c:v>-148.5</c:v>
                      </c:pt>
                      <c:pt idx="1627">
                        <c:v>-148.4</c:v>
                      </c:pt>
                      <c:pt idx="1628">
                        <c:v>-148.4</c:v>
                      </c:pt>
                      <c:pt idx="1629">
                        <c:v>-148.4</c:v>
                      </c:pt>
                      <c:pt idx="1630">
                        <c:v>-148.4</c:v>
                      </c:pt>
                      <c:pt idx="1631">
                        <c:v>-148.6</c:v>
                      </c:pt>
                      <c:pt idx="1632">
                        <c:v>-148.6</c:v>
                      </c:pt>
                      <c:pt idx="1633">
                        <c:v>-148.6</c:v>
                      </c:pt>
                      <c:pt idx="1634">
                        <c:v>-148.5</c:v>
                      </c:pt>
                      <c:pt idx="1635">
                        <c:v>-148.4</c:v>
                      </c:pt>
                      <c:pt idx="1636">
                        <c:v>-148.4</c:v>
                      </c:pt>
                      <c:pt idx="1637">
                        <c:v>-148.4</c:v>
                      </c:pt>
                      <c:pt idx="1638">
                        <c:v>-148.4</c:v>
                      </c:pt>
                      <c:pt idx="1639">
                        <c:v>-148.5</c:v>
                      </c:pt>
                      <c:pt idx="1640">
                        <c:v>-148.5</c:v>
                      </c:pt>
                      <c:pt idx="1641">
                        <c:v>-148.5</c:v>
                      </c:pt>
                      <c:pt idx="1642">
                        <c:v>-148.5</c:v>
                      </c:pt>
                      <c:pt idx="1643">
                        <c:v>-148.4</c:v>
                      </c:pt>
                      <c:pt idx="1644">
                        <c:v>-148.30000000000001</c:v>
                      </c:pt>
                      <c:pt idx="1645">
                        <c:v>-148.30000000000001</c:v>
                      </c:pt>
                      <c:pt idx="1646">
                        <c:v>-148.5</c:v>
                      </c:pt>
                      <c:pt idx="1647">
                        <c:v>-148.5</c:v>
                      </c:pt>
                      <c:pt idx="1648">
                        <c:v>-148.6</c:v>
                      </c:pt>
                      <c:pt idx="1649">
                        <c:v>-148.6</c:v>
                      </c:pt>
                      <c:pt idx="1650">
                        <c:v>-148.5</c:v>
                      </c:pt>
                      <c:pt idx="1651">
                        <c:v>-148.5</c:v>
                      </c:pt>
                      <c:pt idx="1652">
                        <c:v>-148.4</c:v>
                      </c:pt>
                      <c:pt idx="1653">
                        <c:v>-148.4</c:v>
                      </c:pt>
                      <c:pt idx="1654">
                        <c:v>-148.6</c:v>
                      </c:pt>
                      <c:pt idx="1655">
                        <c:v>-148.6</c:v>
                      </c:pt>
                      <c:pt idx="1656">
                        <c:v>-148.69999999999999</c:v>
                      </c:pt>
                      <c:pt idx="1657">
                        <c:v>-148.6</c:v>
                      </c:pt>
                      <c:pt idx="1658">
                        <c:v>-148.5</c:v>
                      </c:pt>
                      <c:pt idx="1659">
                        <c:v>-148.4</c:v>
                      </c:pt>
                      <c:pt idx="1660">
                        <c:v>-148.4</c:v>
                      </c:pt>
                      <c:pt idx="1661">
                        <c:v>-148.4</c:v>
                      </c:pt>
                      <c:pt idx="1662">
                        <c:v>-148.5</c:v>
                      </c:pt>
                      <c:pt idx="1663">
                        <c:v>-148.6</c:v>
                      </c:pt>
                      <c:pt idx="1664">
                        <c:v>-148.6</c:v>
                      </c:pt>
                      <c:pt idx="1665">
                        <c:v>-148.80000000000001</c:v>
                      </c:pt>
                      <c:pt idx="1666">
                        <c:v>-148.5</c:v>
                      </c:pt>
                      <c:pt idx="1667">
                        <c:v>-148.4</c:v>
                      </c:pt>
                      <c:pt idx="1668">
                        <c:v>-148.4</c:v>
                      </c:pt>
                      <c:pt idx="1669">
                        <c:v>-148.4</c:v>
                      </c:pt>
                      <c:pt idx="1670">
                        <c:v>-148.5</c:v>
                      </c:pt>
                      <c:pt idx="1671">
                        <c:v>-148.5</c:v>
                      </c:pt>
                      <c:pt idx="1672">
                        <c:v>-148.5</c:v>
                      </c:pt>
                      <c:pt idx="1673">
                        <c:v>-148.5</c:v>
                      </c:pt>
                      <c:pt idx="1674">
                        <c:v>-148.5</c:v>
                      </c:pt>
                      <c:pt idx="1675">
                        <c:v>-148.5</c:v>
                      </c:pt>
                      <c:pt idx="1676">
                        <c:v>-148.4</c:v>
                      </c:pt>
                      <c:pt idx="1677">
                        <c:v>-148.5</c:v>
                      </c:pt>
                      <c:pt idx="1678">
                        <c:v>-148.5</c:v>
                      </c:pt>
                      <c:pt idx="1679">
                        <c:v>-148.69999999999999</c:v>
                      </c:pt>
                      <c:pt idx="1680">
                        <c:v>-148.69999999999999</c:v>
                      </c:pt>
                      <c:pt idx="1681">
                        <c:v>-148.69999999999999</c:v>
                      </c:pt>
                      <c:pt idx="1682">
                        <c:v>-148.6</c:v>
                      </c:pt>
                      <c:pt idx="1683">
                        <c:v>-148.6</c:v>
                      </c:pt>
                      <c:pt idx="1684">
                        <c:v>-148.5</c:v>
                      </c:pt>
                      <c:pt idx="1685">
                        <c:v>-148.5</c:v>
                      </c:pt>
                      <c:pt idx="1686">
                        <c:v>-148.6</c:v>
                      </c:pt>
                      <c:pt idx="1687">
                        <c:v>-148.69999999999999</c:v>
                      </c:pt>
                      <c:pt idx="1688">
                        <c:v>-148.69999999999999</c:v>
                      </c:pt>
                      <c:pt idx="1689">
                        <c:v>-148.80000000000001</c:v>
                      </c:pt>
                      <c:pt idx="1690">
                        <c:v>-148.6</c:v>
                      </c:pt>
                      <c:pt idx="1691">
                        <c:v>-148.6</c:v>
                      </c:pt>
                      <c:pt idx="1692">
                        <c:v>-148.4</c:v>
                      </c:pt>
                      <c:pt idx="1693">
                        <c:v>-148.5</c:v>
                      </c:pt>
                      <c:pt idx="1694">
                        <c:v>-148.6</c:v>
                      </c:pt>
                      <c:pt idx="1695">
                        <c:v>-148.6</c:v>
                      </c:pt>
                      <c:pt idx="1696">
                        <c:v>-148.6</c:v>
                      </c:pt>
                      <c:pt idx="1697">
                        <c:v>-148.69999999999999</c:v>
                      </c:pt>
                      <c:pt idx="1698">
                        <c:v>-148.6</c:v>
                      </c:pt>
                      <c:pt idx="1699">
                        <c:v>-148.5</c:v>
                      </c:pt>
                      <c:pt idx="1700">
                        <c:v>-148.4</c:v>
                      </c:pt>
                      <c:pt idx="1701">
                        <c:v>-148.4</c:v>
                      </c:pt>
                      <c:pt idx="1702">
                        <c:v>-148.4</c:v>
                      </c:pt>
                      <c:pt idx="1703">
                        <c:v>-148.5</c:v>
                      </c:pt>
                      <c:pt idx="1704">
                        <c:v>-148.6</c:v>
                      </c:pt>
                      <c:pt idx="1705">
                        <c:v>-148.5</c:v>
                      </c:pt>
                      <c:pt idx="1706">
                        <c:v>-148.4</c:v>
                      </c:pt>
                      <c:pt idx="1707">
                        <c:v>-148.30000000000001</c:v>
                      </c:pt>
                      <c:pt idx="1708">
                        <c:v>-148.19999999999999</c:v>
                      </c:pt>
                      <c:pt idx="1709">
                        <c:v>-148.19999999999999</c:v>
                      </c:pt>
                      <c:pt idx="1710">
                        <c:v>-148.5</c:v>
                      </c:pt>
                      <c:pt idx="1711">
                        <c:v>-148.5</c:v>
                      </c:pt>
                      <c:pt idx="1712">
                        <c:v>-148.6</c:v>
                      </c:pt>
                      <c:pt idx="1713">
                        <c:v>-148.6</c:v>
                      </c:pt>
                      <c:pt idx="1714">
                        <c:v>-148.4</c:v>
                      </c:pt>
                      <c:pt idx="1715">
                        <c:v>-148.30000000000001</c:v>
                      </c:pt>
                      <c:pt idx="1716">
                        <c:v>-148.19999999999999</c:v>
                      </c:pt>
                      <c:pt idx="1717">
                        <c:v>-148.19999999999999</c:v>
                      </c:pt>
                      <c:pt idx="1718">
                        <c:v>-148.30000000000001</c:v>
                      </c:pt>
                      <c:pt idx="1719">
                        <c:v>-148.30000000000001</c:v>
                      </c:pt>
                      <c:pt idx="1720">
                        <c:v>-148.4</c:v>
                      </c:pt>
                    </c:numCache>
                  </c:numRef>
                </c:yVal>
                <c:smooth val="0"/>
              </c15:ser>
            </c15:filteredScatterSeries>
            <c15:filteredScatterSeries>
              <c15:ser>
                <c:idx val="30"/>
                <c:order val="26"/>
                <c:tx>
                  <c:strRef>
                    <c:extLst xmlns:c15="http://schemas.microsoft.com/office/drawing/2012/chart">
                      <c:ext xmlns:c15="http://schemas.microsoft.com/office/drawing/2012/chart" uri="{02D57815-91ED-43cb-92C2-25804820EDAC}">
                        <c15:formulaRef>
                          <c15:sqref>'[T1500170-v3 LHO Charge Exp Day 4 and 5.xlsx]Raw Data'!$AG$15</c15:sqref>
                        </c15:formulaRef>
                      </c:ext>
                    </c:extLst>
                    <c:strCache>
                      <c:ptCount val="1"/>
                      <c:pt idx="0">
                        <c:v>5.5 B</c:v>
                      </c:pt>
                    </c:strCache>
                  </c:strRef>
                </c:tx>
                <c:spPr>
                  <a:ln w="19050" cap="rnd">
                    <a:solidFill>
                      <a:schemeClr val="accent1">
                        <a:lumMod val="5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'[T1500170-v3 LHO Charge Exp Day 4 and 5.xlsx]Raw Data'!$B$18:$B$4644</c15:sqref>
                        </c15:formulaRef>
                      </c:ext>
                    </c:extLst>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extLst xmlns:c15="http://schemas.microsoft.com/office/drawing/2012/chart">
                      <c:ext xmlns:c15="http://schemas.microsoft.com/office/drawing/2012/chart" uri="{02D57815-91ED-43cb-92C2-25804820EDAC}">
                        <c15:formulaRef>
                          <c15:sqref>'[T1500170-v3 LHO Charge Exp Day 4 and 5.xlsx]Raw Data'!$AG$18:$AG$4644</c15:sqref>
                        </c15:formulaRef>
                      </c:ext>
                    </c:extLst>
                    <c:numCache>
                      <c:formatCode>#,##0.0</c:formatCode>
                      <c:ptCount val="4627"/>
                      <c:pt idx="0">
                        <c:v>12</c:v>
                      </c:pt>
                      <c:pt idx="1">
                        <c:v>12</c:v>
                      </c:pt>
                      <c:pt idx="2">
                        <c:v>11.9</c:v>
                      </c:pt>
                      <c:pt idx="3">
                        <c:v>12</c:v>
                      </c:pt>
                      <c:pt idx="4">
                        <c:v>11.9</c:v>
                      </c:pt>
                      <c:pt idx="5">
                        <c:v>11.9</c:v>
                      </c:pt>
                      <c:pt idx="6">
                        <c:v>12</c:v>
                      </c:pt>
                      <c:pt idx="7">
                        <c:v>11.9</c:v>
                      </c:pt>
                      <c:pt idx="8">
                        <c:v>11.9</c:v>
                      </c:pt>
                      <c:pt idx="9">
                        <c:v>11.9</c:v>
                      </c:pt>
                      <c:pt idx="10">
                        <c:v>11.9</c:v>
                      </c:pt>
                      <c:pt idx="11">
                        <c:v>11.9</c:v>
                      </c:pt>
                      <c:pt idx="12">
                        <c:v>11.9</c:v>
                      </c:pt>
                      <c:pt idx="13">
                        <c:v>11.9</c:v>
                      </c:pt>
                      <c:pt idx="14">
                        <c:v>11.9</c:v>
                      </c:pt>
                      <c:pt idx="15">
                        <c:v>11.9</c:v>
                      </c:pt>
                      <c:pt idx="16">
                        <c:v>11.9</c:v>
                      </c:pt>
                      <c:pt idx="17">
                        <c:v>11.9</c:v>
                      </c:pt>
                      <c:pt idx="18">
                        <c:v>11.9</c:v>
                      </c:pt>
                      <c:pt idx="19">
                        <c:v>11.9</c:v>
                      </c:pt>
                      <c:pt idx="20">
                        <c:v>11.9</c:v>
                      </c:pt>
                      <c:pt idx="21">
                        <c:v>11.8</c:v>
                      </c:pt>
                      <c:pt idx="22">
                        <c:v>11.9</c:v>
                      </c:pt>
                      <c:pt idx="23">
                        <c:v>11.9</c:v>
                      </c:pt>
                      <c:pt idx="24">
                        <c:v>11.9</c:v>
                      </c:pt>
                      <c:pt idx="25">
                        <c:v>11.9</c:v>
                      </c:pt>
                      <c:pt idx="26">
                        <c:v>11.9</c:v>
                      </c:pt>
                      <c:pt idx="27">
                        <c:v>11.9</c:v>
                      </c:pt>
                      <c:pt idx="28">
                        <c:v>11.9</c:v>
                      </c:pt>
                      <c:pt idx="29">
                        <c:v>11.9</c:v>
                      </c:pt>
                      <c:pt idx="30">
                        <c:v>11.9</c:v>
                      </c:pt>
                      <c:pt idx="31">
                        <c:v>11.8</c:v>
                      </c:pt>
                      <c:pt idx="32">
                        <c:v>11.9</c:v>
                      </c:pt>
                      <c:pt idx="33">
                        <c:v>11.9</c:v>
                      </c:pt>
                      <c:pt idx="34">
                        <c:v>11.8</c:v>
                      </c:pt>
                      <c:pt idx="35">
                        <c:v>11.9</c:v>
                      </c:pt>
                      <c:pt idx="36">
                        <c:v>11.9</c:v>
                      </c:pt>
                      <c:pt idx="37">
                        <c:v>11.9</c:v>
                      </c:pt>
                      <c:pt idx="38">
                        <c:v>11.9</c:v>
                      </c:pt>
                      <c:pt idx="39">
                        <c:v>11.8</c:v>
                      </c:pt>
                      <c:pt idx="40">
                        <c:v>11.8</c:v>
                      </c:pt>
                      <c:pt idx="41">
                        <c:v>11.9</c:v>
                      </c:pt>
                      <c:pt idx="42">
                        <c:v>11.8</c:v>
                      </c:pt>
                      <c:pt idx="43">
                        <c:v>11.8</c:v>
                      </c:pt>
                      <c:pt idx="44">
                        <c:v>11.8</c:v>
                      </c:pt>
                      <c:pt idx="45">
                        <c:v>11.9</c:v>
                      </c:pt>
                      <c:pt idx="46">
                        <c:v>11.8</c:v>
                      </c:pt>
                      <c:pt idx="47">
                        <c:v>11.8</c:v>
                      </c:pt>
                      <c:pt idx="48">
                        <c:v>11.8</c:v>
                      </c:pt>
                      <c:pt idx="49">
                        <c:v>11.9</c:v>
                      </c:pt>
                      <c:pt idx="50">
                        <c:v>11.8</c:v>
                      </c:pt>
                      <c:pt idx="51">
                        <c:v>11.9</c:v>
                      </c:pt>
                      <c:pt idx="52">
                        <c:v>11.9</c:v>
                      </c:pt>
                      <c:pt idx="53">
                        <c:v>11.8</c:v>
                      </c:pt>
                      <c:pt idx="54">
                        <c:v>11.8</c:v>
                      </c:pt>
                      <c:pt idx="55">
                        <c:v>11.8</c:v>
                      </c:pt>
                      <c:pt idx="56">
                        <c:v>11.8</c:v>
                      </c:pt>
                      <c:pt idx="57">
                        <c:v>11.8</c:v>
                      </c:pt>
                      <c:pt idx="58">
                        <c:v>11.8</c:v>
                      </c:pt>
                      <c:pt idx="59">
                        <c:v>11.7</c:v>
                      </c:pt>
                      <c:pt idx="60">
                        <c:v>11.8</c:v>
                      </c:pt>
                      <c:pt idx="61">
                        <c:v>11.8</c:v>
                      </c:pt>
                      <c:pt idx="62">
                        <c:v>11.9</c:v>
                      </c:pt>
                      <c:pt idx="63">
                        <c:v>11.8</c:v>
                      </c:pt>
                      <c:pt idx="64">
                        <c:v>11.9</c:v>
                      </c:pt>
                      <c:pt idx="65">
                        <c:v>11.8</c:v>
                      </c:pt>
                      <c:pt idx="66">
                        <c:v>11.8</c:v>
                      </c:pt>
                      <c:pt idx="67">
                        <c:v>11.8</c:v>
                      </c:pt>
                      <c:pt idx="68">
                        <c:v>11.8</c:v>
                      </c:pt>
                      <c:pt idx="69">
                        <c:v>11.9</c:v>
                      </c:pt>
                      <c:pt idx="70">
                        <c:v>11.8</c:v>
                      </c:pt>
                      <c:pt idx="71">
                        <c:v>11.8</c:v>
                      </c:pt>
                      <c:pt idx="72">
                        <c:v>11.8</c:v>
                      </c:pt>
                      <c:pt idx="73">
                        <c:v>11.9</c:v>
                      </c:pt>
                      <c:pt idx="74">
                        <c:v>11.7</c:v>
                      </c:pt>
                      <c:pt idx="75">
                        <c:v>11.8</c:v>
                      </c:pt>
                      <c:pt idx="76">
                        <c:v>11.8</c:v>
                      </c:pt>
                      <c:pt idx="77">
                        <c:v>11.8</c:v>
                      </c:pt>
                      <c:pt idx="78">
                        <c:v>11.8</c:v>
                      </c:pt>
                      <c:pt idx="79">
                        <c:v>11.8</c:v>
                      </c:pt>
                      <c:pt idx="80">
                        <c:v>11.8</c:v>
                      </c:pt>
                      <c:pt idx="81">
                        <c:v>11.8</c:v>
                      </c:pt>
                      <c:pt idx="82">
                        <c:v>11.8</c:v>
                      </c:pt>
                      <c:pt idx="83">
                        <c:v>11.8</c:v>
                      </c:pt>
                      <c:pt idx="84">
                        <c:v>11.8</c:v>
                      </c:pt>
                      <c:pt idx="85">
                        <c:v>11.8</c:v>
                      </c:pt>
                      <c:pt idx="86">
                        <c:v>11.8</c:v>
                      </c:pt>
                      <c:pt idx="87">
                        <c:v>11.7</c:v>
                      </c:pt>
                      <c:pt idx="88">
                        <c:v>11.7</c:v>
                      </c:pt>
                      <c:pt idx="89">
                        <c:v>11.7</c:v>
                      </c:pt>
                      <c:pt idx="90">
                        <c:v>11.6</c:v>
                      </c:pt>
                      <c:pt idx="91">
                        <c:v>11.6</c:v>
                      </c:pt>
                      <c:pt idx="92">
                        <c:v>11.6</c:v>
                      </c:pt>
                      <c:pt idx="93">
                        <c:v>11.6</c:v>
                      </c:pt>
                      <c:pt idx="94">
                        <c:v>11.7</c:v>
                      </c:pt>
                      <c:pt idx="95">
                        <c:v>11.7</c:v>
                      </c:pt>
                      <c:pt idx="96">
                        <c:v>11.7</c:v>
                      </c:pt>
                      <c:pt idx="97">
                        <c:v>11.7</c:v>
                      </c:pt>
                      <c:pt idx="98">
                        <c:v>11.7</c:v>
                      </c:pt>
                      <c:pt idx="99">
                        <c:v>11.7</c:v>
                      </c:pt>
                      <c:pt idx="100">
                        <c:v>11.7</c:v>
                      </c:pt>
                      <c:pt idx="101">
                        <c:v>11.7</c:v>
                      </c:pt>
                      <c:pt idx="102">
                        <c:v>11.7</c:v>
                      </c:pt>
                      <c:pt idx="103">
                        <c:v>11.7</c:v>
                      </c:pt>
                      <c:pt idx="104">
                        <c:v>11.7</c:v>
                      </c:pt>
                      <c:pt idx="105">
                        <c:v>11.7</c:v>
                      </c:pt>
                      <c:pt idx="106">
                        <c:v>11.8</c:v>
                      </c:pt>
                      <c:pt idx="107">
                        <c:v>11.7</c:v>
                      </c:pt>
                      <c:pt idx="108">
                        <c:v>11.7</c:v>
                      </c:pt>
                      <c:pt idx="109">
                        <c:v>11.7</c:v>
                      </c:pt>
                      <c:pt idx="110">
                        <c:v>11.7</c:v>
                      </c:pt>
                      <c:pt idx="111">
                        <c:v>11.7</c:v>
                      </c:pt>
                      <c:pt idx="112">
                        <c:v>11.7</c:v>
                      </c:pt>
                      <c:pt idx="113">
                        <c:v>11.7</c:v>
                      </c:pt>
                      <c:pt idx="114">
                        <c:v>11.7</c:v>
                      </c:pt>
                      <c:pt idx="115">
                        <c:v>11.7</c:v>
                      </c:pt>
                      <c:pt idx="116">
                        <c:v>11.7</c:v>
                      </c:pt>
                      <c:pt idx="117">
                        <c:v>11.7</c:v>
                      </c:pt>
                      <c:pt idx="118">
                        <c:v>11.7</c:v>
                      </c:pt>
                      <c:pt idx="119">
                        <c:v>11.6</c:v>
                      </c:pt>
                      <c:pt idx="120">
                        <c:v>11.7</c:v>
                      </c:pt>
                      <c:pt idx="121">
                        <c:v>11.7</c:v>
                      </c:pt>
                      <c:pt idx="122">
                        <c:v>11.7</c:v>
                      </c:pt>
                      <c:pt idx="123">
                        <c:v>11.7</c:v>
                      </c:pt>
                      <c:pt idx="124">
                        <c:v>11.7</c:v>
                      </c:pt>
                      <c:pt idx="125">
                        <c:v>11.8</c:v>
                      </c:pt>
                      <c:pt idx="126">
                        <c:v>11.7</c:v>
                      </c:pt>
                      <c:pt idx="127">
                        <c:v>11.7</c:v>
                      </c:pt>
                      <c:pt idx="128">
                        <c:v>11.7</c:v>
                      </c:pt>
                      <c:pt idx="129">
                        <c:v>11.8</c:v>
                      </c:pt>
                      <c:pt idx="130">
                        <c:v>11.7</c:v>
                      </c:pt>
                      <c:pt idx="131">
                        <c:v>11.7</c:v>
                      </c:pt>
                      <c:pt idx="132">
                        <c:v>11.7</c:v>
                      </c:pt>
                      <c:pt idx="133">
                        <c:v>11.7</c:v>
                      </c:pt>
                      <c:pt idx="134">
                        <c:v>11.7</c:v>
                      </c:pt>
                      <c:pt idx="135">
                        <c:v>11.7</c:v>
                      </c:pt>
                      <c:pt idx="136">
                        <c:v>11.7</c:v>
                      </c:pt>
                      <c:pt idx="137">
                        <c:v>11.7</c:v>
                      </c:pt>
                      <c:pt idx="138">
                        <c:v>11.7</c:v>
                      </c:pt>
                      <c:pt idx="139">
                        <c:v>11.7</c:v>
                      </c:pt>
                      <c:pt idx="140">
                        <c:v>11.7</c:v>
                      </c:pt>
                      <c:pt idx="141">
                        <c:v>11.7</c:v>
                      </c:pt>
                      <c:pt idx="142">
                        <c:v>11.8</c:v>
                      </c:pt>
                      <c:pt idx="143">
                        <c:v>11.7</c:v>
                      </c:pt>
                      <c:pt idx="144">
                        <c:v>11.8</c:v>
                      </c:pt>
                      <c:pt idx="145">
                        <c:v>11.7</c:v>
                      </c:pt>
                      <c:pt idx="146">
                        <c:v>11.7</c:v>
                      </c:pt>
                      <c:pt idx="147">
                        <c:v>11.7</c:v>
                      </c:pt>
                      <c:pt idx="148">
                        <c:v>11.7</c:v>
                      </c:pt>
                      <c:pt idx="149">
                        <c:v>11.6</c:v>
                      </c:pt>
                      <c:pt idx="150">
                        <c:v>11.7</c:v>
                      </c:pt>
                      <c:pt idx="151">
                        <c:v>11.7</c:v>
                      </c:pt>
                      <c:pt idx="152">
                        <c:v>11.7</c:v>
                      </c:pt>
                      <c:pt idx="153">
                        <c:v>11.7</c:v>
                      </c:pt>
                      <c:pt idx="154">
                        <c:v>11.7</c:v>
                      </c:pt>
                      <c:pt idx="155">
                        <c:v>11.7</c:v>
                      </c:pt>
                      <c:pt idx="156">
                        <c:v>11.7</c:v>
                      </c:pt>
                      <c:pt idx="157">
                        <c:v>11.7</c:v>
                      </c:pt>
                      <c:pt idx="158">
                        <c:v>11.7</c:v>
                      </c:pt>
                      <c:pt idx="159">
                        <c:v>11.7</c:v>
                      </c:pt>
                      <c:pt idx="160">
                        <c:v>11.7</c:v>
                      </c:pt>
                      <c:pt idx="161">
                        <c:v>11.7</c:v>
                      </c:pt>
                      <c:pt idx="162">
                        <c:v>11.7</c:v>
                      </c:pt>
                      <c:pt idx="163">
                        <c:v>11.7</c:v>
                      </c:pt>
                      <c:pt idx="164">
                        <c:v>11.6</c:v>
                      </c:pt>
                      <c:pt idx="165">
                        <c:v>11.7</c:v>
                      </c:pt>
                      <c:pt idx="166">
                        <c:v>11.7</c:v>
                      </c:pt>
                      <c:pt idx="167">
                        <c:v>11.7</c:v>
                      </c:pt>
                      <c:pt idx="168">
                        <c:v>11.6</c:v>
                      </c:pt>
                      <c:pt idx="169">
                        <c:v>11.7</c:v>
                      </c:pt>
                      <c:pt idx="170">
                        <c:v>11.6</c:v>
                      </c:pt>
                      <c:pt idx="171">
                        <c:v>11.7</c:v>
                      </c:pt>
                      <c:pt idx="172">
                        <c:v>11.7</c:v>
                      </c:pt>
                      <c:pt idx="173">
                        <c:v>11.7</c:v>
                      </c:pt>
                      <c:pt idx="174">
                        <c:v>11.7</c:v>
                      </c:pt>
                      <c:pt idx="175">
                        <c:v>11.6</c:v>
                      </c:pt>
                      <c:pt idx="176">
                        <c:v>11.6</c:v>
                      </c:pt>
                      <c:pt idx="177">
                        <c:v>11.7</c:v>
                      </c:pt>
                      <c:pt idx="178">
                        <c:v>11.7</c:v>
                      </c:pt>
                      <c:pt idx="179">
                        <c:v>11.6</c:v>
                      </c:pt>
                      <c:pt idx="180">
                        <c:v>11.7</c:v>
                      </c:pt>
                      <c:pt idx="181">
                        <c:v>11.7</c:v>
                      </c:pt>
                      <c:pt idx="182">
                        <c:v>11.7</c:v>
                      </c:pt>
                      <c:pt idx="183">
                        <c:v>11.7</c:v>
                      </c:pt>
                      <c:pt idx="184">
                        <c:v>11.6</c:v>
                      </c:pt>
                      <c:pt idx="185">
                        <c:v>11.7</c:v>
                      </c:pt>
                      <c:pt idx="186">
                        <c:v>11.6</c:v>
                      </c:pt>
                      <c:pt idx="187">
                        <c:v>11.7</c:v>
                      </c:pt>
                      <c:pt idx="188">
                        <c:v>11.6</c:v>
                      </c:pt>
                      <c:pt idx="189">
                        <c:v>11.7</c:v>
                      </c:pt>
                      <c:pt idx="190">
                        <c:v>11.7</c:v>
                      </c:pt>
                      <c:pt idx="191">
                        <c:v>11.7</c:v>
                      </c:pt>
                      <c:pt idx="192">
                        <c:v>11.6</c:v>
                      </c:pt>
                      <c:pt idx="193">
                        <c:v>11.6</c:v>
                      </c:pt>
                      <c:pt idx="194">
                        <c:v>11.6</c:v>
                      </c:pt>
                      <c:pt idx="195">
                        <c:v>11.6</c:v>
                      </c:pt>
                      <c:pt idx="196">
                        <c:v>11.6</c:v>
                      </c:pt>
                      <c:pt idx="197">
                        <c:v>11.6</c:v>
                      </c:pt>
                      <c:pt idx="198">
                        <c:v>11.6</c:v>
                      </c:pt>
                      <c:pt idx="199">
                        <c:v>11.6</c:v>
                      </c:pt>
                      <c:pt idx="200">
                        <c:v>11.7</c:v>
                      </c:pt>
                      <c:pt idx="201">
                        <c:v>11.7</c:v>
                      </c:pt>
                      <c:pt idx="202">
                        <c:v>11.6</c:v>
                      </c:pt>
                      <c:pt idx="203">
                        <c:v>11.6</c:v>
                      </c:pt>
                      <c:pt idx="204">
                        <c:v>11.6</c:v>
                      </c:pt>
                      <c:pt idx="205">
                        <c:v>11.6</c:v>
                      </c:pt>
                      <c:pt idx="206">
                        <c:v>11.6</c:v>
                      </c:pt>
                      <c:pt idx="207">
                        <c:v>11.7</c:v>
                      </c:pt>
                      <c:pt idx="208">
                        <c:v>11.6</c:v>
                      </c:pt>
                      <c:pt idx="209">
                        <c:v>11.6</c:v>
                      </c:pt>
                      <c:pt idx="210">
                        <c:v>11.5</c:v>
                      </c:pt>
                      <c:pt idx="211">
                        <c:v>11.6</c:v>
                      </c:pt>
                      <c:pt idx="212">
                        <c:v>11.6</c:v>
                      </c:pt>
                      <c:pt idx="213">
                        <c:v>11.6</c:v>
                      </c:pt>
                      <c:pt idx="214">
                        <c:v>11.6</c:v>
                      </c:pt>
                      <c:pt idx="215">
                        <c:v>11.7</c:v>
                      </c:pt>
                      <c:pt idx="216">
                        <c:v>11.6</c:v>
                      </c:pt>
                      <c:pt idx="217">
                        <c:v>11.7</c:v>
                      </c:pt>
                      <c:pt idx="218">
                        <c:v>11.6</c:v>
                      </c:pt>
                      <c:pt idx="219">
                        <c:v>11.6</c:v>
                      </c:pt>
                      <c:pt idx="220">
                        <c:v>11.6</c:v>
                      </c:pt>
                      <c:pt idx="221">
                        <c:v>11.6</c:v>
                      </c:pt>
                      <c:pt idx="222">
                        <c:v>11.6</c:v>
                      </c:pt>
                      <c:pt idx="223">
                        <c:v>11.7</c:v>
                      </c:pt>
                      <c:pt idx="224">
                        <c:v>11.6</c:v>
                      </c:pt>
                      <c:pt idx="225">
                        <c:v>11.6</c:v>
                      </c:pt>
                      <c:pt idx="226">
                        <c:v>11.6</c:v>
                      </c:pt>
                      <c:pt idx="227">
                        <c:v>11.6</c:v>
                      </c:pt>
                      <c:pt idx="228">
                        <c:v>11.6</c:v>
                      </c:pt>
                      <c:pt idx="229">
                        <c:v>11.6</c:v>
                      </c:pt>
                      <c:pt idx="230">
                        <c:v>11.6</c:v>
                      </c:pt>
                      <c:pt idx="231">
                        <c:v>11.6</c:v>
                      </c:pt>
                      <c:pt idx="232">
                        <c:v>11.6</c:v>
                      </c:pt>
                      <c:pt idx="233">
                        <c:v>11.6</c:v>
                      </c:pt>
                      <c:pt idx="234">
                        <c:v>11.7</c:v>
                      </c:pt>
                      <c:pt idx="235">
                        <c:v>11.6</c:v>
                      </c:pt>
                      <c:pt idx="236">
                        <c:v>11.5</c:v>
                      </c:pt>
                      <c:pt idx="237">
                        <c:v>11.5</c:v>
                      </c:pt>
                      <c:pt idx="238">
                        <c:v>11.6</c:v>
                      </c:pt>
                      <c:pt idx="239">
                        <c:v>11.5</c:v>
                      </c:pt>
                      <c:pt idx="240">
                        <c:v>11.5</c:v>
                      </c:pt>
                      <c:pt idx="241">
                        <c:v>11.6</c:v>
                      </c:pt>
                      <c:pt idx="242">
                        <c:v>11.5</c:v>
                      </c:pt>
                      <c:pt idx="243">
                        <c:v>11.6</c:v>
                      </c:pt>
                      <c:pt idx="244">
                        <c:v>11.5</c:v>
                      </c:pt>
                      <c:pt idx="245">
                        <c:v>11.5</c:v>
                      </c:pt>
                      <c:pt idx="246">
                        <c:v>11.5</c:v>
                      </c:pt>
                      <c:pt idx="247">
                        <c:v>11.5</c:v>
                      </c:pt>
                      <c:pt idx="248">
                        <c:v>11.5</c:v>
                      </c:pt>
                      <c:pt idx="249">
                        <c:v>11.5</c:v>
                      </c:pt>
                      <c:pt idx="250">
                        <c:v>11.6</c:v>
                      </c:pt>
                      <c:pt idx="251">
                        <c:v>11.6</c:v>
                      </c:pt>
                      <c:pt idx="252">
                        <c:v>11.5</c:v>
                      </c:pt>
                      <c:pt idx="253">
                        <c:v>11.6</c:v>
                      </c:pt>
                      <c:pt idx="254">
                        <c:v>11.5</c:v>
                      </c:pt>
                      <c:pt idx="255">
                        <c:v>11.6</c:v>
                      </c:pt>
                      <c:pt idx="256">
                        <c:v>11.6</c:v>
                      </c:pt>
                      <c:pt idx="257">
                        <c:v>11.6</c:v>
                      </c:pt>
                      <c:pt idx="258">
                        <c:v>11.6</c:v>
                      </c:pt>
                      <c:pt idx="259">
                        <c:v>11.5</c:v>
                      </c:pt>
                      <c:pt idx="260">
                        <c:v>11.5</c:v>
                      </c:pt>
                      <c:pt idx="261">
                        <c:v>11.5</c:v>
                      </c:pt>
                      <c:pt idx="262">
                        <c:v>11.6</c:v>
                      </c:pt>
                      <c:pt idx="263">
                        <c:v>11.5</c:v>
                      </c:pt>
                      <c:pt idx="264">
                        <c:v>11.5</c:v>
                      </c:pt>
                      <c:pt idx="265">
                        <c:v>11.5</c:v>
                      </c:pt>
                      <c:pt idx="266">
                        <c:v>11.5</c:v>
                      </c:pt>
                      <c:pt idx="267">
                        <c:v>11.5</c:v>
                      </c:pt>
                      <c:pt idx="268">
                        <c:v>11.5</c:v>
                      </c:pt>
                      <c:pt idx="269">
                        <c:v>11.4</c:v>
                      </c:pt>
                      <c:pt idx="270">
                        <c:v>11.3</c:v>
                      </c:pt>
                      <c:pt idx="271">
                        <c:v>11.2</c:v>
                      </c:pt>
                      <c:pt idx="272">
                        <c:v>11.3</c:v>
                      </c:pt>
                      <c:pt idx="273">
                        <c:v>11.2</c:v>
                      </c:pt>
                      <c:pt idx="274">
                        <c:v>11.3</c:v>
                      </c:pt>
                      <c:pt idx="275">
                        <c:v>11.2</c:v>
                      </c:pt>
                      <c:pt idx="276">
                        <c:v>11.2</c:v>
                      </c:pt>
                      <c:pt idx="277">
                        <c:v>11.2</c:v>
                      </c:pt>
                      <c:pt idx="278">
                        <c:v>11.3</c:v>
                      </c:pt>
                      <c:pt idx="279">
                        <c:v>11.3</c:v>
                      </c:pt>
                      <c:pt idx="280">
                        <c:v>11.2</c:v>
                      </c:pt>
                      <c:pt idx="281">
                        <c:v>11.3</c:v>
                      </c:pt>
                      <c:pt idx="282">
                        <c:v>11.3</c:v>
                      </c:pt>
                      <c:pt idx="283">
                        <c:v>11.2</c:v>
                      </c:pt>
                      <c:pt idx="284">
                        <c:v>11.3</c:v>
                      </c:pt>
                      <c:pt idx="285">
                        <c:v>11.2</c:v>
                      </c:pt>
                      <c:pt idx="286">
                        <c:v>11.2</c:v>
                      </c:pt>
                      <c:pt idx="287">
                        <c:v>11.2</c:v>
                      </c:pt>
                      <c:pt idx="288">
                        <c:v>11.3</c:v>
                      </c:pt>
                      <c:pt idx="289">
                        <c:v>11.3</c:v>
                      </c:pt>
                      <c:pt idx="290">
                        <c:v>11.2</c:v>
                      </c:pt>
                      <c:pt idx="291">
                        <c:v>11.2</c:v>
                      </c:pt>
                      <c:pt idx="292">
                        <c:v>11.2</c:v>
                      </c:pt>
                      <c:pt idx="293">
                        <c:v>11.3</c:v>
                      </c:pt>
                      <c:pt idx="294">
                        <c:v>11.2</c:v>
                      </c:pt>
                      <c:pt idx="295">
                        <c:v>11.2</c:v>
                      </c:pt>
                      <c:pt idx="296">
                        <c:v>11.3</c:v>
                      </c:pt>
                      <c:pt idx="297">
                        <c:v>11.2</c:v>
                      </c:pt>
                      <c:pt idx="298">
                        <c:v>11.2</c:v>
                      </c:pt>
                      <c:pt idx="299">
                        <c:v>11.3</c:v>
                      </c:pt>
                      <c:pt idx="300">
                        <c:v>11.2</c:v>
                      </c:pt>
                      <c:pt idx="301">
                        <c:v>11.3</c:v>
                      </c:pt>
                      <c:pt idx="302">
                        <c:v>11.2</c:v>
                      </c:pt>
                      <c:pt idx="303">
                        <c:v>11.2</c:v>
                      </c:pt>
                      <c:pt idx="304">
                        <c:v>11.2</c:v>
                      </c:pt>
                      <c:pt idx="305">
                        <c:v>11.2</c:v>
                      </c:pt>
                      <c:pt idx="306">
                        <c:v>11.2</c:v>
                      </c:pt>
                      <c:pt idx="307">
                        <c:v>11.2</c:v>
                      </c:pt>
                      <c:pt idx="308">
                        <c:v>11.2</c:v>
                      </c:pt>
                      <c:pt idx="309">
                        <c:v>11.1</c:v>
                      </c:pt>
                      <c:pt idx="310">
                        <c:v>11.2</c:v>
                      </c:pt>
                      <c:pt idx="311">
                        <c:v>11.1</c:v>
                      </c:pt>
                      <c:pt idx="312">
                        <c:v>11.2</c:v>
                      </c:pt>
                      <c:pt idx="313">
                        <c:v>11.2</c:v>
                      </c:pt>
                      <c:pt idx="314">
                        <c:v>11.2</c:v>
                      </c:pt>
                      <c:pt idx="315">
                        <c:v>11.3</c:v>
                      </c:pt>
                      <c:pt idx="316">
                        <c:v>11.1</c:v>
                      </c:pt>
                      <c:pt idx="317">
                        <c:v>11.2</c:v>
                      </c:pt>
                      <c:pt idx="318">
                        <c:v>11.2</c:v>
                      </c:pt>
                      <c:pt idx="319">
                        <c:v>11.2</c:v>
                      </c:pt>
                      <c:pt idx="320">
                        <c:v>11.2</c:v>
                      </c:pt>
                      <c:pt idx="321">
                        <c:v>11.1</c:v>
                      </c:pt>
                      <c:pt idx="322">
                        <c:v>11.1</c:v>
                      </c:pt>
                      <c:pt idx="323">
                        <c:v>11.1</c:v>
                      </c:pt>
                      <c:pt idx="324">
                        <c:v>11.1</c:v>
                      </c:pt>
                      <c:pt idx="325">
                        <c:v>11.2</c:v>
                      </c:pt>
                      <c:pt idx="326">
                        <c:v>11.2</c:v>
                      </c:pt>
                      <c:pt idx="327">
                        <c:v>11.2</c:v>
                      </c:pt>
                      <c:pt idx="328">
                        <c:v>11.2</c:v>
                      </c:pt>
                      <c:pt idx="329">
                        <c:v>11.2</c:v>
                      </c:pt>
                      <c:pt idx="330">
                        <c:v>11.2</c:v>
                      </c:pt>
                      <c:pt idx="331">
                        <c:v>11.2</c:v>
                      </c:pt>
                      <c:pt idx="332">
                        <c:v>11.3</c:v>
                      </c:pt>
                      <c:pt idx="333">
                        <c:v>11.2</c:v>
                      </c:pt>
                      <c:pt idx="334">
                        <c:v>11.2</c:v>
                      </c:pt>
                      <c:pt idx="335">
                        <c:v>11.3</c:v>
                      </c:pt>
                      <c:pt idx="336">
                        <c:v>11.3</c:v>
                      </c:pt>
                      <c:pt idx="337">
                        <c:v>11.2</c:v>
                      </c:pt>
                      <c:pt idx="338">
                        <c:v>11.2</c:v>
                      </c:pt>
                      <c:pt idx="339">
                        <c:v>11.2</c:v>
                      </c:pt>
                      <c:pt idx="340">
                        <c:v>11.2</c:v>
                      </c:pt>
                      <c:pt idx="341">
                        <c:v>11.2</c:v>
                      </c:pt>
                      <c:pt idx="342">
                        <c:v>11.2</c:v>
                      </c:pt>
                      <c:pt idx="343">
                        <c:v>11.1</c:v>
                      </c:pt>
                      <c:pt idx="344">
                        <c:v>11.1</c:v>
                      </c:pt>
                      <c:pt idx="345">
                        <c:v>11.1</c:v>
                      </c:pt>
                      <c:pt idx="346">
                        <c:v>11.1</c:v>
                      </c:pt>
                      <c:pt idx="347">
                        <c:v>11.1</c:v>
                      </c:pt>
                      <c:pt idx="348">
                        <c:v>11.1</c:v>
                      </c:pt>
                      <c:pt idx="349">
                        <c:v>11.2</c:v>
                      </c:pt>
                      <c:pt idx="350">
                        <c:v>11.1</c:v>
                      </c:pt>
                      <c:pt idx="351">
                        <c:v>11.2</c:v>
                      </c:pt>
                      <c:pt idx="352">
                        <c:v>11.1</c:v>
                      </c:pt>
                      <c:pt idx="353">
                        <c:v>11.2</c:v>
                      </c:pt>
                      <c:pt idx="354">
                        <c:v>11.1</c:v>
                      </c:pt>
                      <c:pt idx="355">
                        <c:v>11.2</c:v>
                      </c:pt>
                      <c:pt idx="356">
                        <c:v>11.1</c:v>
                      </c:pt>
                      <c:pt idx="357">
                        <c:v>11.1</c:v>
                      </c:pt>
                      <c:pt idx="358">
                        <c:v>11.2</c:v>
                      </c:pt>
                      <c:pt idx="359">
                        <c:v>11.1</c:v>
                      </c:pt>
                      <c:pt idx="360">
                        <c:v>11.1</c:v>
                      </c:pt>
                      <c:pt idx="361">
                        <c:v>11.1</c:v>
                      </c:pt>
                      <c:pt idx="362">
                        <c:v>11.2</c:v>
                      </c:pt>
                      <c:pt idx="363">
                        <c:v>11.2</c:v>
                      </c:pt>
                      <c:pt idx="364">
                        <c:v>11.2</c:v>
                      </c:pt>
                      <c:pt idx="365">
                        <c:v>11.2</c:v>
                      </c:pt>
                      <c:pt idx="366">
                        <c:v>11.2</c:v>
                      </c:pt>
                      <c:pt idx="367">
                        <c:v>11.3</c:v>
                      </c:pt>
                      <c:pt idx="368">
                        <c:v>11.2</c:v>
                      </c:pt>
                      <c:pt idx="369">
                        <c:v>11.3</c:v>
                      </c:pt>
                      <c:pt idx="370">
                        <c:v>11.2</c:v>
                      </c:pt>
                      <c:pt idx="371">
                        <c:v>11.2</c:v>
                      </c:pt>
                      <c:pt idx="372">
                        <c:v>11.2</c:v>
                      </c:pt>
                      <c:pt idx="373">
                        <c:v>11.3</c:v>
                      </c:pt>
                      <c:pt idx="374">
                        <c:v>11.2</c:v>
                      </c:pt>
                      <c:pt idx="375">
                        <c:v>11.2</c:v>
                      </c:pt>
                      <c:pt idx="376">
                        <c:v>11.2</c:v>
                      </c:pt>
                      <c:pt idx="377">
                        <c:v>11.1</c:v>
                      </c:pt>
                      <c:pt idx="378">
                        <c:v>11.2</c:v>
                      </c:pt>
                      <c:pt idx="379">
                        <c:v>11.2</c:v>
                      </c:pt>
                      <c:pt idx="380">
                        <c:v>11.1</c:v>
                      </c:pt>
                      <c:pt idx="381">
                        <c:v>11.1</c:v>
                      </c:pt>
                      <c:pt idx="382">
                        <c:v>11.2</c:v>
                      </c:pt>
                      <c:pt idx="383">
                        <c:v>11.1</c:v>
                      </c:pt>
                      <c:pt idx="384">
                        <c:v>11.2</c:v>
                      </c:pt>
                      <c:pt idx="385">
                        <c:v>11.2</c:v>
                      </c:pt>
                      <c:pt idx="386">
                        <c:v>11.2</c:v>
                      </c:pt>
                      <c:pt idx="387">
                        <c:v>11.2</c:v>
                      </c:pt>
                      <c:pt idx="388">
                        <c:v>11.2</c:v>
                      </c:pt>
                      <c:pt idx="389">
                        <c:v>11.2</c:v>
                      </c:pt>
                      <c:pt idx="390">
                        <c:v>11.2</c:v>
                      </c:pt>
                      <c:pt idx="391">
                        <c:v>11.2</c:v>
                      </c:pt>
                      <c:pt idx="392">
                        <c:v>11.1</c:v>
                      </c:pt>
                      <c:pt idx="393">
                        <c:v>11.2</c:v>
                      </c:pt>
                      <c:pt idx="394">
                        <c:v>11.1</c:v>
                      </c:pt>
                      <c:pt idx="395">
                        <c:v>11.2</c:v>
                      </c:pt>
                      <c:pt idx="396">
                        <c:v>11.2</c:v>
                      </c:pt>
                      <c:pt idx="397">
                        <c:v>11.2</c:v>
                      </c:pt>
                      <c:pt idx="398">
                        <c:v>11.2</c:v>
                      </c:pt>
                      <c:pt idx="399">
                        <c:v>11.2</c:v>
                      </c:pt>
                      <c:pt idx="400">
                        <c:v>11.1</c:v>
                      </c:pt>
                      <c:pt idx="401">
                        <c:v>11.3</c:v>
                      </c:pt>
                      <c:pt idx="402">
                        <c:v>11.2</c:v>
                      </c:pt>
                      <c:pt idx="403">
                        <c:v>11.1</c:v>
                      </c:pt>
                      <c:pt idx="404">
                        <c:v>11.1</c:v>
                      </c:pt>
                      <c:pt idx="405">
                        <c:v>11.1</c:v>
                      </c:pt>
                      <c:pt idx="406">
                        <c:v>11.2</c:v>
                      </c:pt>
                      <c:pt idx="407">
                        <c:v>11.1</c:v>
                      </c:pt>
                      <c:pt idx="408">
                        <c:v>11.1</c:v>
                      </c:pt>
                      <c:pt idx="409">
                        <c:v>11.2</c:v>
                      </c:pt>
                      <c:pt idx="410">
                        <c:v>11.2</c:v>
                      </c:pt>
                      <c:pt idx="411">
                        <c:v>11.1</c:v>
                      </c:pt>
                      <c:pt idx="412">
                        <c:v>11.2</c:v>
                      </c:pt>
                      <c:pt idx="413">
                        <c:v>11.1</c:v>
                      </c:pt>
                      <c:pt idx="414">
                        <c:v>11.1</c:v>
                      </c:pt>
                      <c:pt idx="415">
                        <c:v>11.1</c:v>
                      </c:pt>
                      <c:pt idx="416">
                        <c:v>11.1</c:v>
                      </c:pt>
                      <c:pt idx="417">
                        <c:v>11.1</c:v>
                      </c:pt>
                      <c:pt idx="418">
                        <c:v>11.1</c:v>
                      </c:pt>
                      <c:pt idx="419">
                        <c:v>11.1</c:v>
                      </c:pt>
                      <c:pt idx="420">
                        <c:v>11.1</c:v>
                      </c:pt>
                      <c:pt idx="421">
                        <c:v>11.1</c:v>
                      </c:pt>
                      <c:pt idx="422">
                        <c:v>11.1</c:v>
                      </c:pt>
                      <c:pt idx="423">
                        <c:v>11.1</c:v>
                      </c:pt>
                      <c:pt idx="424">
                        <c:v>11.1</c:v>
                      </c:pt>
                      <c:pt idx="425">
                        <c:v>11.1</c:v>
                      </c:pt>
                      <c:pt idx="426">
                        <c:v>11.2</c:v>
                      </c:pt>
                      <c:pt idx="427">
                        <c:v>11.2</c:v>
                      </c:pt>
                      <c:pt idx="428">
                        <c:v>11.2</c:v>
                      </c:pt>
                      <c:pt idx="429">
                        <c:v>11.1</c:v>
                      </c:pt>
                      <c:pt idx="430">
                        <c:v>11.2</c:v>
                      </c:pt>
                      <c:pt idx="431">
                        <c:v>11.2</c:v>
                      </c:pt>
                      <c:pt idx="432">
                        <c:v>11.1</c:v>
                      </c:pt>
                      <c:pt idx="433">
                        <c:v>11.1</c:v>
                      </c:pt>
                      <c:pt idx="434">
                        <c:v>11.1</c:v>
                      </c:pt>
                      <c:pt idx="435">
                        <c:v>11.1</c:v>
                      </c:pt>
                      <c:pt idx="436">
                        <c:v>11.1</c:v>
                      </c:pt>
                      <c:pt idx="437">
                        <c:v>11.1</c:v>
                      </c:pt>
                      <c:pt idx="438">
                        <c:v>11.2</c:v>
                      </c:pt>
                      <c:pt idx="439">
                        <c:v>11.1</c:v>
                      </c:pt>
                      <c:pt idx="440">
                        <c:v>11.1</c:v>
                      </c:pt>
                      <c:pt idx="441">
                        <c:v>11.1</c:v>
                      </c:pt>
                      <c:pt idx="442">
                        <c:v>11.1</c:v>
                      </c:pt>
                      <c:pt idx="443">
                        <c:v>11.1</c:v>
                      </c:pt>
                      <c:pt idx="444">
                        <c:v>11.1</c:v>
                      </c:pt>
                      <c:pt idx="445">
                        <c:v>11.1</c:v>
                      </c:pt>
                      <c:pt idx="446">
                        <c:v>11.2</c:v>
                      </c:pt>
                      <c:pt idx="447">
                        <c:v>11.1</c:v>
                      </c:pt>
                      <c:pt idx="448">
                        <c:v>11.1</c:v>
                      </c:pt>
                      <c:pt idx="449">
                        <c:v>11.1</c:v>
                      </c:pt>
                      <c:pt idx="450">
                        <c:v>11.1</c:v>
                      </c:pt>
                      <c:pt idx="451">
                        <c:v>11.1</c:v>
                      </c:pt>
                      <c:pt idx="452">
                        <c:v>11.1</c:v>
                      </c:pt>
                      <c:pt idx="453">
                        <c:v>11</c:v>
                      </c:pt>
                      <c:pt idx="454">
                        <c:v>11.1</c:v>
                      </c:pt>
                      <c:pt idx="455">
                        <c:v>11.1</c:v>
                      </c:pt>
                      <c:pt idx="456">
                        <c:v>11</c:v>
                      </c:pt>
                      <c:pt idx="457">
                        <c:v>11.1</c:v>
                      </c:pt>
                      <c:pt idx="458">
                        <c:v>11</c:v>
                      </c:pt>
                      <c:pt idx="459">
                        <c:v>11</c:v>
                      </c:pt>
                      <c:pt idx="460">
                        <c:v>11.1</c:v>
                      </c:pt>
                      <c:pt idx="461">
                        <c:v>11</c:v>
                      </c:pt>
                      <c:pt idx="462">
                        <c:v>11</c:v>
                      </c:pt>
                      <c:pt idx="463">
                        <c:v>11</c:v>
                      </c:pt>
                      <c:pt idx="464">
                        <c:v>11</c:v>
                      </c:pt>
                      <c:pt idx="465">
                        <c:v>11.1</c:v>
                      </c:pt>
                      <c:pt idx="466">
                        <c:v>11</c:v>
                      </c:pt>
                      <c:pt idx="467">
                        <c:v>11.1</c:v>
                      </c:pt>
                      <c:pt idx="468">
                        <c:v>11.1</c:v>
                      </c:pt>
                      <c:pt idx="469">
                        <c:v>11.2</c:v>
                      </c:pt>
                      <c:pt idx="470">
                        <c:v>11.2</c:v>
                      </c:pt>
                      <c:pt idx="471">
                        <c:v>11.2</c:v>
                      </c:pt>
                      <c:pt idx="472">
                        <c:v>11.3</c:v>
                      </c:pt>
                      <c:pt idx="473">
                        <c:v>11.2</c:v>
                      </c:pt>
                      <c:pt idx="474">
                        <c:v>11.2</c:v>
                      </c:pt>
                      <c:pt idx="475">
                        <c:v>11.2</c:v>
                      </c:pt>
                      <c:pt idx="476">
                        <c:v>11.3</c:v>
                      </c:pt>
                      <c:pt idx="477">
                        <c:v>11.2</c:v>
                      </c:pt>
                      <c:pt idx="478">
                        <c:v>11.3</c:v>
                      </c:pt>
                      <c:pt idx="479">
                        <c:v>11.2</c:v>
                      </c:pt>
                      <c:pt idx="480">
                        <c:v>11.2</c:v>
                      </c:pt>
                      <c:pt idx="481">
                        <c:v>11.2</c:v>
                      </c:pt>
                      <c:pt idx="482">
                        <c:v>11.2</c:v>
                      </c:pt>
                      <c:pt idx="483">
                        <c:v>11.2</c:v>
                      </c:pt>
                      <c:pt idx="484">
                        <c:v>11.1</c:v>
                      </c:pt>
                      <c:pt idx="485">
                        <c:v>11.2</c:v>
                      </c:pt>
                      <c:pt idx="486">
                        <c:v>11.2</c:v>
                      </c:pt>
                      <c:pt idx="487">
                        <c:v>11.2</c:v>
                      </c:pt>
                      <c:pt idx="488">
                        <c:v>11.2</c:v>
                      </c:pt>
                      <c:pt idx="489">
                        <c:v>11.2</c:v>
                      </c:pt>
                      <c:pt idx="490">
                        <c:v>11.2</c:v>
                      </c:pt>
                      <c:pt idx="491">
                        <c:v>11.2</c:v>
                      </c:pt>
                      <c:pt idx="492">
                        <c:v>11.1</c:v>
                      </c:pt>
                      <c:pt idx="493">
                        <c:v>11.1</c:v>
                      </c:pt>
                      <c:pt idx="494">
                        <c:v>11.1</c:v>
                      </c:pt>
                      <c:pt idx="495">
                        <c:v>11.2</c:v>
                      </c:pt>
                      <c:pt idx="496">
                        <c:v>11.2</c:v>
                      </c:pt>
                      <c:pt idx="497">
                        <c:v>11.2</c:v>
                      </c:pt>
                      <c:pt idx="498">
                        <c:v>11.1</c:v>
                      </c:pt>
                      <c:pt idx="499">
                        <c:v>11.1</c:v>
                      </c:pt>
                      <c:pt idx="500">
                        <c:v>11.2</c:v>
                      </c:pt>
                      <c:pt idx="501">
                        <c:v>11.2</c:v>
                      </c:pt>
                      <c:pt idx="502">
                        <c:v>11.1</c:v>
                      </c:pt>
                      <c:pt idx="503">
                        <c:v>11.1</c:v>
                      </c:pt>
                      <c:pt idx="504">
                        <c:v>11.1</c:v>
                      </c:pt>
                      <c:pt idx="505">
                        <c:v>11.1</c:v>
                      </c:pt>
                      <c:pt idx="506">
                        <c:v>11.1</c:v>
                      </c:pt>
                      <c:pt idx="507">
                        <c:v>11.1</c:v>
                      </c:pt>
                      <c:pt idx="508">
                        <c:v>11.1</c:v>
                      </c:pt>
                      <c:pt idx="509">
                        <c:v>11.2</c:v>
                      </c:pt>
                      <c:pt idx="510">
                        <c:v>11.1</c:v>
                      </c:pt>
                      <c:pt idx="511">
                        <c:v>11.1</c:v>
                      </c:pt>
                      <c:pt idx="512">
                        <c:v>11.2</c:v>
                      </c:pt>
                      <c:pt idx="513">
                        <c:v>11.2</c:v>
                      </c:pt>
                      <c:pt idx="514">
                        <c:v>11.1</c:v>
                      </c:pt>
                      <c:pt idx="515">
                        <c:v>11.1</c:v>
                      </c:pt>
                      <c:pt idx="516">
                        <c:v>11.1</c:v>
                      </c:pt>
                      <c:pt idx="517">
                        <c:v>11.1</c:v>
                      </c:pt>
                      <c:pt idx="518">
                        <c:v>11.2</c:v>
                      </c:pt>
                      <c:pt idx="519">
                        <c:v>11.2</c:v>
                      </c:pt>
                      <c:pt idx="520">
                        <c:v>11.2</c:v>
                      </c:pt>
                      <c:pt idx="521">
                        <c:v>11.1</c:v>
                      </c:pt>
                      <c:pt idx="522">
                        <c:v>11.1</c:v>
                      </c:pt>
                      <c:pt idx="523">
                        <c:v>11.1</c:v>
                      </c:pt>
                      <c:pt idx="524">
                        <c:v>11.1</c:v>
                      </c:pt>
                      <c:pt idx="525">
                        <c:v>11.2</c:v>
                      </c:pt>
                      <c:pt idx="526">
                        <c:v>11.2</c:v>
                      </c:pt>
                      <c:pt idx="527">
                        <c:v>11.2</c:v>
                      </c:pt>
                      <c:pt idx="528">
                        <c:v>11.2</c:v>
                      </c:pt>
                      <c:pt idx="529">
                        <c:v>11.2</c:v>
                      </c:pt>
                      <c:pt idx="530">
                        <c:v>11.1</c:v>
                      </c:pt>
                      <c:pt idx="531">
                        <c:v>11.1</c:v>
                      </c:pt>
                      <c:pt idx="532">
                        <c:v>11.1</c:v>
                      </c:pt>
                      <c:pt idx="533">
                        <c:v>11.2</c:v>
                      </c:pt>
                      <c:pt idx="534">
                        <c:v>11.2</c:v>
                      </c:pt>
                      <c:pt idx="535">
                        <c:v>11.2</c:v>
                      </c:pt>
                      <c:pt idx="536">
                        <c:v>11.2</c:v>
                      </c:pt>
                      <c:pt idx="537">
                        <c:v>11.2</c:v>
                      </c:pt>
                      <c:pt idx="538">
                        <c:v>11.2</c:v>
                      </c:pt>
                      <c:pt idx="539">
                        <c:v>11.2</c:v>
                      </c:pt>
                      <c:pt idx="540">
                        <c:v>11.2</c:v>
                      </c:pt>
                      <c:pt idx="541">
                        <c:v>11.1</c:v>
                      </c:pt>
                      <c:pt idx="542">
                        <c:v>11.2</c:v>
                      </c:pt>
                      <c:pt idx="543">
                        <c:v>11.2</c:v>
                      </c:pt>
                      <c:pt idx="544">
                        <c:v>11.2</c:v>
                      </c:pt>
                      <c:pt idx="545">
                        <c:v>11.1</c:v>
                      </c:pt>
                      <c:pt idx="546">
                        <c:v>11.1</c:v>
                      </c:pt>
                      <c:pt idx="547">
                        <c:v>11.2</c:v>
                      </c:pt>
                      <c:pt idx="548">
                        <c:v>11.1</c:v>
                      </c:pt>
                      <c:pt idx="549">
                        <c:v>11.1</c:v>
                      </c:pt>
                      <c:pt idx="550">
                        <c:v>11.1</c:v>
                      </c:pt>
                      <c:pt idx="551">
                        <c:v>11.1</c:v>
                      </c:pt>
                      <c:pt idx="552">
                        <c:v>11.1</c:v>
                      </c:pt>
                      <c:pt idx="553">
                        <c:v>11.1</c:v>
                      </c:pt>
                      <c:pt idx="554">
                        <c:v>11</c:v>
                      </c:pt>
                      <c:pt idx="555">
                        <c:v>11</c:v>
                      </c:pt>
                      <c:pt idx="556">
                        <c:v>11.1</c:v>
                      </c:pt>
                      <c:pt idx="557">
                        <c:v>11.1</c:v>
                      </c:pt>
                      <c:pt idx="558">
                        <c:v>11.1</c:v>
                      </c:pt>
                      <c:pt idx="559">
                        <c:v>11.1</c:v>
                      </c:pt>
                      <c:pt idx="560">
                        <c:v>11.1</c:v>
                      </c:pt>
                      <c:pt idx="561">
                        <c:v>11.1</c:v>
                      </c:pt>
                      <c:pt idx="562">
                        <c:v>11.1</c:v>
                      </c:pt>
                      <c:pt idx="563">
                        <c:v>11.2</c:v>
                      </c:pt>
                      <c:pt idx="564">
                        <c:v>11.2</c:v>
                      </c:pt>
                      <c:pt idx="565">
                        <c:v>11.2</c:v>
                      </c:pt>
                      <c:pt idx="566">
                        <c:v>11.2</c:v>
                      </c:pt>
                      <c:pt idx="567">
                        <c:v>11.1</c:v>
                      </c:pt>
                      <c:pt idx="568">
                        <c:v>11.1</c:v>
                      </c:pt>
                      <c:pt idx="569">
                        <c:v>11.1</c:v>
                      </c:pt>
                      <c:pt idx="570">
                        <c:v>11.1</c:v>
                      </c:pt>
                      <c:pt idx="571">
                        <c:v>11.1</c:v>
                      </c:pt>
                      <c:pt idx="572">
                        <c:v>11.1</c:v>
                      </c:pt>
                      <c:pt idx="573">
                        <c:v>11.2</c:v>
                      </c:pt>
                      <c:pt idx="574">
                        <c:v>11.1</c:v>
                      </c:pt>
                      <c:pt idx="575">
                        <c:v>11.2</c:v>
                      </c:pt>
                      <c:pt idx="576">
                        <c:v>11.1</c:v>
                      </c:pt>
                      <c:pt idx="577">
                        <c:v>11.1</c:v>
                      </c:pt>
                      <c:pt idx="578">
                        <c:v>11.1</c:v>
                      </c:pt>
                      <c:pt idx="579">
                        <c:v>11.1</c:v>
                      </c:pt>
                      <c:pt idx="580">
                        <c:v>11.1</c:v>
                      </c:pt>
                      <c:pt idx="581">
                        <c:v>11</c:v>
                      </c:pt>
                      <c:pt idx="582">
                        <c:v>11.1</c:v>
                      </c:pt>
                      <c:pt idx="583">
                        <c:v>11.1</c:v>
                      </c:pt>
                      <c:pt idx="584">
                        <c:v>11.1</c:v>
                      </c:pt>
                      <c:pt idx="585">
                        <c:v>11.1</c:v>
                      </c:pt>
                      <c:pt idx="586">
                        <c:v>11.1</c:v>
                      </c:pt>
                      <c:pt idx="587">
                        <c:v>11.1</c:v>
                      </c:pt>
                      <c:pt idx="588">
                        <c:v>11.1</c:v>
                      </c:pt>
                      <c:pt idx="589">
                        <c:v>11.1</c:v>
                      </c:pt>
                      <c:pt idx="590">
                        <c:v>11</c:v>
                      </c:pt>
                      <c:pt idx="591">
                        <c:v>11</c:v>
                      </c:pt>
                      <c:pt idx="592">
                        <c:v>11</c:v>
                      </c:pt>
                      <c:pt idx="593">
                        <c:v>11</c:v>
                      </c:pt>
                      <c:pt idx="594">
                        <c:v>11</c:v>
                      </c:pt>
                      <c:pt idx="595">
                        <c:v>11</c:v>
                      </c:pt>
                      <c:pt idx="596">
                        <c:v>11.1</c:v>
                      </c:pt>
                      <c:pt idx="597">
                        <c:v>11.1</c:v>
                      </c:pt>
                      <c:pt idx="598">
                        <c:v>11</c:v>
                      </c:pt>
                      <c:pt idx="599">
                        <c:v>11</c:v>
                      </c:pt>
                      <c:pt idx="600">
                        <c:v>11</c:v>
                      </c:pt>
                      <c:pt idx="601">
                        <c:v>11</c:v>
                      </c:pt>
                      <c:pt idx="602">
                        <c:v>11</c:v>
                      </c:pt>
                      <c:pt idx="603">
                        <c:v>11</c:v>
                      </c:pt>
                      <c:pt idx="604">
                        <c:v>10.9</c:v>
                      </c:pt>
                      <c:pt idx="605">
                        <c:v>11</c:v>
                      </c:pt>
                      <c:pt idx="606">
                        <c:v>11</c:v>
                      </c:pt>
                      <c:pt idx="607">
                        <c:v>11</c:v>
                      </c:pt>
                      <c:pt idx="608">
                        <c:v>10.9</c:v>
                      </c:pt>
                      <c:pt idx="609">
                        <c:v>10.9</c:v>
                      </c:pt>
                      <c:pt idx="610">
                        <c:v>10.8</c:v>
                      </c:pt>
                      <c:pt idx="611">
                        <c:v>10.8</c:v>
                      </c:pt>
                      <c:pt idx="612">
                        <c:v>10.8</c:v>
                      </c:pt>
                      <c:pt idx="613">
                        <c:v>10.7</c:v>
                      </c:pt>
                      <c:pt idx="614">
                        <c:v>10.7</c:v>
                      </c:pt>
                      <c:pt idx="615">
                        <c:v>10.7</c:v>
                      </c:pt>
                      <c:pt idx="616">
                        <c:v>10.8</c:v>
                      </c:pt>
                      <c:pt idx="617">
                        <c:v>10.7</c:v>
                      </c:pt>
                      <c:pt idx="618">
                        <c:v>10.8</c:v>
                      </c:pt>
                      <c:pt idx="619">
                        <c:v>10.7</c:v>
                      </c:pt>
                      <c:pt idx="620">
                        <c:v>10.6</c:v>
                      </c:pt>
                      <c:pt idx="621">
                        <c:v>10.8</c:v>
                      </c:pt>
                      <c:pt idx="622">
                        <c:v>10.8</c:v>
                      </c:pt>
                      <c:pt idx="623">
                        <c:v>10.7</c:v>
                      </c:pt>
                      <c:pt idx="624">
                        <c:v>10.7</c:v>
                      </c:pt>
                      <c:pt idx="625">
                        <c:v>10.8</c:v>
                      </c:pt>
                      <c:pt idx="626">
                        <c:v>10.7</c:v>
                      </c:pt>
                      <c:pt idx="627">
                        <c:v>10.8</c:v>
                      </c:pt>
                      <c:pt idx="628">
                        <c:v>10.9</c:v>
                      </c:pt>
                      <c:pt idx="629">
                        <c:v>10.8</c:v>
                      </c:pt>
                      <c:pt idx="630">
                        <c:v>10.8</c:v>
                      </c:pt>
                      <c:pt idx="631">
                        <c:v>10.7</c:v>
                      </c:pt>
                      <c:pt idx="632">
                        <c:v>10.8</c:v>
                      </c:pt>
                      <c:pt idx="633">
                        <c:v>10.8</c:v>
                      </c:pt>
                      <c:pt idx="634">
                        <c:v>10.7</c:v>
                      </c:pt>
                      <c:pt idx="635">
                        <c:v>10.7</c:v>
                      </c:pt>
                      <c:pt idx="636">
                        <c:v>10.7</c:v>
                      </c:pt>
                      <c:pt idx="637">
                        <c:v>10.7</c:v>
                      </c:pt>
                      <c:pt idx="638">
                        <c:v>10.7</c:v>
                      </c:pt>
                      <c:pt idx="639">
                        <c:v>10.8</c:v>
                      </c:pt>
                      <c:pt idx="640">
                        <c:v>10.8</c:v>
                      </c:pt>
                      <c:pt idx="641">
                        <c:v>10.8</c:v>
                      </c:pt>
                      <c:pt idx="642">
                        <c:v>10.8</c:v>
                      </c:pt>
                      <c:pt idx="643">
                        <c:v>10.8</c:v>
                      </c:pt>
                      <c:pt idx="644">
                        <c:v>10.8</c:v>
                      </c:pt>
                      <c:pt idx="645">
                        <c:v>10.8</c:v>
                      </c:pt>
                      <c:pt idx="646">
                        <c:v>10.8</c:v>
                      </c:pt>
                      <c:pt idx="647">
                        <c:v>10.8</c:v>
                      </c:pt>
                      <c:pt idx="648">
                        <c:v>10.8</c:v>
                      </c:pt>
                      <c:pt idx="649">
                        <c:v>10.8</c:v>
                      </c:pt>
                      <c:pt idx="650">
                        <c:v>10.7</c:v>
                      </c:pt>
                      <c:pt idx="651">
                        <c:v>10.8</c:v>
                      </c:pt>
                      <c:pt idx="652">
                        <c:v>10.8</c:v>
                      </c:pt>
                      <c:pt idx="653">
                        <c:v>10.8</c:v>
                      </c:pt>
                      <c:pt idx="654">
                        <c:v>10.8</c:v>
                      </c:pt>
                      <c:pt idx="655">
                        <c:v>10.8</c:v>
                      </c:pt>
                      <c:pt idx="656">
                        <c:v>10.8</c:v>
                      </c:pt>
                      <c:pt idx="657">
                        <c:v>10.8</c:v>
                      </c:pt>
                      <c:pt idx="658">
                        <c:v>10.7</c:v>
                      </c:pt>
                      <c:pt idx="659">
                        <c:v>10.8</c:v>
                      </c:pt>
                      <c:pt idx="660">
                        <c:v>10.7</c:v>
                      </c:pt>
                      <c:pt idx="661">
                        <c:v>10.7</c:v>
                      </c:pt>
                      <c:pt idx="662">
                        <c:v>10.8</c:v>
                      </c:pt>
                      <c:pt idx="663">
                        <c:v>10.8</c:v>
                      </c:pt>
                      <c:pt idx="664">
                        <c:v>10.8</c:v>
                      </c:pt>
                      <c:pt idx="665">
                        <c:v>10.8</c:v>
                      </c:pt>
                      <c:pt idx="666">
                        <c:v>10.8</c:v>
                      </c:pt>
                      <c:pt idx="667">
                        <c:v>10.8</c:v>
                      </c:pt>
                      <c:pt idx="668">
                        <c:v>10.8</c:v>
                      </c:pt>
                      <c:pt idx="669">
                        <c:v>10.8</c:v>
                      </c:pt>
                      <c:pt idx="670">
                        <c:v>10.8</c:v>
                      </c:pt>
                      <c:pt idx="671">
                        <c:v>10.8</c:v>
                      </c:pt>
                      <c:pt idx="672">
                        <c:v>10.8</c:v>
                      </c:pt>
                      <c:pt idx="673">
                        <c:v>10.8</c:v>
                      </c:pt>
                      <c:pt idx="674">
                        <c:v>10.8</c:v>
                      </c:pt>
                      <c:pt idx="675">
                        <c:v>10.8</c:v>
                      </c:pt>
                      <c:pt idx="676">
                        <c:v>10.8</c:v>
                      </c:pt>
                      <c:pt idx="677">
                        <c:v>10.7</c:v>
                      </c:pt>
                      <c:pt idx="678">
                        <c:v>10.8</c:v>
                      </c:pt>
                      <c:pt idx="679">
                        <c:v>10.7</c:v>
                      </c:pt>
                      <c:pt idx="680">
                        <c:v>10.8</c:v>
                      </c:pt>
                      <c:pt idx="681">
                        <c:v>10.7</c:v>
                      </c:pt>
                      <c:pt idx="682">
                        <c:v>10.8</c:v>
                      </c:pt>
                      <c:pt idx="683">
                        <c:v>10.8</c:v>
                      </c:pt>
                      <c:pt idx="684">
                        <c:v>10.8</c:v>
                      </c:pt>
                      <c:pt idx="685">
                        <c:v>10.8</c:v>
                      </c:pt>
                      <c:pt idx="686">
                        <c:v>10.8</c:v>
                      </c:pt>
                      <c:pt idx="687">
                        <c:v>10.8</c:v>
                      </c:pt>
                      <c:pt idx="688">
                        <c:v>10.7</c:v>
                      </c:pt>
                      <c:pt idx="689">
                        <c:v>10.7</c:v>
                      </c:pt>
                      <c:pt idx="690">
                        <c:v>10.7</c:v>
                      </c:pt>
                      <c:pt idx="691">
                        <c:v>10.7</c:v>
                      </c:pt>
                      <c:pt idx="692">
                        <c:v>10.7</c:v>
                      </c:pt>
                      <c:pt idx="693">
                        <c:v>10.8</c:v>
                      </c:pt>
                      <c:pt idx="694">
                        <c:v>10.7</c:v>
                      </c:pt>
                      <c:pt idx="695">
                        <c:v>10.7</c:v>
                      </c:pt>
                      <c:pt idx="696">
                        <c:v>10.7</c:v>
                      </c:pt>
                      <c:pt idx="697">
                        <c:v>10.8</c:v>
                      </c:pt>
                      <c:pt idx="698">
                        <c:v>10.7</c:v>
                      </c:pt>
                      <c:pt idx="699">
                        <c:v>10.7</c:v>
                      </c:pt>
                      <c:pt idx="700">
                        <c:v>10.8</c:v>
                      </c:pt>
                      <c:pt idx="701">
                        <c:v>10.7</c:v>
                      </c:pt>
                      <c:pt idx="702">
                        <c:v>10.7</c:v>
                      </c:pt>
                      <c:pt idx="703">
                        <c:v>10.8</c:v>
                      </c:pt>
                      <c:pt idx="704">
                        <c:v>10.7</c:v>
                      </c:pt>
                      <c:pt idx="705">
                        <c:v>10.7</c:v>
                      </c:pt>
                      <c:pt idx="706">
                        <c:v>10.8</c:v>
                      </c:pt>
                      <c:pt idx="707">
                        <c:v>10.7</c:v>
                      </c:pt>
                      <c:pt idx="708">
                        <c:v>10.7</c:v>
                      </c:pt>
                      <c:pt idx="709">
                        <c:v>10.7</c:v>
                      </c:pt>
                      <c:pt idx="710">
                        <c:v>10.8</c:v>
                      </c:pt>
                      <c:pt idx="711">
                        <c:v>10.8</c:v>
                      </c:pt>
                      <c:pt idx="712">
                        <c:v>10.8</c:v>
                      </c:pt>
                      <c:pt idx="713">
                        <c:v>10.7</c:v>
                      </c:pt>
                      <c:pt idx="714">
                        <c:v>10.7</c:v>
                      </c:pt>
                      <c:pt idx="715">
                        <c:v>10.8</c:v>
                      </c:pt>
                      <c:pt idx="716">
                        <c:v>10.7</c:v>
                      </c:pt>
                      <c:pt idx="717">
                        <c:v>10.7</c:v>
                      </c:pt>
                      <c:pt idx="718">
                        <c:v>10.8</c:v>
                      </c:pt>
                      <c:pt idx="719">
                        <c:v>10.8</c:v>
                      </c:pt>
                      <c:pt idx="720">
                        <c:v>10.7</c:v>
                      </c:pt>
                      <c:pt idx="721">
                        <c:v>10.7</c:v>
                      </c:pt>
                      <c:pt idx="722">
                        <c:v>10.7</c:v>
                      </c:pt>
                      <c:pt idx="723">
                        <c:v>10.7</c:v>
                      </c:pt>
                      <c:pt idx="724">
                        <c:v>10.7</c:v>
                      </c:pt>
                      <c:pt idx="725">
                        <c:v>10.7</c:v>
                      </c:pt>
                      <c:pt idx="726">
                        <c:v>10.7</c:v>
                      </c:pt>
                      <c:pt idx="727">
                        <c:v>10.8</c:v>
                      </c:pt>
                      <c:pt idx="728">
                        <c:v>10.8</c:v>
                      </c:pt>
                      <c:pt idx="729">
                        <c:v>10.7</c:v>
                      </c:pt>
                      <c:pt idx="730">
                        <c:v>10.7</c:v>
                      </c:pt>
                      <c:pt idx="731">
                        <c:v>10.7</c:v>
                      </c:pt>
                      <c:pt idx="732">
                        <c:v>10.8</c:v>
                      </c:pt>
                      <c:pt idx="733">
                        <c:v>10.7</c:v>
                      </c:pt>
                      <c:pt idx="734">
                        <c:v>10.7</c:v>
                      </c:pt>
                      <c:pt idx="735">
                        <c:v>10.7</c:v>
                      </c:pt>
                      <c:pt idx="736">
                        <c:v>10.7</c:v>
                      </c:pt>
                      <c:pt idx="737">
                        <c:v>10.7</c:v>
                      </c:pt>
                      <c:pt idx="738">
                        <c:v>10.7</c:v>
                      </c:pt>
                      <c:pt idx="739">
                        <c:v>10.7</c:v>
                      </c:pt>
                      <c:pt idx="740">
                        <c:v>10.6</c:v>
                      </c:pt>
                      <c:pt idx="741">
                        <c:v>10.7</c:v>
                      </c:pt>
                      <c:pt idx="742">
                        <c:v>10.7</c:v>
                      </c:pt>
                      <c:pt idx="743">
                        <c:v>10.6</c:v>
                      </c:pt>
                      <c:pt idx="744">
                        <c:v>10.7</c:v>
                      </c:pt>
                      <c:pt idx="745">
                        <c:v>10.7</c:v>
                      </c:pt>
                      <c:pt idx="746">
                        <c:v>10.7</c:v>
                      </c:pt>
                      <c:pt idx="747">
                        <c:v>10.7</c:v>
                      </c:pt>
                      <c:pt idx="748">
                        <c:v>10.6</c:v>
                      </c:pt>
                      <c:pt idx="749">
                        <c:v>10.7</c:v>
                      </c:pt>
                      <c:pt idx="750">
                        <c:v>10.8</c:v>
                      </c:pt>
                      <c:pt idx="751">
                        <c:v>10.7</c:v>
                      </c:pt>
                      <c:pt idx="752">
                        <c:v>10.7</c:v>
                      </c:pt>
                      <c:pt idx="753">
                        <c:v>10.7</c:v>
                      </c:pt>
                      <c:pt idx="754">
                        <c:v>10.7</c:v>
                      </c:pt>
                      <c:pt idx="755">
                        <c:v>10.7</c:v>
                      </c:pt>
                      <c:pt idx="756">
                        <c:v>10.7</c:v>
                      </c:pt>
                      <c:pt idx="757">
                        <c:v>10.7</c:v>
                      </c:pt>
                      <c:pt idx="758">
                        <c:v>10.7</c:v>
                      </c:pt>
                      <c:pt idx="759">
                        <c:v>10.6</c:v>
                      </c:pt>
                      <c:pt idx="760">
                        <c:v>10.6</c:v>
                      </c:pt>
                      <c:pt idx="761">
                        <c:v>10.6</c:v>
                      </c:pt>
                      <c:pt idx="762">
                        <c:v>10.6</c:v>
                      </c:pt>
                      <c:pt idx="763">
                        <c:v>10.6</c:v>
                      </c:pt>
                      <c:pt idx="764">
                        <c:v>10.7</c:v>
                      </c:pt>
                      <c:pt idx="765">
                        <c:v>10.7</c:v>
                      </c:pt>
                      <c:pt idx="766">
                        <c:v>10.7</c:v>
                      </c:pt>
                      <c:pt idx="767">
                        <c:v>10.6</c:v>
                      </c:pt>
                      <c:pt idx="768">
                        <c:v>10.7</c:v>
                      </c:pt>
                      <c:pt idx="769">
                        <c:v>10.6</c:v>
                      </c:pt>
                      <c:pt idx="770">
                        <c:v>10.7</c:v>
                      </c:pt>
                      <c:pt idx="771">
                        <c:v>10.7</c:v>
                      </c:pt>
                      <c:pt idx="772">
                        <c:v>10.7</c:v>
                      </c:pt>
                      <c:pt idx="773">
                        <c:v>10.7</c:v>
                      </c:pt>
                      <c:pt idx="774">
                        <c:v>10.7</c:v>
                      </c:pt>
                      <c:pt idx="775">
                        <c:v>10.6</c:v>
                      </c:pt>
                      <c:pt idx="776">
                        <c:v>10.7</c:v>
                      </c:pt>
                      <c:pt idx="777">
                        <c:v>10.7</c:v>
                      </c:pt>
                      <c:pt idx="778">
                        <c:v>10.6</c:v>
                      </c:pt>
                      <c:pt idx="779">
                        <c:v>10.6</c:v>
                      </c:pt>
                      <c:pt idx="780">
                        <c:v>10.5</c:v>
                      </c:pt>
                      <c:pt idx="781">
                        <c:v>10.6</c:v>
                      </c:pt>
                      <c:pt idx="782">
                        <c:v>10.5</c:v>
                      </c:pt>
                      <c:pt idx="783">
                        <c:v>10.5</c:v>
                      </c:pt>
                      <c:pt idx="784">
                        <c:v>10.4</c:v>
                      </c:pt>
                      <c:pt idx="785">
                        <c:v>10.5</c:v>
                      </c:pt>
                      <c:pt idx="786">
                        <c:v>10.5</c:v>
                      </c:pt>
                      <c:pt idx="787">
                        <c:v>10.5</c:v>
                      </c:pt>
                      <c:pt idx="788">
                        <c:v>10.4</c:v>
                      </c:pt>
                      <c:pt idx="789">
                        <c:v>10.5</c:v>
                      </c:pt>
                      <c:pt idx="790">
                        <c:v>10.5</c:v>
                      </c:pt>
                      <c:pt idx="791">
                        <c:v>10.4</c:v>
                      </c:pt>
                      <c:pt idx="792">
                        <c:v>10.5</c:v>
                      </c:pt>
                      <c:pt idx="793">
                        <c:v>10.5</c:v>
                      </c:pt>
                      <c:pt idx="794">
                        <c:v>10.5</c:v>
                      </c:pt>
                      <c:pt idx="795">
                        <c:v>10.5</c:v>
                      </c:pt>
                      <c:pt idx="796">
                        <c:v>10.5</c:v>
                      </c:pt>
                      <c:pt idx="797">
                        <c:v>10.5</c:v>
                      </c:pt>
                      <c:pt idx="798">
                        <c:v>10.5</c:v>
                      </c:pt>
                      <c:pt idx="799">
                        <c:v>10.6</c:v>
                      </c:pt>
                      <c:pt idx="800">
                        <c:v>10.5</c:v>
                      </c:pt>
                      <c:pt idx="801">
                        <c:v>10.6</c:v>
                      </c:pt>
                      <c:pt idx="802">
                        <c:v>10.5</c:v>
                      </c:pt>
                      <c:pt idx="803">
                        <c:v>10.5</c:v>
                      </c:pt>
                      <c:pt idx="804">
                        <c:v>10.5</c:v>
                      </c:pt>
                      <c:pt idx="805">
                        <c:v>10.5</c:v>
                      </c:pt>
                      <c:pt idx="806">
                        <c:v>10.5</c:v>
                      </c:pt>
                      <c:pt idx="807">
                        <c:v>10.5</c:v>
                      </c:pt>
                      <c:pt idx="808">
                        <c:v>10.5</c:v>
                      </c:pt>
                      <c:pt idx="809">
                        <c:v>10.6</c:v>
                      </c:pt>
                      <c:pt idx="810">
                        <c:v>10.6</c:v>
                      </c:pt>
                      <c:pt idx="811">
                        <c:v>10.5</c:v>
                      </c:pt>
                      <c:pt idx="812">
                        <c:v>10.5</c:v>
                      </c:pt>
                      <c:pt idx="813">
                        <c:v>10.5</c:v>
                      </c:pt>
                      <c:pt idx="814">
                        <c:v>10.5</c:v>
                      </c:pt>
                      <c:pt idx="815">
                        <c:v>10.5</c:v>
                      </c:pt>
                      <c:pt idx="816">
                        <c:v>10.5</c:v>
                      </c:pt>
                      <c:pt idx="817">
                        <c:v>10.5</c:v>
                      </c:pt>
                      <c:pt idx="818">
                        <c:v>10.5</c:v>
                      </c:pt>
                      <c:pt idx="819">
                        <c:v>10.6</c:v>
                      </c:pt>
                      <c:pt idx="820">
                        <c:v>10.5</c:v>
                      </c:pt>
                      <c:pt idx="821">
                        <c:v>10.5</c:v>
                      </c:pt>
                      <c:pt idx="822">
                        <c:v>10.6</c:v>
                      </c:pt>
                      <c:pt idx="823">
                        <c:v>10.6</c:v>
                      </c:pt>
                      <c:pt idx="824">
                        <c:v>10.6</c:v>
                      </c:pt>
                      <c:pt idx="825">
                        <c:v>10.5</c:v>
                      </c:pt>
                      <c:pt idx="826">
                        <c:v>10.6</c:v>
                      </c:pt>
                      <c:pt idx="827">
                        <c:v>10.6</c:v>
                      </c:pt>
                      <c:pt idx="828">
                        <c:v>10.6</c:v>
                      </c:pt>
                      <c:pt idx="829">
                        <c:v>10.6</c:v>
                      </c:pt>
                      <c:pt idx="830">
                        <c:v>10.6</c:v>
                      </c:pt>
                      <c:pt idx="831">
                        <c:v>10.6</c:v>
                      </c:pt>
                      <c:pt idx="832">
                        <c:v>10.6</c:v>
                      </c:pt>
                      <c:pt idx="833">
                        <c:v>10.5</c:v>
                      </c:pt>
                      <c:pt idx="834">
                        <c:v>10.5</c:v>
                      </c:pt>
                      <c:pt idx="835">
                        <c:v>10.6</c:v>
                      </c:pt>
                      <c:pt idx="836">
                        <c:v>10.6</c:v>
                      </c:pt>
                      <c:pt idx="837">
                        <c:v>10.6</c:v>
                      </c:pt>
                      <c:pt idx="838">
                        <c:v>10.6</c:v>
                      </c:pt>
                      <c:pt idx="839">
                        <c:v>10.6</c:v>
                      </c:pt>
                      <c:pt idx="840">
                        <c:v>10.6</c:v>
                      </c:pt>
                      <c:pt idx="841">
                        <c:v>10.6</c:v>
                      </c:pt>
                      <c:pt idx="842">
                        <c:v>10.5</c:v>
                      </c:pt>
                      <c:pt idx="843">
                        <c:v>10.6</c:v>
                      </c:pt>
                      <c:pt idx="844">
                        <c:v>10.6</c:v>
                      </c:pt>
                      <c:pt idx="845">
                        <c:v>10.6</c:v>
                      </c:pt>
                      <c:pt idx="846">
                        <c:v>10.7</c:v>
                      </c:pt>
                      <c:pt idx="847">
                        <c:v>10.6</c:v>
                      </c:pt>
                      <c:pt idx="848">
                        <c:v>10.6</c:v>
                      </c:pt>
                      <c:pt idx="849">
                        <c:v>10.6</c:v>
                      </c:pt>
                      <c:pt idx="850">
                        <c:v>10.7</c:v>
                      </c:pt>
                      <c:pt idx="851">
                        <c:v>10.6</c:v>
                      </c:pt>
                      <c:pt idx="852">
                        <c:v>10.6</c:v>
                      </c:pt>
                      <c:pt idx="853">
                        <c:v>10.6</c:v>
                      </c:pt>
                      <c:pt idx="854">
                        <c:v>10.7</c:v>
                      </c:pt>
                      <c:pt idx="855">
                        <c:v>10.6</c:v>
                      </c:pt>
                      <c:pt idx="856">
                        <c:v>10.6</c:v>
                      </c:pt>
                      <c:pt idx="857">
                        <c:v>10.7</c:v>
                      </c:pt>
                      <c:pt idx="858">
                        <c:v>10.6</c:v>
                      </c:pt>
                      <c:pt idx="859">
                        <c:v>10.6</c:v>
                      </c:pt>
                      <c:pt idx="860">
                        <c:v>10.6</c:v>
                      </c:pt>
                      <c:pt idx="861">
                        <c:v>10.7</c:v>
                      </c:pt>
                      <c:pt idx="862">
                        <c:v>10.6</c:v>
                      </c:pt>
                      <c:pt idx="863">
                        <c:v>10.6</c:v>
                      </c:pt>
                      <c:pt idx="864">
                        <c:v>10.6</c:v>
                      </c:pt>
                      <c:pt idx="865">
                        <c:v>10.6</c:v>
                      </c:pt>
                      <c:pt idx="866">
                        <c:v>10.6</c:v>
                      </c:pt>
                      <c:pt idx="867">
                        <c:v>10.6</c:v>
                      </c:pt>
                      <c:pt idx="868">
                        <c:v>10.6</c:v>
                      </c:pt>
                      <c:pt idx="869">
                        <c:v>10.6</c:v>
                      </c:pt>
                      <c:pt idx="870">
                        <c:v>10.5</c:v>
                      </c:pt>
                      <c:pt idx="871">
                        <c:v>10.6</c:v>
                      </c:pt>
                      <c:pt idx="872">
                        <c:v>10.6</c:v>
                      </c:pt>
                      <c:pt idx="873">
                        <c:v>10.6</c:v>
                      </c:pt>
                      <c:pt idx="874">
                        <c:v>10.5</c:v>
                      </c:pt>
                      <c:pt idx="875">
                        <c:v>10.6</c:v>
                      </c:pt>
                      <c:pt idx="876">
                        <c:v>10.5</c:v>
                      </c:pt>
                      <c:pt idx="877">
                        <c:v>10.5</c:v>
                      </c:pt>
                      <c:pt idx="878">
                        <c:v>10.5</c:v>
                      </c:pt>
                      <c:pt idx="879">
                        <c:v>10.5</c:v>
                      </c:pt>
                      <c:pt idx="880">
                        <c:v>10.6</c:v>
                      </c:pt>
                      <c:pt idx="881">
                        <c:v>10.5</c:v>
                      </c:pt>
                      <c:pt idx="882">
                        <c:v>10.5</c:v>
                      </c:pt>
                      <c:pt idx="883">
                        <c:v>10.5</c:v>
                      </c:pt>
                      <c:pt idx="884">
                        <c:v>10.5</c:v>
                      </c:pt>
                      <c:pt idx="885">
                        <c:v>10.5</c:v>
                      </c:pt>
                      <c:pt idx="886">
                        <c:v>10.5</c:v>
                      </c:pt>
                      <c:pt idx="887">
                        <c:v>10.5</c:v>
                      </c:pt>
                      <c:pt idx="888">
                        <c:v>10.5</c:v>
                      </c:pt>
                      <c:pt idx="889">
                        <c:v>10.5</c:v>
                      </c:pt>
                      <c:pt idx="890">
                        <c:v>10.5</c:v>
                      </c:pt>
                      <c:pt idx="891">
                        <c:v>10.5</c:v>
                      </c:pt>
                      <c:pt idx="892">
                        <c:v>10.5</c:v>
                      </c:pt>
                      <c:pt idx="893">
                        <c:v>10.5</c:v>
                      </c:pt>
                      <c:pt idx="894">
                        <c:v>10.5</c:v>
                      </c:pt>
                      <c:pt idx="895">
                        <c:v>10.5</c:v>
                      </c:pt>
                      <c:pt idx="896">
                        <c:v>10.5</c:v>
                      </c:pt>
                      <c:pt idx="897">
                        <c:v>10.5</c:v>
                      </c:pt>
                      <c:pt idx="898">
                        <c:v>10.5</c:v>
                      </c:pt>
                      <c:pt idx="899">
                        <c:v>10.5</c:v>
                      </c:pt>
                      <c:pt idx="900">
                        <c:v>10.6</c:v>
                      </c:pt>
                      <c:pt idx="901">
                        <c:v>10.5</c:v>
                      </c:pt>
                      <c:pt idx="902">
                        <c:v>10.5</c:v>
                      </c:pt>
                      <c:pt idx="903">
                        <c:v>10.5</c:v>
                      </c:pt>
                      <c:pt idx="904">
                        <c:v>10.6</c:v>
                      </c:pt>
                      <c:pt idx="905">
                        <c:v>10.5</c:v>
                      </c:pt>
                      <c:pt idx="906">
                        <c:v>10.5</c:v>
                      </c:pt>
                      <c:pt idx="907">
                        <c:v>10.5</c:v>
                      </c:pt>
                      <c:pt idx="908">
                        <c:v>10.5</c:v>
                      </c:pt>
                      <c:pt idx="909">
                        <c:v>10.5</c:v>
                      </c:pt>
                      <c:pt idx="910">
                        <c:v>10.5</c:v>
                      </c:pt>
                      <c:pt idx="911">
                        <c:v>10.5</c:v>
                      </c:pt>
                      <c:pt idx="912">
                        <c:v>10.5</c:v>
                      </c:pt>
                      <c:pt idx="913">
                        <c:v>10.5</c:v>
                      </c:pt>
                      <c:pt idx="914">
                        <c:v>10.4</c:v>
                      </c:pt>
                      <c:pt idx="915">
                        <c:v>10.6</c:v>
                      </c:pt>
                      <c:pt idx="916">
                        <c:v>10.5</c:v>
                      </c:pt>
                      <c:pt idx="917">
                        <c:v>10.5</c:v>
                      </c:pt>
                      <c:pt idx="918">
                        <c:v>10.5</c:v>
                      </c:pt>
                      <c:pt idx="919">
                        <c:v>10.5</c:v>
                      </c:pt>
                      <c:pt idx="920">
                        <c:v>10.5</c:v>
                      </c:pt>
                      <c:pt idx="921">
                        <c:v>10.5</c:v>
                      </c:pt>
                      <c:pt idx="922">
                        <c:v>10.5</c:v>
                      </c:pt>
                      <c:pt idx="923">
                        <c:v>10.5</c:v>
                      </c:pt>
                      <c:pt idx="924">
                        <c:v>10.5</c:v>
                      </c:pt>
                      <c:pt idx="925">
                        <c:v>10.5</c:v>
                      </c:pt>
                      <c:pt idx="926">
                        <c:v>10.5</c:v>
                      </c:pt>
                      <c:pt idx="927">
                        <c:v>10.6</c:v>
                      </c:pt>
                      <c:pt idx="928">
                        <c:v>10.5</c:v>
                      </c:pt>
                      <c:pt idx="929">
                        <c:v>10.5</c:v>
                      </c:pt>
                      <c:pt idx="930">
                        <c:v>10.5</c:v>
                      </c:pt>
                      <c:pt idx="931">
                        <c:v>10.5</c:v>
                      </c:pt>
                      <c:pt idx="932">
                        <c:v>10.5</c:v>
                      </c:pt>
                      <c:pt idx="933">
                        <c:v>10.4</c:v>
                      </c:pt>
                      <c:pt idx="934">
                        <c:v>10.5</c:v>
                      </c:pt>
                      <c:pt idx="935">
                        <c:v>10.5</c:v>
                      </c:pt>
                      <c:pt idx="936">
                        <c:v>10.5</c:v>
                      </c:pt>
                      <c:pt idx="937">
                        <c:v>10.6</c:v>
                      </c:pt>
                      <c:pt idx="938">
                        <c:v>10.5</c:v>
                      </c:pt>
                      <c:pt idx="939">
                        <c:v>10.5</c:v>
                      </c:pt>
                      <c:pt idx="940">
                        <c:v>10.5</c:v>
                      </c:pt>
                      <c:pt idx="941">
                        <c:v>10.4</c:v>
                      </c:pt>
                      <c:pt idx="942">
                        <c:v>10.4</c:v>
                      </c:pt>
                      <c:pt idx="943">
                        <c:v>10.5</c:v>
                      </c:pt>
                      <c:pt idx="944">
                        <c:v>10.5</c:v>
                      </c:pt>
                      <c:pt idx="945">
                        <c:v>10.5</c:v>
                      </c:pt>
                      <c:pt idx="946">
                        <c:v>10.5</c:v>
                      </c:pt>
                      <c:pt idx="947">
                        <c:v>10.5</c:v>
                      </c:pt>
                      <c:pt idx="948">
                        <c:v>10.4</c:v>
                      </c:pt>
                      <c:pt idx="949">
                        <c:v>10.5</c:v>
                      </c:pt>
                      <c:pt idx="950">
                        <c:v>10.4</c:v>
                      </c:pt>
                      <c:pt idx="951">
                        <c:v>10.5</c:v>
                      </c:pt>
                      <c:pt idx="952">
                        <c:v>10.5</c:v>
                      </c:pt>
                      <c:pt idx="953">
                        <c:v>10.5</c:v>
                      </c:pt>
                      <c:pt idx="954">
                        <c:v>10.5</c:v>
                      </c:pt>
                      <c:pt idx="955">
                        <c:v>10.4</c:v>
                      </c:pt>
                      <c:pt idx="956">
                        <c:v>10.4</c:v>
                      </c:pt>
                      <c:pt idx="957">
                        <c:v>10.4</c:v>
                      </c:pt>
                      <c:pt idx="958">
                        <c:v>10.4</c:v>
                      </c:pt>
                      <c:pt idx="959">
                        <c:v>10.4</c:v>
                      </c:pt>
                      <c:pt idx="960">
                        <c:v>10.4</c:v>
                      </c:pt>
                      <c:pt idx="961">
                        <c:v>10.4</c:v>
                      </c:pt>
                      <c:pt idx="962">
                        <c:v>10.4</c:v>
                      </c:pt>
                      <c:pt idx="963">
                        <c:v>10.4</c:v>
                      </c:pt>
                      <c:pt idx="964">
                        <c:v>10.4</c:v>
                      </c:pt>
                      <c:pt idx="965">
                        <c:v>10.4</c:v>
                      </c:pt>
                      <c:pt idx="966">
                        <c:v>10.5</c:v>
                      </c:pt>
                      <c:pt idx="967">
                        <c:v>10.6</c:v>
                      </c:pt>
                      <c:pt idx="968">
                        <c:v>10.6</c:v>
                      </c:pt>
                      <c:pt idx="969">
                        <c:v>10.6</c:v>
                      </c:pt>
                      <c:pt idx="970">
                        <c:v>10.6</c:v>
                      </c:pt>
                      <c:pt idx="971">
                        <c:v>10.6</c:v>
                      </c:pt>
                      <c:pt idx="972">
                        <c:v>10.6</c:v>
                      </c:pt>
                      <c:pt idx="973">
                        <c:v>10.5</c:v>
                      </c:pt>
                      <c:pt idx="974">
                        <c:v>10.5</c:v>
                      </c:pt>
                      <c:pt idx="975">
                        <c:v>10.5</c:v>
                      </c:pt>
                      <c:pt idx="976">
                        <c:v>10.5</c:v>
                      </c:pt>
                      <c:pt idx="977">
                        <c:v>10.5</c:v>
                      </c:pt>
                      <c:pt idx="978">
                        <c:v>10.5</c:v>
                      </c:pt>
                      <c:pt idx="979">
                        <c:v>10.5</c:v>
                      </c:pt>
                      <c:pt idx="980">
                        <c:v>10.4</c:v>
                      </c:pt>
                      <c:pt idx="981">
                        <c:v>10.4</c:v>
                      </c:pt>
                      <c:pt idx="982">
                        <c:v>10.5</c:v>
                      </c:pt>
                      <c:pt idx="983">
                        <c:v>10.4</c:v>
                      </c:pt>
                      <c:pt idx="984">
                        <c:v>10.5</c:v>
                      </c:pt>
                      <c:pt idx="985">
                        <c:v>10.5</c:v>
                      </c:pt>
                      <c:pt idx="986">
                        <c:v>10.4</c:v>
                      </c:pt>
                      <c:pt idx="987">
                        <c:v>10.5</c:v>
                      </c:pt>
                      <c:pt idx="988">
                        <c:v>10.4</c:v>
                      </c:pt>
                      <c:pt idx="989">
                        <c:v>10.4</c:v>
                      </c:pt>
                      <c:pt idx="990">
                        <c:v>10.5</c:v>
                      </c:pt>
                      <c:pt idx="991">
                        <c:v>10.5</c:v>
                      </c:pt>
                      <c:pt idx="992">
                        <c:v>10.4</c:v>
                      </c:pt>
                      <c:pt idx="993">
                        <c:v>10.4</c:v>
                      </c:pt>
                      <c:pt idx="994">
                        <c:v>10.5</c:v>
                      </c:pt>
                      <c:pt idx="995">
                        <c:v>10.4</c:v>
                      </c:pt>
                      <c:pt idx="996">
                        <c:v>10.4</c:v>
                      </c:pt>
                      <c:pt idx="997">
                        <c:v>10.4</c:v>
                      </c:pt>
                      <c:pt idx="998">
                        <c:v>10.4</c:v>
                      </c:pt>
                      <c:pt idx="999">
                        <c:v>10.5</c:v>
                      </c:pt>
                      <c:pt idx="1000">
                        <c:v>10.5</c:v>
                      </c:pt>
                      <c:pt idx="1001">
                        <c:v>10.4</c:v>
                      </c:pt>
                      <c:pt idx="1002">
                        <c:v>10.5</c:v>
                      </c:pt>
                      <c:pt idx="1003">
                        <c:v>10.4</c:v>
                      </c:pt>
                      <c:pt idx="1004">
                        <c:v>10.4</c:v>
                      </c:pt>
                      <c:pt idx="1005">
                        <c:v>10.5</c:v>
                      </c:pt>
                      <c:pt idx="1006">
                        <c:v>10.4</c:v>
                      </c:pt>
                      <c:pt idx="1007">
                        <c:v>10.4</c:v>
                      </c:pt>
                      <c:pt idx="1008">
                        <c:v>10.4</c:v>
                      </c:pt>
                      <c:pt idx="1009">
                        <c:v>10.5</c:v>
                      </c:pt>
                      <c:pt idx="1010">
                        <c:v>10.5</c:v>
                      </c:pt>
                      <c:pt idx="1011">
                        <c:v>10.4</c:v>
                      </c:pt>
                      <c:pt idx="1012">
                        <c:v>10.5</c:v>
                      </c:pt>
                      <c:pt idx="1013">
                        <c:v>10.5</c:v>
                      </c:pt>
                      <c:pt idx="1014">
                        <c:v>10.4</c:v>
                      </c:pt>
                      <c:pt idx="1015">
                        <c:v>10.5</c:v>
                      </c:pt>
                      <c:pt idx="1016">
                        <c:v>10.5</c:v>
                      </c:pt>
                      <c:pt idx="1017">
                        <c:v>10.5</c:v>
                      </c:pt>
                      <c:pt idx="1018">
                        <c:v>10.5</c:v>
                      </c:pt>
                      <c:pt idx="1019">
                        <c:v>10.4</c:v>
                      </c:pt>
                      <c:pt idx="1020">
                        <c:v>10.5</c:v>
                      </c:pt>
                      <c:pt idx="1021">
                        <c:v>10.5</c:v>
                      </c:pt>
                      <c:pt idx="1022">
                        <c:v>10.5</c:v>
                      </c:pt>
                      <c:pt idx="1023">
                        <c:v>10.5</c:v>
                      </c:pt>
                      <c:pt idx="1024">
                        <c:v>10.4</c:v>
                      </c:pt>
                      <c:pt idx="1025">
                        <c:v>10.4</c:v>
                      </c:pt>
                      <c:pt idx="1026">
                        <c:v>10.5</c:v>
                      </c:pt>
                      <c:pt idx="1027">
                        <c:v>10.4</c:v>
                      </c:pt>
                      <c:pt idx="1028">
                        <c:v>10.4</c:v>
                      </c:pt>
                      <c:pt idx="1029">
                        <c:v>10.4</c:v>
                      </c:pt>
                      <c:pt idx="1030">
                        <c:v>10.5</c:v>
                      </c:pt>
                      <c:pt idx="1031">
                        <c:v>10.5</c:v>
                      </c:pt>
                      <c:pt idx="1032">
                        <c:v>10.4</c:v>
                      </c:pt>
                      <c:pt idx="1033">
                        <c:v>10.4</c:v>
                      </c:pt>
                      <c:pt idx="1034">
                        <c:v>10.4</c:v>
                      </c:pt>
                      <c:pt idx="1035">
                        <c:v>10.5</c:v>
                      </c:pt>
                      <c:pt idx="1036">
                        <c:v>10.4</c:v>
                      </c:pt>
                      <c:pt idx="1037">
                        <c:v>10.4</c:v>
                      </c:pt>
                      <c:pt idx="1038">
                        <c:v>10.4</c:v>
                      </c:pt>
                      <c:pt idx="1039">
                        <c:v>10.5</c:v>
                      </c:pt>
                      <c:pt idx="1040">
                        <c:v>10.4</c:v>
                      </c:pt>
                      <c:pt idx="1041">
                        <c:v>10.4</c:v>
                      </c:pt>
                      <c:pt idx="1042">
                        <c:v>10.4</c:v>
                      </c:pt>
                      <c:pt idx="1043">
                        <c:v>10.4</c:v>
                      </c:pt>
                      <c:pt idx="1044">
                        <c:v>10.5</c:v>
                      </c:pt>
                      <c:pt idx="1045">
                        <c:v>10.5</c:v>
                      </c:pt>
                      <c:pt idx="1046">
                        <c:v>10.4</c:v>
                      </c:pt>
                      <c:pt idx="1047">
                        <c:v>10.4</c:v>
                      </c:pt>
                      <c:pt idx="1048">
                        <c:v>10.4</c:v>
                      </c:pt>
                      <c:pt idx="1049">
                        <c:v>10.5</c:v>
                      </c:pt>
                      <c:pt idx="1050">
                        <c:v>10.4</c:v>
                      </c:pt>
                      <c:pt idx="1051">
                        <c:v>10.4</c:v>
                      </c:pt>
                      <c:pt idx="1052">
                        <c:v>10.4</c:v>
                      </c:pt>
                      <c:pt idx="1053">
                        <c:v>10.4</c:v>
                      </c:pt>
                      <c:pt idx="1054">
                        <c:v>10.4</c:v>
                      </c:pt>
                      <c:pt idx="1055">
                        <c:v>10.3</c:v>
                      </c:pt>
                      <c:pt idx="1056">
                        <c:v>10.4</c:v>
                      </c:pt>
                      <c:pt idx="1057">
                        <c:v>10.4</c:v>
                      </c:pt>
                      <c:pt idx="1058">
                        <c:v>10.4</c:v>
                      </c:pt>
                      <c:pt idx="1059">
                        <c:v>10.4</c:v>
                      </c:pt>
                      <c:pt idx="1060">
                        <c:v>10.4</c:v>
                      </c:pt>
                      <c:pt idx="1061">
                        <c:v>10.4</c:v>
                      </c:pt>
                      <c:pt idx="1062">
                        <c:v>10.3</c:v>
                      </c:pt>
                      <c:pt idx="1063">
                        <c:v>10.3</c:v>
                      </c:pt>
                      <c:pt idx="1064">
                        <c:v>10.4</c:v>
                      </c:pt>
                      <c:pt idx="1065">
                        <c:v>10.4</c:v>
                      </c:pt>
                      <c:pt idx="1066">
                        <c:v>10.4</c:v>
                      </c:pt>
                      <c:pt idx="1067">
                        <c:v>10.4</c:v>
                      </c:pt>
                      <c:pt idx="1068">
                        <c:v>10.4</c:v>
                      </c:pt>
                      <c:pt idx="1069">
                        <c:v>10.4</c:v>
                      </c:pt>
                      <c:pt idx="1070">
                        <c:v>10.4</c:v>
                      </c:pt>
                      <c:pt idx="1071">
                        <c:v>10.4</c:v>
                      </c:pt>
                      <c:pt idx="1072">
                        <c:v>10.4</c:v>
                      </c:pt>
                      <c:pt idx="1073">
                        <c:v>10.4</c:v>
                      </c:pt>
                      <c:pt idx="1074">
                        <c:v>10.4</c:v>
                      </c:pt>
                      <c:pt idx="1075">
                        <c:v>10.4</c:v>
                      </c:pt>
                      <c:pt idx="1076">
                        <c:v>10.3</c:v>
                      </c:pt>
                      <c:pt idx="1077">
                        <c:v>10.3</c:v>
                      </c:pt>
                      <c:pt idx="1078">
                        <c:v>10.3</c:v>
                      </c:pt>
                      <c:pt idx="1079">
                        <c:v>10.3</c:v>
                      </c:pt>
                      <c:pt idx="1080">
                        <c:v>10.3</c:v>
                      </c:pt>
                      <c:pt idx="1081">
                        <c:v>10.3</c:v>
                      </c:pt>
                      <c:pt idx="1082">
                        <c:v>10.3</c:v>
                      </c:pt>
                      <c:pt idx="1083">
                        <c:v>10.4</c:v>
                      </c:pt>
                      <c:pt idx="1084">
                        <c:v>10.4</c:v>
                      </c:pt>
                      <c:pt idx="1085">
                        <c:v>10.4</c:v>
                      </c:pt>
                      <c:pt idx="1086">
                        <c:v>10.5</c:v>
                      </c:pt>
                      <c:pt idx="1087">
                        <c:v>10.4</c:v>
                      </c:pt>
                      <c:pt idx="1088">
                        <c:v>10.4</c:v>
                      </c:pt>
                      <c:pt idx="1089">
                        <c:v>10.4</c:v>
                      </c:pt>
                      <c:pt idx="1090">
                        <c:v>10.4</c:v>
                      </c:pt>
                      <c:pt idx="1091">
                        <c:v>10.4</c:v>
                      </c:pt>
                      <c:pt idx="1092">
                        <c:v>10.3</c:v>
                      </c:pt>
                      <c:pt idx="1093">
                        <c:v>10.3</c:v>
                      </c:pt>
                      <c:pt idx="1094">
                        <c:v>10.3</c:v>
                      </c:pt>
                      <c:pt idx="1095">
                        <c:v>10.3</c:v>
                      </c:pt>
                      <c:pt idx="1096">
                        <c:v>10.199999999999999</c:v>
                      </c:pt>
                      <c:pt idx="1097">
                        <c:v>10.3</c:v>
                      </c:pt>
                      <c:pt idx="1098">
                        <c:v>10.4</c:v>
                      </c:pt>
                      <c:pt idx="1099">
                        <c:v>10.3</c:v>
                      </c:pt>
                      <c:pt idx="1100">
                        <c:v>10.3</c:v>
                      </c:pt>
                      <c:pt idx="1101">
                        <c:v>10.3</c:v>
                      </c:pt>
                      <c:pt idx="1102">
                        <c:v>10.3</c:v>
                      </c:pt>
                      <c:pt idx="1103">
                        <c:v>10.3</c:v>
                      </c:pt>
                      <c:pt idx="1104">
                        <c:v>10.3</c:v>
                      </c:pt>
                      <c:pt idx="1105">
                        <c:v>10.3</c:v>
                      </c:pt>
                      <c:pt idx="1106">
                        <c:v>10.3</c:v>
                      </c:pt>
                      <c:pt idx="1107">
                        <c:v>10.4</c:v>
                      </c:pt>
                      <c:pt idx="1108">
                        <c:v>10.3</c:v>
                      </c:pt>
                      <c:pt idx="1109">
                        <c:v>10.3</c:v>
                      </c:pt>
                      <c:pt idx="1110">
                        <c:v>10.3</c:v>
                      </c:pt>
                      <c:pt idx="1111">
                        <c:v>10.3</c:v>
                      </c:pt>
                      <c:pt idx="1112">
                        <c:v>10.3</c:v>
                      </c:pt>
                      <c:pt idx="1113">
                        <c:v>10.3</c:v>
                      </c:pt>
                      <c:pt idx="1114">
                        <c:v>10.3</c:v>
                      </c:pt>
                      <c:pt idx="1115">
                        <c:v>10.3</c:v>
                      </c:pt>
                      <c:pt idx="1116">
                        <c:v>10.3</c:v>
                      </c:pt>
                      <c:pt idx="1117">
                        <c:v>10.199999999999999</c:v>
                      </c:pt>
                      <c:pt idx="1118">
                        <c:v>10.199999999999999</c:v>
                      </c:pt>
                      <c:pt idx="1119">
                        <c:v>10.3</c:v>
                      </c:pt>
                      <c:pt idx="1120">
                        <c:v>10.3</c:v>
                      </c:pt>
                      <c:pt idx="1121">
                        <c:v>10.3</c:v>
                      </c:pt>
                      <c:pt idx="1122">
                        <c:v>10.199999999999999</c:v>
                      </c:pt>
                      <c:pt idx="1123">
                        <c:v>10.199999999999999</c:v>
                      </c:pt>
                      <c:pt idx="1124">
                        <c:v>10.199999999999999</c:v>
                      </c:pt>
                      <c:pt idx="1125">
                        <c:v>10.3</c:v>
                      </c:pt>
                      <c:pt idx="1126">
                        <c:v>10.199999999999999</c:v>
                      </c:pt>
                      <c:pt idx="1127">
                        <c:v>10.199999999999999</c:v>
                      </c:pt>
                      <c:pt idx="1128">
                        <c:v>10.199999999999999</c:v>
                      </c:pt>
                      <c:pt idx="1129">
                        <c:v>10.3</c:v>
                      </c:pt>
                      <c:pt idx="1130">
                        <c:v>10.199999999999999</c:v>
                      </c:pt>
                      <c:pt idx="1131">
                        <c:v>10.199999999999999</c:v>
                      </c:pt>
                      <c:pt idx="1132">
                        <c:v>10.3</c:v>
                      </c:pt>
                      <c:pt idx="1133">
                        <c:v>10.3</c:v>
                      </c:pt>
                      <c:pt idx="1134">
                        <c:v>10.3</c:v>
                      </c:pt>
                      <c:pt idx="1135">
                        <c:v>10.3</c:v>
                      </c:pt>
                      <c:pt idx="1136">
                        <c:v>10.3</c:v>
                      </c:pt>
                      <c:pt idx="1137">
                        <c:v>10.3</c:v>
                      </c:pt>
                      <c:pt idx="1138">
                        <c:v>10.3</c:v>
                      </c:pt>
                      <c:pt idx="1139">
                        <c:v>10.3</c:v>
                      </c:pt>
                      <c:pt idx="1140">
                        <c:v>10.3</c:v>
                      </c:pt>
                      <c:pt idx="1141">
                        <c:v>10.199999999999999</c:v>
                      </c:pt>
                      <c:pt idx="1142">
                        <c:v>10.199999999999999</c:v>
                      </c:pt>
                      <c:pt idx="1143">
                        <c:v>10.199999999999999</c:v>
                      </c:pt>
                      <c:pt idx="1144">
                        <c:v>10.3</c:v>
                      </c:pt>
                      <c:pt idx="1145">
                        <c:v>10.199999999999999</c:v>
                      </c:pt>
                      <c:pt idx="1146">
                        <c:v>10.199999999999999</c:v>
                      </c:pt>
                      <c:pt idx="1147">
                        <c:v>10.199999999999999</c:v>
                      </c:pt>
                      <c:pt idx="1148">
                        <c:v>10.199999999999999</c:v>
                      </c:pt>
                      <c:pt idx="1149">
                        <c:v>10.199999999999999</c:v>
                      </c:pt>
                      <c:pt idx="1150">
                        <c:v>10.199999999999999</c:v>
                      </c:pt>
                      <c:pt idx="1151">
                        <c:v>10.3</c:v>
                      </c:pt>
                      <c:pt idx="1152">
                        <c:v>10.199999999999999</c:v>
                      </c:pt>
                      <c:pt idx="1153">
                        <c:v>10.199999999999999</c:v>
                      </c:pt>
                      <c:pt idx="1154">
                        <c:v>10.199999999999999</c:v>
                      </c:pt>
                      <c:pt idx="1155">
                        <c:v>10.199999999999999</c:v>
                      </c:pt>
                      <c:pt idx="1156">
                        <c:v>10.199999999999999</c:v>
                      </c:pt>
                      <c:pt idx="1157">
                        <c:v>10.199999999999999</c:v>
                      </c:pt>
                      <c:pt idx="1158">
                        <c:v>10.199999999999999</c:v>
                      </c:pt>
                      <c:pt idx="1159">
                        <c:v>10.199999999999999</c:v>
                      </c:pt>
                      <c:pt idx="1160">
                        <c:v>10.199999999999999</c:v>
                      </c:pt>
                      <c:pt idx="1161">
                        <c:v>10.199999999999999</c:v>
                      </c:pt>
                      <c:pt idx="1162">
                        <c:v>10.199999999999999</c:v>
                      </c:pt>
                      <c:pt idx="1163">
                        <c:v>10.199999999999999</c:v>
                      </c:pt>
                      <c:pt idx="1164">
                        <c:v>10.3</c:v>
                      </c:pt>
                      <c:pt idx="1165">
                        <c:v>10.199999999999999</c:v>
                      </c:pt>
                      <c:pt idx="1166">
                        <c:v>10.199999999999999</c:v>
                      </c:pt>
                      <c:pt idx="1167">
                        <c:v>10.199999999999999</c:v>
                      </c:pt>
                      <c:pt idx="1168">
                        <c:v>10.199999999999999</c:v>
                      </c:pt>
                      <c:pt idx="1169">
                        <c:v>10.199999999999999</c:v>
                      </c:pt>
                      <c:pt idx="1170">
                        <c:v>10.199999999999999</c:v>
                      </c:pt>
                      <c:pt idx="1171">
                        <c:v>10.199999999999999</c:v>
                      </c:pt>
                      <c:pt idx="1172">
                        <c:v>10.3</c:v>
                      </c:pt>
                      <c:pt idx="1173">
                        <c:v>10.199999999999999</c:v>
                      </c:pt>
                      <c:pt idx="1174">
                        <c:v>10.199999999999999</c:v>
                      </c:pt>
                      <c:pt idx="1175">
                        <c:v>10.199999999999999</c:v>
                      </c:pt>
                      <c:pt idx="1176">
                        <c:v>10.199999999999999</c:v>
                      </c:pt>
                      <c:pt idx="1177">
                        <c:v>10.199999999999999</c:v>
                      </c:pt>
                      <c:pt idx="1178">
                        <c:v>10.199999999999999</c:v>
                      </c:pt>
                      <c:pt idx="1179">
                        <c:v>10.199999999999999</c:v>
                      </c:pt>
                      <c:pt idx="1180">
                        <c:v>10.199999999999999</c:v>
                      </c:pt>
                      <c:pt idx="1181">
                        <c:v>10.3</c:v>
                      </c:pt>
                      <c:pt idx="1182">
                        <c:v>10.199999999999999</c:v>
                      </c:pt>
                      <c:pt idx="1183">
                        <c:v>10.199999999999999</c:v>
                      </c:pt>
                      <c:pt idx="1184">
                        <c:v>10.1</c:v>
                      </c:pt>
                      <c:pt idx="1185">
                        <c:v>10.199999999999999</c:v>
                      </c:pt>
                      <c:pt idx="1186">
                        <c:v>10.1</c:v>
                      </c:pt>
                      <c:pt idx="1187">
                        <c:v>10.1</c:v>
                      </c:pt>
                      <c:pt idx="1188">
                        <c:v>10.1</c:v>
                      </c:pt>
                      <c:pt idx="1189">
                        <c:v>10</c:v>
                      </c:pt>
                      <c:pt idx="1190">
                        <c:v>10</c:v>
                      </c:pt>
                      <c:pt idx="1191">
                        <c:v>10</c:v>
                      </c:pt>
                      <c:pt idx="1192">
                        <c:v>10</c:v>
                      </c:pt>
                      <c:pt idx="1193">
                        <c:v>10</c:v>
                      </c:pt>
                      <c:pt idx="1194">
                        <c:v>10</c:v>
                      </c:pt>
                      <c:pt idx="1195">
                        <c:v>10</c:v>
                      </c:pt>
                      <c:pt idx="1196">
                        <c:v>10</c:v>
                      </c:pt>
                      <c:pt idx="1197">
                        <c:v>10.1</c:v>
                      </c:pt>
                      <c:pt idx="1198">
                        <c:v>10.1</c:v>
                      </c:pt>
                      <c:pt idx="1199">
                        <c:v>10.1</c:v>
                      </c:pt>
                      <c:pt idx="1200">
                        <c:v>10.1</c:v>
                      </c:pt>
                      <c:pt idx="1201">
                        <c:v>10.1</c:v>
                      </c:pt>
                      <c:pt idx="1202">
                        <c:v>10.1</c:v>
                      </c:pt>
                      <c:pt idx="1203">
                        <c:v>10.1</c:v>
                      </c:pt>
                      <c:pt idx="1204">
                        <c:v>10.1</c:v>
                      </c:pt>
                      <c:pt idx="1205">
                        <c:v>10.1</c:v>
                      </c:pt>
                      <c:pt idx="1206">
                        <c:v>10.1</c:v>
                      </c:pt>
                      <c:pt idx="1207">
                        <c:v>10.1</c:v>
                      </c:pt>
                      <c:pt idx="1208">
                        <c:v>10.1</c:v>
                      </c:pt>
                      <c:pt idx="1209">
                        <c:v>10.1</c:v>
                      </c:pt>
                      <c:pt idx="1210">
                        <c:v>10.1</c:v>
                      </c:pt>
                      <c:pt idx="1211">
                        <c:v>10.199999999999999</c:v>
                      </c:pt>
                      <c:pt idx="1212">
                        <c:v>10.1</c:v>
                      </c:pt>
                      <c:pt idx="1213">
                        <c:v>10.1</c:v>
                      </c:pt>
                      <c:pt idx="1214">
                        <c:v>10.1</c:v>
                      </c:pt>
                      <c:pt idx="1215">
                        <c:v>10</c:v>
                      </c:pt>
                      <c:pt idx="1216">
                        <c:v>10</c:v>
                      </c:pt>
                      <c:pt idx="1217">
                        <c:v>10.1</c:v>
                      </c:pt>
                      <c:pt idx="1218">
                        <c:v>10</c:v>
                      </c:pt>
                      <c:pt idx="1219">
                        <c:v>10.1</c:v>
                      </c:pt>
                      <c:pt idx="1220">
                        <c:v>10.1</c:v>
                      </c:pt>
                      <c:pt idx="1221">
                        <c:v>10.1</c:v>
                      </c:pt>
                      <c:pt idx="1222">
                        <c:v>10.1</c:v>
                      </c:pt>
                      <c:pt idx="1223">
                        <c:v>10.1</c:v>
                      </c:pt>
                      <c:pt idx="1224">
                        <c:v>10.1</c:v>
                      </c:pt>
                      <c:pt idx="1225">
                        <c:v>10.1</c:v>
                      </c:pt>
                      <c:pt idx="1226">
                        <c:v>10.1</c:v>
                      </c:pt>
                      <c:pt idx="1227">
                        <c:v>10.1</c:v>
                      </c:pt>
                      <c:pt idx="1228">
                        <c:v>10</c:v>
                      </c:pt>
                      <c:pt idx="1229">
                        <c:v>10</c:v>
                      </c:pt>
                      <c:pt idx="1230">
                        <c:v>10.1</c:v>
                      </c:pt>
                      <c:pt idx="1231">
                        <c:v>10.1</c:v>
                      </c:pt>
                      <c:pt idx="1232">
                        <c:v>10.1</c:v>
                      </c:pt>
                      <c:pt idx="1233">
                        <c:v>10.1</c:v>
                      </c:pt>
                      <c:pt idx="1234">
                        <c:v>10.1</c:v>
                      </c:pt>
                      <c:pt idx="1235">
                        <c:v>10</c:v>
                      </c:pt>
                      <c:pt idx="1236">
                        <c:v>10.1</c:v>
                      </c:pt>
                      <c:pt idx="1237">
                        <c:v>10</c:v>
                      </c:pt>
                      <c:pt idx="1238">
                        <c:v>10.1</c:v>
                      </c:pt>
                      <c:pt idx="1239">
                        <c:v>10.1</c:v>
                      </c:pt>
                      <c:pt idx="1240">
                        <c:v>10.1</c:v>
                      </c:pt>
                      <c:pt idx="1241">
                        <c:v>10.1</c:v>
                      </c:pt>
                      <c:pt idx="1242">
                        <c:v>10</c:v>
                      </c:pt>
                      <c:pt idx="1243">
                        <c:v>10</c:v>
                      </c:pt>
                      <c:pt idx="1244">
                        <c:v>10</c:v>
                      </c:pt>
                      <c:pt idx="1245">
                        <c:v>10.1</c:v>
                      </c:pt>
                      <c:pt idx="1246">
                        <c:v>10.1</c:v>
                      </c:pt>
                      <c:pt idx="1247">
                        <c:v>10.1</c:v>
                      </c:pt>
                      <c:pt idx="1248">
                        <c:v>10.1</c:v>
                      </c:pt>
                      <c:pt idx="1249">
                        <c:v>10.1</c:v>
                      </c:pt>
                      <c:pt idx="1250">
                        <c:v>10.1</c:v>
                      </c:pt>
                      <c:pt idx="1251">
                        <c:v>10.1</c:v>
                      </c:pt>
                      <c:pt idx="1252">
                        <c:v>10.1</c:v>
                      </c:pt>
                      <c:pt idx="1253">
                        <c:v>10.199999999999999</c:v>
                      </c:pt>
                      <c:pt idx="1254">
                        <c:v>10.1</c:v>
                      </c:pt>
                      <c:pt idx="1255">
                        <c:v>10.1</c:v>
                      </c:pt>
                      <c:pt idx="1256">
                        <c:v>10.1</c:v>
                      </c:pt>
                      <c:pt idx="1257">
                        <c:v>10.1</c:v>
                      </c:pt>
                      <c:pt idx="1258">
                        <c:v>10.199999999999999</c:v>
                      </c:pt>
                      <c:pt idx="1259">
                        <c:v>10.1</c:v>
                      </c:pt>
                      <c:pt idx="1260">
                        <c:v>10.1</c:v>
                      </c:pt>
                      <c:pt idx="1261">
                        <c:v>10.1</c:v>
                      </c:pt>
                      <c:pt idx="1262">
                        <c:v>10.1</c:v>
                      </c:pt>
                      <c:pt idx="1263">
                        <c:v>10.199999999999999</c:v>
                      </c:pt>
                      <c:pt idx="1264">
                        <c:v>10.199999999999999</c:v>
                      </c:pt>
                      <c:pt idx="1265">
                        <c:v>10.199999999999999</c:v>
                      </c:pt>
                      <c:pt idx="1266">
                        <c:v>10.199999999999999</c:v>
                      </c:pt>
                      <c:pt idx="1267">
                        <c:v>10.199999999999999</c:v>
                      </c:pt>
                      <c:pt idx="1268">
                        <c:v>10.199999999999999</c:v>
                      </c:pt>
                      <c:pt idx="1269">
                        <c:v>10.3</c:v>
                      </c:pt>
                      <c:pt idx="1270">
                        <c:v>10.199999999999999</c:v>
                      </c:pt>
                      <c:pt idx="1271">
                        <c:v>10.199999999999999</c:v>
                      </c:pt>
                      <c:pt idx="1272">
                        <c:v>10.199999999999999</c:v>
                      </c:pt>
                      <c:pt idx="1273">
                        <c:v>10.199999999999999</c:v>
                      </c:pt>
                      <c:pt idx="1274">
                        <c:v>10.199999999999999</c:v>
                      </c:pt>
                      <c:pt idx="1275">
                        <c:v>10.1</c:v>
                      </c:pt>
                      <c:pt idx="1276">
                        <c:v>10.1</c:v>
                      </c:pt>
                      <c:pt idx="1277">
                        <c:v>10.199999999999999</c:v>
                      </c:pt>
                      <c:pt idx="1278">
                        <c:v>10.1</c:v>
                      </c:pt>
                      <c:pt idx="1279">
                        <c:v>10.1</c:v>
                      </c:pt>
                      <c:pt idx="1280">
                        <c:v>10.1</c:v>
                      </c:pt>
                      <c:pt idx="1281">
                        <c:v>10.1</c:v>
                      </c:pt>
                      <c:pt idx="1282">
                        <c:v>10.1</c:v>
                      </c:pt>
                      <c:pt idx="1283">
                        <c:v>10.1</c:v>
                      </c:pt>
                      <c:pt idx="1284">
                        <c:v>10</c:v>
                      </c:pt>
                      <c:pt idx="1285">
                        <c:v>10.1</c:v>
                      </c:pt>
                      <c:pt idx="1286">
                        <c:v>10.1</c:v>
                      </c:pt>
                      <c:pt idx="1287">
                        <c:v>10.1</c:v>
                      </c:pt>
                      <c:pt idx="1288">
                        <c:v>10.199999999999999</c:v>
                      </c:pt>
                      <c:pt idx="1289">
                        <c:v>10.199999999999999</c:v>
                      </c:pt>
                      <c:pt idx="1290">
                        <c:v>10.199999999999999</c:v>
                      </c:pt>
                      <c:pt idx="1291">
                        <c:v>10.1</c:v>
                      </c:pt>
                      <c:pt idx="1292">
                        <c:v>10.1</c:v>
                      </c:pt>
                      <c:pt idx="1293">
                        <c:v>10.1</c:v>
                      </c:pt>
                      <c:pt idx="1294">
                        <c:v>10.1</c:v>
                      </c:pt>
                      <c:pt idx="1295">
                        <c:v>10.1</c:v>
                      </c:pt>
                      <c:pt idx="1296">
                        <c:v>10.1</c:v>
                      </c:pt>
                      <c:pt idx="1297">
                        <c:v>10.1</c:v>
                      </c:pt>
                      <c:pt idx="1298">
                        <c:v>10.1</c:v>
                      </c:pt>
                      <c:pt idx="1299">
                        <c:v>10</c:v>
                      </c:pt>
                      <c:pt idx="1300">
                        <c:v>10.1</c:v>
                      </c:pt>
                      <c:pt idx="1301">
                        <c:v>10</c:v>
                      </c:pt>
                      <c:pt idx="1302">
                        <c:v>10</c:v>
                      </c:pt>
                      <c:pt idx="1303">
                        <c:v>10.1</c:v>
                      </c:pt>
                      <c:pt idx="1304">
                        <c:v>10.1</c:v>
                      </c:pt>
                      <c:pt idx="1305">
                        <c:v>10.1</c:v>
                      </c:pt>
                      <c:pt idx="1306">
                        <c:v>10</c:v>
                      </c:pt>
                      <c:pt idx="1307">
                        <c:v>10.1</c:v>
                      </c:pt>
                      <c:pt idx="1308">
                        <c:v>10.1</c:v>
                      </c:pt>
                      <c:pt idx="1309">
                        <c:v>10.1</c:v>
                      </c:pt>
                      <c:pt idx="1310">
                        <c:v>10.1</c:v>
                      </c:pt>
                      <c:pt idx="1311">
                        <c:v>10.1</c:v>
                      </c:pt>
                      <c:pt idx="1312">
                        <c:v>10.199999999999999</c:v>
                      </c:pt>
                      <c:pt idx="1313">
                        <c:v>10.1</c:v>
                      </c:pt>
                      <c:pt idx="1314">
                        <c:v>10.1</c:v>
                      </c:pt>
                      <c:pt idx="1315">
                        <c:v>10.1</c:v>
                      </c:pt>
                      <c:pt idx="1316">
                        <c:v>10.1</c:v>
                      </c:pt>
                      <c:pt idx="1317">
                        <c:v>10.1</c:v>
                      </c:pt>
                      <c:pt idx="1318">
                        <c:v>10.1</c:v>
                      </c:pt>
                      <c:pt idx="1319">
                        <c:v>10.1</c:v>
                      </c:pt>
                      <c:pt idx="1320">
                        <c:v>10.1</c:v>
                      </c:pt>
                      <c:pt idx="1321">
                        <c:v>10.1</c:v>
                      </c:pt>
                      <c:pt idx="1322">
                        <c:v>10.1</c:v>
                      </c:pt>
                      <c:pt idx="1323">
                        <c:v>10.1</c:v>
                      </c:pt>
                      <c:pt idx="1324">
                        <c:v>10</c:v>
                      </c:pt>
                      <c:pt idx="1325">
                        <c:v>10.1</c:v>
                      </c:pt>
                      <c:pt idx="1326">
                        <c:v>10.1</c:v>
                      </c:pt>
                      <c:pt idx="1327">
                        <c:v>10.1</c:v>
                      </c:pt>
                      <c:pt idx="1328">
                        <c:v>10</c:v>
                      </c:pt>
                      <c:pt idx="1329">
                        <c:v>10.1</c:v>
                      </c:pt>
                      <c:pt idx="1330">
                        <c:v>10</c:v>
                      </c:pt>
                      <c:pt idx="1331">
                        <c:v>10.1</c:v>
                      </c:pt>
                      <c:pt idx="1332">
                        <c:v>10.1</c:v>
                      </c:pt>
                      <c:pt idx="1333">
                        <c:v>10.1</c:v>
                      </c:pt>
                      <c:pt idx="1334">
                        <c:v>10</c:v>
                      </c:pt>
                      <c:pt idx="1335">
                        <c:v>9.9</c:v>
                      </c:pt>
                      <c:pt idx="1336">
                        <c:v>9.8000000000000007</c:v>
                      </c:pt>
                      <c:pt idx="1337">
                        <c:v>9.8000000000000007</c:v>
                      </c:pt>
                      <c:pt idx="1338">
                        <c:v>9.9</c:v>
                      </c:pt>
                      <c:pt idx="1339">
                        <c:v>9.9</c:v>
                      </c:pt>
                      <c:pt idx="1340">
                        <c:v>10</c:v>
                      </c:pt>
                      <c:pt idx="1341">
                        <c:v>10</c:v>
                      </c:pt>
                      <c:pt idx="1342">
                        <c:v>10.1</c:v>
                      </c:pt>
                      <c:pt idx="1343">
                        <c:v>10.1</c:v>
                      </c:pt>
                      <c:pt idx="1344">
                        <c:v>10.1</c:v>
                      </c:pt>
                      <c:pt idx="1345">
                        <c:v>10.1</c:v>
                      </c:pt>
                      <c:pt idx="1346">
                        <c:v>10.1</c:v>
                      </c:pt>
                      <c:pt idx="1347">
                        <c:v>10</c:v>
                      </c:pt>
                      <c:pt idx="1348">
                        <c:v>10</c:v>
                      </c:pt>
                      <c:pt idx="1349">
                        <c:v>10</c:v>
                      </c:pt>
                      <c:pt idx="1350">
                        <c:v>9.9</c:v>
                      </c:pt>
                      <c:pt idx="1351">
                        <c:v>9.9</c:v>
                      </c:pt>
                      <c:pt idx="1352">
                        <c:v>10</c:v>
                      </c:pt>
                      <c:pt idx="1353">
                        <c:v>9.9</c:v>
                      </c:pt>
                      <c:pt idx="1354">
                        <c:v>9.9</c:v>
                      </c:pt>
                      <c:pt idx="1355">
                        <c:v>9.9</c:v>
                      </c:pt>
                      <c:pt idx="1356">
                        <c:v>9.9</c:v>
                      </c:pt>
                      <c:pt idx="1357">
                        <c:v>9.9</c:v>
                      </c:pt>
                      <c:pt idx="1358">
                        <c:v>10</c:v>
                      </c:pt>
                      <c:pt idx="1359">
                        <c:v>10</c:v>
                      </c:pt>
                      <c:pt idx="1360">
                        <c:v>10</c:v>
                      </c:pt>
                      <c:pt idx="1361">
                        <c:v>9.9</c:v>
                      </c:pt>
                      <c:pt idx="1362">
                        <c:v>9.9</c:v>
                      </c:pt>
                      <c:pt idx="1363">
                        <c:v>9.9</c:v>
                      </c:pt>
                      <c:pt idx="1364">
                        <c:v>9.9</c:v>
                      </c:pt>
                      <c:pt idx="1365">
                        <c:v>9.9</c:v>
                      </c:pt>
                      <c:pt idx="1366">
                        <c:v>10</c:v>
                      </c:pt>
                      <c:pt idx="1367">
                        <c:v>9.9</c:v>
                      </c:pt>
                      <c:pt idx="1368">
                        <c:v>10</c:v>
                      </c:pt>
                      <c:pt idx="1369">
                        <c:v>9.9</c:v>
                      </c:pt>
                      <c:pt idx="1370">
                        <c:v>9.9</c:v>
                      </c:pt>
                      <c:pt idx="1371">
                        <c:v>9.9</c:v>
                      </c:pt>
                      <c:pt idx="1372">
                        <c:v>9.9</c:v>
                      </c:pt>
                      <c:pt idx="1373">
                        <c:v>9.9</c:v>
                      </c:pt>
                      <c:pt idx="1374">
                        <c:v>9.9</c:v>
                      </c:pt>
                      <c:pt idx="1375">
                        <c:v>10</c:v>
                      </c:pt>
                      <c:pt idx="1376">
                        <c:v>9.9</c:v>
                      </c:pt>
                      <c:pt idx="1377">
                        <c:v>9.9</c:v>
                      </c:pt>
                      <c:pt idx="1378">
                        <c:v>9.9</c:v>
                      </c:pt>
                      <c:pt idx="1379">
                        <c:v>10</c:v>
                      </c:pt>
                      <c:pt idx="1380">
                        <c:v>9.9</c:v>
                      </c:pt>
                      <c:pt idx="1381">
                        <c:v>10</c:v>
                      </c:pt>
                      <c:pt idx="1382">
                        <c:v>10</c:v>
                      </c:pt>
                      <c:pt idx="1383">
                        <c:v>10</c:v>
                      </c:pt>
                      <c:pt idx="1384">
                        <c:v>9.9</c:v>
                      </c:pt>
                      <c:pt idx="1385">
                        <c:v>9.9</c:v>
                      </c:pt>
                      <c:pt idx="1386">
                        <c:v>9.9</c:v>
                      </c:pt>
                      <c:pt idx="1387">
                        <c:v>9.9</c:v>
                      </c:pt>
                      <c:pt idx="1388">
                        <c:v>9.8000000000000007</c:v>
                      </c:pt>
                      <c:pt idx="1389">
                        <c:v>9.8000000000000007</c:v>
                      </c:pt>
                      <c:pt idx="1390">
                        <c:v>9.8000000000000007</c:v>
                      </c:pt>
                      <c:pt idx="1391">
                        <c:v>9.8000000000000007</c:v>
                      </c:pt>
                      <c:pt idx="1392">
                        <c:v>9.8000000000000007</c:v>
                      </c:pt>
                      <c:pt idx="1393">
                        <c:v>9.8000000000000007</c:v>
                      </c:pt>
                      <c:pt idx="1394">
                        <c:v>9.8000000000000007</c:v>
                      </c:pt>
                      <c:pt idx="1395">
                        <c:v>9.8000000000000007</c:v>
                      </c:pt>
                      <c:pt idx="1396">
                        <c:v>9.8000000000000007</c:v>
                      </c:pt>
                      <c:pt idx="1397">
                        <c:v>9.8000000000000007</c:v>
                      </c:pt>
                      <c:pt idx="1398">
                        <c:v>9.9</c:v>
                      </c:pt>
                      <c:pt idx="1399">
                        <c:v>9.9</c:v>
                      </c:pt>
                      <c:pt idx="1400">
                        <c:v>10</c:v>
                      </c:pt>
                      <c:pt idx="1401">
                        <c:v>9.9</c:v>
                      </c:pt>
                      <c:pt idx="1402">
                        <c:v>9.9</c:v>
                      </c:pt>
                      <c:pt idx="1403">
                        <c:v>9.9</c:v>
                      </c:pt>
                      <c:pt idx="1404">
                        <c:v>9.9</c:v>
                      </c:pt>
                      <c:pt idx="1405">
                        <c:v>9.9</c:v>
                      </c:pt>
                      <c:pt idx="1406">
                        <c:v>9.9</c:v>
                      </c:pt>
                      <c:pt idx="1407">
                        <c:v>9.8000000000000007</c:v>
                      </c:pt>
                      <c:pt idx="1408">
                        <c:v>9.9</c:v>
                      </c:pt>
                      <c:pt idx="1409">
                        <c:v>9.9</c:v>
                      </c:pt>
                      <c:pt idx="1410">
                        <c:v>9.8000000000000007</c:v>
                      </c:pt>
                      <c:pt idx="1411">
                        <c:v>9.8000000000000007</c:v>
                      </c:pt>
                      <c:pt idx="1412">
                        <c:v>9.9</c:v>
                      </c:pt>
                      <c:pt idx="1413">
                        <c:v>9.8000000000000007</c:v>
                      </c:pt>
                      <c:pt idx="1414">
                        <c:v>9.9</c:v>
                      </c:pt>
                      <c:pt idx="1415">
                        <c:v>9.9</c:v>
                      </c:pt>
                      <c:pt idx="1416">
                        <c:v>9.8000000000000007</c:v>
                      </c:pt>
                      <c:pt idx="1417">
                        <c:v>9.8000000000000007</c:v>
                      </c:pt>
                      <c:pt idx="1418">
                        <c:v>9.9</c:v>
                      </c:pt>
                      <c:pt idx="1419">
                        <c:v>9.8000000000000007</c:v>
                      </c:pt>
                      <c:pt idx="1420">
                        <c:v>9.9</c:v>
                      </c:pt>
                      <c:pt idx="1421">
                        <c:v>9.9</c:v>
                      </c:pt>
                      <c:pt idx="1422">
                        <c:v>9.8000000000000007</c:v>
                      </c:pt>
                      <c:pt idx="1423">
                        <c:v>9.9</c:v>
                      </c:pt>
                      <c:pt idx="1424">
                        <c:v>9.8000000000000007</c:v>
                      </c:pt>
                      <c:pt idx="1425">
                        <c:v>9.9</c:v>
                      </c:pt>
                      <c:pt idx="1426">
                        <c:v>9.9</c:v>
                      </c:pt>
                      <c:pt idx="1427">
                        <c:v>9.9</c:v>
                      </c:pt>
                      <c:pt idx="1428">
                        <c:v>9.9</c:v>
                      </c:pt>
                      <c:pt idx="1429">
                        <c:v>9.9</c:v>
                      </c:pt>
                      <c:pt idx="1430">
                        <c:v>9.9</c:v>
                      </c:pt>
                      <c:pt idx="1431">
                        <c:v>9.9</c:v>
                      </c:pt>
                      <c:pt idx="1432">
                        <c:v>9.9</c:v>
                      </c:pt>
                      <c:pt idx="1433">
                        <c:v>9.9</c:v>
                      </c:pt>
                      <c:pt idx="1434">
                        <c:v>10</c:v>
                      </c:pt>
                      <c:pt idx="1435">
                        <c:v>9.9</c:v>
                      </c:pt>
                      <c:pt idx="1436">
                        <c:v>9.9</c:v>
                      </c:pt>
                      <c:pt idx="1437">
                        <c:v>9.9</c:v>
                      </c:pt>
                      <c:pt idx="1438">
                        <c:v>10</c:v>
                      </c:pt>
                      <c:pt idx="1439">
                        <c:v>9.9</c:v>
                      </c:pt>
                      <c:pt idx="1440">
                        <c:v>9.9</c:v>
                      </c:pt>
                      <c:pt idx="1441">
                        <c:v>10</c:v>
                      </c:pt>
                      <c:pt idx="1442">
                        <c:v>9.9</c:v>
                      </c:pt>
                      <c:pt idx="1443">
                        <c:v>9.9</c:v>
                      </c:pt>
                      <c:pt idx="1444">
                        <c:v>9.9</c:v>
                      </c:pt>
                      <c:pt idx="1445">
                        <c:v>9.9</c:v>
                      </c:pt>
                      <c:pt idx="1446">
                        <c:v>9.9</c:v>
                      </c:pt>
                      <c:pt idx="1447">
                        <c:v>9.9</c:v>
                      </c:pt>
                      <c:pt idx="1448">
                        <c:v>9.9</c:v>
                      </c:pt>
                      <c:pt idx="1449">
                        <c:v>9.9</c:v>
                      </c:pt>
                      <c:pt idx="1450">
                        <c:v>9.9</c:v>
                      </c:pt>
                      <c:pt idx="1451">
                        <c:v>9.9</c:v>
                      </c:pt>
                      <c:pt idx="1452">
                        <c:v>10</c:v>
                      </c:pt>
                      <c:pt idx="1453">
                        <c:v>10</c:v>
                      </c:pt>
                      <c:pt idx="1454">
                        <c:v>9.9</c:v>
                      </c:pt>
                      <c:pt idx="1455">
                        <c:v>10</c:v>
                      </c:pt>
                      <c:pt idx="1456">
                        <c:v>9.9</c:v>
                      </c:pt>
                      <c:pt idx="1457">
                        <c:v>9.9</c:v>
                      </c:pt>
                      <c:pt idx="1458">
                        <c:v>9.9</c:v>
                      </c:pt>
                      <c:pt idx="1459">
                        <c:v>9.9</c:v>
                      </c:pt>
                      <c:pt idx="1460">
                        <c:v>9.9</c:v>
                      </c:pt>
                      <c:pt idx="1461">
                        <c:v>9.9</c:v>
                      </c:pt>
                      <c:pt idx="1462">
                        <c:v>9.9</c:v>
                      </c:pt>
                      <c:pt idx="1463">
                        <c:v>9.9</c:v>
                      </c:pt>
                      <c:pt idx="1464">
                        <c:v>9.9</c:v>
                      </c:pt>
                      <c:pt idx="1465">
                        <c:v>10</c:v>
                      </c:pt>
                      <c:pt idx="1466">
                        <c:v>9.9</c:v>
                      </c:pt>
                      <c:pt idx="1467">
                        <c:v>9.9</c:v>
                      </c:pt>
                      <c:pt idx="1468">
                        <c:v>9.9</c:v>
                      </c:pt>
                      <c:pt idx="1469">
                        <c:v>9.9</c:v>
                      </c:pt>
                      <c:pt idx="1470">
                        <c:v>9.9</c:v>
                      </c:pt>
                      <c:pt idx="1471">
                        <c:v>10</c:v>
                      </c:pt>
                      <c:pt idx="1472">
                        <c:v>9.8000000000000007</c:v>
                      </c:pt>
                      <c:pt idx="1473">
                        <c:v>9.9</c:v>
                      </c:pt>
                      <c:pt idx="1474">
                        <c:v>9.8000000000000007</c:v>
                      </c:pt>
                      <c:pt idx="1475">
                        <c:v>9.9</c:v>
                      </c:pt>
                      <c:pt idx="1476">
                        <c:v>9.9</c:v>
                      </c:pt>
                      <c:pt idx="1477">
                        <c:v>9.9</c:v>
                      </c:pt>
                      <c:pt idx="1478">
                        <c:v>9.9</c:v>
                      </c:pt>
                      <c:pt idx="1479">
                        <c:v>9.9</c:v>
                      </c:pt>
                      <c:pt idx="1480">
                        <c:v>9.9</c:v>
                      </c:pt>
                      <c:pt idx="1481">
                        <c:v>9.9</c:v>
                      </c:pt>
                      <c:pt idx="1482">
                        <c:v>9.9</c:v>
                      </c:pt>
                      <c:pt idx="1483">
                        <c:v>9.9</c:v>
                      </c:pt>
                      <c:pt idx="1484">
                        <c:v>9.9</c:v>
                      </c:pt>
                      <c:pt idx="1485">
                        <c:v>9.9</c:v>
                      </c:pt>
                      <c:pt idx="1486">
                        <c:v>9.8000000000000007</c:v>
                      </c:pt>
                      <c:pt idx="1487">
                        <c:v>9.9</c:v>
                      </c:pt>
                      <c:pt idx="1488">
                        <c:v>9.9</c:v>
                      </c:pt>
                      <c:pt idx="1489">
                        <c:v>9.9</c:v>
                      </c:pt>
                      <c:pt idx="1490">
                        <c:v>9.9</c:v>
                      </c:pt>
                      <c:pt idx="1491">
                        <c:v>9.9</c:v>
                      </c:pt>
                      <c:pt idx="1492">
                        <c:v>9.8000000000000007</c:v>
                      </c:pt>
                      <c:pt idx="1493">
                        <c:v>9.8000000000000007</c:v>
                      </c:pt>
                      <c:pt idx="1494">
                        <c:v>9.8000000000000007</c:v>
                      </c:pt>
                      <c:pt idx="1495">
                        <c:v>9.9</c:v>
                      </c:pt>
                      <c:pt idx="1496">
                        <c:v>9.8000000000000007</c:v>
                      </c:pt>
                      <c:pt idx="1497">
                        <c:v>9.8000000000000007</c:v>
                      </c:pt>
                      <c:pt idx="1498">
                        <c:v>9.9</c:v>
                      </c:pt>
                      <c:pt idx="1499">
                        <c:v>9.9</c:v>
                      </c:pt>
                      <c:pt idx="1500">
                        <c:v>9.8000000000000007</c:v>
                      </c:pt>
                      <c:pt idx="1501">
                        <c:v>9.8000000000000007</c:v>
                      </c:pt>
                      <c:pt idx="1502">
                        <c:v>9.8000000000000007</c:v>
                      </c:pt>
                      <c:pt idx="1503">
                        <c:v>9.8000000000000007</c:v>
                      </c:pt>
                      <c:pt idx="1504">
                        <c:v>9.9</c:v>
                      </c:pt>
                      <c:pt idx="1505">
                        <c:v>9.8000000000000007</c:v>
                      </c:pt>
                      <c:pt idx="1506">
                        <c:v>9.8000000000000007</c:v>
                      </c:pt>
                      <c:pt idx="1507">
                        <c:v>9.8000000000000007</c:v>
                      </c:pt>
                      <c:pt idx="1508">
                        <c:v>9.8000000000000007</c:v>
                      </c:pt>
                      <c:pt idx="1509">
                        <c:v>9.9</c:v>
                      </c:pt>
                      <c:pt idx="1510">
                        <c:v>9.9</c:v>
                      </c:pt>
                      <c:pt idx="1511">
                        <c:v>9.8000000000000007</c:v>
                      </c:pt>
                      <c:pt idx="1512">
                        <c:v>9.8000000000000007</c:v>
                      </c:pt>
                      <c:pt idx="1513">
                        <c:v>9.9</c:v>
                      </c:pt>
                      <c:pt idx="1514">
                        <c:v>9.8000000000000007</c:v>
                      </c:pt>
                      <c:pt idx="1515">
                        <c:v>9.9</c:v>
                      </c:pt>
                      <c:pt idx="1516">
                        <c:v>9.9</c:v>
                      </c:pt>
                      <c:pt idx="1517">
                        <c:v>9.8000000000000007</c:v>
                      </c:pt>
                      <c:pt idx="1518">
                        <c:v>9.8000000000000007</c:v>
                      </c:pt>
                      <c:pt idx="1519">
                        <c:v>9.9</c:v>
                      </c:pt>
                      <c:pt idx="1520">
                        <c:v>9.8000000000000007</c:v>
                      </c:pt>
                      <c:pt idx="1521">
                        <c:v>9.8000000000000007</c:v>
                      </c:pt>
                      <c:pt idx="1522">
                        <c:v>9.8000000000000007</c:v>
                      </c:pt>
                      <c:pt idx="1523">
                        <c:v>9.8000000000000007</c:v>
                      </c:pt>
                      <c:pt idx="1524">
                        <c:v>9.8000000000000007</c:v>
                      </c:pt>
                      <c:pt idx="1525">
                        <c:v>9.8000000000000007</c:v>
                      </c:pt>
                      <c:pt idx="1526">
                        <c:v>9.8000000000000007</c:v>
                      </c:pt>
                      <c:pt idx="1527">
                        <c:v>9.8000000000000007</c:v>
                      </c:pt>
                      <c:pt idx="1528">
                        <c:v>9.8000000000000007</c:v>
                      </c:pt>
                      <c:pt idx="1529">
                        <c:v>9.8000000000000007</c:v>
                      </c:pt>
                      <c:pt idx="1530">
                        <c:v>9.8000000000000007</c:v>
                      </c:pt>
                      <c:pt idx="1531">
                        <c:v>9.8000000000000007</c:v>
                      </c:pt>
                      <c:pt idx="1532">
                        <c:v>9.8000000000000007</c:v>
                      </c:pt>
                      <c:pt idx="1533">
                        <c:v>9.9</c:v>
                      </c:pt>
                      <c:pt idx="1534">
                        <c:v>9.9</c:v>
                      </c:pt>
                      <c:pt idx="1535">
                        <c:v>9.8000000000000007</c:v>
                      </c:pt>
                      <c:pt idx="1536">
                        <c:v>9.8000000000000007</c:v>
                      </c:pt>
                      <c:pt idx="1537">
                        <c:v>9.8000000000000007</c:v>
                      </c:pt>
                      <c:pt idx="1538">
                        <c:v>9.8000000000000007</c:v>
                      </c:pt>
                      <c:pt idx="1539">
                        <c:v>9.8000000000000007</c:v>
                      </c:pt>
                      <c:pt idx="1540">
                        <c:v>9.8000000000000007</c:v>
                      </c:pt>
                      <c:pt idx="1541">
                        <c:v>9.8000000000000007</c:v>
                      </c:pt>
                      <c:pt idx="1542">
                        <c:v>9.8000000000000007</c:v>
                      </c:pt>
                      <c:pt idx="1543">
                        <c:v>9.8000000000000007</c:v>
                      </c:pt>
                      <c:pt idx="1544">
                        <c:v>9.8000000000000007</c:v>
                      </c:pt>
                      <c:pt idx="1545">
                        <c:v>9.8000000000000007</c:v>
                      </c:pt>
                      <c:pt idx="1546">
                        <c:v>9.8000000000000007</c:v>
                      </c:pt>
                      <c:pt idx="1547">
                        <c:v>9.8000000000000007</c:v>
                      </c:pt>
                      <c:pt idx="1548">
                        <c:v>9.8000000000000007</c:v>
                      </c:pt>
                      <c:pt idx="1549">
                        <c:v>9.8000000000000007</c:v>
                      </c:pt>
                      <c:pt idx="1550">
                        <c:v>9.8000000000000007</c:v>
                      </c:pt>
                      <c:pt idx="1551">
                        <c:v>9.8000000000000007</c:v>
                      </c:pt>
                      <c:pt idx="1552">
                        <c:v>9.8000000000000007</c:v>
                      </c:pt>
                      <c:pt idx="1553">
                        <c:v>9.8000000000000007</c:v>
                      </c:pt>
                      <c:pt idx="1554">
                        <c:v>9.9</c:v>
                      </c:pt>
                      <c:pt idx="1555">
                        <c:v>9.8000000000000007</c:v>
                      </c:pt>
                      <c:pt idx="1556">
                        <c:v>9.8000000000000007</c:v>
                      </c:pt>
                      <c:pt idx="1557">
                        <c:v>9.8000000000000007</c:v>
                      </c:pt>
                      <c:pt idx="1558">
                        <c:v>9.9</c:v>
                      </c:pt>
                      <c:pt idx="1559">
                        <c:v>9.8000000000000007</c:v>
                      </c:pt>
                      <c:pt idx="1560">
                        <c:v>9.9</c:v>
                      </c:pt>
                      <c:pt idx="1561">
                        <c:v>9.8000000000000007</c:v>
                      </c:pt>
                      <c:pt idx="1562">
                        <c:v>9.8000000000000007</c:v>
                      </c:pt>
                      <c:pt idx="1563">
                        <c:v>9.8000000000000007</c:v>
                      </c:pt>
                      <c:pt idx="1564">
                        <c:v>9.8000000000000007</c:v>
                      </c:pt>
                      <c:pt idx="1565">
                        <c:v>9.8000000000000007</c:v>
                      </c:pt>
                      <c:pt idx="1566">
                        <c:v>9.8000000000000007</c:v>
                      </c:pt>
                      <c:pt idx="1567">
                        <c:v>9.8000000000000007</c:v>
                      </c:pt>
                      <c:pt idx="1568">
                        <c:v>9.8000000000000007</c:v>
                      </c:pt>
                      <c:pt idx="1569">
                        <c:v>9.8000000000000007</c:v>
                      </c:pt>
                      <c:pt idx="1570">
                        <c:v>9.8000000000000007</c:v>
                      </c:pt>
                      <c:pt idx="1571">
                        <c:v>9.8000000000000007</c:v>
                      </c:pt>
                      <c:pt idx="1572">
                        <c:v>9.8000000000000007</c:v>
                      </c:pt>
                      <c:pt idx="1573">
                        <c:v>9.6999999999999993</c:v>
                      </c:pt>
                      <c:pt idx="1574">
                        <c:v>9.8000000000000007</c:v>
                      </c:pt>
                      <c:pt idx="1575">
                        <c:v>9.8000000000000007</c:v>
                      </c:pt>
                      <c:pt idx="1576">
                        <c:v>9.8000000000000007</c:v>
                      </c:pt>
                      <c:pt idx="1577">
                        <c:v>9.8000000000000007</c:v>
                      </c:pt>
                      <c:pt idx="1578">
                        <c:v>9.8000000000000007</c:v>
                      </c:pt>
                      <c:pt idx="1579">
                        <c:v>9.8000000000000007</c:v>
                      </c:pt>
                      <c:pt idx="1580">
                        <c:v>9.8000000000000007</c:v>
                      </c:pt>
                      <c:pt idx="1581">
                        <c:v>9.8000000000000007</c:v>
                      </c:pt>
                      <c:pt idx="1582">
                        <c:v>9.6999999999999993</c:v>
                      </c:pt>
                      <c:pt idx="1583">
                        <c:v>9.8000000000000007</c:v>
                      </c:pt>
                      <c:pt idx="1584">
                        <c:v>9.8000000000000007</c:v>
                      </c:pt>
                      <c:pt idx="1585">
                        <c:v>9.8000000000000007</c:v>
                      </c:pt>
                      <c:pt idx="1586">
                        <c:v>9.6999999999999993</c:v>
                      </c:pt>
                      <c:pt idx="1587">
                        <c:v>9.8000000000000007</c:v>
                      </c:pt>
                      <c:pt idx="1588">
                        <c:v>9.8000000000000007</c:v>
                      </c:pt>
                      <c:pt idx="1589">
                        <c:v>9.8000000000000007</c:v>
                      </c:pt>
                      <c:pt idx="1590">
                        <c:v>9.6999999999999993</c:v>
                      </c:pt>
                      <c:pt idx="1591">
                        <c:v>9.6999999999999993</c:v>
                      </c:pt>
                      <c:pt idx="1592">
                        <c:v>9.8000000000000007</c:v>
                      </c:pt>
                      <c:pt idx="1593">
                        <c:v>9.6999999999999993</c:v>
                      </c:pt>
                      <c:pt idx="1594">
                        <c:v>9.8000000000000007</c:v>
                      </c:pt>
                      <c:pt idx="1595">
                        <c:v>9.8000000000000007</c:v>
                      </c:pt>
                      <c:pt idx="1596">
                        <c:v>9.6999999999999993</c:v>
                      </c:pt>
                      <c:pt idx="1597">
                        <c:v>9.6999999999999993</c:v>
                      </c:pt>
                      <c:pt idx="1598">
                        <c:v>9.8000000000000007</c:v>
                      </c:pt>
                      <c:pt idx="1599">
                        <c:v>9.8000000000000007</c:v>
                      </c:pt>
                      <c:pt idx="1600">
                        <c:v>9.8000000000000007</c:v>
                      </c:pt>
                      <c:pt idx="1601">
                        <c:v>9.8000000000000007</c:v>
                      </c:pt>
                      <c:pt idx="1602">
                        <c:v>9.6999999999999993</c:v>
                      </c:pt>
                      <c:pt idx="1603">
                        <c:v>9.8000000000000007</c:v>
                      </c:pt>
                      <c:pt idx="1604">
                        <c:v>9.8000000000000007</c:v>
                      </c:pt>
                      <c:pt idx="1605">
                        <c:v>9.9</c:v>
                      </c:pt>
                      <c:pt idx="1606">
                        <c:v>9.8000000000000007</c:v>
                      </c:pt>
                      <c:pt idx="1607">
                        <c:v>9.8000000000000007</c:v>
                      </c:pt>
                      <c:pt idx="1608">
                        <c:v>9.8000000000000007</c:v>
                      </c:pt>
                      <c:pt idx="1609">
                        <c:v>9.8000000000000007</c:v>
                      </c:pt>
                      <c:pt idx="1610">
                        <c:v>9.9</c:v>
                      </c:pt>
                      <c:pt idx="1611">
                        <c:v>9.8000000000000007</c:v>
                      </c:pt>
                      <c:pt idx="1612">
                        <c:v>9.8000000000000007</c:v>
                      </c:pt>
                      <c:pt idx="1613">
                        <c:v>9.8000000000000007</c:v>
                      </c:pt>
                      <c:pt idx="1614">
                        <c:v>9.8000000000000007</c:v>
                      </c:pt>
                      <c:pt idx="1615">
                        <c:v>9.6999999999999993</c:v>
                      </c:pt>
                      <c:pt idx="1616">
                        <c:v>9.6999999999999993</c:v>
                      </c:pt>
                      <c:pt idx="1617">
                        <c:v>9.8000000000000007</c:v>
                      </c:pt>
                      <c:pt idx="1618">
                        <c:v>9.9</c:v>
                      </c:pt>
                      <c:pt idx="1619">
                        <c:v>9.8000000000000007</c:v>
                      </c:pt>
                      <c:pt idx="1620">
                        <c:v>9.8000000000000007</c:v>
                      </c:pt>
                      <c:pt idx="1621">
                        <c:v>9.6999999999999993</c:v>
                      </c:pt>
                      <c:pt idx="1622">
                        <c:v>9.6999999999999993</c:v>
                      </c:pt>
                      <c:pt idx="1623">
                        <c:v>9.6999999999999993</c:v>
                      </c:pt>
                      <c:pt idx="1624">
                        <c:v>9.6999999999999993</c:v>
                      </c:pt>
                      <c:pt idx="1625">
                        <c:v>9.6999999999999993</c:v>
                      </c:pt>
                      <c:pt idx="1626">
                        <c:v>9.8000000000000007</c:v>
                      </c:pt>
                      <c:pt idx="1627">
                        <c:v>9.6999999999999993</c:v>
                      </c:pt>
                      <c:pt idx="1628">
                        <c:v>9.6999999999999993</c:v>
                      </c:pt>
                      <c:pt idx="1629">
                        <c:v>9.6999999999999993</c:v>
                      </c:pt>
                      <c:pt idx="1630">
                        <c:v>9.6999999999999993</c:v>
                      </c:pt>
                      <c:pt idx="1631">
                        <c:v>9.6999999999999993</c:v>
                      </c:pt>
                      <c:pt idx="1632">
                        <c:v>9.8000000000000007</c:v>
                      </c:pt>
                      <c:pt idx="1633">
                        <c:v>9.6999999999999993</c:v>
                      </c:pt>
                      <c:pt idx="1634">
                        <c:v>9.6999999999999993</c:v>
                      </c:pt>
                      <c:pt idx="1635">
                        <c:v>9.6999999999999993</c:v>
                      </c:pt>
                      <c:pt idx="1636">
                        <c:v>9.6999999999999993</c:v>
                      </c:pt>
                      <c:pt idx="1637">
                        <c:v>9.8000000000000007</c:v>
                      </c:pt>
                      <c:pt idx="1638">
                        <c:v>9.6999999999999993</c:v>
                      </c:pt>
                      <c:pt idx="1639">
                        <c:v>9.6999999999999993</c:v>
                      </c:pt>
                      <c:pt idx="1640">
                        <c:v>9.6999999999999993</c:v>
                      </c:pt>
                      <c:pt idx="1641">
                        <c:v>9.6999999999999993</c:v>
                      </c:pt>
                      <c:pt idx="1642">
                        <c:v>9.6999999999999993</c:v>
                      </c:pt>
                      <c:pt idx="1643">
                        <c:v>9.6999999999999993</c:v>
                      </c:pt>
                      <c:pt idx="1644">
                        <c:v>9.6999999999999993</c:v>
                      </c:pt>
                      <c:pt idx="1645">
                        <c:v>9.6999999999999993</c:v>
                      </c:pt>
                      <c:pt idx="1646">
                        <c:v>9.6999999999999993</c:v>
                      </c:pt>
                      <c:pt idx="1647">
                        <c:v>9.6999999999999993</c:v>
                      </c:pt>
                      <c:pt idx="1648">
                        <c:v>9.8000000000000007</c:v>
                      </c:pt>
                      <c:pt idx="1649">
                        <c:v>9.6999999999999993</c:v>
                      </c:pt>
                      <c:pt idx="1650">
                        <c:v>9.6999999999999993</c:v>
                      </c:pt>
                      <c:pt idx="1651">
                        <c:v>9.6999999999999993</c:v>
                      </c:pt>
                      <c:pt idx="1652">
                        <c:v>9.6999999999999993</c:v>
                      </c:pt>
                      <c:pt idx="1653">
                        <c:v>9.6</c:v>
                      </c:pt>
                      <c:pt idx="1654">
                        <c:v>9.6</c:v>
                      </c:pt>
                      <c:pt idx="1655">
                        <c:v>9.5</c:v>
                      </c:pt>
                      <c:pt idx="1656">
                        <c:v>9.4</c:v>
                      </c:pt>
                      <c:pt idx="1657">
                        <c:v>9.5</c:v>
                      </c:pt>
                      <c:pt idx="1658">
                        <c:v>9.5</c:v>
                      </c:pt>
                      <c:pt idx="1659">
                        <c:v>9.5</c:v>
                      </c:pt>
                      <c:pt idx="1660">
                        <c:v>9.5</c:v>
                      </c:pt>
                      <c:pt idx="1661">
                        <c:v>9.5</c:v>
                      </c:pt>
                      <c:pt idx="1662">
                        <c:v>9.4</c:v>
                      </c:pt>
                      <c:pt idx="1663">
                        <c:v>9.5</c:v>
                      </c:pt>
                      <c:pt idx="1664">
                        <c:v>9.5</c:v>
                      </c:pt>
                      <c:pt idx="1665">
                        <c:v>9.4</c:v>
                      </c:pt>
                      <c:pt idx="1666">
                        <c:v>9.5</c:v>
                      </c:pt>
                      <c:pt idx="1667">
                        <c:v>9.5</c:v>
                      </c:pt>
                      <c:pt idx="1668">
                        <c:v>9.4</c:v>
                      </c:pt>
                      <c:pt idx="1669">
                        <c:v>9.4</c:v>
                      </c:pt>
                      <c:pt idx="1670">
                        <c:v>9.4</c:v>
                      </c:pt>
                      <c:pt idx="1671">
                        <c:v>9.5</c:v>
                      </c:pt>
                      <c:pt idx="1672">
                        <c:v>9.5</c:v>
                      </c:pt>
                      <c:pt idx="1673">
                        <c:v>9.5</c:v>
                      </c:pt>
                      <c:pt idx="1674">
                        <c:v>9.4</c:v>
                      </c:pt>
                      <c:pt idx="1675">
                        <c:v>9.4</c:v>
                      </c:pt>
                      <c:pt idx="1676">
                        <c:v>9.5</c:v>
                      </c:pt>
                      <c:pt idx="1677">
                        <c:v>9.4</c:v>
                      </c:pt>
                      <c:pt idx="1678">
                        <c:v>9.4</c:v>
                      </c:pt>
                      <c:pt idx="1679">
                        <c:v>9.5</c:v>
                      </c:pt>
                      <c:pt idx="1680">
                        <c:v>9.5</c:v>
                      </c:pt>
                      <c:pt idx="1681">
                        <c:v>9.5</c:v>
                      </c:pt>
                      <c:pt idx="1682">
                        <c:v>9.5</c:v>
                      </c:pt>
                      <c:pt idx="1683">
                        <c:v>9.4</c:v>
                      </c:pt>
                      <c:pt idx="1684">
                        <c:v>9.5</c:v>
                      </c:pt>
                      <c:pt idx="1685">
                        <c:v>9.5</c:v>
                      </c:pt>
                      <c:pt idx="1686">
                        <c:v>9.5</c:v>
                      </c:pt>
                      <c:pt idx="1687">
                        <c:v>9.4</c:v>
                      </c:pt>
                      <c:pt idx="1688">
                        <c:v>9.5</c:v>
                      </c:pt>
                      <c:pt idx="1689">
                        <c:v>9.4</c:v>
                      </c:pt>
                      <c:pt idx="1690">
                        <c:v>9.4</c:v>
                      </c:pt>
                      <c:pt idx="1691">
                        <c:v>9.5</c:v>
                      </c:pt>
                      <c:pt idx="1692">
                        <c:v>9.5</c:v>
                      </c:pt>
                      <c:pt idx="1693">
                        <c:v>9.4</c:v>
                      </c:pt>
                      <c:pt idx="1694">
                        <c:v>9.5</c:v>
                      </c:pt>
                      <c:pt idx="1695">
                        <c:v>9.5</c:v>
                      </c:pt>
                      <c:pt idx="1696">
                        <c:v>9.5</c:v>
                      </c:pt>
                      <c:pt idx="1697">
                        <c:v>9.5</c:v>
                      </c:pt>
                      <c:pt idx="1698">
                        <c:v>9.4</c:v>
                      </c:pt>
                      <c:pt idx="1699">
                        <c:v>9.5</c:v>
                      </c:pt>
                      <c:pt idx="1700">
                        <c:v>9.4</c:v>
                      </c:pt>
                      <c:pt idx="1701">
                        <c:v>9.5</c:v>
                      </c:pt>
                      <c:pt idx="1702">
                        <c:v>9.5</c:v>
                      </c:pt>
                      <c:pt idx="1703">
                        <c:v>9.4</c:v>
                      </c:pt>
                      <c:pt idx="1704">
                        <c:v>9.5</c:v>
                      </c:pt>
                      <c:pt idx="1705">
                        <c:v>9.4</c:v>
                      </c:pt>
                      <c:pt idx="1706">
                        <c:v>9.5</c:v>
                      </c:pt>
                      <c:pt idx="1707">
                        <c:v>9.5</c:v>
                      </c:pt>
                      <c:pt idx="1708">
                        <c:v>9.5</c:v>
                      </c:pt>
                      <c:pt idx="1709">
                        <c:v>9.5</c:v>
                      </c:pt>
                      <c:pt idx="1710">
                        <c:v>9.5</c:v>
                      </c:pt>
                      <c:pt idx="1711">
                        <c:v>9.6</c:v>
                      </c:pt>
                      <c:pt idx="1712">
                        <c:v>9.5</c:v>
                      </c:pt>
                      <c:pt idx="1713">
                        <c:v>9.5</c:v>
                      </c:pt>
                      <c:pt idx="1714">
                        <c:v>9.5</c:v>
                      </c:pt>
                      <c:pt idx="1715">
                        <c:v>9.5</c:v>
                      </c:pt>
                      <c:pt idx="1716">
                        <c:v>9.5</c:v>
                      </c:pt>
                      <c:pt idx="1717">
                        <c:v>9.5</c:v>
                      </c:pt>
                      <c:pt idx="1718">
                        <c:v>9.4</c:v>
                      </c:pt>
                      <c:pt idx="1719">
                        <c:v>9.4</c:v>
                      </c:pt>
                      <c:pt idx="1720">
                        <c:v>9.5</c:v>
                      </c:pt>
                      <c:pt idx="1721">
                        <c:v>9.5</c:v>
                      </c:pt>
                      <c:pt idx="1722">
                        <c:v>9.5</c:v>
                      </c:pt>
                      <c:pt idx="1723">
                        <c:v>9.5</c:v>
                      </c:pt>
                      <c:pt idx="1724">
                        <c:v>9.5</c:v>
                      </c:pt>
                      <c:pt idx="1725">
                        <c:v>9.5</c:v>
                      </c:pt>
                      <c:pt idx="1726">
                        <c:v>9.5</c:v>
                      </c:pt>
                      <c:pt idx="1727">
                        <c:v>9.5</c:v>
                      </c:pt>
                      <c:pt idx="1728">
                        <c:v>9.5</c:v>
                      </c:pt>
                      <c:pt idx="1729">
                        <c:v>9.5</c:v>
                      </c:pt>
                      <c:pt idx="1730">
                        <c:v>9.5</c:v>
                      </c:pt>
                      <c:pt idx="1731">
                        <c:v>9.5</c:v>
                      </c:pt>
                      <c:pt idx="1732">
                        <c:v>9.5</c:v>
                      </c:pt>
                      <c:pt idx="1733">
                        <c:v>9.5</c:v>
                      </c:pt>
                      <c:pt idx="1734">
                        <c:v>9.5</c:v>
                      </c:pt>
                      <c:pt idx="1735">
                        <c:v>9.4</c:v>
                      </c:pt>
                      <c:pt idx="1736">
                        <c:v>9.5</c:v>
                      </c:pt>
                      <c:pt idx="1737">
                        <c:v>9.5</c:v>
                      </c:pt>
                      <c:pt idx="1738">
                        <c:v>9.5</c:v>
                      </c:pt>
                      <c:pt idx="1739">
                        <c:v>9.5</c:v>
                      </c:pt>
                      <c:pt idx="1740">
                        <c:v>9.5</c:v>
                      </c:pt>
                      <c:pt idx="1741">
                        <c:v>9.5</c:v>
                      </c:pt>
                      <c:pt idx="1742">
                        <c:v>9.5</c:v>
                      </c:pt>
                      <c:pt idx="1743">
                        <c:v>9.5</c:v>
                      </c:pt>
                      <c:pt idx="1744">
                        <c:v>9.5</c:v>
                      </c:pt>
                      <c:pt idx="1745">
                        <c:v>9.4</c:v>
                      </c:pt>
                      <c:pt idx="1746">
                        <c:v>9.5</c:v>
                      </c:pt>
                      <c:pt idx="1747">
                        <c:v>9.5</c:v>
                      </c:pt>
                      <c:pt idx="1748">
                        <c:v>9.5</c:v>
                      </c:pt>
                      <c:pt idx="1749">
                        <c:v>9.4</c:v>
                      </c:pt>
                      <c:pt idx="1750">
                        <c:v>9.5</c:v>
                      </c:pt>
                      <c:pt idx="1751">
                        <c:v>9.5</c:v>
                      </c:pt>
                      <c:pt idx="1752">
                        <c:v>9.5</c:v>
                      </c:pt>
                      <c:pt idx="1753">
                        <c:v>9.5</c:v>
                      </c:pt>
                      <c:pt idx="1754">
                        <c:v>9.5</c:v>
                      </c:pt>
                      <c:pt idx="1755">
                        <c:v>9.5</c:v>
                      </c:pt>
                      <c:pt idx="1756">
                        <c:v>9.5</c:v>
                      </c:pt>
                      <c:pt idx="1757">
                        <c:v>9.5</c:v>
                      </c:pt>
                      <c:pt idx="1758">
                        <c:v>9.4</c:v>
                      </c:pt>
                      <c:pt idx="1759">
                        <c:v>9.4</c:v>
                      </c:pt>
                      <c:pt idx="1760">
                        <c:v>9.5</c:v>
                      </c:pt>
                      <c:pt idx="1761">
                        <c:v>9.4</c:v>
                      </c:pt>
                      <c:pt idx="1762">
                        <c:v>9.4</c:v>
                      </c:pt>
                      <c:pt idx="1763">
                        <c:v>9.5</c:v>
                      </c:pt>
                      <c:pt idx="1764">
                        <c:v>9.5</c:v>
                      </c:pt>
                      <c:pt idx="1765">
                        <c:v>9.5</c:v>
                      </c:pt>
                      <c:pt idx="1766">
                        <c:v>9.5</c:v>
                      </c:pt>
                      <c:pt idx="1767">
                        <c:v>9.5</c:v>
                      </c:pt>
                      <c:pt idx="1768">
                        <c:v>9.5</c:v>
                      </c:pt>
                      <c:pt idx="1769">
                        <c:v>9.5</c:v>
                      </c:pt>
                      <c:pt idx="1770">
                        <c:v>9.5</c:v>
                      </c:pt>
                      <c:pt idx="1771">
                        <c:v>9.5</c:v>
                      </c:pt>
                      <c:pt idx="1772">
                        <c:v>9.5</c:v>
                      </c:pt>
                      <c:pt idx="1773">
                        <c:v>9.6</c:v>
                      </c:pt>
                      <c:pt idx="1774">
                        <c:v>9.6</c:v>
                      </c:pt>
                      <c:pt idx="1775">
                        <c:v>9.6</c:v>
                      </c:pt>
                      <c:pt idx="1776">
                        <c:v>9.6</c:v>
                      </c:pt>
                      <c:pt idx="1777">
                        <c:v>9.6999999999999993</c:v>
                      </c:pt>
                      <c:pt idx="1778">
                        <c:v>9.6999999999999993</c:v>
                      </c:pt>
                      <c:pt idx="1779">
                        <c:v>9.6999999999999993</c:v>
                      </c:pt>
                      <c:pt idx="1780">
                        <c:v>9.6</c:v>
                      </c:pt>
                      <c:pt idx="1781">
                        <c:v>9.6999999999999993</c:v>
                      </c:pt>
                      <c:pt idx="1782">
                        <c:v>9.6</c:v>
                      </c:pt>
                      <c:pt idx="1783">
                        <c:v>9.6</c:v>
                      </c:pt>
                      <c:pt idx="1784">
                        <c:v>9.6</c:v>
                      </c:pt>
                      <c:pt idx="1785">
                        <c:v>9.6</c:v>
                      </c:pt>
                      <c:pt idx="1786">
                        <c:v>9.6</c:v>
                      </c:pt>
                      <c:pt idx="1787">
                        <c:v>9.6</c:v>
                      </c:pt>
                      <c:pt idx="1788">
                        <c:v>9.6</c:v>
                      </c:pt>
                      <c:pt idx="1789">
                        <c:v>9.6</c:v>
                      </c:pt>
                      <c:pt idx="1790">
                        <c:v>9.6</c:v>
                      </c:pt>
                      <c:pt idx="1791">
                        <c:v>9.6</c:v>
                      </c:pt>
                      <c:pt idx="1792">
                        <c:v>9.6</c:v>
                      </c:pt>
                      <c:pt idx="1793">
                        <c:v>9.6</c:v>
                      </c:pt>
                      <c:pt idx="1794">
                        <c:v>9.6</c:v>
                      </c:pt>
                      <c:pt idx="1795">
                        <c:v>9.6</c:v>
                      </c:pt>
                      <c:pt idx="1796">
                        <c:v>9.6</c:v>
                      </c:pt>
                      <c:pt idx="1797">
                        <c:v>9.6</c:v>
                      </c:pt>
                      <c:pt idx="1798">
                        <c:v>9.6</c:v>
                      </c:pt>
                      <c:pt idx="1799">
                        <c:v>9.6</c:v>
                      </c:pt>
                      <c:pt idx="1800">
                        <c:v>9.6</c:v>
                      </c:pt>
                      <c:pt idx="1801">
                        <c:v>9.5</c:v>
                      </c:pt>
                      <c:pt idx="1802">
                        <c:v>9.6</c:v>
                      </c:pt>
                      <c:pt idx="1803">
                        <c:v>9.6</c:v>
                      </c:pt>
                      <c:pt idx="1804">
                        <c:v>9.6</c:v>
                      </c:pt>
                      <c:pt idx="1805">
                        <c:v>9.6</c:v>
                      </c:pt>
                      <c:pt idx="1806">
                        <c:v>9.6</c:v>
                      </c:pt>
                      <c:pt idx="1807">
                        <c:v>9.6</c:v>
                      </c:pt>
                      <c:pt idx="1808">
                        <c:v>9.6</c:v>
                      </c:pt>
                      <c:pt idx="1809">
                        <c:v>9.6999999999999993</c:v>
                      </c:pt>
                      <c:pt idx="1810">
                        <c:v>9.6</c:v>
                      </c:pt>
                      <c:pt idx="1811">
                        <c:v>9.5</c:v>
                      </c:pt>
                      <c:pt idx="1812">
                        <c:v>9.5</c:v>
                      </c:pt>
                      <c:pt idx="1813">
                        <c:v>9.6</c:v>
                      </c:pt>
                      <c:pt idx="1814">
                        <c:v>9.5</c:v>
                      </c:pt>
                      <c:pt idx="1815">
                        <c:v>9.5</c:v>
                      </c:pt>
                      <c:pt idx="1816">
                        <c:v>9.6</c:v>
                      </c:pt>
                      <c:pt idx="1817">
                        <c:v>9.6</c:v>
                      </c:pt>
                      <c:pt idx="1818">
                        <c:v>9.5</c:v>
                      </c:pt>
                      <c:pt idx="1819">
                        <c:v>9.5</c:v>
                      </c:pt>
                      <c:pt idx="1820">
                        <c:v>9.5</c:v>
                      </c:pt>
                      <c:pt idx="1821">
                        <c:v>9.5</c:v>
                      </c:pt>
                      <c:pt idx="1822">
                        <c:v>9.6</c:v>
                      </c:pt>
                      <c:pt idx="1823">
                        <c:v>9.5</c:v>
                      </c:pt>
                      <c:pt idx="1824">
                        <c:v>9.5</c:v>
                      </c:pt>
                      <c:pt idx="1825">
                        <c:v>9.5</c:v>
                      </c:pt>
                      <c:pt idx="1826">
                        <c:v>9.5</c:v>
                      </c:pt>
                      <c:pt idx="1827">
                        <c:v>9.6</c:v>
                      </c:pt>
                      <c:pt idx="1828">
                        <c:v>9.5</c:v>
                      </c:pt>
                      <c:pt idx="1829">
                        <c:v>9.5</c:v>
                      </c:pt>
                      <c:pt idx="1830">
                        <c:v>9.5</c:v>
                      </c:pt>
                      <c:pt idx="1831">
                        <c:v>9.5</c:v>
                      </c:pt>
                      <c:pt idx="1832">
                        <c:v>9.5</c:v>
                      </c:pt>
                      <c:pt idx="1833">
                        <c:v>9.5</c:v>
                      </c:pt>
                      <c:pt idx="1834">
                        <c:v>9.5</c:v>
                      </c:pt>
                      <c:pt idx="1835">
                        <c:v>9.5</c:v>
                      </c:pt>
                      <c:pt idx="1836">
                        <c:v>9.5</c:v>
                      </c:pt>
                      <c:pt idx="1837">
                        <c:v>9.5</c:v>
                      </c:pt>
                      <c:pt idx="1838">
                        <c:v>9.5</c:v>
                      </c:pt>
                      <c:pt idx="1839">
                        <c:v>9.5</c:v>
                      </c:pt>
                      <c:pt idx="1840">
                        <c:v>9.6</c:v>
                      </c:pt>
                      <c:pt idx="1841">
                        <c:v>9.5</c:v>
                      </c:pt>
                      <c:pt idx="1842">
                        <c:v>9.5</c:v>
                      </c:pt>
                      <c:pt idx="1843">
                        <c:v>9.5</c:v>
                      </c:pt>
                      <c:pt idx="1844">
                        <c:v>9.6</c:v>
                      </c:pt>
                      <c:pt idx="1845">
                        <c:v>9.6</c:v>
                      </c:pt>
                      <c:pt idx="1846">
                        <c:v>9.6</c:v>
                      </c:pt>
                      <c:pt idx="1847">
                        <c:v>9.6</c:v>
                      </c:pt>
                      <c:pt idx="1848">
                        <c:v>9.5</c:v>
                      </c:pt>
                      <c:pt idx="1849">
                        <c:v>9.5</c:v>
                      </c:pt>
                      <c:pt idx="1850">
                        <c:v>9.5</c:v>
                      </c:pt>
                      <c:pt idx="1851">
                        <c:v>9.5</c:v>
                      </c:pt>
                      <c:pt idx="1852">
                        <c:v>9.5</c:v>
                      </c:pt>
                      <c:pt idx="1853">
                        <c:v>9.4</c:v>
                      </c:pt>
                      <c:pt idx="1854">
                        <c:v>9.5</c:v>
                      </c:pt>
                      <c:pt idx="1855">
                        <c:v>9.5</c:v>
                      </c:pt>
                      <c:pt idx="1856">
                        <c:v>9.5</c:v>
                      </c:pt>
                      <c:pt idx="1857">
                        <c:v>9.4</c:v>
                      </c:pt>
                      <c:pt idx="1858">
                        <c:v>9.4</c:v>
                      </c:pt>
                      <c:pt idx="1859">
                        <c:v>9.5</c:v>
                      </c:pt>
                      <c:pt idx="1860">
                        <c:v>9.5</c:v>
                      </c:pt>
                      <c:pt idx="1861">
                        <c:v>9.5</c:v>
                      </c:pt>
                      <c:pt idx="1862">
                        <c:v>9.5</c:v>
                      </c:pt>
                      <c:pt idx="1863">
                        <c:v>9.5</c:v>
                      </c:pt>
                      <c:pt idx="1864">
                        <c:v>9.5</c:v>
                      </c:pt>
                      <c:pt idx="1865">
                        <c:v>9.5</c:v>
                      </c:pt>
                      <c:pt idx="1866">
                        <c:v>9.5</c:v>
                      </c:pt>
                      <c:pt idx="1867">
                        <c:v>9.5</c:v>
                      </c:pt>
                      <c:pt idx="1868">
                        <c:v>9.5</c:v>
                      </c:pt>
                      <c:pt idx="1869">
                        <c:v>9.4</c:v>
                      </c:pt>
                      <c:pt idx="1870">
                        <c:v>9.5</c:v>
                      </c:pt>
                      <c:pt idx="1871">
                        <c:v>9.5</c:v>
                      </c:pt>
                      <c:pt idx="1872">
                        <c:v>9.5</c:v>
                      </c:pt>
                      <c:pt idx="1873">
                        <c:v>9.5</c:v>
                      </c:pt>
                      <c:pt idx="1874">
                        <c:v>9.5</c:v>
                      </c:pt>
                      <c:pt idx="1875">
                        <c:v>9.4</c:v>
                      </c:pt>
                      <c:pt idx="1876">
                        <c:v>9.4</c:v>
                      </c:pt>
                      <c:pt idx="1877">
                        <c:v>9.4</c:v>
                      </c:pt>
                      <c:pt idx="1878">
                        <c:v>9.4</c:v>
                      </c:pt>
                      <c:pt idx="1879">
                        <c:v>9.3000000000000007</c:v>
                      </c:pt>
                      <c:pt idx="1880">
                        <c:v>9.1999999999999993</c:v>
                      </c:pt>
                      <c:pt idx="1881">
                        <c:v>9.1999999999999993</c:v>
                      </c:pt>
                      <c:pt idx="1882">
                        <c:v>9.1999999999999993</c:v>
                      </c:pt>
                      <c:pt idx="1883">
                        <c:v>9.1999999999999993</c:v>
                      </c:pt>
                      <c:pt idx="1884">
                        <c:v>9.1999999999999993</c:v>
                      </c:pt>
                      <c:pt idx="1885">
                        <c:v>9.1999999999999993</c:v>
                      </c:pt>
                      <c:pt idx="1886">
                        <c:v>9.1</c:v>
                      </c:pt>
                      <c:pt idx="1887">
                        <c:v>9.1</c:v>
                      </c:pt>
                      <c:pt idx="1888">
                        <c:v>9.1999999999999993</c:v>
                      </c:pt>
                      <c:pt idx="1889">
                        <c:v>9.1999999999999993</c:v>
                      </c:pt>
                      <c:pt idx="1890">
                        <c:v>9.1</c:v>
                      </c:pt>
                      <c:pt idx="1891">
                        <c:v>9.1</c:v>
                      </c:pt>
                      <c:pt idx="1892">
                        <c:v>9.1</c:v>
                      </c:pt>
                      <c:pt idx="1893">
                        <c:v>9.1999999999999993</c:v>
                      </c:pt>
                      <c:pt idx="1894">
                        <c:v>9.1999999999999993</c:v>
                      </c:pt>
                      <c:pt idx="1895">
                        <c:v>9.1999999999999993</c:v>
                      </c:pt>
                      <c:pt idx="1896">
                        <c:v>9.1999999999999993</c:v>
                      </c:pt>
                      <c:pt idx="1897">
                        <c:v>9.1999999999999993</c:v>
                      </c:pt>
                      <c:pt idx="1898">
                        <c:v>9.1999999999999993</c:v>
                      </c:pt>
                      <c:pt idx="1899">
                        <c:v>9.1999999999999993</c:v>
                      </c:pt>
                      <c:pt idx="1900">
                        <c:v>9.1999999999999993</c:v>
                      </c:pt>
                      <c:pt idx="1901">
                        <c:v>9.1</c:v>
                      </c:pt>
                      <c:pt idx="1902">
                        <c:v>9.1999999999999993</c:v>
                      </c:pt>
                      <c:pt idx="1903">
                        <c:v>9.1</c:v>
                      </c:pt>
                      <c:pt idx="1904">
                        <c:v>9.1</c:v>
                      </c:pt>
                      <c:pt idx="1905">
                        <c:v>9.1</c:v>
                      </c:pt>
                      <c:pt idx="1906">
                        <c:v>9.1999999999999993</c:v>
                      </c:pt>
                      <c:pt idx="1907">
                        <c:v>9.1999999999999993</c:v>
                      </c:pt>
                      <c:pt idx="1908">
                        <c:v>9.1999999999999993</c:v>
                      </c:pt>
                      <c:pt idx="1909">
                        <c:v>9.1999999999999993</c:v>
                      </c:pt>
                      <c:pt idx="1910">
                        <c:v>9.1</c:v>
                      </c:pt>
                      <c:pt idx="1911">
                        <c:v>9.1999999999999993</c:v>
                      </c:pt>
                      <c:pt idx="1912">
                        <c:v>9.1999999999999993</c:v>
                      </c:pt>
                      <c:pt idx="1913">
                        <c:v>9.1</c:v>
                      </c:pt>
                      <c:pt idx="1914">
                        <c:v>9.1999999999999993</c:v>
                      </c:pt>
                      <c:pt idx="1915">
                        <c:v>9.1999999999999993</c:v>
                      </c:pt>
                      <c:pt idx="1916">
                        <c:v>9.1999999999999993</c:v>
                      </c:pt>
                      <c:pt idx="1917">
                        <c:v>9.1999999999999993</c:v>
                      </c:pt>
                      <c:pt idx="1918">
                        <c:v>9.1999999999999993</c:v>
                      </c:pt>
                      <c:pt idx="1919">
                        <c:v>9.3000000000000007</c:v>
                      </c:pt>
                      <c:pt idx="1920">
                        <c:v>9.1999999999999993</c:v>
                      </c:pt>
                      <c:pt idx="1921">
                        <c:v>9.1999999999999993</c:v>
                      </c:pt>
                      <c:pt idx="1922">
                        <c:v>9.1999999999999993</c:v>
                      </c:pt>
                      <c:pt idx="1923">
                        <c:v>9.1999999999999993</c:v>
                      </c:pt>
                      <c:pt idx="1924">
                        <c:v>9.1999999999999993</c:v>
                      </c:pt>
                      <c:pt idx="1925">
                        <c:v>9.1999999999999993</c:v>
                      </c:pt>
                      <c:pt idx="1926">
                        <c:v>9.1999999999999993</c:v>
                      </c:pt>
                      <c:pt idx="1927">
                        <c:v>9.1999999999999993</c:v>
                      </c:pt>
                      <c:pt idx="1928">
                        <c:v>9.1999999999999993</c:v>
                      </c:pt>
                      <c:pt idx="1929">
                        <c:v>9.1999999999999993</c:v>
                      </c:pt>
                      <c:pt idx="1930">
                        <c:v>9.1999999999999993</c:v>
                      </c:pt>
                      <c:pt idx="1931">
                        <c:v>9.1999999999999993</c:v>
                      </c:pt>
                      <c:pt idx="1932">
                        <c:v>9.1</c:v>
                      </c:pt>
                      <c:pt idx="1933">
                        <c:v>9.1999999999999993</c:v>
                      </c:pt>
                      <c:pt idx="1934">
                        <c:v>9.1999999999999993</c:v>
                      </c:pt>
                      <c:pt idx="1935">
                        <c:v>9.1999999999999993</c:v>
                      </c:pt>
                      <c:pt idx="1936">
                        <c:v>9.1999999999999993</c:v>
                      </c:pt>
                      <c:pt idx="1937">
                        <c:v>9.1999999999999993</c:v>
                      </c:pt>
                      <c:pt idx="1938">
                        <c:v>9.1999999999999993</c:v>
                      </c:pt>
                      <c:pt idx="1939">
                        <c:v>9.1999999999999993</c:v>
                      </c:pt>
                      <c:pt idx="1940">
                        <c:v>9.1999999999999993</c:v>
                      </c:pt>
                      <c:pt idx="1941">
                        <c:v>9.1999999999999993</c:v>
                      </c:pt>
                      <c:pt idx="1942">
                        <c:v>9.1999999999999993</c:v>
                      </c:pt>
                      <c:pt idx="1943">
                        <c:v>9.1999999999999993</c:v>
                      </c:pt>
                      <c:pt idx="1944">
                        <c:v>9.3000000000000007</c:v>
                      </c:pt>
                      <c:pt idx="1945">
                        <c:v>9.1999999999999993</c:v>
                      </c:pt>
                      <c:pt idx="1946">
                        <c:v>9.1999999999999993</c:v>
                      </c:pt>
                      <c:pt idx="1947">
                        <c:v>9.3000000000000007</c:v>
                      </c:pt>
                      <c:pt idx="1948">
                        <c:v>9.1999999999999993</c:v>
                      </c:pt>
                      <c:pt idx="1949">
                        <c:v>9.3000000000000007</c:v>
                      </c:pt>
                      <c:pt idx="1950">
                        <c:v>9.3000000000000007</c:v>
                      </c:pt>
                      <c:pt idx="1951">
                        <c:v>9.3000000000000007</c:v>
                      </c:pt>
                      <c:pt idx="1952">
                        <c:v>9.1999999999999993</c:v>
                      </c:pt>
                      <c:pt idx="1953">
                        <c:v>9.3000000000000007</c:v>
                      </c:pt>
                      <c:pt idx="1954">
                        <c:v>9.3000000000000007</c:v>
                      </c:pt>
                      <c:pt idx="1955">
                        <c:v>9.1999999999999993</c:v>
                      </c:pt>
                      <c:pt idx="1956">
                        <c:v>9.1999999999999993</c:v>
                      </c:pt>
                      <c:pt idx="1957">
                        <c:v>9.1999999999999993</c:v>
                      </c:pt>
                      <c:pt idx="1958">
                        <c:v>9.1999999999999993</c:v>
                      </c:pt>
                      <c:pt idx="1959">
                        <c:v>9.1999999999999993</c:v>
                      </c:pt>
                      <c:pt idx="1960">
                        <c:v>9.1999999999999993</c:v>
                      </c:pt>
                      <c:pt idx="1961">
                        <c:v>9.1999999999999993</c:v>
                      </c:pt>
                      <c:pt idx="1962">
                        <c:v>9.3000000000000007</c:v>
                      </c:pt>
                      <c:pt idx="1963">
                        <c:v>9.1999999999999993</c:v>
                      </c:pt>
                      <c:pt idx="1964">
                        <c:v>9.1999999999999993</c:v>
                      </c:pt>
                      <c:pt idx="1965">
                        <c:v>9.3000000000000007</c:v>
                      </c:pt>
                      <c:pt idx="1966">
                        <c:v>9.3000000000000007</c:v>
                      </c:pt>
                      <c:pt idx="1967">
                        <c:v>9.1999999999999993</c:v>
                      </c:pt>
                      <c:pt idx="1968">
                        <c:v>9.3000000000000007</c:v>
                      </c:pt>
                      <c:pt idx="1969">
                        <c:v>9.1999999999999993</c:v>
                      </c:pt>
                      <c:pt idx="1970">
                        <c:v>9.3000000000000007</c:v>
                      </c:pt>
                      <c:pt idx="1971">
                        <c:v>9.3000000000000007</c:v>
                      </c:pt>
                      <c:pt idx="1972">
                        <c:v>9.3000000000000007</c:v>
                      </c:pt>
                      <c:pt idx="1973">
                        <c:v>9.1999999999999993</c:v>
                      </c:pt>
                      <c:pt idx="1974">
                        <c:v>9.3000000000000007</c:v>
                      </c:pt>
                      <c:pt idx="1975">
                        <c:v>9.1999999999999993</c:v>
                      </c:pt>
                      <c:pt idx="1976">
                        <c:v>9.3000000000000007</c:v>
                      </c:pt>
                      <c:pt idx="1977">
                        <c:v>9.1999999999999993</c:v>
                      </c:pt>
                      <c:pt idx="1978">
                        <c:v>9.1999999999999993</c:v>
                      </c:pt>
                      <c:pt idx="1979">
                        <c:v>9.1999999999999993</c:v>
                      </c:pt>
                      <c:pt idx="1980">
                        <c:v>9.1999999999999993</c:v>
                      </c:pt>
                      <c:pt idx="1981">
                        <c:v>9.1999999999999993</c:v>
                      </c:pt>
                      <c:pt idx="1982">
                        <c:v>9.1999999999999993</c:v>
                      </c:pt>
                      <c:pt idx="1983">
                        <c:v>9.1999999999999993</c:v>
                      </c:pt>
                      <c:pt idx="1984">
                        <c:v>9.1999999999999993</c:v>
                      </c:pt>
                      <c:pt idx="1985">
                        <c:v>9.1999999999999993</c:v>
                      </c:pt>
                      <c:pt idx="1986">
                        <c:v>9.1999999999999993</c:v>
                      </c:pt>
                      <c:pt idx="1987">
                        <c:v>9.3000000000000007</c:v>
                      </c:pt>
                      <c:pt idx="1988">
                        <c:v>9.1999999999999993</c:v>
                      </c:pt>
                      <c:pt idx="1989">
                        <c:v>9.3000000000000007</c:v>
                      </c:pt>
                      <c:pt idx="1990">
                        <c:v>9.1999999999999993</c:v>
                      </c:pt>
                      <c:pt idx="1991">
                        <c:v>9.1999999999999993</c:v>
                      </c:pt>
                      <c:pt idx="1992">
                        <c:v>9.1999999999999993</c:v>
                      </c:pt>
                      <c:pt idx="1993">
                        <c:v>9.1999999999999993</c:v>
                      </c:pt>
                      <c:pt idx="1994">
                        <c:v>9.1999999999999993</c:v>
                      </c:pt>
                      <c:pt idx="1995">
                        <c:v>9.3000000000000007</c:v>
                      </c:pt>
                      <c:pt idx="1996">
                        <c:v>9.3000000000000007</c:v>
                      </c:pt>
                      <c:pt idx="1997">
                        <c:v>9.3000000000000007</c:v>
                      </c:pt>
                      <c:pt idx="1998">
                        <c:v>9.3000000000000007</c:v>
                      </c:pt>
                      <c:pt idx="1999">
                        <c:v>9.3000000000000007</c:v>
                      </c:pt>
                      <c:pt idx="2000">
                        <c:v>9.1999999999999993</c:v>
                      </c:pt>
                      <c:pt idx="2001">
                        <c:v>9.3000000000000007</c:v>
                      </c:pt>
                      <c:pt idx="2002">
                        <c:v>9.1999999999999993</c:v>
                      </c:pt>
                      <c:pt idx="2003">
                        <c:v>9.1999999999999993</c:v>
                      </c:pt>
                      <c:pt idx="2004">
                        <c:v>9.1999999999999993</c:v>
                      </c:pt>
                      <c:pt idx="2005">
                        <c:v>9.1999999999999993</c:v>
                      </c:pt>
                      <c:pt idx="2006">
                        <c:v>9.3000000000000007</c:v>
                      </c:pt>
                      <c:pt idx="2007">
                        <c:v>9.1999999999999993</c:v>
                      </c:pt>
                      <c:pt idx="2008">
                        <c:v>9.1999999999999993</c:v>
                      </c:pt>
                      <c:pt idx="2009">
                        <c:v>9.1999999999999993</c:v>
                      </c:pt>
                      <c:pt idx="2010">
                        <c:v>9.3000000000000007</c:v>
                      </c:pt>
                      <c:pt idx="2011">
                        <c:v>9.3000000000000007</c:v>
                      </c:pt>
                      <c:pt idx="2012">
                        <c:v>9.3000000000000007</c:v>
                      </c:pt>
                      <c:pt idx="2013">
                        <c:v>9.3000000000000007</c:v>
                      </c:pt>
                      <c:pt idx="2014">
                        <c:v>9.3000000000000007</c:v>
                      </c:pt>
                      <c:pt idx="2015">
                        <c:v>9.1999999999999993</c:v>
                      </c:pt>
                      <c:pt idx="2016">
                        <c:v>9.3000000000000007</c:v>
                      </c:pt>
                      <c:pt idx="2017">
                        <c:v>9.3000000000000007</c:v>
                      </c:pt>
                      <c:pt idx="2018">
                        <c:v>9.3000000000000007</c:v>
                      </c:pt>
                      <c:pt idx="2019">
                        <c:v>9.3000000000000007</c:v>
                      </c:pt>
                      <c:pt idx="2020">
                        <c:v>9.3000000000000007</c:v>
                      </c:pt>
                      <c:pt idx="2021">
                        <c:v>9.3000000000000007</c:v>
                      </c:pt>
                      <c:pt idx="2022">
                        <c:v>9.3000000000000007</c:v>
                      </c:pt>
                      <c:pt idx="2023">
                        <c:v>9.3000000000000007</c:v>
                      </c:pt>
                      <c:pt idx="2024">
                        <c:v>9.1999999999999993</c:v>
                      </c:pt>
                    </c:numCache>
                  </c:numRef>
                </c:yVal>
                <c:smooth val="0"/>
              </c15:ser>
            </c15:filteredScatterSeries>
          </c:ext>
        </c:extLst>
      </c:scatterChart>
      <c:valAx>
        <c:axId val="273980280"/>
        <c:scaling>
          <c:orientation val="minMax"/>
          <c:max val="80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US"/>
                  <a:t>Time (s)</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273980672"/>
        <c:crosses val="autoZero"/>
        <c:crossBetween val="midCat"/>
      </c:valAx>
      <c:valAx>
        <c:axId val="27398067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US"/>
                  <a:t>Voltage (V)</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273980280"/>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legend>
    <c:plotVisOnly val="1"/>
    <c:dispBlanksAs val="gap"/>
    <c:showDLblsOverMax val="0"/>
  </c:chart>
  <c:spPr>
    <a:noFill/>
    <a:ln>
      <a:noFill/>
    </a:ln>
    <a:effectLst/>
  </c:spPr>
  <c:txPr>
    <a:bodyPr/>
    <a:lstStyle/>
    <a:p>
      <a:pPr>
        <a:defRPr>
          <a:latin typeface="Times New Roman" panose="02020603050405020304" pitchFamily="18" charset="0"/>
          <a:cs typeface="Times New Roman" panose="02020603050405020304" pitchFamily="18"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US" sz="1800" b="1" dirty="0"/>
              <a:t>Long Duration Experiments </a:t>
            </a:r>
            <a:endParaRPr lang="en-US" sz="1800" b="1" dirty="0" smtClean="0"/>
          </a:p>
          <a:p>
            <a:pPr>
              <a:defRPr sz="1800" b="1"/>
            </a:pPr>
            <a:r>
              <a:rPr lang="en-US" sz="1800" b="1" dirty="0" smtClean="0"/>
              <a:t>(Days</a:t>
            </a:r>
            <a:r>
              <a:rPr lang="en-US" sz="1800" b="1" baseline="0" dirty="0" smtClean="0"/>
              <a:t> 4 &amp; 5 Part A </a:t>
            </a:r>
            <a:r>
              <a:rPr lang="en-US" sz="1800" b="1" dirty="0" smtClean="0"/>
              <a:t>Measured </a:t>
            </a:r>
            <a:r>
              <a:rPr lang="en-US" sz="1800" b="1" dirty="0"/>
              <a:t>from ERM AR)</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scatterChart>
        <c:scatterStyle val="lineMarker"/>
        <c:varyColors val="0"/>
        <c:ser>
          <c:idx val="0"/>
          <c:order val="0"/>
          <c:tx>
            <c:strRef>
              <c:f>'[T1500170-v3 LHO Charge Exp Day 4 and 5.xlsx]Raw Data'!$Q$14</c:f>
              <c:strCache>
                <c:ptCount val="1"/>
                <c:pt idx="0">
                  <c:v>4.7 Part A - Standard flappy pannel procedure</c:v>
                </c:pt>
              </c:strCache>
            </c:strRef>
          </c:tx>
          <c:spPr>
            <a:ln w="19050" cap="rnd">
              <a:solidFill>
                <a:schemeClr val="accent1"/>
              </a:solidFill>
              <a:round/>
            </a:ln>
            <a:effectLst/>
          </c:spPr>
          <c:marker>
            <c:symbol val="none"/>
          </c:marker>
          <c:xVal>
            <c:numRef>
              <c:f>'[T1500170-v3 LHO Charge Exp Day 4 and 5.xlsx]Raw Data'!$B$18:$B$4644</c:f>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f>'[T1500170-v3 LHO Charge Exp Day 4 and 5.xlsx]Raw Data'!$Q$18:$Q$4644</c:f>
              <c:numCache>
                <c:formatCode>#,##0.0</c:formatCode>
                <c:ptCount val="4627"/>
                <c:pt idx="0">
                  <c:v>-2.2999999999999998</c:v>
                </c:pt>
                <c:pt idx="1">
                  <c:v>-2.2000000000000002</c:v>
                </c:pt>
                <c:pt idx="2">
                  <c:v>-2.2000000000000002</c:v>
                </c:pt>
                <c:pt idx="3">
                  <c:v>-2.2999999999999998</c:v>
                </c:pt>
                <c:pt idx="4">
                  <c:v>-2.2999999999999998</c:v>
                </c:pt>
                <c:pt idx="5">
                  <c:v>-2.2000000000000002</c:v>
                </c:pt>
                <c:pt idx="6">
                  <c:v>-2.2000000000000002</c:v>
                </c:pt>
                <c:pt idx="7">
                  <c:v>-2.2999999999999998</c:v>
                </c:pt>
                <c:pt idx="8">
                  <c:v>-2.4</c:v>
                </c:pt>
                <c:pt idx="9">
                  <c:v>-2.4</c:v>
                </c:pt>
                <c:pt idx="10">
                  <c:v>-2.6</c:v>
                </c:pt>
                <c:pt idx="11">
                  <c:v>-2.8</c:v>
                </c:pt>
                <c:pt idx="12">
                  <c:v>-3.1</c:v>
                </c:pt>
                <c:pt idx="13">
                  <c:v>-3.8</c:v>
                </c:pt>
                <c:pt idx="14">
                  <c:v>-4.3</c:v>
                </c:pt>
                <c:pt idx="15">
                  <c:v>-5.4</c:v>
                </c:pt>
                <c:pt idx="16">
                  <c:v>-6.7</c:v>
                </c:pt>
                <c:pt idx="17">
                  <c:v>-8.3000000000000007</c:v>
                </c:pt>
                <c:pt idx="18">
                  <c:v>-12.4</c:v>
                </c:pt>
                <c:pt idx="19">
                  <c:v>-15.2</c:v>
                </c:pt>
                <c:pt idx="20">
                  <c:v>-21.8</c:v>
                </c:pt>
                <c:pt idx="21">
                  <c:v>-24.1</c:v>
                </c:pt>
                <c:pt idx="22">
                  <c:v>-18</c:v>
                </c:pt>
                <c:pt idx="23">
                  <c:v>-14.8</c:v>
                </c:pt>
                <c:pt idx="24">
                  <c:v>-13.1</c:v>
                </c:pt>
                <c:pt idx="25">
                  <c:v>-11.8</c:v>
                </c:pt>
                <c:pt idx="26">
                  <c:v>-11.8</c:v>
                </c:pt>
                <c:pt idx="27">
                  <c:v>-13.1</c:v>
                </c:pt>
                <c:pt idx="28">
                  <c:v>-15.2</c:v>
                </c:pt>
                <c:pt idx="29">
                  <c:v>-13.2</c:v>
                </c:pt>
                <c:pt idx="30">
                  <c:v>-11.4</c:v>
                </c:pt>
                <c:pt idx="31">
                  <c:v>-11.1</c:v>
                </c:pt>
                <c:pt idx="32">
                  <c:v>-10.4</c:v>
                </c:pt>
                <c:pt idx="33">
                  <c:v>-9.9</c:v>
                </c:pt>
                <c:pt idx="34">
                  <c:v>-9</c:v>
                </c:pt>
                <c:pt idx="35">
                  <c:v>-7.1</c:v>
                </c:pt>
                <c:pt idx="36">
                  <c:v>-4.3</c:v>
                </c:pt>
                <c:pt idx="37">
                  <c:v>-1.2</c:v>
                </c:pt>
                <c:pt idx="38">
                  <c:v>-1.7</c:v>
                </c:pt>
                <c:pt idx="39">
                  <c:v>0.5</c:v>
                </c:pt>
                <c:pt idx="40">
                  <c:v>-0.3</c:v>
                </c:pt>
                <c:pt idx="41">
                  <c:v>-1.2</c:v>
                </c:pt>
                <c:pt idx="42">
                  <c:v>-1.7</c:v>
                </c:pt>
                <c:pt idx="43">
                  <c:v>-1.8</c:v>
                </c:pt>
                <c:pt idx="44">
                  <c:v>-1.7</c:v>
                </c:pt>
                <c:pt idx="45">
                  <c:v>-1.9</c:v>
                </c:pt>
                <c:pt idx="46">
                  <c:v>-2.4</c:v>
                </c:pt>
                <c:pt idx="47">
                  <c:v>-5</c:v>
                </c:pt>
                <c:pt idx="48">
                  <c:v>-9.1</c:v>
                </c:pt>
                <c:pt idx="49">
                  <c:v>-11</c:v>
                </c:pt>
                <c:pt idx="50">
                  <c:v>-13.3</c:v>
                </c:pt>
                <c:pt idx="51">
                  <c:v>-14.4</c:v>
                </c:pt>
                <c:pt idx="52">
                  <c:v>-14.6</c:v>
                </c:pt>
                <c:pt idx="53">
                  <c:v>-15.2</c:v>
                </c:pt>
                <c:pt idx="54">
                  <c:v>-16.899999999999999</c:v>
                </c:pt>
                <c:pt idx="55">
                  <c:v>-22.1</c:v>
                </c:pt>
                <c:pt idx="56">
                  <c:v>-30.1</c:v>
                </c:pt>
                <c:pt idx="57">
                  <c:v>-50</c:v>
                </c:pt>
                <c:pt idx="58">
                  <c:v>-64.599999999999994</c:v>
                </c:pt>
                <c:pt idx="59">
                  <c:v>-70.099999999999994</c:v>
                </c:pt>
                <c:pt idx="60">
                  <c:v>-85.5</c:v>
                </c:pt>
                <c:pt idx="61">
                  <c:v>-105.3</c:v>
                </c:pt>
                <c:pt idx="62">
                  <c:v>-150.5</c:v>
                </c:pt>
                <c:pt idx="63">
                  <c:v>-235.7</c:v>
                </c:pt>
                <c:pt idx="64">
                  <c:v>-302.60000000000002</c:v>
                </c:pt>
                <c:pt idx="65">
                  <c:v>-367.7</c:v>
                </c:pt>
                <c:pt idx="66">
                  <c:v>-461.8</c:v>
                </c:pt>
                <c:pt idx="67">
                  <c:v>-545.70000000000005</c:v>
                </c:pt>
                <c:pt idx="68">
                  <c:v>-618.1</c:v>
                </c:pt>
                <c:pt idx="69">
                  <c:v>-679.9</c:v>
                </c:pt>
                <c:pt idx="70">
                  <c:v>-716.4</c:v>
                </c:pt>
                <c:pt idx="71">
                  <c:v>-758</c:v>
                </c:pt>
                <c:pt idx="72">
                  <c:v>-789.7</c:v>
                </c:pt>
                <c:pt idx="73">
                  <c:v>-814.3</c:v>
                </c:pt>
                <c:pt idx="74">
                  <c:v>-828.4</c:v>
                </c:pt>
                <c:pt idx="75">
                  <c:v>-834.1</c:v>
                </c:pt>
                <c:pt idx="76">
                  <c:v>-836.3</c:v>
                </c:pt>
                <c:pt idx="77">
                  <c:v>-838</c:v>
                </c:pt>
                <c:pt idx="78">
                  <c:v>-833.4</c:v>
                </c:pt>
                <c:pt idx="79">
                  <c:v>-827.2</c:v>
                </c:pt>
                <c:pt idx="80">
                  <c:v>-836.7</c:v>
                </c:pt>
                <c:pt idx="81">
                  <c:v>-844</c:v>
                </c:pt>
                <c:pt idx="82">
                  <c:v>-848.8</c:v>
                </c:pt>
                <c:pt idx="83">
                  <c:v>-851.9</c:v>
                </c:pt>
                <c:pt idx="84">
                  <c:v>-854</c:v>
                </c:pt>
                <c:pt idx="85">
                  <c:v>-854.7</c:v>
                </c:pt>
                <c:pt idx="86">
                  <c:v>-855.2</c:v>
                </c:pt>
                <c:pt idx="87">
                  <c:v>-855.1</c:v>
                </c:pt>
                <c:pt idx="88">
                  <c:v>-860.5</c:v>
                </c:pt>
                <c:pt idx="89">
                  <c:v>-869.1</c:v>
                </c:pt>
                <c:pt idx="90">
                  <c:v>-869.5</c:v>
                </c:pt>
                <c:pt idx="91">
                  <c:v>-869.5</c:v>
                </c:pt>
                <c:pt idx="92">
                  <c:v>-868.5</c:v>
                </c:pt>
                <c:pt idx="93">
                  <c:v>-866.7</c:v>
                </c:pt>
                <c:pt idx="94">
                  <c:v>-864.5</c:v>
                </c:pt>
                <c:pt idx="95">
                  <c:v>-862.5</c:v>
                </c:pt>
                <c:pt idx="96">
                  <c:v>-860.9</c:v>
                </c:pt>
                <c:pt idx="97">
                  <c:v>-858.9</c:v>
                </c:pt>
                <c:pt idx="98">
                  <c:v>-856.7</c:v>
                </c:pt>
                <c:pt idx="99">
                  <c:v>-855.6</c:v>
                </c:pt>
                <c:pt idx="100">
                  <c:v>-854.8</c:v>
                </c:pt>
                <c:pt idx="101">
                  <c:v>-854.8</c:v>
                </c:pt>
                <c:pt idx="102">
                  <c:v>-854.9</c:v>
                </c:pt>
                <c:pt idx="103">
                  <c:v>-854.8</c:v>
                </c:pt>
                <c:pt idx="104">
                  <c:v>-854.7</c:v>
                </c:pt>
                <c:pt idx="105">
                  <c:v>-853.9</c:v>
                </c:pt>
                <c:pt idx="106">
                  <c:v>-853.1</c:v>
                </c:pt>
                <c:pt idx="107">
                  <c:v>-852.5</c:v>
                </c:pt>
                <c:pt idx="108">
                  <c:v>-852.1</c:v>
                </c:pt>
                <c:pt idx="109">
                  <c:v>-851.8</c:v>
                </c:pt>
                <c:pt idx="110">
                  <c:v>-851.7</c:v>
                </c:pt>
                <c:pt idx="111">
                  <c:v>-851.5</c:v>
                </c:pt>
                <c:pt idx="112">
                  <c:v>-851.2</c:v>
                </c:pt>
                <c:pt idx="113">
                  <c:v>-851</c:v>
                </c:pt>
                <c:pt idx="114">
                  <c:v>-850.9</c:v>
                </c:pt>
                <c:pt idx="115">
                  <c:v>-850.7</c:v>
                </c:pt>
                <c:pt idx="116">
                  <c:v>-850.5</c:v>
                </c:pt>
                <c:pt idx="117">
                  <c:v>-851</c:v>
                </c:pt>
                <c:pt idx="118">
                  <c:v>-851.3</c:v>
                </c:pt>
                <c:pt idx="119">
                  <c:v>-851.4</c:v>
                </c:pt>
                <c:pt idx="120">
                  <c:v>-851.3</c:v>
                </c:pt>
                <c:pt idx="121">
                  <c:v>-850.3</c:v>
                </c:pt>
                <c:pt idx="122">
                  <c:v>-849.7</c:v>
                </c:pt>
                <c:pt idx="123">
                  <c:v>-849.3</c:v>
                </c:pt>
                <c:pt idx="124">
                  <c:v>-849</c:v>
                </c:pt>
                <c:pt idx="125">
                  <c:v>-849.3</c:v>
                </c:pt>
                <c:pt idx="126">
                  <c:v>-849.9</c:v>
                </c:pt>
                <c:pt idx="127">
                  <c:v>-850</c:v>
                </c:pt>
                <c:pt idx="128">
                  <c:v>-849.9</c:v>
                </c:pt>
                <c:pt idx="129">
                  <c:v>-849.2</c:v>
                </c:pt>
                <c:pt idx="130">
                  <c:v>-848.6</c:v>
                </c:pt>
                <c:pt idx="131">
                  <c:v>-848</c:v>
                </c:pt>
                <c:pt idx="132">
                  <c:v>-847.7</c:v>
                </c:pt>
                <c:pt idx="133">
                  <c:v>-848</c:v>
                </c:pt>
                <c:pt idx="134">
                  <c:v>-848.4</c:v>
                </c:pt>
                <c:pt idx="135">
                  <c:v>-848.5</c:v>
                </c:pt>
                <c:pt idx="136">
                  <c:v>-848.3</c:v>
                </c:pt>
                <c:pt idx="137">
                  <c:v>-847.5</c:v>
                </c:pt>
                <c:pt idx="138">
                  <c:v>-846.9</c:v>
                </c:pt>
                <c:pt idx="139">
                  <c:v>-846.4</c:v>
                </c:pt>
                <c:pt idx="140">
                  <c:v>-846.3</c:v>
                </c:pt>
                <c:pt idx="141">
                  <c:v>-846.8</c:v>
                </c:pt>
                <c:pt idx="142">
                  <c:v>-847.1</c:v>
                </c:pt>
                <c:pt idx="143">
                  <c:v>-847.1</c:v>
                </c:pt>
                <c:pt idx="144">
                  <c:v>-847.1</c:v>
                </c:pt>
                <c:pt idx="145">
                  <c:v>-846.1</c:v>
                </c:pt>
                <c:pt idx="146">
                  <c:v>-845.6</c:v>
                </c:pt>
                <c:pt idx="147">
                  <c:v>-845.1</c:v>
                </c:pt>
                <c:pt idx="148">
                  <c:v>-844.8</c:v>
                </c:pt>
                <c:pt idx="149">
                  <c:v>-845.2</c:v>
                </c:pt>
                <c:pt idx="150">
                  <c:v>-845.6</c:v>
                </c:pt>
                <c:pt idx="151">
                  <c:v>-845.7</c:v>
                </c:pt>
                <c:pt idx="152">
                  <c:v>-845.7</c:v>
                </c:pt>
                <c:pt idx="153">
                  <c:v>-845</c:v>
                </c:pt>
                <c:pt idx="154">
                  <c:v>-844.1</c:v>
                </c:pt>
                <c:pt idx="155">
                  <c:v>-843.7</c:v>
                </c:pt>
                <c:pt idx="156">
                  <c:v>-843.4</c:v>
                </c:pt>
                <c:pt idx="157">
                  <c:v>-843.8</c:v>
                </c:pt>
                <c:pt idx="158">
                  <c:v>-844.1</c:v>
                </c:pt>
                <c:pt idx="159">
                  <c:v>-844.2</c:v>
                </c:pt>
                <c:pt idx="160">
                  <c:v>-844.2</c:v>
                </c:pt>
                <c:pt idx="161">
                  <c:v>-843.5</c:v>
                </c:pt>
                <c:pt idx="162">
                  <c:v>-842.9</c:v>
                </c:pt>
                <c:pt idx="163">
                  <c:v>-842.5</c:v>
                </c:pt>
                <c:pt idx="164">
                  <c:v>-842.3</c:v>
                </c:pt>
                <c:pt idx="165">
                  <c:v>-842.8</c:v>
                </c:pt>
                <c:pt idx="166">
                  <c:v>-843</c:v>
                </c:pt>
                <c:pt idx="167">
                  <c:v>-843.2</c:v>
                </c:pt>
                <c:pt idx="168">
                  <c:v>-842.9</c:v>
                </c:pt>
                <c:pt idx="169">
                  <c:v>-842.3</c:v>
                </c:pt>
                <c:pt idx="170">
                  <c:v>-841.6</c:v>
                </c:pt>
                <c:pt idx="171">
                  <c:v>-841.3</c:v>
                </c:pt>
                <c:pt idx="172">
                  <c:v>-841</c:v>
                </c:pt>
                <c:pt idx="173">
                  <c:v>-841.5</c:v>
                </c:pt>
                <c:pt idx="174">
                  <c:v>-841.8</c:v>
                </c:pt>
                <c:pt idx="175">
                  <c:v>-841.9</c:v>
                </c:pt>
                <c:pt idx="176">
                  <c:v>-841.8</c:v>
                </c:pt>
                <c:pt idx="177">
                  <c:v>-841</c:v>
                </c:pt>
                <c:pt idx="178">
                  <c:v>-840.4</c:v>
                </c:pt>
                <c:pt idx="179">
                  <c:v>-840</c:v>
                </c:pt>
                <c:pt idx="180">
                  <c:v>-839.7</c:v>
                </c:pt>
                <c:pt idx="181">
                  <c:v>-840.2</c:v>
                </c:pt>
                <c:pt idx="182">
                  <c:v>-840.6</c:v>
                </c:pt>
                <c:pt idx="183">
                  <c:v>-840.7</c:v>
                </c:pt>
                <c:pt idx="184">
                  <c:v>-840.7</c:v>
                </c:pt>
                <c:pt idx="185">
                  <c:v>-839.9</c:v>
                </c:pt>
                <c:pt idx="186">
                  <c:v>-839.1</c:v>
                </c:pt>
                <c:pt idx="187">
                  <c:v>-838.8</c:v>
                </c:pt>
                <c:pt idx="188">
                  <c:v>-838.5</c:v>
                </c:pt>
                <c:pt idx="189">
                  <c:v>-839</c:v>
                </c:pt>
                <c:pt idx="190">
                  <c:v>-839.3</c:v>
                </c:pt>
                <c:pt idx="191">
                  <c:v>-839.5</c:v>
                </c:pt>
                <c:pt idx="192">
                  <c:v>-839.5</c:v>
                </c:pt>
                <c:pt idx="193">
                  <c:v>-838.8</c:v>
                </c:pt>
                <c:pt idx="194">
                  <c:v>-838.2</c:v>
                </c:pt>
                <c:pt idx="195">
                  <c:v>-837.7</c:v>
                </c:pt>
                <c:pt idx="196">
                  <c:v>-837.4</c:v>
                </c:pt>
                <c:pt idx="197">
                  <c:v>-837.9</c:v>
                </c:pt>
                <c:pt idx="198">
                  <c:v>-838.3</c:v>
                </c:pt>
                <c:pt idx="199">
                  <c:v>-838.4</c:v>
                </c:pt>
                <c:pt idx="200">
                  <c:v>-838.4</c:v>
                </c:pt>
                <c:pt idx="201">
                  <c:v>-837.6</c:v>
                </c:pt>
                <c:pt idx="202">
                  <c:v>-837</c:v>
                </c:pt>
                <c:pt idx="203">
                  <c:v>-836.6</c:v>
                </c:pt>
                <c:pt idx="204">
                  <c:v>-836.5</c:v>
                </c:pt>
                <c:pt idx="205">
                  <c:v>-837</c:v>
                </c:pt>
                <c:pt idx="206">
                  <c:v>-837.2</c:v>
                </c:pt>
                <c:pt idx="207">
                  <c:v>-837.3</c:v>
                </c:pt>
                <c:pt idx="208">
                  <c:v>-837.3</c:v>
                </c:pt>
                <c:pt idx="209">
                  <c:v>-836.5</c:v>
                </c:pt>
                <c:pt idx="210">
                  <c:v>-835.8</c:v>
                </c:pt>
                <c:pt idx="211">
                  <c:v>-835.4</c:v>
                </c:pt>
                <c:pt idx="212">
                  <c:v>-835.2</c:v>
                </c:pt>
                <c:pt idx="213">
                  <c:v>-835.7</c:v>
                </c:pt>
                <c:pt idx="214">
                  <c:v>-836.1</c:v>
                </c:pt>
                <c:pt idx="215">
                  <c:v>-836.3</c:v>
                </c:pt>
                <c:pt idx="216">
                  <c:v>-836.3</c:v>
                </c:pt>
                <c:pt idx="217">
                  <c:v>-835.7</c:v>
                </c:pt>
                <c:pt idx="218">
                  <c:v>-834.8</c:v>
                </c:pt>
                <c:pt idx="219">
                  <c:v>-834.4</c:v>
                </c:pt>
                <c:pt idx="220">
                  <c:v>-834.1</c:v>
                </c:pt>
                <c:pt idx="221">
                  <c:v>-834.6</c:v>
                </c:pt>
                <c:pt idx="222">
                  <c:v>-835</c:v>
                </c:pt>
                <c:pt idx="223">
                  <c:v>-835.2</c:v>
                </c:pt>
                <c:pt idx="224">
                  <c:v>-835.1</c:v>
                </c:pt>
                <c:pt idx="225">
                  <c:v>-834.5</c:v>
                </c:pt>
                <c:pt idx="226">
                  <c:v>-833.8</c:v>
                </c:pt>
                <c:pt idx="227">
                  <c:v>-833.4</c:v>
                </c:pt>
                <c:pt idx="228">
                  <c:v>-833.2</c:v>
                </c:pt>
                <c:pt idx="229">
                  <c:v>-833.7</c:v>
                </c:pt>
                <c:pt idx="230">
                  <c:v>-834</c:v>
                </c:pt>
                <c:pt idx="231">
                  <c:v>-834.1</c:v>
                </c:pt>
                <c:pt idx="232">
                  <c:v>-834</c:v>
                </c:pt>
                <c:pt idx="233">
                  <c:v>-833.3</c:v>
                </c:pt>
                <c:pt idx="234">
                  <c:v>-832.8</c:v>
                </c:pt>
                <c:pt idx="235">
                  <c:v>-832.5</c:v>
                </c:pt>
                <c:pt idx="236">
                  <c:v>-832.3</c:v>
                </c:pt>
                <c:pt idx="237">
                  <c:v>-833</c:v>
                </c:pt>
                <c:pt idx="238">
                  <c:v>-833.5</c:v>
                </c:pt>
                <c:pt idx="239">
                  <c:v>-833.8</c:v>
                </c:pt>
                <c:pt idx="240">
                  <c:v>-834.5</c:v>
                </c:pt>
                <c:pt idx="241">
                  <c:v>-834.2</c:v>
                </c:pt>
                <c:pt idx="242">
                  <c:v>-834.7</c:v>
                </c:pt>
                <c:pt idx="243">
                  <c:v>-836.1</c:v>
                </c:pt>
                <c:pt idx="244">
                  <c:v>-836.9</c:v>
                </c:pt>
                <c:pt idx="245">
                  <c:v>-841.2</c:v>
                </c:pt>
                <c:pt idx="246">
                  <c:v>-843.6</c:v>
                </c:pt>
                <c:pt idx="247">
                  <c:v>-845.1</c:v>
                </c:pt>
                <c:pt idx="248">
                  <c:v>-852</c:v>
                </c:pt>
                <c:pt idx="249">
                  <c:v>-847.5</c:v>
                </c:pt>
                <c:pt idx="250">
                  <c:v>-839</c:v>
                </c:pt>
                <c:pt idx="251">
                  <c:v>-835.6</c:v>
                </c:pt>
                <c:pt idx="252">
                  <c:v>-833.2</c:v>
                </c:pt>
                <c:pt idx="253">
                  <c:v>-831.9</c:v>
                </c:pt>
                <c:pt idx="254">
                  <c:v>-830.5</c:v>
                </c:pt>
                <c:pt idx="255">
                  <c:v>-828.6</c:v>
                </c:pt>
                <c:pt idx="256">
                  <c:v>-825.7</c:v>
                </c:pt>
                <c:pt idx="257">
                  <c:v>-822.6</c:v>
                </c:pt>
                <c:pt idx="258">
                  <c:v>-820.4</c:v>
                </c:pt>
                <c:pt idx="259">
                  <c:v>-812.3</c:v>
                </c:pt>
                <c:pt idx="260">
                  <c:v>-807.9</c:v>
                </c:pt>
                <c:pt idx="261">
                  <c:v>-809.2</c:v>
                </c:pt>
                <c:pt idx="262">
                  <c:v>-811.5</c:v>
                </c:pt>
                <c:pt idx="263">
                  <c:v>-806.3</c:v>
                </c:pt>
                <c:pt idx="264">
                  <c:v>-794.7</c:v>
                </c:pt>
                <c:pt idx="265">
                  <c:v>-778.8</c:v>
                </c:pt>
                <c:pt idx="266">
                  <c:v>-759.6</c:v>
                </c:pt>
                <c:pt idx="267">
                  <c:v>-743.6</c:v>
                </c:pt>
                <c:pt idx="268">
                  <c:v>-728</c:v>
                </c:pt>
                <c:pt idx="269">
                  <c:v>-718.9</c:v>
                </c:pt>
                <c:pt idx="270">
                  <c:v>-710.8</c:v>
                </c:pt>
                <c:pt idx="271">
                  <c:v>-705.7</c:v>
                </c:pt>
                <c:pt idx="272">
                  <c:v>-687.4</c:v>
                </c:pt>
                <c:pt idx="273">
                  <c:v>-671.9</c:v>
                </c:pt>
                <c:pt idx="274">
                  <c:v>-650.1</c:v>
                </c:pt>
                <c:pt idx="275">
                  <c:v>-630.79999999999995</c:v>
                </c:pt>
                <c:pt idx="276">
                  <c:v>-627.6</c:v>
                </c:pt>
                <c:pt idx="277">
                  <c:v>-617</c:v>
                </c:pt>
                <c:pt idx="278">
                  <c:v>-582.9</c:v>
                </c:pt>
                <c:pt idx="279">
                  <c:v>-499.8</c:v>
                </c:pt>
                <c:pt idx="280">
                  <c:v>-403.9</c:v>
                </c:pt>
                <c:pt idx="281">
                  <c:v>-305.89999999999998</c:v>
                </c:pt>
                <c:pt idx="282">
                  <c:v>-203.6</c:v>
                </c:pt>
                <c:pt idx="283">
                  <c:v>-138.1</c:v>
                </c:pt>
                <c:pt idx="284">
                  <c:v>-86.9</c:v>
                </c:pt>
                <c:pt idx="285">
                  <c:v>-50.5</c:v>
                </c:pt>
                <c:pt idx="286">
                  <c:v>-20</c:v>
                </c:pt>
                <c:pt idx="287">
                  <c:v>-5.5</c:v>
                </c:pt>
                <c:pt idx="288">
                  <c:v>0.6</c:v>
                </c:pt>
                <c:pt idx="289">
                  <c:v>3.6</c:v>
                </c:pt>
                <c:pt idx="290">
                  <c:v>3</c:v>
                </c:pt>
                <c:pt idx="291">
                  <c:v>-2</c:v>
                </c:pt>
                <c:pt idx="292">
                  <c:v>-7.8</c:v>
                </c:pt>
                <c:pt idx="293">
                  <c:v>-12.6</c:v>
                </c:pt>
                <c:pt idx="294">
                  <c:v>-12.7</c:v>
                </c:pt>
                <c:pt idx="295">
                  <c:v>-12.8</c:v>
                </c:pt>
                <c:pt idx="296">
                  <c:v>-16.100000000000001</c:v>
                </c:pt>
                <c:pt idx="297">
                  <c:v>-18.2</c:v>
                </c:pt>
                <c:pt idx="298">
                  <c:v>-20.9</c:v>
                </c:pt>
                <c:pt idx="299">
                  <c:v>-19.8</c:v>
                </c:pt>
                <c:pt idx="300">
                  <c:v>-14.8</c:v>
                </c:pt>
                <c:pt idx="301">
                  <c:v>-12.6</c:v>
                </c:pt>
                <c:pt idx="302">
                  <c:v>-11.8</c:v>
                </c:pt>
                <c:pt idx="303">
                  <c:v>-11.6</c:v>
                </c:pt>
                <c:pt idx="304">
                  <c:v>-12.6</c:v>
                </c:pt>
                <c:pt idx="305">
                  <c:v>-14.4</c:v>
                </c:pt>
                <c:pt idx="306">
                  <c:v>-14.6</c:v>
                </c:pt>
                <c:pt idx="307">
                  <c:v>-18.7</c:v>
                </c:pt>
                <c:pt idx="308">
                  <c:v>-23.5</c:v>
                </c:pt>
                <c:pt idx="309">
                  <c:v>-28.5</c:v>
                </c:pt>
                <c:pt idx="310">
                  <c:v>-32.6</c:v>
                </c:pt>
                <c:pt idx="311">
                  <c:v>-35.9</c:v>
                </c:pt>
                <c:pt idx="312">
                  <c:v>-38</c:v>
                </c:pt>
                <c:pt idx="313">
                  <c:v>-36</c:v>
                </c:pt>
                <c:pt idx="314">
                  <c:v>-38.200000000000003</c:v>
                </c:pt>
                <c:pt idx="315">
                  <c:v>-38.700000000000003</c:v>
                </c:pt>
                <c:pt idx="316">
                  <c:v>-37.9</c:v>
                </c:pt>
                <c:pt idx="317">
                  <c:v>-38.1</c:v>
                </c:pt>
                <c:pt idx="318">
                  <c:v>-34.700000000000003</c:v>
                </c:pt>
                <c:pt idx="319">
                  <c:v>-26.3</c:v>
                </c:pt>
                <c:pt idx="320">
                  <c:v>-22.1</c:v>
                </c:pt>
                <c:pt idx="321">
                  <c:v>-14.6</c:v>
                </c:pt>
                <c:pt idx="322">
                  <c:v>-9.4</c:v>
                </c:pt>
                <c:pt idx="323">
                  <c:v>-13.3</c:v>
                </c:pt>
                <c:pt idx="324">
                  <c:v>-20.9</c:v>
                </c:pt>
                <c:pt idx="325">
                  <c:v>-22.6</c:v>
                </c:pt>
                <c:pt idx="326">
                  <c:v>-20.100000000000001</c:v>
                </c:pt>
                <c:pt idx="327">
                  <c:v>-18.100000000000001</c:v>
                </c:pt>
                <c:pt idx="328">
                  <c:v>-13.5</c:v>
                </c:pt>
                <c:pt idx="329">
                  <c:v>-11.1</c:v>
                </c:pt>
                <c:pt idx="330">
                  <c:v>-7.4</c:v>
                </c:pt>
                <c:pt idx="331">
                  <c:v>-11.8</c:v>
                </c:pt>
                <c:pt idx="332">
                  <c:v>-20.8</c:v>
                </c:pt>
                <c:pt idx="333">
                  <c:v>-23.3</c:v>
                </c:pt>
                <c:pt idx="334">
                  <c:v>-26.6</c:v>
                </c:pt>
                <c:pt idx="335">
                  <c:v>-31.7</c:v>
                </c:pt>
                <c:pt idx="336">
                  <c:v>-36.5</c:v>
                </c:pt>
                <c:pt idx="337">
                  <c:v>-40.9</c:v>
                </c:pt>
                <c:pt idx="338">
                  <c:v>-40</c:v>
                </c:pt>
                <c:pt idx="339">
                  <c:v>-33.5</c:v>
                </c:pt>
                <c:pt idx="340">
                  <c:v>-22.5</c:v>
                </c:pt>
                <c:pt idx="341">
                  <c:v>-14.3</c:v>
                </c:pt>
                <c:pt idx="342">
                  <c:v>-6</c:v>
                </c:pt>
                <c:pt idx="343">
                  <c:v>-2.7</c:v>
                </c:pt>
                <c:pt idx="344">
                  <c:v>-3.1</c:v>
                </c:pt>
                <c:pt idx="345">
                  <c:v>-5</c:v>
                </c:pt>
                <c:pt idx="346">
                  <c:v>-15.3</c:v>
                </c:pt>
                <c:pt idx="347">
                  <c:v>-25</c:v>
                </c:pt>
                <c:pt idx="348">
                  <c:v>-32.200000000000003</c:v>
                </c:pt>
                <c:pt idx="349">
                  <c:v>-34.4</c:v>
                </c:pt>
                <c:pt idx="350">
                  <c:v>-33.1</c:v>
                </c:pt>
                <c:pt idx="351">
                  <c:v>-31.6</c:v>
                </c:pt>
                <c:pt idx="352">
                  <c:v>-31.8</c:v>
                </c:pt>
                <c:pt idx="353">
                  <c:v>-32.5</c:v>
                </c:pt>
                <c:pt idx="354">
                  <c:v>-32.6</c:v>
                </c:pt>
                <c:pt idx="355">
                  <c:v>-34.200000000000003</c:v>
                </c:pt>
                <c:pt idx="356">
                  <c:v>-32.1</c:v>
                </c:pt>
                <c:pt idx="357">
                  <c:v>-27.9</c:v>
                </c:pt>
                <c:pt idx="358">
                  <c:v>-22.5</c:v>
                </c:pt>
                <c:pt idx="359">
                  <c:v>-17.8</c:v>
                </c:pt>
                <c:pt idx="360">
                  <c:v>-15.7</c:v>
                </c:pt>
                <c:pt idx="361">
                  <c:v>-12.2</c:v>
                </c:pt>
                <c:pt idx="362">
                  <c:v>-10.199999999999999</c:v>
                </c:pt>
                <c:pt idx="363">
                  <c:v>-12.4</c:v>
                </c:pt>
                <c:pt idx="364">
                  <c:v>-25.2</c:v>
                </c:pt>
                <c:pt idx="365">
                  <c:v>-31.9</c:v>
                </c:pt>
                <c:pt idx="366">
                  <c:v>-29.8</c:v>
                </c:pt>
                <c:pt idx="367">
                  <c:v>-22.5</c:v>
                </c:pt>
                <c:pt idx="368">
                  <c:v>-15</c:v>
                </c:pt>
                <c:pt idx="369">
                  <c:v>-9.3000000000000007</c:v>
                </c:pt>
                <c:pt idx="370">
                  <c:v>-7.6</c:v>
                </c:pt>
                <c:pt idx="371">
                  <c:v>-4.3</c:v>
                </c:pt>
                <c:pt idx="372">
                  <c:v>-2.1</c:v>
                </c:pt>
                <c:pt idx="373">
                  <c:v>-0.7</c:v>
                </c:pt>
                <c:pt idx="374">
                  <c:v>0.9</c:v>
                </c:pt>
                <c:pt idx="375">
                  <c:v>2</c:v>
                </c:pt>
                <c:pt idx="376">
                  <c:v>2.2999999999999998</c:v>
                </c:pt>
                <c:pt idx="377">
                  <c:v>3</c:v>
                </c:pt>
                <c:pt idx="378">
                  <c:v>4</c:v>
                </c:pt>
                <c:pt idx="379">
                  <c:v>5.4</c:v>
                </c:pt>
                <c:pt idx="380">
                  <c:v>6.9</c:v>
                </c:pt>
                <c:pt idx="381">
                  <c:v>8.1999999999999993</c:v>
                </c:pt>
                <c:pt idx="382">
                  <c:v>9.5</c:v>
                </c:pt>
                <c:pt idx="383">
                  <c:v>11.1</c:v>
                </c:pt>
                <c:pt idx="384">
                  <c:v>12.1</c:v>
                </c:pt>
                <c:pt idx="385">
                  <c:v>12</c:v>
                </c:pt>
                <c:pt idx="386">
                  <c:v>10.6</c:v>
                </c:pt>
                <c:pt idx="387">
                  <c:v>10.3</c:v>
                </c:pt>
                <c:pt idx="388">
                  <c:v>11</c:v>
                </c:pt>
                <c:pt idx="389">
                  <c:v>11.5</c:v>
                </c:pt>
                <c:pt idx="390">
                  <c:v>10.1</c:v>
                </c:pt>
                <c:pt idx="391">
                  <c:v>9.6</c:v>
                </c:pt>
                <c:pt idx="392">
                  <c:v>10</c:v>
                </c:pt>
                <c:pt idx="393">
                  <c:v>10.1</c:v>
                </c:pt>
                <c:pt idx="394">
                  <c:v>10.199999999999999</c:v>
                </c:pt>
                <c:pt idx="395">
                  <c:v>10.3</c:v>
                </c:pt>
                <c:pt idx="396">
                  <c:v>10.3</c:v>
                </c:pt>
                <c:pt idx="397">
                  <c:v>10.6</c:v>
                </c:pt>
                <c:pt idx="398">
                  <c:v>10.8</c:v>
                </c:pt>
                <c:pt idx="399">
                  <c:v>10.6</c:v>
                </c:pt>
                <c:pt idx="400">
                  <c:v>10.7</c:v>
                </c:pt>
                <c:pt idx="401">
                  <c:v>11.1</c:v>
                </c:pt>
                <c:pt idx="402">
                  <c:v>11</c:v>
                </c:pt>
                <c:pt idx="403">
                  <c:v>11</c:v>
                </c:pt>
                <c:pt idx="404">
                  <c:v>10.9</c:v>
                </c:pt>
                <c:pt idx="405">
                  <c:v>10.7</c:v>
                </c:pt>
                <c:pt idx="406">
                  <c:v>9.9</c:v>
                </c:pt>
                <c:pt idx="407">
                  <c:v>9.1999999999999993</c:v>
                </c:pt>
                <c:pt idx="408">
                  <c:v>8.5</c:v>
                </c:pt>
                <c:pt idx="409">
                  <c:v>7.7</c:v>
                </c:pt>
                <c:pt idx="410">
                  <c:v>6.7</c:v>
                </c:pt>
                <c:pt idx="411">
                  <c:v>6</c:v>
                </c:pt>
                <c:pt idx="412">
                  <c:v>5.3</c:v>
                </c:pt>
                <c:pt idx="413">
                  <c:v>4.4000000000000004</c:v>
                </c:pt>
                <c:pt idx="414">
                  <c:v>4</c:v>
                </c:pt>
                <c:pt idx="415">
                  <c:v>3.4</c:v>
                </c:pt>
                <c:pt idx="416">
                  <c:v>3.3</c:v>
                </c:pt>
                <c:pt idx="417">
                  <c:v>3.3</c:v>
                </c:pt>
                <c:pt idx="418">
                  <c:v>3.1</c:v>
                </c:pt>
                <c:pt idx="419">
                  <c:v>3.1</c:v>
                </c:pt>
                <c:pt idx="420">
                  <c:v>3.1</c:v>
                </c:pt>
                <c:pt idx="421">
                  <c:v>3.4</c:v>
                </c:pt>
                <c:pt idx="422">
                  <c:v>3.6</c:v>
                </c:pt>
                <c:pt idx="423">
                  <c:v>3.5</c:v>
                </c:pt>
                <c:pt idx="424">
                  <c:v>3.2</c:v>
                </c:pt>
                <c:pt idx="425">
                  <c:v>2.6</c:v>
                </c:pt>
                <c:pt idx="426">
                  <c:v>2.2999999999999998</c:v>
                </c:pt>
                <c:pt idx="427">
                  <c:v>2.2999999999999998</c:v>
                </c:pt>
                <c:pt idx="428">
                  <c:v>2.2000000000000002</c:v>
                </c:pt>
                <c:pt idx="429">
                  <c:v>2.4</c:v>
                </c:pt>
                <c:pt idx="430">
                  <c:v>2.6</c:v>
                </c:pt>
                <c:pt idx="431">
                  <c:v>2.7</c:v>
                </c:pt>
                <c:pt idx="432">
                  <c:v>2.6</c:v>
                </c:pt>
                <c:pt idx="433">
                  <c:v>2.4</c:v>
                </c:pt>
                <c:pt idx="434">
                  <c:v>2.1</c:v>
                </c:pt>
                <c:pt idx="435">
                  <c:v>2</c:v>
                </c:pt>
                <c:pt idx="436">
                  <c:v>2.2999999999999998</c:v>
                </c:pt>
                <c:pt idx="437">
                  <c:v>2.7</c:v>
                </c:pt>
                <c:pt idx="438">
                  <c:v>3.1</c:v>
                </c:pt>
                <c:pt idx="439">
                  <c:v>3.3</c:v>
                </c:pt>
                <c:pt idx="440">
                  <c:v>3.3</c:v>
                </c:pt>
                <c:pt idx="441">
                  <c:v>3.2</c:v>
                </c:pt>
                <c:pt idx="442">
                  <c:v>3.1</c:v>
                </c:pt>
                <c:pt idx="443">
                  <c:v>3</c:v>
                </c:pt>
                <c:pt idx="444">
                  <c:v>3.1</c:v>
                </c:pt>
                <c:pt idx="445">
                  <c:v>3.3</c:v>
                </c:pt>
                <c:pt idx="446">
                  <c:v>3.3</c:v>
                </c:pt>
                <c:pt idx="447">
                  <c:v>3</c:v>
                </c:pt>
                <c:pt idx="448">
                  <c:v>2.7</c:v>
                </c:pt>
                <c:pt idx="449">
                  <c:v>2.4</c:v>
                </c:pt>
                <c:pt idx="450">
                  <c:v>2.2000000000000002</c:v>
                </c:pt>
                <c:pt idx="451">
                  <c:v>2.4</c:v>
                </c:pt>
                <c:pt idx="452">
                  <c:v>2.7</c:v>
                </c:pt>
                <c:pt idx="453">
                  <c:v>3</c:v>
                </c:pt>
                <c:pt idx="454">
                  <c:v>3.3</c:v>
                </c:pt>
                <c:pt idx="455">
                  <c:v>3.4</c:v>
                </c:pt>
                <c:pt idx="456">
                  <c:v>3.3</c:v>
                </c:pt>
                <c:pt idx="457">
                  <c:v>2.9</c:v>
                </c:pt>
                <c:pt idx="458">
                  <c:v>3</c:v>
                </c:pt>
                <c:pt idx="459">
                  <c:v>3.1</c:v>
                </c:pt>
                <c:pt idx="460">
                  <c:v>3.3</c:v>
                </c:pt>
                <c:pt idx="461">
                  <c:v>3.6</c:v>
                </c:pt>
                <c:pt idx="462">
                  <c:v>3.7</c:v>
                </c:pt>
                <c:pt idx="463">
                  <c:v>3.5</c:v>
                </c:pt>
                <c:pt idx="464">
                  <c:v>3.3</c:v>
                </c:pt>
                <c:pt idx="465">
                  <c:v>3.5</c:v>
                </c:pt>
                <c:pt idx="466">
                  <c:v>3.3</c:v>
                </c:pt>
                <c:pt idx="467">
                  <c:v>3.2</c:v>
                </c:pt>
                <c:pt idx="468">
                  <c:v>3</c:v>
                </c:pt>
                <c:pt idx="469">
                  <c:v>2.9</c:v>
                </c:pt>
                <c:pt idx="470">
                  <c:v>2.6</c:v>
                </c:pt>
                <c:pt idx="471">
                  <c:v>2.9</c:v>
                </c:pt>
                <c:pt idx="472">
                  <c:v>3.3</c:v>
                </c:pt>
                <c:pt idx="473">
                  <c:v>3.6</c:v>
                </c:pt>
                <c:pt idx="474">
                  <c:v>3.6</c:v>
                </c:pt>
                <c:pt idx="475">
                  <c:v>3.2</c:v>
                </c:pt>
                <c:pt idx="476">
                  <c:v>2.8</c:v>
                </c:pt>
                <c:pt idx="477">
                  <c:v>3</c:v>
                </c:pt>
                <c:pt idx="478">
                  <c:v>3.2</c:v>
                </c:pt>
                <c:pt idx="479">
                  <c:v>3</c:v>
                </c:pt>
                <c:pt idx="480">
                  <c:v>3.1</c:v>
                </c:pt>
                <c:pt idx="481">
                  <c:v>3</c:v>
                </c:pt>
                <c:pt idx="482">
                  <c:v>2.7</c:v>
                </c:pt>
                <c:pt idx="483">
                  <c:v>2.4</c:v>
                </c:pt>
                <c:pt idx="484">
                  <c:v>2.4</c:v>
                </c:pt>
                <c:pt idx="485">
                  <c:v>2</c:v>
                </c:pt>
                <c:pt idx="486">
                  <c:v>2</c:v>
                </c:pt>
                <c:pt idx="487">
                  <c:v>2.8</c:v>
                </c:pt>
                <c:pt idx="488">
                  <c:v>3.6</c:v>
                </c:pt>
                <c:pt idx="489">
                  <c:v>3.5</c:v>
                </c:pt>
                <c:pt idx="490">
                  <c:v>3.4</c:v>
                </c:pt>
                <c:pt idx="491">
                  <c:v>3.1</c:v>
                </c:pt>
                <c:pt idx="492">
                  <c:v>2.9</c:v>
                </c:pt>
                <c:pt idx="493">
                  <c:v>2.8</c:v>
                </c:pt>
                <c:pt idx="494">
                  <c:v>2.5</c:v>
                </c:pt>
                <c:pt idx="495">
                  <c:v>1.8</c:v>
                </c:pt>
                <c:pt idx="496">
                  <c:v>1.5</c:v>
                </c:pt>
                <c:pt idx="497">
                  <c:v>1.2</c:v>
                </c:pt>
                <c:pt idx="498">
                  <c:v>1</c:v>
                </c:pt>
                <c:pt idx="499">
                  <c:v>0.8</c:v>
                </c:pt>
                <c:pt idx="500">
                  <c:v>0.7</c:v>
                </c:pt>
                <c:pt idx="501">
                  <c:v>0.7</c:v>
                </c:pt>
                <c:pt idx="502">
                  <c:v>0.6</c:v>
                </c:pt>
                <c:pt idx="503">
                  <c:v>0.5</c:v>
                </c:pt>
                <c:pt idx="504">
                  <c:v>0.5</c:v>
                </c:pt>
                <c:pt idx="505">
                  <c:v>0.8</c:v>
                </c:pt>
                <c:pt idx="506">
                  <c:v>0.6</c:v>
                </c:pt>
                <c:pt idx="507">
                  <c:v>0.8</c:v>
                </c:pt>
                <c:pt idx="508">
                  <c:v>1.3</c:v>
                </c:pt>
                <c:pt idx="509">
                  <c:v>1.6</c:v>
                </c:pt>
                <c:pt idx="510">
                  <c:v>1.9</c:v>
                </c:pt>
                <c:pt idx="511">
                  <c:v>1.8</c:v>
                </c:pt>
                <c:pt idx="512">
                  <c:v>1.8</c:v>
                </c:pt>
                <c:pt idx="513">
                  <c:v>1.6</c:v>
                </c:pt>
                <c:pt idx="514">
                  <c:v>1.6</c:v>
                </c:pt>
                <c:pt idx="515">
                  <c:v>1.1000000000000001</c:v>
                </c:pt>
                <c:pt idx="516">
                  <c:v>0.9</c:v>
                </c:pt>
                <c:pt idx="517">
                  <c:v>0.8</c:v>
                </c:pt>
                <c:pt idx="518">
                  <c:v>0.6</c:v>
                </c:pt>
                <c:pt idx="519">
                  <c:v>0.4</c:v>
                </c:pt>
                <c:pt idx="520">
                  <c:v>0.3</c:v>
                </c:pt>
                <c:pt idx="521">
                  <c:v>0.2</c:v>
                </c:pt>
                <c:pt idx="522">
                  <c:v>0.3</c:v>
                </c:pt>
                <c:pt idx="523">
                  <c:v>0.3</c:v>
                </c:pt>
                <c:pt idx="524">
                  <c:v>0.4</c:v>
                </c:pt>
                <c:pt idx="525">
                  <c:v>0.5</c:v>
                </c:pt>
                <c:pt idx="526">
                  <c:v>0.7</c:v>
                </c:pt>
                <c:pt idx="527">
                  <c:v>1</c:v>
                </c:pt>
                <c:pt idx="528">
                  <c:v>1.2</c:v>
                </c:pt>
                <c:pt idx="529">
                  <c:v>1.4</c:v>
                </c:pt>
                <c:pt idx="530">
                  <c:v>1.4</c:v>
                </c:pt>
                <c:pt idx="531">
                  <c:v>1.3</c:v>
                </c:pt>
                <c:pt idx="532">
                  <c:v>1.1000000000000001</c:v>
                </c:pt>
                <c:pt idx="533">
                  <c:v>1.1000000000000001</c:v>
                </c:pt>
                <c:pt idx="534">
                  <c:v>0.9</c:v>
                </c:pt>
                <c:pt idx="535">
                  <c:v>0.7</c:v>
                </c:pt>
                <c:pt idx="536">
                  <c:v>0.7</c:v>
                </c:pt>
                <c:pt idx="537">
                  <c:v>0.7</c:v>
                </c:pt>
                <c:pt idx="538">
                  <c:v>0.6</c:v>
                </c:pt>
                <c:pt idx="539">
                  <c:v>0.9</c:v>
                </c:pt>
                <c:pt idx="540">
                  <c:v>1.2</c:v>
                </c:pt>
                <c:pt idx="541">
                  <c:v>1.5</c:v>
                </c:pt>
                <c:pt idx="542">
                  <c:v>1.5</c:v>
                </c:pt>
                <c:pt idx="543">
                  <c:v>1.6</c:v>
                </c:pt>
                <c:pt idx="544">
                  <c:v>1.8</c:v>
                </c:pt>
                <c:pt idx="545">
                  <c:v>1.9</c:v>
                </c:pt>
                <c:pt idx="546">
                  <c:v>1.8</c:v>
                </c:pt>
                <c:pt idx="547">
                  <c:v>1.9</c:v>
                </c:pt>
                <c:pt idx="548">
                  <c:v>2</c:v>
                </c:pt>
                <c:pt idx="549">
                  <c:v>2.1</c:v>
                </c:pt>
                <c:pt idx="550">
                  <c:v>2.1</c:v>
                </c:pt>
                <c:pt idx="551">
                  <c:v>2</c:v>
                </c:pt>
                <c:pt idx="552">
                  <c:v>1.9</c:v>
                </c:pt>
                <c:pt idx="553">
                  <c:v>1.7</c:v>
                </c:pt>
                <c:pt idx="554">
                  <c:v>1.6</c:v>
                </c:pt>
                <c:pt idx="555">
                  <c:v>1.5</c:v>
                </c:pt>
                <c:pt idx="556">
                  <c:v>1.4</c:v>
                </c:pt>
                <c:pt idx="557">
                  <c:v>1.2</c:v>
                </c:pt>
                <c:pt idx="558">
                  <c:v>1.1000000000000001</c:v>
                </c:pt>
                <c:pt idx="559">
                  <c:v>1</c:v>
                </c:pt>
                <c:pt idx="560">
                  <c:v>1</c:v>
                </c:pt>
                <c:pt idx="561">
                  <c:v>1</c:v>
                </c:pt>
                <c:pt idx="562">
                  <c:v>0.9</c:v>
                </c:pt>
                <c:pt idx="563">
                  <c:v>0.9</c:v>
                </c:pt>
                <c:pt idx="564">
                  <c:v>0.8</c:v>
                </c:pt>
                <c:pt idx="565">
                  <c:v>0.8</c:v>
                </c:pt>
                <c:pt idx="566">
                  <c:v>0.6</c:v>
                </c:pt>
                <c:pt idx="567">
                  <c:v>0.7</c:v>
                </c:pt>
                <c:pt idx="568">
                  <c:v>0.6</c:v>
                </c:pt>
                <c:pt idx="569">
                  <c:v>0.5</c:v>
                </c:pt>
                <c:pt idx="570">
                  <c:v>0.4</c:v>
                </c:pt>
                <c:pt idx="571">
                  <c:v>0.4</c:v>
                </c:pt>
                <c:pt idx="572">
                  <c:v>0.3</c:v>
                </c:pt>
                <c:pt idx="573">
                  <c:v>0.4</c:v>
                </c:pt>
                <c:pt idx="574">
                  <c:v>0.5</c:v>
                </c:pt>
                <c:pt idx="575">
                  <c:v>0.4</c:v>
                </c:pt>
                <c:pt idx="576">
                  <c:v>0.3</c:v>
                </c:pt>
                <c:pt idx="577">
                  <c:v>0.3</c:v>
                </c:pt>
                <c:pt idx="578">
                  <c:v>0.1</c:v>
                </c:pt>
                <c:pt idx="579">
                  <c:v>0</c:v>
                </c:pt>
                <c:pt idx="580">
                  <c:v>-0.2</c:v>
                </c:pt>
                <c:pt idx="581">
                  <c:v>-0.4</c:v>
                </c:pt>
                <c:pt idx="582">
                  <c:v>-0.4</c:v>
                </c:pt>
                <c:pt idx="583">
                  <c:v>-0.6</c:v>
                </c:pt>
                <c:pt idx="584">
                  <c:v>-0.7</c:v>
                </c:pt>
                <c:pt idx="585">
                  <c:v>-0.7</c:v>
                </c:pt>
                <c:pt idx="586">
                  <c:v>-0.6</c:v>
                </c:pt>
                <c:pt idx="587">
                  <c:v>-0.5</c:v>
                </c:pt>
                <c:pt idx="588">
                  <c:v>-0.5</c:v>
                </c:pt>
                <c:pt idx="589">
                  <c:v>-0.1</c:v>
                </c:pt>
                <c:pt idx="590">
                  <c:v>0</c:v>
                </c:pt>
                <c:pt idx="591">
                  <c:v>-0.3</c:v>
                </c:pt>
                <c:pt idx="592">
                  <c:v>-0.8</c:v>
                </c:pt>
                <c:pt idx="593">
                  <c:v>-1.5</c:v>
                </c:pt>
                <c:pt idx="594">
                  <c:v>-2.5</c:v>
                </c:pt>
                <c:pt idx="595">
                  <c:v>-3.8</c:v>
                </c:pt>
                <c:pt idx="596">
                  <c:v>-5.8</c:v>
                </c:pt>
                <c:pt idx="597">
                  <c:v>-7.6</c:v>
                </c:pt>
                <c:pt idx="598">
                  <c:v>-9.5</c:v>
                </c:pt>
                <c:pt idx="599">
                  <c:v>-12.1</c:v>
                </c:pt>
                <c:pt idx="600">
                  <c:v>-16.2</c:v>
                </c:pt>
                <c:pt idx="601">
                  <c:v>-18.899999999999999</c:v>
                </c:pt>
                <c:pt idx="602">
                  <c:v>-20.9</c:v>
                </c:pt>
                <c:pt idx="603">
                  <c:v>-22.3</c:v>
                </c:pt>
                <c:pt idx="604">
                  <c:v>-22.9</c:v>
                </c:pt>
                <c:pt idx="605">
                  <c:v>-23.6</c:v>
                </c:pt>
                <c:pt idx="606">
                  <c:v>-24.3</c:v>
                </c:pt>
                <c:pt idx="607">
                  <c:v>-24.9</c:v>
                </c:pt>
                <c:pt idx="608">
                  <c:v>-25</c:v>
                </c:pt>
                <c:pt idx="609">
                  <c:v>-25.4</c:v>
                </c:pt>
                <c:pt idx="610">
                  <c:v>-25.5</c:v>
                </c:pt>
                <c:pt idx="611">
                  <c:v>-25.6</c:v>
                </c:pt>
                <c:pt idx="612">
                  <c:v>-25.8</c:v>
                </c:pt>
                <c:pt idx="613">
                  <c:v>-25.9</c:v>
                </c:pt>
                <c:pt idx="614">
                  <c:v>-25.8</c:v>
                </c:pt>
                <c:pt idx="615">
                  <c:v>-25.9</c:v>
                </c:pt>
                <c:pt idx="616">
                  <c:v>-25.9</c:v>
                </c:pt>
                <c:pt idx="617">
                  <c:v>-26.1</c:v>
                </c:pt>
                <c:pt idx="618">
                  <c:v>-26.2</c:v>
                </c:pt>
                <c:pt idx="619">
                  <c:v>-26.3</c:v>
                </c:pt>
                <c:pt idx="620">
                  <c:v>-26.4</c:v>
                </c:pt>
                <c:pt idx="621">
                  <c:v>-26.4</c:v>
                </c:pt>
                <c:pt idx="622">
                  <c:v>-26.3</c:v>
                </c:pt>
                <c:pt idx="623">
                  <c:v>-26</c:v>
                </c:pt>
                <c:pt idx="624">
                  <c:v>-26</c:v>
                </c:pt>
                <c:pt idx="625">
                  <c:v>-26.3</c:v>
                </c:pt>
                <c:pt idx="626">
                  <c:v>-26.7</c:v>
                </c:pt>
                <c:pt idx="627">
                  <c:v>-27.1</c:v>
                </c:pt>
                <c:pt idx="628">
                  <c:v>-28.1</c:v>
                </c:pt>
                <c:pt idx="629">
                  <c:v>-26.3</c:v>
                </c:pt>
                <c:pt idx="630">
                  <c:v>-26.4</c:v>
                </c:pt>
                <c:pt idx="631">
                  <c:v>-26.6</c:v>
                </c:pt>
                <c:pt idx="632">
                  <c:v>-26.2</c:v>
                </c:pt>
                <c:pt idx="633">
                  <c:v>-26</c:v>
                </c:pt>
                <c:pt idx="634">
                  <c:v>-26.2</c:v>
                </c:pt>
                <c:pt idx="635">
                  <c:v>-25.9</c:v>
                </c:pt>
                <c:pt idx="636">
                  <c:v>-25.2</c:v>
                </c:pt>
                <c:pt idx="637">
                  <c:v>-24.5</c:v>
                </c:pt>
                <c:pt idx="638">
                  <c:v>-23.8</c:v>
                </c:pt>
                <c:pt idx="639">
                  <c:v>-23.1</c:v>
                </c:pt>
                <c:pt idx="640">
                  <c:v>-22.8</c:v>
                </c:pt>
                <c:pt idx="641">
                  <c:v>-22.4</c:v>
                </c:pt>
                <c:pt idx="642">
                  <c:v>-22.1</c:v>
                </c:pt>
                <c:pt idx="643">
                  <c:v>-21.9</c:v>
                </c:pt>
                <c:pt idx="644">
                  <c:v>-21.7</c:v>
                </c:pt>
                <c:pt idx="645">
                  <c:v>-21.5</c:v>
                </c:pt>
                <c:pt idx="646">
                  <c:v>-21.6</c:v>
                </c:pt>
                <c:pt idx="647">
                  <c:v>-21.4</c:v>
                </c:pt>
                <c:pt idx="648">
                  <c:v>-21.3</c:v>
                </c:pt>
                <c:pt idx="649">
                  <c:v>-21.4</c:v>
                </c:pt>
                <c:pt idx="650">
                  <c:v>-21.4</c:v>
                </c:pt>
                <c:pt idx="651">
                  <c:v>-21.4</c:v>
                </c:pt>
                <c:pt idx="652">
                  <c:v>-21.3</c:v>
                </c:pt>
                <c:pt idx="653">
                  <c:v>-21.3</c:v>
                </c:pt>
                <c:pt idx="654">
                  <c:v>-21.4</c:v>
                </c:pt>
                <c:pt idx="655">
                  <c:v>-21.3</c:v>
                </c:pt>
                <c:pt idx="656">
                  <c:v>-21.2</c:v>
                </c:pt>
                <c:pt idx="657">
                  <c:v>-21.4</c:v>
                </c:pt>
                <c:pt idx="658">
                  <c:v>-21.3</c:v>
                </c:pt>
                <c:pt idx="659">
                  <c:v>-21.3</c:v>
                </c:pt>
                <c:pt idx="660">
                  <c:v>-21.3</c:v>
                </c:pt>
                <c:pt idx="661">
                  <c:v>-21.2</c:v>
                </c:pt>
                <c:pt idx="662">
                  <c:v>-21.2</c:v>
                </c:pt>
                <c:pt idx="663">
                  <c:v>-21.2</c:v>
                </c:pt>
                <c:pt idx="664">
                  <c:v>-21.2</c:v>
                </c:pt>
                <c:pt idx="665">
                  <c:v>-21.4</c:v>
                </c:pt>
                <c:pt idx="666">
                  <c:v>-21.4</c:v>
                </c:pt>
                <c:pt idx="667">
                  <c:v>-21.3</c:v>
                </c:pt>
                <c:pt idx="668">
                  <c:v>-21.3</c:v>
                </c:pt>
                <c:pt idx="669">
                  <c:v>-21.2</c:v>
                </c:pt>
                <c:pt idx="670">
                  <c:v>-21.1</c:v>
                </c:pt>
                <c:pt idx="671">
                  <c:v>-21.2</c:v>
                </c:pt>
                <c:pt idx="672">
                  <c:v>-21.1</c:v>
                </c:pt>
                <c:pt idx="673">
                  <c:v>-21.1</c:v>
                </c:pt>
                <c:pt idx="674">
                  <c:v>-21.2</c:v>
                </c:pt>
                <c:pt idx="675">
                  <c:v>-21.2</c:v>
                </c:pt>
                <c:pt idx="676">
                  <c:v>-21.2</c:v>
                </c:pt>
                <c:pt idx="677">
                  <c:v>-21.1</c:v>
                </c:pt>
                <c:pt idx="678">
                  <c:v>-21.1</c:v>
                </c:pt>
                <c:pt idx="679">
                  <c:v>-21.1</c:v>
                </c:pt>
                <c:pt idx="680">
                  <c:v>-21.2</c:v>
                </c:pt>
                <c:pt idx="681">
                  <c:v>-21.1</c:v>
                </c:pt>
                <c:pt idx="682">
                  <c:v>-21.1</c:v>
                </c:pt>
                <c:pt idx="683">
                  <c:v>-21.1</c:v>
                </c:pt>
                <c:pt idx="684">
                  <c:v>-21.1</c:v>
                </c:pt>
                <c:pt idx="685">
                  <c:v>-21.1</c:v>
                </c:pt>
                <c:pt idx="686">
                  <c:v>-21</c:v>
                </c:pt>
                <c:pt idx="687">
                  <c:v>-21</c:v>
                </c:pt>
                <c:pt idx="688">
                  <c:v>-21</c:v>
                </c:pt>
                <c:pt idx="689">
                  <c:v>-21</c:v>
                </c:pt>
                <c:pt idx="690">
                  <c:v>-21</c:v>
                </c:pt>
                <c:pt idx="691">
                  <c:v>-21</c:v>
                </c:pt>
                <c:pt idx="692">
                  <c:v>-20.9</c:v>
                </c:pt>
                <c:pt idx="693">
                  <c:v>-20.9</c:v>
                </c:pt>
                <c:pt idx="694">
                  <c:v>-20.9</c:v>
                </c:pt>
                <c:pt idx="695">
                  <c:v>-20.9</c:v>
                </c:pt>
                <c:pt idx="696">
                  <c:v>-20.9</c:v>
                </c:pt>
                <c:pt idx="697">
                  <c:v>-20.9</c:v>
                </c:pt>
                <c:pt idx="698">
                  <c:v>-20.9</c:v>
                </c:pt>
                <c:pt idx="699">
                  <c:v>-20.8</c:v>
                </c:pt>
                <c:pt idx="700">
                  <c:v>-20.9</c:v>
                </c:pt>
                <c:pt idx="701">
                  <c:v>-20.9</c:v>
                </c:pt>
                <c:pt idx="702">
                  <c:v>-20.8</c:v>
                </c:pt>
                <c:pt idx="703">
                  <c:v>-20.9</c:v>
                </c:pt>
                <c:pt idx="704">
                  <c:v>-20.8</c:v>
                </c:pt>
                <c:pt idx="705">
                  <c:v>-20.9</c:v>
                </c:pt>
                <c:pt idx="706">
                  <c:v>-20.9</c:v>
                </c:pt>
                <c:pt idx="707">
                  <c:v>-20.8</c:v>
                </c:pt>
                <c:pt idx="708">
                  <c:v>-20.8</c:v>
                </c:pt>
                <c:pt idx="709">
                  <c:v>-20.7</c:v>
                </c:pt>
                <c:pt idx="710">
                  <c:v>-20.8</c:v>
                </c:pt>
                <c:pt idx="711">
                  <c:v>-20.7</c:v>
                </c:pt>
                <c:pt idx="712">
                  <c:v>-20.7</c:v>
                </c:pt>
                <c:pt idx="713">
                  <c:v>-20.7</c:v>
                </c:pt>
                <c:pt idx="714">
                  <c:v>-20.7</c:v>
                </c:pt>
                <c:pt idx="715">
                  <c:v>-20.7</c:v>
                </c:pt>
                <c:pt idx="716">
                  <c:v>-20.7</c:v>
                </c:pt>
                <c:pt idx="717">
                  <c:v>-20.7</c:v>
                </c:pt>
                <c:pt idx="718">
                  <c:v>-20.7</c:v>
                </c:pt>
                <c:pt idx="719">
                  <c:v>-20.7</c:v>
                </c:pt>
                <c:pt idx="720">
                  <c:v>-20.7</c:v>
                </c:pt>
                <c:pt idx="721">
                  <c:v>-20.7</c:v>
                </c:pt>
                <c:pt idx="722">
                  <c:v>-20.7</c:v>
                </c:pt>
                <c:pt idx="723">
                  <c:v>-20.7</c:v>
                </c:pt>
                <c:pt idx="724">
                  <c:v>-20.7</c:v>
                </c:pt>
                <c:pt idx="725">
                  <c:v>-20.7</c:v>
                </c:pt>
                <c:pt idx="726">
                  <c:v>-20.7</c:v>
                </c:pt>
                <c:pt idx="727">
                  <c:v>-20.7</c:v>
                </c:pt>
                <c:pt idx="728">
                  <c:v>-20.6</c:v>
                </c:pt>
                <c:pt idx="729">
                  <c:v>-20.7</c:v>
                </c:pt>
                <c:pt idx="730">
                  <c:v>-20.7</c:v>
                </c:pt>
                <c:pt idx="731">
                  <c:v>-20.7</c:v>
                </c:pt>
                <c:pt idx="732">
                  <c:v>-20.7</c:v>
                </c:pt>
                <c:pt idx="733">
                  <c:v>-20.7</c:v>
                </c:pt>
                <c:pt idx="734">
                  <c:v>-20.7</c:v>
                </c:pt>
                <c:pt idx="735">
                  <c:v>-20.6</c:v>
                </c:pt>
                <c:pt idx="736">
                  <c:v>-20.6</c:v>
                </c:pt>
                <c:pt idx="737">
                  <c:v>-20.7</c:v>
                </c:pt>
                <c:pt idx="738">
                  <c:v>-20.7</c:v>
                </c:pt>
                <c:pt idx="739">
                  <c:v>-20.7</c:v>
                </c:pt>
                <c:pt idx="740">
                  <c:v>-20.8</c:v>
                </c:pt>
                <c:pt idx="741">
                  <c:v>-20.7</c:v>
                </c:pt>
                <c:pt idx="742">
                  <c:v>-20.7</c:v>
                </c:pt>
                <c:pt idx="743">
                  <c:v>-20.7</c:v>
                </c:pt>
                <c:pt idx="744">
                  <c:v>-20.6</c:v>
                </c:pt>
                <c:pt idx="745">
                  <c:v>-20.7</c:v>
                </c:pt>
                <c:pt idx="746">
                  <c:v>-20.7</c:v>
                </c:pt>
                <c:pt idx="747">
                  <c:v>-20.7</c:v>
                </c:pt>
                <c:pt idx="748">
                  <c:v>-20.7</c:v>
                </c:pt>
                <c:pt idx="749">
                  <c:v>-20.7</c:v>
                </c:pt>
                <c:pt idx="750">
                  <c:v>-20.7</c:v>
                </c:pt>
                <c:pt idx="751">
                  <c:v>-20.6</c:v>
                </c:pt>
                <c:pt idx="752">
                  <c:v>-20.6</c:v>
                </c:pt>
                <c:pt idx="753">
                  <c:v>-20.7</c:v>
                </c:pt>
                <c:pt idx="754">
                  <c:v>-20.7</c:v>
                </c:pt>
                <c:pt idx="755">
                  <c:v>-20.7</c:v>
                </c:pt>
                <c:pt idx="756">
                  <c:v>-20.7</c:v>
                </c:pt>
                <c:pt idx="757">
                  <c:v>-20.7</c:v>
                </c:pt>
                <c:pt idx="758">
                  <c:v>-20.7</c:v>
                </c:pt>
                <c:pt idx="759">
                  <c:v>-20.7</c:v>
                </c:pt>
                <c:pt idx="760">
                  <c:v>-20.7</c:v>
                </c:pt>
                <c:pt idx="761">
                  <c:v>-20.7</c:v>
                </c:pt>
                <c:pt idx="762">
                  <c:v>-20.7</c:v>
                </c:pt>
                <c:pt idx="763">
                  <c:v>-20.7</c:v>
                </c:pt>
                <c:pt idx="764">
                  <c:v>-20.7</c:v>
                </c:pt>
                <c:pt idx="765">
                  <c:v>-20.7</c:v>
                </c:pt>
                <c:pt idx="766">
                  <c:v>-20.7</c:v>
                </c:pt>
                <c:pt idx="767">
                  <c:v>-20.7</c:v>
                </c:pt>
                <c:pt idx="768">
                  <c:v>-20.7</c:v>
                </c:pt>
                <c:pt idx="769">
                  <c:v>-20.7</c:v>
                </c:pt>
                <c:pt idx="770">
                  <c:v>-20.8</c:v>
                </c:pt>
                <c:pt idx="771">
                  <c:v>-20.8</c:v>
                </c:pt>
                <c:pt idx="772">
                  <c:v>-20.7</c:v>
                </c:pt>
                <c:pt idx="773">
                  <c:v>-20.7</c:v>
                </c:pt>
                <c:pt idx="774">
                  <c:v>-20.7</c:v>
                </c:pt>
                <c:pt idx="775">
                  <c:v>-20.7</c:v>
                </c:pt>
                <c:pt idx="776">
                  <c:v>-20.7</c:v>
                </c:pt>
                <c:pt idx="777">
                  <c:v>-20.8</c:v>
                </c:pt>
                <c:pt idx="778">
                  <c:v>-20.7</c:v>
                </c:pt>
                <c:pt idx="779">
                  <c:v>-20.7</c:v>
                </c:pt>
                <c:pt idx="780">
                  <c:v>-20.7</c:v>
                </c:pt>
                <c:pt idx="781">
                  <c:v>-20.7</c:v>
                </c:pt>
                <c:pt idx="782">
                  <c:v>-20.7</c:v>
                </c:pt>
                <c:pt idx="783">
                  <c:v>-20.7</c:v>
                </c:pt>
                <c:pt idx="784">
                  <c:v>-20.7</c:v>
                </c:pt>
                <c:pt idx="785">
                  <c:v>-20.8</c:v>
                </c:pt>
                <c:pt idx="786">
                  <c:v>-20.8</c:v>
                </c:pt>
                <c:pt idx="787">
                  <c:v>-20.8</c:v>
                </c:pt>
                <c:pt idx="788">
                  <c:v>-20.7</c:v>
                </c:pt>
                <c:pt idx="789">
                  <c:v>-20.7</c:v>
                </c:pt>
                <c:pt idx="790">
                  <c:v>-20.7</c:v>
                </c:pt>
                <c:pt idx="791">
                  <c:v>-20.7</c:v>
                </c:pt>
                <c:pt idx="792">
                  <c:v>-20.7</c:v>
                </c:pt>
                <c:pt idx="793">
                  <c:v>-20.7</c:v>
                </c:pt>
                <c:pt idx="794">
                  <c:v>-20.7</c:v>
                </c:pt>
                <c:pt idx="795">
                  <c:v>-20.7</c:v>
                </c:pt>
                <c:pt idx="796">
                  <c:v>-20.7</c:v>
                </c:pt>
                <c:pt idx="797">
                  <c:v>-20.7</c:v>
                </c:pt>
                <c:pt idx="798">
                  <c:v>-20.7</c:v>
                </c:pt>
                <c:pt idx="799">
                  <c:v>-20.7</c:v>
                </c:pt>
                <c:pt idx="800">
                  <c:v>-20.7</c:v>
                </c:pt>
                <c:pt idx="801">
                  <c:v>-20.7</c:v>
                </c:pt>
                <c:pt idx="802">
                  <c:v>-20.7</c:v>
                </c:pt>
                <c:pt idx="803">
                  <c:v>-20.8</c:v>
                </c:pt>
                <c:pt idx="804">
                  <c:v>-20.8</c:v>
                </c:pt>
                <c:pt idx="805">
                  <c:v>-20.7</c:v>
                </c:pt>
                <c:pt idx="806">
                  <c:v>-20.7</c:v>
                </c:pt>
                <c:pt idx="807">
                  <c:v>-20.8</c:v>
                </c:pt>
                <c:pt idx="808">
                  <c:v>-20.8</c:v>
                </c:pt>
                <c:pt idx="809">
                  <c:v>-21</c:v>
                </c:pt>
                <c:pt idx="810">
                  <c:v>-21.2</c:v>
                </c:pt>
                <c:pt idx="811">
                  <c:v>-21.3</c:v>
                </c:pt>
                <c:pt idx="812">
                  <c:v>-22.1</c:v>
                </c:pt>
                <c:pt idx="813">
                  <c:v>-22.8</c:v>
                </c:pt>
                <c:pt idx="814">
                  <c:v>-23.5</c:v>
                </c:pt>
                <c:pt idx="815">
                  <c:v>-25.1</c:v>
                </c:pt>
                <c:pt idx="816">
                  <c:v>-26.5</c:v>
                </c:pt>
                <c:pt idx="817">
                  <c:v>-30.2</c:v>
                </c:pt>
                <c:pt idx="818">
                  <c:v>-33.299999999999997</c:v>
                </c:pt>
                <c:pt idx="819">
                  <c:v>-34.799999999999997</c:v>
                </c:pt>
                <c:pt idx="820">
                  <c:v>-42.6</c:v>
                </c:pt>
                <c:pt idx="821">
                  <c:v>-41.6</c:v>
                </c:pt>
                <c:pt idx="822">
                  <c:v>-39.5</c:v>
                </c:pt>
                <c:pt idx="823">
                  <c:v>-34.1</c:v>
                </c:pt>
                <c:pt idx="824">
                  <c:v>-31</c:v>
                </c:pt>
                <c:pt idx="825">
                  <c:v>-28.5</c:v>
                </c:pt>
                <c:pt idx="826">
                  <c:v>-27.2</c:v>
                </c:pt>
                <c:pt idx="827">
                  <c:v>-26.6</c:v>
                </c:pt>
                <c:pt idx="828">
                  <c:v>-26.1</c:v>
                </c:pt>
                <c:pt idx="829">
                  <c:v>-26.2</c:v>
                </c:pt>
                <c:pt idx="830">
                  <c:v>-27.5</c:v>
                </c:pt>
                <c:pt idx="831">
                  <c:v>-28</c:v>
                </c:pt>
                <c:pt idx="832">
                  <c:v>-28.2</c:v>
                </c:pt>
                <c:pt idx="833">
                  <c:v>-28.1</c:v>
                </c:pt>
                <c:pt idx="834">
                  <c:v>-27.3</c:v>
                </c:pt>
                <c:pt idx="835">
                  <c:v>-26.7</c:v>
                </c:pt>
                <c:pt idx="836">
                  <c:v>-26.3</c:v>
                </c:pt>
                <c:pt idx="837">
                  <c:v>-25.8</c:v>
                </c:pt>
                <c:pt idx="838">
                  <c:v>-25.2</c:v>
                </c:pt>
                <c:pt idx="839">
                  <c:v>-24.3</c:v>
                </c:pt>
                <c:pt idx="840">
                  <c:v>-24.2</c:v>
                </c:pt>
                <c:pt idx="841">
                  <c:v>-24.1</c:v>
                </c:pt>
                <c:pt idx="842">
                  <c:v>-23.9</c:v>
                </c:pt>
                <c:pt idx="843">
                  <c:v>-23.8</c:v>
                </c:pt>
                <c:pt idx="844">
                  <c:v>-23.5</c:v>
                </c:pt>
                <c:pt idx="845">
                  <c:v>-23.7</c:v>
                </c:pt>
                <c:pt idx="846">
                  <c:v>-17.600000000000001</c:v>
                </c:pt>
                <c:pt idx="847">
                  <c:v>-9.4</c:v>
                </c:pt>
                <c:pt idx="848">
                  <c:v>0.3</c:v>
                </c:pt>
                <c:pt idx="849">
                  <c:v>4.5</c:v>
                </c:pt>
                <c:pt idx="850">
                  <c:v>7.1</c:v>
                </c:pt>
                <c:pt idx="851">
                  <c:v>9.1</c:v>
                </c:pt>
                <c:pt idx="852">
                  <c:v>11.3</c:v>
                </c:pt>
                <c:pt idx="853">
                  <c:v>12.4</c:v>
                </c:pt>
                <c:pt idx="854">
                  <c:v>13.6</c:v>
                </c:pt>
                <c:pt idx="855">
                  <c:v>15.3</c:v>
                </c:pt>
                <c:pt idx="856">
                  <c:v>16.600000000000001</c:v>
                </c:pt>
                <c:pt idx="857">
                  <c:v>17.5</c:v>
                </c:pt>
                <c:pt idx="858">
                  <c:v>18.5</c:v>
                </c:pt>
                <c:pt idx="859">
                  <c:v>20.7</c:v>
                </c:pt>
                <c:pt idx="860">
                  <c:v>20.3</c:v>
                </c:pt>
                <c:pt idx="861">
                  <c:v>18.3</c:v>
                </c:pt>
                <c:pt idx="862">
                  <c:v>17.3</c:v>
                </c:pt>
                <c:pt idx="863">
                  <c:v>17.5</c:v>
                </c:pt>
                <c:pt idx="864">
                  <c:v>16.8</c:v>
                </c:pt>
                <c:pt idx="865">
                  <c:v>14</c:v>
                </c:pt>
                <c:pt idx="866">
                  <c:v>14.2</c:v>
                </c:pt>
                <c:pt idx="867">
                  <c:v>13.5</c:v>
                </c:pt>
                <c:pt idx="868">
                  <c:v>12.4</c:v>
                </c:pt>
                <c:pt idx="869">
                  <c:v>12.1</c:v>
                </c:pt>
                <c:pt idx="870">
                  <c:v>16.899999999999999</c:v>
                </c:pt>
                <c:pt idx="871">
                  <c:v>16.899999999999999</c:v>
                </c:pt>
                <c:pt idx="872">
                  <c:v>17</c:v>
                </c:pt>
                <c:pt idx="873">
                  <c:v>17.3</c:v>
                </c:pt>
                <c:pt idx="874">
                  <c:v>18.2</c:v>
                </c:pt>
                <c:pt idx="875">
                  <c:v>17.5</c:v>
                </c:pt>
                <c:pt idx="876">
                  <c:v>17.600000000000001</c:v>
                </c:pt>
                <c:pt idx="877">
                  <c:v>17.5</c:v>
                </c:pt>
                <c:pt idx="878">
                  <c:v>15.4</c:v>
                </c:pt>
                <c:pt idx="879">
                  <c:v>11.6</c:v>
                </c:pt>
                <c:pt idx="880">
                  <c:v>10.9</c:v>
                </c:pt>
                <c:pt idx="881">
                  <c:v>11</c:v>
                </c:pt>
                <c:pt idx="882">
                  <c:v>11.6</c:v>
                </c:pt>
                <c:pt idx="883">
                  <c:v>11</c:v>
                </c:pt>
                <c:pt idx="884">
                  <c:v>11.1</c:v>
                </c:pt>
                <c:pt idx="885">
                  <c:v>11.2</c:v>
                </c:pt>
                <c:pt idx="886">
                  <c:v>11.9</c:v>
                </c:pt>
                <c:pt idx="887">
                  <c:v>12.3</c:v>
                </c:pt>
                <c:pt idx="888">
                  <c:v>12.4</c:v>
                </c:pt>
                <c:pt idx="889">
                  <c:v>13.1</c:v>
                </c:pt>
                <c:pt idx="890">
                  <c:v>13.5</c:v>
                </c:pt>
                <c:pt idx="891">
                  <c:v>12.8</c:v>
                </c:pt>
                <c:pt idx="892">
                  <c:v>13.4</c:v>
                </c:pt>
                <c:pt idx="893">
                  <c:v>13.7</c:v>
                </c:pt>
                <c:pt idx="894">
                  <c:v>13.4</c:v>
                </c:pt>
                <c:pt idx="895">
                  <c:v>12.9</c:v>
                </c:pt>
                <c:pt idx="896">
                  <c:v>12</c:v>
                </c:pt>
                <c:pt idx="897">
                  <c:v>11.6</c:v>
                </c:pt>
                <c:pt idx="898">
                  <c:v>11.6</c:v>
                </c:pt>
                <c:pt idx="899">
                  <c:v>11.1</c:v>
                </c:pt>
                <c:pt idx="900">
                  <c:v>11.5</c:v>
                </c:pt>
                <c:pt idx="901">
                  <c:v>12.1</c:v>
                </c:pt>
                <c:pt idx="902">
                  <c:v>12.9</c:v>
                </c:pt>
                <c:pt idx="903">
                  <c:v>13.2</c:v>
                </c:pt>
                <c:pt idx="904">
                  <c:v>12.8</c:v>
                </c:pt>
                <c:pt idx="905">
                  <c:v>12.1</c:v>
                </c:pt>
                <c:pt idx="906">
                  <c:v>11.7</c:v>
                </c:pt>
                <c:pt idx="907">
                  <c:v>10</c:v>
                </c:pt>
                <c:pt idx="908">
                  <c:v>10.5</c:v>
                </c:pt>
                <c:pt idx="909">
                  <c:v>10.1</c:v>
                </c:pt>
                <c:pt idx="910">
                  <c:v>9.6</c:v>
                </c:pt>
                <c:pt idx="911">
                  <c:v>10.199999999999999</c:v>
                </c:pt>
                <c:pt idx="912">
                  <c:v>11.9</c:v>
                </c:pt>
                <c:pt idx="913">
                  <c:v>13.2</c:v>
                </c:pt>
                <c:pt idx="914">
                  <c:v>12.4</c:v>
                </c:pt>
                <c:pt idx="915">
                  <c:v>11.3</c:v>
                </c:pt>
                <c:pt idx="916">
                  <c:v>10.8</c:v>
                </c:pt>
                <c:pt idx="917">
                  <c:v>10.4</c:v>
                </c:pt>
                <c:pt idx="918">
                  <c:v>9.8000000000000007</c:v>
                </c:pt>
                <c:pt idx="919">
                  <c:v>9.4</c:v>
                </c:pt>
                <c:pt idx="920">
                  <c:v>10.6</c:v>
                </c:pt>
                <c:pt idx="921">
                  <c:v>11.2</c:v>
                </c:pt>
                <c:pt idx="922">
                  <c:v>10.8</c:v>
                </c:pt>
                <c:pt idx="923">
                  <c:v>11.8</c:v>
                </c:pt>
                <c:pt idx="924">
                  <c:v>14.1</c:v>
                </c:pt>
                <c:pt idx="925">
                  <c:v>15.4</c:v>
                </c:pt>
                <c:pt idx="926">
                  <c:v>15.4</c:v>
                </c:pt>
                <c:pt idx="927">
                  <c:v>15.5</c:v>
                </c:pt>
                <c:pt idx="928">
                  <c:v>16</c:v>
                </c:pt>
                <c:pt idx="929">
                  <c:v>15.9</c:v>
                </c:pt>
                <c:pt idx="930">
                  <c:v>13.7</c:v>
                </c:pt>
                <c:pt idx="931">
                  <c:v>13.1</c:v>
                </c:pt>
                <c:pt idx="932">
                  <c:v>12.8</c:v>
                </c:pt>
                <c:pt idx="933">
                  <c:v>11.7</c:v>
                </c:pt>
                <c:pt idx="934">
                  <c:v>12.1</c:v>
                </c:pt>
                <c:pt idx="935">
                  <c:v>13.2</c:v>
                </c:pt>
                <c:pt idx="936">
                  <c:v>14.2</c:v>
                </c:pt>
                <c:pt idx="937">
                  <c:v>15.8</c:v>
                </c:pt>
                <c:pt idx="938">
                  <c:v>15.9</c:v>
                </c:pt>
                <c:pt idx="939">
                  <c:v>18</c:v>
                </c:pt>
                <c:pt idx="940">
                  <c:v>18.399999999999999</c:v>
                </c:pt>
                <c:pt idx="941">
                  <c:v>17.7</c:v>
                </c:pt>
                <c:pt idx="942">
                  <c:v>16.3</c:v>
                </c:pt>
                <c:pt idx="943">
                  <c:v>15.6</c:v>
                </c:pt>
                <c:pt idx="944">
                  <c:v>15.4</c:v>
                </c:pt>
                <c:pt idx="945">
                  <c:v>15.2</c:v>
                </c:pt>
                <c:pt idx="946">
                  <c:v>13.2</c:v>
                </c:pt>
                <c:pt idx="947">
                  <c:v>15.7</c:v>
                </c:pt>
                <c:pt idx="948">
                  <c:v>14.1</c:v>
                </c:pt>
                <c:pt idx="949">
                  <c:v>15.8</c:v>
                </c:pt>
                <c:pt idx="950">
                  <c:v>17</c:v>
                </c:pt>
                <c:pt idx="951">
                  <c:v>17.600000000000001</c:v>
                </c:pt>
                <c:pt idx="952">
                  <c:v>17.8</c:v>
                </c:pt>
                <c:pt idx="953">
                  <c:v>14</c:v>
                </c:pt>
                <c:pt idx="954">
                  <c:v>12.9</c:v>
                </c:pt>
                <c:pt idx="955">
                  <c:v>12.7</c:v>
                </c:pt>
                <c:pt idx="956">
                  <c:v>11.1</c:v>
                </c:pt>
                <c:pt idx="957">
                  <c:v>10.5</c:v>
                </c:pt>
                <c:pt idx="958">
                  <c:v>10.3</c:v>
                </c:pt>
                <c:pt idx="959">
                  <c:v>10.6</c:v>
                </c:pt>
                <c:pt idx="960">
                  <c:v>10.7</c:v>
                </c:pt>
                <c:pt idx="961">
                  <c:v>10.3</c:v>
                </c:pt>
                <c:pt idx="962">
                  <c:v>11.4</c:v>
                </c:pt>
                <c:pt idx="963">
                  <c:v>13.1</c:v>
                </c:pt>
                <c:pt idx="964">
                  <c:v>12.5</c:v>
                </c:pt>
                <c:pt idx="965">
                  <c:v>14.2</c:v>
                </c:pt>
                <c:pt idx="966">
                  <c:v>15.2</c:v>
                </c:pt>
                <c:pt idx="967">
                  <c:v>16.600000000000001</c:v>
                </c:pt>
                <c:pt idx="968">
                  <c:v>16.600000000000001</c:v>
                </c:pt>
                <c:pt idx="969">
                  <c:v>14.5</c:v>
                </c:pt>
                <c:pt idx="970">
                  <c:v>13.5</c:v>
                </c:pt>
                <c:pt idx="971">
                  <c:v>12.3</c:v>
                </c:pt>
                <c:pt idx="972">
                  <c:v>10.8</c:v>
                </c:pt>
                <c:pt idx="973">
                  <c:v>9.1999999999999993</c:v>
                </c:pt>
                <c:pt idx="974">
                  <c:v>7.6</c:v>
                </c:pt>
                <c:pt idx="975">
                  <c:v>6.6</c:v>
                </c:pt>
                <c:pt idx="976">
                  <c:v>5.8</c:v>
                </c:pt>
                <c:pt idx="977">
                  <c:v>5.5</c:v>
                </c:pt>
                <c:pt idx="978">
                  <c:v>5.2</c:v>
                </c:pt>
                <c:pt idx="979">
                  <c:v>4.9000000000000004</c:v>
                </c:pt>
                <c:pt idx="980">
                  <c:v>4.5999999999999996</c:v>
                </c:pt>
                <c:pt idx="981">
                  <c:v>4.4000000000000004</c:v>
                </c:pt>
                <c:pt idx="982">
                  <c:v>4.0999999999999996</c:v>
                </c:pt>
                <c:pt idx="983">
                  <c:v>4</c:v>
                </c:pt>
                <c:pt idx="984">
                  <c:v>4.0999999999999996</c:v>
                </c:pt>
                <c:pt idx="985">
                  <c:v>4.0999999999999996</c:v>
                </c:pt>
                <c:pt idx="986">
                  <c:v>4</c:v>
                </c:pt>
                <c:pt idx="987">
                  <c:v>3.8</c:v>
                </c:pt>
                <c:pt idx="988">
                  <c:v>3.3</c:v>
                </c:pt>
                <c:pt idx="989">
                  <c:v>3.1</c:v>
                </c:pt>
                <c:pt idx="990">
                  <c:v>3.9</c:v>
                </c:pt>
                <c:pt idx="991">
                  <c:v>5.0999999999999996</c:v>
                </c:pt>
                <c:pt idx="992">
                  <c:v>6.6</c:v>
                </c:pt>
                <c:pt idx="993">
                  <c:v>7.2</c:v>
                </c:pt>
                <c:pt idx="994">
                  <c:v>7.1</c:v>
                </c:pt>
                <c:pt idx="995">
                  <c:v>6.6</c:v>
                </c:pt>
                <c:pt idx="996">
                  <c:v>5.6</c:v>
                </c:pt>
                <c:pt idx="997">
                  <c:v>5.5</c:v>
                </c:pt>
                <c:pt idx="998">
                  <c:v>5.6</c:v>
                </c:pt>
                <c:pt idx="999">
                  <c:v>5.5</c:v>
                </c:pt>
                <c:pt idx="1000">
                  <c:v>5.4</c:v>
                </c:pt>
                <c:pt idx="1001">
                  <c:v>5.5</c:v>
                </c:pt>
                <c:pt idx="1002">
                  <c:v>5.4</c:v>
                </c:pt>
                <c:pt idx="1003">
                  <c:v>5.4</c:v>
                </c:pt>
                <c:pt idx="1004">
                  <c:v>5.5</c:v>
                </c:pt>
                <c:pt idx="1005">
                  <c:v>5.5</c:v>
                </c:pt>
                <c:pt idx="1006">
                  <c:v>5.6</c:v>
                </c:pt>
                <c:pt idx="1007">
                  <c:v>5.6</c:v>
                </c:pt>
                <c:pt idx="1008">
                  <c:v>5.6</c:v>
                </c:pt>
                <c:pt idx="1009">
                  <c:v>5.7</c:v>
                </c:pt>
                <c:pt idx="1010">
                  <c:v>5.6</c:v>
                </c:pt>
                <c:pt idx="1011">
                  <c:v>5.6</c:v>
                </c:pt>
                <c:pt idx="1012">
                  <c:v>5.7</c:v>
                </c:pt>
                <c:pt idx="1013">
                  <c:v>5.5</c:v>
                </c:pt>
                <c:pt idx="1014">
                  <c:v>5.4</c:v>
                </c:pt>
                <c:pt idx="1015">
                  <c:v>5.4</c:v>
                </c:pt>
                <c:pt idx="1016">
                  <c:v>5.2</c:v>
                </c:pt>
                <c:pt idx="1017">
                  <c:v>5.2</c:v>
                </c:pt>
                <c:pt idx="1018">
                  <c:v>5</c:v>
                </c:pt>
                <c:pt idx="1019">
                  <c:v>5.0999999999999996</c:v>
                </c:pt>
                <c:pt idx="1020">
                  <c:v>5.0999999999999996</c:v>
                </c:pt>
                <c:pt idx="1021">
                  <c:v>5.0999999999999996</c:v>
                </c:pt>
                <c:pt idx="1022">
                  <c:v>5.0999999999999996</c:v>
                </c:pt>
                <c:pt idx="1023">
                  <c:v>5.2</c:v>
                </c:pt>
                <c:pt idx="1024">
                  <c:v>5.0999999999999996</c:v>
                </c:pt>
                <c:pt idx="1025">
                  <c:v>5.3</c:v>
                </c:pt>
                <c:pt idx="1026">
                  <c:v>5.2</c:v>
                </c:pt>
                <c:pt idx="1027">
                  <c:v>5.2</c:v>
                </c:pt>
                <c:pt idx="1028">
                  <c:v>5.0999999999999996</c:v>
                </c:pt>
                <c:pt idx="1029">
                  <c:v>4.9000000000000004</c:v>
                </c:pt>
                <c:pt idx="1030">
                  <c:v>4.9000000000000004</c:v>
                </c:pt>
                <c:pt idx="1031">
                  <c:v>4.8</c:v>
                </c:pt>
                <c:pt idx="1032">
                  <c:v>4.8</c:v>
                </c:pt>
                <c:pt idx="1033">
                  <c:v>4.8</c:v>
                </c:pt>
                <c:pt idx="1034">
                  <c:v>4.7</c:v>
                </c:pt>
                <c:pt idx="1035">
                  <c:v>4.7</c:v>
                </c:pt>
                <c:pt idx="1036">
                  <c:v>4.5999999999999996</c:v>
                </c:pt>
                <c:pt idx="1037">
                  <c:v>4.5</c:v>
                </c:pt>
                <c:pt idx="1038">
                  <c:v>4.5999999999999996</c:v>
                </c:pt>
                <c:pt idx="1039">
                  <c:v>4.5</c:v>
                </c:pt>
                <c:pt idx="1040">
                  <c:v>4.5</c:v>
                </c:pt>
                <c:pt idx="1041">
                  <c:v>4.5999999999999996</c:v>
                </c:pt>
                <c:pt idx="1042">
                  <c:v>4.7</c:v>
                </c:pt>
                <c:pt idx="1043">
                  <c:v>4.8</c:v>
                </c:pt>
                <c:pt idx="1044">
                  <c:v>4.7</c:v>
                </c:pt>
                <c:pt idx="1045">
                  <c:v>4.8</c:v>
                </c:pt>
                <c:pt idx="1046">
                  <c:v>4.8</c:v>
                </c:pt>
                <c:pt idx="1047">
                  <c:v>5</c:v>
                </c:pt>
                <c:pt idx="1048">
                  <c:v>4.8</c:v>
                </c:pt>
                <c:pt idx="1049">
                  <c:v>5</c:v>
                </c:pt>
                <c:pt idx="1050">
                  <c:v>4.9000000000000004</c:v>
                </c:pt>
                <c:pt idx="1051">
                  <c:v>4.8</c:v>
                </c:pt>
                <c:pt idx="1052">
                  <c:v>4.5999999999999996</c:v>
                </c:pt>
                <c:pt idx="1053">
                  <c:v>4.5999999999999996</c:v>
                </c:pt>
                <c:pt idx="1054">
                  <c:v>4.4000000000000004</c:v>
                </c:pt>
                <c:pt idx="1055">
                  <c:v>4.3</c:v>
                </c:pt>
                <c:pt idx="1056">
                  <c:v>4.2</c:v>
                </c:pt>
                <c:pt idx="1057">
                  <c:v>4.3</c:v>
                </c:pt>
                <c:pt idx="1058">
                  <c:v>4.2</c:v>
                </c:pt>
                <c:pt idx="1059">
                  <c:v>4</c:v>
                </c:pt>
                <c:pt idx="1060">
                  <c:v>4</c:v>
                </c:pt>
                <c:pt idx="1061">
                  <c:v>4.0999999999999996</c:v>
                </c:pt>
                <c:pt idx="1062">
                  <c:v>4.0999999999999996</c:v>
                </c:pt>
                <c:pt idx="1063">
                  <c:v>4.0999999999999996</c:v>
                </c:pt>
                <c:pt idx="1064">
                  <c:v>4.0999999999999996</c:v>
                </c:pt>
                <c:pt idx="1065">
                  <c:v>4</c:v>
                </c:pt>
                <c:pt idx="1066">
                  <c:v>4.0999999999999996</c:v>
                </c:pt>
                <c:pt idx="1067">
                  <c:v>4.0999999999999996</c:v>
                </c:pt>
                <c:pt idx="1068">
                  <c:v>4.0999999999999996</c:v>
                </c:pt>
                <c:pt idx="1069">
                  <c:v>4.2</c:v>
                </c:pt>
                <c:pt idx="1070">
                  <c:v>4.2</c:v>
                </c:pt>
                <c:pt idx="1071">
                  <c:v>4.2</c:v>
                </c:pt>
                <c:pt idx="1072">
                  <c:v>4.2</c:v>
                </c:pt>
                <c:pt idx="1073">
                  <c:v>4.2</c:v>
                </c:pt>
                <c:pt idx="1074">
                  <c:v>4.4000000000000004</c:v>
                </c:pt>
                <c:pt idx="1075">
                  <c:v>4.5</c:v>
                </c:pt>
                <c:pt idx="1076">
                  <c:v>4.5999999999999996</c:v>
                </c:pt>
                <c:pt idx="1077">
                  <c:v>4.5999999999999996</c:v>
                </c:pt>
                <c:pt idx="1078">
                  <c:v>4.5999999999999996</c:v>
                </c:pt>
                <c:pt idx="1079">
                  <c:v>4.5999999999999996</c:v>
                </c:pt>
                <c:pt idx="1080">
                  <c:v>4.4000000000000004</c:v>
                </c:pt>
                <c:pt idx="1081">
                  <c:v>4.5</c:v>
                </c:pt>
                <c:pt idx="1082">
                  <c:v>4.7</c:v>
                </c:pt>
                <c:pt idx="1083">
                  <c:v>4.8</c:v>
                </c:pt>
                <c:pt idx="1084">
                  <c:v>4.8</c:v>
                </c:pt>
                <c:pt idx="1085">
                  <c:v>5.0999999999999996</c:v>
                </c:pt>
                <c:pt idx="1086">
                  <c:v>5.2</c:v>
                </c:pt>
                <c:pt idx="1087">
                  <c:v>5.2</c:v>
                </c:pt>
                <c:pt idx="1088">
                  <c:v>5.3</c:v>
                </c:pt>
                <c:pt idx="1089">
                  <c:v>5.2</c:v>
                </c:pt>
                <c:pt idx="1090">
                  <c:v>5.2</c:v>
                </c:pt>
                <c:pt idx="1091">
                  <c:v>4.9000000000000004</c:v>
                </c:pt>
                <c:pt idx="1092">
                  <c:v>4.7</c:v>
                </c:pt>
                <c:pt idx="1093">
                  <c:v>4.5999999999999996</c:v>
                </c:pt>
                <c:pt idx="1094">
                  <c:v>4.5999999999999996</c:v>
                </c:pt>
                <c:pt idx="1095">
                  <c:v>4.5999999999999996</c:v>
                </c:pt>
                <c:pt idx="1096">
                  <c:v>4.5999999999999996</c:v>
                </c:pt>
                <c:pt idx="1097">
                  <c:v>4.5999999999999996</c:v>
                </c:pt>
                <c:pt idx="1098">
                  <c:v>4.5999999999999996</c:v>
                </c:pt>
                <c:pt idx="1099">
                  <c:v>4.5999999999999996</c:v>
                </c:pt>
                <c:pt idx="1100">
                  <c:v>4.5999999999999996</c:v>
                </c:pt>
                <c:pt idx="1101">
                  <c:v>4.5999999999999996</c:v>
                </c:pt>
                <c:pt idx="1102">
                  <c:v>4.5</c:v>
                </c:pt>
                <c:pt idx="1103">
                  <c:v>4.4000000000000004</c:v>
                </c:pt>
                <c:pt idx="1104">
                  <c:v>4.3</c:v>
                </c:pt>
                <c:pt idx="1105">
                  <c:v>4.0999999999999996</c:v>
                </c:pt>
                <c:pt idx="1106">
                  <c:v>4</c:v>
                </c:pt>
                <c:pt idx="1107">
                  <c:v>4</c:v>
                </c:pt>
                <c:pt idx="1108">
                  <c:v>3.9</c:v>
                </c:pt>
                <c:pt idx="1109">
                  <c:v>4</c:v>
                </c:pt>
                <c:pt idx="1110">
                  <c:v>4</c:v>
                </c:pt>
                <c:pt idx="1111">
                  <c:v>3.9</c:v>
                </c:pt>
                <c:pt idx="1112">
                  <c:v>3.9</c:v>
                </c:pt>
                <c:pt idx="1113">
                  <c:v>4.0999999999999996</c:v>
                </c:pt>
                <c:pt idx="1114">
                  <c:v>4.2</c:v>
                </c:pt>
                <c:pt idx="1115">
                  <c:v>4.2</c:v>
                </c:pt>
                <c:pt idx="1116">
                  <c:v>3.8</c:v>
                </c:pt>
                <c:pt idx="1117">
                  <c:v>3.6</c:v>
                </c:pt>
                <c:pt idx="1118">
                  <c:v>3.6</c:v>
                </c:pt>
                <c:pt idx="1119">
                  <c:v>3.5</c:v>
                </c:pt>
                <c:pt idx="1120">
                  <c:v>3.3</c:v>
                </c:pt>
                <c:pt idx="1121">
                  <c:v>3.3</c:v>
                </c:pt>
                <c:pt idx="1122">
                  <c:v>3.5</c:v>
                </c:pt>
                <c:pt idx="1123">
                  <c:v>3.5</c:v>
                </c:pt>
                <c:pt idx="1124">
                  <c:v>3.3</c:v>
                </c:pt>
                <c:pt idx="1125">
                  <c:v>3.3</c:v>
                </c:pt>
                <c:pt idx="1126">
                  <c:v>3.2</c:v>
                </c:pt>
                <c:pt idx="1127">
                  <c:v>3.2</c:v>
                </c:pt>
                <c:pt idx="1128">
                  <c:v>3.2</c:v>
                </c:pt>
                <c:pt idx="1129">
                  <c:v>3.4</c:v>
                </c:pt>
                <c:pt idx="1130">
                  <c:v>4.2</c:v>
                </c:pt>
                <c:pt idx="1131">
                  <c:v>5.6</c:v>
                </c:pt>
                <c:pt idx="1132">
                  <c:v>6.6</c:v>
                </c:pt>
                <c:pt idx="1133">
                  <c:v>7.6</c:v>
                </c:pt>
                <c:pt idx="1134">
                  <c:v>8.1</c:v>
                </c:pt>
                <c:pt idx="1135">
                  <c:v>8.5</c:v>
                </c:pt>
                <c:pt idx="1136">
                  <c:v>9</c:v>
                </c:pt>
                <c:pt idx="1137">
                  <c:v>9.4</c:v>
                </c:pt>
                <c:pt idx="1138">
                  <c:v>9.5</c:v>
                </c:pt>
                <c:pt idx="1139">
                  <c:v>10.1</c:v>
                </c:pt>
                <c:pt idx="1140">
                  <c:v>10.6</c:v>
                </c:pt>
                <c:pt idx="1141">
                  <c:v>10.6</c:v>
                </c:pt>
                <c:pt idx="1142">
                  <c:v>10.7</c:v>
                </c:pt>
                <c:pt idx="1143">
                  <c:v>10.9</c:v>
                </c:pt>
                <c:pt idx="1144">
                  <c:v>11.6</c:v>
                </c:pt>
                <c:pt idx="1145">
                  <c:v>12.3</c:v>
                </c:pt>
                <c:pt idx="1146">
                  <c:v>12.6</c:v>
                </c:pt>
                <c:pt idx="1147">
                  <c:v>12.6</c:v>
                </c:pt>
                <c:pt idx="1148">
                  <c:v>12.8</c:v>
                </c:pt>
                <c:pt idx="1149">
                  <c:v>12.7</c:v>
                </c:pt>
                <c:pt idx="1150">
                  <c:v>12.5</c:v>
                </c:pt>
                <c:pt idx="1151">
                  <c:v>12.5</c:v>
                </c:pt>
                <c:pt idx="1152">
                  <c:v>12.7</c:v>
                </c:pt>
                <c:pt idx="1153">
                  <c:v>13.2</c:v>
                </c:pt>
                <c:pt idx="1154">
                  <c:v>13.1</c:v>
                </c:pt>
                <c:pt idx="1155">
                  <c:v>12.6</c:v>
                </c:pt>
                <c:pt idx="1156">
                  <c:v>12.8</c:v>
                </c:pt>
                <c:pt idx="1157">
                  <c:v>12.6</c:v>
                </c:pt>
                <c:pt idx="1158">
                  <c:v>12.5</c:v>
                </c:pt>
                <c:pt idx="1159">
                  <c:v>12.6</c:v>
                </c:pt>
                <c:pt idx="1160">
                  <c:v>12.7</c:v>
                </c:pt>
                <c:pt idx="1161">
                  <c:v>13.2</c:v>
                </c:pt>
                <c:pt idx="1162">
                  <c:v>13.4</c:v>
                </c:pt>
                <c:pt idx="1163">
                  <c:v>13.4</c:v>
                </c:pt>
                <c:pt idx="1164">
                  <c:v>14.1</c:v>
                </c:pt>
                <c:pt idx="1165">
                  <c:v>14.4</c:v>
                </c:pt>
                <c:pt idx="1166">
                  <c:v>14.5</c:v>
                </c:pt>
                <c:pt idx="1167">
                  <c:v>14.6</c:v>
                </c:pt>
                <c:pt idx="1168">
                  <c:v>14.3</c:v>
                </c:pt>
                <c:pt idx="1169">
                  <c:v>14.6</c:v>
                </c:pt>
                <c:pt idx="1170">
                  <c:v>14.5</c:v>
                </c:pt>
                <c:pt idx="1171">
                  <c:v>14.2</c:v>
                </c:pt>
                <c:pt idx="1172">
                  <c:v>13.9</c:v>
                </c:pt>
                <c:pt idx="1173">
                  <c:v>13.9</c:v>
                </c:pt>
                <c:pt idx="1174">
                  <c:v>13.6</c:v>
                </c:pt>
                <c:pt idx="1175">
                  <c:v>13.3</c:v>
                </c:pt>
                <c:pt idx="1176">
                  <c:v>13.1</c:v>
                </c:pt>
                <c:pt idx="1177">
                  <c:v>12.7</c:v>
                </c:pt>
                <c:pt idx="1178">
                  <c:v>12.3</c:v>
                </c:pt>
                <c:pt idx="1179">
                  <c:v>11.8</c:v>
                </c:pt>
                <c:pt idx="1180">
                  <c:v>11.3</c:v>
                </c:pt>
                <c:pt idx="1181">
                  <c:v>11.4</c:v>
                </c:pt>
                <c:pt idx="1182">
                  <c:v>12.2</c:v>
                </c:pt>
                <c:pt idx="1183">
                  <c:v>12.8</c:v>
                </c:pt>
                <c:pt idx="1184">
                  <c:v>13.6</c:v>
                </c:pt>
                <c:pt idx="1185">
                  <c:v>14</c:v>
                </c:pt>
                <c:pt idx="1186">
                  <c:v>14.6</c:v>
                </c:pt>
                <c:pt idx="1187">
                  <c:v>16</c:v>
                </c:pt>
                <c:pt idx="1188">
                  <c:v>16.100000000000001</c:v>
                </c:pt>
                <c:pt idx="1189">
                  <c:v>16.2</c:v>
                </c:pt>
                <c:pt idx="1190">
                  <c:v>15.8</c:v>
                </c:pt>
                <c:pt idx="1191">
                  <c:v>15.8</c:v>
                </c:pt>
                <c:pt idx="1192">
                  <c:v>15.4</c:v>
                </c:pt>
                <c:pt idx="1193">
                  <c:v>14.8</c:v>
                </c:pt>
                <c:pt idx="1194">
                  <c:v>14.1</c:v>
                </c:pt>
                <c:pt idx="1195">
                  <c:v>13.8</c:v>
                </c:pt>
                <c:pt idx="1196">
                  <c:v>13.1</c:v>
                </c:pt>
                <c:pt idx="1197">
                  <c:v>12.7</c:v>
                </c:pt>
                <c:pt idx="1198">
                  <c:v>12.6</c:v>
                </c:pt>
                <c:pt idx="1199">
                  <c:v>12.5</c:v>
                </c:pt>
                <c:pt idx="1200">
                  <c:v>13.3</c:v>
                </c:pt>
                <c:pt idx="1201">
                  <c:v>13.3</c:v>
                </c:pt>
                <c:pt idx="1202">
                  <c:v>13.2</c:v>
                </c:pt>
                <c:pt idx="1203">
                  <c:v>13.3</c:v>
                </c:pt>
                <c:pt idx="1204">
                  <c:v>13.4</c:v>
                </c:pt>
                <c:pt idx="1205">
                  <c:v>13.3</c:v>
                </c:pt>
                <c:pt idx="1206">
                  <c:v>13.1</c:v>
                </c:pt>
                <c:pt idx="1207">
                  <c:v>12.9</c:v>
                </c:pt>
                <c:pt idx="1208">
                  <c:v>12.9</c:v>
                </c:pt>
                <c:pt idx="1209">
                  <c:v>12.6</c:v>
                </c:pt>
                <c:pt idx="1210">
                  <c:v>12</c:v>
                </c:pt>
                <c:pt idx="1211">
                  <c:v>11.8</c:v>
                </c:pt>
                <c:pt idx="1212">
                  <c:v>12.1</c:v>
                </c:pt>
                <c:pt idx="1213">
                  <c:v>12.3</c:v>
                </c:pt>
                <c:pt idx="1214">
                  <c:v>13</c:v>
                </c:pt>
                <c:pt idx="1215">
                  <c:v>13.6</c:v>
                </c:pt>
                <c:pt idx="1216">
                  <c:v>14.2</c:v>
                </c:pt>
                <c:pt idx="1217">
                  <c:v>14.7</c:v>
                </c:pt>
                <c:pt idx="1218">
                  <c:v>14.7</c:v>
                </c:pt>
                <c:pt idx="1219">
                  <c:v>14.4</c:v>
                </c:pt>
                <c:pt idx="1220">
                  <c:v>14.2</c:v>
                </c:pt>
                <c:pt idx="1221">
                  <c:v>13.7</c:v>
                </c:pt>
                <c:pt idx="1222">
                  <c:v>12.7</c:v>
                </c:pt>
                <c:pt idx="1223">
                  <c:v>12.1</c:v>
                </c:pt>
                <c:pt idx="1224">
                  <c:v>11.6</c:v>
                </c:pt>
                <c:pt idx="1225">
                  <c:v>11.3</c:v>
                </c:pt>
                <c:pt idx="1226">
                  <c:v>11.2</c:v>
                </c:pt>
                <c:pt idx="1227">
                  <c:v>10.5</c:v>
                </c:pt>
                <c:pt idx="1228">
                  <c:v>10.9</c:v>
                </c:pt>
                <c:pt idx="1229">
                  <c:v>11.1</c:v>
                </c:pt>
                <c:pt idx="1230">
                  <c:v>11.3</c:v>
                </c:pt>
                <c:pt idx="1231">
                  <c:v>11.3</c:v>
                </c:pt>
                <c:pt idx="1232">
                  <c:v>11.6</c:v>
                </c:pt>
                <c:pt idx="1233">
                  <c:v>11.8</c:v>
                </c:pt>
                <c:pt idx="1234">
                  <c:v>12.4</c:v>
                </c:pt>
                <c:pt idx="1235">
                  <c:v>12.5</c:v>
                </c:pt>
                <c:pt idx="1236">
                  <c:v>12.3</c:v>
                </c:pt>
                <c:pt idx="1237">
                  <c:v>12.3</c:v>
                </c:pt>
                <c:pt idx="1238">
                  <c:v>12.1</c:v>
                </c:pt>
                <c:pt idx="1239">
                  <c:v>11.9</c:v>
                </c:pt>
                <c:pt idx="1240">
                  <c:v>11.5</c:v>
                </c:pt>
                <c:pt idx="1241">
                  <c:v>11.1</c:v>
                </c:pt>
                <c:pt idx="1242">
                  <c:v>11.2</c:v>
                </c:pt>
                <c:pt idx="1243">
                  <c:v>11.3</c:v>
                </c:pt>
                <c:pt idx="1244">
                  <c:v>11</c:v>
                </c:pt>
                <c:pt idx="1245">
                  <c:v>11.2</c:v>
                </c:pt>
                <c:pt idx="1246">
                  <c:v>11.3</c:v>
                </c:pt>
                <c:pt idx="1247">
                  <c:v>11.5</c:v>
                </c:pt>
                <c:pt idx="1248">
                  <c:v>11.3</c:v>
                </c:pt>
                <c:pt idx="1249">
                  <c:v>10.7</c:v>
                </c:pt>
                <c:pt idx="1250">
                  <c:v>10.7</c:v>
                </c:pt>
                <c:pt idx="1251">
                  <c:v>10.8</c:v>
                </c:pt>
                <c:pt idx="1252">
                  <c:v>10.4</c:v>
                </c:pt>
                <c:pt idx="1253">
                  <c:v>9.9</c:v>
                </c:pt>
                <c:pt idx="1254">
                  <c:v>9.6999999999999993</c:v>
                </c:pt>
                <c:pt idx="1255">
                  <c:v>9.6999999999999993</c:v>
                </c:pt>
                <c:pt idx="1256">
                  <c:v>9.9</c:v>
                </c:pt>
                <c:pt idx="1257">
                  <c:v>10.3</c:v>
                </c:pt>
                <c:pt idx="1258">
                  <c:v>10.3</c:v>
                </c:pt>
                <c:pt idx="1259">
                  <c:v>10.8</c:v>
                </c:pt>
                <c:pt idx="1260">
                  <c:v>11</c:v>
                </c:pt>
                <c:pt idx="1261">
                  <c:v>10.9</c:v>
                </c:pt>
                <c:pt idx="1262">
                  <c:v>10.8</c:v>
                </c:pt>
                <c:pt idx="1263">
                  <c:v>10.8</c:v>
                </c:pt>
                <c:pt idx="1264">
                  <c:v>10.6</c:v>
                </c:pt>
                <c:pt idx="1265">
                  <c:v>10</c:v>
                </c:pt>
                <c:pt idx="1266">
                  <c:v>9.6</c:v>
                </c:pt>
                <c:pt idx="1267">
                  <c:v>9</c:v>
                </c:pt>
                <c:pt idx="1268">
                  <c:v>8.6999999999999993</c:v>
                </c:pt>
                <c:pt idx="1269">
                  <c:v>8.5</c:v>
                </c:pt>
                <c:pt idx="1270">
                  <c:v>8.1999999999999993</c:v>
                </c:pt>
                <c:pt idx="1271">
                  <c:v>7.9</c:v>
                </c:pt>
                <c:pt idx="1272">
                  <c:v>7.9</c:v>
                </c:pt>
                <c:pt idx="1273">
                  <c:v>7.8</c:v>
                </c:pt>
                <c:pt idx="1274">
                  <c:v>7.5</c:v>
                </c:pt>
                <c:pt idx="1275">
                  <c:v>7.5</c:v>
                </c:pt>
                <c:pt idx="1276">
                  <c:v>7.4</c:v>
                </c:pt>
                <c:pt idx="1277">
                  <c:v>7.4</c:v>
                </c:pt>
                <c:pt idx="1278">
                  <c:v>7.7</c:v>
                </c:pt>
                <c:pt idx="1279">
                  <c:v>8.1</c:v>
                </c:pt>
                <c:pt idx="1280">
                  <c:v>8.8000000000000007</c:v>
                </c:pt>
                <c:pt idx="1281">
                  <c:v>9</c:v>
                </c:pt>
                <c:pt idx="1282">
                  <c:v>8.8000000000000007</c:v>
                </c:pt>
                <c:pt idx="1283">
                  <c:v>9</c:v>
                </c:pt>
                <c:pt idx="1284">
                  <c:v>10.199999999999999</c:v>
                </c:pt>
                <c:pt idx="1285">
                  <c:v>11.1</c:v>
                </c:pt>
                <c:pt idx="1286">
                  <c:v>11.6</c:v>
                </c:pt>
                <c:pt idx="1287">
                  <c:v>12.2</c:v>
                </c:pt>
                <c:pt idx="1288">
                  <c:v>12.7</c:v>
                </c:pt>
                <c:pt idx="1289">
                  <c:v>13.2</c:v>
                </c:pt>
                <c:pt idx="1290">
                  <c:v>14</c:v>
                </c:pt>
                <c:pt idx="1291">
                  <c:v>14</c:v>
                </c:pt>
                <c:pt idx="1292">
                  <c:v>13.4</c:v>
                </c:pt>
                <c:pt idx="1293">
                  <c:v>13.6</c:v>
                </c:pt>
                <c:pt idx="1294">
                  <c:v>13.8</c:v>
                </c:pt>
                <c:pt idx="1295">
                  <c:v>13.9</c:v>
                </c:pt>
                <c:pt idx="1296">
                  <c:v>14</c:v>
                </c:pt>
                <c:pt idx="1297">
                  <c:v>14</c:v>
                </c:pt>
                <c:pt idx="1298">
                  <c:v>14.2</c:v>
                </c:pt>
                <c:pt idx="1299">
                  <c:v>14.1</c:v>
                </c:pt>
                <c:pt idx="1300">
                  <c:v>13.2</c:v>
                </c:pt>
                <c:pt idx="1301">
                  <c:v>13.1</c:v>
                </c:pt>
                <c:pt idx="1302">
                  <c:v>14</c:v>
                </c:pt>
                <c:pt idx="1303">
                  <c:v>14.7</c:v>
                </c:pt>
                <c:pt idx="1304">
                  <c:v>14.8</c:v>
                </c:pt>
                <c:pt idx="1305">
                  <c:v>14.1</c:v>
                </c:pt>
                <c:pt idx="1306">
                  <c:v>13.2</c:v>
                </c:pt>
                <c:pt idx="1307">
                  <c:v>14</c:v>
                </c:pt>
                <c:pt idx="1308">
                  <c:v>13.5</c:v>
                </c:pt>
                <c:pt idx="1309">
                  <c:v>13</c:v>
                </c:pt>
                <c:pt idx="1310">
                  <c:v>12.3</c:v>
                </c:pt>
                <c:pt idx="1311">
                  <c:v>11.8</c:v>
                </c:pt>
                <c:pt idx="1312">
                  <c:v>11.1</c:v>
                </c:pt>
                <c:pt idx="1313">
                  <c:v>10.7</c:v>
                </c:pt>
                <c:pt idx="1314">
                  <c:v>10.1</c:v>
                </c:pt>
                <c:pt idx="1315">
                  <c:v>10</c:v>
                </c:pt>
                <c:pt idx="1316">
                  <c:v>10.199999999999999</c:v>
                </c:pt>
                <c:pt idx="1317">
                  <c:v>9.9</c:v>
                </c:pt>
                <c:pt idx="1318">
                  <c:v>9.1999999999999993</c:v>
                </c:pt>
                <c:pt idx="1319">
                  <c:v>8.6</c:v>
                </c:pt>
                <c:pt idx="1320">
                  <c:v>8.8000000000000007</c:v>
                </c:pt>
                <c:pt idx="1321">
                  <c:v>8.6999999999999993</c:v>
                </c:pt>
                <c:pt idx="1322">
                  <c:v>7.8</c:v>
                </c:pt>
                <c:pt idx="1323">
                  <c:v>10</c:v>
                </c:pt>
                <c:pt idx="1324">
                  <c:v>11.3</c:v>
                </c:pt>
                <c:pt idx="1325">
                  <c:v>11.7</c:v>
                </c:pt>
                <c:pt idx="1326">
                  <c:v>11</c:v>
                </c:pt>
                <c:pt idx="1327">
                  <c:v>9.6</c:v>
                </c:pt>
                <c:pt idx="1328">
                  <c:v>9.1999999999999993</c:v>
                </c:pt>
                <c:pt idx="1329">
                  <c:v>9</c:v>
                </c:pt>
                <c:pt idx="1330">
                  <c:v>8.1999999999999993</c:v>
                </c:pt>
                <c:pt idx="1331">
                  <c:v>6.9</c:v>
                </c:pt>
                <c:pt idx="1332">
                  <c:v>6</c:v>
                </c:pt>
                <c:pt idx="1333">
                  <c:v>5.6</c:v>
                </c:pt>
                <c:pt idx="1334">
                  <c:v>6</c:v>
                </c:pt>
                <c:pt idx="1335">
                  <c:v>6.2</c:v>
                </c:pt>
                <c:pt idx="1336">
                  <c:v>5.9</c:v>
                </c:pt>
                <c:pt idx="1337">
                  <c:v>5.6</c:v>
                </c:pt>
                <c:pt idx="1338">
                  <c:v>5.6</c:v>
                </c:pt>
                <c:pt idx="1339">
                  <c:v>5.8</c:v>
                </c:pt>
                <c:pt idx="1340">
                  <c:v>6.2</c:v>
                </c:pt>
                <c:pt idx="1341">
                  <c:v>6.3</c:v>
                </c:pt>
                <c:pt idx="1342">
                  <c:v>6.4</c:v>
                </c:pt>
                <c:pt idx="1343">
                  <c:v>6.6</c:v>
                </c:pt>
                <c:pt idx="1344">
                  <c:v>6.8</c:v>
                </c:pt>
                <c:pt idx="1345">
                  <c:v>6.8</c:v>
                </c:pt>
                <c:pt idx="1346">
                  <c:v>6.9</c:v>
                </c:pt>
                <c:pt idx="1347">
                  <c:v>6.6</c:v>
                </c:pt>
                <c:pt idx="1348">
                  <c:v>6.7</c:v>
                </c:pt>
                <c:pt idx="1349">
                  <c:v>7</c:v>
                </c:pt>
                <c:pt idx="1350">
                  <c:v>7.4</c:v>
                </c:pt>
                <c:pt idx="1351">
                  <c:v>7.7</c:v>
                </c:pt>
                <c:pt idx="1352">
                  <c:v>7.3</c:v>
                </c:pt>
                <c:pt idx="1353">
                  <c:v>7.2</c:v>
                </c:pt>
                <c:pt idx="1354">
                  <c:v>7.2</c:v>
                </c:pt>
                <c:pt idx="1355">
                  <c:v>7.3</c:v>
                </c:pt>
                <c:pt idx="1356">
                  <c:v>7</c:v>
                </c:pt>
                <c:pt idx="1357">
                  <c:v>6.6</c:v>
                </c:pt>
                <c:pt idx="1358">
                  <c:v>5.5</c:v>
                </c:pt>
                <c:pt idx="1359">
                  <c:v>4.2</c:v>
                </c:pt>
                <c:pt idx="1360">
                  <c:v>3.5</c:v>
                </c:pt>
                <c:pt idx="1361">
                  <c:v>3.2</c:v>
                </c:pt>
                <c:pt idx="1362">
                  <c:v>4</c:v>
                </c:pt>
                <c:pt idx="1363">
                  <c:v>4.4000000000000004</c:v>
                </c:pt>
                <c:pt idx="1364">
                  <c:v>5.7</c:v>
                </c:pt>
                <c:pt idx="1365">
                  <c:v>5.9</c:v>
                </c:pt>
                <c:pt idx="1366">
                  <c:v>6.1</c:v>
                </c:pt>
                <c:pt idx="1367">
                  <c:v>6.2</c:v>
                </c:pt>
                <c:pt idx="1368">
                  <c:v>6.7</c:v>
                </c:pt>
                <c:pt idx="1369">
                  <c:v>8</c:v>
                </c:pt>
                <c:pt idx="1370">
                  <c:v>8.3000000000000007</c:v>
                </c:pt>
                <c:pt idx="1371">
                  <c:v>7.7</c:v>
                </c:pt>
                <c:pt idx="1372">
                  <c:v>7.6</c:v>
                </c:pt>
                <c:pt idx="1373">
                  <c:v>7.9</c:v>
                </c:pt>
                <c:pt idx="1374">
                  <c:v>8.1999999999999993</c:v>
                </c:pt>
                <c:pt idx="1375">
                  <c:v>8.4</c:v>
                </c:pt>
                <c:pt idx="1376">
                  <c:v>8.1</c:v>
                </c:pt>
                <c:pt idx="1377">
                  <c:v>7.6</c:v>
                </c:pt>
                <c:pt idx="1378">
                  <c:v>8.4</c:v>
                </c:pt>
                <c:pt idx="1379">
                  <c:v>8.1</c:v>
                </c:pt>
                <c:pt idx="1380">
                  <c:v>8.1</c:v>
                </c:pt>
                <c:pt idx="1381">
                  <c:v>8.1999999999999993</c:v>
                </c:pt>
                <c:pt idx="1382">
                  <c:v>8.4</c:v>
                </c:pt>
                <c:pt idx="1383">
                  <c:v>8.4</c:v>
                </c:pt>
                <c:pt idx="1384">
                  <c:v>8.4</c:v>
                </c:pt>
                <c:pt idx="1385">
                  <c:v>8.1</c:v>
                </c:pt>
                <c:pt idx="1386">
                  <c:v>8</c:v>
                </c:pt>
                <c:pt idx="1387">
                  <c:v>7.6</c:v>
                </c:pt>
                <c:pt idx="1388">
                  <c:v>7.5</c:v>
                </c:pt>
                <c:pt idx="1389">
                  <c:v>7.5</c:v>
                </c:pt>
                <c:pt idx="1390">
                  <c:v>6.5</c:v>
                </c:pt>
                <c:pt idx="1391">
                  <c:v>4.5999999999999996</c:v>
                </c:pt>
                <c:pt idx="1392">
                  <c:v>2.9</c:v>
                </c:pt>
                <c:pt idx="1393">
                  <c:v>2</c:v>
                </c:pt>
                <c:pt idx="1394">
                  <c:v>1.6</c:v>
                </c:pt>
                <c:pt idx="1395">
                  <c:v>1.9</c:v>
                </c:pt>
                <c:pt idx="1396">
                  <c:v>3.2</c:v>
                </c:pt>
                <c:pt idx="1397">
                  <c:v>3.9</c:v>
                </c:pt>
                <c:pt idx="1398">
                  <c:v>4.4000000000000004</c:v>
                </c:pt>
                <c:pt idx="1399">
                  <c:v>5.0999999999999996</c:v>
                </c:pt>
                <c:pt idx="1400">
                  <c:v>5.7</c:v>
                </c:pt>
                <c:pt idx="1401">
                  <c:v>6.3</c:v>
                </c:pt>
                <c:pt idx="1402">
                  <c:v>6.4</c:v>
                </c:pt>
                <c:pt idx="1403">
                  <c:v>6.3</c:v>
                </c:pt>
                <c:pt idx="1404">
                  <c:v>6.7</c:v>
                </c:pt>
                <c:pt idx="1405">
                  <c:v>7.2</c:v>
                </c:pt>
                <c:pt idx="1406">
                  <c:v>7.3</c:v>
                </c:pt>
                <c:pt idx="1407">
                  <c:v>7.1</c:v>
                </c:pt>
                <c:pt idx="1408">
                  <c:v>6.9</c:v>
                </c:pt>
                <c:pt idx="1409">
                  <c:v>6.4</c:v>
                </c:pt>
                <c:pt idx="1410">
                  <c:v>6.5</c:v>
                </c:pt>
                <c:pt idx="1411">
                  <c:v>6.4</c:v>
                </c:pt>
                <c:pt idx="1412">
                  <c:v>6.4</c:v>
                </c:pt>
                <c:pt idx="1413">
                  <c:v>6.6</c:v>
                </c:pt>
                <c:pt idx="1414">
                  <c:v>6.5</c:v>
                </c:pt>
                <c:pt idx="1415">
                  <c:v>6.1</c:v>
                </c:pt>
                <c:pt idx="1416">
                  <c:v>6</c:v>
                </c:pt>
                <c:pt idx="1417">
                  <c:v>5.8</c:v>
                </c:pt>
                <c:pt idx="1418">
                  <c:v>5.2</c:v>
                </c:pt>
                <c:pt idx="1419">
                  <c:v>4.5999999999999996</c:v>
                </c:pt>
                <c:pt idx="1420">
                  <c:v>4.0999999999999996</c:v>
                </c:pt>
                <c:pt idx="1421">
                  <c:v>3.7</c:v>
                </c:pt>
                <c:pt idx="1422">
                  <c:v>2.9</c:v>
                </c:pt>
                <c:pt idx="1423">
                  <c:v>2.2000000000000002</c:v>
                </c:pt>
                <c:pt idx="1424">
                  <c:v>1.8</c:v>
                </c:pt>
                <c:pt idx="1425">
                  <c:v>1.3</c:v>
                </c:pt>
                <c:pt idx="1426">
                  <c:v>0.8</c:v>
                </c:pt>
                <c:pt idx="1427">
                  <c:v>0.3</c:v>
                </c:pt>
                <c:pt idx="1428">
                  <c:v>0</c:v>
                </c:pt>
                <c:pt idx="1429">
                  <c:v>0</c:v>
                </c:pt>
                <c:pt idx="1430">
                  <c:v>-0.1</c:v>
                </c:pt>
                <c:pt idx="1431">
                  <c:v>-0.1</c:v>
                </c:pt>
                <c:pt idx="1432">
                  <c:v>0</c:v>
                </c:pt>
                <c:pt idx="1433">
                  <c:v>0.2</c:v>
                </c:pt>
                <c:pt idx="1434">
                  <c:v>0.2</c:v>
                </c:pt>
                <c:pt idx="1435">
                  <c:v>-0.2</c:v>
                </c:pt>
                <c:pt idx="1436">
                  <c:v>-0.6</c:v>
                </c:pt>
                <c:pt idx="1437">
                  <c:v>-0.9</c:v>
                </c:pt>
                <c:pt idx="1438">
                  <c:v>-1.2</c:v>
                </c:pt>
                <c:pt idx="1439">
                  <c:v>-4.2</c:v>
                </c:pt>
                <c:pt idx="1440">
                  <c:v>-4.7</c:v>
                </c:pt>
                <c:pt idx="1441">
                  <c:v>-3.6</c:v>
                </c:pt>
                <c:pt idx="1442">
                  <c:v>-6.1</c:v>
                </c:pt>
                <c:pt idx="1443">
                  <c:v>-7.1</c:v>
                </c:pt>
                <c:pt idx="1444">
                  <c:v>-6</c:v>
                </c:pt>
                <c:pt idx="1445">
                  <c:v>-5.0999999999999996</c:v>
                </c:pt>
                <c:pt idx="1446">
                  <c:v>-3.7</c:v>
                </c:pt>
                <c:pt idx="1447">
                  <c:v>-2.2000000000000002</c:v>
                </c:pt>
                <c:pt idx="1448">
                  <c:v>-1</c:v>
                </c:pt>
                <c:pt idx="1449">
                  <c:v>-0.2</c:v>
                </c:pt>
                <c:pt idx="1450">
                  <c:v>0.2</c:v>
                </c:pt>
                <c:pt idx="1451">
                  <c:v>0.5</c:v>
                </c:pt>
                <c:pt idx="1452">
                  <c:v>0.9</c:v>
                </c:pt>
                <c:pt idx="1453">
                  <c:v>1.2</c:v>
                </c:pt>
                <c:pt idx="1454">
                  <c:v>1.2</c:v>
                </c:pt>
                <c:pt idx="1455">
                  <c:v>1.3</c:v>
                </c:pt>
                <c:pt idx="1456">
                  <c:v>1.4</c:v>
                </c:pt>
                <c:pt idx="1457">
                  <c:v>1.4</c:v>
                </c:pt>
                <c:pt idx="1458">
                  <c:v>1.4</c:v>
                </c:pt>
                <c:pt idx="1459">
                  <c:v>1.3</c:v>
                </c:pt>
                <c:pt idx="1460">
                  <c:v>1.3</c:v>
                </c:pt>
                <c:pt idx="1461">
                  <c:v>1.2</c:v>
                </c:pt>
                <c:pt idx="1462">
                  <c:v>1.2</c:v>
                </c:pt>
                <c:pt idx="1463">
                  <c:v>1.2</c:v>
                </c:pt>
                <c:pt idx="1464">
                  <c:v>1.1000000000000001</c:v>
                </c:pt>
                <c:pt idx="1465">
                  <c:v>1.2</c:v>
                </c:pt>
                <c:pt idx="1466">
                  <c:v>1.1000000000000001</c:v>
                </c:pt>
                <c:pt idx="1467">
                  <c:v>1</c:v>
                </c:pt>
                <c:pt idx="1468">
                  <c:v>1</c:v>
                </c:pt>
                <c:pt idx="1469">
                  <c:v>1</c:v>
                </c:pt>
                <c:pt idx="1470">
                  <c:v>1</c:v>
                </c:pt>
                <c:pt idx="1471">
                  <c:v>1</c:v>
                </c:pt>
                <c:pt idx="1472">
                  <c:v>0.9</c:v>
                </c:pt>
                <c:pt idx="1473">
                  <c:v>0.9</c:v>
                </c:pt>
                <c:pt idx="1474">
                  <c:v>0.9</c:v>
                </c:pt>
                <c:pt idx="1475">
                  <c:v>0.9</c:v>
                </c:pt>
                <c:pt idx="1476">
                  <c:v>0.9</c:v>
                </c:pt>
                <c:pt idx="1477">
                  <c:v>0.8</c:v>
                </c:pt>
                <c:pt idx="1478">
                  <c:v>0.8</c:v>
                </c:pt>
                <c:pt idx="1479">
                  <c:v>0.8</c:v>
                </c:pt>
                <c:pt idx="1480">
                  <c:v>0.8</c:v>
                </c:pt>
                <c:pt idx="1481">
                  <c:v>0.7</c:v>
                </c:pt>
                <c:pt idx="1482">
                  <c:v>0.7</c:v>
                </c:pt>
                <c:pt idx="1483">
                  <c:v>0.7</c:v>
                </c:pt>
                <c:pt idx="1484">
                  <c:v>0.7</c:v>
                </c:pt>
                <c:pt idx="1485">
                  <c:v>0.6</c:v>
                </c:pt>
                <c:pt idx="1486">
                  <c:v>0.6</c:v>
                </c:pt>
                <c:pt idx="1487">
                  <c:v>0.7</c:v>
                </c:pt>
                <c:pt idx="1488">
                  <c:v>0.7</c:v>
                </c:pt>
                <c:pt idx="1489">
                  <c:v>0.7</c:v>
                </c:pt>
                <c:pt idx="1490">
                  <c:v>0.7</c:v>
                </c:pt>
                <c:pt idx="1491">
                  <c:v>0.7</c:v>
                </c:pt>
                <c:pt idx="1492">
                  <c:v>0.6</c:v>
                </c:pt>
                <c:pt idx="1493">
                  <c:v>0.6</c:v>
                </c:pt>
                <c:pt idx="1494">
                  <c:v>0.6</c:v>
                </c:pt>
                <c:pt idx="1495">
                  <c:v>0.6</c:v>
                </c:pt>
                <c:pt idx="1496">
                  <c:v>0.7</c:v>
                </c:pt>
                <c:pt idx="1497">
                  <c:v>0.6</c:v>
                </c:pt>
                <c:pt idx="1498">
                  <c:v>0.6</c:v>
                </c:pt>
                <c:pt idx="1499">
                  <c:v>0.6</c:v>
                </c:pt>
                <c:pt idx="1500">
                  <c:v>0.5</c:v>
                </c:pt>
                <c:pt idx="1501">
                  <c:v>0.6</c:v>
                </c:pt>
                <c:pt idx="1502">
                  <c:v>0.6</c:v>
                </c:pt>
                <c:pt idx="1503">
                  <c:v>0.6</c:v>
                </c:pt>
                <c:pt idx="1504">
                  <c:v>0.5</c:v>
                </c:pt>
                <c:pt idx="1505">
                  <c:v>0.5</c:v>
                </c:pt>
                <c:pt idx="1506">
                  <c:v>0.5</c:v>
                </c:pt>
                <c:pt idx="1507">
                  <c:v>0.4</c:v>
                </c:pt>
                <c:pt idx="1508">
                  <c:v>0.5</c:v>
                </c:pt>
                <c:pt idx="1509">
                  <c:v>0.5</c:v>
                </c:pt>
                <c:pt idx="1510">
                  <c:v>0.4</c:v>
                </c:pt>
                <c:pt idx="1511">
                  <c:v>0.4</c:v>
                </c:pt>
                <c:pt idx="1512">
                  <c:v>0.5</c:v>
                </c:pt>
                <c:pt idx="1513">
                  <c:v>0.4</c:v>
                </c:pt>
                <c:pt idx="1514">
                  <c:v>0.4</c:v>
                </c:pt>
                <c:pt idx="1515">
                  <c:v>0.4</c:v>
                </c:pt>
                <c:pt idx="1516">
                  <c:v>0.4</c:v>
                </c:pt>
                <c:pt idx="1517">
                  <c:v>0.3</c:v>
                </c:pt>
                <c:pt idx="1518">
                  <c:v>0.4</c:v>
                </c:pt>
                <c:pt idx="1519">
                  <c:v>0.3</c:v>
                </c:pt>
                <c:pt idx="1520">
                  <c:v>0.4</c:v>
                </c:pt>
                <c:pt idx="1521">
                  <c:v>0.3</c:v>
                </c:pt>
                <c:pt idx="1522">
                  <c:v>0.4</c:v>
                </c:pt>
                <c:pt idx="1523">
                  <c:v>0.3</c:v>
                </c:pt>
                <c:pt idx="1524">
                  <c:v>0.4</c:v>
                </c:pt>
                <c:pt idx="1525">
                  <c:v>0.3</c:v>
                </c:pt>
                <c:pt idx="1526">
                  <c:v>0.3</c:v>
                </c:pt>
                <c:pt idx="1527">
                  <c:v>0.4</c:v>
                </c:pt>
                <c:pt idx="1528">
                  <c:v>0.4</c:v>
                </c:pt>
                <c:pt idx="1529">
                  <c:v>0.4</c:v>
                </c:pt>
                <c:pt idx="1530">
                  <c:v>0.4</c:v>
                </c:pt>
                <c:pt idx="1531">
                  <c:v>0.3</c:v>
                </c:pt>
                <c:pt idx="1532">
                  <c:v>0.3</c:v>
                </c:pt>
                <c:pt idx="1533">
                  <c:v>0.3</c:v>
                </c:pt>
                <c:pt idx="1534">
                  <c:v>0.3</c:v>
                </c:pt>
                <c:pt idx="1535">
                  <c:v>0.2</c:v>
                </c:pt>
                <c:pt idx="1536">
                  <c:v>0.3</c:v>
                </c:pt>
                <c:pt idx="1537">
                  <c:v>0.2</c:v>
                </c:pt>
                <c:pt idx="1538">
                  <c:v>0.2</c:v>
                </c:pt>
                <c:pt idx="1539">
                  <c:v>0.2</c:v>
                </c:pt>
                <c:pt idx="1540">
                  <c:v>0.1</c:v>
                </c:pt>
                <c:pt idx="1541">
                  <c:v>0.2</c:v>
                </c:pt>
                <c:pt idx="1542">
                  <c:v>0.2</c:v>
                </c:pt>
                <c:pt idx="1543">
                  <c:v>0.1</c:v>
                </c:pt>
                <c:pt idx="1544">
                  <c:v>0.2</c:v>
                </c:pt>
                <c:pt idx="1545">
                  <c:v>0.1</c:v>
                </c:pt>
                <c:pt idx="1546">
                  <c:v>0.2</c:v>
                </c:pt>
                <c:pt idx="1547">
                  <c:v>0.2</c:v>
                </c:pt>
                <c:pt idx="1548">
                  <c:v>0.2</c:v>
                </c:pt>
                <c:pt idx="1549">
                  <c:v>0.2</c:v>
                </c:pt>
                <c:pt idx="1550">
                  <c:v>0.2</c:v>
                </c:pt>
                <c:pt idx="1551">
                  <c:v>0.2</c:v>
                </c:pt>
                <c:pt idx="1552">
                  <c:v>0.2</c:v>
                </c:pt>
                <c:pt idx="1553">
                  <c:v>0.1</c:v>
                </c:pt>
                <c:pt idx="1554">
                  <c:v>0.1</c:v>
                </c:pt>
                <c:pt idx="1555">
                  <c:v>0</c:v>
                </c:pt>
                <c:pt idx="1556">
                  <c:v>0.1</c:v>
                </c:pt>
                <c:pt idx="1557">
                  <c:v>0.1</c:v>
                </c:pt>
                <c:pt idx="1558">
                  <c:v>0.1</c:v>
                </c:pt>
                <c:pt idx="1559">
                  <c:v>0.1</c:v>
                </c:pt>
                <c:pt idx="1560">
                  <c:v>0.1</c:v>
                </c:pt>
                <c:pt idx="1561">
                  <c:v>0.1</c:v>
                </c:pt>
                <c:pt idx="1562">
                  <c:v>0.1</c:v>
                </c:pt>
                <c:pt idx="1563">
                  <c:v>0.1</c:v>
                </c:pt>
                <c:pt idx="1564">
                  <c:v>0.1</c:v>
                </c:pt>
                <c:pt idx="1565">
                  <c:v>0.1</c:v>
                </c:pt>
                <c:pt idx="1566">
                  <c:v>0.1</c:v>
                </c:pt>
                <c:pt idx="1567">
                  <c:v>0.1</c:v>
                </c:pt>
                <c:pt idx="1568">
                  <c:v>0.1</c:v>
                </c:pt>
                <c:pt idx="1569">
                  <c:v>0.1</c:v>
                </c:pt>
                <c:pt idx="1570">
                  <c:v>0.1</c:v>
                </c:pt>
                <c:pt idx="1571">
                  <c:v>0.2</c:v>
                </c:pt>
                <c:pt idx="1572">
                  <c:v>0.2</c:v>
                </c:pt>
                <c:pt idx="1573">
                  <c:v>0.2</c:v>
                </c:pt>
                <c:pt idx="1574">
                  <c:v>0</c:v>
                </c:pt>
                <c:pt idx="1575">
                  <c:v>0.1</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-0.1</c:v>
                </c:pt>
                <c:pt idx="1595">
                  <c:v>0</c:v>
                </c:pt>
                <c:pt idx="1596">
                  <c:v>0</c:v>
                </c:pt>
                <c:pt idx="1597">
                  <c:v>-0.1</c:v>
                </c:pt>
                <c:pt idx="1598">
                  <c:v>0</c:v>
                </c:pt>
                <c:pt idx="1599">
                  <c:v>0</c:v>
                </c:pt>
                <c:pt idx="1600">
                  <c:v>-0.1</c:v>
                </c:pt>
                <c:pt idx="1601">
                  <c:v>-0.1</c:v>
                </c:pt>
                <c:pt idx="1602">
                  <c:v>-0.2</c:v>
                </c:pt>
                <c:pt idx="1603">
                  <c:v>-0.2</c:v>
                </c:pt>
                <c:pt idx="1604">
                  <c:v>-0.1</c:v>
                </c:pt>
                <c:pt idx="1605">
                  <c:v>-0.1</c:v>
                </c:pt>
                <c:pt idx="1606">
                  <c:v>-0.1</c:v>
                </c:pt>
                <c:pt idx="1607">
                  <c:v>-0.1</c:v>
                </c:pt>
                <c:pt idx="1608">
                  <c:v>0</c:v>
                </c:pt>
                <c:pt idx="1609">
                  <c:v>-0.1</c:v>
                </c:pt>
                <c:pt idx="1610">
                  <c:v>-0.1</c:v>
                </c:pt>
                <c:pt idx="1611">
                  <c:v>0</c:v>
                </c:pt>
                <c:pt idx="1612">
                  <c:v>-0.1</c:v>
                </c:pt>
                <c:pt idx="1613">
                  <c:v>0</c:v>
                </c:pt>
                <c:pt idx="1614">
                  <c:v>-0.1</c:v>
                </c:pt>
                <c:pt idx="1615">
                  <c:v>-0.1</c:v>
                </c:pt>
                <c:pt idx="1616">
                  <c:v>-0.2</c:v>
                </c:pt>
                <c:pt idx="1617">
                  <c:v>-0.1</c:v>
                </c:pt>
                <c:pt idx="1618">
                  <c:v>-0.1</c:v>
                </c:pt>
                <c:pt idx="1619">
                  <c:v>-0.1</c:v>
                </c:pt>
                <c:pt idx="1620">
                  <c:v>-0.1</c:v>
                </c:pt>
                <c:pt idx="1621">
                  <c:v>0</c:v>
                </c:pt>
                <c:pt idx="1622">
                  <c:v>-0.1</c:v>
                </c:pt>
                <c:pt idx="1623">
                  <c:v>-0.1</c:v>
                </c:pt>
                <c:pt idx="1624">
                  <c:v>-0.1</c:v>
                </c:pt>
                <c:pt idx="1625">
                  <c:v>-0.1</c:v>
                </c:pt>
                <c:pt idx="1626">
                  <c:v>-0.2</c:v>
                </c:pt>
                <c:pt idx="1627">
                  <c:v>-0.1</c:v>
                </c:pt>
                <c:pt idx="1628">
                  <c:v>-0.3</c:v>
                </c:pt>
                <c:pt idx="1629">
                  <c:v>-0.2</c:v>
                </c:pt>
                <c:pt idx="1630">
                  <c:v>-0.2</c:v>
                </c:pt>
                <c:pt idx="1631">
                  <c:v>-0.2</c:v>
                </c:pt>
                <c:pt idx="1632">
                  <c:v>-0.2</c:v>
                </c:pt>
                <c:pt idx="1633">
                  <c:v>-0.2</c:v>
                </c:pt>
                <c:pt idx="1634">
                  <c:v>-0.2</c:v>
                </c:pt>
                <c:pt idx="1635">
                  <c:v>-0.2</c:v>
                </c:pt>
                <c:pt idx="1636">
                  <c:v>-0.2</c:v>
                </c:pt>
                <c:pt idx="1637">
                  <c:v>-0.2</c:v>
                </c:pt>
                <c:pt idx="1638">
                  <c:v>-0.2</c:v>
                </c:pt>
                <c:pt idx="1639">
                  <c:v>-0.1</c:v>
                </c:pt>
                <c:pt idx="1640">
                  <c:v>-0.2</c:v>
                </c:pt>
                <c:pt idx="1641">
                  <c:v>-0.2</c:v>
                </c:pt>
                <c:pt idx="1642">
                  <c:v>-0.2</c:v>
                </c:pt>
                <c:pt idx="1643">
                  <c:v>-0.2</c:v>
                </c:pt>
                <c:pt idx="1644">
                  <c:v>-0.2</c:v>
                </c:pt>
                <c:pt idx="1645">
                  <c:v>-0.2</c:v>
                </c:pt>
                <c:pt idx="1646">
                  <c:v>-0.2</c:v>
                </c:pt>
                <c:pt idx="1647">
                  <c:v>-0.2</c:v>
                </c:pt>
                <c:pt idx="1648">
                  <c:v>-0.2</c:v>
                </c:pt>
                <c:pt idx="1649">
                  <c:v>-0.2</c:v>
                </c:pt>
                <c:pt idx="1650">
                  <c:v>-0.2</c:v>
                </c:pt>
                <c:pt idx="1651">
                  <c:v>-0.2</c:v>
                </c:pt>
                <c:pt idx="1652">
                  <c:v>-0.2</c:v>
                </c:pt>
                <c:pt idx="1653">
                  <c:v>-0.2</c:v>
                </c:pt>
                <c:pt idx="1654">
                  <c:v>-0.2</c:v>
                </c:pt>
                <c:pt idx="1655">
                  <c:v>-0.2</c:v>
                </c:pt>
                <c:pt idx="1656">
                  <c:v>-0.1</c:v>
                </c:pt>
                <c:pt idx="1657">
                  <c:v>-0.2</c:v>
                </c:pt>
                <c:pt idx="1658">
                  <c:v>-0.1</c:v>
                </c:pt>
                <c:pt idx="1659">
                  <c:v>-0.3</c:v>
                </c:pt>
                <c:pt idx="1660">
                  <c:v>-0.2</c:v>
                </c:pt>
                <c:pt idx="1661">
                  <c:v>-0.1</c:v>
                </c:pt>
                <c:pt idx="1662">
                  <c:v>-0.2</c:v>
                </c:pt>
                <c:pt idx="1663">
                  <c:v>-0.3</c:v>
                </c:pt>
                <c:pt idx="1664">
                  <c:v>-0.2</c:v>
                </c:pt>
                <c:pt idx="1665">
                  <c:v>-0.2</c:v>
                </c:pt>
                <c:pt idx="1666">
                  <c:v>-0.3</c:v>
                </c:pt>
                <c:pt idx="1667">
                  <c:v>-0.3</c:v>
                </c:pt>
                <c:pt idx="1668">
                  <c:v>-0.3</c:v>
                </c:pt>
                <c:pt idx="1669">
                  <c:v>-0.2</c:v>
                </c:pt>
                <c:pt idx="1670">
                  <c:v>-0.3</c:v>
                </c:pt>
                <c:pt idx="1671">
                  <c:v>-0.3</c:v>
                </c:pt>
                <c:pt idx="1672">
                  <c:v>-0.3</c:v>
                </c:pt>
                <c:pt idx="1673">
                  <c:v>-0.3</c:v>
                </c:pt>
                <c:pt idx="1674">
                  <c:v>-0.3</c:v>
                </c:pt>
                <c:pt idx="1675">
                  <c:v>-0.3</c:v>
                </c:pt>
                <c:pt idx="1676">
                  <c:v>-0.3</c:v>
                </c:pt>
                <c:pt idx="1677">
                  <c:v>-0.3</c:v>
                </c:pt>
                <c:pt idx="1678">
                  <c:v>-0.3</c:v>
                </c:pt>
                <c:pt idx="1679">
                  <c:v>-0.3</c:v>
                </c:pt>
                <c:pt idx="1680">
                  <c:v>-0.3</c:v>
                </c:pt>
                <c:pt idx="1681">
                  <c:v>-0.3</c:v>
                </c:pt>
                <c:pt idx="1682">
                  <c:v>-0.3</c:v>
                </c:pt>
                <c:pt idx="1683">
                  <c:v>-0.3</c:v>
                </c:pt>
                <c:pt idx="1684">
                  <c:v>-0.3</c:v>
                </c:pt>
                <c:pt idx="1685">
                  <c:v>-0.3</c:v>
                </c:pt>
                <c:pt idx="1686">
                  <c:v>-0.3</c:v>
                </c:pt>
                <c:pt idx="1687">
                  <c:v>-0.3</c:v>
                </c:pt>
                <c:pt idx="1688">
                  <c:v>-0.2</c:v>
                </c:pt>
                <c:pt idx="1689">
                  <c:v>-0.3</c:v>
                </c:pt>
                <c:pt idx="1690">
                  <c:v>-0.2</c:v>
                </c:pt>
                <c:pt idx="1691">
                  <c:v>-0.3</c:v>
                </c:pt>
                <c:pt idx="1692">
                  <c:v>-0.3</c:v>
                </c:pt>
                <c:pt idx="1693">
                  <c:v>-0.3</c:v>
                </c:pt>
                <c:pt idx="1694">
                  <c:v>-0.3</c:v>
                </c:pt>
                <c:pt idx="1695">
                  <c:v>-0.3</c:v>
                </c:pt>
                <c:pt idx="1696">
                  <c:v>-0.3</c:v>
                </c:pt>
                <c:pt idx="1697">
                  <c:v>-0.3</c:v>
                </c:pt>
                <c:pt idx="1698">
                  <c:v>-0.3</c:v>
                </c:pt>
                <c:pt idx="1699">
                  <c:v>-0.3</c:v>
                </c:pt>
                <c:pt idx="1700">
                  <c:v>-0.3</c:v>
                </c:pt>
                <c:pt idx="1701">
                  <c:v>-0.3</c:v>
                </c:pt>
                <c:pt idx="1702">
                  <c:v>-0.4</c:v>
                </c:pt>
                <c:pt idx="1703">
                  <c:v>-0.4</c:v>
                </c:pt>
                <c:pt idx="1704">
                  <c:v>-0.4</c:v>
                </c:pt>
                <c:pt idx="1705">
                  <c:v>-0.4</c:v>
                </c:pt>
                <c:pt idx="1706">
                  <c:v>-0.4</c:v>
                </c:pt>
                <c:pt idx="1707">
                  <c:v>-0.3</c:v>
                </c:pt>
                <c:pt idx="1708">
                  <c:v>-0.3</c:v>
                </c:pt>
                <c:pt idx="1709">
                  <c:v>-0.3</c:v>
                </c:pt>
                <c:pt idx="1710">
                  <c:v>-0.2</c:v>
                </c:pt>
                <c:pt idx="1711">
                  <c:v>-0.3</c:v>
                </c:pt>
                <c:pt idx="1712">
                  <c:v>-0.3</c:v>
                </c:pt>
                <c:pt idx="1713">
                  <c:v>-0.3</c:v>
                </c:pt>
                <c:pt idx="1714">
                  <c:v>-0.3</c:v>
                </c:pt>
                <c:pt idx="1715">
                  <c:v>-0.3</c:v>
                </c:pt>
                <c:pt idx="1716">
                  <c:v>-0.3</c:v>
                </c:pt>
                <c:pt idx="1717">
                  <c:v>-0.3</c:v>
                </c:pt>
                <c:pt idx="1718">
                  <c:v>-0.3</c:v>
                </c:pt>
                <c:pt idx="1719">
                  <c:v>-0.3</c:v>
                </c:pt>
                <c:pt idx="1720">
                  <c:v>-0.3</c:v>
                </c:pt>
                <c:pt idx="1721">
                  <c:v>-0.4</c:v>
                </c:pt>
                <c:pt idx="1722">
                  <c:v>-0.3</c:v>
                </c:pt>
                <c:pt idx="1723">
                  <c:v>-0.3</c:v>
                </c:pt>
                <c:pt idx="1724">
                  <c:v>-0.3</c:v>
                </c:pt>
                <c:pt idx="1725">
                  <c:v>-0.3</c:v>
                </c:pt>
                <c:pt idx="1726">
                  <c:v>-0.2</c:v>
                </c:pt>
                <c:pt idx="1727">
                  <c:v>-0.2</c:v>
                </c:pt>
                <c:pt idx="1728">
                  <c:v>-0.2</c:v>
                </c:pt>
                <c:pt idx="1729">
                  <c:v>-0.2</c:v>
                </c:pt>
                <c:pt idx="1730">
                  <c:v>-0.3</c:v>
                </c:pt>
                <c:pt idx="1731">
                  <c:v>-0.2</c:v>
                </c:pt>
                <c:pt idx="1732">
                  <c:v>-0.3</c:v>
                </c:pt>
                <c:pt idx="1733">
                  <c:v>-0.2</c:v>
                </c:pt>
                <c:pt idx="1734">
                  <c:v>-0.3</c:v>
                </c:pt>
                <c:pt idx="1735">
                  <c:v>-0.3</c:v>
                </c:pt>
                <c:pt idx="1736">
                  <c:v>-0.3</c:v>
                </c:pt>
                <c:pt idx="1737">
                  <c:v>-0.3</c:v>
                </c:pt>
                <c:pt idx="1738">
                  <c:v>-0.4</c:v>
                </c:pt>
                <c:pt idx="1739">
                  <c:v>-0.3</c:v>
                </c:pt>
                <c:pt idx="1740">
                  <c:v>-0.3</c:v>
                </c:pt>
                <c:pt idx="1741">
                  <c:v>-0.3</c:v>
                </c:pt>
                <c:pt idx="1742">
                  <c:v>-0.3</c:v>
                </c:pt>
                <c:pt idx="1743">
                  <c:v>-0.3</c:v>
                </c:pt>
                <c:pt idx="1744">
                  <c:v>-0.3</c:v>
                </c:pt>
                <c:pt idx="1745">
                  <c:v>-0.4</c:v>
                </c:pt>
                <c:pt idx="1746">
                  <c:v>-0.3</c:v>
                </c:pt>
                <c:pt idx="1747">
                  <c:v>-0.3</c:v>
                </c:pt>
                <c:pt idx="1748">
                  <c:v>-0.3</c:v>
                </c:pt>
                <c:pt idx="1749">
                  <c:v>-0.3</c:v>
                </c:pt>
                <c:pt idx="1750">
                  <c:v>-0.4</c:v>
                </c:pt>
                <c:pt idx="1751">
                  <c:v>-0.4</c:v>
                </c:pt>
                <c:pt idx="1752">
                  <c:v>-0.3</c:v>
                </c:pt>
                <c:pt idx="1753">
                  <c:v>-0.3</c:v>
                </c:pt>
                <c:pt idx="1754">
                  <c:v>-0.3</c:v>
                </c:pt>
                <c:pt idx="1755">
                  <c:v>-0.3</c:v>
                </c:pt>
                <c:pt idx="1756">
                  <c:v>-0.3</c:v>
                </c:pt>
                <c:pt idx="1757">
                  <c:v>-0.4</c:v>
                </c:pt>
                <c:pt idx="1758">
                  <c:v>-0.4</c:v>
                </c:pt>
                <c:pt idx="1759">
                  <c:v>-0.4</c:v>
                </c:pt>
                <c:pt idx="1760">
                  <c:v>-0.3</c:v>
                </c:pt>
                <c:pt idx="1761">
                  <c:v>-0.4</c:v>
                </c:pt>
                <c:pt idx="1762">
                  <c:v>-0.4</c:v>
                </c:pt>
                <c:pt idx="1763">
                  <c:v>-0.4</c:v>
                </c:pt>
                <c:pt idx="1764">
                  <c:v>-0.4</c:v>
                </c:pt>
                <c:pt idx="1765">
                  <c:v>-0.4</c:v>
                </c:pt>
                <c:pt idx="1766">
                  <c:v>-0.4</c:v>
                </c:pt>
                <c:pt idx="1767">
                  <c:v>-0.3</c:v>
                </c:pt>
                <c:pt idx="1768">
                  <c:v>-0.4</c:v>
                </c:pt>
                <c:pt idx="1769">
                  <c:v>-0.3</c:v>
                </c:pt>
                <c:pt idx="1770">
                  <c:v>-0.4</c:v>
                </c:pt>
                <c:pt idx="1771">
                  <c:v>-0.4</c:v>
                </c:pt>
                <c:pt idx="1772">
                  <c:v>-0.4</c:v>
                </c:pt>
                <c:pt idx="1773">
                  <c:v>-0.3</c:v>
                </c:pt>
                <c:pt idx="1774">
                  <c:v>-0.3</c:v>
                </c:pt>
                <c:pt idx="1775">
                  <c:v>-0.3</c:v>
                </c:pt>
                <c:pt idx="1776">
                  <c:v>-0.3</c:v>
                </c:pt>
                <c:pt idx="1777">
                  <c:v>-0.3</c:v>
                </c:pt>
                <c:pt idx="1778">
                  <c:v>-0.4</c:v>
                </c:pt>
                <c:pt idx="1779">
                  <c:v>-0.3</c:v>
                </c:pt>
                <c:pt idx="1780">
                  <c:v>-0.4</c:v>
                </c:pt>
                <c:pt idx="1781">
                  <c:v>-0.4</c:v>
                </c:pt>
                <c:pt idx="1782">
                  <c:v>-0.4</c:v>
                </c:pt>
                <c:pt idx="1783">
                  <c:v>-0.4</c:v>
                </c:pt>
                <c:pt idx="1784">
                  <c:v>-0.3</c:v>
                </c:pt>
                <c:pt idx="1785">
                  <c:v>-0.4</c:v>
                </c:pt>
                <c:pt idx="1786">
                  <c:v>-0.3</c:v>
                </c:pt>
                <c:pt idx="1787">
                  <c:v>-0.4</c:v>
                </c:pt>
                <c:pt idx="1788">
                  <c:v>-0.4</c:v>
                </c:pt>
                <c:pt idx="1789">
                  <c:v>-0.3</c:v>
                </c:pt>
                <c:pt idx="1790">
                  <c:v>-0.3</c:v>
                </c:pt>
                <c:pt idx="1791">
                  <c:v>-0.3</c:v>
                </c:pt>
                <c:pt idx="1792">
                  <c:v>-0.3</c:v>
                </c:pt>
                <c:pt idx="1793">
                  <c:v>-0.3</c:v>
                </c:pt>
                <c:pt idx="1794">
                  <c:v>-0.3</c:v>
                </c:pt>
                <c:pt idx="1795">
                  <c:v>-0.4</c:v>
                </c:pt>
                <c:pt idx="1796">
                  <c:v>-0.3</c:v>
                </c:pt>
                <c:pt idx="1797">
                  <c:v>-0.3</c:v>
                </c:pt>
                <c:pt idx="1798">
                  <c:v>-0.3</c:v>
                </c:pt>
                <c:pt idx="1799">
                  <c:v>-0.4</c:v>
                </c:pt>
                <c:pt idx="1800">
                  <c:v>-0.4</c:v>
                </c:pt>
                <c:pt idx="1801">
                  <c:v>-0.4</c:v>
                </c:pt>
                <c:pt idx="1802">
                  <c:v>-0.4</c:v>
                </c:pt>
                <c:pt idx="1803">
                  <c:v>-0.4</c:v>
                </c:pt>
                <c:pt idx="1804">
                  <c:v>-0.4</c:v>
                </c:pt>
                <c:pt idx="1805">
                  <c:v>-0.5</c:v>
                </c:pt>
                <c:pt idx="1806">
                  <c:v>-0.4</c:v>
                </c:pt>
                <c:pt idx="1807">
                  <c:v>-0.5</c:v>
                </c:pt>
                <c:pt idx="1808">
                  <c:v>-0.4</c:v>
                </c:pt>
                <c:pt idx="1809">
                  <c:v>-0.4</c:v>
                </c:pt>
                <c:pt idx="1810">
                  <c:v>-0.4</c:v>
                </c:pt>
                <c:pt idx="1811">
                  <c:v>-0.5</c:v>
                </c:pt>
                <c:pt idx="1812">
                  <c:v>-0.5</c:v>
                </c:pt>
                <c:pt idx="1813">
                  <c:v>-0.4</c:v>
                </c:pt>
                <c:pt idx="1814">
                  <c:v>-0.5</c:v>
                </c:pt>
                <c:pt idx="1815">
                  <c:v>-0.4</c:v>
                </c:pt>
                <c:pt idx="1816">
                  <c:v>-0.4</c:v>
                </c:pt>
                <c:pt idx="1817">
                  <c:v>-0.4</c:v>
                </c:pt>
                <c:pt idx="1818">
                  <c:v>-0.4</c:v>
                </c:pt>
                <c:pt idx="1819">
                  <c:v>-0.5</c:v>
                </c:pt>
                <c:pt idx="1820">
                  <c:v>-0.5</c:v>
                </c:pt>
                <c:pt idx="1821">
                  <c:v>-0.5</c:v>
                </c:pt>
                <c:pt idx="1822">
                  <c:v>-0.5</c:v>
                </c:pt>
                <c:pt idx="1823">
                  <c:v>-0.6</c:v>
                </c:pt>
                <c:pt idx="1824">
                  <c:v>-0.5</c:v>
                </c:pt>
                <c:pt idx="1825">
                  <c:v>-0.4</c:v>
                </c:pt>
                <c:pt idx="1826">
                  <c:v>-0.5</c:v>
                </c:pt>
                <c:pt idx="1827">
                  <c:v>-0.4</c:v>
                </c:pt>
                <c:pt idx="1828">
                  <c:v>-0.4</c:v>
                </c:pt>
                <c:pt idx="1829">
                  <c:v>-0.4</c:v>
                </c:pt>
                <c:pt idx="1830">
                  <c:v>-0.4</c:v>
                </c:pt>
                <c:pt idx="1831">
                  <c:v>-0.4</c:v>
                </c:pt>
                <c:pt idx="1832">
                  <c:v>-0.4</c:v>
                </c:pt>
                <c:pt idx="1833">
                  <c:v>-0.4</c:v>
                </c:pt>
                <c:pt idx="1834">
                  <c:v>-0.5</c:v>
                </c:pt>
                <c:pt idx="1835">
                  <c:v>-0.4</c:v>
                </c:pt>
                <c:pt idx="1836">
                  <c:v>-0.4</c:v>
                </c:pt>
                <c:pt idx="1837">
                  <c:v>-0.4</c:v>
                </c:pt>
                <c:pt idx="1838">
                  <c:v>-0.4</c:v>
                </c:pt>
                <c:pt idx="1839">
                  <c:v>-0.4</c:v>
                </c:pt>
                <c:pt idx="1840">
                  <c:v>-0.5</c:v>
                </c:pt>
                <c:pt idx="1841">
                  <c:v>-0.4</c:v>
                </c:pt>
                <c:pt idx="1842">
                  <c:v>-0.4</c:v>
                </c:pt>
                <c:pt idx="1843">
                  <c:v>-0.4</c:v>
                </c:pt>
                <c:pt idx="1844">
                  <c:v>-0.5</c:v>
                </c:pt>
                <c:pt idx="1845">
                  <c:v>-0.5</c:v>
                </c:pt>
                <c:pt idx="1846">
                  <c:v>-0.4</c:v>
                </c:pt>
                <c:pt idx="1847">
                  <c:v>-0.5</c:v>
                </c:pt>
                <c:pt idx="1848">
                  <c:v>-0.4</c:v>
                </c:pt>
                <c:pt idx="1849">
                  <c:v>-0.5</c:v>
                </c:pt>
                <c:pt idx="1850">
                  <c:v>-0.5</c:v>
                </c:pt>
                <c:pt idx="1851">
                  <c:v>-0.4</c:v>
                </c:pt>
                <c:pt idx="1852">
                  <c:v>-0.5</c:v>
                </c:pt>
                <c:pt idx="1853">
                  <c:v>-0.5</c:v>
                </c:pt>
                <c:pt idx="1854">
                  <c:v>-0.5</c:v>
                </c:pt>
                <c:pt idx="1855">
                  <c:v>-0.5</c:v>
                </c:pt>
                <c:pt idx="1856">
                  <c:v>-0.4</c:v>
                </c:pt>
                <c:pt idx="1857">
                  <c:v>-0.5</c:v>
                </c:pt>
                <c:pt idx="1858">
                  <c:v>-0.5</c:v>
                </c:pt>
                <c:pt idx="1859">
                  <c:v>-0.5</c:v>
                </c:pt>
                <c:pt idx="1860">
                  <c:v>-0.5</c:v>
                </c:pt>
                <c:pt idx="1861">
                  <c:v>-0.5</c:v>
                </c:pt>
                <c:pt idx="1862">
                  <c:v>-0.5</c:v>
                </c:pt>
                <c:pt idx="1863">
                  <c:v>-0.5</c:v>
                </c:pt>
                <c:pt idx="1864">
                  <c:v>-0.4</c:v>
                </c:pt>
                <c:pt idx="1865">
                  <c:v>-0.5</c:v>
                </c:pt>
                <c:pt idx="1866">
                  <c:v>-0.5</c:v>
                </c:pt>
                <c:pt idx="1867">
                  <c:v>-0.5</c:v>
                </c:pt>
                <c:pt idx="1868">
                  <c:v>-0.5</c:v>
                </c:pt>
                <c:pt idx="1869">
                  <c:v>-0.5</c:v>
                </c:pt>
                <c:pt idx="1870">
                  <c:v>-0.5</c:v>
                </c:pt>
                <c:pt idx="1871">
                  <c:v>-0.5</c:v>
                </c:pt>
                <c:pt idx="1872">
                  <c:v>-0.5</c:v>
                </c:pt>
                <c:pt idx="1873">
                  <c:v>-0.5</c:v>
                </c:pt>
                <c:pt idx="1874">
                  <c:v>-0.5</c:v>
                </c:pt>
                <c:pt idx="1875">
                  <c:v>-0.4</c:v>
                </c:pt>
                <c:pt idx="1876">
                  <c:v>-0.4</c:v>
                </c:pt>
                <c:pt idx="1877">
                  <c:v>-0.4</c:v>
                </c:pt>
                <c:pt idx="1878">
                  <c:v>-0.4</c:v>
                </c:pt>
                <c:pt idx="1879">
                  <c:v>-0.5</c:v>
                </c:pt>
                <c:pt idx="1880">
                  <c:v>-0.4</c:v>
                </c:pt>
                <c:pt idx="1881">
                  <c:v>-0.5</c:v>
                </c:pt>
                <c:pt idx="1882">
                  <c:v>-0.5</c:v>
                </c:pt>
                <c:pt idx="1883">
                  <c:v>-0.4</c:v>
                </c:pt>
                <c:pt idx="1884">
                  <c:v>-0.5</c:v>
                </c:pt>
                <c:pt idx="1885">
                  <c:v>-0.4</c:v>
                </c:pt>
                <c:pt idx="1886">
                  <c:v>-0.5</c:v>
                </c:pt>
                <c:pt idx="1887">
                  <c:v>-0.4</c:v>
                </c:pt>
                <c:pt idx="1888">
                  <c:v>-0.4</c:v>
                </c:pt>
                <c:pt idx="1889">
                  <c:v>-0.4</c:v>
                </c:pt>
                <c:pt idx="1890">
                  <c:v>-0.4</c:v>
                </c:pt>
                <c:pt idx="1891">
                  <c:v>-0.5</c:v>
                </c:pt>
                <c:pt idx="1892">
                  <c:v>-0.4</c:v>
                </c:pt>
                <c:pt idx="1893">
                  <c:v>-0.5</c:v>
                </c:pt>
                <c:pt idx="1894">
                  <c:v>-0.4</c:v>
                </c:pt>
                <c:pt idx="1895">
                  <c:v>-0.4</c:v>
                </c:pt>
                <c:pt idx="1896">
                  <c:v>-0.4</c:v>
                </c:pt>
                <c:pt idx="1897">
                  <c:v>-0.4</c:v>
                </c:pt>
                <c:pt idx="1898">
                  <c:v>-0.4</c:v>
                </c:pt>
                <c:pt idx="1899">
                  <c:v>-0.4</c:v>
                </c:pt>
                <c:pt idx="1900">
                  <c:v>-0.4</c:v>
                </c:pt>
                <c:pt idx="1901">
                  <c:v>-0.4</c:v>
                </c:pt>
                <c:pt idx="1902">
                  <c:v>-0.4</c:v>
                </c:pt>
                <c:pt idx="1903">
                  <c:v>-0.4</c:v>
                </c:pt>
                <c:pt idx="1904">
                  <c:v>-0.4</c:v>
                </c:pt>
                <c:pt idx="1905">
                  <c:v>-0.4</c:v>
                </c:pt>
                <c:pt idx="1906">
                  <c:v>-0.4</c:v>
                </c:pt>
                <c:pt idx="1907">
                  <c:v>-0.4</c:v>
                </c:pt>
                <c:pt idx="1908">
                  <c:v>-0.4</c:v>
                </c:pt>
                <c:pt idx="1909">
                  <c:v>-0.4</c:v>
                </c:pt>
                <c:pt idx="1910">
                  <c:v>-0.4</c:v>
                </c:pt>
                <c:pt idx="1911">
                  <c:v>-0.4</c:v>
                </c:pt>
                <c:pt idx="1912">
                  <c:v>-0.5</c:v>
                </c:pt>
                <c:pt idx="1913">
                  <c:v>-0.4</c:v>
                </c:pt>
                <c:pt idx="1914">
                  <c:v>-0.4</c:v>
                </c:pt>
                <c:pt idx="1915">
                  <c:v>-0.4</c:v>
                </c:pt>
                <c:pt idx="1916">
                  <c:v>-0.4</c:v>
                </c:pt>
                <c:pt idx="1917">
                  <c:v>-0.5</c:v>
                </c:pt>
                <c:pt idx="1918">
                  <c:v>-0.4</c:v>
                </c:pt>
                <c:pt idx="1919">
                  <c:v>-0.4</c:v>
                </c:pt>
                <c:pt idx="1920">
                  <c:v>-0.4</c:v>
                </c:pt>
                <c:pt idx="1921">
                  <c:v>-0.4</c:v>
                </c:pt>
                <c:pt idx="1922">
                  <c:v>-0.5</c:v>
                </c:pt>
                <c:pt idx="1923">
                  <c:v>-0.4</c:v>
                </c:pt>
                <c:pt idx="1924">
                  <c:v>-0.4</c:v>
                </c:pt>
                <c:pt idx="1925">
                  <c:v>-0.5</c:v>
                </c:pt>
                <c:pt idx="1926">
                  <c:v>-0.5</c:v>
                </c:pt>
                <c:pt idx="1927">
                  <c:v>-0.4</c:v>
                </c:pt>
                <c:pt idx="1928">
                  <c:v>-0.4</c:v>
                </c:pt>
                <c:pt idx="1929">
                  <c:v>-0.5</c:v>
                </c:pt>
                <c:pt idx="1930">
                  <c:v>-0.5</c:v>
                </c:pt>
                <c:pt idx="1931">
                  <c:v>-0.5</c:v>
                </c:pt>
                <c:pt idx="1932">
                  <c:v>-0.5</c:v>
                </c:pt>
                <c:pt idx="1933">
                  <c:v>-0.4</c:v>
                </c:pt>
                <c:pt idx="1934">
                  <c:v>-0.4</c:v>
                </c:pt>
                <c:pt idx="1935">
                  <c:v>-0.4</c:v>
                </c:pt>
                <c:pt idx="1936">
                  <c:v>-0.5</c:v>
                </c:pt>
                <c:pt idx="1937">
                  <c:v>-0.4</c:v>
                </c:pt>
                <c:pt idx="1938">
                  <c:v>-0.4</c:v>
                </c:pt>
                <c:pt idx="1939">
                  <c:v>-0.5</c:v>
                </c:pt>
                <c:pt idx="1940">
                  <c:v>-0.5</c:v>
                </c:pt>
                <c:pt idx="1941">
                  <c:v>-0.6</c:v>
                </c:pt>
                <c:pt idx="1942">
                  <c:v>-0.5</c:v>
                </c:pt>
                <c:pt idx="1943">
                  <c:v>-0.5</c:v>
                </c:pt>
                <c:pt idx="1944">
                  <c:v>-0.4</c:v>
                </c:pt>
                <c:pt idx="1945">
                  <c:v>-0.5</c:v>
                </c:pt>
                <c:pt idx="1946">
                  <c:v>-0.5</c:v>
                </c:pt>
                <c:pt idx="1947">
                  <c:v>-0.5</c:v>
                </c:pt>
                <c:pt idx="1948">
                  <c:v>-0.5</c:v>
                </c:pt>
                <c:pt idx="1949">
                  <c:v>-0.4</c:v>
                </c:pt>
                <c:pt idx="1950">
                  <c:v>-0.5</c:v>
                </c:pt>
                <c:pt idx="1951">
                  <c:v>-0.4</c:v>
                </c:pt>
                <c:pt idx="1952">
                  <c:v>-0.4</c:v>
                </c:pt>
                <c:pt idx="1953">
                  <c:v>-0.4</c:v>
                </c:pt>
                <c:pt idx="1954">
                  <c:v>-0.4</c:v>
                </c:pt>
                <c:pt idx="1955">
                  <c:v>-0.4</c:v>
                </c:pt>
                <c:pt idx="1956">
                  <c:v>-0.4</c:v>
                </c:pt>
                <c:pt idx="1957">
                  <c:v>-0.4</c:v>
                </c:pt>
                <c:pt idx="1958">
                  <c:v>-0.4</c:v>
                </c:pt>
                <c:pt idx="1959">
                  <c:v>-0.4</c:v>
                </c:pt>
                <c:pt idx="1960">
                  <c:v>-0.4</c:v>
                </c:pt>
                <c:pt idx="1961">
                  <c:v>-0.4</c:v>
                </c:pt>
                <c:pt idx="1962">
                  <c:v>-0.4</c:v>
                </c:pt>
                <c:pt idx="1963">
                  <c:v>-0.4</c:v>
                </c:pt>
                <c:pt idx="1964">
                  <c:v>-0.4</c:v>
                </c:pt>
                <c:pt idx="1965">
                  <c:v>-0.4</c:v>
                </c:pt>
                <c:pt idx="1966">
                  <c:v>-0.4</c:v>
                </c:pt>
                <c:pt idx="1967">
                  <c:v>-0.4</c:v>
                </c:pt>
                <c:pt idx="1968">
                  <c:v>-0.5</c:v>
                </c:pt>
                <c:pt idx="1969">
                  <c:v>-0.5</c:v>
                </c:pt>
                <c:pt idx="1970">
                  <c:v>-0.4</c:v>
                </c:pt>
                <c:pt idx="1971">
                  <c:v>-0.5</c:v>
                </c:pt>
                <c:pt idx="1972">
                  <c:v>-0.5</c:v>
                </c:pt>
                <c:pt idx="1973">
                  <c:v>-0.5</c:v>
                </c:pt>
                <c:pt idx="1974">
                  <c:v>-0.5</c:v>
                </c:pt>
                <c:pt idx="1975">
                  <c:v>-0.5</c:v>
                </c:pt>
                <c:pt idx="1976">
                  <c:v>-0.5</c:v>
                </c:pt>
                <c:pt idx="1977">
                  <c:v>-0.5</c:v>
                </c:pt>
                <c:pt idx="1978">
                  <c:v>-0.5</c:v>
                </c:pt>
                <c:pt idx="1979">
                  <c:v>-0.5</c:v>
                </c:pt>
                <c:pt idx="1980">
                  <c:v>-0.5</c:v>
                </c:pt>
                <c:pt idx="1981">
                  <c:v>-0.5</c:v>
                </c:pt>
                <c:pt idx="1982">
                  <c:v>-0.5</c:v>
                </c:pt>
                <c:pt idx="1983">
                  <c:v>-0.5</c:v>
                </c:pt>
                <c:pt idx="1984">
                  <c:v>-0.5</c:v>
                </c:pt>
                <c:pt idx="1985">
                  <c:v>-0.5</c:v>
                </c:pt>
                <c:pt idx="1986">
                  <c:v>-0.5</c:v>
                </c:pt>
                <c:pt idx="1987">
                  <c:v>-0.5</c:v>
                </c:pt>
                <c:pt idx="1988">
                  <c:v>-0.6</c:v>
                </c:pt>
                <c:pt idx="1989">
                  <c:v>-0.5</c:v>
                </c:pt>
                <c:pt idx="1990">
                  <c:v>-0.5</c:v>
                </c:pt>
                <c:pt idx="1991">
                  <c:v>-0.5</c:v>
                </c:pt>
                <c:pt idx="1992">
                  <c:v>-0.5</c:v>
                </c:pt>
                <c:pt idx="1993">
                  <c:v>-0.5</c:v>
                </c:pt>
                <c:pt idx="1994">
                  <c:v>-0.5</c:v>
                </c:pt>
                <c:pt idx="1995">
                  <c:v>-0.5</c:v>
                </c:pt>
                <c:pt idx="1996">
                  <c:v>-0.5</c:v>
                </c:pt>
                <c:pt idx="1997">
                  <c:v>-0.5</c:v>
                </c:pt>
                <c:pt idx="1998">
                  <c:v>-0.4</c:v>
                </c:pt>
                <c:pt idx="1999">
                  <c:v>-0.5</c:v>
                </c:pt>
                <c:pt idx="2000">
                  <c:v>-0.5</c:v>
                </c:pt>
                <c:pt idx="2001">
                  <c:v>-0.5</c:v>
                </c:pt>
                <c:pt idx="2002">
                  <c:v>-0.5</c:v>
                </c:pt>
                <c:pt idx="2003">
                  <c:v>-0.5</c:v>
                </c:pt>
                <c:pt idx="2004">
                  <c:v>-0.5</c:v>
                </c:pt>
                <c:pt idx="2005">
                  <c:v>-0.5</c:v>
                </c:pt>
                <c:pt idx="2006">
                  <c:v>-0.5</c:v>
                </c:pt>
                <c:pt idx="2007">
                  <c:v>-0.5</c:v>
                </c:pt>
                <c:pt idx="2008">
                  <c:v>-0.6</c:v>
                </c:pt>
                <c:pt idx="2009">
                  <c:v>-0.5</c:v>
                </c:pt>
                <c:pt idx="2010">
                  <c:v>-0.5</c:v>
                </c:pt>
                <c:pt idx="2011">
                  <c:v>-0.5</c:v>
                </c:pt>
                <c:pt idx="2012">
                  <c:v>-0.5</c:v>
                </c:pt>
                <c:pt idx="2013">
                  <c:v>-0.4</c:v>
                </c:pt>
                <c:pt idx="2014">
                  <c:v>-0.4</c:v>
                </c:pt>
                <c:pt idx="2015">
                  <c:v>-0.4</c:v>
                </c:pt>
                <c:pt idx="2016">
                  <c:v>-0.5</c:v>
                </c:pt>
                <c:pt idx="2017">
                  <c:v>-0.4</c:v>
                </c:pt>
                <c:pt idx="2018">
                  <c:v>-0.4</c:v>
                </c:pt>
                <c:pt idx="2019">
                  <c:v>-0.4</c:v>
                </c:pt>
                <c:pt idx="2020">
                  <c:v>-0.5</c:v>
                </c:pt>
                <c:pt idx="2021">
                  <c:v>-0.5</c:v>
                </c:pt>
                <c:pt idx="2022">
                  <c:v>-0.4</c:v>
                </c:pt>
                <c:pt idx="2023">
                  <c:v>-0.4</c:v>
                </c:pt>
                <c:pt idx="2024">
                  <c:v>-0.5</c:v>
                </c:pt>
                <c:pt idx="2025">
                  <c:v>-0.5</c:v>
                </c:pt>
                <c:pt idx="2026">
                  <c:v>-0.4</c:v>
                </c:pt>
                <c:pt idx="2027">
                  <c:v>-0.5</c:v>
                </c:pt>
                <c:pt idx="2028">
                  <c:v>-0.4</c:v>
                </c:pt>
                <c:pt idx="2029">
                  <c:v>-0.5</c:v>
                </c:pt>
                <c:pt idx="2030">
                  <c:v>-0.4</c:v>
                </c:pt>
                <c:pt idx="2031">
                  <c:v>-0.5</c:v>
                </c:pt>
                <c:pt idx="2032">
                  <c:v>-0.4</c:v>
                </c:pt>
                <c:pt idx="2033">
                  <c:v>-0.5</c:v>
                </c:pt>
                <c:pt idx="2034">
                  <c:v>-0.5</c:v>
                </c:pt>
                <c:pt idx="2035">
                  <c:v>-0.5</c:v>
                </c:pt>
                <c:pt idx="2036">
                  <c:v>-0.6</c:v>
                </c:pt>
                <c:pt idx="2037">
                  <c:v>-0.7</c:v>
                </c:pt>
                <c:pt idx="2038">
                  <c:v>-0.6</c:v>
                </c:pt>
                <c:pt idx="2039">
                  <c:v>-0.6</c:v>
                </c:pt>
                <c:pt idx="2040">
                  <c:v>-0.6</c:v>
                </c:pt>
                <c:pt idx="2041">
                  <c:v>-0.6</c:v>
                </c:pt>
                <c:pt idx="2042">
                  <c:v>-0.6</c:v>
                </c:pt>
                <c:pt idx="2043">
                  <c:v>-0.6</c:v>
                </c:pt>
                <c:pt idx="2044">
                  <c:v>-0.6</c:v>
                </c:pt>
                <c:pt idx="2045">
                  <c:v>-0.5</c:v>
                </c:pt>
              </c:numCache>
            </c:numRef>
          </c:yVal>
          <c:smooth val="0"/>
        </c:ser>
        <c:ser>
          <c:idx val="1"/>
          <c:order val="1"/>
          <c:tx>
            <c:strRef>
              <c:f>'[T1500170-v3 LHO Charge Exp Day 4 and 5.xlsx]Raw Data'!$AF$14</c:f>
              <c:strCache>
                <c:ptCount val="1"/>
                <c:pt idx="0">
                  <c:v>5.8 A - Flappy pannel procedure w/ modified TG "clean up" (gap &amp; barrel only)</c:v>
                </c:pt>
              </c:strCache>
            </c:strRef>
          </c:tx>
          <c:spPr>
            <a:ln w="19050" cap="rnd">
              <a:solidFill>
                <a:schemeClr val="accent2"/>
              </a:solidFill>
              <a:round/>
            </a:ln>
            <a:effectLst/>
          </c:spPr>
          <c:marker>
            <c:symbol val="none"/>
          </c:marker>
          <c:xVal>
            <c:numRef>
              <c:f>'[T1500170-v3 LHO Charge Exp Day 4 and 5.xlsx]Raw Data'!$B$18:$B$4644</c:f>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f>'[T1500170-v3 LHO Charge Exp Day 4 and 5.xlsx]Raw Data'!$AF$18:$AF$4644</c:f>
              <c:numCache>
                <c:formatCode>#,##0.0</c:formatCode>
                <c:ptCount val="4627"/>
                <c:pt idx="0">
                  <c:v>1.6</c:v>
                </c:pt>
                <c:pt idx="1">
                  <c:v>1.6</c:v>
                </c:pt>
                <c:pt idx="2">
                  <c:v>1.6</c:v>
                </c:pt>
                <c:pt idx="3">
                  <c:v>1.6</c:v>
                </c:pt>
                <c:pt idx="4">
                  <c:v>1.6</c:v>
                </c:pt>
                <c:pt idx="5">
                  <c:v>1.6</c:v>
                </c:pt>
                <c:pt idx="6">
                  <c:v>1.6</c:v>
                </c:pt>
                <c:pt idx="7">
                  <c:v>1.6</c:v>
                </c:pt>
                <c:pt idx="8">
                  <c:v>1.5</c:v>
                </c:pt>
                <c:pt idx="9">
                  <c:v>1.4</c:v>
                </c:pt>
                <c:pt idx="10">
                  <c:v>1.4</c:v>
                </c:pt>
                <c:pt idx="11">
                  <c:v>1.2</c:v>
                </c:pt>
                <c:pt idx="12">
                  <c:v>0.9</c:v>
                </c:pt>
                <c:pt idx="13">
                  <c:v>0.6</c:v>
                </c:pt>
                <c:pt idx="14">
                  <c:v>-0.2</c:v>
                </c:pt>
                <c:pt idx="15">
                  <c:v>-0.9</c:v>
                </c:pt>
                <c:pt idx="16">
                  <c:v>-2.5</c:v>
                </c:pt>
                <c:pt idx="17">
                  <c:v>-4.2</c:v>
                </c:pt>
                <c:pt idx="18">
                  <c:v>-5.6</c:v>
                </c:pt>
                <c:pt idx="19">
                  <c:v>-10</c:v>
                </c:pt>
                <c:pt idx="20">
                  <c:v>-11</c:v>
                </c:pt>
                <c:pt idx="21">
                  <c:v>-21.1</c:v>
                </c:pt>
                <c:pt idx="22">
                  <c:v>-20.6</c:v>
                </c:pt>
                <c:pt idx="23">
                  <c:v>-12.9</c:v>
                </c:pt>
                <c:pt idx="24">
                  <c:v>-7.7</c:v>
                </c:pt>
                <c:pt idx="25">
                  <c:v>-5.8</c:v>
                </c:pt>
                <c:pt idx="26">
                  <c:v>-4.5999999999999996</c:v>
                </c:pt>
                <c:pt idx="27">
                  <c:v>-3.8</c:v>
                </c:pt>
                <c:pt idx="28">
                  <c:v>-3.4</c:v>
                </c:pt>
                <c:pt idx="29">
                  <c:v>-3.8</c:v>
                </c:pt>
                <c:pt idx="30">
                  <c:v>-5.2</c:v>
                </c:pt>
                <c:pt idx="31">
                  <c:v>-6.5</c:v>
                </c:pt>
                <c:pt idx="32">
                  <c:v>-8</c:v>
                </c:pt>
                <c:pt idx="33">
                  <c:v>-7.8</c:v>
                </c:pt>
                <c:pt idx="34">
                  <c:v>-7.2</c:v>
                </c:pt>
                <c:pt idx="35">
                  <c:v>-7.6</c:v>
                </c:pt>
                <c:pt idx="36">
                  <c:v>-4.5</c:v>
                </c:pt>
                <c:pt idx="37">
                  <c:v>-1</c:v>
                </c:pt>
                <c:pt idx="38">
                  <c:v>1.6</c:v>
                </c:pt>
                <c:pt idx="39">
                  <c:v>3.3</c:v>
                </c:pt>
                <c:pt idx="40">
                  <c:v>3.6</c:v>
                </c:pt>
                <c:pt idx="41">
                  <c:v>3.8</c:v>
                </c:pt>
                <c:pt idx="42">
                  <c:v>4.0999999999999996</c:v>
                </c:pt>
                <c:pt idx="43">
                  <c:v>4.5</c:v>
                </c:pt>
                <c:pt idx="44">
                  <c:v>4.8</c:v>
                </c:pt>
                <c:pt idx="45">
                  <c:v>5</c:v>
                </c:pt>
                <c:pt idx="46">
                  <c:v>4.9000000000000004</c:v>
                </c:pt>
                <c:pt idx="47">
                  <c:v>4.4000000000000004</c:v>
                </c:pt>
                <c:pt idx="48">
                  <c:v>3.8</c:v>
                </c:pt>
                <c:pt idx="49">
                  <c:v>3.6</c:v>
                </c:pt>
                <c:pt idx="50">
                  <c:v>1.4</c:v>
                </c:pt>
                <c:pt idx="51">
                  <c:v>-0.8</c:v>
                </c:pt>
                <c:pt idx="52">
                  <c:v>-2.6</c:v>
                </c:pt>
                <c:pt idx="53">
                  <c:v>-4.4000000000000004</c:v>
                </c:pt>
                <c:pt idx="54">
                  <c:v>-4.2</c:v>
                </c:pt>
                <c:pt idx="55">
                  <c:v>-5</c:v>
                </c:pt>
                <c:pt idx="56">
                  <c:v>-6.7</c:v>
                </c:pt>
                <c:pt idx="57">
                  <c:v>-9</c:v>
                </c:pt>
                <c:pt idx="58">
                  <c:v>-9.6</c:v>
                </c:pt>
                <c:pt idx="59">
                  <c:v>-10.9</c:v>
                </c:pt>
                <c:pt idx="60">
                  <c:v>-15.9</c:v>
                </c:pt>
                <c:pt idx="61">
                  <c:v>-27.5</c:v>
                </c:pt>
                <c:pt idx="62">
                  <c:v>-34.799999999999997</c:v>
                </c:pt>
                <c:pt idx="63">
                  <c:v>-35</c:v>
                </c:pt>
                <c:pt idx="64">
                  <c:v>-37.4</c:v>
                </c:pt>
                <c:pt idx="65">
                  <c:v>-50.9</c:v>
                </c:pt>
                <c:pt idx="66">
                  <c:v>-115.1</c:v>
                </c:pt>
                <c:pt idx="67">
                  <c:v>-157.5</c:v>
                </c:pt>
                <c:pt idx="68">
                  <c:v>-198.1</c:v>
                </c:pt>
                <c:pt idx="69">
                  <c:v>-235.5</c:v>
                </c:pt>
                <c:pt idx="70">
                  <c:v>-273.8</c:v>
                </c:pt>
                <c:pt idx="71">
                  <c:v>-297.3</c:v>
                </c:pt>
                <c:pt idx="72">
                  <c:v>-312.7</c:v>
                </c:pt>
                <c:pt idx="73">
                  <c:v>-322.5</c:v>
                </c:pt>
                <c:pt idx="74">
                  <c:v>-337.5</c:v>
                </c:pt>
                <c:pt idx="75">
                  <c:v>-347.6</c:v>
                </c:pt>
                <c:pt idx="76">
                  <c:v>-365.7</c:v>
                </c:pt>
                <c:pt idx="77">
                  <c:v>-400.4</c:v>
                </c:pt>
                <c:pt idx="78">
                  <c:v>-447.1</c:v>
                </c:pt>
                <c:pt idx="79">
                  <c:v>-529</c:v>
                </c:pt>
                <c:pt idx="80">
                  <c:v>-607.1</c:v>
                </c:pt>
                <c:pt idx="81">
                  <c:v>-666.9</c:v>
                </c:pt>
                <c:pt idx="82">
                  <c:v>-709.1</c:v>
                </c:pt>
                <c:pt idx="83">
                  <c:v>-741.8</c:v>
                </c:pt>
                <c:pt idx="84">
                  <c:v>-766.7</c:v>
                </c:pt>
                <c:pt idx="85">
                  <c:v>-781.7</c:v>
                </c:pt>
                <c:pt idx="86">
                  <c:v>-814.2</c:v>
                </c:pt>
                <c:pt idx="87">
                  <c:v>-850.8</c:v>
                </c:pt>
                <c:pt idx="88">
                  <c:v>-881.9</c:v>
                </c:pt>
                <c:pt idx="89">
                  <c:v>-926.9</c:v>
                </c:pt>
                <c:pt idx="90">
                  <c:v>-953.8</c:v>
                </c:pt>
                <c:pt idx="91">
                  <c:v>-974.9</c:v>
                </c:pt>
                <c:pt idx="92">
                  <c:v>-1013</c:v>
                </c:pt>
                <c:pt idx="93">
                  <c:v>-1044.5</c:v>
                </c:pt>
                <c:pt idx="94">
                  <c:v>-1056</c:v>
                </c:pt>
                <c:pt idx="95">
                  <c:v>-1063.5</c:v>
                </c:pt>
                <c:pt idx="96">
                  <c:v>-1069</c:v>
                </c:pt>
                <c:pt idx="97">
                  <c:v>-1063.9000000000001</c:v>
                </c:pt>
                <c:pt idx="98">
                  <c:v>-1057.8</c:v>
                </c:pt>
                <c:pt idx="99">
                  <c:v>-1067.0999999999999</c:v>
                </c:pt>
                <c:pt idx="100">
                  <c:v>-1075.2</c:v>
                </c:pt>
                <c:pt idx="101">
                  <c:v>-1079</c:v>
                </c:pt>
                <c:pt idx="102">
                  <c:v>-1080.5999999999999</c:v>
                </c:pt>
                <c:pt idx="103">
                  <c:v>-1081.8</c:v>
                </c:pt>
                <c:pt idx="104">
                  <c:v>-1090.5999999999999</c:v>
                </c:pt>
                <c:pt idx="105">
                  <c:v>-1093.5999999999999</c:v>
                </c:pt>
                <c:pt idx="106">
                  <c:v>-1092.5999999999999</c:v>
                </c:pt>
                <c:pt idx="107">
                  <c:v>-1092.7</c:v>
                </c:pt>
                <c:pt idx="108">
                  <c:v>-1092.3</c:v>
                </c:pt>
                <c:pt idx="109">
                  <c:v>-1090.3</c:v>
                </c:pt>
                <c:pt idx="110">
                  <c:v>-1088.0999999999999</c:v>
                </c:pt>
                <c:pt idx="111">
                  <c:v>-1085.7</c:v>
                </c:pt>
                <c:pt idx="112">
                  <c:v>-1081.8</c:v>
                </c:pt>
                <c:pt idx="113">
                  <c:v>-1079.4000000000001</c:v>
                </c:pt>
                <c:pt idx="114">
                  <c:v>-1077.5999999999999</c:v>
                </c:pt>
                <c:pt idx="115">
                  <c:v>-1076.0999999999999</c:v>
                </c:pt>
                <c:pt idx="116">
                  <c:v>-1075.8</c:v>
                </c:pt>
                <c:pt idx="117">
                  <c:v>-1075.3</c:v>
                </c:pt>
                <c:pt idx="118">
                  <c:v>-1074.7</c:v>
                </c:pt>
                <c:pt idx="119">
                  <c:v>-1074</c:v>
                </c:pt>
                <c:pt idx="120">
                  <c:v>-1072.5</c:v>
                </c:pt>
                <c:pt idx="121">
                  <c:v>-1070.7</c:v>
                </c:pt>
                <c:pt idx="122">
                  <c:v>-1069.5999999999999</c:v>
                </c:pt>
                <c:pt idx="123">
                  <c:v>-1068.8</c:v>
                </c:pt>
                <c:pt idx="124">
                  <c:v>-1068.9000000000001</c:v>
                </c:pt>
                <c:pt idx="125">
                  <c:v>-1068.9000000000001</c:v>
                </c:pt>
                <c:pt idx="126">
                  <c:v>-1068.5</c:v>
                </c:pt>
                <c:pt idx="127">
                  <c:v>-1068</c:v>
                </c:pt>
                <c:pt idx="128">
                  <c:v>-1066.7</c:v>
                </c:pt>
                <c:pt idx="129">
                  <c:v>-1065.4000000000001</c:v>
                </c:pt>
                <c:pt idx="130">
                  <c:v>-1064.0999999999999</c:v>
                </c:pt>
                <c:pt idx="131">
                  <c:v>-1063.3</c:v>
                </c:pt>
                <c:pt idx="132">
                  <c:v>-1063.3</c:v>
                </c:pt>
                <c:pt idx="133">
                  <c:v>-1063.4000000000001</c:v>
                </c:pt>
                <c:pt idx="134">
                  <c:v>-1063.0999999999999</c:v>
                </c:pt>
                <c:pt idx="135">
                  <c:v>-1062.4000000000001</c:v>
                </c:pt>
                <c:pt idx="136">
                  <c:v>-1060.9000000000001</c:v>
                </c:pt>
                <c:pt idx="137">
                  <c:v>-1059.8</c:v>
                </c:pt>
                <c:pt idx="138">
                  <c:v>-1058.9000000000001</c:v>
                </c:pt>
                <c:pt idx="139">
                  <c:v>-1058.0999999999999</c:v>
                </c:pt>
                <c:pt idx="140">
                  <c:v>-1058.3</c:v>
                </c:pt>
                <c:pt idx="141">
                  <c:v>-1058.3</c:v>
                </c:pt>
                <c:pt idx="142">
                  <c:v>-1058.0999999999999</c:v>
                </c:pt>
                <c:pt idx="143">
                  <c:v>-1057.7</c:v>
                </c:pt>
                <c:pt idx="144">
                  <c:v>-1055.9000000000001</c:v>
                </c:pt>
                <c:pt idx="145">
                  <c:v>-1054.7</c:v>
                </c:pt>
                <c:pt idx="146">
                  <c:v>-1053.8</c:v>
                </c:pt>
                <c:pt idx="147">
                  <c:v>-1053.0999999999999</c:v>
                </c:pt>
                <c:pt idx="148">
                  <c:v>-1053.4000000000001</c:v>
                </c:pt>
                <c:pt idx="149">
                  <c:v>-1053.4000000000001</c:v>
                </c:pt>
                <c:pt idx="150">
                  <c:v>-1053.2</c:v>
                </c:pt>
                <c:pt idx="151">
                  <c:v>-1052.8</c:v>
                </c:pt>
                <c:pt idx="152">
                  <c:v>-1051.7</c:v>
                </c:pt>
                <c:pt idx="153">
                  <c:v>-1050.2</c:v>
                </c:pt>
                <c:pt idx="154">
                  <c:v>-1049.3</c:v>
                </c:pt>
                <c:pt idx="155">
                  <c:v>-1048.5</c:v>
                </c:pt>
                <c:pt idx="156">
                  <c:v>-1048.7</c:v>
                </c:pt>
                <c:pt idx="157">
                  <c:v>-1048.8</c:v>
                </c:pt>
                <c:pt idx="158">
                  <c:v>-1048.5999999999999</c:v>
                </c:pt>
                <c:pt idx="159">
                  <c:v>-1048.3</c:v>
                </c:pt>
                <c:pt idx="160">
                  <c:v>-1047</c:v>
                </c:pt>
                <c:pt idx="161">
                  <c:v>-1045.8</c:v>
                </c:pt>
                <c:pt idx="162">
                  <c:v>-1044.5999999999999</c:v>
                </c:pt>
                <c:pt idx="163">
                  <c:v>-1043.9000000000001</c:v>
                </c:pt>
                <c:pt idx="164">
                  <c:v>-1044.0999999999999</c:v>
                </c:pt>
                <c:pt idx="165">
                  <c:v>-1044.3</c:v>
                </c:pt>
                <c:pt idx="166">
                  <c:v>-1044.0999999999999</c:v>
                </c:pt>
                <c:pt idx="167">
                  <c:v>-1043.5</c:v>
                </c:pt>
                <c:pt idx="168">
                  <c:v>-1042.2</c:v>
                </c:pt>
                <c:pt idx="169">
                  <c:v>-1041.2</c:v>
                </c:pt>
                <c:pt idx="170">
                  <c:v>-1040.5</c:v>
                </c:pt>
                <c:pt idx="171">
                  <c:v>-1039.9000000000001</c:v>
                </c:pt>
                <c:pt idx="172">
                  <c:v>-1040.2</c:v>
                </c:pt>
                <c:pt idx="173">
                  <c:v>-1040.3</c:v>
                </c:pt>
                <c:pt idx="174">
                  <c:v>-1040.0999999999999</c:v>
                </c:pt>
                <c:pt idx="175">
                  <c:v>-1039.8</c:v>
                </c:pt>
                <c:pt idx="176">
                  <c:v>-1038.2</c:v>
                </c:pt>
                <c:pt idx="177">
                  <c:v>-1037.2</c:v>
                </c:pt>
                <c:pt idx="178">
                  <c:v>-1036.4000000000001</c:v>
                </c:pt>
                <c:pt idx="179">
                  <c:v>-1035.8</c:v>
                </c:pt>
                <c:pt idx="180">
                  <c:v>-1036.0999999999999</c:v>
                </c:pt>
                <c:pt idx="181">
                  <c:v>-1036.2</c:v>
                </c:pt>
                <c:pt idx="182">
                  <c:v>-1036.0999999999999</c:v>
                </c:pt>
                <c:pt idx="183">
                  <c:v>-1035.8</c:v>
                </c:pt>
                <c:pt idx="184">
                  <c:v>-1034.7</c:v>
                </c:pt>
                <c:pt idx="185">
                  <c:v>-1033.4000000000001</c:v>
                </c:pt>
                <c:pt idx="186">
                  <c:v>-1032.7</c:v>
                </c:pt>
                <c:pt idx="187">
                  <c:v>-1032</c:v>
                </c:pt>
                <c:pt idx="188">
                  <c:v>-1032.2</c:v>
                </c:pt>
                <c:pt idx="189">
                  <c:v>-1032.4000000000001</c:v>
                </c:pt>
                <c:pt idx="190">
                  <c:v>-1032.3</c:v>
                </c:pt>
                <c:pt idx="191">
                  <c:v>-1032.0999999999999</c:v>
                </c:pt>
                <c:pt idx="192">
                  <c:v>-1031</c:v>
                </c:pt>
                <c:pt idx="193">
                  <c:v>-1030</c:v>
                </c:pt>
                <c:pt idx="194">
                  <c:v>-1029.0999999999999</c:v>
                </c:pt>
                <c:pt idx="195">
                  <c:v>-1028.5999999999999</c:v>
                </c:pt>
                <c:pt idx="196">
                  <c:v>-1028.9000000000001</c:v>
                </c:pt>
                <c:pt idx="197">
                  <c:v>-1029.0999999999999</c:v>
                </c:pt>
                <c:pt idx="198">
                  <c:v>-1029.2</c:v>
                </c:pt>
                <c:pt idx="199">
                  <c:v>-1028.8</c:v>
                </c:pt>
                <c:pt idx="200">
                  <c:v>-1027.5999999999999</c:v>
                </c:pt>
                <c:pt idx="201">
                  <c:v>-1026.5999999999999</c:v>
                </c:pt>
                <c:pt idx="202">
                  <c:v>-1025.9000000000001</c:v>
                </c:pt>
                <c:pt idx="203">
                  <c:v>-1025.3</c:v>
                </c:pt>
                <c:pt idx="204">
                  <c:v>-1025.5999999999999</c:v>
                </c:pt>
                <c:pt idx="205">
                  <c:v>-1025.8</c:v>
                </c:pt>
                <c:pt idx="206">
                  <c:v>-1025.7</c:v>
                </c:pt>
                <c:pt idx="207">
                  <c:v>-1025.5999999999999</c:v>
                </c:pt>
                <c:pt idx="208">
                  <c:v>-1024.0999999999999</c:v>
                </c:pt>
                <c:pt idx="209">
                  <c:v>-1023.2</c:v>
                </c:pt>
                <c:pt idx="210">
                  <c:v>-1022.6</c:v>
                </c:pt>
                <c:pt idx="211">
                  <c:v>-1022.1</c:v>
                </c:pt>
                <c:pt idx="212">
                  <c:v>-1022.6</c:v>
                </c:pt>
                <c:pt idx="213">
                  <c:v>-1022.9</c:v>
                </c:pt>
                <c:pt idx="214">
                  <c:v>-1022.9</c:v>
                </c:pt>
                <c:pt idx="215">
                  <c:v>-1022.7</c:v>
                </c:pt>
                <c:pt idx="216">
                  <c:v>-1021.7</c:v>
                </c:pt>
                <c:pt idx="217">
                  <c:v>-1020.5</c:v>
                </c:pt>
                <c:pt idx="218">
                  <c:v>-1019.9</c:v>
                </c:pt>
                <c:pt idx="219">
                  <c:v>-1019.5</c:v>
                </c:pt>
                <c:pt idx="220">
                  <c:v>-1020.2</c:v>
                </c:pt>
                <c:pt idx="221">
                  <c:v>-1020.9</c:v>
                </c:pt>
                <c:pt idx="222">
                  <c:v>-1021.5</c:v>
                </c:pt>
                <c:pt idx="223">
                  <c:v>-1022</c:v>
                </c:pt>
                <c:pt idx="224">
                  <c:v>-1021.3</c:v>
                </c:pt>
                <c:pt idx="225">
                  <c:v>-1021.1</c:v>
                </c:pt>
                <c:pt idx="226">
                  <c:v>-1022.9</c:v>
                </c:pt>
                <c:pt idx="227">
                  <c:v>-1023.8</c:v>
                </c:pt>
                <c:pt idx="228">
                  <c:v>-1027.5</c:v>
                </c:pt>
                <c:pt idx="229">
                  <c:v>-1028.8</c:v>
                </c:pt>
                <c:pt idx="230">
                  <c:v>-1031.4000000000001</c:v>
                </c:pt>
                <c:pt idx="231">
                  <c:v>-1036.8</c:v>
                </c:pt>
                <c:pt idx="232">
                  <c:v>-1023.9</c:v>
                </c:pt>
                <c:pt idx="233">
                  <c:v>-1016.2</c:v>
                </c:pt>
                <c:pt idx="234">
                  <c:v>-1011.7</c:v>
                </c:pt>
                <c:pt idx="235">
                  <c:v>-1008.9</c:v>
                </c:pt>
                <c:pt idx="236">
                  <c:v>-1007.8</c:v>
                </c:pt>
                <c:pt idx="237">
                  <c:v>-1005.4</c:v>
                </c:pt>
                <c:pt idx="238">
                  <c:v>-1004.4</c:v>
                </c:pt>
                <c:pt idx="239">
                  <c:v>-1005</c:v>
                </c:pt>
                <c:pt idx="240">
                  <c:v>-999.8</c:v>
                </c:pt>
                <c:pt idx="241">
                  <c:v>-992.3</c:v>
                </c:pt>
                <c:pt idx="242">
                  <c:v>-959.6</c:v>
                </c:pt>
                <c:pt idx="243">
                  <c:v>-906.8</c:v>
                </c:pt>
                <c:pt idx="244">
                  <c:v>-858.3</c:v>
                </c:pt>
                <c:pt idx="245">
                  <c:v>-829.8</c:v>
                </c:pt>
                <c:pt idx="246">
                  <c:v>-814.4</c:v>
                </c:pt>
                <c:pt idx="247">
                  <c:v>-799.1</c:v>
                </c:pt>
                <c:pt idx="248">
                  <c:v>-778.6</c:v>
                </c:pt>
                <c:pt idx="249">
                  <c:v>-756.8</c:v>
                </c:pt>
                <c:pt idx="250">
                  <c:v>-729.3</c:v>
                </c:pt>
                <c:pt idx="251">
                  <c:v>-646.70000000000005</c:v>
                </c:pt>
                <c:pt idx="252">
                  <c:v>-536.1</c:v>
                </c:pt>
                <c:pt idx="253">
                  <c:v>-372.8</c:v>
                </c:pt>
                <c:pt idx="254">
                  <c:v>-281.2</c:v>
                </c:pt>
                <c:pt idx="255">
                  <c:v>-215.2</c:v>
                </c:pt>
                <c:pt idx="256">
                  <c:v>-162.4</c:v>
                </c:pt>
                <c:pt idx="257">
                  <c:v>-122.9</c:v>
                </c:pt>
                <c:pt idx="258">
                  <c:v>-95.7</c:v>
                </c:pt>
                <c:pt idx="259">
                  <c:v>-87.4</c:v>
                </c:pt>
                <c:pt idx="260">
                  <c:v>-77.5</c:v>
                </c:pt>
                <c:pt idx="261">
                  <c:v>-74.7</c:v>
                </c:pt>
                <c:pt idx="262">
                  <c:v>-78.900000000000006</c:v>
                </c:pt>
                <c:pt idx="263">
                  <c:v>-82.7</c:v>
                </c:pt>
                <c:pt idx="264">
                  <c:v>-82.9</c:v>
                </c:pt>
                <c:pt idx="265">
                  <c:v>-79.400000000000006</c:v>
                </c:pt>
                <c:pt idx="266">
                  <c:v>-74.900000000000006</c:v>
                </c:pt>
                <c:pt idx="267">
                  <c:v>-73</c:v>
                </c:pt>
                <c:pt idx="268">
                  <c:v>-72.7</c:v>
                </c:pt>
                <c:pt idx="269">
                  <c:v>-73.900000000000006</c:v>
                </c:pt>
                <c:pt idx="270">
                  <c:v>-75.599999999999994</c:v>
                </c:pt>
                <c:pt idx="271">
                  <c:v>-77.3</c:v>
                </c:pt>
                <c:pt idx="272">
                  <c:v>-72.8</c:v>
                </c:pt>
                <c:pt idx="273">
                  <c:v>-63.1</c:v>
                </c:pt>
                <c:pt idx="274">
                  <c:v>-56.4</c:v>
                </c:pt>
                <c:pt idx="275">
                  <c:v>-46.2</c:v>
                </c:pt>
                <c:pt idx="276">
                  <c:v>-36.799999999999997</c:v>
                </c:pt>
                <c:pt idx="277">
                  <c:v>-39.4</c:v>
                </c:pt>
                <c:pt idx="278">
                  <c:v>-42</c:v>
                </c:pt>
                <c:pt idx="279">
                  <c:v>-44.9</c:v>
                </c:pt>
                <c:pt idx="280">
                  <c:v>-47.1</c:v>
                </c:pt>
                <c:pt idx="281">
                  <c:v>-41.4</c:v>
                </c:pt>
                <c:pt idx="282">
                  <c:v>-37.799999999999997</c:v>
                </c:pt>
                <c:pt idx="283">
                  <c:v>-36.5</c:v>
                </c:pt>
                <c:pt idx="284">
                  <c:v>-33.9</c:v>
                </c:pt>
                <c:pt idx="285">
                  <c:v>-32.200000000000003</c:v>
                </c:pt>
                <c:pt idx="286">
                  <c:v>-34.6</c:v>
                </c:pt>
                <c:pt idx="287">
                  <c:v>-35.1</c:v>
                </c:pt>
                <c:pt idx="288">
                  <c:v>-38.299999999999997</c:v>
                </c:pt>
                <c:pt idx="289">
                  <c:v>-41.4</c:v>
                </c:pt>
                <c:pt idx="290">
                  <c:v>-43.1</c:v>
                </c:pt>
                <c:pt idx="291">
                  <c:v>-41.1</c:v>
                </c:pt>
                <c:pt idx="292">
                  <c:v>-40</c:v>
                </c:pt>
                <c:pt idx="293">
                  <c:v>-38.9</c:v>
                </c:pt>
                <c:pt idx="294">
                  <c:v>-36.5</c:v>
                </c:pt>
                <c:pt idx="295">
                  <c:v>-34.299999999999997</c:v>
                </c:pt>
                <c:pt idx="296">
                  <c:v>-35.200000000000003</c:v>
                </c:pt>
                <c:pt idx="297">
                  <c:v>-38.5</c:v>
                </c:pt>
                <c:pt idx="298">
                  <c:v>-41</c:v>
                </c:pt>
                <c:pt idx="299">
                  <c:v>-43</c:v>
                </c:pt>
                <c:pt idx="300">
                  <c:v>-42.7</c:v>
                </c:pt>
                <c:pt idx="301">
                  <c:v>-40.1</c:v>
                </c:pt>
                <c:pt idx="302">
                  <c:v>-37.6</c:v>
                </c:pt>
                <c:pt idx="303">
                  <c:v>-36.299999999999997</c:v>
                </c:pt>
                <c:pt idx="304">
                  <c:v>-35</c:v>
                </c:pt>
                <c:pt idx="305">
                  <c:v>-31.3</c:v>
                </c:pt>
                <c:pt idx="306">
                  <c:v>-26.3</c:v>
                </c:pt>
                <c:pt idx="307">
                  <c:v>-24.9</c:v>
                </c:pt>
                <c:pt idx="308">
                  <c:v>-26.5</c:v>
                </c:pt>
                <c:pt idx="309">
                  <c:v>-29.6</c:v>
                </c:pt>
                <c:pt idx="310">
                  <c:v>-32</c:v>
                </c:pt>
                <c:pt idx="311">
                  <c:v>-33.9</c:v>
                </c:pt>
                <c:pt idx="312">
                  <c:v>-34.1</c:v>
                </c:pt>
                <c:pt idx="313">
                  <c:v>-34.799999999999997</c:v>
                </c:pt>
                <c:pt idx="314">
                  <c:v>-37.9</c:v>
                </c:pt>
                <c:pt idx="315">
                  <c:v>-38.700000000000003</c:v>
                </c:pt>
                <c:pt idx="316">
                  <c:v>-38.5</c:v>
                </c:pt>
                <c:pt idx="317">
                  <c:v>-35.299999999999997</c:v>
                </c:pt>
                <c:pt idx="318">
                  <c:v>-32.1</c:v>
                </c:pt>
                <c:pt idx="319">
                  <c:v>-32.799999999999997</c:v>
                </c:pt>
                <c:pt idx="320">
                  <c:v>-33.4</c:v>
                </c:pt>
                <c:pt idx="321">
                  <c:v>-34.799999999999997</c:v>
                </c:pt>
                <c:pt idx="322">
                  <c:v>-35.6</c:v>
                </c:pt>
                <c:pt idx="323">
                  <c:v>-35.799999999999997</c:v>
                </c:pt>
                <c:pt idx="324">
                  <c:v>-34.799999999999997</c:v>
                </c:pt>
                <c:pt idx="325">
                  <c:v>-33.200000000000003</c:v>
                </c:pt>
                <c:pt idx="326">
                  <c:v>-34.1</c:v>
                </c:pt>
                <c:pt idx="327">
                  <c:v>-31.6</c:v>
                </c:pt>
                <c:pt idx="328">
                  <c:v>-27.2</c:v>
                </c:pt>
                <c:pt idx="329">
                  <c:v>-24.1</c:v>
                </c:pt>
                <c:pt idx="330">
                  <c:v>-25.5</c:v>
                </c:pt>
                <c:pt idx="331">
                  <c:v>-29.4</c:v>
                </c:pt>
                <c:pt idx="332">
                  <c:v>-29.8</c:v>
                </c:pt>
                <c:pt idx="333">
                  <c:v>-30.2</c:v>
                </c:pt>
                <c:pt idx="334">
                  <c:v>-31</c:v>
                </c:pt>
                <c:pt idx="335">
                  <c:v>-34.299999999999997</c:v>
                </c:pt>
                <c:pt idx="336">
                  <c:v>-35.1</c:v>
                </c:pt>
                <c:pt idx="337">
                  <c:v>-44.1</c:v>
                </c:pt>
                <c:pt idx="338">
                  <c:v>-46.4</c:v>
                </c:pt>
                <c:pt idx="339">
                  <c:v>-29.7</c:v>
                </c:pt>
                <c:pt idx="340">
                  <c:v>-15.7</c:v>
                </c:pt>
                <c:pt idx="341">
                  <c:v>-9</c:v>
                </c:pt>
                <c:pt idx="342">
                  <c:v>-6.1</c:v>
                </c:pt>
                <c:pt idx="343">
                  <c:v>-3.8</c:v>
                </c:pt>
                <c:pt idx="344">
                  <c:v>-4.5</c:v>
                </c:pt>
                <c:pt idx="345">
                  <c:v>-5.4</c:v>
                </c:pt>
                <c:pt idx="346">
                  <c:v>-4.7</c:v>
                </c:pt>
                <c:pt idx="347">
                  <c:v>-4.2</c:v>
                </c:pt>
                <c:pt idx="348">
                  <c:v>-1</c:v>
                </c:pt>
                <c:pt idx="349">
                  <c:v>5.0999999999999996</c:v>
                </c:pt>
                <c:pt idx="350">
                  <c:v>9.6</c:v>
                </c:pt>
                <c:pt idx="351">
                  <c:v>11.1</c:v>
                </c:pt>
                <c:pt idx="352">
                  <c:v>9.8000000000000007</c:v>
                </c:pt>
                <c:pt idx="353">
                  <c:v>9.1999999999999993</c:v>
                </c:pt>
                <c:pt idx="354">
                  <c:v>10.4</c:v>
                </c:pt>
                <c:pt idx="355">
                  <c:v>11.7</c:v>
                </c:pt>
                <c:pt idx="356">
                  <c:v>11.9</c:v>
                </c:pt>
                <c:pt idx="357">
                  <c:v>10.1</c:v>
                </c:pt>
                <c:pt idx="358">
                  <c:v>8.4</c:v>
                </c:pt>
                <c:pt idx="359">
                  <c:v>10.7</c:v>
                </c:pt>
                <c:pt idx="360">
                  <c:v>13.3</c:v>
                </c:pt>
                <c:pt idx="361">
                  <c:v>14.6</c:v>
                </c:pt>
                <c:pt idx="362">
                  <c:v>15.6</c:v>
                </c:pt>
                <c:pt idx="363">
                  <c:v>15.7</c:v>
                </c:pt>
                <c:pt idx="364">
                  <c:v>15.2</c:v>
                </c:pt>
                <c:pt idx="365">
                  <c:v>15.4</c:v>
                </c:pt>
                <c:pt idx="366">
                  <c:v>15.5</c:v>
                </c:pt>
                <c:pt idx="367">
                  <c:v>15.3</c:v>
                </c:pt>
                <c:pt idx="368">
                  <c:v>15</c:v>
                </c:pt>
                <c:pt idx="369">
                  <c:v>15.2</c:v>
                </c:pt>
                <c:pt idx="370">
                  <c:v>15.2</c:v>
                </c:pt>
                <c:pt idx="371">
                  <c:v>15.3</c:v>
                </c:pt>
                <c:pt idx="372">
                  <c:v>15.1</c:v>
                </c:pt>
                <c:pt idx="373">
                  <c:v>14.6</c:v>
                </c:pt>
                <c:pt idx="374">
                  <c:v>13.1</c:v>
                </c:pt>
                <c:pt idx="375">
                  <c:v>12.2</c:v>
                </c:pt>
                <c:pt idx="376">
                  <c:v>12.5</c:v>
                </c:pt>
                <c:pt idx="377">
                  <c:v>13.3</c:v>
                </c:pt>
                <c:pt idx="378">
                  <c:v>13</c:v>
                </c:pt>
                <c:pt idx="379">
                  <c:v>13.1</c:v>
                </c:pt>
                <c:pt idx="380">
                  <c:v>13.3</c:v>
                </c:pt>
                <c:pt idx="381">
                  <c:v>13.2</c:v>
                </c:pt>
                <c:pt idx="382">
                  <c:v>13.3</c:v>
                </c:pt>
                <c:pt idx="383">
                  <c:v>13.5</c:v>
                </c:pt>
                <c:pt idx="384">
                  <c:v>13.5</c:v>
                </c:pt>
                <c:pt idx="385">
                  <c:v>12.3</c:v>
                </c:pt>
                <c:pt idx="386">
                  <c:v>11.8</c:v>
                </c:pt>
                <c:pt idx="387">
                  <c:v>12.7</c:v>
                </c:pt>
                <c:pt idx="388">
                  <c:v>13.1</c:v>
                </c:pt>
                <c:pt idx="389">
                  <c:v>13.3</c:v>
                </c:pt>
                <c:pt idx="390">
                  <c:v>13.4</c:v>
                </c:pt>
                <c:pt idx="391">
                  <c:v>12.6</c:v>
                </c:pt>
                <c:pt idx="392">
                  <c:v>12.4</c:v>
                </c:pt>
                <c:pt idx="393">
                  <c:v>11.7</c:v>
                </c:pt>
                <c:pt idx="394">
                  <c:v>10.7</c:v>
                </c:pt>
                <c:pt idx="395">
                  <c:v>9</c:v>
                </c:pt>
                <c:pt idx="396">
                  <c:v>8.8000000000000007</c:v>
                </c:pt>
                <c:pt idx="397">
                  <c:v>8.5</c:v>
                </c:pt>
                <c:pt idx="398">
                  <c:v>8</c:v>
                </c:pt>
                <c:pt idx="399">
                  <c:v>5.6</c:v>
                </c:pt>
                <c:pt idx="400">
                  <c:v>3.4</c:v>
                </c:pt>
                <c:pt idx="401">
                  <c:v>2.1</c:v>
                </c:pt>
                <c:pt idx="402">
                  <c:v>1.1000000000000001</c:v>
                </c:pt>
                <c:pt idx="403">
                  <c:v>0.4</c:v>
                </c:pt>
                <c:pt idx="404">
                  <c:v>-0.1</c:v>
                </c:pt>
                <c:pt idx="405">
                  <c:v>-0.4</c:v>
                </c:pt>
                <c:pt idx="406">
                  <c:v>-0.8</c:v>
                </c:pt>
                <c:pt idx="407">
                  <c:v>-1</c:v>
                </c:pt>
                <c:pt idx="408">
                  <c:v>-1.4</c:v>
                </c:pt>
                <c:pt idx="409">
                  <c:v>-1.6</c:v>
                </c:pt>
                <c:pt idx="410">
                  <c:v>0</c:v>
                </c:pt>
                <c:pt idx="411">
                  <c:v>2.6</c:v>
                </c:pt>
                <c:pt idx="412">
                  <c:v>3.3</c:v>
                </c:pt>
                <c:pt idx="413">
                  <c:v>4.3</c:v>
                </c:pt>
                <c:pt idx="414">
                  <c:v>4.5</c:v>
                </c:pt>
                <c:pt idx="415">
                  <c:v>3.4</c:v>
                </c:pt>
                <c:pt idx="416">
                  <c:v>1.3</c:v>
                </c:pt>
                <c:pt idx="417">
                  <c:v>0.8</c:v>
                </c:pt>
                <c:pt idx="418">
                  <c:v>0.5</c:v>
                </c:pt>
                <c:pt idx="419">
                  <c:v>0.2</c:v>
                </c:pt>
                <c:pt idx="420">
                  <c:v>-0.2</c:v>
                </c:pt>
                <c:pt idx="421">
                  <c:v>0</c:v>
                </c:pt>
                <c:pt idx="422">
                  <c:v>0.9</c:v>
                </c:pt>
                <c:pt idx="423">
                  <c:v>2.2999999999999998</c:v>
                </c:pt>
                <c:pt idx="424">
                  <c:v>2.4</c:v>
                </c:pt>
                <c:pt idx="425">
                  <c:v>0.8</c:v>
                </c:pt>
                <c:pt idx="426">
                  <c:v>0</c:v>
                </c:pt>
                <c:pt idx="427">
                  <c:v>-0.2</c:v>
                </c:pt>
                <c:pt idx="428">
                  <c:v>-0.1</c:v>
                </c:pt>
                <c:pt idx="429">
                  <c:v>-0.1</c:v>
                </c:pt>
                <c:pt idx="430">
                  <c:v>0</c:v>
                </c:pt>
                <c:pt idx="431">
                  <c:v>-0.3</c:v>
                </c:pt>
                <c:pt idx="432">
                  <c:v>-1</c:v>
                </c:pt>
                <c:pt idx="433">
                  <c:v>0.9</c:v>
                </c:pt>
                <c:pt idx="434">
                  <c:v>3.9</c:v>
                </c:pt>
                <c:pt idx="435">
                  <c:v>5</c:v>
                </c:pt>
                <c:pt idx="436">
                  <c:v>4.4000000000000004</c:v>
                </c:pt>
                <c:pt idx="437">
                  <c:v>3.8</c:v>
                </c:pt>
                <c:pt idx="438">
                  <c:v>2.7</c:v>
                </c:pt>
                <c:pt idx="439">
                  <c:v>1.9</c:v>
                </c:pt>
                <c:pt idx="440">
                  <c:v>1</c:v>
                </c:pt>
                <c:pt idx="441">
                  <c:v>0.8</c:v>
                </c:pt>
                <c:pt idx="442">
                  <c:v>0.9</c:v>
                </c:pt>
                <c:pt idx="443">
                  <c:v>0.8</c:v>
                </c:pt>
                <c:pt idx="444">
                  <c:v>1.7</c:v>
                </c:pt>
                <c:pt idx="445">
                  <c:v>1</c:v>
                </c:pt>
                <c:pt idx="446">
                  <c:v>0.9</c:v>
                </c:pt>
                <c:pt idx="447">
                  <c:v>0.4</c:v>
                </c:pt>
                <c:pt idx="448">
                  <c:v>0</c:v>
                </c:pt>
                <c:pt idx="449">
                  <c:v>-0.4</c:v>
                </c:pt>
                <c:pt idx="450">
                  <c:v>1.5</c:v>
                </c:pt>
                <c:pt idx="451">
                  <c:v>3.2</c:v>
                </c:pt>
                <c:pt idx="452">
                  <c:v>3.6</c:v>
                </c:pt>
                <c:pt idx="453">
                  <c:v>2</c:v>
                </c:pt>
                <c:pt idx="454">
                  <c:v>0.6</c:v>
                </c:pt>
                <c:pt idx="455">
                  <c:v>0.3</c:v>
                </c:pt>
                <c:pt idx="456">
                  <c:v>0.3</c:v>
                </c:pt>
                <c:pt idx="457">
                  <c:v>-0.1</c:v>
                </c:pt>
                <c:pt idx="458">
                  <c:v>0</c:v>
                </c:pt>
                <c:pt idx="459">
                  <c:v>1.5</c:v>
                </c:pt>
                <c:pt idx="460">
                  <c:v>1.4</c:v>
                </c:pt>
                <c:pt idx="461">
                  <c:v>2.5</c:v>
                </c:pt>
                <c:pt idx="462">
                  <c:v>4.0999999999999996</c:v>
                </c:pt>
                <c:pt idx="463">
                  <c:v>5.0999999999999996</c:v>
                </c:pt>
                <c:pt idx="464">
                  <c:v>5.4</c:v>
                </c:pt>
                <c:pt idx="465">
                  <c:v>4.8</c:v>
                </c:pt>
                <c:pt idx="466">
                  <c:v>4.7</c:v>
                </c:pt>
                <c:pt idx="467">
                  <c:v>5.7</c:v>
                </c:pt>
                <c:pt idx="468">
                  <c:v>5.8</c:v>
                </c:pt>
                <c:pt idx="469">
                  <c:v>5.5</c:v>
                </c:pt>
                <c:pt idx="470">
                  <c:v>5.7</c:v>
                </c:pt>
                <c:pt idx="471">
                  <c:v>5.5</c:v>
                </c:pt>
                <c:pt idx="472">
                  <c:v>6.3</c:v>
                </c:pt>
                <c:pt idx="473">
                  <c:v>7.3</c:v>
                </c:pt>
                <c:pt idx="474">
                  <c:v>7.4</c:v>
                </c:pt>
                <c:pt idx="475">
                  <c:v>7.6</c:v>
                </c:pt>
                <c:pt idx="476">
                  <c:v>7.7</c:v>
                </c:pt>
                <c:pt idx="477">
                  <c:v>8.1</c:v>
                </c:pt>
                <c:pt idx="478">
                  <c:v>8.6999999999999993</c:v>
                </c:pt>
                <c:pt idx="479">
                  <c:v>8.9</c:v>
                </c:pt>
                <c:pt idx="480">
                  <c:v>9</c:v>
                </c:pt>
                <c:pt idx="481">
                  <c:v>8.8000000000000007</c:v>
                </c:pt>
                <c:pt idx="482">
                  <c:v>8.6</c:v>
                </c:pt>
                <c:pt idx="483">
                  <c:v>8.5</c:v>
                </c:pt>
                <c:pt idx="484">
                  <c:v>8.3000000000000007</c:v>
                </c:pt>
                <c:pt idx="485">
                  <c:v>8</c:v>
                </c:pt>
                <c:pt idx="486">
                  <c:v>8.4</c:v>
                </c:pt>
                <c:pt idx="487">
                  <c:v>8.1999999999999993</c:v>
                </c:pt>
                <c:pt idx="488">
                  <c:v>7.9</c:v>
                </c:pt>
                <c:pt idx="489">
                  <c:v>7.9</c:v>
                </c:pt>
                <c:pt idx="490">
                  <c:v>8.1999999999999993</c:v>
                </c:pt>
                <c:pt idx="491">
                  <c:v>8.6999999999999993</c:v>
                </c:pt>
                <c:pt idx="492">
                  <c:v>9.1999999999999993</c:v>
                </c:pt>
                <c:pt idx="493">
                  <c:v>9.1</c:v>
                </c:pt>
                <c:pt idx="494">
                  <c:v>8.9</c:v>
                </c:pt>
                <c:pt idx="495">
                  <c:v>9.1999999999999993</c:v>
                </c:pt>
                <c:pt idx="496">
                  <c:v>9.5</c:v>
                </c:pt>
                <c:pt idx="497">
                  <c:v>9.8000000000000007</c:v>
                </c:pt>
                <c:pt idx="498">
                  <c:v>10.199999999999999</c:v>
                </c:pt>
                <c:pt idx="499">
                  <c:v>10.199999999999999</c:v>
                </c:pt>
                <c:pt idx="500">
                  <c:v>9.8000000000000007</c:v>
                </c:pt>
                <c:pt idx="501">
                  <c:v>9.9</c:v>
                </c:pt>
                <c:pt idx="502">
                  <c:v>9.8000000000000007</c:v>
                </c:pt>
                <c:pt idx="503">
                  <c:v>9.6999999999999993</c:v>
                </c:pt>
                <c:pt idx="504">
                  <c:v>9.8000000000000007</c:v>
                </c:pt>
                <c:pt idx="505">
                  <c:v>9.9</c:v>
                </c:pt>
                <c:pt idx="506">
                  <c:v>10</c:v>
                </c:pt>
                <c:pt idx="507">
                  <c:v>9.6</c:v>
                </c:pt>
                <c:pt idx="508">
                  <c:v>9.6</c:v>
                </c:pt>
                <c:pt idx="509">
                  <c:v>9.9</c:v>
                </c:pt>
                <c:pt idx="510">
                  <c:v>9.8000000000000007</c:v>
                </c:pt>
                <c:pt idx="511">
                  <c:v>9.9</c:v>
                </c:pt>
                <c:pt idx="512">
                  <c:v>9.9</c:v>
                </c:pt>
                <c:pt idx="513">
                  <c:v>9.9</c:v>
                </c:pt>
                <c:pt idx="514">
                  <c:v>10.1</c:v>
                </c:pt>
                <c:pt idx="515">
                  <c:v>10.1</c:v>
                </c:pt>
                <c:pt idx="516">
                  <c:v>10.4</c:v>
                </c:pt>
                <c:pt idx="517">
                  <c:v>10.4</c:v>
                </c:pt>
                <c:pt idx="518">
                  <c:v>10.3</c:v>
                </c:pt>
                <c:pt idx="519">
                  <c:v>10.199999999999999</c:v>
                </c:pt>
                <c:pt idx="520">
                  <c:v>10.1</c:v>
                </c:pt>
                <c:pt idx="521">
                  <c:v>10</c:v>
                </c:pt>
                <c:pt idx="522">
                  <c:v>9.9</c:v>
                </c:pt>
                <c:pt idx="523">
                  <c:v>10</c:v>
                </c:pt>
                <c:pt idx="524">
                  <c:v>10.4</c:v>
                </c:pt>
                <c:pt idx="525">
                  <c:v>10.3</c:v>
                </c:pt>
                <c:pt idx="526">
                  <c:v>10.3</c:v>
                </c:pt>
                <c:pt idx="527">
                  <c:v>10.199999999999999</c:v>
                </c:pt>
                <c:pt idx="528">
                  <c:v>10.1</c:v>
                </c:pt>
                <c:pt idx="529">
                  <c:v>9.6999999999999993</c:v>
                </c:pt>
                <c:pt idx="530">
                  <c:v>9.4</c:v>
                </c:pt>
                <c:pt idx="531">
                  <c:v>9.4</c:v>
                </c:pt>
                <c:pt idx="532">
                  <c:v>9.4</c:v>
                </c:pt>
                <c:pt idx="533">
                  <c:v>9.3000000000000007</c:v>
                </c:pt>
                <c:pt idx="534">
                  <c:v>9.3000000000000007</c:v>
                </c:pt>
                <c:pt idx="535">
                  <c:v>9.3000000000000007</c:v>
                </c:pt>
                <c:pt idx="536">
                  <c:v>9.3000000000000007</c:v>
                </c:pt>
                <c:pt idx="537">
                  <c:v>9.1</c:v>
                </c:pt>
                <c:pt idx="538">
                  <c:v>9</c:v>
                </c:pt>
                <c:pt idx="539">
                  <c:v>8.6999999999999993</c:v>
                </c:pt>
                <c:pt idx="540">
                  <c:v>8.6</c:v>
                </c:pt>
                <c:pt idx="541">
                  <c:v>8.5</c:v>
                </c:pt>
                <c:pt idx="542">
                  <c:v>8.4</c:v>
                </c:pt>
                <c:pt idx="543">
                  <c:v>8.1</c:v>
                </c:pt>
                <c:pt idx="544">
                  <c:v>8.1</c:v>
                </c:pt>
                <c:pt idx="545">
                  <c:v>8.1</c:v>
                </c:pt>
                <c:pt idx="546">
                  <c:v>7.9</c:v>
                </c:pt>
                <c:pt idx="547">
                  <c:v>7.9</c:v>
                </c:pt>
                <c:pt idx="548">
                  <c:v>7.9</c:v>
                </c:pt>
                <c:pt idx="549">
                  <c:v>7.9</c:v>
                </c:pt>
                <c:pt idx="550">
                  <c:v>7.9</c:v>
                </c:pt>
                <c:pt idx="551">
                  <c:v>7.9</c:v>
                </c:pt>
                <c:pt idx="552">
                  <c:v>8</c:v>
                </c:pt>
                <c:pt idx="553">
                  <c:v>8</c:v>
                </c:pt>
                <c:pt idx="554">
                  <c:v>8.1</c:v>
                </c:pt>
                <c:pt idx="555">
                  <c:v>8.1</c:v>
                </c:pt>
                <c:pt idx="556">
                  <c:v>8</c:v>
                </c:pt>
                <c:pt idx="557">
                  <c:v>7.8</c:v>
                </c:pt>
                <c:pt idx="558">
                  <c:v>7.9</c:v>
                </c:pt>
                <c:pt idx="559">
                  <c:v>7.7</c:v>
                </c:pt>
                <c:pt idx="560">
                  <c:v>7.7</c:v>
                </c:pt>
                <c:pt idx="561">
                  <c:v>7.7</c:v>
                </c:pt>
                <c:pt idx="562">
                  <c:v>7.9</c:v>
                </c:pt>
                <c:pt idx="563">
                  <c:v>8</c:v>
                </c:pt>
                <c:pt idx="564">
                  <c:v>8.3000000000000007</c:v>
                </c:pt>
                <c:pt idx="565">
                  <c:v>8.3000000000000007</c:v>
                </c:pt>
                <c:pt idx="566">
                  <c:v>8.1999999999999993</c:v>
                </c:pt>
                <c:pt idx="567">
                  <c:v>8.1999999999999993</c:v>
                </c:pt>
                <c:pt idx="568">
                  <c:v>7.7</c:v>
                </c:pt>
                <c:pt idx="569">
                  <c:v>8.1</c:v>
                </c:pt>
                <c:pt idx="570">
                  <c:v>8.1999999999999993</c:v>
                </c:pt>
                <c:pt idx="571">
                  <c:v>8.6999999999999993</c:v>
                </c:pt>
                <c:pt idx="572">
                  <c:v>7.6</c:v>
                </c:pt>
                <c:pt idx="573">
                  <c:v>6</c:v>
                </c:pt>
                <c:pt idx="574">
                  <c:v>4.5999999999999996</c:v>
                </c:pt>
                <c:pt idx="575">
                  <c:v>3.4</c:v>
                </c:pt>
                <c:pt idx="576">
                  <c:v>2.2000000000000002</c:v>
                </c:pt>
                <c:pt idx="577">
                  <c:v>1.6</c:v>
                </c:pt>
                <c:pt idx="578">
                  <c:v>1.1000000000000001</c:v>
                </c:pt>
                <c:pt idx="579">
                  <c:v>0.5</c:v>
                </c:pt>
                <c:pt idx="580">
                  <c:v>-0.1</c:v>
                </c:pt>
                <c:pt idx="581">
                  <c:v>-1.3</c:v>
                </c:pt>
                <c:pt idx="582">
                  <c:v>-2</c:v>
                </c:pt>
                <c:pt idx="583">
                  <c:v>-2.5</c:v>
                </c:pt>
                <c:pt idx="584">
                  <c:v>-2.8</c:v>
                </c:pt>
                <c:pt idx="585">
                  <c:v>-3.5</c:v>
                </c:pt>
                <c:pt idx="586">
                  <c:v>-4.0999999999999996</c:v>
                </c:pt>
                <c:pt idx="587">
                  <c:v>-4.3</c:v>
                </c:pt>
                <c:pt idx="588">
                  <c:v>-4.5999999999999996</c:v>
                </c:pt>
                <c:pt idx="589">
                  <c:v>-4.9000000000000004</c:v>
                </c:pt>
                <c:pt idx="590">
                  <c:v>-5</c:v>
                </c:pt>
                <c:pt idx="591">
                  <c:v>-5</c:v>
                </c:pt>
                <c:pt idx="592">
                  <c:v>-5</c:v>
                </c:pt>
                <c:pt idx="593">
                  <c:v>-5.0999999999999996</c:v>
                </c:pt>
                <c:pt idx="594">
                  <c:v>-5.3</c:v>
                </c:pt>
                <c:pt idx="595">
                  <c:v>-5.4</c:v>
                </c:pt>
                <c:pt idx="596">
                  <c:v>-5.3</c:v>
                </c:pt>
                <c:pt idx="597">
                  <c:v>-5.0999999999999996</c:v>
                </c:pt>
                <c:pt idx="598">
                  <c:v>-4.9000000000000004</c:v>
                </c:pt>
                <c:pt idx="599">
                  <c:v>-4.9000000000000004</c:v>
                </c:pt>
                <c:pt idx="600">
                  <c:v>-4.5999999999999996</c:v>
                </c:pt>
                <c:pt idx="601">
                  <c:v>-4.8</c:v>
                </c:pt>
                <c:pt idx="602">
                  <c:v>-5.5</c:v>
                </c:pt>
                <c:pt idx="603">
                  <c:v>-5.8</c:v>
                </c:pt>
                <c:pt idx="604">
                  <c:v>-5.9</c:v>
                </c:pt>
                <c:pt idx="605">
                  <c:v>-5.6</c:v>
                </c:pt>
                <c:pt idx="606">
                  <c:v>-9.3000000000000007</c:v>
                </c:pt>
                <c:pt idx="607">
                  <c:v>-10.7</c:v>
                </c:pt>
                <c:pt idx="608">
                  <c:v>-10.5</c:v>
                </c:pt>
                <c:pt idx="609">
                  <c:v>-9.6</c:v>
                </c:pt>
                <c:pt idx="610">
                  <c:v>-7.8</c:v>
                </c:pt>
                <c:pt idx="611">
                  <c:v>-6.3</c:v>
                </c:pt>
                <c:pt idx="612">
                  <c:v>-5.0999999999999996</c:v>
                </c:pt>
                <c:pt idx="613">
                  <c:v>-4.3</c:v>
                </c:pt>
                <c:pt idx="614">
                  <c:v>-3.5</c:v>
                </c:pt>
                <c:pt idx="615">
                  <c:v>-2.8</c:v>
                </c:pt>
                <c:pt idx="616">
                  <c:v>-2.4</c:v>
                </c:pt>
                <c:pt idx="617">
                  <c:v>-2.1</c:v>
                </c:pt>
                <c:pt idx="618">
                  <c:v>-2</c:v>
                </c:pt>
                <c:pt idx="619">
                  <c:v>-1.9</c:v>
                </c:pt>
                <c:pt idx="620">
                  <c:v>-1.8</c:v>
                </c:pt>
                <c:pt idx="621">
                  <c:v>-1.7</c:v>
                </c:pt>
                <c:pt idx="622">
                  <c:v>-1.7</c:v>
                </c:pt>
                <c:pt idx="623">
                  <c:v>-1.7</c:v>
                </c:pt>
                <c:pt idx="624">
                  <c:v>-1.7</c:v>
                </c:pt>
                <c:pt idx="625">
                  <c:v>-1.8</c:v>
                </c:pt>
                <c:pt idx="626">
                  <c:v>-1.8</c:v>
                </c:pt>
                <c:pt idx="627">
                  <c:v>-1.8</c:v>
                </c:pt>
                <c:pt idx="628">
                  <c:v>-1.8</c:v>
                </c:pt>
                <c:pt idx="629">
                  <c:v>-1.9</c:v>
                </c:pt>
                <c:pt idx="630">
                  <c:v>-1.9</c:v>
                </c:pt>
                <c:pt idx="631">
                  <c:v>-1.9</c:v>
                </c:pt>
                <c:pt idx="632">
                  <c:v>-1.9</c:v>
                </c:pt>
                <c:pt idx="633">
                  <c:v>-1.9</c:v>
                </c:pt>
                <c:pt idx="634">
                  <c:v>-1.8</c:v>
                </c:pt>
                <c:pt idx="635">
                  <c:v>-1.8</c:v>
                </c:pt>
                <c:pt idx="636">
                  <c:v>-1.9</c:v>
                </c:pt>
                <c:pt idx="637">
                  <c:v>-1.8</c:v>
                </c:pt>
                <c:pt idx="638">
                  <c:v>-1.7</c:v>
                </c:pt>
                <c:pt idx="639">
                  <c:v>-1.7</c:v>
                </c:pt>
                <c:pt idx="640">
                  <c:v>-1.7</c:v>
                </c:pt>
                <c:pt idx="641">
                  <c:v>-1.8</c:v>
                </c:pt>
                <c:pt idx="642">
                  <c:v>-1.8</c:v>
                </c:pt>
                <c:pt idx="643">
                  <c:v>-1.7</c:v>
                </c:pt>
                <c:pt idx="644">
                  <c:v>-1.7</c:v>
                </c:pt>
                <c:pt idx="645">
                  <c:v>-1.7</c:v>
                </c:pt>
                <c:pt idx="646">
                  <c:v>-1.7</c:v>
                </c:pt>
                <c:pt idx="647">
                  <c:v>-1.6</c:v>
                </c:pt>
                <c:pt idx="648">
                  <c:v>-1.6</c:v>
                </c:pt>
                <c:pt idx="649">
                  <c:v>-1.6</c:v>
                </c:pt>
                <c:pt idx="650">
                  <c:v>-1.6</c:v>
                </c:pt>
                <c:pt idx="651">
                  <c:v>-1.7</c:v>
                </c:pt>
                <c:pt idx="652">
                  <c:v>-1.7</c:v>
                </c:pt>
                <c:pt idx="653">
                  <c:v>-1.7</c:v>
                </c:pt>
                <c:pt idx="654">
                  <c:v>-1.7</c:v>
                </c:pt>
                <c:pt idx="655">
                  <c:v>-1.8</c:v>
                </c:pt>
                <c:pt idx="656">
                  <c:v>-1.7</c:v>
                </c:pt>
                <c:pt idx="657">
                  <c:v>-1.7</c:v>
                </c:pt>
                <c:pt idx="658">
                  <c:v>-1.7</c:v>
                </c:pt>
                <c:pt idx="659">
                  <c:v>-1.7</c:v>
                </c:pt>
                <c:pt idx="660">
                  <c:v>-1.8</c:v>
                </c:pt>
                <c:pt idx="661">
                  <c:v>-1.8</c:v>
                </c:pt>
                <c:pt idx="662">
                  <c:v>-1.7</c:v>
                </c:pt>
                <c:pt idx="663">
                  <c:v>-1.7</c:v>
                </c:pt>
                <c:pt idx="664">
                  <c:v>-1.8</c:v>
                </c:pt>
                <c:pt idx="665">
                  <c:v>-1.7</c:v>
                </c:pt>
                <c:pt idx="666">
                  <c:v>-1.7</c:v>
                </c:pt>
                <c:pt idx="667">
                  <c:v>-1.8</c:v>
                </c:pt>
                <c:pt idx="668">
                  <c:v>-1.8</c:v>
                </c:pt>
                <c:pt idx="669">
                  <c:v>-1.7</c:v>
                </c:pt>
                <c:pt idx="670">
                  <c:v>-1.8</c:v>
                </c:pt>
                <c:pt idx="671">
                  <c:v>-1.8</c:v>
                </c:pt>
                <c:pt idx="672">
                  <c:v>-1.8</c:v>
                </c:pt>
                <c:pt idx="673">
                  <c:v>-1.8</c:v>
                </c:pt>
                <c:pt idx="674">
                  <c:v>-1.7</c:v>
                </c:pt>
                <c:pt idx="675">
                  <c:v>-1.8</c:v>
                </c:pt>
                <c:pt idx="676">
                  <c:v>-1.8</c:v>
                </c:pt>
                <c:pt idx="677">
                  <c:v>-1.8</c:v>
                </c:pt>
                <c:pt idx="678">
                  <c:v>-1.8</c:v>
                </c:pt>
                <c:pt idx="679">
                  <c:v>-1.8</c:v>
                </c:pt>
                <c:pt idx="680">
                  <c:v>-1.8</c:v>
                </c:pt>
                <c:pt idx="681">
                  <c:v>-1.8</c:v>
                </c:pt>
                <c:pt idx="682">
                  <c:v>-1.7</c:v>
                </c:pt>
                <c:pt idx="683">
                  <c:v>-1.8</c:v>
                </c:pt>
                <c:pt idx="684">
                  <c:v>-1.8</c:v>
                </c:pt>
                <c:pt idx="685">
                  <c:v>-1.8</c:v>
                </c:pt>
                <c:pt idx="686">
                  <c:v>-1.8</c:v>
                </c:pt>
                <c:pt idx="687">
                  <c:v>-1.8</c:v>
                </c:pt>
                <c:pt idx="688">
                  <c:v>-1.8</c:v>
                </c:pt>
                <c:pt idx="689">
                  <c:v>-1.9</c:v>
                </c:pt>
                <c:pt idx="690">
                  <c:v>-1.8</c:v>
                </c:pt>
                <c:pt idx="691">
                  <c:v>-1.8</c:v>
                </c:pt>
                <c:pt idx="692">
                  <c:v>-1.8</c:v>
                </c:pt>
                <c:pt idx="693">
                  <c:v>-1.8</c:v>
                </c:pt>
                <c:pt idx="694">
                  <c:v>-1.8</c:v>
                </c:pt>
                <c:pt idx="695">
                  <c:v>-1.8</c:v>
                </c:pt>
                <c:pt idx="696">
                  <c:v>-1.8</c:v>
                </c:pt>
                <c:pt idx="697">
                  <c:v>-1.8</c:v>
                </c:pt>
                <c:pt idx="698">
                  <c:v>-1.8</c:v>
                </c:pt>
                <c:pt idx="699">
                  <c:v>-1.8</c:v>
                </c:pt>
                <c:pt idx="700">
                  <c:v>-1.8</c:v>
                </c:pt>
                <c:pt idx="701">
                  <c:v>-1.8</c:v>
                </c:pt>
                <c:pt idx="702">
                  <c:v>-1.8</c:v>
                </c:pt>
                <c:pt idx="703">
                  <c:v>-1.8</c:v>
                </c:pt>
                <c:pt idx="704">
                  <c:v>-1.8</c:v>
                </c:pt>
                <c:pt idx="705">
                  <c:v>-1.9</c:v>
                </c:pt>
                <c:pt idx="706">
                  <c:v>-1.8</c:v>
                </c:pt>
                <c:pt idx="707">
                  <c:v>-1.8</c:v>
                </c:pt>
                <c:pt idx="708">
                  <c:v>-1.8</c:v>
                </c:pt>
                <c:pt idx="709">
                  <c:v>-1.8</c:v>
                </c:pt>
                <c:pt idx="710">
                  <c:v>-1.9</c:v>
                </c:pt>
                <c:pt idx="711">
                  <c:v>-1.9</c:v>
                </c:pt>
                <c:pt idx="712">
                  <c:v>-1.8</c:v>
                </c:pt>
                <c:pt idx="713">
                  <c:v>-1.8</c:v>
                </c:pt>
                <c:pt idx="714">
                  <c:v>-1.8</c:v>
                </c:pt>
                <c:pt idx="715">
                  <c:v>-1.8</c:v>
                </c:pt>
                <c:pt idx="716">
                  <c:v>-1.8</c:v>
                </c:pt>
                <c:pt idx="717">
                  <c:v>-1.8</c:v>
                </c:pt>
                <c:pt idx="718">
                  <c:v>-1.8</c:v>
                </c:pt>
                <c:pt idx="719">
                  <c:v>-1.9</c:v>
                </c:pt>
                <c:pt idx="720">
                  <c:v>-1.8</c:v>
                </c:pt>
                <c:pt idx="721">
                  <c:v>-1.8</c:v>
                </c:pt>
                <c:pt idx="722">
                  <c:v>-1.8</c:v>
                </c:pt>
                <c:pt idx="723">
                  <c:v>-1.8</c:v>
                </c:pt>
                <c:pt idx="724">
                  <c:v>-1.8</c:v>
                </c:pt>
                <c:pt idx="725">
                  <c:v>-1.8</c:v>
                </c:pt>
                <c:pt idx="726">
                  <c:v>-1.8</c:v>
                </c:pt>
                <c:pt idx="727">
                  <c:v>-1.8</c:v>
                </c:pt>
                <c:pt idx="728">
                  <c:v>-1.9</c:v>
                </c:pt>
                <c:pt idx="729">
                  <c:v>-1.8</c:v>
                </c:pt>
                <c:pt idx="730">
                  <c:v>-1.8</c:v>
                </c:pt>
                <c:pt idx="731">
                  <c:v>-1.8</c:v>
                </c:pt>
                <c:pt idx="732">
                  <c:v>-1.8</c:v>
                </c:pt>
                <c:pt idx="733">
                  <c:v>-1.8</c:v>
                </c:pt>
                <c:pt idx="734">
                  <c:v>-1.8</c:v>
                </c:pt>
                <c:pt idx="735">
                  <c:v>-1.8</c:v>
                </c:pt>
                <c:pt idx="736">
                  <c:v>-1.8</c:v>
                </c:pt>
                <c:pt idx="737">
                  <c:v>-1.8</c:v>
                </c:pt>
                <c:pt idx="738">
                  <c:v>-1.7</c:v>
                </c:pt>
                <c:pt idx="739">
                  <c:v>-1.7</c:v>
                </c:pt>
                <c:pt idx="740">
                  <c:v>-1.8</c:v>
                </c:pt>
                <c:pt idx="741">
                  <c:v>-1.7</c:v>
                </c:pt>
                <c:pt idx="742">
                  <c:v>-1.7</c:v>
                </c:pt>
                <c:pt idx="743">
                  <c:v>-1.7</c:v>
                </c:pt>
                <c:pt idx="744">
                  <c:v>-1.7</c:v>
                </c:pt>
                <c:pt idx="745">
                  <c:v>-1.7</c:v>
                </c:pt>
                <c:pt idx="746">
                  <c:v>-1.7</c:v>
                </c:pt>
                <c:pt idx="747">
                  <c:v>-1.7</c:v>
                </c:pt>
                <c:pt idx="748">
                  <c:v>-1.8</c:v>
                </c:pt>
                <c:pt idx="749">
                  <c:v>-1.7</c:v>
                </c:pt>
                <c:pt idx="750">
                  <c:v>-1.7</c:v>
                </c:pt>
                <c:pt idx="751">
                  <c:v>-1.7</c:v>
                </c:pt>
                <c:pt idx="752">
                  <c:v>-1.7</c:v>
                </c:pt>
                <c:pt idx="753">
                  <c:v>-1.7</c:v>
                </c:pt>
                <c:pt idx="754">
                  <c:v>-1.7</c:v>
                </c:pt>
                <c:pt idx="755">
                  <c:v>-1.8</c:v>
                </c:pt>
                <c:pt idx="756">
                  <c:v>-1.7</c:v>
                </c:pt>
                <c:pt idx="757">
                  <c:v>-1.7</c:v>
                </c:pt>
                <c:pt idx="758">
                  <c:v>-1.7</c:v>
                </c:pt>
                <c:pt idx="759">
                  <c:v>-1.8</c:v>
                </c:pt>
                <c:pt idx="760">
                  <c:v>-1.8</c:v>
                </c:pt>
                <c:pt idx="761">
                  <c:v>-1.7</c:v>
                </c:pt>
                <c:pt idx="762">
                  <c:v>-1.7</c:v>
                </c:pt>
                <c:pt idx="763">
                  <c:v>-1.8</c:v>
                </c:pt>
                <c:pt idx="764">
                  <c:v>-1.8</c:v>
                </c:pt>
                <c:pt idx="765">
                  <c:v>-1.8</c:v>
                </c:pt>
                <c:pt idx="766">
                  <c:v>-1.9</c:v>
                </c:pt>
                <c:pt idx="767">
                  <c:v>-1.8</c:v>
                </c:pt>
                <c:pt idx="768">
                  <c:v>-1.8</c:v>
                </c:pt>
                <c:pt idx="769">
                  <c:v>-1.8</c:v>
                </c:pt>
                <c:pt idx="770">
                  <c:v>-1.8</c:v>
                </c:pt>
                <c:pt idx="771">
                  <c:v>-1.8</c:v>
                </c:pt>
                <c:pt idx="772">
                  <c:v>-1.8</c:v>
                </c:pt>
                <c:pt idx="773">
                  <c:v>-1.8</c:v>
                </c:pt>
                <c:pt idx="774">
                  <c:v>-1.8</c:v>
                </c:pt>
                <c:pt idx="775">
                  <c:v>-1.8</c:v>
                </c:pt>
                <c:pt idx="776">
                  <c:v>-1.9</c:v>
                </c:pt>
                <c:pt idx="777">
                  <c:v>-1.8</c:v>
                </c:pt>
                <c:pt idx="778">
                  <c:v>-1.8</c:v>
                </c:pt>
                <c:pt idx="779">
                  <c:v>-1.7</c:v>
                </c:pt>
                <c:pt idx="780">
                  <c:v>-1.8</c:v>
                </c:pt>
                <c:pt idx="781">
                  <c:v>-1.8</c:v>
                </c:pt>
                <c:pt idx="782">
                  <c:v>-1.8</c:v>
                </c:pt>
                <c:pt idx="783">
                  <c:v>-1.8</c:v>
                </c:pt>
                <c:pt idx="784">
                  <c:v>-1.8</c:v>
                </c:pt>
                <c:pt idx="785">
                  <c:v>-1.8</c:v>
                </c:pt>
                <c:pt idx="786">
                  <c:v>-1.9</c:v>
                </c:pt>
                <c:pt idx="787">
                  <c:v>-1.8</c:v>
                </c:pt>
                <c:pt idx="788">
                  <c:v>-1.8</c:v>
                </c:pt>
                <c:pt idx="789">
                  <c:v>-1.9</c:v>
                </c:pt>
                <c:pt idx="790">
                  <c:v>-1.9</c:v>
                </c:pt>
                <c:pt idx="791">
                  <c:v>-1.9</c:v>
                </c:pt>
                <c:pt idx="792">
                  <c:v>-1.8</c:v>
                </c:pt>
                <c:pt idx="793">
                  <c:v>-1.8</c:v>
                </c:pt>
                <c:pt idx="794">
                  <c:v>-1.8</c:v>
                </c:pt>
                <c:pt idx="795">
                  <c:v>-1.8</c:v>
                </c:pt>
                <c:pt idx="796">
                  <c:v>-1.9</c:v>
                </c:pt>
                <c:pt idx="797">
                  <c:v>-1.9</c:v>
                </c:pt>
                <c:pt idx="798">
                  <c:v>-1.9</c:v>
                </c:pt>
                <c:pt idx="799">
                  <c:v>-2</c:v>
                </c:pt>
                <c:pt idx="800">
                  <c:v>-2</c:v>
                </c:pt>
                <c:pt idx="801">
                  <c:v>-2.2000000000000002</c:v>
                </c:pt>
                <c:pt idx="802">
                  <c:v>-2.5</c:v>
                </c:pt>
                <c:pt idx="803">
                  <c:v>-2.6</c:v>
                </c:pt>
                <c:pt idx="804">
                  <c:v>-3.5</c:v>
                </c:pt>
                <c:pt idx="805">
                  <c:v>-4.2</c:v>
                </c:pt>
                <c:pt idx="806">
                  <c:v>-5.4</c:v>
                </c:pt>
                <c:pt idx="807">
                  <c:v>-7.2</c:v>
                </c:pt>
                <c:pt idx="808">
                  <c:v>-8.5</c:v>
                </c:pt>
                <c:pt idx="809">
                  <c:v>-14.8</c:v>
                </c:pt>
                <c:pt idx="810">
                  <c:v>-17.3</c:v>
                </c:pt>
                <c:pt idx="811">
                  <c:v>-23.8</c:v>
                </c:pt>
                <c:pt idx="812">
                  <c:v>-26.6</c:v>
                </c:pt>
                <c:pt idx="813">
                  <c:v>-17.399999999999999</c:v>
                </c:pt>
                <c:pt idx="814">
                  <c:v>-13.7</c:v>
                </c:pt>
                <c:pt idx="815">
                  <c:v>-11.7</c:v>
                </c:pt>
                <c:pt idx="816">
                  <c:v>-10.5</c:v>
                </c:pt>
                <c:pt idx="817">
                  <c:v>-12</c:v>
                </c:pt>
                <c:pt idx="818">
                  <c:v>-11.8</c:v>
                </c:pt>
                <c:pt idx="819">
                  <c:v>-11</c:v>
                </c:pt>
                <c:pt idx="820">
                  <c:v>-11</c:v>
                </c:pt>
                <c:pt idx="821">
                  <c:v>-10.4</c:v>
                </c:pt>
                <c:pt idx="822">
                  <c:v>-9.3000000000000007</c:v>
                </c:pt>
                <c:pt idx="823">
                  <c:v>-8.1999999999999993</c:v>
                </c:pt>
                <c:pt idx="824">
                  <c:v>-7.6</c:v>
                </c:pt>
                <c:pt idx="825">
                  <c:v>-7.4</c:v>
                </c:pt>
                <c:pt idx="826">
                  <c:v>-7.1</c:v>
                </c:pt>
                <c:pt idx="827">
                  <c:v>-6.6</c:v>
                </c:pt>
                <c:pt idx="828">
                  <c:v>-6.4</c:v>
                </c:pt>
                <c:pt idx="829">
                  <c:v>-6.1</c:v>
                </c:pt>
                <c:pt idx="830">
                  <c:v>-5.5</c:v>
                </c:pt>
                <c:pt idx="831">
                  <c:v>-5.3</c:v>
                </c:pt>
                <c:pt idx="832">
                  <c:v>-5.4</c:v>
                </c:pt>
                <c:pt idx="833">
                  <c:v>-5</c:v>
                </c:pt>
                <c:pt idx="834">
                  <c:v>-4.5999999999999996</c:v>
                </c:pt>
                <c:pt idx="835">
                  <c:v>-4.4000000000000004</c:v>
                </c:pt>
                <c:pt idx="836">
                  <c:v>-3.9</c:v>
                </c:pt>
                <c:pt idx="837">
                  <c:v>-2.9</c:v>
                </c:pt>
                <c:pt idx="838">
                  <c:v>-1.8</c:v>
                </c:pt>
                <c:pt idx="839">
                  <c:v>0.2</c:v>
                </c:pt>
                <c:pt idx="840">
                  <c:v>1.6</c:v>
                </c:pt>
                <c:pt idx="841">
                  <c:v>2.7</c:v>
                </c:pt>
                <c:pt idx="842">
                  <c:v>3.7</c:v>
                </c:pt>
                <c:pt idx="843">
                  <c:v>4.8</c:v>
                </c:pt>
                <c:pt idx="844">
                  <c:v>6.1</c:v>
                </c:pt>
                <c:pt idx="845">
                  <c:v>7</c:v>
                </c:pt>
                <c:pt idx="846">
                  <c:v>7.5</c:v>
                </c:pt>
                <c:pt idx="847">
                  <c:v>8.9</c:v>
                </c:pt>
                <c:pt idx="848">
                  <c:v>9.8000000000000007</c:v>
                </c:pt>
                <c:pt idx="849">
                  <c:v>10.3</c:v>
                </c:pt>
                <c:pt idx="850">
                  <c:v>10.7</c:v>
                </c:pt>
                <c:pt idx="851">
                  <c:v>11.4</c:v>
                </c:pt>
                <c:pt idx="852">
                  <c:v>12.5</c:v>
                </c:pt>
                <c:pt idx="853">
                  <c:v>13.1</c:v>
                </c:pt>
                <c:pt idx="854">
                  <c:v>13.5</c:v>
                </c:pt>
                <c:pt idx="855">
                  <c:v>13.8</c:v>
                </c:pt>
                <c:pt idx="856">
                  <c:v>14.4</c:v>
                </c:pt>
                <c:pt idx="857">
                  <c:v>15.6</c:v>
                </c:pt>
                <c:pt idx="858">
                  <c:v>16.3</c:v>
                </c:pt>
                <c:pt idx="859">
                  <c:v>16.3</c:v>
                </c:pt>
                <c:pt idx="860">
                  <c:v>16.8</c:v>
                </c:pt>
                <c:pt idx="861">
                  <c:v>16.399999999999999</c:v>
                </c:pt>
                <c:pt idx="862">
                  <c:v>16.7</c:v>
                </c:pt>
                <c:pt idx="863">
                  <c:v>17.5</c:v>
                </c:pt>
                <c:pt idx="864">
                  <c:v>18.100000000000001</c:v>
                </c:pt>
                <c:pt idx="865">
                  <c:v>18.100000000000001</c:v>
                </c:pt>
                <c:pt idx="866">
                  <c:v>17.8</c:v>
                </c:pt>
                <c:pt idx="867">
                  <c:v>17.399999999999999</c:v>
                </c:pt>
                <c:pt idx="868">
                  <c:v>17</c:v>
                </c:pt>
                <c:pt idx="869">
                  <c:v>16.3</c:v>
                </c:pt>
                <c:pt idx="870">
                  <c:v>16</c:v>
                </c:pt>
                <c:pt idx="871">
                  <c:v>15.8</c:v>
                </c:pt>
                <c:pt idx="872">
                  <c:v>15.4</c:v>
                </c:pt>
                <c:pt idx="873">
                  <c:v>14.7</c:v>
                </c:pt>
                <c:pt idx="874">
                  <c:v>14.3</c:v>
                </c:pt>
                <c:pt idx="875">
                  <c:v>14.1</c:v>
                </c:pt>
                <c:pt idx="876">
                  <c:v>14.3</c:v>
                </c:pt>
                <c:pt idx="877">
                  <c:v>14.6</c:v>
                </c:pt>
                <c:pt idx="878">
                  <c:v>15.1</c:v>
                </c:pt>
                <c:pt idx="879">
                  <c:v>15.9</c:v>
                </c:pt>
                <c:pt idx="880">
                  <c:v>16.100000000000001</c:v>
                </c:pt>
                <c:pt idx="881">
                  <c:v>16.5</c:v>
                </c:pt>
                <c:pt idx="882">
                  <c:v>17</c:v>
                </c:pt>
                <c:pt idx="883">
                  <c:v>17.399999999999999</c:v>
                </c:pt>
                <c:pt idx="884">
                  <c:v>17.399999999999999</c:v>
                </c:pt>
                <c:pt idx="885">
                  <c:v>16.8</c:v>
                </c:pt>
                <c:pt idx="886">
                  <c:v>15.8</c:v>
                </c:pt>
                <c:pt idx="887">
                  <c:v>15.7</c:v>
                </c:pt>
                <c:pt idx="888">
                  <c:v>15.2</c:v>
                </c:pt>
                <c:pt idx="889">
                  <c:v>14.7</c:v>
                </c:pt>
                <c:pt idx="890">
                  <c:v>14.1</c:v>
                </c:pt>
                <c:pt idx="891">
                  <c:v>13.3</c:v>
                </c:pt>
                <c:pt idx="892">
                  <c:v>13.4</c:v>
                </c:pt>
                <c:pt idx="893">
                  <c:v>13.4</c:v>
                </c:pt>
                <c:pt idx="894">
                  <c:v>12.9</c:v>
                </c:pt>
                <c:pt idx="895">
                  <c:v>12.8</c:v>
                </c:pt>
                <c:pt idx="896">
                  <c:v>13</c:v>
                </c:pt>
                <c:pt idx="897">
                  <c:v>12.9</c:v>
                </c:pt>
                <c:pt idx="898">
                  <c:v>12.6</c:v>
                </c:pt>
                <c:pt idx="899">
                  <c:v>12.4</c:v>
                </c:pt>
                <c:pt idx="900">
                  <c:v>12.1</c:v>
                </c:pt>
                <c:pt idx="901">
                  <c:v>12.1</c:v>
                </c:pt>
                <c:pt idx="902">
                  <c:v>11.6</c:v>
                </c:pt>
                <c:pt idx="903">
                  <c:v>11.1</c:v>
                </c:pt>
                <c:pt idx="904">
                  <c:v>11</c:v>
                </c:pt>
                <c:pt idx="905">
                  <c:v>11</c:v>
                </c:pt>
                <c:pt idx="906">
                  <c:v>11</c:v>
                </c:pt>
                <c:pt idx="907">
                  <c:v>10.8</c:v>
                </c:pt>
                <c:pt idx="908">
                  <c:v>10.5</c:v>
                </c:pt>
                <c:pt idx="909">
                  <c:v>10.6</c:v>
                </c:pt>
                <c:pt idx="910">
                  <c:v>10.4</c:v>
                </c:pt>
                <c:pt idx="911">
                  <c:v>10</c:v>
                </c:pt>
                <c:pt idx="912">
                  <c:v>10</c:v>
                </c:pt>
                <c:pt idx="913">
                  <c:v>10</c:v>
                </c:pt>
                <c:pt idx="914">
                  <c:v>10.3</c:v>
                </c:pt>
                <c:pt idx="915">
                  <c:v>10</c:v>
                </c:pt>
                <c:pt idx="916">
                  <c:v>9.5</c:v>
                </c:pt>
                <c:pt idx="917">
                  <c:v>9.1999999999999993</c:v>
                </c:pt>
                <c:pt idx="918">
                  <c:v>9.4</c:v>
                </c:pt>
                <c:pt idx="919">
                  <c:v>8.9</c:v>
                </c:pt>
                <c:pt idx="920">
                  <c:v>9</c:v>
                </c:pt>
                <c:pt idx="921">
                  <c:v>9.1999999999999993</c:v>
                </c:pt>
                <c:pt idx="922">
                  <c:v>9.1999999999999993</c:v>
                </c:pt>
                <c:pt idx="923">
                  <c:v>9.3000000000000007</c:v>
                </c:pt>
                <c:pt idx="924">
                  <c:v>9.3000000000000007</c:v>
                </c:pt>
                <c:pt idx="925">
                  <c:v>9.8000000000000007</c:v>
                </c:pt>
                <c:pt idx="926">
                  <c:v>10.5</c:v>
                </c:pt>
                <c:pt idx="927">
                  <c:v>10.7</c:v>
                </c:pt>
                <c:pt idx="928">
                  <c:v>10.9</c:v>
                </c:pt>
                <c:pt idx="929">
                  <c:v>11.2</c:v>
                </c:pt>
                <c:pt idx="930">
                  <c:v>11.2</c:v>
                </c:pt>
                <c:pt idx="931">
                  <c:v>10.7</c:v>
                </c:pt>
                <c:pt idx="932">
                  <c:v>10.5</c:v>
                </c:pt>
                <c:pt idx="933">
                  <c:v>10.7</c:v>
                </c:pt>
                <c:pt idx="934">
                  <c:v>10.8</c:v>
                </c:pt>
                <c:pt idx="935">
                  <c:v>10.6</c:v>
                </c:pt>
                <c:pt idx="936">
                  <c:v>10.8</c:v>
                </c:pt>
                <c:pt idx="937">
                  <c:v>10.7</c:v>
                </c:pt>
                <c:pt idx="938">
                  <c:v>10.4</c:v>
                </c:pt>
                <c:pt idx="939">
                  <c:v>9.8000000000000007</c:v>
                </c:pt>
                <c:pt idx="940">
                  <c:v>9.6</c:v>
                </c:pt>
                <c:pt idx="941">
                  <c:v>9.5</c:v>
                </c:pt>
                <c:pt idx="942">
                  <c:v>9.3000000000000007</c:v>
                </c:pt>
                <c:pt idx="943">
                  <c:v>9.1</c:v>
                </c:pt>
                <c:pt idx="944">
                  <c:v>9.1</c:v>
                </c:pt>
                <c:pt idx="945">
                  <c:v>9.1</c:v>
                </c:pt>
                <c:pt idx="946">
                  <c:v>9</c:v>
                </c:pt>
                <c:pt idx="947">
                  <c:v>8.9</c:v>
                </c:pt>
                <c:pt idx="948">
                  <c:v>8.6</c:v>
                </c:pt>
                <c:pt idx="949">
                  <c:v>8.6</c:v>
                </c:pt>
                <c:pt idx="950">
                  <c:v>8.4</c:v>
                </c:pt>
                <c:pt idx="951">
                  <c:v>8</c:v>
                </c:pt>
                <c:pt idx="952">
                  <c:v>8.6</c:v>
                </c:pt>
                <c:pt idx="953">
                  <c:v>8.9</c:v>
                </c:pt>
                <c:pt idx="954">
                  <c:v>9.1</c:v>
                </c:pt>
                <c:pt idx="955">
                  <c:v>9</c:v>
                </c:pt>
                <c:pt idx="956">
                  <c:v>9.1999999999999993</c:v>
                </c:pt>
                <c:pt idx="957">
                  <c:v>9.3000000000000007</c:v>
                </c:pt>
                <c:pt idx="958">
                  <c:v>9</c:v>
                </c:pt>
                <c:pt idx="959">
                  <c:v>9</c:v>
                </c:pt>
                <c:pt idx="960">
                  <c:v>9.4</c:v>
                </c:pt>
                <c:pt idx="961">
                  <c:v>9.8000000000000007</c:v>
                </c:pt>
                <c:pt idx="962">
                  <c:v>9.6999999999999993</c:v>
                </c:pt>
                <c:pt idx="963">
                  <c:v>9.1999999999999993</c:v>
                </c:pt>
                <c:pt idx="964">
                  <c:v>8.6999999999999993</c:v>
                </c:pt>
                <c:pt idx="965">
                  <c:v>7.8</c:v>
                </c:pt>
                <c:pt idx="966">
                  <c:v>6.8</c:v>
                </c:pt>
                <c:pt idx="967">
                  <c:v>6.2</c:v>
                </c:pt>
                <c:pt idx="968">
                  <c:v>5.8</c:v>
                </c:pt>
                <c:pt idx="969">
                  <c:v>5.5</c:v>
                </c:pt>
                <c:pt idx="970">
                  <c:v>5.4</c:v>
                </c:pt>
                <c:pt idx="971">
                  <c:v>5</c:v>
                </c:pt>
                <c:pt idx="972">
                  <c:v>4.5</c:v>
                </c:pt>
                <c:pt idx="973">
                  <c:v>4.4000000000000004</c:v>
                </c:pt>
                <c:pt idx="974">
                  <c:v>4</c:v>
                </c:pt>
                <c:pt idx="975">
                  <c:v>3.9</c:v>
                </c:pt>
                <c:pt idx="976">
                  <c:v>3.9</c:v>
                </c:pt>
                <c:pt idx="977">
                  <c:v>4.0999999999999996</c:v>
                </c:pt>
                <c:pt idx="978">
                  <c:v>4</c:v>
                </c:pt>
                <c:pt idx="979">
                  <c:v>3.7</c:v>
                </c:pt>
                <c:pt idx="980">
                  <c:v>3.4</c:v>
                </c:pt>
                <c:pt idx="981">
                  <c:v>3.2</c:v>
                </c:pt>
                <c:pt idx="982">
                  <c:v>2.8</c:v>
                </c:pt>
                <c:pt idx="983">
                  <c:v>2.2999999999999998</c:v>
                </c:pt>
                <c:pt idx="984">
                  <c:v>2</c:v>
                </c:pt>
                <c:pt idx="985">
                  <c:v>2.2999999999999998</c:v>
                </c:pt>
                <c:pt idx="986">
                  <c:v>2.2999999999999998</c:v>
                </c:pt>
                <c:pt idx="987">
                  <c:v>2.2000000000000002</c:v>
                </c:pt>
                <c:pt idx="988">
                  <c:v>2.4</c:v>
                </c:pt>
                <c:pt idx="989">
                  <c:v>2.4</c:v>
                </c:pt>
                <c:pt idx="990">
                  <c:v>2.5</c:v>
                </c:pt>
                <c:pt idx="991">
                  <c:v>2.7</c:v>
                </c:pt>
                <c:pt idx="992">
                  <c:v>2.7</c:v>
                </c:pt>
                <c:pt idx="993">
                  <c:v>2.6</c:v>
                </c:pt>
                <c:pt idx="994">
                  <c:v>2.7</c:v>
                </c:pt>
                <c:pt idx="995">
                  <c:v>3.5</c:v>
                </c:pt>
                <c:pt idx="996">
                  <c:v>5</c:v>
                </c:pt>
                <c:pt idx="997">
                  <c:v>6.7</c:v>
                </c:pt>
                <c:pt idx="998">
                  <c:v>7.6</c:v>
                </c:pt>
                <c:pt idx="999">
                  <c:v>8.6999999999999993</c:v>
                </c:pt>
                <c:pt idx="1000">
                  <c:v>9.1999999999999993</c:v>
                </c:pt>
                <c:pt idx="1001">
                  <c:v>9.6999999999999993</c:v>
                </c:pt>
                <c:pt idx="1002">
                  <c:v>10</c:v>
                </c:pt>
                <c:pt idx="1003">
                  <c:v>9.8000000000000007</c:v>
                </c:pt>
                <c:pt idx="1004">
                  <c:v>9</c:v>
                </c:pt>
                <c:pt idx="1005">
                  <c:v>9</c:v>
                </c:pt>
                <c:pt idx="1006">
                  <c:v>8.5</c:v>
                </c:pt>
                <c:pt idx="1007">
                  <c:v>8</c:v>
                </c:pt>
                <c:pt idx="1008">
                  <c:v>8.8000000000000007</c:v>
                </c:pt>
                <c:pt idx="1009">
                  <c:v>9.1999999999999993</c:v>
                </c:pt>
                <c:pt idx="1010">
                  <c:v>9.5</c:v>
                </c:pt>
                <c:pt idx="1011">
                  <c:v>9.5</c:v>
                </c:pt>
                <c:pt idx="1012">
                  <c:v>9.1</c:v>
                </c:pt>
                <c:pt idx="1013">
                  <c:v>9.4</c:v>
                </c:pt>
                <c:pt idx="1014">
                  <c:v>9.1999999999999993</c:v>
                </c:pt>
                <c:pt idx="1015">
                  <c:v>8</c:v>
                </c:pt>
                <c:pt idx="1016">
                  <c:v>7.3</c:v>
                </c:pt>
                <c:pt idx="1017">
                  <c:v>6.6</c:v>
                </c:pt>
                <c:pt idx="1018">
                  <c:v>7.2</c:v>
                </c:pt>
                <c:pt idx="1019">
                  <c:v>7.7</c:v>
                </c:pt>
                <c:pt idx="1020">
                  <c:v>8</c:v>
                </c:pt>
                <c:pt idx="1021">
                  <c:v>8.3000000000000007</c:v>
                </c:pt>
                <c:pt idx="1022">
                  <c:v>8.6</c:v>
                </c:pt>
                <c:pt idx="1023">
                  <c:v>7.8</c:v>
                </c:pt>
                <c:pt idx="1024">
                  <c:v>7.4</c:v>
                </c:pt>
                <c:pt idx="1025">
                  <c:v>7.1</c:v>
                </c:pt>
                <c:pt idx="1026">
                  <c:v>6.5</c:v>
                </c:pt>
                <c:pt idx="1027">
                  <c:v>5.8</c:v>
                </c:pt>
                <c:pt idx="1028">
                  <c:v>5</c:v>
                </c:pt>
                <c:pt idx="1029">
                  <c:v>5.0999999999999996</c:v>
                </c:pt>
                <c:pt idx="1030">
                  <c:v>5.4</c:v>
                </c:pt>
                <c:pt idx="1031">
                  <c:v>5.6</c:v>
                </c:pt>
                <c:pt idx="1032">
                  <c:v>5.7</c:v>
                </c:pt>
                <c:pt idx="1033">
                  <c:v>5.9</c:v>
                </c:pt>
                <c:pt idx="1034">
                  <c:v>5.8</c:v>
                </c:pt>
                <c:pt idx="1035">
                  <c:v>5.5</c:v>
                </c:pt>
                <c:pt idx="1036">
                  <c:v>4.9000000000000004</c:v>
                </c:pt>
                <c:pt idx="1037">
                  <c:v>4.3</c:v>
                </c:pt>
                <c:pt idx="1038">
                  <c:v>3.9</c:v>
                </c:pt>
                <c:pt idx="1039">
                  <c:v>3.8</c:v>
                </c:pt>
                <c:pt idx="1040">
                  <c:v>4.3</c:v>
                </c:pt>
                <c:pt idx="1041">
                  <c:v>4.5999999999999996</c:v>
                </c:pt>
                <c:pt idx="1042">
                  <c:v>4.8</c:v>
                </c:pt>
                <c:pt idx="1043">
                  <c:v>4.8</c:v>
                </c:pt>
                <c:pt idx="1044">
                  <c:v>4.5999999999999996</c:v>
                </c:pt>
                <c:pt idx="1045">
                  <c:v>4.3</c:v>
                </c:pt>
                <c:pt idx="1046">
                  <c:v>4.4000000000000004</c:v>
                </c:pt>
                <c:pt idx="1047">
                  <c:v>4.2</c:v>
                </c:pt>
                <c:pt idx="1048">
                  <c:v>4.4000000000000004</c:v>
                </c:pt>
                <c:pt idx="1049">
                  <c:v>4.5</c:v>
                </c:pt>
                <c:pt idx="1050">
                  <c:v>4.7</c:v>
                </c:pt>
                <c:pt idx="1051">
                  <c:v>4.7</c:v>
                </c:pt>
                <c:pt idx="1052">
                  <c:v>4.9000000000000004</c:v>
                </c:pt>
                <c:pt idx="1053">
                  <c:v>4.5</c:v>
                </c:pt>
                <c:pt idx="1054">
                  <c:v>4.4000000000000004</c:v>
                </c:pt>
                <c:pt idx="1055">
                  <c:v>4.4000000000000004</c:v>
                </c:pt>
                <c:pt idx="1056">
                  <c:v>4.5999999999999996</c:v>
                </c:pt>
                <c:pt idx="1057">
                  <c:v>5.2</c:v>
                </c:pt>
                <c:pt idx="1058">
                  <c:v>6.2</c:v>
                </c:pt>
                <c:pt idx="1059">
                  <c:v>7</c:v>
                </c:pt>
                <c:pt idx="1060">
                  <c:v>7.6</c:v>
                </c:pt>
                <c:pt idx="1061">
                  <c:v>8.1</c:v>
                </c:pt>
                <c:pt idx="1062">
                  <c:v>7.2</c:v>
                </c:pt>
                <c:pt idx="1063">
                  <c:v>7.8</c:v>
                </c:pt>
                <c:pt idx="1064">
                  <c:v>8.5</c:v>
                </c:pt>
                <c:pt idx="1065">
                  <c:v>9.1</c:v>
                </c:pt>
                <c:pt idx="1066">
                  <c:v>9</c:v>
                </c:pt>
                <c:pt idx="1067">
                  <c:v>8.9</c:v>
                </c:pt>
                <c:pt idx="1068">
                  <c:v>6.8</c:v>
                </c:pt>
                <c:pt idx="1069">
                  <c:v>7.7</c:v>
                </c:pt>
                <c:pt idx="1070">
                  <c:v>8.4</c:v>
                </c:pt>
                <c:pt idx="1071">
                  <c:v>9.1</c:v>
                </c:pt>
                <c:pt idx="1072">
                  <c:v>9.6999999999999993</c:v>
                </c:pt>
                <c:pt idx="1073">
                  <c:v>9.6</c:v>
                </c:pt>
                <c:pt idx="1074">
                  <c:v>9.3000000000000007</c:v>
                </c:pt>
                <c:pt idx="1075">
                  <c:v>8.9</c:v>
                </c:pt>
                <c:pt idx="1076">
                  <c:v>7.4</c:v>
                </c:pt>
                <c:pt idx="1077">
                  <c:v>6.1</c:v>
                </c:pt>
                <c:pt idx="1078">
                  <c:v>4.7</c:v>
                </c:pt>
                <c:pt idx="1079">
                  <c:v>3.2</c:v>
                </c:pt>
                <c:pt idx="1080">
                  <c:v>2.5</c:v>
                </c:pt>
                <c:pt idx="1081">
                  <c:v>2.1</c:v>
                </c:pt>
                <c:pt idx="1082">
                  <c:v>2</c:v>
                </c:pt>
                <c:pt idx="1083">
                  <c:v>2.1</c:v>
                </c:pt>
                <c:pt idx="1084">
                  <c:v>1.9</c:v>
                </c:pt>
                <c:pt idx="1085">
                  <c:v>1.9</c:v>
                </c:pt>
                <c:pt idx="1086">
                  <c:v>2</c:v>
                </c:pt>
                <c:pt idx="1087">
                  <c:v>1.7</c:v>
                </c:pt>
                <c:pt idx="1088">
                  <c:v>1.2</c:v>
                </c:pt>
                <c:pt idx="1089">
                  <c:v>1</c:v>
                </c:pt>
                <c:pt idx="1090">
                  <c:v>0.9</c:v>
                </c:pt>
                <c:pt idx="1091">
                  <c:v>1</c:v>
                </c:pt>
                <c:pt idx="1092">
                  <c:v>2.1</c:v>
                </c:pt>
                <c:pt idx="1093">
                  <c:v>2.6</c:v>
                </c:pt>
                <c:pt idx="1094">
                  <c:v>2.6</c:v>
                </c:pt>
                <c:pt idx="1095">
                  <c:v>2.2999999999999998</c:v>
                </c:pt>
                <c:pt idx="1096">
                  <c:v>1.8</c:v>
                </c:pt>
                <c:pt idx="1097">
                  <c:v>1.1000000000000001</c:v>
                </c:pt>
                <c:pt idx="1098">
                  <c:v>0.9</c:v>
                </c:pt>
                <c:pt idx="1099">
                  <c:v>0.9</c:v>
                </c:pt>
                <c:pt idx="1100">
                  <c:v>1</c:v>
                </c:pt>
                <c:pt idx="1101">
                  <c:v>1.4</c:v>
                </c:pt>
                <c:pt idx="1102">
                  <c:v>1.7</c:v>
                </c:pt>
                <c:pt idx="1103">
                  <c:v>2.1</c:v>
                </c:pt>
                <c:pt idx="1104">
                  <c:v>2</c:v>
                </c:pt>
                <c:pt idx="1105">
                  <c:v>1.8</c:v>
                </c:pt>
                <c:pt idx="1106">
                  <c:v>1.6</c:v>
                </c:pt>
                <c:pt idx="1107">
                  <c:v>2.7</c:v>
                </c:pt>
                <c:pt idx="1108">
                  <c:v>5.2</c:v>
                </c:pt>
                <c:pt idx="1109">
                  <c:v>6.9</c:v>
                </c:pt>
                <c:pt idx="1110">
                  <c:v>8.3000000000000007</c:v>
                </c:pt>
                <c:pt idx="1111">
                  <c:v>9.1</c:v>
                </c:pt>
                <c:pt idx="1112">
                  <c:v>9.6999999999999993</c:v>
                </c:pt>
                <c:pt idx="1113">
                  <c:v>10.199999999999999</c:v>
                </c:pt>
                <c:pt idx="1114">
                  <c:v>9.4</c:v>
                </c:pt>
                <c:pt idx="1115">
                  <c:v>7.5</c:v>
                </c:pt>
                <c:pt idx="1116">
                  <c:v>6.7</c:v>
                </c:pt>
                <c:pt idx="1117">
                  <c:v>7</c:v>
                </c:pt>
                <c:pt idx="1118">
                  <c:v>9.1</c:v>
                </c:pt>
                <c:pt idx="1119">
                  <c:v>11.4</c:v>
                </c:pt>
                <c:pt idx="1120">
                  <c:v>13.5</c:v>
                </c:pt>
                <c:pt idx="1121">
                  <c:v>13.7</c:v>
                </c:pt>
                <c:pt idx="1122">
                  <c:v>12.4</c:v>
                </c:pt>
                <c:pt idx="1123">
                  <c:v>11.3</c:v>
                </c:pt>
                <c:pt idx="1124">
                  <c:v>10.4</c:v>
                </c:pt>
                <c:pt idx="1125">
                  <c:v>9.3000000000000007</c:v>
                </c:pt>
                <c:pt idx="1126">
                  <c:v>8.6999999999999993</c:v>
                </c:pt>
                <c:pt idx="1127">
                  <c:v>8.1</c:v>
                </c:pt>
                <c:pt idx="1128">
                  <c:v>7.4</c:v>
                </c:pt>
                <c:pt idx="1129">
                  <c:v>6.1</c:v>
                </c:pt>
                <c:pt idx="1130">
                  <c:v>5.6</c:v>
                </c:pt>
                <c:pt idx="1131">
                  <c:v>5.0999999999999996</c:v>
                </c:pt>
                <c:pt idx="1132">
                  <c:v>4.8</c:v>
                </c:pt>
                <c:pt idx="1133">
                  <c:v>4.5999999999999996</c:v>
                </c:pt>
                <c:pt idx="1134">
                  <c:v>4.5999999999999996</c:v>
                </c:pt>
                <c:pt idx="1135">
                  <c:v>4.5</c:v>
                </c:pt>
                <c:pt idx="1136">
                  <c:v>4.3</c:v>
                </c:pt>
                <c:pt idx="1137">
                  <c:v>4</c:v>
                </c:pt>
                <c:pt idx="1138">
                  <c:v>3.4</c:v>
                </c:pt>
                <c:pt idx="1139">
                  <c:v>3.2</c:v>
                </c:pt>
                <c:pt idx="1140">
                  <c:v>3.1</c:v>
                </c:pt>
                <c:pt idx="1141">
                  <c:v>3</c:v>
                </c:pt>
                <c:pt idx="1142">
                  <c:v>-5.7</c:v>
                </c:pt>
                <c:pt idx="1143">
                  <c:v>-7.3</c:v>
                </c:pt>
                <c:pt idx="1144">
                  <c:v>-5</c:v>
                </c:pt>
                <c:pt idx="1145">
                  <c:v>-4.4000000000000004</c:v>
                </c:pt>
                <c:pt idx="1146">
                  <c:v>-2.9</c:v>
                </c:pt>
                <c:pt idx="1147">
                  <c:v>-1.1000000000000001</c:v>
                </c:pt>
                <c:pt idx="1148">
                  <c:v>0</c:v>
                </c:pt>
                <c:pt idx="1149">
                  <c:v>1.7</c:v>
                </c:pt>
                <c:pt idx="1150">
                  <c:v>3.2</c:v>
                </c:pt>
                <c:pt idx="1151">
                  <c:v>4.7</c:v>
                </c:pt>
                <c:pt idx="1152">
                  <c:v>5.5</c:v>
                </c:pt>
                <c:pt idx="1153">
                  <c:v>6</c:v>
                </c:pt>
                <c:pt idx="1154">
                  <c:v>6.4</c:v>
                </c:pt>
                <c:pt idx="1155">
                  <c:v>6.7</c:v>
                </c:pt>
                <c:pt idx="1156">
                  <c:v>6.9</c:v>
                </c:pt>
                <c:pt idx="1157">
                  <c:v>6.9</c:v>
                </c:pt>
                <c:pt idx="1158">
                  <c:v>7</c:v>
                </c:pt>
                <c:pt idx="1159">
                  <c:v>7.1</c:v>
                </c:pt>
                <c:pt idx="1160">
                  <c:v>7.1</c:v>
                </c:pt>
                <c:pt idx="1161">
                  <c:v>7</c:v>
                </c:pt>
                <c:pt idx="1162">
                  <c:v>6.9</c:v>
                </c:pt>
                <c:pt idx="1163">
                  <c:v>6.8</c:v>
                </c:pt>
                <c:pt idx="1164">
                  <c:v>6.8</c:v>
                </c:pt>
                <c:pt idx="1165">
                  <c:v>6.8</c:v>
                </c:pt>
                <c:pt idx="1166">
                  <c:v>6.6</c:v>
                </c:pt>
                <c:pt idx="1167">
                  <c:v>6.6</c:v>
                </c:pt>
                <c:pt idx="1168">
                  <c:v>6.5</c:v>
                </c:pt>
                <c:pt idx="1169">
                  <c:v>6.5</c:v>
                </c:pt>
                <c:pt idx="1170">
                  <c:v>6.4</c:v>
                </c:pt>
                <c:pt idx="1171">
                  <c:v>6.4</c:v>
                </c:pt>
                <c:pt idx="1172">
                  <c:v>6.4</c:v>
                </c:pt>
                <c:pt idx="1173">
                  <c:v>6.4</c:v>
                </c:pt>
                <c:pt idx="1174">
                  <c:v>6.3</c:v>
                </c:pt>
                <c:pt idx="1175">
                  <c:v>6.3</c:v>
                </c:pt>
                <c:pt idx="1176">
                  <c:v>6.2</c:v>
                </c:pt>
                <c:pt idx="1177">
                  <c:v>6.2</c:v>
                </c:pt>
                <c:pt idx="1178">
                  <c:v>6.1</c:v>
                </c:pt>
                <c:pt idx="1179">
                  <c:v>6.1</c:v>
                </c:pt>
                <c:pt idx="1180">
                  <c:v>6.1</c:v>
                </c:pt>
                <c:pt idx="1181">
                  <c:v>6</c:v>
                </c:pt>
                <c:pt idx="1182">
                  <c:v>6</c:v>
                </c:pt>
                <c:pt idx="1183">
                  <c:v>6</c:v>
                </c:pt>
                <c:pt idx="1184">
                  <c:v>6</c:v>
                </c:pt>
                <c:pt idx="1185">
                  <c:v>5.9</c:v>
                </c:pt>
                <c:pt idx="1186">
                  <c:v>5.8</c:v>
                </c:pt>
                <c:pt idx="1187">
                  <c:v>5.8</c:v>
                </c:pt>
                <c:pt idx="1188">
                  <c:v>5.8</c:v>
                </c:pt>
                <c:pt idx="1189">
                  <c:v>5.7</c:v>
                </c:pt>
                <c:pt idx="1190">
                  <c:v>5.7</c:v>
                </c:pt>
                <c:pt idx="1191">
                  <c:v>5.6</c:v>
                </c:pt>
                <c:pt idx="1192">
                  <c:v>5.7</c:v>
                </c:pt>
                <c:pt idx="1193">
                  <c:v>5.7</c:v>
                </c:pt>
                <c:pt idx="1194">
                  <c:v>5.6</c:v>
                </c:pt>
                <c:pt idx="1195">
                  <c:v>5.5</c:v>
                </c:pt>
                <c:pt idx="1196">
                  <c:v>5.5</c:v>
                </c:pt>
                <c:pt idx="1197">
                  <c:v>5.6</c:v>
                </c:pt>
                <c:pt idx="1198">
                  <c:v>5.6</c:v>
                </c:pt>
                <c:pt idx="1199">
                  <c:v>5.5</c:v>
                </c:pt>
                <c:pt idx="1200">
                  <c:v>5.5</c:v>
                </c:pt>
                <c:pt idx="1201">
                  <c:v>5.4</c:v>
                </c:pt>
                <c:pt idx="1202">
                  <c:v>5.5</c:v>
                </c:pt>
                <c:pt idx="1203">
                  <c:v>5.4</c:v>
                </c:pt>
                <c:pt idx="1204">
                  <c:v>5.4</c:v>
                </c:pt>
                <c:pt idx="1205">
                  <c:v>5.4</c:v>
                </c:pt>
                <c:pt idx="1206">
                  <c:v>5.4</c:v>
                </c:pt>
                <c:pt idx="1207">
                  <c:v>5.4</c:v>
                </c:pt>
                <c:pt idx="1208">
                  <c:v>5.4</c:v>
                </c:pt>
                <c:pt idx="1209">
                  <c:v>5.4</c:v>
                </c:pt>
                <c:pt idx="1210">
                  <c:v>5.3</c:v>
                </c:pt>
                <c:pt idx="1211">
                  <c:v>5.3</c:v>
                </c:pt>
                <c:pt idx="1212">
                  <c:v>5.4</c:v>
                </c:pt>
                <c:pt idx="1213">
                  <c:v>5.3</c:v>
                </c:pt>
                <c:pt idx="1214">
                  <c:v>5.3</c:v>
                </c:pt>
                <c:pt idx="1215">
                  <c:v>5.3</c:v>
                </c:pt>
                <c:pt idx="1216">
                  <c:v>5.3</c:v>
                </c:pt>
                <c:pt idx="1217">
                  <c:v>5.3</c:v>
                </c:pt>
                <c:pt idx="1218">
                  <c:v>5.3</c:v>
                </c:pt>
                <c:pt idx="1219">
                  <c:v>5.3</c:v>
                </c:pt>
                <c:pt idx="1220">
                  <c:v>5.2</c:v>
                </c:pt>
                <c:pt idx="1221">
                  <c:v>5.3</c:v>
                </c:pt>
                <c:pt idx="1222">
                  <c:v>5.3</c:v>
                </c:pt>
                <c:pt idx="1223">
                  <c:v>5.2</c:v>
                </c:pt>
                <c:pt idx="1224">
                  <c:v>5.2</c:v>
                </c:pt>
                <c:pt idx="1225">
                  <c:v>5.3</c:v>
                </c:pt>
                <c:pt idx="1226">
                  <c:v>5.2</c:v>
                </c:pt>
                <c:pt idx="1227">
                  <c:v>5.2</c:v>
                </c:pt>
                <c:pt idx="1228">
                  <c:v>5.3</c:v>
                </c:pt>
                <c:pt idx="1229">
                  <c:v>5.2</c:v>
                </c:pt>
                <c:pt idx="1230">
                  <c:v>5.0999999999999996</c:v>
                </c:pt>
                <c:pt idx="1231">
                  <c:v>5.0999999999999996</c:v>
                </c:pt>
                <c:pt idx="1232">
                  <c:v>5.2</c:v>
                </c:pt>
                <c:pt idx="1233">
                  <c:v>5.2</c:v>
                </c:pt>
                <c:pt idx="1234">
                  <c:v>5.2</c:v>
                </c:pt>
                <c:pt idx="1235">
                  <c:v>5.2</c:v>
                </c:pt>
                <c:pt idx="1236">
                  <c:v>5.2</c:v>
                </c:pt>
                <c:pt idx="1237">
                  <c:v>5.2</c:v>
                </c:pt>
                <c:pt idx="1238">
                  <c:v>5.0999999999999996</c:v>
                </c:pt>
                <c:pt idx="1239">
                  <c:v>5.2</c:v>
                </c:pt>
                <c:pt idx="1240">
                  <c:v>5.0999999999999996</c:v>
                </c:pt>
                <c:pt idx="1241">
                  <c:v>5.0999999999999996</c:v>
                </c:pt>
                <c:pt idx="1242">
                  <c:v>5.0999999999999996</c:v>
                </c:pt>
                <c:pt idx="1243">
                  <c:v>5.0999999999999996</c:v>
                </c:pt>
                <c:pt idx="1244">
                  <c:v>5.0999999999999996</c:v>
                </c:pt>
                <c:pt idx="1245">
                  <c:v>5.0999999999999996</c:v>
                </c:pt>
                <c:pt idx="1246">
                  <c:v>5.0999999999999996</c:v>
                </c:pt>
                <c:pt idx="1247">
                  <c:v>5.0999999999999996</c:v>
                </c:pt>
                <c:pt idx="1248">
                  <c:v>5.0999999999999996</c:v>
                </c:pt>
                <c:pt idx="1249">
                  <c:v>5.0999999999999996</c:v>
                </c:pt>
                <c:pt idx="1250">
                  <c:v>5.0999999999999996</c:v>
                </c:pt>
                <c:pt idx="1251">
                  <c:v>5.0999999999999996</c:v>
                </c:pt>
                <c:pt idx="1252">
                  <c:v>5.0999999999999996</c:v>
                </c:pt>
                <c:pt idx="1253">
                  <c:v>5.0999999999999996</c:v>
                </c:pt>
                <c:pt idx="1254">
                  <c:v>5.0999999999999996</c:v>
                </c:pt>
                <c:pt idx="1255">
                  <c:v>5.0999999999999996</c:v>
                </c:pt>
                <c:pt idx="1256">
                  <c:v>5</c:v>
                </c:pt>
                <c:pt idx="1257">
                  <c:v>5</c:v>
                </c:pt>
                <c:pt idx="1258">
                  <c:v>5.0999999999999996</c:v>
                </c:pt>
                <c:pt idx="1259">
                  <c:v>5.0999999999999996</c:v>
                </c:pt>
                <c:pt idx="1260">
                  <c:v>5</c:v>
                </c:pt>
                <c:pt idx="1261">
                  <c:v>5.0999999999999996</c:v>
                </c:pt>
                <c:pt idx="1262">
                  <c:v>5</c:v>
                </c:pt>
                <c:pt idx="1263">
                  <c:v>5</c:v>
                </c:pt>
                <c:pt idx="1264">
                  <c:v>5</c:v>
                </c:pt>
                <c:pt idx="1265">
                  <c:v>5</c:v>
                </c:pt>
                <c:pt idx="1266">
                  <c:v>4.9000000000000004</c:v>
                </c:pt>
                <c:pt idx="1267">
                  <c:v>5</c:v>
                </c:pt>
                <c:pt idx="1268">
                  <c:v>5</c:v>
                </c:pt>
                <c:pt idx="1269">
                  <c:v>4.9000000000000004</c:v>
                </c:pt>
                <c:pt idx="1270">
                  <c:v>5</c:v>
                </c:pt>
                <c:pt idx="1271">
                  <c:v>4.9000000000000004</c:v>
                </c:pt>
                <c:pt idx="1272">
                  <c:v>5</c:v>
                </c:pt>
                <c:pt idx="1273">
                  <c:v>4.9000000000000004</c:v>
                </c:pt>
                <c:pt idx="1274">
                  <c:v>4.9000000000000004</c:v>
                </c:pt>
                <c:pt idx="1275">
                  <c:v>4.9000000000000004</c:v>
                </c:pt>
                <c:pt idx="1276">
                  <c:v>4.9000000000000004</c:v>
                </c:pt>
                <c:pt idx="1277">
                  <c:v>4.9000000000000004</c:v>
                </c:pt>
                <c:pt idx="1278">
                  <c:v>4.9000000000000004</c:v>
                </c:pt>
                <c:pt idx="1279">
                  <c:v>4.9000000000000004</c:v>
                </c:pt>
                <c:pt idx="1280">
                  <c:v>4.9000000000000004</c:v>
                </c:pt>
                <c:pt idx="1281">
                  <c:v>4.9000000000000004</c:v>
                </c:pt>
                <c:pt idx="1282">
                  <c:v>4.9000000000000004</c:v>
                </c:pt>
                <c:pt idx="1283">
                  <c:v>4.9000000000000004</c:v>
                </c:pt>
                <c:pt idx="1284">
                  <c:v>4.9000000000000004</c:v>
                </c:pt>
                <c:pt idx="1285">
                  <c:v>4.9000000000000004</c:v>
                </c:pt>
                <c:pt idx="1286">
                  <c:v>4.9000000000000004</c:v>
                </c:pt>
                <c:pt idx="1287">
                  <c:v>4.9000000000000004</c:v>
                </c:pt>
                <c:pt idx="1288">
                  <c:v>4.8</c:v>
                </c:pt>
                <c:pt idx="1289">
                  <c:v>4.9000000000000004</c:v>
                </c:pt>
                <c:pt idx="1290">
                  <c:v>4.8</c:v>
                </c:pt>
                <c:pt idx="1291">
                  <c:v>4.8</c:v>
                </c:pt>
                <c:pt idx="1292">
                  <c:v>4.8</c:v>
                </c:pt>
                <c:pt idx="1293">
                  <c:v>4.9000000000000004</c:v>
                </c:pt>
                <c:pt idx="1294">
                  <c:v>4.8</c:v>
                </c:pt>
                <c:pt idx="1295">
                  <c:v>4.8</c:v>
                </c:pt>
                <c:pt idx="1296">
                  <c:v>4.8</c:v>
                </c:pt>
                <c:pt idx="1297">
                  <c:v>4.8</c:v>
                </c:pt>
                <c:pt idx="1298">
                  <c:v>4.8</c:v>
                </c:pt>
                <c:pt idx="1299">
                  <c:v>4.8</c:v>
                </c:pt>
                <c:pt idx="1300">
                  <c:v>4.8</c:v>
                </c:pt>
                <c:pt idx="1301">
                  <c:v>4.8</c:v>
                </c:pt>
                <c:pt idx="1302">
                  <c:v>4.8</c:v>
                </c:pt>
                <c:pt idx="1303">
                  <c:v>4.8</c:v>
                </c:pt>
                <c:pt idx="1304">
                  <c:v>4.8</c:v>
                </c:pt>
                <c:pt idx="1305">
                  <c:v>4.7</c:v>
                </c:pt>
                <c:pt idx="1306">
                  <c:v>4.8</c:v>
                </c:pt>
                <c:pt idx="1307">
                  <c:v>4.8</c:v>
                </c:pt>
                <c:pt idx="1308">
                  <c:v>4.7</c:v>
                </c:pt>
                <c:pt idx="1309">
                  <c:v>4.8</c:v>
                </c:pt>
                <c:pt idx="1310">
                  <c:v>4.7</c:v>
                </c:pt>
                <c:pt idx="1311">
                  <c:v>4.8</c:v>
                </c:pt>
                <c:pt idx="1312">
                  <c:v>4.8</c:v>
                </c:pt>
                <c:pt idx="1313">
                  <c:v>4.8</c:v>
                </c:pt>
                <c:pt idx="1314">
                  <c:v>4.8</c:v>
                </c:pt>
                <c:pt idx="1315">
                  <c:v>4.8</c:v>
                </c:pt>
                <c:pt idx="1316">
                  <c:v>4.8</c:v>
                </c:pt>
                <c:pt idx="1317">
                  <c:v>4.8</c:v>
                </c:pt>
                <c:pt idx="1318">
                  <c:v>4.8</c:v>
                </c:pt>
                <c:pt idx="1319">
                  <c:v>4.8</c:v>
                </c:pt>
                <c:pt idx="1320">
                  <c:v>4.8</c:v>
                </c:pt>
                <c:pt idx="1321">
                  <c:v>4.8</c:v>
                </c:pt>
                <c:pt idx="1322">
                  <c:v>4.8</c:v>
                </c:pt>
                <c:pt idx="1323">
                  <c:v>4.8</c:v>
                </c:pt>
                <c:pt idx="1324">
                  <c:v>4.8</c:v>
                </c:pt>
                <c:pt idx="1325">
                  <c:v>4.8</c:v>
                </c:pt>
                <c:pt idx="1326">
                  <c:v>4.8</c:v>
                </c:pt>
                <c:pt idx="1327">
                  <c:v>4.8</c:v>
                </c:pt>
                <c:pt idx="1328">
                  <c:v>4.8</c:v>
                </c:pt>
                <c:pt idx="1329">
                  <c:v>4.8</c:v>
                </c:pt>
                <c:pt idx="1330">
                  <c:v>4.8</c:v>
                </c:pt>
                <c:pt idx="1331">
                  <c:v>4.8</c:v>
                </c:pt>
                <c:pt idx="1332">
                  <c:v>4.7</c:v>
                </c:pt>
                <c:pt idx="1333">
                  <c:v>4.8</c:v>
                </c:pt>
                <c:pt idx="1334">
                  <c:v>4.7</c:v>
                </c:pt>
                <c:pt idx="1335">
                  <c:v>4.7</c:v>
                </c:pt>
                <c:pt idx="1336">
                  <c:v>4.8</c:v>
                </c:pt>
                <c:pt idx="1337">
                  <c:v>4.7</c:v>
                </c:pt>
                <c:pt idx="1338">
                  <c:v>4.7</c:v>
                </c:pt>
                <c:pt idx="1339">
                  <c:v>4.8</c:v>
                </c:pt>
                <c:pt idx="1340">
                  <c:v>4.8</c:v>
                </c:pt>
                <c:pt idx="1341">
                  <c:v>4.7</c:v>
                </c:pt>
                <c:pt idx="1342">
                  <c:v>4.8</c:v>
                </c:pt>
                <c:pt idx="1343">
                  <c:v>4.8</c:v>
                </c:pt>
                <c:pt idx="1344">
                  <c:v>4.7</c:v>
                </c:pt>
                <c:pt idx="1345">
                  <c:v>4.8</c:v>
                </c:pt>
                <c:pt idx="1346">
                  <c:v>4.7</c:v>
                </c:pt>
                <c:pt idx="1347">
                  <c:v>4.7</c:v>
                </c:pt>
                <c:pt idx="1348">
                  <c:v>4.8</c:v>
                </c:pt>
                <c:pt idx="1349">
                  <c:v>4.7</c:v>
                </c:pt>
                <c:pt idx="1350">
                  <c:v>4.7</c:v>
                </c:pt>
                <c:pt idx="1351">
                  <c:v>4.8</c:v>
                </c:pt>
                <c:pt idx="1352">
                  <c:v>4.7</c:v>
                </c:pt>
                <c:pt idx="1353">
                  <c:v>4.7</c:v>
                </c:pt>
                <c:pt idx="1354">
                  <c:v>4.7</c:v>
                </c:pt>
                <c:pt idx="1355">
                  <c:v>4.7</c:v>
                </c:pt>
                <c:pt idx="1356">
                  <c:v>4.7</c:v>
                </c:pt>
                <c:pt idx="1357">
                  <c:v>4.7</c:v>
                </c:pt>
                <c:pt idx="1358">
                  <c:v>4.7</c:v>
                </c:pt>
                <c:pt idx="1359">
                  <c:v>4.8</c:v>
                </c:pt>
                <c:pt idx="1360">
                  <c:v>4.7</c:v>
                </c:pt>
                <c:pt idx="1361">
                  <c:v>4.7</c:v>
                </c:pt>
                <c:pt idx="1362">
                  <c:v>4.7</c:v>
                </c:pt>
                <c:pt idx="1363">
                  <c:v>4.7</c:v>
                </c:pt>
                <c:pt idx="1364">
                  <c:v>4.7</c:v>
                </c:pt>
                <c:pt idx="1365">
                  <c:v>4.7</c:v>
                </c:pt>
                <c:pt idx="1366">
                  <c:v>4.7</c:v>
                </c:pt>
                <c:pt idx="1367">
                  <c:v>4.7</c:v>
                </c:pt>
                <c:pt idx="1368">
                  <c:v>4.7</c:v>
                </c:pt>
                <c:pt idx="1369">
                  <c:v>4.5999999999999996</c:v>
                </c:pt>
                <c:pt idx="1370">
                  <c:v>4.7</c:v>
                </c:pt>
                <c:pt idx="1371">
                  <c:v>4.7</c:v>
                </c:pt>
                <c:pt idx="1372">
                  <c:v>4.7</c:v>
                </c:pt>
                <c:pt idx="1373">
                  <c:v>4.7</c:v>
                </c:pt>
                <c:pt idx="1374">
                  <c:v>4.7</c:v>
                </c:pt>
                <c:pt idx="1375">
                  <c:v>4.7</c:v>
                </c:pt>
                <c:pt idx="1376">
                  <c:v>4.5999999999999996</c:v>
                </c:pt>
                <c:pt idx="1377">
                  <c:v>4.7</c:v>
                </c:pt>
                <c:pt idx="1378">
                  <c:v>4.7</c:v>
                </c:pt>
                <c:pt idx="1379">
                  <c:v>4.7</c:v>
                </c:pt>
                <c:pt idx="1380">
                  <c:v>4.5999999999999996</c:v>
                </c:pt>
                <c:pt idx="1381">
                  <c:v>4.5999999999999996</c:v>
                </c:pt>
                <c:pt idx="1382">
                  <c:v>4.7</c:v>
                </c:pt>
                <c:pt idx="1383">
                  <c:v>4.7</c:v>
                </c:pt>
                <c:pt idx="1384">
                  <c:v>4.7</c:v>
                </c:pt>
                <c:pt idx="1385">
                  <c:v>4.7</c:v>
                </c:pt>
                <c:pt idx="1386">
                  <c:v>4.7</c:v>
                </c:pt>
                <c:pt idx="1387">
                  <c:v>4.7</c:v>
                </c:pt>
                <c:pt idx="1388">
                  <c:v>4.5999999999999996</c:v>
                </c:pt>
                <c:pt idx="1389">
                  <c:v>4.5999999999999996</c:v>
                </c:pt>
                <c:pt idx="1390">
                  <c:v>4.5999999999999996</c:v>
                </c:pt>
                <c:pt idx="1391">
                  <c:v>4.5999999999999996</c:v>
                </c:pt>
                <c:pt idx="1392">
                  <c:v>4.7</c:v>
                </c:pt>
                <c:pt idx="1393">
                  <c:v>4.5999999999999996</c:v>
                </c:pt>
                <c:pt idx="1394">
                  <c:v>4.5999999999999996</c:v>
                </c:pt>
                <c:pt idx="1395">
                  <c:v>4.7</c:v>
                </c:pt>
                <c:pt idx="1396">
                  <c:v>4.5999999999999996</c:v>
                </c:pt>
                <c:pt idx="1397">
                  <c:v>4.5999999999999996</c:v>
                </c:pt>
                <c:pt idx="1398">
                  <c:v>4.5999999999999996</c:v>
                </c:pt>
                <c:pt idx="1399">
                  <c:v>4.5999999999999996</c:v>
                </c:pt>
                <c:pt idx="1400">
                  <c:v>4.5999999999999996</c:v>
                </c:pt>
                <c:pt idx="1401">
                  <c:v>4.5999999999999996</c:v>
                </c:pt>
                <c:pt idx="1402">
                  <c:v>4.5</c:v>
                </c:pt>
                <c:pt idx="1403">
                  <c:v>4.5999999999999996</c:v>
                </c:pt>
                <c:pt idx="1404">
                  <c:v>4.5999999999999996</c:v>
                </c:pt>
                <c:pt idx="1405">
                  <c:v>4.5999999999999996</c:v>
                </c:pt>
                <c:pt idx="1406">
                  <c:v>4.5999999999999996</c:v>
                </c:pt>
                <c:pt idx="1407">
                  <c:v>4.5999999999999996</c:v>
                </c:pt>
                <c:pt idx="1408">
                  <c:v>4.5999999999999996</c:v>
                </c:pt>
                <c:pt idx="1409">
                  <c:v>4.5999999999999996</c:v>
                </c:pt>
                <c:pt idx="1410">
                  <c:v>4.5999999999999996</c:v>
                </c:pt>
                <c:pt idx="1411">
                  <c:v>4.5999999999999996</c:v>
                </c:pt>
                <c:pt idx="1412">
                  <c:v>4.5999999999999996</c:v>
                </c:pt>
                <c:pt idx="1413">
                  <c:v>4.5999999999999996</c:v>
                </c:pt>
                <c:pt idx="1414">
                  <c:v>4.5999999999999996</c:v>
                </c:pt>
                <c:pt idx="1415">
                  <c:v>4.5999999999999996</c:v>
                </c:pt>
                <c:pt idx="1416">
                  <c:v>4.5</c:v>
                </c:pt>
                <c:pt idx="1417">
                  <c:v>4.5</c:v>
                </c:pt>
                <c:pt idx="1418">
                  <c:v>4.4000000000000004</c:v>
                </c:pt>
                <c:pt idx="1419">
                  <c:v>4.5</c:v>
                </c:pt>
                <c:pt idx="1420">
                  <c:v>4.4000000000000004</c:v>
                </c:pt>
                <c:pt idx="1421">
                  <c:v>4.5</c:v>
                </c:pt>
                <c:pt idx="1422">
                  <c:v>4.4000000000000004</c:v>
                </c:pt>
                <c:pt idx="1423">
                  <c:v>4.5999999999999996</c:v>
                </c:pt>
                <c:pt idx="1424">
                  <c:v>4.5</c:v>
                </c:pt>
                <c:pt idx="1425">
                  <c:v>4.5999999999999996</c:v>
                </c:pt>
                <c:pt idx="1426">
                  <c:v>4.5999999999999996</c:v>
                </c:pt>
                <c:pt idx="1427">
                  <c:v>4.5</c:v>
                </c:pt>
                <c:pt idx="1428">
                  <c:v>4.5999999999999996</c:v>
                </c:pt>
                <c:pt idx="1429">
                  <c:v>4.5999999999999996</c:v>
                </c:pt>
                <c:pt idx="1430">
                  <c:v>4.5999999999999996</c:v>
                </c:pt>
                <c:pt idx="1431">
                  <c:v>4.5999999999999996</c:v>
                </c:pt>
                <c:pt idx="1432">
                  <c:v>4.7</c:v>
                </c:pt>
                <c:pt idx="1433">
                  <c:v>4.5999999999999996</c:v>
                </c:pt>
                <c:pt idx="1434">
                  <c:v>4.5999999999999996</c:v>
                </c:pt>
                <c:pt idx="1435">
                  <c:v>4.5999999999999996</c:v>
                </c:pt>
                <c:pt idx="1436">
                  <c:v>4.5999999999999996</c:v>
                </c:pt>
                <c:pt idx="1437">
                  <c:v>4.5999999999999996</c:v>
                </c:pt>
                <c:pt idx="1438">
                  <c:v>4.5999999999999996</c:v>
                </c:pt>
                <c:pt idx="1439">
                  <c:v>4.5999999999999996</c:v>
                </c:pt>
                <c:pt idx="1440">
                  <c:v>4.5</c:v>
                </c:pt>
                <c:pt idx="1441">
                  <c:v>4.5999999999999996</c:v>
                </c:pt>
                <c:pt idx="1442">
                  <c:v>4.5</c:v>
                </c:pt>
                <c:pt idx="1443">
                  <c:v>4.5</c:v>
                </c:pt>
                <c:pt idx="1444">
                  <c:v>4.5999999999999996</c:v>
                </c:pt>
                <c:pt idx="1445">
                  <c:v>4.5</c:v>
                </c:pt>
                <c:pt idx="1446">
                  <c:v>4.5</c:v>
                </c:pt>
                <c:pt idx="1447">
                  <c:v>4.5999999999999996</c:v>
                </c:pt>
                <c:pt idx="1448">
                  <c:v>4.5999999999999996</c:v>
                </c:pt>
                <c:pt idx="1449">
                  <c:v>4.5999999999999996</c:v>
                </c:pt>
                <c:pt idx="1450">
                  <c:v>4.5999999999999996</c:v>
                </c:pt>
                <c:pt idx="1451">
                  <c:v>4.5999999999999996</c:v>
                </c:pt>
                <c:pt idx="1452">
                  <c:v>4.5999999999999996</c:v>
                </c:pt>
                <c:pt idx="1453">
                  <c:v>4.5</c:v>
                </c:pt>
                <c:pt idx="1454">
                  <c:v>4.5999999999999996</c:v>
                </c:pt>
                <c:pt idx="1455">
                  <c:v>4.5999999999999996</c:v>
                </c:pt>
                <c:pt idx="1456">
                  <c:v>4.5999999999999996</c:v>
                </c:pt>
                <c:pt idx="1457">
                  <c:v>4.5999999999999996</c:v>
                </c:pt>
                <c:pt idx="1458">
                  <c:v>4.5999999999999996</c:v>
                </c:pt>
                <c:pt idx="1459">
                  <c:v>4.5</c:v>
                </c:pt>
                <c:pt idx="1460">
                  <c:v>4.5999999999999996</c:v>
                </c:pt>
                <c:pt idx="1461">
                  <c:v>4.5999999999999996</c:v>
                </c:pt>
                <c:pt idx="1462">
                  <c:v>4.5999999999999996</c:v>
                </c:pt>
                <c:pt idx="1463">
                  <c:v>4.5999999999999996</c:v>
                </c:pt>
                <c:pt idx="1464">
                  <c:v>4.5999999999999996</c:v>
                </c:pt>
                <c:pt idx="1465">
                  <c:v>4.5999999999999996</c:v>
                </c:pt>
                <c:pt idx="1466">
                  <c:v>4.5</c:v>
                </c:pt>
                <c:pt idx="1467">
                  <c:v>4.5</c:v>
                </c:pt>
                <c:pt idx="1468">
                  <c:v>4.5999999999999996</c:v>
                </c:pt>
                <c:pt idx="1469">
                  <c:v>4.5</c:v>
                </c:pt>
                <c:pt idx="1470">
                  <c:v>4.5999999999999996</c:v>
                </c:pt>
                <c:pt idx="1471">
                  <c:v>4.5999999999999996</c:v>
                </c:pt>
                <c:pt idx="1472">
                  <c:v>4.5999999999999996</c:v>
                </c:pt>
                <c:pt idx="1473">
                  <c:v>4.5999999999999996</c:v>
                </c:pt>
                <c:pt idx="1474">
                  <c:v>4.5999999999999996</c:v>
                </c:pt>
                <c:pt idx="1475">
                  <c:v>4.5999999999999996</c:v>
                </c:pt>
                <c:pt idx="1476">
                  <c:v>4.5999999999999996</c:v>
                </c:pt>
                <c:pt idx="1477">
                  <c:v>4.5</c:v>
                </c:pt>
                <c:pt idx="1478">
                  <c:v>4.5</c:v>
                </c:pt>
                <c:pt idx="1479">
                  <c:v>4.5999999999999996</c:v>
                </c:pt>
                <c:pt idx="1480">
                  <c:v>4.5999999999999996</c:v>
                </c:pt>
                <c:pt idx="1481">
                  <c:v>4.5999999999999996</c:v>
                </c:pt>
                <c:pt idx="1482">
                  <c:v>4.5999999999999996</c:v>
                </c:pt>
                <c:pt idx="1483">
                  <c:v>4.5</c:v>
                </c:pt>
                <c:pt idx="1484">
                  <c:v>4.5</c:v>
                </c:pt>
                <c:pt idx="1485">
                  <c:v>4.5999999999999996</c:v>
                </c:pt>
                <c:pt idx="1486">
                  <c:v>4.5999999999999996</c:v>
                </c:pt>
                <c:pt idx="1487">
                  <c:v>4.5999999999999996</c:v>
                </c:pt>
                <c:pt idx="1488">
                  <c:v>4.5999999999999996</c:v>
                </c:pt>
                <c:pt idx="1489">
                  <c:v>4.5</c:v>
                </c:pt>
                <c:pt idx="1490">
                  <c:v>4.5</c:v>
                </c:pt>
                <c:pt idx="1491">
                  <c:v>4.5</c:v>
                </c:pt>
                <c:pt idx="1492">
                  <c:v>4.5999999999999996</c:v>
                </c:pt>
                <c:pt idx="1493">
                  <c:v>4.5</c:v>
                </c:pt>
                <c:pt idx="1494">
                  <c:v>4.5</c:v>
                </c:pt>
                <c:pt idx="1495">
                  <c:v>4.5</c:v>
                </c:pt>
                <c:pt idx="1496">
                  <c:v>4.5999999999999996</c:v>
                </c:pt>
                <c:pt idx="1497">
                  <c:v>4.5999999999999996</c:v>
                </c:pt>
                <c:pt idx="1498">
                  <c:v>4.5</c:v>
                </c:pt>
                <c:pt idx="1499">
                  <c:v>4.5999999999999996</c:v>
                </c:pt>
                <c:pt idx="1500">
                  <c:v>4.5999999999999996</c:v>
                </c:pt>
                <c:pt idx="1501">
                  <c:v>4.5</c:v>
                </c:pt>
                <c:pt idx="1502">
                  <c:v>4.5</c:v>
                </c:pt>
                <c:pt idx="1503">
                  <c:v>4.5999999999999996</c:v>
                </c:pt>
                <c:pt idx="1504">
                  <c:v>4.5</c:v>
                </c:pt>
                <c:pt idx="1505">
                  <c:v>4.5</c:v>
                </c:pt>
                <c:pt idx="1506">
                  <c:v>4.5</c:v>
                </c:pt>
                <c:pt idx="1507">
                  <c:v>4.5</c:v>
                </c:pt>
                <c:pt idx="1508">
                  <c:v>4.4000000000000004</c:v>
                </c:pt>
                <c:pt idx="1509">
                  <c:v>4.4000000000000004</c:v>
                </c:pt>
                <c:pt idx="1510">
                  <c:v>4.5</c:v>
                </c:pt>
                <c:pt idx="1511">
                  <c:v>4.5</c:v>
                </c:pt>
                <c:pt idx="1512">
                  <c:v>4.5</c:v>
                </c:pt>
                <c:pt idx="1513">
                  <c:v>4.5999999999999996</c:v>
                </c:pt>
                <c:pt idx="1514">
                  <c:v>4.5</c:v>
                </c:pt>
                <c:pt idx="1515">
                  <c:v>4.5</c:v>
                </c:pt>
                <c:pt idx="1516">
                  <c:v>4.5</c:v>
                </c:pt>
                <c:pt idx="1517">
                  <c:v>4.5</c:v>
                </c:pt>
                <c:pt idx="1518">
                  <c:v>4.5</c:v>
                </c:pt>
                <c:pt idx="1519">
                  <c:v>4.4000000000000004</c:v>
                </c:pt>
                <c:pt idx="1520">
                  <c:v>4.4000000000000004</c:v>
                </c:pt>
                <c:pt idx="1521">
                  <c:v>4.5</c:v>
                </c:pt>
                <c:pt idx="1522">
                  <c:v>4.5</c:v>
                </c:pt>
                <c:pt idx="1523">
                  <c:v>4.5</c:v>
                </c:pt>
                <c:pt idx="1524">
                  <c:v>4.5</c:v>
                </c:pt>
                <c:pt idx="1525">
                  <c:v>4.5</c:v>
                </c:pt>
                <c:pt idx="1526">
                  <c:v>4.5</c:v>
                </c:pt>
                <c:pt idx="1527">
                  <c:v>4.5</c:v>
                </c:pt>
                <c:pt idx="1528">
                  <c:v>4.5</c:v>
                </c:pt>
                <c:pt idx="1529">
                  <c:v>4.4000000000000004</c:v>
                </c:pt>
                <c:pt idx="1530">
                  <c:v>4.5</c:v>
                </c:pt>
                <c:pt idx="1531">
                  <c:v>4.5</c:v>
                </c:pt>
                <c:pt idx="1532">
                  <c:v>4.5</c:v>
                </c:pt>
                <c:pt idx="1533">
                  <c:v>4.5</c:v>
                </c:pt>
                <c:pt idx="1534">
                  <c:v>4.5</c:v>
                </c:pt>
                <c:pt idx="1535">
                  <c:v>4.5</c:v>
                </c:pt>
                <c:pt idx="1536">
                  <c:v>4.5</c:v>
                </c:pt>
                <c:pt idx="1537">
                  <c:v>4.5</c:v>
                </c:pt>
                <c:pt idx="1538">
                  <c:v>4.5</c:v>
                </c:pt>
                <c:pt idx="1539">
                  <c:v>4.5</c:v>
                </c:pt>
                <c:pt idx="1540">
                  <c:v>4.5</c:v>
                </c:pt>
                <c:pt idx="1541">
                  <c:v>4.5</c:v>
                </c:pt>
                <c:pt idx="1542">
                  <c:v>4.5</c:v>
                </c:pt>
                <c:pt idx="1543">
                  <c:v>4.5</c:v>
                </c:pt>
                <c:pt idx="1544">
                  <c:v>4.5</c:v>
                </c:pt>
                <c:pt idx="1545">
                  <c:v>4.5</c:v>
                </c:pt>
                <c:pt idx="1546">
                  <c:v>4.4000000000000004</c:v>
                </c:pt>
                <c:pt idx="1547">
                  <c:v>4.5</c:v>
                </c:pt>
                <c:pt idx="1548">
                  <c:v>4.5</c:v>
                </c:pt>
                <c:pt idx="1549">
                  <c:v>4.5</c:v>
                </c:pt>
                <c:pt idx="1550">
                  <c:v>4.5</c:v>
                </c:pt>
                <c:pt idx="1551">
                  <c:v>4.5</c:v>
                </c:pt>
                <c:pt idx="1552">
                  <c:v>4.4000000000000004</c:v>
                </c:pt>
                <c:pt idx="1553">
                  <c:v>4.5</c:v>
                </c:pt>
                <c:pt idx="1554">
                  <c:v>4.3</c:v>
                </c:pt>
                <c:pt idx="1555">
                  <c:v>4.4000000000000004</c:v>
                </c:pt>
                <c:pt idx="1556">
                  <c:v>4.5</c:v>
                </c:pt>
                <c:pt idx="1557">
                  <c:v>4.5</c:v>
                </c:pt>
                <c:pt idx="1558">
                  <c:v>4.5</c:v>
                </c:pt>
                <c:pt idx="1559">
                  <c:v>4.5</c:v>
                </c:pt>
                <c:pt idx="1560">
                  <c:v>4.5</c:v>
                </c:pt>
                <c:pt idx="1561">
                  <c:v>4.5</c:v>
                </c:pt>
                <c:pt idx="1562">
                  <c:v>4.5</c:v>
                </c:pt>
                <c:pt idx="1563">
                  <c:v>4.5999999999999996</c:v>
                </c:pt>
                <c:pt idx="1564">
                  <c:v>4.5</c:v>
                </c:pt>
                <c:pt idx="1565">
                  <c:v>4.5</c:v>
                </c:pt>
                <c:pt idx="1566">
                  <c:v>4.5</c:v>
                </c:pt>
                <c:pt idx="1567">
                  <c:v>4.5</c:v>
                </c:pt>
                <c:pt idx="1568">
                  <c:v>4.5</c:v>
                </c:pt>
                <c:pt idx="1569">
                  <c:v>4.5</c:v>
                </c:pt>
                <c:pt idx="1570">
                  <c:v>4.5</c:v>
                </c:pt>
                <c:pt idx="1571">
                  <c:v>4.5999999999999996</c:v>
                </c:pt>
                <c:pt idx="1572">
                  <c:v>4.5</c:v>
                </c:pt>
                <c:pt idx="1573">
                  <c:v>4.5</c:v>
                </c:pt>
                <c:pt idx="1574">
                  <c:v>4.5</c:v>
                </c:pt>
                <c:pt idx="1575">
                  <c:v>4.5</c:v>
                </c:pt>
                <c:pt idx="1576">
                  <c:v>4.5</c:v>
                </c:pt>
                <c:pt idx="1577">
                  <c:v>4.5</c:v>
                </c:pt>
                <c:pt idx="1578">
                  <c:v>4.5</c:v>
                </c:pt>
                <c:pt idx="1579">
                  <c:v>4.5</c:v>
                </c:pt>
                <c:pt idx="1580">
                  <c:v>4.5</c:v>
                </c:pt>
                <c:pt idx="1581">
                  <c:v>4.5</c:v>
                </c:pt>
                <c:pt idx="1582">
                  <c:v>4.5</c:v>
                </c:pt>
                <c:pt idx="1583">
                  <c:v>4.5</c:v>
                </c:pt>
                <c:pt idx="1584">
                  <c:v>4.5</c:v>
                </c:pt>
                <c:pt idx="1585">
                  <c:v>4.5</c:v>
                </c:pt>
                <c:pt idx="1586">
                  <c:v>4.5</c:v>
                </c:pt>
                <c:pt idx="1587">
                  <c:v>4.5</c:v>
                </c:pt>
                <c:pt idx="1588">
                  <c:v>4.5</c:v>
                </c:pt>
                <c:pt idx="1589">
                  <c:v>4.5</c:v>
                </c:pt>
                <c:pt idx="1590">
                  <c:v>4.5</c:v>
                </c:pt>
                <c:pt idx="1591">
                  <c:v>4.5</c:v>
                </c:pt>
                <c:pt idx="1592">
                  <c:v>4.5</c:v>
                </c:pt>
                <c:pt idx="1593">
                  <c:v>4.5</c:v>
                </c:pt>
                <c:pt idx="1594">
                  <c:v>4.5</c:v>
                </c:pt>
                <c:pt idx="1595">
                  <c:v>4.5999999999999996</c:v>
                </c:pt>
                <c:pt idx="1596">
                  <c:v>4.5</c:v>
                </c:pt>
                <c:pt idx="1597">
                  <c:v>4.5</c:v>
                </c:pt>
                <c:pt idx="1598">
                  <c:v>4.5</c:v>
                </c:pt>
                <c:pt idx="1599">
                  <c:v>4.5</c:v>
                </c:pt>
                <c:pt idx="1600">
                  <c:v>4.5</c:v>
                </c:pt>
                <c:pt idx="1601">
                  <c:v>4.4000000000000004</c:v>
                </c:pt>
                <c:pt idx="1602">
                  <c:v>4.5</c:v>
                </c:pt>
                <c:pt idx="1603">
                  <c:v>4.5</c:v>
                </c:pt>
                <c:pt idx="1604">
                  <c:v>4.5</c:v>
                </c:pt>
                <c:pt idx="1605">
                  <c:v>4.5</c:v>
                </c:pt>
                <c:pt idx="1606">
                  <c:v>4.5</c:v>
                </c:pt>
                <c:pt idx="1607">
                  <c:v>4.5</c:v>
                </c:pt>
                <c:pt idx="1608">
                  <c:v>4.5</c:v>
                </c:pt>
                <c:pt idx="1609">
                  <c:v>4.5</c:v>
                </c:pt>
                <c:pt idx="1610">
                  <c:v>4.5</c:v>
                </c:pt>
                <c:pt idx="1611">
                  <c:v>4.5999999999999996</c:v>
                </c:pt>
                <c:pt idx="1612">
                  <c:v>4.5999999999999996</c:v>
                </c:pt>
                <c:pt idx="1613">
                  <c:v>4.5</c:v>
                </c:pt>
                <c:pt idx="1614">
                  <c:v>4.5</c:v>
                </c:pt>
                <c:pt idx="1615">
                  <c:v>4.4000000000000004</c:v>
                </c:pt>
                <c:pt idx="1616">
                  <c:v>4.4000000000000004</c:v>
                </c:pt>
                <c:pt idx="1617">
                  <c:v>4.5</c:v>
                </c:pt>
                <c:pt idx="1618">
                  <c:v>4.5</c:v>
                </c:pt>
                <c:pt idx="1619">
                  <c:v>4.5</c:v>
                </c:pt>
                <c:pt idx="1620">
                  <c:v>4.5</c:v>
                </c:pt>
                <c:pt idx="1621">
                  <c:v>4.5</c:v>
                </c:pt>
                <c:pt idx="1622">
                  <c:v>4.4000000000000004</c:v>
                </c:pt>
                <c:pt idx="1623">
                  <c:v>4.5</c:v>
                </c:pt>
                <c:pt idx="1624">
                  <c:v>4.4000000000000004</c:v>
                </c:pt>
                <c:pt idx="1625">
                  <c:v>4.5</c:v>
                </c:pt>
                <c:pt idx="1626">
                  <c:v>4.5</c:v>
                </c:pt>
                <c:pt idx="1627">
                  <c:v>4.5</c:v>
                </c:pt>
                <c:pt idx="1628">
                  <c:v>4.4000000000000004</c:v>
                </c:pt>
                <c:pt idx="1629">
                  <c:v>4.5</c:v>
                </c:pt>
                <c:pt idx="1630">
                  <c:v>4.5</c:v>
                </c:pt>
                <c:pt idx="1631">
                  <c:v>4.4000000000000004</c:v>
                </c:pt>
                <c:pt idx="1632">
                  <c:v>4.4000000000000004</c:v>
                </c:pt>
                <c:pt idx="1633">
                  <c:v>4.4000000000000004</c:v>
                </c:pt>
                <c:pt idx="1634">
                  <c:v>4.4000000000000004</c:v>
                </c:pt>
                <c:pt idx="1635">
                  <c:v>4.4000000000000004</c:v>
                </c:pt>
                <c:pt idx="1636">
                  <c:v>4.4000000000000004</c:v>
                </c:pt>
                <c:pt idx="1637">
                  <c:v>4.5</c:v>
                </c:pt>
                <c:pt idx="1638">
                  <c:v>4.4000000000000004</c:v>
                </c:pt>
                <c:pt idx="1639">
                  <c:v>4.4000000000000004</c:v>
                </c:pt>
                <c:pt idx="1640">
                  <c:v>4.4000000000000004</c:v>
                </c:pt>
                <c:pt idx="1641">
                  <c:v>4.4000000000000004</c:v>
                </c:pt>
                <c:pt idx="1642">
                  <c:v>4.5</c:v>
                </c:pt>
                <c:pt idx="1643">
                  <c:v>4.5</c:v>
                </c:pt>
                <c:pt idx="1644">
                  <c:v>4.4000000000000004</c:v>
                </c:pt>
                <c:pt idx="1645">
                  <c:v>4.4000000000000004</c:v>
                </c:pt>
                <c:pt idx="1646">
                  <c:v>4.5</c:v>
                </c:pt>
                <c:pt idx="1647">
                  <c:v>4.4000000000000004</c:v>
                </c:pt>
                <c:pt idx="1648">
                  <c:v>4.4000000000000004</c:v>
                </c:pt>
                <c:pt idx="1649">
                  <c:v>4.4000000000000004</c:v>
                </c:pt>
                <c:pt idx="1650">
                  <c:v>4.5</c:v>
                </c:pt>
                <c:pt idx="1651">
                  <c:v>4.5</c:v>
                </c:pt>
                <c:pt idx="1652">
                  <c:v>4.4000000000000004</c:v>
                </c:pt>
                <c:pt idx="1653">
                  <c:v>4.4000000000000004</c:v>
                </c:pt>
                <c:pt idx="1654">
                  <c:v>4.4000000000000004</c:v>
                </c:pt>
                <c:pt idx="1655">
                  <c:v>4.4000000000000004</c:v>
                </c:pt>
                <c:pt idx="1656">
                  <c:v>4.4000000000000004</c:v>
                </c:pt>
                <c:pt idx="1657">
                  <c:v>4.5</c:v>
                </c:pt>
                <c:pt idx="1658">
                  <c:v>4.5</c:v>
                </c:pt>
                <c:pt idx="1659">
                  <c:v>4.4000000000000004</c:v>
                </c:pt>
                <c:pt idx="1660">
                  <c:v>4.4000000000000004</c:v>
                </c:pt>
                <c:pt idx="1661">
                  <c:v>4.5</c:v>
                </c:pt>
                <c:pt idx="1662">
                  <c:v>4.5</c:v>
                </c:pt>
                <c:pt idx="1663">
                  <c:v>4.5</c:v>
                </c:pt>
                <c:pt idx="1664">
                  <c:v>4.5</c:v>
                </c:pt>
                <c:pt idx="1665">
                  <c:v>4.4000000000000004</c:v>
                </c:pt>
                <c:pt idx="1666">
                  <c:v>4.4000000000000004</c:v>
                </c:pt>
                <c:pt idx="1667">
                  <c:v>4.4000000000000004</c:v>
                </c:pt>
                <c:pt idx="1668">
                  <c:v>4.5</c:v>
                </c:pt>
                <c:pt idx="1669">
                  <c:v>4.5</c:v>
                </c:pt>
                <c:pt idx="1670">
                  <c:v>4.5</c:v>
                </c:pt>
                <c:pt idx="1671">
                  <c:v>4.4000000000000004</c:v>
                </c:pt>
                <c:pt idx="1672">
                  <c:v>4.4000000000000004</c:v>
                </c:pt>
                <c:pt idx="1673">
                  <c:v>4.5</c:v>
                </c:pt>
                <c:pt idx="1674">
                  <c:v>4.5</c:v>
                </c:pt>
                <c:pt idx="1675">
                  <c:v>4.5</c:v>
                </c:pt>
                <c:pt idx="1676">
                  <c:v>4.5</c:v>
                </c:pt>
                <c:pt idx="1677">
                  <c:v>4.4000000000000004</c:v>
                </c:pt>
                <c:pt idx="1678">
                  <c:v>4.4000000000000004</c:v>
                </c:pt>
                <c:pt idx="1679">
                  <c:v>4.4000000000000004</c:v>
                </c:pt>
                <c:pt idx="1680">
                  <c:v>4.4000000000000004</c:v>
                </c:pt>
                <c:pt idx="1681">
                  <c:v>4.5</c:v>
                </c:pt>
                <c:pt idx="1682">
                  <c:v>4.4000000000000004</c:v>
                </c:pt>
                <c:pt idx="1683">
                  <c:v>4.4000000000000004</c:v>
                </c:pt>
                <c:pt idx="1684">
                  <c:v>4.4000000000000004</c:v>
                </c:pt>
                <c:pt idx="1685">
                  <c:v>4.4000000000000004</c:v>
                </c:pt>
                <c:pt idx="1686">
                  <c:v>4.4000000000000004</c:v>
                </c:pt>
                <c:pt idx="1687">
                  <c:v>4.4000000000000004</c:v>
                </c:pt>
                <c:pt idx="1688">
                  <c:v>4.4000000000000004</c:v>
                </c:pt>
                <c:pt idx="1689">
                  <c:v>4.4000000000000004</c:v>
                </c:pt>
                <c:pt idx="1690">
                  <c:v>4.4000000000000004</c:v>
                </c:pt>
                <c:pt idx="1691">
                  <c:v>4.4000000000000004</c:v>
                </c:pt>
                <c:pt idx="1692">
                  <c:v>4.4000000000000004</c:v>
                </c:pt>
                <c:pt idx="1693">
                  <c:v>4.4000000000000004</c:v>
                </c:pt>
                <c:pt idx="1694">
                  <c:v>4.4000000000000004</c:v>
                </c:pt>
                <c:pt idx="1695">
                  <c:v>4.4000000000000004</c:v>
                </c:pt>
                <c:pt idx="1696">
                  <c:v>4.4000000000000004</c:v>
                </c:pt>
                <c:pt idx="1697">
                  <c:v>4.5</c:v>
                </c:pt>
                <c:pt idx="1698">
                  <c:v>4.5</c:v>
                </c:pt>
                <c:pt idx="1699">
                  <c:v>4.4000000000000004</c:v>
                </c:pt>
                <c:pt idx="1700">
                  <c:v>4.4000000000000004</c:v>
                </c:pt>
                <c:pt idx="1701">
                  <c:v>4.4000000000000004</c:v>
                </c:pt>
                <c:pt idx="1702">
                  <c:v>4.4000000000000004</c:v>
                </c:pt>
                <c:pt idx="1703">
                  <c:v>4.4000000000000004</c:v>
                </c:pt>
                <c:pt idx="1704">
                  <c:v>4.5</c:v>
                </c:pt>
                <c:pt idx="1705">
                  <c:v>4.4000000000000004</c:v>
                </c:pt>
                <c:pt idx="1706">
                  <c:v>4.4000000000000004</c:v>
                </c:pt>
                <c:pt idx="1707">
                  <c:v>4.4000000000000004</c:v>
                </c:pt>
                <c:pt idx="1708">
                  <c:v>4.5</c:v>
                </c:pt>
                <c:pt idx="1709">
                  <c:v>4.5</c:v>
                </c:pt>
                <c:pt idx="1710">
                  <c:v>4.4000000000000004</c:v>
                </c:pt>
                <c:pt idx="1711">
                  <c:v>4.4000000000000004</c:v>
                </c:pt>
                <c:pt idx="1712">
                  <c:v>4.4000000000000004</c:v>
                </c:pt>
                <c:pt idx="1713">
                  <c:v>4.5</c:v>
                </c:pt>
                <c:pt idx="1714">
                  <c:v>4.4000000000000004</c:v>
                </c:pt>
                <c:pt idx="1715">
                  <c:v>4.4000000000000004</c:v>
                </c:pt>
                <c:pt idx="1716">
                  <c:v>4.5</c:v>
                </c:pt>
                <c:pt idx="1717">
                  <c:v>4.5</c:v>
                </c:pt>
                <c:pt idx="1718">
                  <c:v>4.4000000000000004</c:v>
                </c:pt>
                <c:pt idx="1719">
                  <c:v>4.4000000000000004</c:v>
                </c:pt>
                <c:pt idx="1720">
                  <c:v>4.5</c:v>
                </c:pt>
                <c:pt idx="1721">
                  <c:v>4.4000000000000004</c:v>
                </c:pt>
                <c:pt idx="1722">
                  <c:v>4.4000000000000004</c:v>
                </c:pt>
                <c:pt idx="1723">
                  <c:v>4.4000000000000004</c:v>
                </c:pt>
                <c:pt idx="1724">
                  <c:v>4.4000000000000004</c:v>
                </c:pt>
                <c:pt idx="1725">
                  <c:v>4.4000000000000004</c:v>
                </c:pt>
                <c:pt idx="1726">
                  <c:v>4.3</c:v>
                </c:pt>
                <c:pt idx="1727">
                  <c:v>4.4000000000000004</c:v>
                </c:pt>
                <c:pt idx="1728">
                  <c:v>4.4000000000000004</c:v>
                </c:pt>
                <c:pt idx="1729">
                  <c:v>4.4000000000000004</c:v>
                </c:pt>
                <c:pt idx="1730">
                  <c:v>4.4000000000000004</c:v>
                </c:pt>
                <c:pt idx="1731">
                  <c:v>4.4000000000000004</c:v>
                </c:pt>
                <c:pt idx="1732">
                  <c:v>4.4000000000000004</c:v>
                </c:pt>
                <c:pt idx="1733">
                  <c:v>4.4000000000000004</c:v>
                </c:pt>
                <c:pt idx="1734">
                  <c:v>4.3</c:v>
                </c:pt>
                <c:pt idx="1735">
                  <c:v>4.3</c:v>
                </c:pt>
                <c:pt idx="1736">
                  <c:v>4.3</c:v>
                </c:pt>
                <c:pt idx="1737">
                  <c:v>4.4000000000000004</c:v>
                </c:pt>
                <c:pt idx="1738">
                  <c:v>4.3</c:v>
                </c:pt>
                <c:pt idx="1739">
                  <c:v>4.4000000000000004</c:v>
                </c:pt>
                <c:pt idx="1740">
                  <c:v>4.3</c:v>
                </c:pt>
                <c:pt idx="1741">
                  <c:v>4.3</c:v>
                </c:pt>
                <c:pt idx="1742">
                  <c:v>4.3</c:v>
                </c:pt>
                <c:pt idx="1743">
                  <c:v>4.3</c:v>
                </c:pt>
                <c:pt idx="1744">
                  <c:v>4.3</c:v>
                </c:pt>
                <c:pt idx="1745">
                  <c:v>4.3</c:v>
                </c:pt>
                <c:pt idx="1746">
                  <c:v>4.3</c:v>
                </c:pt>
                <c:pt idx="1747">
                  <c:v>4.3</c:v>
                </c:pt>
                <c:pt idx="1748">
                  <c:v>4.3</c:v>
                </c:pt>
                <c:pt idx="1749">
                  <c:v>4.3</c:v>
                </c:pt>
                <c:pt idx="1750">
                  <c:v>4.3</c:v>
                </c:pt>
                <c:pt idx="1751">
                  <c:v>4.3</c:v>
                </c:pt>
                <c:pt idx="1752">
                  <c:v>4.3</c:v>
                </c:pt>
                <c:pt idx="1753">
                  <c:v>4.4000000000000004</c:v>
                </c:pt>
                <c:pt idx="1754">
                  <c:v>4.4000000000000004</c:v>
                </c:pt>
                <c:pt idx="1755">
                  <c:v>4.3</c:v>
                </c:pt>
                <c:pt idx="1756">
                  <c:v>4.4000000000000004</c:v>
                </c:pt>
                <c:pt idx="1757">
                  <c:v>4.3</c:v>
                </c:pt>
                <c:pt idx="1758">
                  <c:v>4.3</c:v>
                </c:pt>
                <c:pt idx="1759">
                  <c:v>4.3</c:v>
                </c:pt>
                <c:pt idx="1760">
                  <c:v>4.4000000000000004</c:v>
                </c:pt>
                <c:pt idx="1761">
                  <c:v>4.3</c:v>
                </c:pt>
                <c:pt idx="1762">
                  <c:v>4.3</c:v>
                </c:pt>
                <c:pt idx="1763">
                  <c:v>4.3</c:v>
                </c:pt>
                <c:pt idx="1764">
                  <c:v>4.3</c:v>
                </c:pt>
                <c:pt idx="1765">
                  <c:v>4.3</c:v>
                </c:pt>
                <c:pt idx="1766">
                  <c:v>4.3</c:v>
                </c:pt>
                <c:pt idx="1767">
                  <c:v>4.3</c:v>
                </c:pt>
                <c:pt idx="1768">
                  <c:v>4.3</c:v>
                </c:pt>
                <c:pt idx="1769">
                  <c:v>4.4000000000000004</c:v>
                </c:pt>
                <c:pt idx="1770">
                  <c:v>4.4000000000000004</c:v>
                </c:pt>
                <c:pt idx="1771">
                  <c:v>4.3</c:v>
                </c:pt>
                <c:pt idx="1772">
                  <c:v>4.4000000000000004</c:v>
                </c:pt>
                <c:pt idx="1773">
                  <c:v>4.3</c:v>
                </c:pt>
                <c:pt idx="1774">
                  <c:v>4.4000000000000004</c:v>
                </c:pt>
                <c:pt idx="1775">
                  <c:v>4.3</c:v>
                </c:pt>
                <c:pt idx="1776">
                  <c:v>4.3</c:v>
                </c:pt>
                <c:pt idx="1777">
                  <c:v>4.3</c:v>
                </c:pt>
                <c:pt idx="1778">
                  <c:v>4.4000000000000004</c:v>
                </c:pt>
                <c:pt idx="1779">
                  <c:v>4.4000000000000004</c:v>
                </c:pt>
                <c:pt idx="1780">
                  <c:v>4.4000000000000004</c:v>
                </c:pt>
                <c:pt idx="1781">
                  <c:v>4.4000000000000004</c:v>
                </c:pt>
                <c:pt idx="1782">
                  <c:v>4.4000000000000004</c:v>
                </c:pt>
                <c:pt idx="1783">
                  <c:v>4.3</c:v>
                </c:pt>
                <c:pt idx="1784">
                  <c:v>4.3</c:v>
                </c:pt>
                <c:pt idx="1785">
                  <c:v>4.4000000000000004</c:v>
                </c:pt>
                <c:pt idx="1786">
                  <c:v>4.3</c:v>
                </c:pt>
                <c:pt idx="1787">
                  <c:v>4.3</c:v>
                </c:pt>
                <c:pt idx="1788">
                  <c:v>4.4000000000000004</c:v>
                </c:pt>
                <c:pt idx="1789">
                  <c:v>4.3</c:v>
                </c:pt>
                <c:pt idx="1790">
                  <c:v>4.3</c:v>
                </c:pt>
                <c:pt idx="1791">
                  <c:v>4.4000000000000004</c:v>
                </c:pt>
                <c:pt idx="1792">
                  <c:v>4.4000000000000004</c:v>
                </c:pt>
                <c:pt idx="1793">
                  <c:v>4.4000000000000004</c:v>
                </c:pt>
                <c:pt idx="1794">
                  <c:v>4.4000000000000004</c:v>
                </c:pt>
                <c:pt idx="1795">
                  <c:v>4.3</c:v>
                </c:pt>
                <c:pt idx="1796">
                  <c:v>4.3</c:v>
                </c:pt>
                <c:pt idx="1797">
                  <c:v>4.4000000000000004</c:v>
                </c:pt>
                <c:pt idx="1798">
                  <c:v>4.3</c:v>
                </c:pt>
                <c:pt idx="1799">
                  <c:v>4.3</c:v>
                </c:pt>
                <c:pt idx="1800">
                  <c:v>4.3</c:v>
                </c:pt>
                <c:pt idx="1801">
                  <c:v>4.3</c:v>
                </c:pt>
                <c:pt idx="1802">
                  <c:v>4.3</c:v>
                </c:pt>
                <c:pt idx="1803">
                  <c:v>4.3</c:v>
                </c:pt>
                <c:pt idx="1804">
                  <c:v>4.4000000000000004</c:v>
                </c:pt>
                <c:pt idx="1805">
                  <c:v>4.4000000000000004</c:v>
                </c:pt>
                <c:pt idx="1806">
                  <c:v>4.4000000000000004</c:v>
                </c:pt>
                <c:pt idx="1807">
                  <c:v>4.3</c:v>
                </c:pt>
                <c:pt idx="1808">
                  <c:v>4.3</c:v>
                </c:pt>
                <c:pt idx="1809">
                  <c:v>4.4000000000000004</c:v>
                </c:pt>
                <c:pt idx="1810">
                  <c:v>4.3</c:v>
                </c:pt>
                <c:pt idx="1811">
                  <c:v>4.4000000000000004</c:v>
                </c:pt>
                <c:pt idx="1812">
                  <c:v>4.3</c:v>
                </c:pt>
                <c:pt idx="1813">
                  <c:v>4.3</c:v>
                </c:pt>
                <c:pt idx="1814">
                  <c:v>4.4000000000000004</c:v>
                </c:pt>
                <c:pt idx="1815">
                  <c:v>4.3</c:v>
                </c:pt>
                <c:pt idx="1816">
                  <c:v>4.3</c:v>
                </c:pt>
                <c:pt idx="1817">
                  <c:v>4.4000000000000004</c:v>
                </c:pt>
                <c:pt idx="1818">
                  <c:v>4.3</c:v>
                </c:pt>
                <c:pt idx="1819">
                  <c:v>4.3</c:v>
                </c:pt>
                <c:pt idx="1820">
                  <c:v>4.4000000000000004</c:v>
                </c:pt>
                <c:pt idx="1821">
                  <c:v>4.3</c:v>
                </c:pt>
                <c:pt idx="1822">
                  <c:v>4.4000000000000004</c:v>
                </c:pt>
                <c:pt idx="1823">
                  <c:v>4.3</c:v>
                </c:pt>
                <c:pt idx="1824">
                  <c:v>4.3</c:v>
                </c:pt>
                <c:pt idx="1825">
                  <c:v>4.3</c:v>
                </c:pt>
                <c:pt idx="1826">
                  <c:v>4.3</c:v>
                </c:pt>
                <c:pt idx="1827">
                  <c:v>4.4000000000000004</c:v>
                </c:pt>
                <c:pt idx="1828">
                  <c:v>4.3</c:v>
                </c:pt>
                <c:pt idx="1829">
                  <c:v>4.4000000000000004</c:v>
                </c:pt>
                <c:pt idx="1830">
                  <c:v>4.4000000000000004</c:v>
                </c:pt>
                <c:pt idx="1831">
                  <c:v>4.3</c:v>
                </c:pt>
                <c:pt idx="1832">
                  <c:v>4.4000000000000004</c:v>
                </c:pt>
                <c:pt idx="1833">
                  <c:v>4.4000000000000004</c:v>
                </c:pt>
                <c:pt idx="1834">
                  <c:v>4.4000000000000004</c:v>
                </c:pt>
                <c:pt idx="1835">
                  <c:v>4.4000000000000004</c:v>
                </c:pt>
                <c:pt idx="1836">
                  <c:v>4.4000000000000004</c:v>
                </c:pt>
                <c:pt idx="1837">
                  <c:v>4.4000000000000004</c:v>
                </c:pt>
                <c:pt idx="1838">
                  <c:v>4.3</c:v>
                </c:pt>
                <c:pt idx="1839">
                  <c:v>4.4000000000000004</c:v>
                </c:pt>
                <c:pt idx="1840">
                  <c:v>4.3</c:v>
                </c:pt>
                <c:pt idx="1841">
                  <c:v>4.3</c:v>
                </c:pt>
                <c:pt idx="1842">
                  <c:v>4.4000000000000004</c:v>
                </c:pt>
                <c:pt idx="1843">
                  <c:v>4.3</c:v>
                </c:pt>
                <c:pt idx="1844">
                  <c:v>4.4000000000000004</c:v>
                </c:pt>
                <c:pt idx="1845">
                  <c:v>4.3</c:v>
                </c:pt>
                <c:pt idx="1846">
                  <c:v>4.4000000000000004</c:v>
                </c:pt>
                <c:pt idx="1847">
                  <c:v>4.4000000000000004</c:v>
                </c:pt>
                <c:pt idx="1848">
                  <c:v>4.4000000000000004</c:v>
                </c:pt>
                <c:pt idx="1849">
                  <c:v>4.3</c:v>
                </c:pt>
                <c:pt idx="1850">
                  <c:v>4.3</c:v>
                </c:pt>
                <c:pt idx="1851">
                  <c:v>4.3</c:v>
                </c:pt>
                <c:pt idx="1852">
                  <c:v>4.3</c:v>
                </c:pt>
                <c:pt idx="1853">
                  <c:v>4.3</c:v>
                </c:pt>
                <c:pt idx="1854">
                  <c:v>4.4000000000000004</c:v>
                </c:pt>
                <c:pt idx="1855">
                  <c:v>4.3</c:v>
                </c:pt>
                <c:pt idx="1856">
                  <c:v>4.3</c:v>
                </c:pt>
                <c:pt idx="1857">
                  <c:v>4.3</c:v>
                </c:pt>
                <c:pt idx="1858">
                  <c:v>4.3</c:v>
                </c:pt>
                <c:pt idx="1859">
                  <c:v>4.3</c:v>
                </c:pt>
                <c:pt idx="1860">
                  <c:v>4.3</c:v>
                </c:pt>
                <c:pt idx="1861">
                  <c:v>4.3</c:v>
                </c:pt>
                <c:pt idx="1862">
                  <c:v>4.3</c:v>
                </c:pt>
                <c:pt idx="1863">
                  <c:v>4.3</c:v>
                </c:pt>
                <c:pt idx="1864">
                  <c:v>4.3</c:v>
                </c:pt>
                <c:pt idx="1865">
                  <c:v>4.3</c:v>
                </c:pt>
                <c:pt idx="1866">
                  <c:v>4.3</c:v>
                </c:pt>
                <c:pt idx="1867">
                  <c:v>4.3</c:v>
                </c:pt>
                <c:pt idx="1868">
                  <c:v>4.3</c:v>
                </c:pt>
                <c:pt idx="1869">
                  <c:v>4.3</c:v>
                </c:pt>
                <c:pt idx="1870">
                  <c:v>4.3</c:v>
                </c:pt>
                <c:pt idx="1871">
                  <c:v>4.3</c:v>
                </c:pt>
                <c:pt idx="1872">
                  <c:v>4.3</c:v>
                </c:pt>
                <c:pt idx="1873">
                  <c:v>4.2</c:v>
                </c:pt>
                <c:pt idx="1874">
                  <c:v>4.3</c:v>
                </c:pt>
                <c:pt idx="1875">
                  <c:v>4.3</c:v>
                </c:pt>
                <c:pt idx="1876">
                  <c:v>4.3</c:v>
                </c:pt>
                <c:pt idx="1877">
                  <c:v>4.2</c:v>
                </c:pt>
                <c:pt idx="1878">
                  <c:v>4.3</c:v>
                </c:pt>
                <c:pt idx="1879">
                  <c:v>4.2</c:v>
                </c:pt>
                <c:pt idx="1880">
                  <c:v>4.2</c:v>
                </c:pt>
                <c:pt idx="1881">
                  <c:v>4.2</c:v>
                </c:pt>
                <c:pt idx="1882">
                  <c:v>4.2</c:v>
                </c:pt>
                <c:pt idx="1883">
                  <c:v>4.2</c:v>
                </c:pt>
                <c:pt idx="1884">
                  <c:v>4.2</c:v>
                </c:pt>
                <c:pt idx="1885">
                  <c:v>4.2</c:v>
                </c:pt>
                <c:pt idx="1886">
                  <c:v>4.2</c:v>
                </c:pt>
                <c:pt idx="1887">
                  <c:v>4.2</c:v>
                </c:pt>
                <c:pt idx="1888">
                  <c:v>4.2</c:v>
                </c:pt>
                <c:pt idx="1889">
                  <c:v>4.2</c:v>
                </c:pt>
                <c:pt idx="1890">
                  <c:v>4.2</c:v>
                </c:pt>
                <c:pt idx="1891">
                  <c:v>4.3</c:v>
                </c:pt>
                <c:pt idx="1892">
                  <c:v>4.4000000000000004</c:v>
                </c:pt>
                <c:pt idx="1893">
                  <c:v>4.2</c:v>
                </c:pt>
                <c:pt idx="1894">
                  <c:v>4.3</c:v>
                </c:pt>
                <c:pt idx="1895">
                  <c:v>4.3</c:v>
                </c:pt>
                <c:pt idx="1896">
                  <c:v>4.3</c:v>
                </c:pt>
                <c:pt idx="1897">
                  <c:v>4.3</c:v>
                </c:pt>
                <c:pt idx="1898">
                  <c:v>4.3</c:v>
                </c:pt>
                <c:pt idx="1899">
                  <c:v>4.3</c:v>
                </c:pt>
                <c:pt idx="1900">
                  <c:v>4.3</c:v>
                </c:pt>
                <c:pt idx="1901">
                  <c:v>4.4000000000000004</c:v>
                </c:pt>
                <c:pt idx="1902">
                  <c:v>4.3</c:v>
                </c:pt>
                <c:pt idx="1903">
                  <c:v>4.3</c:v>
                </c:pt>
                <c:pt idx="1904">
                  <c:v>4.3</c:v>
                </c:pt>
                <c:pt idx="1905">
                  <c:v>4.3</c:v>
                </c:pt>
                <c:pt idx="1906">
                  <c:v>4.3</c:v>
                </c:pt>
                <c:pt idx="1907">
                  <c:v>4.3</c:v>
                </c:pt>
                <c:pt idx="1908">
                  <c:v>4.3</c:v>
                </c:pt>
                <c:pt idx="1909">
                  <c:v>4.4000000000000004</c:v>
                </c:pt>
                <c:pt idx="1910">
                  <c:v>4.4000000000000004</c:v>
                </c:pt>
                <c:pt idx="1911">
                  <c:v>4.4000000000000004</c:v>
                </c:pt>
                <c:pt idx="1912">
                  <c:v>4.3</c:v>
                </c:pt>
                <c:pt idx="1913">
                  <c:v>4.4000000000000004</c:v>
                </c:pt>
                <c:pt idx="1914">
                  <c:v>4.3</c:v>
                </c:pt>
                <c:pt idx="1915">
                  <c:v>4.3</c:v>
                </c:pt>
                <c:pt idx="1916">
                  <c:v>4.3</c:v>
                </c:pt>
                <c:pt idx="1917">
                  <c:v>4.3</c:v>
                </c:pt>
                <c:pt idx="1918">
                  <c:v>4.3</c:v>
                </c:pt>
                <c:pt idx="1919">
                  <c:v>4.3</c:v>
                </c:pt>
                <c:pt idx="1920">
                  <c:v>4.3</c:v>
                </c:pt>
                <c:pt idx="1921">
                  <c:v>4.2</c:v>
                </c:pt>
                <c:pt idx="1922">
                  <c:v>4.2</c:v>
                </c:pt>
                <c:pt idx="1923">
                  <c:v>4.2</c:v>
                </c:pt>
                <c:pt idx="1924">
                  <c:v>4.3</c:v>
                </c:pt>
                <c:pt idx="1925">
                  <c:v>4.3</c:v>
                </c:pt>
                <c:pt idx="1926">
                  <c:v>4.3</c:v>
                </c:pt>
                <c:pt idx="1927">
                  <c:v>4.3</c:v>
                </c:pt>
                <c:pt idx="1928">
                  <c:v>4.3</c:v>
                </c:pt>
                <c:pt idx="1929">
                  <c:v>4.3</c:v>
                </c:pt>
                <c:pt idx="1930">
                  <c:v>4.3</c:v>
                </c:pt>
                <c:pt idx="1931">
                  <c:v>4.3</c:v>
                </c:pt>
                <c:pt idx="1932">
                  <c:v>4.3</c:v>
                </c:pt>
                <c:pt idx="1933">
                  <c:v>4.2</c:v>
                </c:pt>
                <c:pt idx="1934">
                  <c:v>4.3</c:v>
                </c:pt>
                <c:pt idx="1935">
                  <c:v>4.3</c:v>
                </c:pt>
                <c:pt idx="1936">
                  <c:v>4.2</c:v>
                </c:pt>
                <c:pt idx="1937">
                  <c:v>4.3</c:v>
                </c:pt>
                <c:pt idx="1938">
                  <c:v>4.3</c:v>
                </c:pt>
                <c:pt idx="1939">
                  <c:v>4.2</c:v>
                </c:pt>
                <c:pt idx="1940">
                  <c:v>4.2</c:v>
                </c:pt>
                <c:pt idx="1941">
                  <c:v>4.3</c:v>
                </c:pt>
                <c:pt idx="1942">
                  <c:v>4.3</c:v>
                </c:pt>
                <c:pt idx="1943">
                  <c:v>4.3</c:v>
                </c:pt>
                <c:pt idx="1944">
                  <c:v>4.2</c:v>
                </c:pt>
                <c:pt idx="1945">
                  <c:v>4.2</c:v>
                </c:pt>
                <c:pt idx="1946">
                  <c:v>4.2</c:v>
                </c:pt>
                <c:pt idx="1947">
                  <c:v>4.2</c:v>
                </c:pt>
                <c:pt idx="1948">
                  <c:v>4.2</c:v>
                </c:pt>
                <c:pt idx="1949">
                  <c:v>4.2</c:v>
                </c:pt>
                <c:pt idx="1950">
                  <c:v>4.2</c:v>
                </c:pt>
                <c:pt idx="1951">
                  <c:v>4.3</c:v>
                </c:pt>
                <c:pt idx="1952">
                  <c:v>4.3</c:v>
                </c:pt>
                <c:pt idx="1953">
                  <c:v>4.3</c:v>
                </c:pt>
                <c:pt idx="1954">
                  <c:v>4.3</c:v>
                </c:pt>
                <c:pt idx="1955">
                  <c:v>4.2</c:v>
                </c:pt>
                <c:pt idx="1956">
                  <c:v>4.2</c:v>
                </c:pt>
                <c:pt idx="1957">
                  <c:v>4.2</c:v>
                </c:pt>
                <c:pt idx="1958">
                  <c:v>4.3</c:v>
                </c:pt>
                <c:pt idx="1959">
                  <c:v>4.3</c:v>
                </c:pt>
                <c:pt idx="1960">
                  <c:v>4.3</c:v>
                </c:pt>
                <c:pt idx="1961">
                  <c:v>4.3</c:v>
                </c:pt>
                <c:pt idx="1962">
                  <c:v>4.3</c:v>
                </c:pt>
                <c:pt idx="1963">
                  <c:v>4.3</c:v>
                </c:pt>
                <c:pt idx="1964">
                  <c:v>4.3</c:v>
                </c:pt>
                <c:pt idx="1965">
                  <c:v>4.3</c:v>
                </c:pt>
                <c:pt idx="1966">
                  <c:v>4.3</c:v>
                </c:pt>
                <c:pt idx="1967">
                  <c:v>4.3</c:v>
                </c:pt>
                <c:pt idx="1968">
                  <c:v>4.3</c:v>
                </c:pt>
                <c:pt idx="1969">
                  <c:v>4.3</c:v>
                </c:pt>
                <c:pt idx="1970">
                  <c:v>4.3</c:v>
                </c:pt>
                <c:pt idx="1971">
                  <c:v>4.3</c:v>
                </c:pt>
                <c:pt idx="1972">
                  <c:v>4.3</c:v>
                </c:pt>
                <c:pt idx="1973">
                  <c:v>4.3</c:v>
                </c:pt>
                <c:pt idx="1974">
                  <c:v>4.3</c:v>
                </c:pt>
                <c:pt idx="1975">
                  <c:v>4.2</c:v>
                </c:pt>
                <c:pt idx="1976">
                  <c:v>4.3</c:v>
                </c:pt>
                <c:pt idx="1977">
                  <c:v>4.3</c:v>
                </c:pt>
                <c:pt idx="1978">
                  <c:v>4.3</c:v>
                </c:pt>
                <c:pt idx="1979">
                  <c:v>4.3</c:v>
                </c:pt>
                <c:pt idx="1980">
                  <c:v>4.3</c:v>
                </c:pt>
                <c:pt idx="1981">
                  <c:v>4.3</c:v>
                </c:pt>
                <c:pt idx="1982">
                  <c:v>4.3</c:v>
                </c:pt>
                <c:pt idx="1983">
                  <c:v>4.2</c:v>
                </c:pt>
                <c:pt idx="1984">
                  <c:v>4.2</c:v>
                </c:pt>
                <c:pt idx="1985">
                  <c:v>4.2</c:v>
                </c:pt>
                <c:pt idx="1986">
                  <c:v>4.2</c:v>
                </c:pt>
                <c:pt idx="1987">
                  <c:v>4.3</c:v>
                </c:pt>
                <c:pt idx="1988">
                  <c:v>4.3</c:v>
                </c:pt>
                <c:pt idx="1989">
                  <c:v>4.2</c:v>
                </c:pt>
                <c:pt idx="1990">
                  <c:v>4.3</c:v>
                </c:pt>
                <c:pt idx="1991">
                  <c:v>4.3</c:v>
                </c:pt>
                <c:pt idx="1992">
                  <c:v>4.2</c:v>
                </c:pt>
                <c:pt idx="1993">
                  <c:v>4.3</c:v>
                </c:pt>
                <c:pt idx="1994">
                  <c:v>4.2</c:v>
                </c:pt>
                <c:pt idx="1995">
                  <c:v>4.3</c:v>
                </c:pt>
                <c:pt idx="1996">
                  <c:v>4.2</c:v>
                </c:pt>
                <c:pt idx="1997">
                  <c:v>4.2</c:v>
                </c:pt>
                <c:pt idx="1998">
                  <c:v>4.2</c:v>
                </c:pt>
                <c:pt idx="1999">
                  <c:v>4.2</c:v>
                </c:pt>
                <c:pt idx="2000">
                  <c:v>4.2</c:v>
                </c:pt>
                <c:pt idx="2001">
                  <c:v>4.2</c:v>
                </c:pt>
                <c:pt idx="2002">
                  <c:v>4.2</c:v>
                </c:pt>
                <c:pt idx="2003">
                  <c:v>4.2</c:v>
                </c:pt>
                <c:pt idx="2004">
                  <c:v>4.2</c:v>
                </c:pt>
                <c:pt idx="2005">
                  <c:v>4.3</c:v>
                </c:pt>
                <c:pt idx="2006">
                  <c:v>4.3</c:v>
                </c:pt>
                <c:pt idx="2007">
                  <c:v>4.2</c:v>
                </c:pt>
                <c:pt idx="2008">
                  <c:v>4.3</c:v>
                </c:pt>
                <c:pt idx="2009">
                  <c:v>4.3</c:v>
                </c:pt>
                <c:pt idx="2010">
                  <c:v>4.3</c:v>
                </c:pt>
                <c:pt idx="2011">
                  <c:v>4.2</c:v>
                </c:pt>
                <c:pt idx="2012">
                  <c:v>4.3</c:v>
                </c:pt>
                <c:pt idx="2013">
                  <c:v>4.3</c:v>
                </c:pt>
                <c:pt idx="2014">
                  <c:v>4.3</c:v>
                </c:pt>
                <c:pt idx="2015">
                  <c:v>4.3</c:v>
                </c:pt>
                <c:pt idx="2016">
                  <c:v>4.3</c:v>
                </c:pt>
                <c:pt idx="2017">
                  <c:v>4.2</c:v>
                </c:pt>
                <c:pt idx="2018">
                  <c:v>4.2</c:v>
                </c:pt>
              </c:numCache>
            </c:numRef>
          </c:yVal>
          <c:smooth val="0"/>
        </c:ser>
        <c:dLbls>
          <c:showLegendKey val="0"/>
          <c:showVal val="0"/>
          <c:showCatName val="0"/>
          <c:showSerName val="0"/>
          <c:showPercent val="0"/>
          <c:showBubbleSize val="0"/>
        </c:dLbls>
        <c:axId val="273981456"/>
        <c:axId val="273981848"/>
      </c:scatterChart>
      <c:valAx>
        <c:axId val="273981456"/>
        <c:scaling>
          <c:orientation val="minMax"/>
          <c:max val="525"/>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US"/>
                  <a:t>Time (s)</a:t>
                </a:r>
              </a:p>
            </c:rich>
          </c:tx>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273981848"/>
        <c:crosses val="autoZero"/>
        <c:crossBetween val="midCat"/>
        <c:majorUnit val="75"/>
      </c:valAx>
      <c:valAx>
        <c:axId val="273981848"/>
        <c:scaling>
          <c:orientation val="minMax"/>
          <c:max val="50"/>
          <c:min val="-110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US"/>
                  <a:t>Voltage (V)</a:t>
                </a:r>
              </a:p>
            </c:rich>
          </c:tx>
          <c:overlay val="0"/>
          <c:spPr>
            <a:noFill/>
            <a:ln>
              <a:noFill/>
            </a:ln>
            <a:effectLst/>
          </c:spPr>
          <c:txPr>
            <a:bodyPr rot="-54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273981456"/>
        <c:crosses val="autoZero"/>
        <c:crossBetween val="midCat"/>
        <c:majorUnit val="50"/>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legend>
    <c:plotVisOnly val="1"/>
    <c:dispBlanksAs val="gap"/>
    <c:showDLblsOverMax val="0"/>
  </c:chart>
  <c:spPr>
    <a:noFill/>
    <a:ln>
      <a:noFill/>
    </a:ln>
    <a:effectLst/>
  </c:spPr>
  <c:txPr>
    <a:bodyPr/>
    <a:lstStyle/>
    <a:p>
      <a:pPr>
        <a:defRPr sz="1100">
          <a:latin typeface="Times New Roman" panose="02020603050405020304" pitchFamily="18" charset="0"/>
          <a:cs typeface="Times New Roman" panose="02020603050405020304" pitchFamily="18" charset="0"/>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US" sz="1800" b="1" dirty="0"/>
              <a:t>Long Duration </a:t>
            </a:r>
            <a:r>
              <a:rPr lang="en-US" sz="1800" b="1" dirty="0" smtClean="0"/>
              <a:t>Experiments</a:t>
            </a:r>
          </a:p>
          <a:p>
            <a:pPr>
              <a:defRPr sz="1800" b="1"/>
            </a:pPr>
            <a:r>
              <a:rPr lang="en-US" sz="1800" b="1" dirty="0" smtClean="0"/>
              <a:t>(Days</a:t>
            </a:r>
            <a:r>
              <a:rPr lang="en-US" sz="1800" b="1" baseline="0" dirty="0" smtClean="0"/>
              <a:t> 4 &amp; 5 Part B, </a:t>
            </a:r>
            <a:r>
              <a:rPr lang="en-US" sz="1800" b="1" dirty="0" smtClean="0"/>
              <a:t>Measured </a:t>
            </a:r>
            <a:r>
              <a:rPr lang="en-US" sz="1800" b="1" dirty="0"/>
              <a:t>from ETM AR)</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scatterChart>
        <c:scatterStyle val="lineMarker"/>
        <c:varyColors val="0"/>
        <c:ser>
          <c:idx val="0"/>
          <c:order val="0"/>
          <c:tx>
            <c:strRef>
              <c:f>'[T1500170-v3 LHO Charge Exp Day 4 and 5.xlsx]Raw Data'!$R$14</c:f>
              <c:strCache>
                <c:ptCount val="1"/>
                <c:pt idx="0">
                  <c:v>4.7 Part B - Standard flappy pannel procedure</c:v>
                </c:pt>
              </c:strCache>
            </c:strRef>
          </c:tx>
          <c:spPr>
            <a:ln w="19050" cap="rnd">
              <a:solidFill>
                <a:schemeClr val="accent1"/>
              </a:solidFill>
              <a:round/>
            </a:ln>
            <a:effectLst/>
          </c:spPr>
          <c:marker>
            <c:symbol val="none"/>
          </c:marker>
          <c:xVal>
            <c:numRef>
              <c:f>'[T1500170-v3 LHO Charge Exp Day 4 and 5.xlsx]Raw Data'!$B$18:$B$4644</c:f>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f>'[T1500170-v3 LHO Charge Exp Day 4 and 5.xlsx]Raw Data'!$R$18:$R$4644</c:f>
              <c:numCache>
                <c:formatCode>#,##0.0</c:formatCode>
                <c:ptCount val="4627"/>
                <c:pt idx="0">
                  <c:v>12.6</c:v>
                </c:pt>
                <c:pt idx="1">
                  <c:v>12.6</c:v>
                </c:pt>
                <c:pt idx="2">
                  <c:v>12.6</c:v>
                </c:pt>
                <c:pt idx="3">
                  <c:v>12.7</c:v>
                </c:pt>
                <c:pt idx="4">
                  <c:v>12.6</c:v>
                </c:pt>
                <c:pt idx="5">
                  <c:v>12.6</c:v>
                </c:pt>
                <c:pt idx="6">
                  <c:v>12.5</c:v>
                </c:pt>
                <c:pt idx="7">
                  <c:v>12.5</c:v>
                </c:pt>
                <c:pt idx="8">
                  <c:v>12.5</c:v>
                </c:pt>
                <c:pt idx="9">
                  <c:v>12.5</c:v>
                </c:pt>
                <c:pt idx="10">
                  <c:v>12.5</c:v>
                </c:pt>
                <c:pt idx="11">
                  <c:v>12.6</c:v>
                </c:pt>
                <c:pt idx="12">
                  <c:v>12.6</c:v>
                </c:pt>
                <c:pt idx="13">
                  <c:v>12.6</c:v>
                </c:pt>
                <c:pt idx="14">
                  <c:v>12.5</c:v>
                </c:pt>
                <c:pt idx="15">
                  <c:v>12.5</c:v>
                </c:pt>
                <c:pt idx="16">
                  <c:v>12.5</c:v>
                </c:pt>
                <c:pt idx="17">
                  <c:v>12.5</c:v>
                </c:pt>
                <c:pt idx="18">
                  <c:v>12.5</c:v>
                </c:pt>
                <c:pt idx="19">
                  <c:v>12.5</c:v>
                </c:pt>
                <c:pt idx="20">
                  <c:v>12.6</c:v>
                </c:pt>
                <c:pt idx="21">
                  <c:v>12.5</c:v>
                </c:pt>
                <c:pt idx="22">
                  <c:v>12.5</c:v>
                </c:pt>
                <c:pt idx="23">
                  <c:v>12.5</c:v>
                </c:pt>
                <c:pt idx="24">
                  <c:v>12.5</c:v>
                </c:pt>
                <c:pt idx="25">
                  <c:v>12.5</c:v>
                </c:pt>
                <c:pt idx="26">
                  <c:v>12.5</c:v>
                </c:pt>
                <c:pt idx="27">
                  <c:v>12.6</c:v>
                </c:pt>
                <c:pt idx="28">
                  <c:v>12.5</c:v>
                </c:pt>
                <c:pt idx="29">
                  <c:v>12.5</c:v>
                </c:pt>
                <c:pt idx="30">
                  <c:v>12.5</c:v>
                </c:pt>
                <c:pt idx="31">
                  <c:v>12.5</c:v>
                </c:pt>
                <c:pt idx="32">
                  <c:v>12.5</c:v>
                </c:pt>
                <c:pt idx="33">
                  <c:v>12.5</c:v>
                </c:pt>
                <c:pt idx="34">
                  <c:v>12.5</c:v>
                </c:pt>
                <c:pt idx="35">
                  <c:v>12.4</c:v>
                </c:pt>
                <c:pt idx="36">
                  <c:v>12.5</c:v>
                </c:pt>
                <c:pt idx="37">
                  <c:v>12.4</c:v>
                </c:pt>
                <c:pt idx="38">
                  <c:v>12.4</c:v>
                </c:pt>
                <c:pt idx="39">
                  <c:v>12.4</c:v>
                </c:pt>
                <c:pt idx="40">
                  <c:v>12.3</c:v>
                </c:pt>
                <c:pt idx="41">
                  <c:v>12.3</c:v>
                </c:pt>
                <c:pt idx="42">
                  <c:v>12.3</c:v>
                </c:pt>
                <c:pt idx="43">
                  <c:v>12.3</c:v>
                </c:pt>
                <c:pt idx="44">
                  <c:v>12.3</c:v>
                </c:pt>
                <c:pt idx="45">
                  <c:v>12.3</c:v>
                </c:pt>
                <c:pt idx="46">
                  <c:v>12.4</c:v>
                </c:pt>
                <c:pt idx="47">
                  <c:v>12.4</c:v>
                </c:pt>
                <c:pt idx="48">
                  <c:v>12.3</c:v>
                </c:pt>
                <c:pt idx="49">
                  <c:v>12.4</c:v>
                </c:pt>
                <c:pt idx="50">
                  <c:v>12.3</c:v>
                </c:pt>
                <c:pt idx="51">
                  <c:v>12.3</c:v>
                </c:pt>
                <c:pt idx="52">
                  <c:v>12.3</c:v>
                </c:pt>
                <c:pt idx="53">
                  <c:v>12.3</c:v>
                </c:pt>
                <c:pt idx="54">
                  <c:v>12.4</c:v>
                </c:pt>
                <c:pt idx="55">
                  <c:v>12.4</c:v>
                </c:pt>
                <c:pt idx="56">
                  <c:v>12.4</c:v>
                </c:pt>
                <c:pt idx="57">
                  <c:v>12.3</c:v>
                </c:pt>
                <c:pt idx="58">
                  <c:v>12.4</c:v>
                </c:pt>
                <c:pt idx="59">
                  <c:v>12.4</c:v>
                </c:pt>
                <c:pt idx="60">
                  <c:v>12.4</c:v>
                </c:pt>
                <c:pt idx="61">
                  <c:v>12.3</c:v>
                </c:pt>
                <c:pt idx="62">
                  <c:v>12.4</c:v>
                </c:pt>
                <c:pt idx="63">
                  <c:v>12.4</c:v>
                </c:pt>
                <c:pt idx="64">
                  <c:v>12.4</c:v>
                </c:pt>
                <c:pt idx="65">
                  <c:v>12.4</c:v>
                </c:pt>
                <c:pt idx="66">
                  <c:v>12.3</c:v>
                </c:pt>
                <c:pt idx="67">
                  <c:v>12.4</c:v>
                </c:pt>
                <c:pt idx="68">
                  <c:v>12.4</c:v>
                </c:pt>
                <c:pt idx="69">
                  <c:v>12.3</c:v>
                </c:pt>
                <c:pt idx="70">
                  <c:v>12.3</c:v>
                </c:pt>
                <c:pt idx="71">
                  <c:v>12.3</c:v>
                </c:pt>
                <c:pt idx="72">
                  <c:v>12.3</c:v>
                </c:pt>
                <c:pt idx="73">
                  <c:v>12.3</c:v>
                </c:pt>
                <c:pt idx="74">
                  <c:v>12.3</c:v>
                </c:pt>
                <c:pt idx="75">
                  <c:v>12.3</c:v>
                </c:pt>
                <c:pt idx="76">
                  <c:v>12.3</c:v>
                </c:pt>
                <c:pt idx="77">
                  <c:v>12.4</c:v>
                </c:pt>
                <c:pt idx="78">
                  <c:v>12.4</c:v>
                </c:pt>
                <c:pt idx="79">
                  <c:v>12.3</c:v>
                </c:pt>
                <c:pt idx="80">
                  <c:v>12.3</c:v>
                </c:pt>
                <c:pt idx="81">
                  <c:v>12.3</c:v>
                </c:pt>
                <c:pt idx="82">
                  <c:v>12.3</c:v>
                </c:pt>
                <c:pt idx="83">
                  <c:v>12.3</c:v>
                </c:pt>
                <c:pt idx="84">
                  <c:v>12.3</c:v>
                </c:pt>
                <c:pt idx="85">
                  <c:v>12.3</c:v>
                </c:pt>
                <c:pt idx="86">
                  <c:v>12.3</c:v>
                </c:pt>
                <c:pt idx="87">
                  <c:v>12.3</c:v>
                </c:pt>
                <c:pt idx="88">
                  <c:v>12.3</c:v>
                </c:pt>
                <c:pt idx="89">
                  <c:v>12.3</c:v>
                </c:pt>
                <c:pt idx="90">
                  <c:v>12.3</c:v>
                </c:pt>
                <c:pt idx="91">
                  <c:v>12.3</c:v>
                </c:pt>
                <c:pt idx="92">
                  <c:v>12.3</c:v>
                </c:pt>
                <c:pt idx="93">
                  <c:v>12.3</c:v>
                </c:pt>
                <c:pt idx="94">
                  <c:v>12.2</c:v>
                </c:pt>
                <c:pt idx="95">
                  <c:v>12.2</c:v>
                </c:pt>
                <c:pt idx="96">
                  <c:v>12.2</c:v>
                </c:pt>
                <c:pt idx="97">
                  <c:v>12.2</c:v>
                </c:pt>
                <c:pt idx="98">
                  <c:v>12.2</c:v>
                </c:pt>
                <c:pt idx="99">
                  <c:v>12.2</c:v>
                </c:pt>
                <c:pt idx="100">
                  <c:v>12.2</c:v>
                </c:pt>
                <c:pt idx="101">
                  <c:v>12.3</c:v>
                </c:pt>
                <c:pt idx="102">
                  <c:v>12.3</c:v>
                </c:pt>
                <c:pt idx="103">
                  <c:v>12.3</c:v>
                </c:pt>
                <c:pt idx="104">
                  <c:v>12.3</c:v>
                </c:pt>
                <c:pt idx="105">
                  <c:v>12.2</c:v>
                </c:pt>
                <c:pt idx="106">
                  <c:v>12.3</c:v>
                </c:pt>
                <c:pt idx="107">
                  <c:v>12.2</c:v>
                </c:pt>
                <c:pt idx="108">
                  <c:v>12.2</c:v>
                </c:pt>
                <c:pt idx="109">
                  <c:v>12.3</c:v>
                </c:pt>
                <c:pt idx="110">
                  <c:v>12.2</c:v>
                </c:pt>
                <c:pt idx="111">
                  <c:v>12.2</c:v>
                </c:pt>
                <c:pt idx="112">
                  <c:v>12.2</c:v>
                </c:pt>
                <c:pt idx="113">
                  <c:v>12.2</c:v>
                </c:pt>
                <c:pt idx="114">
                  <c:v>12.2</c:v>
                </c:pt>
                <c:pt idx="115">
                  <c:v>12.3</c:v>
                </c:pt>
                <c:pt idx="116">
                  <c:v>12.3</c:v>
                </c:pt>
                <c:pt idx="117">
                  <c:v>12.3</c:v>
                </c:pt>
                <c:pt idx="118">
                  <c:v>12.2</c:v>
                </c:pt>
                <c:pt idx="119">
                  <c:v>12.2</c:v>
                </c:pt>
                <c:pt idx="120">
                  <c:v>12.2</c:v>
                </c:pt>
                <c:pt idx="121">
                  <c:v>12.2</c:v>
                </c:pt>
                <c:pt idx="122">
                  <c:v>12.2</c:v>
                </c:pt>
                <c:pt idx="123">
                  <c:v>12.2</c:v>
                </c:pt>
                <c:pt idx="124">
                  <c:v>12.2</c:v>
                </c:pt>
                <c:pt idx="125">
                  <c:v>12.2</c:v>
                </c:pt>
                <c:pt idx="126">
                  <c:v>12.2</c:v>
                </c:pt>
                <c:pt idx="127">
                  <c:v>12.2</c:v>
                </c:pt>
                <c:pt idx="128">
                  <c:v>12.2</c:v>
                </c:pt>
                <c:pt idx="129">
                  <c:v>12.2</c:v>
                </c:pt>
                <c:pt idx="130">
                  <c:v>12.3</c:v>
                </c:pt>
                <c:pt idx="131">
                  <c:v>12.3</c:v>
                </c:pt>
                <c:pt idx="132">
                  <c:v>12.3</c:v>
                </c:pt>
                <c:pt idx="133">
                  <c:v>12.3</c:v>
                </c:pt>
                <c:pt idx="134">
                  <c:v>12.4</c:v>
                </c:pt>
                <c:pt idx="135">
                  <c:v>12.4</c:v>
                </c:pt>
                <c:pt idx="136">
                  <c:v>12.3</c:v>
                </c:pt>
                <c:pt idx="137">
                  <c:v>12.4</c:v>
                </c:pt>
                <c:pt idx="138">
                  <c:v>12.4</c:v>
                </c:pt>
                <c:pt idx="139">
                  <c:v>12.3</c:v>
                </c:pt>
                <c:pt idx="140">
                  <c:v>12.2</c:v>
                </c:pt>
                <c:pt idx="141">
                  <c:v>12.2</c:v>
                </c:pt>
                <c:pt idx="142">
                  <c:v>12.3</c:v>
                </c:pt>
                <c:pt idx="143">
                  <c:v>12.2</c:v>
                </c:pt>
                <c:pt idx="144">
                  <c:v>12.3</c:v>
                </c:pt>
                <c:pt idx="145">
                  <c:v>12.2</c:v>
                </c:pt>
                <c:pt idx="146">
                  <c:v>12.2</c:v>
                </c:pt>
                <c:pt idx="147">
                  <c:v>12.2</c:v>
                </c:pt>
                <c:pt idx="148">
                  <c:v>12.1</c:v>
                </c:pt>
                <c:pt idx="149">
                  <c:v>12.1</c:v>
                </c:pt>
                <c:pt idx="150">
                  <c:v>12.1</c:v>
                </c:pt>
                <c:pt idx="151">
                  <c:v>12.1</c:v>
                </c:pt>
                <c:pt idx="152">
                  <c:v>12.1</c:v>
                </c:pt>
                <c:pt idx="153">
                  <c:v>12.2</c:v>
                </c:pt>
                <c:pt idx="154">
                  <c:v>12.1</c:v>
                </c:pt>
                <c:pt idx="155">
                  <c:v>12.2</c:v>
                </c:pt>
                <c:pt idx="156">
                  <c:v>12.2</c:v>
                </c:pt>
                <c:pt idx="157">
                  <c:v>12.1</c:v>
                </c:pt>
                <c:pt idx="158">
                  <c:v>12.1</c:v>
                </c:pt>
                <c:pt idx="159">
                  <c:v>12.1</c:v>
                </c:pt>
                <c:pt idx="160">
                  <c:v>12</c:v>
                </c:pt>
                <c:pt idx="161">
                  <c:v>12.1</c:v>
                </c:pt>
                <c:pt idx="162">
                  <c:v>12.2</c:v>
                </c:pt>
                <c:pt idx="163">
                  <c:v>12.1</c:v>
                </c:pt>
                <c:pt idx="164">
                  <c:v>12.2</c:v>
                </c:pt>
                <c:pt idx="165">
                  <c:v>12.2</c:v>
                </c:pt>
                <c:pt idx="166">
                  <c:v>12.1</c:v>
                </c:pt>
                <c:pt idx="167">
                  <c:v>12.1</c:v>
                </c:pt>
                <c:pt idx="168">
                  <c:v>12.1</c:v>
                </c:pt>
                <c:pt idx="169">
                  <c:v>12.1</c:v>
                </c:pt>
                <c:pt idx="170">
                  <c:v>12</c:v>
                </c:pt>
                <c:pt idx="171">
                  <c:v>12.1</c:v>
                </c:pt>
                <c:pt idx="172">
                  <c:v>12.2</c:v>
                </c:pt>
                <c:pt idx="173">
                  <c:v>12.1</c:v>
                </c:pt>
                <c:pt idx="174">
                  <c:v>12.2</c:v>
                </c:pt>
                <c:pt idx="175">
                  <c:v>12.1</c:v>
                </c:pt>
                <c:pt idx="176">
                  <c:v>12.1</c:v>
                </c:pt>
                <c:pt idx="177">
                  <c:v>12.1</c:v>
                </c:pt>
                <c:pt idx="178">
                  <c:v>12.2</c:v>
                </c:pt>
                <c:pt idx="179">
                  <c:v>12.1</c:v>
                </c:pt>
                <c:pt idx="180">
                  <c:v>12.2</c:v>
                </c:pt>
                <c:pt idx="181">
                  <c:v>12.2</c:v>
                </c:pt>
                <c:pt idx="182">
                  <c:v>12.2</c:v>
                </c:pt>
                <c:pt idx="183">
                  <c:v>12.1</c:v>
                </c:pt>
                <c:pt idx="184">
                  <c:v>12.1</c:v>
                </c:pt>
                <c:pt idx="185">
                  <c:v>12.1</c:v>
                </c:pt>
                <c:pt idx="186">
                  <c:v>12.1</c:v>
                </c:pt>
                <c:pt idx="187">
                  <c:v>12.1</c:v>
                </c:pt>
                <c:pt idx="188">
                  <c:v>12.1</c:v>
                </c:pt>
                <c:pt idx="189">
                  <c:v>12.1</c:v>
                </c:pt>
                <c:pt idx="190">
                  <c:v>12.1</c:v>
                </c:pt>
                <c:pt idx="191">
                  <c:v>12.1</c:v>
                </c:pt>
                <c:pt idx="192">
                  <c:v>12.1</c:v>
                </c:pt>
                <c:pt idx="193">
                  <c:v>12.2</c:v>
                </c:pt>
                <c:pt idx="194">
                  <c:v>12.1</c:v>
                </c:pt>
                <c:pt idx="195">
                  <c:v>12.1</c:v>
                </c:pt>
                <c:pt idx="196">
                  <c:v>12.1</c:v>
                </c:pt>
                <c:pt idx="197">
                  <c:v>12.1</c:v>
                </c:pt>
                <c:pt idx="198">
                  <c:v>12.1</c:v>
                </c:pt>
                <c:pt idx="199">
                  <c:v>12.1</c:v>
                </c:pt>
                <c:pt idx="200">
                  <c:v>12.1</c:v>
                </c:pt>
                <c:pt idx="201">
                  <c:v>12.1</c:v>
                </c:pt>
                <c:pt idx="202">
                  <c:v>12</c:v>
                </c:pt>
                <c:pt idx="203">
                  <c:v>12.1</c:v>
                </c:pt>
                <c:pt idx="204">
                  <c:v>12.1</c:v>
                </c:pt>
                <c:pt idx="205">
                  <c:v>12.1</c:v>
                </c:pt>
                <c:pt idx="206">
                  <c:v>12.1</c:v>
                </c:pt>
                <c:pt idx="207">
                  <c:v>12.1</c:v>
                </c:pt>
                <c:pt idx="208">
                  <c:v>12</c:v>
                </c:pt>
                <c:pt idx="209">
                  <c:v>12.1</c:v>
                </c:pt>
                <c:pt idx="210">
                  <c:v>12.1</c:v>
                </c:pt>
                <c:pt idx="211">
                  <c:v>12.1</c:v>
                </c:pt>
                <c:pt idx="212">
                  <c:v>12.1</c:v>
                </c:pt>
                <c:pt idx="213">
                  <c:v>12.1</c:v>
                </c:pt>
                <c:pt idx="214">
                  <c:v>12</c:v>
                </c:pt>
                <c:pt idx="215">
                  <c:v>12</c:v>
                </c:pt>
                <c:pt idx="216">
                  <c:v>12.1</c:v>
                </c:pt>
                <c:pt idx="217">
                  <c:v>12</c:v>
                </c:pt>
                <c:pt idx="218">
                  <c:v>12</c:v>
                </c:pt>
                <c:pt idx="219">
                  <c:v>12.1</c:v>
                </c:pt>
                <c:pt idx="220">
                  <c:v>12</c:v>
                </c:pt>
                <c:pt idx="221">
                  <c:v>12</c:v>
                </c:pt>
                <c:pt idx="222">
                  <c:v>12</c:v>
                </c:pt>
                <c:pt idx="223">
                  <c:v>11.9</c:v>
                </c:pt>
                <c:pt idx="224">
                  <c:v>12</c:v>
                </c:pt>
                <c:pt idx="225">
                  <c:v>12</c:v>
                </c:pt>
                <c:pt idx="226">
                  <c:v>12</c:v>
                </c:pt>
                <c:pt idx="227">
                  <c:v>11.9</c:v>
                </c:pt>
                <c:pt idx="228">
                  <c:v>12</c:v>
                </c:pt>
                <c:pt idx="229">
                  <c:v>12</c:v>
                </c:pt>
                <c:pt idx="230">
                  <c:v>11.9</c:v>
                </c:pt>
                <c:pt idx="231">
                  <c:v>12</c:v>
                </c:pt>
                <c:pt idx="232">
                  <c:v>12</c:v>
                </c:pt>
                <c:pt idx="233">
                  <c:v>11.9</c:v>
                </c:pt>
                <c:pt idx="234">
                  <c:v>12</c:v>
                </c:pt>
                <c:pt idx="235">
                  <c:v>12</c:v>
                </c:pt>
                <c:pt idx="236">
                  <c:v>12</c:v>
                </c:pt>
                <c:pt idx="237">
                  <c:v>11.9</c:v>
                </c:pt>
                <c:pt idx="238">
                  <c:v>12</c:v>
                </c:pt>
                <c:pt idx="239">
                  <c:v>12</c:v>
                </c:pt>
                <c:pt idx="240">
                  <c:v>12.1</c:v>
                </c:pt>
                <c:pt idx="241">
                  <c:v>12</c:v>
                </c:pt>
                <c:pt idx="242">
                  <c:v>12</c:v>
                </c:pt>
                <c:pt idx="243">
                  <c:v>12</c:v>
                </c:pt>
                <c:pt idx="244">
                  <c:v>12</c:v>
                </c:pt>
                <c:pt idx="245">
                  <c:v>11.9</c:v>
                </c:pt>
                <c:pt idx="246">
                  <c:v>11.9</c:v>
                </c:pt>
                <c:pt idx="247">
                  <c:v>12</c:v>
                </c:pt>
                <c:pt idx="248">
                  <c:v>12</c:v>
                </c:pt>
                <c:pt idx="249">
                  <c:v>12</c:v>
                </c:pt>
                <c:pt idx="250">
                  <c:v>12</c:v>
                </c:pt>
                <c:pt idx="251">
                  <c:v>11.9</c:v>
                </c:pt>
                <c:pt idx="252">
                  <c:v>12</c:v>
                </c:pt>
                <c:pt idx="253">
                  <c:v>11.9</c:v>
                </c:pt>
                <c:pt idx="254">
                  <c:v>12</c:v>
                </c:pt>
                <c:pt idx="255">
                  <c:v>11.9</c:v>
                </c:pt>
                <c:pt idx="256">
                  <c:v>11.9</c:v>
                </c:pt>
                <c:pt idx="257">
                  <c:v>11.8</c:v>
                </c:pt>
                <c:pt idx="258">
                  <c:v>11.8</c:v>
                </c:pt>
                <c:pt idx="259">
                  <c:v>11.8</c:v>
                </c:pt>
                <c:pt idx="260">
                  <c:v>11.9</c:v>
                </c:pt>
                <c:pt idx="261">
                  <c:v>12</c:v>
                </c:pt>
                <c:pt idx="262">
                  <c:v>12</c:v>
                </c:pt>
                <c:pt idx="263">
                  <c:v>11.9</c:v>
                </c:pt>
                <c:pt idx="264">
                  <c:v>11.9</c:v>
                </c:pt>
                <c:pt idx="265">
                  <c:v>11.9</c:v>
                </c:pt>
                <c:pt idx="266">
                  <c:v>12</c:v>
                </c:pt>
                <c:pt idx="267">
                  <c:v>12</c:v>
                </c:pt>
                <c:pt idx="268">
                  <c:v>12</c:v>
                </c:pt>
                <c:pt idx="269">
                  <c:v>11.9</c:v>
                </c:pt>
                <c:pt idx="270">
                  <c:v>11.9</c:v>
                </c:pt>
                <c:pt idx="271">
                  <c:v>12</c:v>
                </c:pt>
                <c:pt idx="272">
                  <c:v>11.9</c:v>
                </c:pt>
                <c:pt idx="273">
                  <c:v>12</c:v>
                </c:pt>
                <c:pt idx="274">
                  <c:v>12</c:v>
                </c:pt>
                <c:pt idx="275">
                  <c:v>12</c:v>
                </c:pt>
                <c:pt idx="276">
                  <c:v>12</c:v>
                </c:pt>
                <c:pt idx="277">
                  <c:v>12</c:v>
                </c:pt>
                <c:pt idx="278">
                  <c:v>12</c:v>
                </c:pt>
                <c:pt idx="279">
                  <c:v>12</c:v>
                </c:pt>
                <c:pt idx="280">
                  <c:v>12</c:v>
                </c:pt>
                <c:pt idx="281">
                  <c:v>12</c:v>
                </c:pt>
                <c:pt idx="282">
                  <c:v>12</c:v>
                </c:pt>
                <c:pt idx="283">
                  <c:v>12</c:v>
                </c:pt>
                <c:pt idx="284">
                  <c:v>12</c:v>
                </c:pt>
                <c:pt idx="285">
                  <c:v>11.9</c:v>
                </c:pt>
                <c:pt idx="286">
                  <c:v>12</c:v>
                </c:pt>
                <c:pt idx="287">
                  <c:v>12</c:v>
                </c:pt>
                <c:pt idx="288">
                  <c:v>12</c:v>
                </c:pt>
                <c:pt idx="289">
                  <c:v>11.9</c:v>
                </c:pt>
                <c:pt idx="290">
                  <c:v>12</c:v>
                </c:pt>
                <c:pt idx="291">
                  <c:v>12</c:v>
                </c:pt>
                <c:pt idx="292">
                  <c:v>12</c:v>
                </c:pt>
                <c:pt idx="293">
                  <c:v>12</c:v>
                </c:pt>
                <c:pt idx="294">
                  <c:v>12</c:v>
                </c:pt>
                <c:pt idx="295">
                  <c:v>11.9</c:v>
                </c:pt>
                <c:pt idx="296">
                  <c:v>12</c:v>
                </c:pt>
                <c:pt idx="297">
                  <c:v>11.9</c:v>
                </c:pt>
                <c:pt idx="298">
                  <c:v>12</c:v>
                </c:pt>
                <c:pt idx="299">
                  <c:v>11.9</c:v>
                </c:pt>
                <c:pt idx="300">
                  <c:v>11.9</c:v>
                </c:pt>
                <c:pt idx="301">
                  <c:v>11.9</c:v>
                </c:pt>
                <c:pt idx="302">
                  <c:v>11.9</c:v>
                </c:pt>
                <c:pt idx="303">
                  <c:v>11.9</c:v>
                </c:pt>
                <c:pt idx="304">
                  <c:v>11.9</c:v>
                </c:pt>
                <c:pt idx="305">
                  <c:v>11.9</c:v>
                </c:pt>
                <c:pt idx="306">
                  <c:v>12</c:v>
                </c:pt>
                <c:pt idx="307">
                  <c:v>12</c:v>
                </c:pt>
                <c:pt idx="308">
                  <c:v>12</c:v>
                </c:pt>
                <c:pt idx="309">
                  <c:v>12</c:v>
                </c:pt>
                <c:pt idx="310">
                  <c:v>12</c:v>
                </c:pt>
                <c:pt idx="311">
                  <c:v>12</c:v>
                </c:pt>
                <c:pt idx="312">
                  <c:v>12</c:v>
                </c:pt>
                <c:pt idx="313">
                  <c:v>11.9</c:v>
                </c:pt>
                <c:pt idx="314">
                  <c:v>11.9</c:v>
                </c:pt>
                <c:pt idx="315">
                  <c:v>11.9</c:v>
                </c:pt>
                <c:pt idx="316">
                  <c:v>12</c:v>
                </c:pt>
                <c:pt idx="317">
                  <c:v>12</c:v>
                </c:pt>
                <c:pt idx="318">
                  <c:v>11.9</c:v>
                </c:pt>
                <c:pt idx="319">
                  <c:v>12</c:v>
                </c:pt>
                <c:pt idx="320">
                  <c:v>12</c:v>
                </c:pt>
                <c:pt idx="321">
                  <c:v>12</c:v>
                </c:pt>
                <c:pt idx="322">
                  <c:v>12</c:v>
                </c:pt>
                <c:pt idx="323">
                  <c:v>12</c:v>
                </c:pt>
                <c:pt idx="324">
                  <c:v>12</c:v>
                </c:pt>
                <c:pt idx="325">
                  <c:v>12</c:v>
                </c:pt>
                <c:pt idx="326">
                  <c:v>12</c:v>
                </c:pt>
                <c:pt idx="327">
                  <c:v>11.9</c:v>
                </c:pt>
                <c:pt idx="328">
                  <c:v>11.9</c:v>
                </c:pt>
                <c:pt idx="329">
                  <c:v>11.9</c:v>
                </c:pt>
                <c:pt idx="330">
                  <c:v>11.9</c:v>
                </c:pt>
                <c:pt idx="331">
                  <c:v>11.9</c:v>
                </c:pt>
                <c:pt idx="332">
                  <c:v>11.8</c:v>
                </c:pt>
                <c:pt idx="333">
                  <c:v>11.9</c:v>
                </c:pt>
                <c:pt idx="334">
                  <c:v>11.9</c:v>
                </c:pt>
                <c:pt idx="335">
                  <c:v>11.8</c:v>
                </c:pt>
                <c:pt idx="336">
                  <c:v>11.8</c:v>
                </c:pt>
                <c:pt idx="337">
                  <c:v>11.8</c:v>
                </c:pt>
                <c:pt idx="338">
                  <c:v>11.9</c:v>
                </c:pt>
                <c:pt idx="339">
                  <c:v>11.8</c:v>
                </c:pt>
                <c:pt idx="340">
                  <c:v>11.9</c:v>
                </c:pt>
                <c:pt idx="341">
                  <c:v>11.9</c:v>
                </c:pt>
                <c:pt idx="342">
                  <c:v>11.9</c:v>
                </c:pt>
                <c:pt idx="343">
                  <c:v>11.9</c:v>
                </c:pt>
                <c:pt idx="344">
                  <c:v>11.9</c:v>
                </c:pt>
                <c:pt idx="345">
                  <c:v>11.9</c:v>
                </c:pt>
                <c:pt idx="346">
                  <c:v>11.9</c:v>
                </c:pt>
                <c:pt idx="347">
                  <c:v>11.9</c:v>
                </c:pt>
                <c:pt idx="348">
                  <c:v>11.8</c:v>
                </c:pt>
                <c:pt idx="349">
                  <c:v>11.9</c:v>
                </c:pt>
                <c:pt idx="350">
                  <c:v>11.8</c:v>
                </c:pt>
                <c:pt idx="351">
                  <c:v>11.9</c:v>
                </c:pt>
                <c:pt idx="352">
                  <c:v>11.8</c:v>
                </c:pt>
                <c:pt idx="353">
                  <c:v>11.9</c:v>
                </c:pt>
                <c:pt idx="354">
                  <c:v>11.9</c:v>
                </c:pt>
                <c:pt idx="355">
                  <c:v>11.8</c:v>
                </c:pt>
                <c:pt idx="356">
                  <c:v>11.9</c:v>
                </c:pt>
                <c:pt idx="357">
                  <c:v>11.8</c:v>
                </c:pt>
                <c:pt idx="358">
                  <c:v>11.8</c:v>
                </c:pt>
                <c:pt idx="359">
                  <c:v>11.9</c:v>
                </c:pt>
                <c:pt idx="360">
                  <c:v>11.8</c:v>
                </c:pt>
                <c:pt idx="361">
                  <c:v>11.9</c:v>
                </c:pt>
                <c:pt idx="362">
                  <c:v>11.9</c:v>
                </c:pt>
                <c:pt idx="363">
                  <c:v>11.8</c:v>
                </c:pt>
                <c:pt idx="364">
                  <c:v>11.9</c:v>
                </c:pt>
                <c:pt idx="365">
                  <c:v>12</c:v>
                </c:pt>
                <c:pt idx="366">
                  <c:v>12</c:v>
                </c:pt>
                <c:pt idx="367">
                  <c:v>11.9</c:v>
                </c:pt>
                <c:pt idx="368">
                  <c:v>12</c:v>
                </c:pt>
                <c:pt idx="369">
                  <c:v>11.9</c:v>
                </c:pt>
                <c:pt idx="370">
                  <c:v>12</c:v>
                </c:pt>
                <c:pt idx="371">
                  <c:v>12</c:v>
                </c:pt>
                <c:pt idx="372">
                  <c:v>11.9</c:v>
                </c:pt>
                <c:pt idx="373">
                  <c:v>11.9</c:v>
                </c:pt>
                <c:pt idx="374">
                  <c:v>12</c:v>
                </c:pt>
                <c:pt idx="375">
                  <c:v>12</c:v>
                </c:pt>
                <c:pt idx="376">
                  <c:v>12</c:v>
                </c:pt>
                <c:pt idx="377">
                  <c:v>12</c:v>
                </c:pt>
                <c:pt idx="378">
                  <c:v>12</c:v>
                </c:pt>
                <c:pt idx="379">
                  <c:v>12</c:v>
                </c:pt>
                <c:pt idx="380">
                  <c:v>12</c:v>
                </c:pt>
                <c:pt idx="381">
                  <c:v>12</c:v>
                </c:pt>
                <c:pt idx="382">
                  <c:v>12</c:v>
                </c:pt>
                <c:pt idx="383">
                  <c:v>12</c:v>
                </c:pt>
                <c:pt idx="384">
                  <c:v>12</c:v>
                </c:pt>
                <c:pt idx="385">
                  <c:v>12</c:v>
                </c:pt>
                <c:pt idx="386">
                  <c:v>12</c:v>
                </c:pt>
                <c:pt idx="387">
                  <c:v>12</c:v>
                </c:pt>
                <c:pt idx="388">
                  <c:v>11.9</c:v>
                </c:pt>
                <c:pt idx="389">
                  <c:v>11.9</c:v>
                </c:pt>
                <c:pt idx="390">
                  <c:v>12</c:v>
                </c:pt>
                <c:pt idx="391">
                  <c:v>11.9</c:v>
                </c:pt>
                <c:pt idx="392">
                  <c:v>12</c:v>
                </c:pt>
                <c:pt idx="393">
                  <c:v>12</c:v>
                </c:pt>
                <c:pt idx="394">
                  <c:v>12</c:v>
                </c:pt>
                <c:pt idx="395">
                  <c:v>12</c:v>
                </c:pt>
                <c:pt idx="396">
                  <c:v>12</c:v>
                </c:pt>
                <c:pt idx="397">
                  <c:v>11.9</c:v>
                </c:pt>
                <c:pt idx="398">
                  <c:v>11.9</c:v>
                </c:pt>
                <c:pt idx="399">
                  <c:v>11.9</c:v>
                </c:pt>
                <c:pt idx="400">
                  <c:v>11.9</c:v>
                </c:pt>
                <c:pt idx="401">
                  <c:v>12</c:v>
                </c:pt>
                <c:pt idx="402">
                  <c:v>12</c:v>
                </c:pt>
                <c:pt idx="403">
                  <c:v>11.9</c:v>
                </c:pt>
                <c:pt idx="404">
                  <c:v>11.9</c:v>
                </c:pt>
                <c:pt idx="405">
                  <c:v>11.9</c:v>
                </c:pt>
                <c:pt idx="406">
                  <c:v>11.9</c:v>
                </c:pt>
                <c:pt idx="407">
                  <c:v>11.9</c:v>
                </c:pt>
                <c:pt idx="408">
                  <c:v>11.9</c:v>
                </c:pt>
                <c:pt idx="409">
                  <c:v>11.9</c:v>
                </c:pt>
                <c:pt idx="410">
                  <c:v>12</c:v>
                </c:pt>
                <c:pt idx="411">
                  <c:v>12</c:v>
                </c:pt>
                <c:pt idx="412">
                  <c:v>11.9</c:v>
                </c:pt>
                <c:pt idx="413">
                  <c:v>12</c:v>
                </c:pt>
                <c:pt idx="414">
                  <c:v>11.9</c:v>
                </c:pt>
                <c:pt idx="415">
                  <c:v>11.9</c:v>
                </c:pt>
                <c:pt idx="416">
                  <c:v>11.9</c:v>
                </c:pt>
                <c:pt idx="417">
                  <c:v>11.9</c:v>
                </c:pt>
                <c:pt idx="418">
                  <c:v>11.8</c:v>
                </c:pt>
                <c:pt idx="419">
                  <c:v>11.9</c:v>
                </c:pt>
                <c:pt idx="420">
                  <c:v>11.9</c:v>
                </c:pt>
                <c:pt idx="421">
                  <c:v>11.9</c:v>
                </c:pt>
                <c:pt idx="422">
                  <c:v>11.9</c:v>
                </c:pt>
                <c:pt idx="423">
                  <c:v>11.9</c:v>
                </c:pt>
                <c:pt idx="424">
                  <c:v>11.9</c:v>
                </c:pt>
                <c:pt idx="425">
                  <c:v>11.9</c:v>
                </c:pt>
                <c:pt idx="426">
                  <c:v>11.9</c:v>
                </c:pt>
                <c:pt idx="427">
                  <c:v>11.9</c:v>
                </c:pt>
                <c:pt idx="428">
                  <c:v>11.9</c:v>
                </c:pt>
                <c:pt idx="429">
                  <c:v>12</c:v>
                </c:pt>
                <c:pt idx="430">
                  <c:v>11.9</c:v>
                </c:pt>
                <c:pt idx="431">
                  <c:v>11.9</c:v>
                </c:pt>
                <c:pt idx="432">
                  <c:v>11.8</c:v>
                </c:pt>
                <c:pt idx="433">
                  <c:v>11.7</c:v>
                </c:pt>
                <c:pt idx="434">
                  <c:v>11.7</c:v>
                </c:pt>
                <c:pt idx="435">
                  <c:v>11.7</c:v>
                </c:pt>
                <c:pt idx="436">
                  <c:v>11.8</c:v>
                </c:pt>
                <c:pt idx="437">
                  <c:v>11.9</c:v>
                </c:pt>
                <c:pt idx="438">
                  <c:v>11.8</c:v>
                </c:pt>
                <c:pt idx="439">
                  <c:v>11.8</c:v>
                </c:pt>
                <c:pt idx="440">
                  <c:v>11.9</c:v>
                </c:pt>
                <c:pt idx="441">
                  <c:v>11.9</c:v>
                </c:pt>
                <c:pt idx="442">
                  <c:v>11.9</c:v>
                </c:pt>
                <c:pt idx="443">
                  <c:v>11.9</c:v>
                </c:pt>
                <c:pt idx="444">
                  <c:v>11.9</c:v>
                </c:pt>
                <c:pt idx="445">
                  <c:v>11.9</c:v>
                </c:pt>
                <c:pt idx="446">
                  <c:v>11.9</c:v>
                </c:pt>
                <c:pt idx="447">
                  <c:v>11.9</c:v>
                </c:pt>
                <c:pt idx="448">
                  <c:v>12</c:v>
                </c:pt>
                <c:pt idx="449">
                  <c:v>11.9</c:v>
                </c:pt>
                <c:pt idx="450">
                  <c:v>12</c:v>
                </c:pt>
                <c:pt idx="451">
                  <c:v>11.9</c:v>
                </c:pt>
                <c:pt idx="452">
                  <c:v>12</c:v>
                </c:pt>
                <c:pt idx="453">
                  <c:v>11.9</c:v>
                </c:pt>
                <c:pt idx="454">
                  <c:v>11.9</c:v>
                </c:pt>
                <c:pt idx="455">
                  <c:v>11.9</c:v>
                </c:pt>
                <c:pt idx="456">
                  <c:v>11.9</c:v>
                </c:pt>
                <c:pt idx="457">
                  <c:v>11.9</c:v>
                </c:pt>
                <c:pt idx="458">
                  <c:v>11.9</c:v>
                </c:pt>
                <c:pt idx="459">
                  <c:v>11.9</c:v>
                </c:pt>
                <c:pt idx="460">
                  <c:v>12</c:v>
                </c:pt>
                <c:pt idx="461">
                  <c:v>11.9</c:v>
                </c:pt>
                <c:pt idx="462">
                  <c:v>11.9</c:v>
                </c:pt>
                <c:pt idx="463">
                  <c:v>11.9</c:v>
                </c:pt>
                <c:pt idx="464">
                  <c:v>11.9</c:v>
                </c:pt>
                <c:pt idx="465">
                  <c:v>11.9</c:v>
                </c:pt>
                <c:pt idx="466">
                  <c:v>12</c:v>
                </c:pt>
                <c:pt idx="467">
                  <c:v>12</c:v>
                </c:pt>
                <c:pt idx="468">
                  <c:v>11.9</c:v>
                </c:pt>
                <c:pt idx="469">
                  <c:v>11.9</c:v>
                </c:pt>
                <c:pt idx="470">
                  <c:v>11.9</c:v>
                </c:pt>
                <c:pt idx="471">
                  <c:v>11.9</c:v>
                </c:pt>
                <c:pt idx="472">
                  <c:v>11.9</c:v>
                </c:pt>
                <c:pt idx="473">
                  <c:v>11.9</c:v>
                </c:pt>
                <c:pt idx="474">
                  <c:v>11.9</c:v>
                </c:pt>
                <c:pt idx="475">
                  <c:v>11.9</c:v>
                </c:pt>
                <c:pt idx="476">
                  <c:v>11.9</c:v>
                </c:pt>
                <c:pt idx="477">
                  <c:v>11.9</c:v>
                </c:pt>
                <c:pt idx="478">
                  <c:v>11.9</c:v>
                </c:pt>
                <c:pt idx="479">
                  <c:v>11.9</c:v>
                </c:pt>
                <c:pt idx="480">
                  <c:v>12</c:v>
                </c:pt>
                <c:pt idx="481">
                  <c:v>11.9</c:v>
                </c:pt>
                <c:pt idx="482">
                  <c:v>11.9</c:v>
                </c:pt>
                <c:pt idx="483">
                  <c:v>11.9</c:v>
                </c:pt>
                <c:pt idx="484">
                  <c:v>11.9</c:v>
                </c:pt>
                <c:pt idx="485">
                  <c:v>11.9</c:v>
                </c:pt>
                <c:pt idx="486">
                  <c:v>11.9</c:v>
                </c:pt>
                <c:pt idx="487">
                  <c:v>11.9</c:v>
                </c:pt>
                <c:pt idx="488">
                  <c:v>12</c:v>
                </c:pt>
                <c:pt idx="489">
                  <c:v>11.9</c:v>
                </c:pt>
                <c:pt idx="490">
                  <c:v>12</c:v>
                </c:pt>
                <c:pt idx="491">
                  <c:v>12</c:v>
                </c:pt>
                <c:pt idx="492">
                  <c:v>11.9</c:v>
                </c:pt>
                <c:pt idx="493">
                  <c:v>12</c:v>
                </c:pt>
                <c:pt idx="494">
                  <c:v>11.9</c:v>
                </c:pt>
                <c:pt idx="495">
                  <c:v>11.9</c:v>
                </c:pt>
                <c:pt idx="496">
                  <c:v>11.9</c:v>
                </c:pt>
                <c:pt idx="497">
                  <c:v>11.9</c:v>
                </c:pt>
                <c:pt idx="498">
                  <c:v>11.9</c:v>
                </c:pt>
                <c:pt idx="499">
                  <c:v>11.9</c:v>
                </c:pt>
                <c:pt idx="500">
                  <c:v>11.9</c:v>
                </c:pt>
                <c:pt idx="501">
                  <c:v>11.9</c:v>
                </c:pt>
                <c:pt idx="502">
                  <c:v>11.9</c:v>
                </c:pt>
                <c:pt idx="503">
                  <c:v>11.9</c:v>
                </c:pt>
                <c:pt idx="504">
                  <c:v>11.9</c:v>
                </c:pt>
                <c:pt idx="505">
                  <c:v>11.9</c:v>
                </c:pt>
                <c:pt idx="506">
                  <c:v>11.8</c:v>
                </c:pt>
                <c:pt idx="507">
                  <c:v>11.8</c:v>
                </c:pt>
                <c:pt idx="508">
                  <c:v>11.9</c:v>
                </c:pt>
                <c:pt idx="509">
                  <c:v>11.8</c:v>
                </c:pt>
                <c:pt idx="510">
                  <c:v>11.9</c:v>
                </c:pt>
                <c:pt idx="511">
                  <c:v>11.8</c:v>
                </c:pt>
                <c:pt idx="512">
                  <c:v>11.8</c:v>
                </c:pt>
                <c:pt idx="513">
                  <c:v>11.9</c:v>
                </c:pt>
                <c:pt idx="514">
                  <c:v>11.9</c:v>
                </c:pt>
                <c:pt idx="515">
                  <c:v>11.8</c:v>
                </c:pt>
                <c:pt idx="516">
                  <c:v>11.8</c:v>
                </c:pt>
                <c:pt idx="517">
                  <c:v>11.9</c:v>
                </c:pt>
                <c:pt idx="518">
                  <c:v>11.9</c:v>
                </c:pt>
                <c:pt idx="519">
                  <c:v>11.8</c:v>
                </c:pt>
                <c:pt idx="520">
                  <c:v>11.9</c:v>
                </c:pt>
                <c:pt idx="521">
                  <c:v>11.9</c:v>
                </c:pt>
                <c:pt idx="522">
                  <c:v>11.8</c:v>
                </c:pt>
                <c:pt idx="523">
                  <c:v>11.9</c:v>
                </c:pt>
                <c:pt idx="524">
                  <c:v>11.9</c:v>
                </c:pt>
                <c:pt idx="525">
                  <c:v>11.9</c:v>
                </c:pt>
                <c:pt idx="526">
                  <c:v>11.9</c:v>
                </c:pt>
                <c:pt idx="527">
                  <c:v>11.8</c:v>
                </c:pt>
                <c:pt idx="528">
                  <c:v>11.9</c:v>
                </c:pt>
                <c:pt idx="529">
                  <c:v>11.8</c:v>
                </c:pt>
                <c:pt idx="530">
                  <c:v>11.9</c:v>
                </c:pt>
                <c:pt idx="531">
                  <c:v>11.9</c:v>
                </c:pt>
                <c:pt idx="532">
                  <c:v>11.9</c:v>
                </c:pt>
                <c:pt idx="533">
                  <c:v>11.9</c:v>
                </c:pt>
                <c:pt idx="534">
                  <c:v>11.9</c:v>
                </c:pt>
                <c:pt idx="535">
                  <c:v>11.9</c:v>
                </c:pt>
                <c:pt idx="536">
                  <c:v>11.9</c:v>
                </c:pt>
                <c:pt idx="537">
                  <c:v>11.9</c:v>
                </c:pt>
                <c:pt idx="538">
                  <c:v>11.9</c:v>
                </c:pt>
                <c:pt idx="539">
                  <c:v>11.8</c:v>
                </c:pt>
                <c:pt idx="540">
                  <c:v>11.9</c:v>
                </c:pt>
                <c:pt idx="541">
                  <c:v>11.9</c:v>
                </c:pt>
                <c:pt idx="542">
                  <c:v>11.9</c:v>
                </c:pt>
                <c:pt idx="543">
                  <c:v>11.8</c:v>
                </c:pt>
                <c:pt idx="544">
                  <c:v>11.8</c:v>
                </c:pt>
                <c:pt idx="545">
                  <c:v>11.9</c:v>
                </c:pt>
                <c:pt idx="546">
                  <c:v>11.8</c:v>
                </c:pt>
                <c:pt idx="547">
                  <c:v>11.8</c:v>
                </c:pt>
                <c:pt idx="548">
                  <c:v>11.8</c:v>
                </c:pt>
                <c:pt idx="549">
                  <c:v>11.9</c:v>
                </c:pt>
                <c:pt idx="550">
                  <c:v>11.8</c:v>
                </c:pt>
                <c:pt idx="551">
                  <c:v>11.8</c:v>
                </c:pt>
                <c:pt idx="552">
                  <c:v>11.9</c:v>
                </c:pt>
                <c:pt idx="553">
                  <c:v>11.8</c:v>
                </c:pt>
                <c:pt idx="554">
                  <c:v>11.8</c:v>
                </c:pt>
                <c:pt idx="555">
                  <c:v>11.8</c:v>
                </c:pt>
                <c:pt idx="556">
                  <c:v>11.8</c:v>
                </c:pt>
                <c:pt idx="557">
                  <c:v>11.8</c:v>
                </c:pt>
                <c:pt idx="558">
                  <c:v>11.8</c:v>
                </c:pt>
                <c:pt idx="559">
                  <c:v>11.8</c:v>
                </c:pt>
                <c:pt idx="560">
                  <c:v>11.8</c:v>
                </c:pt>
                <c:pt idx="561">
                  <c:v>11.8</c:v>
                </c:pt>
                <c:pt idx="562">
                  <c:v>11.8</c:v>
                </c:pt>
                <c:pt idx="563">
                  <c:v>11.8</c:v>
                </c:pt>
                <c:pt idx="564">
                  <c:v>11.8</c:v>
                </c:pt>
                <c:pt idx="565">
                  <c:v>11.8</c:v>
                </c:pt>
                <c:pt idx="566">
                  <c:v>11.8</c:v>
                </c:pt>
                <c:pt idx="567">
                  <c:v>11.8</c:v>
                </c:pt>
                <c:pt idx="568">
                  <c:v>11.8</c:v>
                </c:pt>
                <c:pt idx="569">
                  <c:v>11.8</c:v>
                </c:pt>
                <c:pt idx="570">
                  <c:v>11.8</c:v>
                </c:pt>
                <c:pt idx="571">
                  <c:v>11.8</c:v>
                </c:pt>
                <c:pt idx="572">
                  <c:v>11.8</c:v>
                </c:pt>
                <c:pt idx="573">
                  <c:v>11.8</c:v>
                </c:pt>
                <c:pt idx="574">
                  <c:v>11.9</c:v>
                </c:pt>
                <c:pt idx="575">
                  <c:v>11.8</c:v>
                </c:pt>
                <c:pt idx="576">
                  <c:v>11.8</c:v>
                </c:pt>
                <c:pt idx="577">
                  <c:v>11.8</c:v>
                </c:pt>
                <c:pt idx="578">
                  <c:v>11.8</c:v>
                </c:pt>
                <c:pt idx="579">
                  <c:v>11.8</c:v>
                </c:pt>
                <c:pt idx="580">
                  <c:v>11.8</c:v>
                </c:pt>
                <c:pt idx="581">
                  <c:v>11.7</c:v>
                </c:pt>
                <c:pt idx="582">
                  <c:v>11.8</c:v>
                </c:pt>
                <c:pt idx="583">
                  <c:v>11.8</c:v>
                </c:pt>
                <c:pt idx="584">
                  <c:v>11.8</c:v>
                </c:pt>
                <c:pt idx="585">
                  <c:v>11.8</c:v>
                </c:pt>
                <c:pt idx="586">
                  <c:v>11.7</c:v>
                </c:pt>
                <c:pt idx="587">
                  <c:v>11.7</c:v>
                </c:pt>
                <c:pt idx="588">
                  <c:v>11.7</c:v>
                </c:pt>
                <c:pt idx="589">
                  <c:v>11.8</c:v>
                </c:pt>
                <c:pt idx="590">
                  <c:v>11.8</c:v>
                </c:pt>
                <c:pt idx="591">
                  <c:v>11.8</c:v>
                </c:pt>
                <c:pt idx="592">
                  <c:v>11.8</c:v>
                </c:pt>
                <c:pt idx="593">
                  <c:v>11.8</c:v>
                </c:pt>
                <c:pt idx="594">
                  <c:v>11.8</c:v>
                </c:pt>
                <c:pt idx="595">
                  <c:v>11.8</c:v>
                </c:pt>
                <c:pt idx="596">
                  <c:v>11.7</c:v>
                </c:pt>
                <c:pt idx="597">
                  <c:v>11.7</c:v>
                </c:pt>
                <c:pt idx="598">
                  <c:v>11.8</c:v>
                </c:pt>
                <c:pt idx="599">
                  <c:v>11.8</c:v>
                </c:pt>
                <c:pt idx="600">
                  <c:v>11.8</c:v>
                </c:pt>
                <c:pt idx="601">
                  <c:v>11.7</c:v>
                </c:pt>
                <c:pt idx="602">
                  <c:v>11.8</c:v>
                </c:pt>
                <c:pt idx="603">
                  <c:v>11.8</c:v>
                </c:pt>
                <c:pt idx="604">
                  <c:v>11.8</c:v>
                </c:pt>
                <c:pt idx="605">
                  <c:v>11.7</c:v>
                </c:pt>
                <c:pt idx="606">
                  <c:v>11.8</c:v>
                </c:pt>
                <c:pt idx="607">
                  <c:v>11.8</c:v>
                </c:pt>
                <c:pt idx="608">
                  <c:v>11.7</c:v>
                </c:pt>
                <c:pt idx="609">
                  <c:v>11.8</c:v>
                </c:pt>
                <c:pt idx="610">
                  <c:v>11.8</c:v>
                </c:pt>
                <c:pt idx="611">
                  <c:v>11.8</c:v>
                </c:pt>
                <c:pt idx="612">
                  <c:v>11.8</c:v>
                </c:pt>
                <c:pt idx="613">
                  <c:v>11.7</c:v>
                </c:pt>
                <c:pt idx="614">
                  <c:v>11.8</c:v>
                </c:pt>
                <c:pt idx="615">
                  <c:v>11.7</c:v>
                </c:pt>
                <c:pt idx="616">
                  <c:v>11.7</c:v>
                </c:pt>
                <c:pt idx="617">
                  <c:v>11.8</c:v>
                </c:pt>
                <c:pt idx="618">
                  <c:v>11.8</c:v>
                </c:pt>
                <c:pt idx="619">
                  <c:v>11.8</c:v>
                </c:pt>
                <c:pt idx="620">
                  <c:v>11.8</c:v>
                </c:pt>
                <c:pt idx="621">
                  <c:v>11.9</c:v>
                </c:pt>
                <c:pt idx="622">
                  <c:v>11.8</c:v>
                </c:pt>
                <c:pt idx="623">
                  <c:v>11.8</c:v>
                </c:pt>
                <c:pt idx="624">
                  <c:v>11.7</c:v>
                </c:pt>
                <c:pt idx="625">
                  <c:v>11.8</c:v>
                </c:pt>
                <c:pt idx="626">
                  <c:v>11.8</c:v>
                </c:pt>
                <c:pt idx="627">
                  <c:v>11.8</c:v>
                </c:pt>
                <c:pt idx="628">
                  <c:v>11.7</c:v>
                </c:pt>
                <c:pt idx="629">
                  <c:v>11.8</c:v>
                </c:pt>
                <c:pt idx="630">
                  <c:v>11.7</c:v>
                </c:pt>
                <c:pt idx="631">
                  <c:v>11.7</c:v>
                </c:pt>
                <c:pt idx="632">
                  <c:v>11.6</c:v>
                </c:pt>
                <c:pt idx="633">
                  <c:v>11.8</c:v>
                </c:pt>
                <c:pt idx="634">
                  <c:v>11.7</c:v>
                </c:pt>
                <c:pt idx="635">
                  <c:v>11.8</c:v>
                </c:pt>
                <c:pt idx="636">
                  <c:v>11.7</c:v>
                </c:pt>
                <c:pt idx="637">
                  <c:v>11.7</c:v>
                </c:pt>
                <c:pt idx="638">
                  <c:v>11.8</c:v>
                </c:pt>
                <c:pt idx="639">
                  <c:v>11.7</c:v>
                </c:pt>
                <c:pt idx="640">
                  <c:v>11.7</c:v>
                </c:pt>
                <c:pt idx="641">
                  <c:v>11.7</c:v>
                </c:pt>
                <c:pt idx="642">
                  <c:v>11.7</c:v>
                </c:pt>
                <c:pt idx="643">
                  <c:v>11.7</c:v>
                </c:pt>
                <c:pt idx="644">
                  <c:v>11.7</c:v>
                </c:pt>
                <c:pt idx="645">
                  <c:v>11.7</c:v>
                </c:pt>
                <c:pt idx="646">
                  <c:v>11.7</c:v>
                </c:pt>
                <c:pt idx="647">
                  <c:v>11.7</c:v>
                </c:pt>
                <c:pt idx="648">
                  <c:v>11.7</c:v>
                </c:pt>
                <c:pt idx="649">
                  <c:v>11.7</c:v>
                </c:pt>
                <c:pt idx="650">
                  <c:v>11.7</c:v>
                </c:pt>
                <c:pt idx="651">
                  <c:v>11.7</c:v>
                </c:pt>
                <c:pt idx="652">
                  <c:v>11.6</c:v>
                </c:pt>
                <c:pt idx="653">
                  <c:v>11.7</c:v>
                </c:pt>
                <c:pt idx="654">
                  <c:v>11.7</c:v>
                </c:pt>
                <c:pt idx="655">
                  <c:v>11.7</c:v>
                </c:pt>
                <c:pt idx="656">
                  <c:v>11.7</c:v>
                </c:pt>
                <c:pt idx="657">
                  <c:v>11.7</c:v>
                </c:pt>
                <c:pt idx="658">
                  <c:v>11.7</c:v>
                </c:pt>
                <c:pt idx="659">
                  <c:v>11.7</c:v>
                </c:pt>
                <c:pt idx="660">
                  <c:v>11.7</c:v>
                </c:pt>
                <c:pt idx="661">
                  <c:v>11.7</c:v>
                </c:pt>
                <c:pt idx="662">
                  <c:v>11.7</c:v>
                </c:pt>
                <c:pt idx="663">
                  <c:v>11.7</c:v>
                </c:pt>
                <c:pt idx="664">
                  <c:v>11.7</c:v>
                </c:pt>
                <c:pt idx="665">
                  <c:v>11.7</c:v>
                </c:pt>
                <c:pt idx="666">
                  <c:v>11.7</c:v>
                </c:pt>
                <c:pt idx="667">
                  <c:v>11.7</c:v>
                </c:pt>
                <c:pt idx="668">
                  <c:v>11.7</c:v>
                </c:pt>
                <c:pt idx="669">
                  <c:v>11.6</c:v>
                </c:pt>
                <c:pt idx="670">
                  <c:v>11.7</c:v>
                </c:pt>
                <c:pt idx="671">
                  <c:v>11.7</c:v>
                </c:pt>
                <c:pt idx="672">
                  <c:v>11.7</c:v>
                </c:pt>
                <c:pt idx="673">
                  <c:v>11.7</c:v>
                </c:pt>
                <c:pt idx="674">
                  <c:v>11.8</c:v>
                </c:pt>
                <c:pt idx="675">
                  <c:v>11.7</c:v>
                </c:pt>
                <c:pt idx="676">
                  <c:v>11.7</c:v>
                </c:pt>
                <c:pt idx="677">
                  <c:v>11.7</c:v>
                </c:pt>
                <c:pt idx="678">
                  <c:v>11.7</c:v>
                </c:pt>
                <c:pt idx="679">
                  <c:v>11.6</c:v>
                </c:pt>
                <c:pt idx="680">
                  <c:v>11.7</c:v>
                </c:pt>
                <c:pt idx="681">
                  <c:v>11.7</c:v>
                </c:pt>
                <c:pt idx="682">
                  <c:v>11.6</c:v>
                </c:pt>
                <c:pt idx="683">
                  <c:v>11.6</c:v>
                </c:pt>
                <c:pt idx="684">
                  <c:v>11.6</c:v>
                </c:pt>
                <c:pt idx="685">
                  <c:v>11.7</c:v>
                </c:pt>
                <c:pt idx="686">
                  <c:v>11.7</c:v>
                </c:pt>
                <c:pt idx="687">
                  <c:v>11.7</c:v>
                </c:pt>
                <c:pt idx="688">
                  <c:v>11.7</c:v>
                </c:pt>
                <c:pt idx="689">
                  <c:v>11.6</c:v>
                </c:pt>
                <c:pt idx="690">
                  <c:v>11.6</c:v>
                </c:pt>
                <c:pt idx="691">
                  <c:v>11.6</c:v>
                </c:pt>
                <c:pt idx="692">
                  <c:v>11.6</c:v>
                </c:pt>
                <c:pt idx="693">
                  <c:v>11.6</c:v>
                </c:pt>
                <c:pt idx="694">
                  <c:v>11.6</c:v>
                </c:pt>
                <c:pt idx="695">
                  <c:v>11.6</c:v>
                </c:pt>
                <c:pt idx="696">
                  <c:v>11.6</c:v>
                </c:pt>
                <c:pt idx="697">
                  <c:v>11.6</c:v>
                </c:pt>
                <c:pt idx="698">
                  <c:v>11.6</c:v>
                </c:pt>
                <c:pt idx="699">
                  <c:v>11.6</c:v>
                </c:pt>
                <c:pt idx="700">
                  <c:v>11.6</c:v>
                </c:pt>
                <c:pt idx="701">
                  <c:v>11.6</c:v>
                </c:pt>
                <c:pt idx="702">
                  <c:v>11.7</c:v>
                </c:pt>
                <c:pt idx="703">
                  <c:v>11.5</c:v>
                </c:pt>
                <c:pt idx="704">
                  <c:v>11.6</c:v>
                </c:pt>
                <c:pt idx="705">
                  <c:v>11.5</c:v>
                </c:pt>
                <c:pt idx="706">
                  <c:v>11.6</c:v>
                </c:pt>
                <c:pt idx="707">
                  <c:v>11.6</c:v>
                </c:pt>
                <c:pt idx="708">
                  <c:v>11.6</c:v>
                </c:pt>
                <c:pt idx="709">
                  <c:v>11.6</c:v>
                </c:pt>
                <c:pt idx="710">
                  <c:v>11.6</c:v>
                </c:pt>
                <c:pt idx="711">
                  <c:v>11.5</c:v>
                </c:pt>
                <c:pt idx="712">
                  <c:v>11.6</c:v>
                </c:pt>
                <c:pt idx="713">
                  <c:v>11.6</c:v>
                </c:pt>
                <c:pt idx="714">
                  <c:v>11.6</c:v>
                </c:pt>
                <c:pt idx="715">
                  <c:v>11.6</c:v>
                </c:pt>
                <c:pt idx="716">
                  <c:v>11.7</c:v>
                </c:pt>
                <c:pt idx="717">
                  <c:v>11.6</c:v>
                </c:pt>
                <c:pt idx="718">
                  <c:v>11.6</c:v>
                </c:pt>
                <c:pt idx="719">
                  <c:v>11.6</c:v>
                </c:pt>
                <c:pt idx="720">
                  <c:v>11.6</c:v>
                </c:pt>
                <c:pt idx="721">
                  <c:v>11.6</c:v>
                </c:pt>
                <c:pt idx="722">
                  <c:v>11.6</c:v>
                </c:pt>
                <c:pt idx="723">
                  <c:v>11.6</c:v>
                </c:pt>
                <c:pt idx="724">
                  <c:v>11.6</c:v>
                </c:pt>
                <c:pt idx="725">
                  <c:v>11.6</c:v>
                </c:pt>
                <c:pt idx="726">
                  <c:v>11.6</c:v>
                </c:pt>
                <c:pt idx="727">
                  <c:v>11.6</c:v>
                </c:pt>
                <c:pt idx="728">
                  <c:v>11.6</c:v>
                </c:pt>
                <c:pt idx="729">
                  <c:v>11.5</c:v>
                </c:pt>
                <c:pt idx="730">
                  <c:v>11.5</c:v>
                </c:pt>
                <c:pt idx="731">
                  <c:v>11.6</c:v>
                </c:pt>
                <c:pt idx="732">
                  <c:v>11.6</c:v>
                </c:pt>
                <c:pt idx="733">
                  <c:v>11.6</c:v>
                </c:pt>
                <c:pt idx="734">
                  <c:v>11.6</c:v>
                </c:pt>
                <c:pt idx="735">
                  <c:v>11.6</c:v>
                </c:pt>
                <c:pt idx="736">
                  <c:v>11.5</c:v>
                </c:pt>
                <c:pt idx="737">
                  <c:v>11.6</c:v>
                </c:pt>
                <c:pt idx="738">
                  <c:v>11.6</c:v>
                </c:pt>
                <c:pt idx="739">
                  <c:v>11.5</c:v>
                </c:pt>
                <c:pt idx="740">
                  <c:v>11.6</c:v>
                </c:pt>
                <c:pt idx="741">
                  <c:v>11.5</c:v>
                </c:pt>
                <c:pt idx="742">
                  <c:v>11.6</c:v>
                </c:pt>
                <c:pt idx="743">
                  <c:v>11.5</c:v>
                </c:pt>
                <c:pt idx="744">
                  <c:v>11.5</c:v>
                </c:pt>
                <c:pt idx="745">
                  <c:v>11.6</c:v>
                </c:pt>
                <c:pt idx="746">
                  <c:v>11.6</c:v>
                </c:pt>
                <c:pt idx="747">
                  <c:v>11.6</c:v>
                </c:pt>
                <c:pt idx="748">
                  <c:v>11.6</c:v>
                </c:pt>
                <c:pt idx="749">
                  <c:v>11.5</c:v>
                </c:pt>
                <c:pt idx="750">
                  <c:v>11.6</c:v>
                </c:pt>
                <c:pt idx="751">
                  <c:v>11.6</c:v>
                </c:pt>
                <c:pt idx="752">
                  <c:v>11.6</c:v>
                </c:pt>
                <c:pt idx="753">
                  <c:v>11.6</c:v>
                </c:pt>
                <c:pt idx="754">
                  <c:v>11.6</c:v>
                </c:pt>
                <c:pt idx="755">
                  <c:v>11.6</c:v>
                </c:pt>
                <c:pt idx="756">
                  <c:v>11.5</c:v>
                </c:pt>
                <c:pt idx="757">
                  <c:v>11.6</c:v>
                </c:pt>
                <c:pt idx="758">
                  <c:v>11.6</c:v>
                </c:pt>
                <c:pt idx="759">
                  <c:v>11.5</c:v>
                </c:pt>
                <c:pt idx="760">
                  <c:v>11.5</c:v>
                </c:pt>
                <c:pt idx="761">
                  <c:v>11.5</c:v>
                </c:pt>
                <c:pt idx="762">
                  <c:v>11.5</c:v>
                </c:pt>
                <c:pt idx="763">
                  <c:v>11.6</c:v>
                </c:pt>
                <c:pt idx="764">
                  <c:v>11.5</c:v>
                </c:pt>
                <c:pt idx="765">
                  <c:v>11.6</c:v>
                </c:pt>
                <c:pt idx="766">
                  <c:v>11.6</c:v>
                </c:pt>
                <c:pt idx="767">
                  <c:v>11.5</c:v>
                </c:pt>
                <c:pt idx="768">
                  <c:v>11.6</c:v>
                </c:pt>
                <c:pt idx="769">
                  <c:v>11.5</c:v>
                </c:pt>
                <c:pt idx="770">
                  <c:v>11.6</c:v>
                </c:pt>
                <c:pt idx="771">
                  <c:v>11.5</c:v>
                </c:pt>
                <c:pt idx="772">
                  <c:v>11.5</c:v>
                </c:pt>
                <c:pt idx="773">
                  <c:v>11.5</c:v>
                </c:pt>
                <c:pt idx="774">
                  <c:v>11.5</c:v>
                </c:pt>
                <c:pt idx="775">
                  <c:v>11.5</c:v>
                </c:pt>
                <c:pt idx="776">
                  <c:v>11.5</c:v>
                </c:pt>
                <c:pt idx="777">
                  <c:v>11.6</c:v>
                </c:pt>
                <c:pt idx="778">
                  <c:v>11.6</c:v>
                </c:pt>
                <c:pt idx="779">
                  <c:v>11.6</c:v>
                </c:pt>
                <c:pt idx="780">
                  <c:v>11.5</c:v>
                </c:pt>
                <c:pt idx="781">
                  <c:v>11.6</c:v>
                </c:pt>
                <c:pt idx="782">
                  <c:v>11.6</c:v>
                </c:pt>
                <c:pt idx="783">
                  <c:v>11.6</c:v>
                </c:pt>
                <c:pt idx="784">
                  <c:v>11.6</c:v>
                </c:pt>
                <c:pt idx="785">
                  <c:v>11.5</c:v>
                </c:pt>
                <c:pt idx="786">
                  <c:v>11.5</c:v>
                </c:pt>
                <c:pt idx="787">
                  <c:v>11.5</c:v>
                </c:pt>
                <c:pt idx="788">
                  <c:v>11.5</c:v>
                </c:pt>
                <c:pt idx="789">
                  <c:v>11.5</c:v>
                </c:pt>
                <c:pt idx="790">
                  <c:v>11.5</c:v>
                </c:pt>
                <c:pt idx="791">
                  <c:v>11.5</c:v>
                </c:pt>
                <c:pt idx="792">
                  <c:v>11.5</c:v>
                </c:pt>
                <c:pt idx="793">
                  <c:v>11.5</c:v>
                </c:pt>
                <c:pt idx="794">
                  <c:v>11.6</c:v>
                </c:pt>
                <c:pt idx="795">
                  <c:v>11.5</c:v>
                </c:pt>
                <c:pt idx="796">
                  <c:v>11.5</c:v>
                </c:pt>
                <c:pt idx="797">
                  <c:v>11.5</c:v>
                </c:pt>
                <c:pt idx="798">
                  <c:v>11.5</c:v>
                </c:pt>
                <c:pt idx="799">
                  <c:v>11.5</c:v>
                </c:pt>
                <c:pt idx="800">
                  <c:v>11.5</c:v>
                </c:pt>
                <c:pt idx="801">
                  <c:v>11.5</c:v>
                </c:pt>
                <c:pt idx="802">
                  <c:v>11.4</c:v>
                </c:pt>
                <c:pt idx="803">
                  <c:v>11.5</c:v>
                </c:pt>
                <c:pt idx="804">
                  <c:v>11.6</c:v>
                </c:pt>
                <c:pt idx="805">
                  <c:v>11.5</c:v>
                </c:pt>
                <c:pt idx="806">
                  <c:v>11.5</c:v>
                </c:pt>
                <c:pt idx="807">
                  <c:v>11.5</c:v>
                </c:pt>
                <c:pt idx="808">
                  <c:v>11.5</c:v>
                </c:pt>
                <c:pt idx="809">
                  <c:v>11.5</c:v>
                </c:pt>
                <c:pt idx="810">
                  <c:v>11.5</c:v>
                </c:pt>
                <c:pt idx="811">
                  <c:v>11.5</c:v>
                </c:pt>
                <c:pt idx="812">
                  <c:v>11.5</c:v>
                </c:pt>
                <c:pt idx="813">
                  <c:v>11.5</c:v>
                </c:pt>
                <c:pt idx="814">
                  <c:v>11.5</c:v>
                </c:pt>
                <c:pt idx="815">
                  <c:v>11.5</c:v>
                </c:pt>
                <c:pt idx="816">
                  <c:v>11.5</c:v>
                </c:pt>
                <c:pt idx="817">
                  <c:v>11.5</c:v>
                </c:pt>
                <c:pt idx="818">
                  <c:v>11.5</c:v>
                </c:pt>
                <c:pt idx="819">
                  <c:v>11.5</c:v>
                </c:pt>
                <c:pt idx="820">
                  <c:v>11.5</c:v>
                </c:pt>
                <c:pt idx="821">
                  <c:v>11.4</c:v>
                </c:pt>
                <c:pt idx="822">
                  <c:v>11.5</c:v>
                </c:pt>
                <c:pt idx="823">
                  <c:v>11.4</c:v>
                </c:pt>
                <c:pt idx="824">
                  <c:v>11.5</c:v>
                </c:pt>
                <c:pt idx="825">
                  <c:v>11.5</c:v>
                </c:pt>
                <c:pt idx="826">
                  <c:v>11.5</c:v>
                </c:pt>
                <c:pt idx="827">
                  <c:v>11.4</c:v>
                </c:pt>
                <c:pt idx="828">
                  <c:v>11.5</c:v>
                </c:pt>
                <c:pt idx="829">
                  <c:v>11.5</c:v>
                </c:pt>
                <c:pt idx="830">
                  <c:v>11.4</c:v>
                </c:pt>
                <c:pt idx="831">
                  <c:v>11.4</c:v>
                </c:pt>
                <c:pt idx="832">
                  <c:v>11.5</c:v>
                </c:pt>
                <c:pt idx="833">
                  <c:v>11.5</c:v>
                </c:pt>
                <c:pt idx="834">
                  <c:v>11.4</c:v>
                </c:pt>
                <c:pt idx="835">
                  <c:v>11.4</c:v>
                </c:pt>
                <c:pt idx="836">
                  <c:v>11.5</c:v>
                </c:pt>
                <c:pt idx="837">
                  <c:v>11.5</c:v>
                </c:pt>
                <c:pt idx="838">
                  <c:v>11.5</c:v>
                </c:pt>
                <c:pt idx="839">
                  <c:v>11.5</c:v>
                </c:pt>
                <c:pt idx="840">
                  <c:v>11.5</c:v>
                </c:pt>
                <c:pt idx="841">
                  <c:v>11.5</c:v>
                </c:pt>
                <c:pt idx="842">
                  <c:v>11.4</c:v>
                </c:pt>
                <c:pt idx="843">
                  <c:v>11.4</c:v>
                </c:pt>
                <c:pt idx="844">
                  <c:v>11.5</c:v>
                </c:pt>
                <c:pt idx="845">
                  <c:v>11.4</c:v>
                </c:pt>
                <c:pt idx="846">
                  <c:v>11.4</c:v>
                </c:pt>
                <c:pt idx="847">
                  <c:v>11.4</c:v>
                </c:pt>
                <c:pt idx="848">
                  <c:v>11.4</c:v>
                </c:pt>
                <c:pt idx="849">
                  <c:v>11.4</c:v>
                </c:pt>
                <c:pt idx="850">
                  <c:v>11.4</c:v>
                </c:pt>
                <c:pt idx="851">
                  <c:v>11.4</c:v>
                </c:pt>
                <c:pt idx="852">
                  <c:v>11.5</c:v>
                </c:pt>
                <c:pt idx="853">
                  <c:v>11.4</c:v>
                </c:pt>
                <c:pt idx="854">
                  <c:v>11.3</c:v>
                </c:pt>
                <c:pt idx="855">
                  <c:v>11.4</c:v>
                </c:pt>
                <c:pt idx="856">
                  <c:v>11.4</c:v>
                </c:pt>
                <c:pt idx="857">
                  <c:v>11.4</c:v>
                </c:pt>
                <c:pt idx="858">
                  <c:v>11.3</c:v>
                </c:pt>
                <c:pt idx="859">
                  <c:v>11.4</c:v>
                </c:pt>
                <c:pt idx="860">
                  <c:v>11.3</c:v>
                </c:pt>
                <c:pt idx="861">
                  <c:v>11.4</c:v>
                </c:pt>
                <c:pt idx="862">
                  <c:v>11.3</c:v>
                </c:pt>
                <c:pt idx="863">
                  <c:v>11.3</c:v>
                </c:pt>
                <c:pt idx="864">
                  <c:v>11.4</c:v>
                </c:pt>
                <c:pt idx="865">
                  <c:v>11.3</c:v>
                </c:pt>
                <c:pt idx="866">
                  <c:v>11.3</c:v>
                </c:pt>
                <c:pt idx="867">
                  <c:v>11.4</c:v>
                </c:pt>
                <c:pt idx="868">
                  <c:v>11.4</c:v>
                </c:pt>
                <c:pt idx="869">
                  <c:v>11.3</c:v>
                </c:pt>
                <c:pt idx="870">
                  <c:v>11.3</c:v>
                </c:pt>
                <c:pt idx="871">
                  <c:v>11.3</c:v>
                </c:pt>
                <c:pt idx="872">
                  <c:v>11.3</c:v>
                </c:pt>
                <c:pt idx="873">
                  <c:v>11.3</c:v>
                </c:pt>
                <c:pt idx="874">
                  <c:v>11.4</c:v>
                </c:pt>
                <c:pt idx="875">
                  <c:v>11.4</c:v>
                </c:pt>
                <c:pt idx="876">
                  <c:v>11.4</c:v>
                </c:pt>
                <c:pt idx="877">
                  <c:v>11.4</c:v>
                </c:pt>
                <c:pt idx="878">
                  <c:v>11.3</c:v>
                </c:pt>
                <c:pt idx="879">
                  <c:v>11.3</c:v>
                </c:pt>
                <c:pt idx="880">
                  <c:v>11.4</c:v>
                </c:pt>
                <c:pt idx="881">
                  <c:v>11.3</c:v>
                </c:pt>
                <c:pt idx="882">
                  <c:v>11.4</c:v>
                </c:pt>
                <c:pt idx="883">
                  <c:v>11.4</c:v>
                </c:pt>
                <c:pt idx="884">
                  <c:v>11.4</c:v>
                </c:pt>
                <c:pt idx="885">
                  <c:v>11.4</c:v>
                </c:pt>
                <c:pt idx="886">
                  <c:v>11.4</c:v>
                </c:pt>
                <c:pt idx="887">
                  <c:v>11.5</c:v>
                </c:pt>
                <c:pt idx="888">
                  <c:v>11.4</c:v>
                </c:pt>
                <c:pt idx="889">
                  <c:v>11.4</c:v>
                </c:pt>
                <c:pt idx="890">
                  <c:v>11.4</c:v>
                </c:pt>
                <c:pt idx="891">
                  <c:v>11.3</c:v>
                </c:pt>
                <c:pt idx="892">
                  <c:v>11.4</c:v>
                </c:pt>
                <c:pt idx="893">
                  <c:v>11.4</c:v>
                </c:pt>
                <c:pt idx="894">
                  <c:v>11.3</c:v>
                </c:pt>
                <c:pt idx="895">
                  <c:v>11.4</c:v>
                </c:pt>
                <c:pt idx="896">
                  <c:v>11.4</c:v>
                </c:pt>
                <c:pt idx="897">
                  <c:v>11.3</c:v>
                </c:pt>
                <c:pt idx="898">
                  <c:v>11.3</c:v>
                </c:pt>
                <c:pt idx="899">
                  <c:v>11.4</c:v>
                </c:pt>
                <c:pt idx="900">
                  <c:v>11.4</c:v>
                </c:pt>
                <c:pt idx="901">
                  <c:v>11.3</c:v>
                </c:pt>
                <c:pt idx="902">
                  <c:v>11.3</c:v>
                </c:pt>
                <c:pt idx="903">
                  <c:v>11.4</c:v>
                </c:pt>
                <c:pt idx="904">
                  <c:v>11.4</c:v>
                </c:pt>
                <c:pt idx="905">
                  <c:v>11.4</c:v>
                </c:pt>
                <c:pt idx="906">
                  <c:v>11.4</c:v>
                </c:pt>
                <c:pt idx="907">
                  <c:v>11.5</c:v>
                </c:pt>
                <c:pt idx="908">
                  <c:v>11.3</c:v>
                </c:pt>
                <c:pt idx="909">
                  <c:v>11.3</c:v>
                </c:pt>
                <c:pt idx="910">
                  <c:v>11.3</c:v>
                </c:pt>
                <c:pt idx="911">
                  <c:v>11.4</c:v>
                </c:pt>
                <c:pt idx="912">
                  <c:v>11.3</c:v>
                </c:pt>
                <c:pt idx="913">
                  <c:v>11.3</c:v>
                </c:pt>
                <c:pt idx="914">
                  <c:v>11.4</c:v>
                </c:pt>
                <c:pt idx="915">
                  <c:v>11.3</c:v>
                </c:pt>
                <c:pt idx="916">
                  <c:v>11.4</c:v>
                </c:pt>
                <c:pt idx="917">
                  <c:v>11.4</c:v>
                </c:pt>
                <c:pt idx="918">
                  <c:v>11.4</c:v>
                </c:pt>
                <c:pt idx="919">
                  <c:v>11.4</c:v>
                </c:pt>
                <c:pt idx="920">
                  <c:v>11.4</c:v>
                </c:pt>
                <c:pt idx="921">
                  <c:v>11.4</c:v>
                </c:pt>
                <c:pt idx="922">
                  <c:v>11.4</c:v>
                </c:pt>
                <c:pt idx="923">
                  <c:v>11.4</c:v>
                </c:pt>
                <c:pt idx="924">
                  <c:v>11.3</c:v>
                </c:pt>
                <c:pt idx="925">
                  <c:v>11.4</c:v>
                </c:pt>
                <c:pt idx="926">
                  <c:v>11.4</c:v>
                </c:pt>
                <c:pt idx="927">
                  <c:v>11.4</c:v>
                </c:pt>
                <c:pt idx="928">
                  <c:v>11.4</c:v>
                </c:pt>
                <c:pt idx="929">
                  <c:v>11.5</c:v>
                </c:pt>
                <c:pt idx="930">
                  <c:v>11.4</c:v>
                </c:pt>
                <c:pt idx="931">
                  <c:v>11.4</c:v>
                </c:pt>
                <c:pt idx="932">
                  <c:v>11.4</c:v>
                </c:pt>
                <c:pt idx="933">
                  <c:v>11.4</c:v>
                </c:pt>
                <c:pt idx="934">
                  <c:v>11.3</c:v>
                </c:pt>
                <c:pt idx="935">
                  <c:v>11.3</c:v>
                </c:pt>
                <c:pt idx="936">
                  <c:v>11.4</c:v>
                </c:pt>
                <c:pt idx="937">
                  <c:v>11.4</c:v>
                </c:pt>
                <c:pt idx="938">
                  <c:v>11.3</c:v>
                </c:pt>
                <c:pt idx="939">
                  <c:v>11.4</c:v>
                </c:pt>
                <c:pt idx="940">
                  <c:v>11.4</c:v>
                </c:pt>
                <c:pt idx="941">
                  <c:v>11.3</c:v>
                </c:pt>
                <c:pt idx="942">
                  <c:v>11.4</c:v>
                </c:pt>
                <c:pt idx="943">
                  <c:v>11.4</c:v>
                </c:pt>
                <c:pt idx="944">
                  <c:v>11.4</c:v>
                </c:pt>
                <c:pt idx="945">
                  <c:v>11.4</c:v>
                </c:pt>
                <c:pt idx="946">
                  <c:v>11.4</c:v>
                </c:pt>
                <c:pt idx="947">
                  <c:v>11.3</c:v>
                </c:pt>
                <c:pt idx="948">
                  <c:v>11.3</c:v>
                </c:pt>
                <c:pt idx="949">
                  <c:v>11.4</c:v>
                </c:pt>
                <c:pt idx="950">
                  <c:v>11.4</c:v>
                </c:pt>
                <c:pt idx="951">
                  <c:v>11.4</c:v>
                </c:pt>
                <c:pt idx="952">
                  <c:v>11.4</c:v>
                </c:pt>
                <c:pt idx="953">
                  <c:v>11.3</c:v>
                </c:pt>
                <c:pt idx="954">
                  <c:v>11.3</c:v>
                </c:pt>
                <c:pt idx="955">
                  <c:v>11.4</c:v>
                </c:pt>
                <c:pt idx="956">
                  <c:v>11.3</c:v>
                </c:pt>
                <c:pt idx="957">
                  <c:v>11.4</c:v>
                </c:pt>
                <c:pt idx="958">
                  <c:v>11.3</c:v>
                </c:pt>
                <c:pt idx="959">
                  <c:v>11.4</c:v>
                </c:pt>
                <c:pt idx="960">
                  <c:v>11.4</c:v>
                </c:pt>
                <c:pt idx="961">
                  <c:v>11.4</c:v>
                </c:pt>
                <c:pt idx="962">
                  <c:v>11.4</c:v>
                </c:pt>
                <c:pt idx="963">
                  <c:v>11.3</c:v>
                </c:pt>
                <c:pt idx="964">
                  <c:v>11.3</c:v>
                </c:pt>
                <c:pt idx="965">
                  <c:v>11.4</c:v>
                </c:pt>
                <c:pt idx="966">
                  <c:v>11.3</c:v>
                </c:pt>
                <c:pt idx="967">
                  <c:v>11.3</c:v>
                </c:pt>
                <c:pt idx="968">
                  <c:v>11.4</c:v>
                </c:pt>
                <c:pt idx="969">
                  <c:v>11.3</c:v>
                </c:pt>
                <c:pt idx="970">
                  <c:v>11.4</c:v>
                </c:pt>
                <c:pt idx="971">
                  <c:v>11.4</c:v>
                </c:pt>
                <c:pt idx="972">
                  <c:v>11.3</c:v>
                </c:pt>
                <c:pt idx="973">
                  <c:v>11.5</c:v>
                </c:pt>
                <c:pt idx="974">
                  <c:v>11.4</c:v>
                </c:pt>
                <c:pt idx="975">
                  <c:v>11.3</c:v>
                </c:pt>
                <c:pt idx="976">
                  <c:v>11.4</c:v>
                </c:pt>
                <c:pt idx="977">
                  <c:v>11.4</c:v>
                </c:pt>
                <c:pt idx="978">
                  <c:v>11.4</c:v>
                </c:pt>
                <c:pt idx="979">
                  <c:v>11.4</c:v>
                </c:pt>
                <c:pt idx="980">
                  <c:v>11.4</c:v>
                </c:pt>
                <c:pt idx="981">
                  <c:v>11.4</c:v>
                </c:pt>
                <c:pt idx="982">
                  <c:v>11.4</c:v>
                </c:pt>
                <c:pt idx="983">
                  <c:v>11.4</c:v>
                </c:pt>
                <c:pt idx="984">
                  <c:v>11.4</c:v>
                </c:pt>
                <c:pt idx="985">
                  <c:v>11.4</c:v>
                </c:pt>
                <c:pt idx="986">
                  <c:v>11.3</c:v>
                </c:pt>
                <c:pt idx="987">
                  <c:v>11.3</c:v>
                </c:pt>
                <c:pt idx="988">
                  <c:v>11.3</c:v>
                </c:pt>
                <c:pt idx="989">
                  <c:v>11.3</c:v>
                </c:pt>
                <c:pt idx="990">
                  <c:v>11.4</c:v>
                </c:pt>
                <c:pt idx="991">
                  <c:v>11.3</c:v>
                </c:pt>
                <c:pt idx="992">
                  <c:v>11.3</c:v>
                </c:pt>
                <c:pt idx="993">
                  <c:v>11.3</c:v>
                </c:pt>
                <c:pt idx="994">
                  <c:v>11.3</c:v>
                </c:pt>
                <c:pt idx="995">
                  <c:v>11.4</c:v>
                </c:pt>
                <c:pt idx="996">
                  <c:v>11.3</c:v>
                </c:pt>
                <c:pt idx="997">
                  <c:v>11.3</c:v>
                </c:pt>
                <c:pt idx="998">
                  <c:v>11.3</c:v>
                </c:pt>
                <c:pt idx="999">
                  <c:v>11.3</c:v>
                </c:pt>
                <c:pt idx="1000">
                  <c:v>11.3</c:v>
                </c:pt>
                <c:pt idx="1001">
                  <c:v>11.3</c:v>
                </c:pt>
                <c:pt idx="1002">
                  <c:v>11.3</c:v>
                </c:pt>
                <c:pt idx="1003">
                  <c:v>11.3</c:v>
                </c:pt>
                <c:pt idx="1004">
                  <c:v>11.3</c:v>
                </c:pt>
                <c:pt idx="1005">
                  <c:v>11.2</c:v>
                </c:pt>
                <c:pt idx="1006">
                  <c:v>11.2</c:v>
                </c:pt>
                <c:pt idx="1007">
                  <c:v>11.2</c:v>
                </c:pt>
                <c:pt idx="1008">
                  <c:v>11.3</c:v>
                </c:pt>
                <c:pt idx="1009">
                  <c:v>11.2</c:v>
                </c:pt>
                <c:pt idx="1010">
                  <c:v>11.3</c:v>
                </c:pt>
                <c:pt idx="1011">
                  <c:v>11.3</c:v>
                </c:pt>
                <c:pt idx="1012">
                  <c:v>11.3</c:v>
                </c:pt>
                <c:pt idx="1013">
                  <c:v>11.3</c:v>
                </c:pt>
                <c:pt idx="1014">
                  <c:v>11.3</c:v>
                </c:pt>
                <c:pt idx="1015">
                  <c:v>11.3</c:v>
                </c:pt>
                <c:pt idx="1016">
                  <c:v>11.3</c:v>
                </c:pt>
                <c:pt idx="1017">
                  <c:v>11.3</c:v>
                </c:pt>
                <c:pt idx="1018">
                  <c:v>11.3</c:v>
                </c:pt>
                <c:pt idx="1019">
                  <c:v>11.3</c:v>
                </c:pt>
                <c:pt idx="1020">
                  <c:v>11.3</c:v>
                </c:pt>
                <c:pt idx="1021">
                  <c:v>11.3</c:v>
                </c:pt>
                <c:pt idx="1022">
                  <c:v>11.3</c:v>
                </c:pt>
                <c:pt idx="1023">
                  <c:v>11.3</c:v>
                </c:pt>
                <c:pt idx="1024">
                  <c:v>11.3</c:v>
                </c:pt>
                <c:pt idx="1025">
                  <c:v>11.3</c:v>
                </c:pt>
                <c:pt idx="1026">
                  <c:v>11.3</c:v>
                </c:pt>
                <c:pt idx="1027">
                  <c:v>11.3</c:v>
                </c:pt>
                <c:pt idx="1028">
                  <c:v>11.3</c:v>
                </c:pt>
                <c:pt idx="1029">
                  <c:v>11.3</c:v>
                </c:pt>
                <c:pt idx="1030">
                  <c:v>11.3</c:v>
                </c:pt>
                <c:pt idx="1031">
                  <c:v>11.3</c:v>
                </c:pt>
                <c:pt idx="1032">
                  <c:v>11.3</c:v>
                </c:pt>
                <c:pt idx="1033">
                  <c:v>11.3</c:v>
                </c:pt>
                <c:pt idx="1034">
                  <c:v>11.3</c:v>
                </c:pt>
                <c:pt idx="1035">
                  <c:v>11.3</c:v>
                </c:pt>
                <c:pt idx="1036">
                  <c:v>11.3</c:v>
                </c:pt>
                <c:pt idx="1037">
                  <c:v>11.2</c:v>
                </c:pt>
                <c:pt idx="1038">
                  <c:v>11.2</c:v>
                </c:pt>
                <c:pt idx="1039">
                  <c:v>11.2</c:v>
                </c:pt>
                <c:pt idx="1040">
                  <c:v>11.2</c:v>
                </c:pt>
                <c:pt idx="1041">
                  <c:v>11.2</c:v>
                </c:pt>
                <c:pt idx="1042">
                  <c:v>11.2</c:v>
                </c:pt>
                <c:pt idx="1043">
                  <c:v>11.2</c:v>
                </c:pt>
                <c:pt idx="1044">
                  <c:v>11.2</c:v>
                </c:pt>
                <c:pt idx="1045">
                  <c:v>11.2</c:v>
                </c:pt>
                <c:pt idx="1046">
                  <c:v>11.2</c:v>
                </c:pt>
                <c:pt idx="1047">
                  <c:v>11.3</c:v>
                </c:pt>
                <c:pt idx="1048">
                  <c:v>11.2</c:v>
                </c:pt>
                <c:pt idx="1049">
                  <c:v>11.3</c:v>
                </c:pt>
                <c:pt idx="1050">
                  <c:v>11.2</c:v>
                </c:pt>
                <c:pt idx="1051">
                  <c:v>11.2</c:v>
                </c:pt>
                <c:pt idx="1052">
                  <c:v>11.3</c:v>
                </c:pt>
                <c:pt idx="1053">
                  <c:v>11.3</c:v>
                </c:pt>
                <c:pt idx="1054">
                  <c:v>11.3</c:v>
                </c:pt>
                <c:pt idx="1055">
                  <c:v>11.3</c:v>
                </c:pt>
                <c:pt idx="1056">
                  <c:v>11.3</c:v>
                </c:pt>
                <c:pt idx="1057">
                  <c:v>11.3</c:v>
                </c:pt>
                <c:pt idx="1058">
                  <c:v>11.3</c:v>
                </c:pt>
                <c:pt idx="1059">
                  <c:v>11.2</c:v>
                </c:pt>
                <c:pt idx="1060">
                  <c:v>11.2</c:v>
                </c:pt>
                <c:pt idx="1061">
                  <c:v>11.3</c:v>
                </c:pt>
                <c:pt idx="1062">
                  <c:v>11.2</c:v>
                </c:pt>
                <c:pt idx="1063">
                  <c:v>11.2</c:v>
                </c:pt>
                <c:pt idx="1064">
                  <c:v>11.3</c:v>
                </c:pt>
                <c:pt idx="1065">
                  <c:v>11.2</c:v>
                </c:pt>
                <c:pt idx="1066">
                  <c:v>11.2</c:v>
                </c:pt>
                <c:pt idx="1067">
                  <c:v>11.2</c:v>
                </c:pt>
                <c:pt idx="1068">
                  <c:v>11.2</c:v>
                </c:pt>
                <c:pt idx="1069">
                  <c:v>11.2</c:v>
                </c:pt>
                <c:pt idx="1070">
                  <c:v>11.2</c:v>
                </c:pt>
                <c:pt idx="1071">
                  <c:v>11.2</c:v>
                </c:pt>
                <c:pt idx="1072">
                  <c:v>11.2</c:v>
                </c:pt>
                <c:pt idx="1073">
                  <c:v>11.2</c:v>
                </c:pt>
                <c:pt idx="1074">
                  <c:v>11.2</c:v>
                </c:pt>
                <c:pt idx="1075">
                  <c:v>11.2</c:v>
                </c:pt>
                <c:pt idx="1076">
                  <c:v>11.3</c:v>
                </c:pt>
                <c:pt idx="1077">
                  <c:v>11.2</c:v>
                </c:pt>
                <c:pt idx="1078">
                  <c:v>11.2</c:v>
                </c:pt>
                <c:pt idx="1079">
                  <c:v>11.2</c:v>
                </c:pt>
                <c:pt idx="1080">
                  <c:v>11.3</c:v>
                </c:pt>
                <c:pt idx="1081">
                  <c:v>11.2</c:v>
                </c:pt>
                <c:pt idx="1082">
                  <c:v>11.2</c:v>
                </c:pt>
                <c:pt idx="1083">
                  <c:v>11.2</c:v>
                </c:pt>
                <c:pt idx="1084">
                  <c:v>11.2</c:v>
                </c:pt>
                <c:pt idx="1085">
                  <c:v>11.2</c:v>
                </c:pt>
                <c:pt idx="1086">
                  <c:v>11.2</c:v>
                </c:pt>
                <c:pt idx="1087">
                  <c:v>11.2</c:v>
                </c:pt>
                <c:pt idx="1088">
                  <c:v>11.2</c:v>
                </c:pt>
                <c:pt idx="1089">
                  <c:v>11.2</c:v>
                </c:pt>
                <c:pt idx="1090">
                  <c:v>11.2</c:v>
                </c:pt>
                <c:pt idx="1091">
                  <c:v>11.2</c:v>
                </c:pt>
                <c:pt idx="1092">
                  <c:v>11.2</c:v>
                </c:pt>
                <c:pt idx="1093">
                  <c:v>11.2</c:v>
                </c:pt>
                <c:pt idx="1094">
                  <c:v>11.2</c:v>
                </c:pt>
                <c:pt idx="1095">
                  <c:v>11.1</c:v>
                </c:pt>
                <c:pt idx="1096">
                  <c:v>11.2</c:v>
                </c:pt>
                <c:pt idx="1097">
                  <c:v>11.2</c:v>
                </c:pt>
                <c:pt idx="1098">
                  <c:v>11.1</c:v>
                </c:pt>
                <c:pt idx="1099">
                  <c:v>11.1</c:v>
                </c:pt>
                <c:pt idx="1100">
                  <c:v>11.2</c:v>
                </c:pt>
                <c:pt idx="1101">
                  <c:v>11.2</c:v>
                </c:pt>
                <c:pt idx="1102">
                  <c:v>11.2</c:v>
                </c:pt>
                <c:pt idx="1103">
                  <c:v>11.2</c:v>
                </c:pt>
                <c:pt idx="1104">
                  <c:v>11.2</c:v>
                </c:pt>
                <c:pt idx="1105">
                  <c:v>11.2</c:v>
                </c:pt>
                <c:pt idx="1106">
                  <c:v>11.2</c:v>
                </c:pt>
                <c:pt idx="1107">
                  <c:v>11.2</c:v>
                </c:pt>
                <c:pt idx="1108">
                  <c:v>11.2</c:v>
                </c:pt>
                <c:pt idx="1109">
                  <c:v>11.2</c:v>
                </c:pt>
                <c:pt idx="1110">
                  <c:v>11.1</c:v>
                </c:pt>
                <c:pt idx="1111">
                  <c:v>11.2</c:v>
                </c:pt>
                <c:pt idx="1112">
                  <c:v>11.2</c:v>
                </c:pt>
                <c:pt idx="1113">
                  <c:v>11.2</c:v>
                </c:pt>
                <c:pt idx="1114">
                  <c:v>11.2</c:v>
                </c:pt>
                <c:pt idx="1115">
                  <c:v>11.2</c:v>
                </c:pt>
                <c:pt idx="1116">
                  <c:v>11.2</c:v>
                </c:pt>
                <c:pt idx="1117">
                  <c:v>11.1</c:v>
                </c:pt>
                <c:pt idx="1118">
                  <c:v>11.2</c:v>
                </c:pt>
                <c:pt idx="1119">
                  <c:v>11.2</c:v>
                </c:pt>
                <c:pt idx="1120">
                  <c:v>11.1</c:v>
                </c:pt>
                <c:pt idx="1121">
                  <c:v>11.2</c:v>
                </c:pt>
                <c:pt idx="1122">
                  <c:v>11.2</c:v>
                </c:pt>
                <c:pt idx="1123">
                  <c:v>11.1</c:v>
                </c:pt>
                <c:pt idx="1124">
                  <c:v>11.2</c:v>
                </c:pt>
                <c:pt idx="1125">
                  <c:v>11.2</c:v>
                </c:pt>
                <c:pt idx="1126">
                  <c:v>11.1</c:v>
                </c:pt>
                <c:pt idx="1127">
                  <c:v>11.2</c:v>
                </c:pt>
                <c:pt idx="1128">
                  <c:v>11.2</c:v>
                </c:pt>
                <c:pt idx="1129">
                  <c:v>11.2</c:v>
                </c:pt>
                <c:pt idx="1130">
                  <c:v>11.2</c:v>
                </c:pt>
                <c:pt idx="1131">
                  <c:v>11.2</c:v>
                </c:pt>
                <c:pt idx="1132">
                  <c:v>11.2</c:v>
                </c:pt>
                <c:pt idx="1133">
                  <c:v>11.2</c:v>
                </c:pt>
                <c:pt idx="1134">
                  <c:v>11.2</c:v>
                </c:pt>
                <c:pt idx="1135">
                  <c:v>11.1</c:v>
                </c:pt>
                <c:pt idx="1136">
                  <c:v>11.1</c:v>
                </c:pt>
                <c:pt idx="1137">
                  <c:v>11.1</c:v>
                </c:pt>
                <c:pt idx="1138">
                  <c:v>11.1</c:v>
                </c:pt>
                <c:pt idx="1139">
                  <c:v>11.2</c:v>
                </c:pt>
                <c:pt idx="1140">
                  <c:v>11.1</c:v>
                </c:pt>
                <c:pt idx="1141">
                  <c:v>11.2</c:v>
                </c:pt>
                <c:pt idx="1142">
                  <c:v>11.2</c:v>
                </c:pt>
                <c:pt idx="1143">
                  <c:v>11.1</c:v>
                </c:pt>
                <c:pt idx="1144">
                  <c:v>11.1</c:v>
                </c:pt>
                <c:pt idx="1145">
                  <c:v>11.1</c:v>
                </c:pt>
                <c:pt idx="1146">
                  <c:v>11.1</c:v>
                </c:pt>
                <c:pt idx="1147">
                  <c:v>11.1</c:v>
                </c:pt>
                <c:pt idx="1148">
                  <c:v>11.2</c:v>
                </c:pt>
                <c:pt idx="1149">
                  <c:v>11.1</c:v>
                </c:pt>
                <c:pt idx="1150">
                  <c:v>11.1</c:v>
                </c:pt>
                <c:pt idx="1151">
                  <c:v>11.2</c:v>
                </c:pt>
                <c:pt idx="1152">
                  <c:v>11.1</c:v>
                </c:pt>
                <c:pt idx="1153">
                  <c:v>11.1</c:v>
                </c:pt>
                <c:pt idx="1154">
                  <c:v>11.2</c:v>
                </c:pt>
                <c:pt idx="1155">
                  <c:v>11.1</c:v>
                </c:pt>
                <c:pt idx="1156">
                  <c:v>11.1</c:v>
                </c:pt>
                <c:pt idx="1157">
                  <c:v>11.2</c:v>
                </c:pt>
                <c:pt idx="1158">
                  <c:v>11.1</c:v>
                </c:pt>
                <c:pt idx="1159">
                  <c:v>11.1</c:v>
                </c:pt>
                <c:pt idx="1160">
                  <c:v>11.1</c:v>
                </c:pt>
                <c:pt idx="1161">
                  <c:v>11.1</c:v>
                </c:pt>
                <c:pt idx="1162">
                  <c:v>11.1</c:v>
                </c:pt>
                <c:pt idx="1163">
                  <c:v>11.2</c:v>
                </c:pt>
                <c:pt idx="1164">
                  <c:v>11.1</c:v>
                </c:pt>
                <c:pt idx="1165">
                  <c:v>11.2</c:v>
                </c:pt>
                <c:pt idx="1166">
                  <c:v>11.1</c:v>
                </c:pt>
                <c:pt idx="1167">
                  <c:v>11.1</c:v>
                </c:pt>
                <c:pt idx="1168">
                  <c:v>11.1</c:v>
                </c:pt>
                <c:pt idx="1169">
                  <c:v>11.1</c:v>
                </c:pt>
                <c:pt idx="1170">
                  <c:v>11.1</c:v>
                </c:pt>
                <c:pt idx="1171">
                  <c:v>11.1</c:v>
                </c:pt>
                <c:pt idx="1172">
                  <c:v>11.1</c:v>
                </c:pt>
                <c:pt idx="1173">
                  <c:v>11.1</c:v>
                </c:pt>
                <c:pt idx="1174">
                  <c:v>11.1</c:v>
                </c:pt>
                <c:pt idx="1175">
                  <c:v>11.1</c:v>
                </c:pt>
                <c:pt idx="1176">
                  <c:v>11.1</c:v>
                </c:pt>
                <c:pt idx="1177">
                  <c:v>11.1</c:v>
                </c:pt>
                <c:pt idx="1178">
                  <c:v>11.1</c:v>
                </c:pt>
                <c:pt idx="1179">
                  <c:v>11.1</c:v>
                </c:pt>
                <c:pt idx="1180">
                  <c:v>11.1</c:v>
                </c:pt>
                <c:pt idx="1181">
                  <c:v>11.1</c:v>
                </c:pt>
                <c:pt idx="1182">
                  <c:v>11.1</c:v>
                </c:pt>
                <c:pt idx="1183">
                  <c:v>11.1</c:v>
                </c:pt>
                <c:pt idx="1184">
                  <c:v>11.1</c:v>
                </c:pt>
                <c:pt idx="1185">
                  <c:v>11.1</c:v>
                </c:pt>
                <c:pt idx="1186">
                  <c:v>11.1</c:v>
                </c:pt>
                <c:pt idx="1187">
                  <c:v>11.1</c:v>
                </c:pt>
                <c:pt idx="1188">
                  <c:v>11.1</c:v>
                </c:pt>
                <c:pt idx="1189">
                  <c:v>11.1</c:v>
                </c:pt>
                <c:pt idx="1190">
                  <c:v>11.1</c:v>
                </c:pt>
                <c:pt idx="1191">
                  <c:v>11.1</c:v>
                </c:pt>
                <c:pt idx="1192">
                  <c:v>11.1</c:v>
                </c:pt>
                <c:pt idx="1193">
                  <c:v>11.1</c:v>
                </c:pt>
                <c:pt idx="1194">
                  <c:v>11.2</c:v>
                </c:pt>
                <c:pt idx="1195">
                  <c:v>11.2</c:v>
                </c:pt>
                <c:pt idx="1196">
                  <c:v>11.2</c:v>
                </c:pt>
                <c:pt idx="1197">
                  <c:v>11.1</c:v>
                </c:pt>
                <c:pt idx="1198">
                  <c:v>11.1</c:v>
                </c:pt>
                <c:pt idx="1199">
                  <c:v>11.1</c:v>
                </c:pt>
                <c:pt idx="1200">
                  <c:v>11.1</c:v>
                </c:pt>
                <c:pt idx="1201">
                  <c:v>11.1</c:v>
                </c:pt>
                <c:pt idx="1202">
                  <c:v>11.1</c:v>
                </c:pt>
                <c:pt idx="1203">
                  <c:v>11.1</c:v>
                </c:pt>
                <c:pt idx="1204">
                  <c:v>11.1</c:v>
                </c:pt>
                <c:pt idx="1205">
                  <c:v>11.1</c:v>
                </c:pt>
                <c:pt idx="1206">
                  <c:v>11.1</c:v>
                </c:pt>
                <c:pt idx="1207">
                  <c:v>11.1</c:v>
                </c:pt>
                <c:pt idx="1208">
                  <c:v>11</c:v>
                </c:pt>
                <c:pt idx="1209">
                  <c:v>11</c:v>
                </c:pt>
                <c:pt idx="1210">
                  <c:v>11.1</c:v>
                </c:pt>
                <c:pt idx="1211">
                  <c:v>11.1</c:v>
                </c:pt>
                <c:pt idx="1212">
                  <c:v>11.1</c:v>
                </c:pt>
                <c:pt idx="1213">
                  <c:v>11</c:v>
                </c:pt>
                <c:pt idx="1214">
                  <c:v>11</c:v>
                </c:pt>
                <c:pt idx="1215">
                  <c:v>11.1</c:v>
                </c:pt>
                <c:pt idx="1216">
                  <c:v>11.1</c:v>
                </c:pt>
                <c:pt idx="1217">
                  <c:v>11</c:v>
                </c:pt>
                <c:pt idx="1218">
                  <c:v>11</c:v>
                </c:pt>
                <c:pt idx="1219">
                  <c:v>11</c:v>
                </c:pt>
                <c:pt idx="1220">
                  <c:v>11</c:v>
                </c:pt>
                <c:pt idx="1221">
                  <c:v>11</c:v>
                </c:pt>
                <c:pt idx="1222">
                  <c:v>11</c:v>
                </c:pt>
                <c:pt idx="1223">
                  <c:v>10.9</c:v>
                </c:pt>
                <c:pt idx="1224">
                  <c:v>11</c:v>
                </c:pt>
                <c:pt idx="1225">
                  <c:v>11</c:v>
                </c:pt>
                <c:pt idx="1226">
                  <c:v>11</c:v>
                </c:pt>
                <c:pt idx="1227">
                  <c:v>11</c:v>
                </c:pt>
                <c:pt idx="1228">
                  <c:v>11</c:v>
                </c:pt>
                <c:pt idx="1229">
                  <c:v>11</c:v>
                </c:pt>
                <c:pt idx="1230">
                  <c:v>11</c:v>
                </c:pt>
                <c:pt idx="1231">
                  <c:v>11</c:v>
                </c:pt>
                <c:pt idx="1232">
                  <c:v>11</c:v>
                </c:pt>
                <c:pt idx="1233">
                  <c:v>11</c:v>
                </c:pt>
                <c:pt idx="1234">
                  <c:v>10.9</c:v>
                </c:pt>
                <c:pt idx="1235">
                  <c:v>10.9</c:v>
                </c:pt>
                <c:pt idx="1236">
                  <c:v>10.8</c:v>
                </c:pt>
                <c:pt idx="1237">
                  <c:v>10.8</c:v>
                </c:pt>
                <c:pt idx="1238">
                  <c:v>10.8</c:v>
                </c:pt>
                <c:pt idx="1239">
                  <c:v>10.8</c:v>
                </c:pt>
                <c:pt idx="1240">
                  <c:v>10.7</c:v>
                </c:pt>
                <c:pt idx="1241">
                  <c:v>10.7</c:v>
                </c:pt>
                <c:pt idx="1242">
                  <c:v>10.7</c:v>
                </c:pt>
                <c:pt idx="1243">
                  <c:v>10.7</c:v>
                </c:pt>
                <c:pt idx="1244">
                  <c:v>10.7</c:v>
                </c:pt>
                <c:pt idx="1245">
                  <c:v>10.7</c:v>
                </c:pt>
                <c:pt idx="1246">
                  <c:v>10.7</c:v>
                </c:pt>
                <c:pt idx="1247">
                  <c:v>10.7</c:v>
                </c:pt>
                <c:pt idx="1248">
                  <c:v>10.7</c:v>
                </c:pt>
                <c:pt idx="1249">
                  <c:v>10.7</c:v>
                </c:pt>
                <c:pt idx="1250">
                  <c:v>10.7</c:v>
                </c:pt>
                <c:pt idx="1251">
                  <c:v>10.8</c:v>
                </c:pt>
                <c:pt idx="1252">
                  <c:v>10.7</c:v>
                </c:pt>
                <c:pt idx="1253">
                  <c:v>10.8</c:v>
                </c:pt>
                <c:pt idx="1254">
                  <c:v>10.8</c:v>
                </c:pt>
                <c:pt idx="1255">
                  <c:v>10.7</c:v>
                </c:pt>
                <c:pt idx="1256">
                  <c:v>10.8</c:v>
                </c:pt>
                <c:pt idx="1257">
                  <c:v>10.8</c:v>
                </c:pt>
                <c:pt idx="1258">
                  <c:v>10.8</c:v>
                </c:pt>
                <c:pt idx="1259">
                  <c:v>10.7</c:v>
                </c:pt>
                <c:pt idx="1260">
                  <c:v>10.8</c:v>
                </c:pt>
                <c:pt idx="1261">
                  <c:v>10.7</c:v>
                </c:pt>
                <c:pt idx="1262">
                  <c:v>10.8</c:v>
                </c:pt>
                <c:pt idx="1263">
                  <c:v>10.7</c:v>
                </c:pt>
                <c:pt idx="1264">
                  <c:v>10.8</c:v>
                </c:pt>
                <c:pt idx="1265">
                  <c:v>10.8</c:v>
                </c:pt>
                <c:pt idx="1266">
                  <c:v>10.7</c:v>
                </c:pt>
                <c:pt idx="1267">
                  <c:v>10.7</c:v>
                </c:pt>
                <c:pt idx="1268">
                  <c:v>10.8</c:v>
                </c:pt>
                <c:pt idx="1269">
                  <c:v>10.7</c:v>
                </c:pt>
                <c:pt idx="1270">
                  <c:v>10.8</c:v>
                </c:pt>
                <c:pt idx="1271">
                  <c:v>10.7</c:v>
                </c:pt>
                <c:pt idx="1272">
                  <c:v>10.7</c:v>
                </c:pt>
                <c:pt idx="1273">
                  <c:v>10.7</c:v>
                </c:pt>
                <c:pt idx="1274">
                  <c:v>10.7</c:v>
                </c:pt>
                <c:pt idx="1275">
                  <c:v>10.8</c:v>
                </c:pt>
                <c:pt idx="1276">
                  <c:v>10.8</c:v>
                </c:pt>
                <c:pt idx="1277">
                  <c:v>10.8</c:v>
                </c:pt>
                <c:pt idx="1278">
                  <c:v>10.7</c:v>
                </c:pt>
                <c:pt idx="1279">
                  <c:v>10.7</c:v>
                </c:pt>
                <c:pt idx="1280">
                  <c:v>10.7</c:v>
                </c:pt>
                <c:pt idx="1281">
                  <c:v>10.7</c:v>
                </c:pt>
                <c:pt idx="1282">
                  <c:v>10.7</c:v>
                </c:pt>
                <c:pt idx="1283">
                  <c:v>10.7</c:v>
                </c:pt>
                <c:pt idx="1284">
                  <c:v>10.7</c:v>
                </c:pt>
                <c:pt idx="1285">
                  <c:v>10.7</c:v>
                </c:pt>
                <c:pt idx="1286">
                  <c:v>10.7</c:v>
                </c:pt>
                <c:pt idx="1287">
                  <c:v>10.7</c:v>
                </c:pt>
                <c:pt idx="1288">
                  <c:v>10.7</c:v>
                </c:pt>
                <c:pt idx="1289">
                  <c:v>10.7</c:v>
                </c:pt>
                <c:pt idx="1290">
                  <c:v>10.7</c:v>
                </c:pt>
                <c:pt idx="1291">
                  <c:v>10.7</c:v>
                </c:pt>
                <c:pt idx="1292">
                  <c:v>10.8</c:v>
                </c:pt>
                <c:pt idx="1293">
                  <c:v>10.7</c:v>
                </c:pt>
                <c:pt idx="1294">
                  <c:v>10.7</c:v>
                </c:pt>
                <c:pt idx="1295">
                  <c:v>10.7</c:v>
                </c:pt>
                <c:pt idx="1296">
                  <c:v>10.8</c:v>
                </c:pt>
                <c:pt idx="1297">
                  <c:v>10.8</c:v>
                </c:pt>
                <c:pt idx="1298">
                  <c:v>10.8</c:v>
                </c:pt>
                <c:pt idx="1299">
                  <c:v>10.8</c:v>
                </c:pt>
                <c:pt idx="1300">
                  <c:v>10.8</c:v>
                </c:pt>
                <c:pt idx="1301">
                  <c:v>10.8</c:v>
                </c:pt>
                <c:pt idx="1302">
                  <c:v>10.8</c:v>
                </c:pt>
                <c:pt idx="1303">
                  <c:v>10.7</c:v>
                </c:pt>
                <c:pt idx="1304">
                  <c:v>10.7</c:v>
                </c:pt>
                <c:pt idx="1305">
                  <c:v>10.8</c:v>
                </c:pt>
                <c:pt idx="1306">
                  <c:v>10.7</c:v>
                </c:pt>
                <c:pt idx="1307">
                  <c:v>10.7</c:v>
                </c:pt>
                <c:pt idx="1308">
                  <c:v>10.8</c:v>
                </c:pt>
                <c:pt idx="1309">
                  <c:v>10.8</c:v>
                </c:pt>
                <c:pt idx="1310">
                  <c:v>10.9</c:v>
                </c:pt>
                <c:pt idx="1311">
                  <c:v>10.9</c:v>
                </c:pt>
                <c:pt idx="1312">
                  <c:v>10.8</c:v>
                </c:pt>
                <c:pt idx="1313">
                  <c:v>10.9</c:v>
                </c:pt>
                <c:pt idx="1314">
                  <c:v>10.8</c:v>
                </c:pt>
                <c:pt idx="1315">
                  <c:v>10.8</c:v>
                </c:pt>
                <c:pt idx="1316">
                  <c:v>10.9</c:v>
                </c:pt>
                <c:pt idx="1317">
                  <c:v>10.8</c:v>
                </c:pt>
                <c:pt idx="1318">
                  <c:v>10.8</c:v>
                </c:pt>
                <c:pt idx="1319">
                  <c:v>10.8</c:v>
                </c:pt>
                <c:pt idx="1320">
                  <c:v>10.9</c:v>
                </c:pt>
                <c:pt idx="1321">
                  <c:v>10.8</c:v>
                </c:pt>
                <c:pt idx="1322">
                  <c:v>10.8</c:v>
                </c:pt>
                <c:pt idx="1323">
                  <c:v>10.8</c:v>
                </c:pt>
                <c:pt idx="1324">
                  <c:v>10.8</c:v>
                </c:pt>
                <c:pt idx="1325">
                  <c:v>10.8</c:v>
                </c:pt>
                <c:pt idx="1326">
                  <c:v>10.8</c:v>
                </c:pt>
                <c:pt idx="1327">
                  <c:v>10.8</c:v>
                </c:pt>
                <c:pt idx="1328">
                  <c:v>10.8</c:v>
                </c:pt>
                <c:pt idx="1329">
                  <c:v>10.8</c:v>
                </c:pt>
                <c:pt idx="1330">
                  <c:v>10.8</c:v>
                </c:pt>
                <c:pt idx="1331">
                  <c:v>10.8</c:v>
                </c:pt>
                <c:pt idx="1332">
                  <c:v>10.8</c:v>
                </c:pt>
                <c:pt idx="1333">
                  <c:v>10.8</c:v>
                </c:pt>
                <c:pt idx="1334">
                  <c:v>10.8</c:v>
                </c:pt>
                <c:pt idx="1335">
                  <c:v>10.8</c:v>
                </c:pt>
                <c:pt idx="1336">
                  <c:v>10.8</c:v>
                </c:pt>
                <c:pt idx="1337">
                  <c:v>10.8</c:v>
                </c:pt>
                <c:pt idx="1338">
                  <c:v>10.8</c:v>
                </c:pt>
                <c:pt idx="1339">
                  <c:v>10.8</c:v>
                </c:pt>
                <c:pt idx="1340">
                  <c:v>10.8</c:v>
                </c:pt>
                <c:pt idx="1341">
                  <c:v>10.8</c:v>
                </c:pt>
                <c:pt idx="1342">
                  <c:v>10.8</c:v>
                </c:pt>
                <c:pt idx="1343">
                  <c:v>10.8</c:v>
                </c:pt>
                <c:pt idx="1344">
                  <c:v>10.8</c:v>
                </c:pt>
                <c:pt idx="1345">
                  <c:v>10.8</c:v>
                </c:pt>
                <c:pt idx="1346">
                  <c:v>10.8</c:v>
                </c:pt>
                <c:pt idx="1347">
                  <c:v>10.7</c:v>
                </c:pt>
                <c:pt idx="1348">
                  <c:v>10.8</c:v>
                </c:pt>
                <c:pt idx="1349">
                  <c:v>10.8</c:v>
                </c:pt>
                <c:pt idx="1350">
                  <c:v>10.8</c:v>
                </c:pt>
                <c:pt idx="1351">
                  <c:v>10.7</c:v>
                </c:pt>
                <c:pt idx="1352">
                  <c:v>10.7</c:v>
                </c:pt>
                <c:pt idx="1353">
                  <c:v>10.8</c:v>
                </c:pt>
                <c:pt idx="1354">
                  <c:v>10.8</c:v>
                </c:pt>
                <c:pt idx="1355">
                  <c:v>10.8</c:v>
                </c:pt>
                <c:pt idx="1356">
                  <c:v>10.8</c:v>
                </c:pt>
                <c:pt idx="1357">
                  <c:v>10.7</c:v>
                </c:pt>
                <c:pt idx="1358">
                  <c:v>10.7</c:v>
                </c:pt>
                <c:pt idx="1359">
                  <c:v>10.8</c:v>
                </c:pt>
                <c:pt idx="1360">
                  <c:v>10.7</c:v>
                </c:pt>
                <c:pt idx="1361">
                  <c:v>10.7</c:v>
                </c:pt>
                <c:pt idx="1362">
                  <c:v>10.7</c:v>
                </c:pt>
                <c:pt idx="1363">
                  <c:v>10.8</c:v>
                </c:pt>
                <c:pt idx="1364">
                  <c:v>10.7</c:v>
                </c:pt>
                <c:pt idx="1365">
                  <c:v>10.7</c:v>
                </c:pt>
                <c:pt idx="1366">
                  <c:v>10.8</c:v>
                </c:pt>
                <c:pt idx="1367">
                  <c:v>10.8</c:v>
                </c:pt>
                <c:pt idx="1368">
                  <c:v>10.7</c:v>
                </c:pt>
                <c:pt idx="1369">
                  <c:v>10.7</c:v>
                </c:pt>
                <c:pt idx="1370">
                  <c:v>10.8</c:v>
                </c:pt>
                <c:pt idx="1371">
                  <c:v>10.7</c:v>
                </c:pt>
                <c:pt idx="1372">
                  <c:v>10.8</c:v>
                </c:pt>
                <c:pt idx="1373">
                  <c:v>10.7</c:v>
                </c:pt>
                <c:pt idx="1374">
                  <c:v>10.7</c:v>
                </c:pt>
                <c:pt idx="1375">
                  <c:v>10.7</c:v>
                </c:pt>
                <c:pt idx="1376">
                  <c:v>10.7</c:v>
                </c:pt>
                <c:pt idx="1377">
                  <c:v>10.7</c:v>
                </c:pt>
                <c:pt idx="1378">
                  <c:v>10.7</c:v>
                </c:pt>
                <c:pt idx="1379">
                  <c:v>10.8</c:v>
                </c:pt>
                <c:pt idx="1380">
                  <c:v>10.8</c:v>
                </c:pt>
                <c:pt idx="1381">
                  <c:v>10.7</c:v>
                </c:pt>
                <c:pt idx="1382">
                  <c:v>10.7</c:v>
                </c:pt>
                <c:pt idx="1383">
                  <c:v>10.7</c:v>
                </c:pt>
                <c:pt idx="1384">
                  <c:v>10.7</c:v>
                </c:pt>
                <c:pt idx="1385">
                  <c:v>10.6</c:v>
                </c:pt>
                <c:pt idx="1386">
                  <c:v>10.7</c:v>
                </c:pt>
                <c:pt idx="1387">
                  <c:v>10.7</c:v>
                </c:pt>
                <c:pt idx="1388">
                  <c:v>10.6</c:v>
                </c:pt>
                <c:pt idx="1389">
                  <c:v>10.6</c:v>
                </c:pt>
                <c:pt idx="1390">
                  <c:v>10.6</c:v>
                </c:pt>
                <c:pt idx="1391">
                  <c:v>10.6</c:v>
                </c:pt>
                <c:pt idx="1392">
                  <c:v>10.6</c:v>
                </c:pt>
                <c:pt idx="1393">
                  <c:v>10.6</c:v>
                </c:pt>
                <c:pt idx="1394">
                  <c:v>10.5</c:v>
                </c:pt>
                <c:pt idx="1395">
                  <c:v>10.6</c:v>
                </c:pt>
                <c:pt idx="1396">
                  <c:v>10.7</c:v>
                </c:pt>
                <c:pt idx="1397">
                  <c:v>10.7</c:v>
                </c:pt>
                <c:pt idx="1398">
                  <c:v>10.8</c:v>
                </c:pt>
                <c:pt idx="1399">
                  <c:v>10.8</c:v>
                </c:pt>
                <c:pt idx="1400">
                  <c:v>10.8</c:v>
                </c:pt>
                <c:pt idx="1401">
                  <c:v>10.9</c:v>
                </c:pt>
                <c:pt idx="1402">
                  <c:v>10.8</c:v>
                </c:pt>
                <c:pt idx="1403">
                  <c:v>10.8</c:v>
                </c:pt>
                <c:pt idx="1404">
                  <c:v>10.8</c:v>
                </c:pt>
                <c:pt idx="1405">
                  <c:v>10.9</c:v>
                </c:pt>
                <c:pt idx="1406">
                  <c:v>10.8</c:v>
                </c:pt>
                <c:pt idx="1407">
                  <c:v>10.7</c:v>
                </c:pt>
                <c:pt idx="1408">
                  <c:v>10.7</c:v>
                </c:pt>
                <c:pt idx="1409">
                  <c:v>10.6</c:v>
                </c:pt>
                <c:pt idx="1410">
                  <c:v>10.6</c:v>
                </c:pt>
                <c:pt idx="1411">
                  <c:v>10.5</c:v>
                </c:pt>
                <c:pt idx="1412">
                  <c:v>10.5</c:v>
                </c:pt>
                <c:pt idx="1413">
                  <c:v>10.5</c:v>
                </c:pt>
                <c:pt idx="1414">
                  <c:v>10.5</c:v>
                </c:pt>
                <c:pt idx="1415">
                  <c:v>10.5</c:v>
                </c:pt>
                <c:pt idx="1416">
                  <c:v>10.5</c:v>
                </c:pt>
                <c:pt idx="1417">
                  <c:v>10.5</c:v>
                </c:pt>
                <c:pt idx="1418">
                  <c:v>10.5</c:v>
                </c:pt>
                <c:pt idx="1419">
                  <c:v>10.5</c:v>
                </c:pt>
                <c:pt idx="1420">
                  <c:v>10.5</c:v>
                </c:pt>
                <c:pt idx="1421">
                  <c:v>10.6</c:v>
                </c:pt>
                <c:pt idx="1422">
                  <c:v>10.5</c:v>
                </c:pt>
                <c:pt idx="1423">
                  <c:v>10.5</c:v>
                </c:pt>
                <c:pt idx="1424">
                  <c:v>10.5</c:v>
                </c:pt>
                <c:pt idx="1425">
                  <c:v>10.4</c:v>
                </c:pt>
                <c:pt idx="1426">
                  <c:v>10.4</c:v>
                </c:pt>
                <c:pt idx="1427">
                  <c:v>10.4</c:v>
                </c:pt>
                <c:pt idx="1428">
                  <c:v>10.3</c:v>
                </c:pt>
                <c:pt idx="1429">
                  <c:v>10.4</c:v>
                </c:pt>
                <c:pt idx="1430">
                  <c:v>10.4</c:v>
                </c:pt>
                <c:pt idx="1431">
                  <c:v>10.4</c:v>
                </c:pt>
                <c:pt idx="1432">
                  <c:v>10.5</c:v>
                </c:pt>
                <c:pt idx="1433">
                  <c:v>10.5</c:v>
                </c:pt>
                <c:pt idx="1434">
                  <c:v>10.4</c:v>
                </c:pt>
                <c:pt idx="1435">
                  <c:v>10.5</c:v>
                </c:pt>
                <c:pt idx="1436">
                  <c:v>10.5</c:v>
                </c:pt>
                <c:pt idx="1437">
                  <c:v>10.4</c:v>
                </c:pt>
                <c:pt idx="1438">
                  <c:v>10.5</c:v>
                </c:pt>
                <c:pt idx="1439">
                  <c:v>10.5</c:v>
                </c:pt>
                <c:pt idx="1440">
                  <c:v>10.5</c:v>
                </c:pt>
                <c:pt idx="1441">
                  <c:v>10.5</c:v>
                </c:pt>
                <c:pt idx="1442">
                  <c:v>10.5</c:v>
                </c:pt>
                <c:pt idx="1443">
                  <c:v>10.5</c:v>
                </c:pt>
                <c:pt idx="1444">
                  <c:v>10.4</c:v>
                </c:pt>
                <c:pt idx="1445">
                  <c:v>10.5</c:v>
                </c:pt>
                <c:pt idx="1446">
                  <c:v>10.5</c:v>
                </c:pt>
                <c:pt idx="1447">
                  <c:v>10.5</c:v>
                </c:pt>
                <c:pt idx="1448">
                  <c:v>10.5</c:v>
                </c:pt>
                <c:pt idx="1449">
                  <c:v>10.5</c:v>
                </c:pt>
                <c:pt idx="1450">
                  <c:v>10.5</c:v>
                </c:pt>
                <c:pt idx="1451">
                  <c:v>10.5</c:v>
                </c:pt>
                <c:pt idx="1452">
                  <c:v>10.5</c:v>
                </c:pt>
                <c:pt idx="1453">
                  <c:v>10.5</c:v>
                </c:pt>
                <c:pt idx="1454">
                  <c:v>10.5</c:v>
                </c:pt>
                <c:pt idx="1455">
                  <c:v>10.5</c:v>
                </c:pt>
                <c:pt idx="1456">
                  <c:v>10.5</c:v>
                </c:pt>
                <c:pt idx="1457">
                  <c:v>10.5</c:v>
                </c:pt>
                <c:pt idx="1458">
                  <c:v>10.5</c:v>
                </c:pt>
                <c:pt idx="1459">
                  <c:v>10.5</c:v>
                </c:pt>
                <c:pt idx="1460">
                  <c:v>10.6</c:v>
                </c:pt>
                <c:pt idx="1461">
                  <c:v>10.5</c:v>
                </c:pt>
                <c:pt idx="1462">
                  <c:v>10.5</c:v>
                </c:pt>
                <c:pt idx="1463">
                  <c:v>10.5</c:v>
                </c:pt>
                <c:pt idx="1464">
                  <c:v>10.6</c:v>
                </c:pt>
                <c:pt idx="1465">
                  <c:v>10.6</c:v>
                </c:pt>
                <c:pt idx="1466">
                  <c:v>10.5</c:v>
                </c:pt>
                <c:pt idx="1467">
                  <c:v>10.6</c:v>
                </c:pt>
                <c:pt idx="1468">
                  <c:v>10.6</c:v>
                </c:pt>
                <c:pt idx="1469">
                  <c:v>10.5</c:v>
                </c:pt>
                <c:pt idx="1470">
                  <c:v>10.6</c:v>
                </c:pt>
                <c:pt idx="1471">
                  <c:v>10.6</c:v>
                </c:pt>
                <c:pt idx="1472">
                  <c:v>10.6</c:v>
                </c:pt>
                <c:pt idx="1473">
                  <c:v>10.5</c:v>
                </c:pt>
                <c:pt idx="1474">
                  <c:v>10.5</c:v>
                </c:pt>
                <c:pt idx="1475">
                  <c:v>10.4</c:v>
                </c:pt>
                <c:pt idx="1476">
                  <c:v>10.5</c:v>
                </c:pt>
                <c:pt idx="1477">
                  <c:v>10.5</c:v>
                </c:pt>
                <c:pt idx="1478">
                  <c:v>10.5</c:v>
                </c:pt>
                <c:pt idx="1479">
                  <c:v>10.4</c:v>
                </c:pt>
                <c:pt idx="1480">
                  <c:v>10.5</c:v>
                </c:pt>
                <c:pt idx="1481">
                  <c:v>10.5</c:v>
                </c:pt>
                <c:pt idx="1482">
                  <c:v>10.5</c:v>
                </c:pt>
                <c:pt idx="1483">
                  <c:v>10.5</c:v>
                </c:pt>
                <c:pt idx="1484">
                  <c:v>10.5</c:v>
                </c:pt>
                <c:pt idx="1485">
                  <c:v>10.5</c:v>
                </c:pt>
                <c:pt idx="1486">
                  <c:v>10.5</c:v>
                </c:pt>
                <c:pt idx="1487">
                  <c:v>10.5</c:v>
                </c:pt>
                <c:pt idx="1488">
                  <c:v>10.5</c:v>
                </c:pt>
                <c:pt idx="1489">
                  <c:v>10.6</c:v>
                </c:pt>
                <c:pt idx="1490">
                  <c:v>10.6</c:v>
                </c:pt>
                <c:pt idx="1491">
                  <c:v>10.6</c:v>
                </c:pt>
                <c:pt idx="1492">
                  <c:v>10.5</c:v>
                </c:pt>
                <c:pt idx="1493">
                  <c:v>10.5</c:v>
                </c:pt>
                <c:pt idx="1494">
                  <c:v>10.5</c:v>
                </c:pt>
                <c:pt idx="1495">
                  <c:v>10.5</c:v>
                </c:pt>
                <c:pt idx="1496">
                  <c:v>10.5</c:v>
                </c:pt>
                <c:pt idx="1497">
                  <c:v>10.5</c:v>
                </c:pt>
                <c:pt idx="1498">
                  <c:v>10.5</c:v>
                </c:pt>
                <c:pt idx="1499">
                  <c:v>10.5</c:v>
                </c:pt>
                <c:pt idx="1500">
                  <c:v>10.5</c:v>
                </c:pt>
                <c:pt idx="1501">
                  <c:v>10.5</c:v>
                </c:pt>
                <c:pt idx="1502">
                  <c:v>10.5</c:v>
                </c:pt>
                <c:pt idx="1503">
                  <c:v>10.5</c:v>
                </c:pt>
                <c:pt idx="1504">
                  <c:v>10.5</c:v>
                </c:pt>
                <c:pt idx="1505">
                  <c:v>10.5</c:v>
                </c:pt>
                <c:pt idx="1506">
                  <c:v>10.5</c:v>
                </c:pt>
                <c:pt idx="1507">
                  <c:v>10.5</c:v>
                </c:pt>
                <c:pt idx="1508">
                  <c:v>10.5</c:v>
                </c:pt>
                <c:pt idx="1509">
                  <c:v>10.5</c:v>
                </c:pt>
                <c:pt idx="1510">
                  <c:v>10.6</c:v>
                </c:pt>
                <c:pt idx="1511">
                  <c:v>10.5</c:v>
                </c:pt>
                <c:pt idx="1512">
                  <c:v>10.5</c:v>
                </c:pt>
                <c:pt idx="1513">
                  <c:v>10.5</c:v>
                </c:pt>
                <c:pt idx="1514">
                  <c:v>10.5</c:v>
                </c:pt>
                <c:pt idx="1515">
                  <c:v>10.6</c:v>
                </c:pt>
                <c:pt idx="1516">
                  <c:v>10.5</c:v>
                </c:pt>
                <c:pt idx="1517">
                  <c:v>10.5</c:v>
                </c:pt>
                <c:pt idx="1518">
                  <c:v>10.5</c:v>
                </c:pt>
                <c:pt idx="1519">
                  <c:v>10.5</c:v>
                </c:pt>
                <c:pt idx="1520">
                  <c:v>10.5</c:v>
                </c:pt>
                <c:pt idx="1521">
                  <c:v>10.5</c:v>
                </c:pt>
                <c:pt idx="1522">
                  <c:v>10.5</c:v>
                </c:pt>
                <c:pt idx="1523">
                  <c:v>10.5</c:v>
                </c:pt>
                <c:pt idx="1524">
                  <c:v>10.5</c:v>
                </c:pt>
                <c:pt idx="1525">
                  <c:v>10.5</c:v>
                </c:pt>
                <c:pt idx="1526">
                  <c:v>10.5</c:v>
                </c:pt>
                <c:pt idx="1527">
                  <c:v>10.5</c:v>
                </c:pt>
                <c:pt idx="1528">
                  <c:v>10.5</c:v>
                </c:pt>
                <c:pt idx="1529">
                  <c:v>10.5</c:v>
                </c:pt>
                <c:pt idx="1530">
                  <c:v>10.5</c:v>
                </c:pt>
                <c:pt idx="1531">
                  <c:v>10.5</c:v>
                </c:pt>
                <c:pt idx="1532">
                  <c:v>10.6</c:v>
                </c:pt>
                <c:pt idx="1533">
                  <c:v>10.5</c:v>
                </c:pt>
                <c:pt idx="1534">
                  <c:v>10.5</c:v>
                </c:pt>
                <c:pt idx="1535">
                  <c:v>10.6</c:v>
                </c:pt>
                <c:pt idx="1536">
                  <c:v>10.5</c:v>
                </c:pt>
                <c:pt idx="1537">
                  <c:v>10.5</c:v>
                </c:pt>
                <c:pt idx="1538">
                  <c:v>10.6</c:v>
                </c:pt>
                <c:pt idx="1539">
                  <c:v>10.6</c:v>
                </c:pt>
                <c:pt idx="1540">
                  <c:v>10.6</c:v>
                </c:pt>
                <c:pt idx="1541">
                  <c:v>10.6</c:v>
                </c:pt>
                <c:pt idx="1542">
                  <c:v>10.6</c:v>
                </c:pt>
                <c:pt idx="1543">
                  <c:v>10.5</c:v>
                </c:pt>
                <c:pt idx="1544">
                  <c:v>10.5</c:v>
                </c:pt>
                <c:pt idx="1545">
                  <c:v>10.5</c:v>
                </c:pt>
                <c:pt idx="1546">
                  <c:v>10.5</c:v>
                </c:pt>
                <c:pt idx="1547">
                  <c:v>10.5</c:v>
                </c:pt>
                <c:pt idx="1548">
                  <c:v>10.4</c:v>
                </c:pt>
                <c:pt idx="1549">
                  <c:v>10.5</c:v>
                </c:pt>
                <c:pt idx="1550">
                  <c:v>10.5</c:v>
                </c:pt>
                <c:pt idx="1551">
                  <c:v>10.5</c:v>
                </c:pt>
                <c:pt idx="1552">
                  <c:v>10.6</c:v>
                </c:pt>
                <c:pt idx="1553">
                  <c:v>10.6</c:v>
                </c:pt>
                <c:pt idx="1554">
                  <c:v>10.6</c:v>
                </c:pt>
                <c:pt idx="1555">
                  <c:v>10.6</c:v>
                </c:pt>
                <c:pt idx="1556">
                  <c:v>10.6</c:v>
                </c:pt>
                <c:pt idx="1557">
                  <c:v>10.6</c:v>
                </c:pt>
                <c:pt idx="1558">
                  <c:v>10.5</c:v>
                </c:pt>
                <c:pt idx="1559">
                  <c:v>10.6</c:v>
                </c:pt>
                <c:pt idx="1560">
                  <c:v>10.6</c:v>
                </c:pt>
                <c:pt idx="1561">
                  <c:v>10.6</c:v>
                </c:pt>
                <c:pt idx="1562">
                  <c:v>10.5</c:v>
                </c:pt>
                <c:pt idx="1563">
                  <c:v>10.6</c:v>
                </c:pt>
                <c:pt idx="1564">
                  <c:v>10.5</c:v>
                </c:pt>
                <c:pt idx="1565">
                  <c:v>10.4</c:v>
                </c:pt>
                <c:pt idx="1566">
                  <c:v>10.4</c:v>
                </c:pt>
                <c:pt idx="1567">
                  <c:v>10.3</c:v>
                </c:pt>
                <c:pt idx="1568">
                  <c:v>10.3</c:v>
                </c:pt>
                <c:pt idx="1569">
                  <c:v>10.3</c:v>
                </c:pt>
                <c:pt idx="1570">
                  <c:v>10.199999999999999</c:v>
                </c:pt>
                <c:pt idx="1571">
                  <c:v>10.1</c:v>
                </c:pt>
                <c:pt idx="1572">
                  <c:v>10.199999999999999</c:v>
                </c:pt>
                <c:pt idx="1573">
                  <c:v>10.3</c:v>
                </c:pt>
                <c:pt idx="1574">
                  <c:v>10.199999999999999</c:v>
                </c:pt>
                <c:pt idx="1575">
                  <c:v>10.199999999999999</c:v>
                </c:pt>
                <c:pt idx="1576">
                  <c:v>10.199999999999999</c:v>
                </c:pt>
                <c:pt idx="1577">
                  <c:v>10.3</c:v>
                </c:pt>
                <c:pt idx="1578">
                  <c:v>10.3</c:v>
                </c:pt>
                <c:pt idx="1579">
                  <c:v>10.199999999999999</c:v>
                </c:pt>
                <c:pt idx="1580">
                  <c:v>10.3</c:v>
                </c:pt>
                <c:pt idx="1581">
                  <c:v>10.3</c:v>
                </c:pt>
                <c:pt idx="1582">
                  <c:v>10.3</c:v>
                </c:pt>
                <c:pt idx="1583">
                  <c:v>10.3</c:v>
                </c:pt>
                <c:pt idx="1584">
                  <c:v>10.3</c:v>
                </c:pt>
                <c:pt idx="1585">
                  <c:v>10.199999999999999</c:v>
                </c:pt>
                <c:pt idx="1586">
                  <c:v>10.3</c:v>
                </c:pt>
                <c:pt idx="1587">
                  <c:v>10.3</c:v>
                </c:pt>
                <c:pt idx="1588">
                  <c:v>10.3</c:v>
                </c:pt>
                <c:pt idx="1589">
                  <c:v>10.3</c:v>
                </c:pt>
                <c:pt idx="1590">
                  <c:v>10.3</c:v>
                </c:pt>
                <c:pt idx="1591">
                  <c:v>10.3</c:v>
                </c:pt>
                <c:pt idx="1592">
                  <c:v>10.3</c:v>
                </c:pt>
                <c:pt idx="1593">
                  <c:v>10.4</c:v>
                </c:pt>
                <c:pt idx="1594">
                  <c:v>10.3</c:v>
                </c:pt>
                <c:pt idx="1595">
                  <c:v>10.4</c:v>
                </c:pt>
                <c:pt idx="1596">
                  <c:v>10.3</c:v>
                </c:pt>
                <c:pt idx="1597">
                  <c:v>10.3</c:v>
                </c:pt>
                <c:pt idx="1598">
                  <c:v>10.3</c:v>
                </c:pt>
                <c:pt idx="1599">
                  <c:v>10.199999999999999</c:v>
                </c:pt>
                <c:pt idx="1600">
                  <c:v>10.1</c:v>
                </c:pt>
                <c:pt idx="1601">
                  <c:v>10.1</c:v>
                </c:pt>
                <c:pt idx="1602">
                  <c:v>10</c:v>
                </c:pt>
                <c:pt idx="1603">
                  <c:v>10.1</c:v>
                </c:pt>
                <c:pt idx="1604">
                  <c:v>10</c:v>
                </c:pt>
                <c:pt idx="1605">
                  <c:v>10.1</c:v>
                </c:pt>
                <c:pt idx="1606">
                  <c:v>10.1</c:v>
                </c:pt>
                <c:pt idx="1607">
                  <c:v>10.199999999999999</c:v>
                </c:pt>
                <c:pt idx="1608">
                  <c:v>10.1</c:v>
                </c:pt>
                <c:pt idx="1609">
                  <c:v>10.1</c:v>
                </c:pt>
                <c:pt idx="1610">
                  <c:v>10.199999999999999</c:v>
                </c:pt>
                <c:pt idx="1611">
                  <c:v>10.199999999999999</c:v>
                </c:pt>
                <c:pt idx="1612">
                  <c:v>10.3</c:v>
                </c:pt>
                <c:pt idx="1613">
                  <c:v>10.199999999999999</c:v>
                </c:pt>
                <c:pt idx="1614">
                  <c:v>10.199999999999999</c:v>
                </c:pt>
                <c:pt idx="1615">
                  <c:v>10.199999999999999</c:v>
                </c:pt>
                <c:pt idx="1616">
                  <c:v>10.3</c:v>
                </c:pt>
                <c:pt idx="1617">
                  <c:v>10.3</c:v>
                </c:pt>
                <c:pt idx="1618">
                  <c:v>10.199999999999999</c:v>
                </c:pt>
                <c:pt idx="1619">
                  <c:v>10.3</c:v>
                </c:pt>
                <c:pt idx="1620">
                  <c:v>10.4</c:v>
                </c:pt>
                <c:pt idx="1621">
                  <c:v>10.4</c:v>
                </c:pt>
                <c:pt idx="1622">
                  <c:v>10.4</c:v>
                </c:pt>
                <c:pt idx="1623">
                  <c:v>10.5</c:v>
                </c:pt>
                <c:pt idx="1624">
                  <c:v>10.5</c:v>
                </c:pt>
                <c:pt idx="1625">
                  <c:v>10.6</c:v>
                </c:pt>
                <c:pt idx="1626">
                  <c:v>10.5</c:v>
                </c:pt>
                <c:pt idx="1627">
                  <c:v>10.5</c:v>
                </c:pt>
                <c:pt idx="1628">
                  <c:v>10.5</c:v>
                </c:pt>
                <c:pt idx="1629">
                  <c:v>10.5</c:v>
                </c:pt>
                <c:pt idx="1630">
                  <c:v>10.5</c:v>
                </c:pt>
                <c:pt idx="1631">
                  <c:v>10.4</c:v>
                </c:pt>
                <c:pt idx="1632">
                  <c:v>10.5</c:v>
                </c:pt>
                <c:pt idx="1633">
                  <c:v>10.4</c:v>
                </c:pt>
                <c:pt idx="1634">
                  <c:v>10.4</c:v>
                </c:pt>
                <c:pt idx="1635">
                  <c:v>10.5</c:v>
                </c:pt>
                <c:pt idx="1636">
                  <c:v>10.4</c:v>
                </c:pt>
                <c:pt idx="1637">
                  <c:v>10.4</c:v>
                </c:pt>
                <c:pt idx="1638">
                  <c:v>10.5</c:v>
                </c:pt>
                <c:pt idx="1639">
                  <c:v>10.4</c:v>
                </c:pt>
                <c:pt idx="1640">
                  <c:v>10.4</c:v>
                </c:pt>
                <c:pt idx="1641">
                  <c:v>10.4</c:v>
                </c:pt>
                <c:pt idx="1642">
                  <c:v>10.4</c:v>
                </c:pt>
                <c:pt idx="1643">
                  <c:v>10.4</c:v>
                </c:pt>
                <c:pt idx="1644">
                  <c:v>10.4</c:v>
                </c:pt>
                <c:pt idx="1645">
                  <c:v>10.4</c:v>
                </c:pt>
                <c:pt idx="1646">
                  <c:v>10.4</c:v>
                </c:pt>
                <c:pt idx="1647">
                  <c:v>10.5</c:v>
                </c:pt>
                <c:pt idx="1648">
                  <c:v>10.5</c:v>
                </c:pt>
                <c:pt idx="1649">
                  <c:v>10.5</c:v>
                </c:pt>
                <c:pt idx="1650">
                  <c:v>10.5</c:v>
                </c:pt>
                <c:pt idx="1651">
                  <c:v>10.5</c:v>
                </c:pt>
                <c:pt idx="1652">
                  <c:v>10.5</c:v>
                </c:pt>
                <c:pt idx="1653">
                  <c:v>10.5</c:v>
                </c:pt>
                <c:pt idx="1654">
                  <c:v>10.5</c:v>
                </c:pt>
                <c:pt idx="1655">
                  <c:v>10.5</c:v>
                </c:pt>
                <c:pt idx="1656">
                  <c:v>10.5</c:v>
                </c:pt>
                <c:pt idx="1657">
                  <c:v>10.5</c:v>
                </c:pt>
                <c:pt idx="1658">
                  <c:v>10.5</c:v>
                </c:pt>
                <c:pt idx="1659">
                  <c:v>10.5</c:v>
                </c:pt>
                <c:pt idx="1660">
                  <c:v>10.5</c:v>
                </c:pt>
                <c:pt idx="1661">
                  <c:v>10.5</c:v>
                </c:pt>
                <c:pt idx="1662">
                  <c:v>10.5</c:v>
                </c:pt>
                <c:pt idx="1663">
                  <c:v>10.5</c:v>
                </c:pt>
                <c:pt idx="1664">
                  <c:v>10.5</c:v>
                </c:pt>
                <c:pt idx="1665">
                  <c:v>10.5</c:v>
                </c:pt>
                <c:pt idx="1666">
                  <c:v>10.5</c:v>
                </c:pt>
                <c:pt idx="1667">
                  <c:v>10.5</c:v>
                </c:pt>
                <c:pt idx="1668">
                  <c:v>10.4</c:v>
                </c:pt>
                <c:pt idx="1669">
                  <c:v>10.5</c:v>
                </c:pt>
                <c:pt idx="1670">
                  <c:v>10.4</c:v>
                </c:pt>
                <c:pt idx="1671">
                  <c:v>10.5</c:v>
                </c:pt>
                <c:pt idx="1672">
                  <c:v>10.4</c:v>
                </c:pt>
                <c:pt idx="1673">
                  <c:v>10.4</c:v>
                </c:pt>
                <c:pt idx="1674">
                  <c:v>10.4</c:v>
                </c:pt>
                <c:pt idx="1675">
                  <c:v>10.5</c:v>
                </c:pt>
                <c:pt idx="1676">
                  <c:v>10.5</c:v>
                </c:pt>
                <c:pt idx="1677">
                  <c:v>10.5</c:v>
                </c:pt>
                <c:pt idx="1678">
                  <c:v>10.4</c:v>
                </c:pt>
                <c:pt idx="1679">
                  <c:v>10.4</c:v>
                </c:pt>
                <c:pt idx="1680">
                  <c:v>10.5</c:v>
                </c:pt>
                <c:pt idx="1681">
                  <c:v>10.5</c:v>
                </c:pt>
                <c:pt idx="1682">
                  <c:v>10.4</c:v>
                </c:pt>
                <c:pt idx="1683">
                  <c:v>10.5</c:v>
                </c:pt>
                <c:pt idx="1684">
                  <c:v>10.4</c:v>
                </c:pt>
                <c:pt idx="1685">
                  <c:v>10.5</c:v>
                </c:pt>
                <c:pt idx="1686">
                  <c:v>10.4</c:v>
                </c:pt>
                <c:pt idx="1687">
                  <c:v>10.4</c:v>
                </c:pt>
                <c:pt idx="1688">
                  <c:v>10.4</c:v>
                </c:pt>
                <c:pt idx="1689">
                  <c:v>10.5</c:v>
                </c:pt>
                <c:pt idx="1690">
                  <c:v>10.4</c:v>
                </c:pt>
                <c:pt idx="1691">
                  <c:v>10.4</c:v>
                </c:pt>
                <c:pt idx="1692">
                  <c:v>10.4</c:v>
                </c:pt>
                <c:pt idx="1693">
                  <c:v>10.4</c:v>
                </c:pt>
                <c:pt idx="1694">
                  <c:v>10.5</c:v>
                </c:pt>
                <c:pt idx="1695">
                  <c:v>10.4</c:v>
                </c:pt>
                <c:pt idx="1696">
                  <c:v>10.4</c:v>
                </c:pt>
                <c:pt idx="1697">
                  <c:v>10.5</c:v>
                </c:pt>
                <c:pt idx="1698">
                  <c:v>10.4</c:v>
                </c:pt>
                <c:pt idx="1699">
                  <c:v>10.4</c:v>
                </c:pt>
                <c:pt idx="1700">
                  <c:v>10.5</c:v>
                </c:pt>
                <c:pt idx="1701">
                  <c:v>10.5</c:v>
                </c:pt>
                <c:pt idx="1702">
                  <c:v>10.4</c:v>
                </c:pt>
                <c:pt idx="1703">
                  <c:v>10.5</c:v>
                </c:pt>
                <c:pt idx="1704">
                  <c:v>10.4</c:v>
                </c:pt>
                <c:pt idx="1705">
                  <c:v>10.4</c:v>
                </c:pt>
                <c:pt idx="1706">
                  <c:v>10.4</c:v>
                </c:pt>
                <c:pt idx="1707">
                  <c:v>10.5</c:v>
                </c:pt>
                <c:pt idx="1708">
                  <c:v>10.4</c:v>
                </c:pt>
                <c:pt idx="1709">
                  <c:v>10.4</c:v>
                </c:pt>
                <c:pt idx="1710">
                  <c:v>10.3</c:v>
                </c:pt>
                <c:pt idx="1711">
                  <c:v>10.4</c:v>
                </c:pt>
                <c:pt idx="1712">
                  <c:v>10.4</c:v>
                </c:pt>
                <c:pt idx="1713">
                  <c:v>10.4</c:v>
                </c:pt>
                <c:pt idx="1714">
                  <c:v>10.4</c:v>
                </c:pt>
                <c:pt idx="1715">
                  <c:v>10.5</c:v>
                </c:pt>
                <c:pt idx="1716">
                  <c:v>10.4</c:v>
                </c:pt>
                <c:pt idx="1717">
                  <c:v>10.4</c:v>
                </c:pt>
                <c:pt idx="1718">
                  <c:v>10.4</c:v>
                </c:pt>
                <c:pt idx="1719">
                  <c:v>10.4</c:v>
                </c:pt>
                <c:pt idx="1720">
                  <c:v>10.4</c:v>
                </c:pt>
                <c:pt idx="1721">
                  <c:v>10.4</c:v>
                </c:pt>
                <c:pt idx="1722">
                  <c:v>10.4</c:v>
                </c:pt>
                <c:pt idx="1723">
                  <c:v>10.4</c:v>
                </c:pt>
                <c:pt idx="1724">
                  <c:v>10.4</c:v>
                </c:pt>
                <c:pt idx="1725">
                  <c:v>10.4</c:v>
                </c:pt>
                <c:pt idx="1726">
                  <c:v>10.4</c:v>
                </c:pt>
                <c:pt idx="1727">
                  <c:v>10.4</c:v>
                </c:pt>
                <c:pt idx="1728">
                  <c:v>10.4</c:v>
                </c:pt>
                <c:pt idx="1729">
                  <c:v>10.4</c:v>
                </c:pt>
                <c:pt idx="1730">
                  <c:v>10.4</c:v>
                </c:pt>
                <c:pt idx="1731">
                  <c:v>10.199999999999999</c:v>
                </c:pt>
                <c:pt idx="1732">
                  <c:v>10.199999999999999</c:v>
                </c:pt>
                <c:pt idx="1733">
                  <c:v>10.199999999999999</c:v>
                </c:pt>
                <c:pt idx="1734">
                  <c:v>10.199999999999999</c:v>
                </c:pt>
                <c:pt idx="1735">
                  <c:v>10.199999999999999</c:v>
                </c:pt>
                <c:pt idx="1736">
                  <c:v>10.1</c:v>
                </c:pt>
                <c:pt idx="1737">
                  <c:v>10.199999999999999</c:v>
                </c:pt>
                <c:pt idx="1738">
                  <c:v>10.199999999999999</c:v>
                </c:pt>
                <c:pt idx="1739">
                  <c:v>10.199999999999999</c:v>
                </c:pt>
                <c:pt idx="1740">
                  <c:v>10.199999999999999</c:v>
                </c:pt>
                <c:pt idx="1741">
                  <c:v>10.199999999999999</c:v>
                </c:pt>
                <c:pt idx="1742">
                  <c:v>10.199999999999999</c:v>
                </c:pt>
                <c:pt idx="1743">
                  <c:v>10.199999999999999</c:v>
                </c:pt>
                <c:pt idx="1744">
                  <c:v>10.199999999999999</c:v>
                </c:pt>
                <c:pt idx="1745">
                  <c:v>10.199999999999999</c:v>
                </c:pt>
                <c:pt idx="1746">
                  <c:v>10.3</c:v>
                </c:pt>
                <c:pt idx="1747">
                  <c:v>10.199999999999999</c:v>
                </c:pt>
                <c:pt idx="1748">
                  <c:v>10.199999999999999</c:v>
                </c:pt>
                <c:pt idx="1749">
                  <c:v>10.199999999999999</c:v>
                </c:pt>
                <c:pt idx="1750">
                  <c:v>10.199999999999999</c:v>
                </c:pt>
                <c:pt idx="1751">
                  <c:v>10.199999999999999</c:v>
                </c:pt>
                <c:pt idx="1752">
                  <c:v>10.199999999999999</c:v>
                </c:pt>
                <c:pt idx="1753">
                  <c:v>10.199999999999999</c:v>
                </c:pt>
                <c:pt idx="1754">
                  <c:v>10.199999999999999</c:v>
                </c:pt>
                <c:pt idx="1755">
                  <c:v>10.199999999999999</c:v>
                </c:pt>
                <c:pt idx="1756">
                  <c:v>10.1</c:v>
                </c:pt>
                <c:pt idx="1757">
                  <c:v>10.1</c:v>
                </c:pt>
                <c:pt idx="1758">
                  <c:v>10</c:v>
                </c:pt>
                <c:pt idx="1759">
                  <c:v>10</c:v>
                </c:pt>
                <c:pt idx="1760">
                  <c:v>10</c:v>
                </c:pt>
                <c:pt idx="1761">
                  <c:v>10</c:v>
                </c:pt>
                <c:pt idx="1762">
                  <c:v>10.1</c:v>
                </c:pt>
                <c:pt idx="1763">
                  <c:v>10.199999999999999</c:v>
                </c:pt>
                <c:pt idx="1764">
                  <c:v>10.3</c:v>
                </c:pt>
                <c:pt idx="1765">
                  <c:v>10.4</c:v>
                </c:pt>
                <c:pt idx="1766">
                  <c:v>10.4</c:v>
                </c:pt>
                <c:pt idx="1767">
                  <c:v>10.4</c:v>
                </c:pt>
                <c:pt idx="1768">
                  <c:v>10.4</c:v>
                </c:pt>
                <c:pt idx="1769">
                  <c:v>10.4</c:v>
                </c:pt>
                <c:pt idx="1770">
                  <c:v>10.5</c:v>
                </c:pt>
                <c:pt idx="1771">
                  <c:v>10.5</c:v>
                </c:pt>
                <c:pt idx="1772">
                  <c:v>10.4</c:v>
                </c:pt>
                <c:pt idx="1773">
                  <c:v>10.5</c:v>
                </c:pt>
                <c:pt idx="1774">
                  <c:v>10.5</c:v>
                </c:pt>
                <c:pt idx="1775">
                  <c:v>10.4</c:v>
                </c:pt>
                <c:pt idx="1776">
                  <c:v>10.4</c:v>
                </c:pt>
                <c:pt idx="1777">
                  <c:v>10.5</c:v>
                </c:pt>
                <c:pt idx="1778">
                  <c:v>10.4</c:v>
                </c:pt>
                <c:pt idx="1779">
                  <c:v>10.4</c:v>
                </c:pt>
                <c:pt idx="1780">
                  <c:v>10.4</c:v>
                </c:pt>
                <c:pt idx="1781">
                  <c:v>10.5</c:v>
                </c:pt>
                <c:pt idx="1782">
                  <c:v>10.4</c:v>
                </c:pt>
                <c:pt idx="1783">
                  <c:v>10.4</c:v>
                </c:pt>
                <c:pt idx="1784">
                  <c:v>10.4</c:v>
                </c:pt>
                <c:pt idx="1785">
                  <c:v>10.4</c:v>
                </c:pt>
                <c:pt idx="1786">
                  <c:v>10.4</c:v>
                </c:pt>
                <c:pt idx="1787">
                  <c:v>10.4</c:v>
                </c:pt>
                <c:pt idx="1788">
                  <c:v>10.4</c:v>
                </c:pt>
                <c:pt idx="1789">
                  <c:v>10.4</c:v>
                </c:pt>
                <c:pt idx="1790">
                  <c:v>10.4</c:v>
                </c:pt>
                <c:pt idx="1791">
                  <c:v>10.4</c:v>
                </c:pt>
                <c:pt idx="1792">
                  <c:v>10.4</c:v>
                </c:pt>
                <c:pt idx="1793">
                  <c:v>10.4</c:v>
                </c:pt>
                <c:pt idx="1794">
                  <c:v>10.4</c:v>
                </c:pt>
                <c:pt idx="1795">
                  <c:v>10.4</c:v>
                </c:pt>
                <c:pt idx="1796">
                  <c:v>10.4</c:v>
                </c:pt>
                <c:pt idx="1797">
                  <c:v>10.3</c:v>
                </c:pt>
                <c:pt idx="1798">
                  <c:v>10.3</c:v>
                </c:pt>
                <c:pt idx="1799">
                  <c:v>10.1</c:v>
                </c:pt>
                <c:pt idx="1800">
                  <c:v>10</c:v>
                </c:pt>
                <c:pt idx="1801">
                  <c:v>9.9</c:v>
                </c:pt>
                <c:pt idx="1802">
                  <c:v>9.9</c:v>
                </c:pt>
                <c:pt idx="1803">
                  <c:v>9.9</c:v>
                </c:pt>
                <c:pt idx="1804">
                  <c:v>9.9</c:v>
                </c:pt>
                <c:pt idx="1805">
                  <c:v>9.9</c:v>
                </c:pt>
                <c:pt idx="1806">
                  <c:v>10</c:v>
                </c:pt>
                <c:pt idx="1807">
                  <c:v>10.1</c:v>
                </c:pt>
                <c:pt idx="1808">
                  <c:v>10.1</c:v>
                </c:pt>
                <c:pt idx="1809">
                  <c:v>10.199999999999999</c:v>
                </c:pt>
                <c:pt idx="1810">
                  <c:v>10.199999999999999</c:v>
                </c:pt>
                <c:pt idx="1811">
                  <c:v>10.1</c:v>
                </c:pt>
                <c:pt idx="1812">
                  <c:v>10.1</c:v>
                </c:pt>
                <c:pt idx="1813">
                  <c:v>10.1</c:v>
                </c:pt>
                <c:pt idx="1814">
                  <c:v>10.1</c:v>
                </c:pt>
                <c:pt idx="1815">
                  <c:v>10.1</c:v>
                </c:pt>
                <c:pt idx="1816">
                  <c:v>10.1</c:v>
                </c:pt>
                <c:pt idx="1817">
                  <c:v>10.1</c:v>
                </c:pt>
                <c:pt idx="1818">
                  <c:v>10.1</c:v>
                </c:pt>
                <c:pt idx="1819">
                  <c:v>10.1</c:v>
                </c:pt>
                <c:pt idx="1820">
                  <c:v>10.1</c:v>
                </c:pt>
                <c:pt idx="1821">
                  <c:v>10.1</c:v>
                </c:pt>
                <c:pt idx="1822">
                  <c:v>10.1</c:v>
                </c:pt>
                <c:pt idx="1823">
                  <c:v>10.1</c:v>
                </c:pt>
                <c:pt idx="1824">
                  <c:v>10.1</c:v>
                </c:pt>
                <c:pt idx="1825">
                  <c:v>10.1</c:v>
                </c:pt>
                <c:pt idx="1826">
                  <c:v>10.1</c:v>
                </c:pt>
                <c:pt idx="1827">
                  <c:v>10.1</c:v>
                </c:pt>
                <c:pt idx="1828">
                  <c:v>10.1</c:v>
                </c:pt>
                <c:pt idx="1829">
                  <c:v>10.1</c:v>
                </c:pt>
                <c:pt idx="1830">
                  <c:v>10.1</c:v>
                </c:pt>
                <c:pt idx="1831">
                  <c:v>10</c:v>
                </c:pt>
                <c:pt idx="1832">
                  <c:v>10.1</c:v>
                </c:pt>
                <c:pt idx="1833">
                  <c:v>10</c:v>
                </c:pt>
                <c:pt idx="1834">
                  <c:v>10.1</c:v>
                </c:pt>
                <c:pt idx="1835">
                  <c:v>10.1</c:v>
                </c:pt>
                <c:pt idx="1836">
                  <c:v>10.1</c:v>
                </c:pt>
                <c:pt idx="1837">
                  <c:v>10.1</c:v>
                </c:pt>
                <c:pt idx="1838">
                  <c:v>10.1</c:v>
                </c:pt>
                <c:pt idx="1839">
                  <c:v>10.1</c:v>
                </c:pt>
                <c:pt idx="1840">
                  <c:v>10.1</c:v>
                </c:pt>
                <c:pt idx="1841">
                  <c:v>10.1</c:v>
                </c:pt>
                <c:pt idx="1842">
                  <c:v>10.1</c:v>
                </c:pt>
                <c:pt idx="1843">
                  <c:v>10.1</c:v>
                </c:pt>
                <c:pt idx="1844">
                  <c:v>10.1</c:v>
                </c:pt>
                <c:pt idx="1845">
                  <c:v>10.1</c:v>
                </c:pt>
                <c:pt idx="1846">
                  <c:v>10.1</c:v>
                </c:pt>
                <c:pt idx="1847">
                  <c:v>10</c:v>
                </c:pt>
                <c:pt idx="1848">
                  <c:v>10.1</c:v>
                </c:pt>
                <c:pt idx="1849">
                  <c:v>10</c:v>
                </c:pt>
                <c:pt idx="1850">
                  <c:v>10.1</c:v>
                </c:pt>
                <c:pt idx="1851">
                  <c:v>10.1</c:v>
                </c:pt>
                <c:pt idx="1852">
                  <c:v>10.1</c:v>
                </c:pt>
                <c:pt idx="1853">
                  <c:v>10.1</c:v>
                </c:pt>
                <c:pt idx="1854">
                  <c:v>10.1</c:v>
                </c:pt>
                <c:pt idx="1855">
                  <c:v>10.1</c:v>
                </c:pt>
                <c:pt idx="1856">
                  <c:v>10</c:v>
                </c:pt>
                <c:pt idx="1857">
                  <c:v>10.1</c:v>
                </c:pt>
                <c:pt idx="1858">
                  <c:v>10</c:v>
                </c:pt>
                <c:pt idx="1859">
                  <c:v>10</c:v>
                </c:pt>
                <c:pt idx="1860">
                  <c:v>10.1</c:v>
                </c:pt>
                <c:pt idx="1861">
                  <c:v>10.1</c:v>
                </c:pt>
                <c:pt idx="1862">
                  <c:v>10.1</c:v>
                </c:pt>
                <c:pt idx="1863">
                  <c:v>10.1</c:v>
                </c:pt>
                <c:pt idx="1864">
                  <c:v>10</c:v>
                </c:pt>
                <c:pt idx="1865">
                  <c:v>10</c:v>
                </c:pt>
                <c:pt idx="1866">
                  <c:v>10</c:v>
                </c:pt>
                <c:pt idx="1867">
                  <c:v>10</c:v>
                </c:pt>
                <c:pt idx="1868">
                  <c:v>10</c:v>
                </c:pt>
                <c:pt idx="1869">
                  <c:v>9.9</c:v>
                </c:pt>
                <c:pt idx="1870">
                  <c:v>10</c:v>
                </c:pt>
                <c:pt idx="1871">
                  <c:v>10</c:v>
                </c:pt>
                <c:pt idx="1872">
                  <c:v>9.9</c:v>
                </c:pt>
                <c:pt idx="1873">
                  <c:v>9.9</c:v>
                </c:pt>
                <c:pt idx="1874">
                  <c:v>9.9</c:v>
                </c:pt>
                <c:pt idx="1875">
                  <c:v>10</c:v>
                </c:pt>
                <c:pt idx="1876">
                  <c:v>10</c:v>
                </c:pt>
                <c:pt idx="1877">
                  <c:v>10.1</c:v>
                </c:pt>
                <c:pt idx="1878">
                  <c:v>10.199999999999999</c:v>
                </c:pt>
                <c:pt idx="1879">
                  <c:v>10.199999999999999</c:v>
                </c:pt>
                <c:pt idx="1880">
                  <c:v>10.199999999999999</c:v>
                </c:pt>
                <c:pt idx="1881">
                  <c:v>10.199999999999999</c:v>
                </c:pt>
                <c:pt idx="1882">
                  <c:v>10.199999999999999</c:v>
                </c:pt>
                <c:pt idx="1883">
                  <c:v>10.199999999999999</c:v>
                </c:pt>
                <c:pt idx="1884">
                  <c:v>10.3</c:v>
                </c:pt>
                <c:pt idx="1885">
                  <c:v>10.3</c:v>
                </c:pt>
                <c:pt idx="1886">
                  <c:v>10.3</c:v>
                </c:pt>
                <c:pt idx="1887">
                  <c:v>10.199999999999999</c:v>
                </c:pt>
                <c:pt idx="1888">
                  <c:v>10.199999999999999</c:v>
                </c:pt>
                <c:pt idx="1889">
                  <c:v>10.199999999999999</c:v>
                </c:pt>
                <c:pt idx="1890">
                  <c:v>10.199999999999999</c:v>
                </c:pt>
                <c:pt idx="1891">
                  <c:v>10.3</c:v>
                </c:pt>
                <c:pt idx="1892">
                  <c:v>10.3</c:v>
                </c:pt>
                <c:pt idx="1893">
                  <c:v>10.199999999999999</c:v>
                </c:pt>
                <c:pt idx="1894">
                  <c:v>10.199999999999999</c:v>
                </c:pt>
                <c:pt idx="1895">
                  <c:v>10.199999999999999</c:v>
                </c:pt>
                <c:pt idx="1896">
                  <c:v>10.199999999999999</c:v>
                </c:pt>
                <c:pt idx="1897">
                  <c:v>10.1</c:v>
                </c:pt>
                <c:pt idx="1898">
                  <c:v>10.199999999999999</c:v>
                </c:pt>
                <c:pt idx="1899">
                  <c:v>10.199999999999999</c:v>
                </c:pt>
                <c:pt idx="1900">
                  <c:v>10.199999999999999</c:v>
                </c:pt>
                <c:pt idx="1901">
                  <c:v>10.199999999999999</c:v>
                </c:pt>
                <c:pt idx="1902">
                  <c:v>10.3</c:v>
                </c:pt>
                <c:pt idx="1903">
                  <c:v>10.3</c:v>
                </c:pt>
                <c:pt idx="1904">
                  <c:v>10.199999999999999</c:v>
                </c:pt>
                <c:pt idx="1905">
                  <c:v>10.199999999999999</c:v>
                </c:pt>
                <c:pt idx="1906">
                  <c:v>10.199999999999999</c:v>
                </c:pt>
                <c:pt idx="1907">
                  <c:v>10.199999999999999</c:v>
                </c:pt>
                <c:pt idx="1908">
                  <c:v>10.199999999999999</c:v>
                </c:pt>
                <c:pt idx="1909">
                  <c:v>10.199999999999999</c:v>
                </c:pt>
                <c:pt idx="1910">
                  <c:v>10.199999999999999</c:v>
                </c:pt>
                <c:pt idx="1911">
                  <c:v>10.199999999999999</c:v>
                </c:pt>
                <c:pt idx="1912">
                  <c:v>10.1</c:v>
                </c:pt>
                <c:pt idx="1913">
                  <c:v>10.199999999999999</c:v>
                </c:pt>
                <c:pt idx="1914">
                  <c:v>10.199999999999999</c:v>
                </c:pt>
                <c:pt idx="1915">
                  <c:v>10.199999999999999</c:v>
                </c:pt>
                <c:pt idx="1916">
                  <c:v>10.199999999999999</c:v>
                </c:pt>
                <c:pt idx="1917">
                  <c:v>10.199999999999999</c:v>
                </c:pt>
                <c:pt idx="1918">
                  <c:v>10.199999999999999</c:v>
                </c:pt>
                <c:pt idx="1919">
                  <c:v>10.199999999999999</c:v>
                </c:pt>
                <c:pt idx="1920">
                  <c:v>10.199999999999999</c:v>
                </c:pt>
                <c:pt idx="1921">
                  <c:v>10.199999999999999</c:v>
                </c:pt>
                <c:pt idx="1922">
                  <c:v>10.199999999999999</c:v>
                </c:pt>
                <c:pt idx="1923">
                  <c:v>10.1</c:v>
                </c:pt>
                <c:pt idx="1924">
                  <c:v>10.199999999999999</c:v>
                </c:pt>
                <c:pt idx="1925">
                  <c:v>10.199999999999999</c:v>
                </c:pt>
                <c:pt idx="1926">
                  <c:v>10.1</c:v>
                </c:pt>
                <c:pt idx="1927">
                  <c:v>10.1</c:v>
                </c:pt>
                <c:pt idx="1928">
                  <c:v>10.199999999999999</c:v>
                </c:pt>
                <c:pt idx="1929">
                  <c:v>10.199999999999999</c:v>
                </c:pt>
                <c:pt idx="1930">
                  <c:v>10.199999999999999</c:v>
                </c:pt>
                <c:pt idx="1931">
                  <c:v>10.199999999999999</c:v>
                </c:pt>
                <c:pt idx="1932">
                  <c:v>10.199999999999999</c:v>
                </c:pt>
                <c:pt idx="1933">
                  <c:v>10.199999999999999</c:v>
                </c:pt>
                <c:pt idx="1934">
                  <c:v>10.3</c:v>
                </c:pt>
                <c:pt idx="1935">
                  <c:v>10.3</c:v>
                </c:pt>
                <c:pt idx="1936">
                  <c:v>10.199999999999999</c:v>
                </c:pt>
                <c:pt idx="1937">
                  <c:v>10.199999999999999</c:v>
                </c:pt>
                <c:pt idx="1938">
                  <c:v>10.199999999999999</c:v>
                </c:pt>
                <c:pt idx="1939">
                  <c:v>10.199999999999999</c:v>
                </c:pt>
                <c:pt idx="1940">
                  <c:v>10.199999999999999</c:v>
                </c:pt>
                <c:pt idx="1941">
                  <c:v>10.1</c:v>
                </c:pt>
                <c:pt idx="1942">
                  <c:v>10.1</c:v>
                </c:pt>
                <c:pt idx="1943">
                  <c:v>10.199999999999999</c:v>
                </c:pt>
                <c:pt idx="1944">
                  <c:v>10.199999999999999</c:v>
                </c:pt>
                <c:pt idx="1945">
                  <c:v>10.199999999999999</c:v>
                </c:pt>
                <c:pt idx="1946">
                  <c:v>10.199999999999999</c:v>
                </c:pt>
                <c:pt idx="1947">
                  <c:v>10.199999999999999</c:v>
                </c:pt>
                <c:pt idx="1948">
                  <c:v>10.199999999999999</c:v>
                </c:pt>
                <c:pt idx="1949">
                  <c:v>10.199999999999999</c:v>
                </c:pt>
                <c:pt idx="1950">
                  <c:v>10.199999999999999</c:v>
                </c:pt>
                <c:pt idx="1951">
                  <c:v>10.1</c:v>
                </c:pt>
                <c:pt idx="1952">
                  <c:v>10.1</c:v>
                </c:pt>
                <c:pt idx="1953">
                  <c:v>10</c:v>
                </c:pt>
                <c:pt idx="1954">
                  <c:v>10.1</c:v>
                </c:pt>
                <c:pt idx="1955">
                  <c:v>10.1</c:v>
                </c:pt>
                <c:pt idx="1956">
                  <c:v>10.1</c:v>
                </c:pt>
                <c:pt idx="1957">
                  <c:v>10.1</c:v>
                </c:pt>
                <c:pt idx="1958">
                  <c:v>10.1</c:v>
                </c:pt>
                <c:pt idx="1959">
                  <c:v>10</c:v>
                </c:pt>
                <c:pt idx="1960">
                  <c:v>10</c:v>
                </c:pt>
                <c:pt idx="1961">
                  <c:v>10</c:v>
                </c:pt>
                <c:pt idx="1962">
                  <c:v>10</c:v>
                </c:pt>
                <c:pt idx="1963">
                  <c:v>10</c:v>
                </c:pt>
                <c:pt idx="1964">
                  <c:v>9.8000000000000007</c:v>
                </c:pt>
                <c:pt idx="1965">
                  <c:v>9.6999999999999993</c:v>
                </c:pt>
                <c:pt idx="1966">
                  <c:v>9.6999999999999993</c:v>
                </c:pt>
                <c:pt idx="1967">
                  <c:v>9.8000000000000007</c:v>
                </c:pt>
                <c:pt idx="1968">
                  <c:v>9.8000000000000007</c:v>
                </c:pt>
                <c:pt idx="1969">
                  <c:v>9.8000000000000007</c:v>
                </c:pt>
                <c:pt idx="1970">
                  <c:v>9.9</c:v>
                </c:pt>
                <c:pt idx="1971">
                  <c:v>9.9</c:v>
                </c:pt>
                <c:pt idx="1972">
                  <c:v>9.8000000000000007</c:v>
                </c:pt>
                <c:pt idx="1973">
                  <c:v>9.9</c:v>
                </c:pt>
                <c:pt idx="1974">
                  <c:v>9.9</c:v>
                </c:pt>
                <c:pt idx="1975">
                  <c:v>9.9</c:v>
                </c:pt>
                <c:pt idx="1976">
                  <c:v>9.9</c:v>
                </c:pt>
                <c:pt idx="1977">
                  <c:v>10</c:v>
                </c:pt>
                <c:pt idx="1978">
                  <c:v>10</c:v>
                </c:pt>
                <c:pt idx="1979">
                  <c:v>10</c:v>
                </c:pt>
                <c:pt idx="1980">
                  <c:v>10</c:v>
                </c:pt>
                <c:pt idx="1981">
                  <c:v>10.1</c:v>
                </c:pt>
                <c:pt idx="1982">
                  <c:v>10.1</c:v>
                </c:pt>
                <c:pt idx="1983">
                  <c:v>10</c:v>
                </c:pt>
                <c:pt idx="1984">
                  <c:v>10</c:v>
                </c:pt>
                <c:pt idx="1985">
                  <c:v>10</c:v>
                </c:pt>
                <c:pt idx="1986">
                  <c:v>10.1</c:v>
                </c:pt>
                <c:pt idx="1987">
                  <c:v>10.1</c:v>
                </c:pt>
                <c:pt idx="1988">
                  <c:v>10.1</c:v>
                </c:pt>
                <c:pt idx="1989">
                  <c:v>10.1</c:v>
                </c:pt>
                <c:pt idx="1990">
                  <c:v>10.1</c:v>
                </c:pt>
                <c:pt idx="1991">
                  <c:v>10.1</c:v>
                </c:pt>
                <c:pt idx="1992">
                  <c:v>10.1</c:v>
                </c:pt>
                <c:pt idx="1993">
                  <c:v>10</c:v>
                </c:pt>
                <c:pt idx="1994">
                  <c:v>10</c:v>
                </c:pt>
                <c:pt idx="1995">
                  <c:v>10</c:v>
                </c:pt>
                <c:pt idx="1996">
                  <c:v>10</c:v>
                </c:pt>
                <c:pt idx="1997">
                  <c:v>10</c:v>
                </c:pt>
                <c:pt idx="1998">
                  <c:v>10</c:v>
                </c:pt>
                <c:pt idx="1999">
                  <c:v>10.1</c:v>
                </c:pt>
                <c:pt idx="2000">
                  <c:v>10</c:v>
                </c:pt>
                <c:pt idx="2001">
                  <c:v>10</c:v>
                </c:pt>
                <c:pt idx="2002">
                  <c:v>10.1</c:v>
                </c:pt>
                <c:pt idx="2003">
                  <c:v>10</c:v>
                </c:pt>
                <c:pt idx="2004">
                  <c:v>10</c:v>
                </c:pt>
                <c:pt idx="2005">
                  <c:v>10</c:v>
                </c:pt>
                <c:pt idx="2006">
                  <c:v>10</c:v>
                </c:pt>
                <c:pt idx="2007">
                  <c:v>10</c:v>
                </c:pt>
                <c:pt idx="2008">
                  <c:v>10</c:v>
                </c:pt>
                <c:pt idx="2009">
                  <c:v>10</c:v>
                </c:pt>
                <c:pt idx="2010">
                  <c:v>10</c:v>
                </c:pt>
                <c:pt idx="2011">
                  <c:v>10</c:v>
                </c:pt>
                <c:pt idx="2012">
                  <c:v>10</c:v>
                </c:pt>
                <c:pt idx="2013">
                  <c:v>9.9</c:v>
                </c:pt>
                <c:pt idx="2014">
                  <c:v>10</c:v>
                </c:pt>
                <c:pt idx="2015">
                  <c:v>10</c:v>
                </c:pt>
                <c:pt idx="2016">
                  <c:v>10</c:v>
                </c:pt>
                <c:pt idx="2017">
                  <c:v>10</c:v>
                </c:pt>
                <c:pt idx="2018">
                  <c:v>10</c:v>
                </c:pt>
                <c:pt idx="2019">
                  <c:v>10</c:v>
                </c:pt>
                <c:pt idx="2020">
                  <c:v>10</c:v>
                </c:pt>
                <c:pt idx="2021">
                  <c:v>10</c:v>
                </c:pt>
                <c:pt idx="2022">
                  <c:v>10</c:v>
                </c:pt>
                <c:pt idx="2023">
                  <c:v>10</c:v>
                </c:pt>
                <c:pt idx="2024">
                  <c:v>9.9</c:v>
                </c:pt>
                <c:pt idx="2025">
                  <c:v>10</c:v>
                </c:pt>
                <c:pt idx="2026">
                  <c:v>10</c:v>
                </c:pt>
                <c:pt idx="2027">
                  <c:v>9.9</c:v>
                </c:pt>
                <c:pt idx="2028">
                  <c:v>10</c:v>
                </c:pt>
                <c:pt idx="2029">
                  <c:v>10</c:v>
                </c:pt>
                <c:pt idx="2030">
                  <c:v>10</c:v>
                </c:pt>
              </c:numCache>
            </c:numRef>
          </c:yVal>
          <c:smooth val="0"/>
        </c:ser>
        <c:ser>
          <c:idx val="1"/>
          <c:order val="1"/>
          <c:tx>
            <c:strRef>
              <c:f>'[T1500170-v3 LHO Charge Exp Day 4 and 5.xlsx]Raw Data'!$AG$14</c:f>
              <c:strCache>
                <c:ptCount val="1"/>
                <c:pt idx="0">
                  <c:v>5.8 B - Flappy pannel procedure w/ modified TG "clean up" (gap &amp; barrel only)</c:v>
                </c:pt>
              </c:strCache>
            </c:strRef>
          </c:tx>
          <c:spPr>
            <a:ln w="19050" cap="rnd">
              <a:solidFill>
                <a:schemeClr val="accent2"/>
              </a:solidFill>
              <a:round/>
            </a:ln>
            <a:effectLst/>
          </c:spPr>
          <c:marker>
            <c:symbol val="none"/>
          </c:marker>
          <c:xVal>
            <c:numRef>
              <c:f>'[T1500170-v3 LHO Charge Exp Day 4 and 5.xlsx]Raw Data'!$B$18:$B$4644</c:f>
              <c:numCache>
                <c:formatCode>#,##0.00</c:formatCode>
                <c:ptCount val="4627"/>
                <c:pt idx="0">
                  <c:v>0</c:v>
                </c:pt>
                <c:pt idx="1">
                  <c:v>0.25</c:v>
                </c:pt>
                <c:pt idx="2">
                  <c:v>0.5</c:v>
                </c:pt>
                <c:pt idx="3">
                  <c:v>0.75</c:v>
                </c:pt>
                <c:pt idx="4">
                  <c:v>1</c:v>
                </c:pt>
                <c:pt idx="5">
                  <c:v>1.25</c:v>
                </c:pt>
                <c:pt idx="6">
                  <c:v>1.5</c:v>
                </c:pt>
                <c:pt idx="7">
                  <c:v>1.75</c:v>
                </c:pt>
                <c:pt idx="8">
                  <c:v>2</c:v>
                </c:pt>
                <c:pt idx="9">
                  <c:v>2.25</c:v>
                </c:pt>
                <c:pt idx="10">
                  <c:v>2.5</c:v>
                </c:pt>
                <c:pt idx="11">
                  <c:v>2.75</c:v>
                </c:pt>
                <c:pt idx="12">
                  <c:v>3</c:v>
                </c:pt>
                <c:pt idx="13">
                  <c:v>3.25</c:v>
                </c:pt>
                <c:pt idx="14">
                  <c:v>3.5</c:v>
                </c:pt>
                <c:pt idx="15">
                  <c:v>3.75</c:v>
                </c:pt>
                <c:pt idx="16">
                  <c:v>4</c:v>
                </c:pt>
                <c:pt idx="17">
                  <c:v>4.25</c:v>
                </c:pt>
                <c:pt idx="18">
                  <c:v>4.5</c:v>
                </c:pt>
                <c:pt idx="19">
                  <c:v>4.75</c:v>
                </c:pt>
                <c:pt idx="20">
                  <c:v>5</c:v>
                </c:pt>
                <c:pt idx="21">
                  <c:v>5.25</c:v>
                </c:pt>
                <c:pt idx="22">
                  <c:v>5.5</c:v>
                </c:pt>
                <c:pt idx="23">
                  <c:v>5.75</c:v>
                </c:pt>
                <c:pt idx="24">
                  <c:v>6</c:v>
                </c:pt>
                <c:pt idx="25">
                  <c:v>6.25</c:v>
                </c:pt>
                <c:pt idx="26">
                  <c:v>6.5</c:v>
                </c:pt>
                <c:pt idx="27">
                  <c:v>6.75</c:v>
                </c:pt>
                <c:pt idx="28">
                  <c:v>7</c:v>
                </c:pt>
                <c:pt idx="29">
                  <c:v>7.25</c:v>
                </c:pt>
                <c:pt idx="30">
                  <c:v>7.5</c:v>
                </c:pt>
                <c:pt idx="31">
                  <c:v>7.75</c:v>
                </c:pt>
                <c:pt idx="32">
                  <c:v>8</c:v>
                </c:pt>
                <c:pt idx="33">
                  <c:v>8.25</c:v>
                </c:pt>
                <c:pt idx="34">
                  <c:v>8.5</c:v>
                </c:pt>
                <c:pt idx="35">
                  <c:v>8.75</c:v>
                </c:pt>
                <c:pt idx="36">
                  <c:v>9</c:v>
                </c:pt>
                <c:pt idx="37">
                  <c:v>9.25</c:v>
                </c:pt>
                <c:pt idx="38">
                  <c:v>9.5</c:v>
                </c:pt>
                <c:pt idx="39">
                  <c:v>9.75</c:v>
                </c:pt>
                <c:pt idx="40">
                  <c:v>10</c:v>
                </c:pt>
                <c:pt idx="41">
                  <c:v>10.25</c:v>
                </c:pt>
                <c:pt idx="42">
                  <c:v>10.5</c:v>
                </c:pt>
                <c:pt idx="43">
                  <c:v>10.75</c:v>
                </c:pt>
                <c:pt idx="44">
                  <c:v>11</c:v>
                </c:pt>
                <c:pt idx="45">
                  <c:v>11.25</c:v>
                </c:pt>
                <c:pt idx="46">
                  <c:v>11.5</c:v>
                </c:pt>
                <c:pt idx="47">
                  <c:v>11.75</c:v>
                </c:pt>
                <c:pt idx="48">
                  <c:v>12</c:v>
                </c:pt>
                <c:pt idx="49">
                  <c:v>12.25</c:v>
                </c:pt>
                <c:pt idx="50">
                  <c:v>12.5</c:v>
                </c:pt>
                <c:pt idx="51">
                  <c:v>12.75</c:v>
                </c:pt>
                <c:pt idx="52">
                  <c:v>13</c:v>
                </c:pt>
                <c:pt idx="53">
                  <c:v>13.25</c:v>
                </c:pt>
                <c:pt idx="54">
                  <c:v>13.5</c:v>
                </c:pt>
                <c:pt idx="55">
                  <c:v>13.75</c:v>
                </c:pt>
                <c:pt idx="56">
                  <c:v>14</c:v>
                </c:pt>
                <c:pt idx="57">
                  <c:v>14.25</c:v>
                </c:pt>
                <c:pt idx="58">
                  <c:v>14.5</c:v>
                </c:pt>
                <c:pt idx="59">
                  <c:v>14.75</c:v>
                </c:pt>
                <c:pt idx="60">
                  <c:v>15</c:v>
                </c:pt>
                <c:pt idx="61">
                  <c:v>15.25</c:v>
                </c:pt>
                <c:pt idx="62">
                  <c:v>15.5</c:v>
                </c:pt>
                <c:pt idx="63">
                  <c:v>15.75</c:v>
                </c:pt>
                <c:pt idx="64">
                  <c:v>16</c:v>
                </c:pt>
                <c:pt idx="65">
                  <c:v>16.25</c:v>
                </c:pt>
                <c:pt idx="66">
                  <c:v>16.5</c:v>
                </c:pt>
                <c:pt idx="67">
                  <c:v>16.75</c:v>
                </c:pt>
                <c:pt idx="68">
                  <c:v>17</c:v>
                </c:pt>
                <c:pt idx="69">
                  <c:v>17.25</c:v>
                </c:pt>
                <c:pt idx="70">
                  <c:v>17.5</c:v>
                </c:pt>
                <c:pt idx="71">
                  <c:v>17.75</c:v>
                </c:pt>
                <c:pt idx="72">
                  <c:v>18</c:v>
                </c:pt>
                <c:pt idx="73">
                  <c:v>18.25</c:v>
                </c:pt>
                <c:pt idx="74">
                  <c:v>18.5</c:v>
                </c:pt>
                <c:pt idx="75">
                  <c:v>18.75</c:v>
                </c:pt>
                <c:pt idx="76">
                  <c:v>19</c:v>
                </c:pt>
                <c:pt idx="77">
                  <c:v>19.25</c:v>
                </c:pt>
                <c:pt idx="78">
                  <c:v>19.5</c:v>
                </c:pt>
                <c:pt idx="79">
                  <c:v>19.75</c:v>
                </c:pt>
                <c:pt idx="80">
                  <c:v>20</c:v>
                </c:pt>
                <c:pt idx="81">
                  <c:v>20.25</c:v>
                </c:pt>
                <c:pt idx="82">
                  <c:v>20.5</c:v>
                </c:pt>
                <c:pt idx="83">
                  <c:v>20.75</c:v>
                </c:pt>
                <c:pt idx="84">
                  <c:v>21</c:v>
                </c:pt>
                <c:pt idx="85">
                  <c:v>21.25</c:v>
                </c:pt>
                <c:pt idx="86">
                  <c:v>21.5</c:v>
                </c:pt>
                <c:pt idx="87">
                  <c:v>21.75</c:v>
                </c:pt>
                <c:pt idx="88">
                  <c:v>22</c:v>
                </c:pt>
                <c:pt idx="89">
                  <c:v>22.25</c:v>
                </c:pt>
                <c:pt idx="90">
                  <c:v>22.5</c:v>
                </c:pt>
                <c:pt idx="91">
                  <c:v>22.75</c:v>
                </c:pt>
                <c:pt idx="92">
                  <c:v>23</c:v>
                </c:pt>
                <c:pt idx="93">
                  <c:v>23.25</c:v>
                </c:pt>
                <c:pt idx="94">
                  <c:v>23.5</c:v>
                </c:pt>
                <c:pt idx="95">
                  <c:v>23.75</c:v>
                </c:pt>
                <c:pt idx="96">
                  <c:v>24</c:v>
                </c:pt>
                <c:pt idx="97">
                  <c:v>24.25</c:v>
                </c:pt>
                <c:pt idx="98">
                  <c:v>24.5</c:v>
                </c:pt>
                <c:pt idx="99">
                  <c:v>24.75</c:v>
                </c:pt>
                <c:pt idx="100">
                  <c:v>25</c:v>
                </c:pt>
                <c:pt idx="101">
                  <c:v>25.25</c:v>
                </c:pt>
                <c:pt idx="102">
                  <c:v>25.5</c:v>
                </c:pt>
                <c:pt idx="103">
                  <c:v>25.75</c:v>
                </c:pt>
                <c:pt idx="104">
                  <c:v>26</c:v>
                </c:pt>
                <c:pt idx="105">
                  <c:v>26.25</c:v>
                </c:pt>
                <c:pt idx="106">
                  <c:v>26.5</c:v>
                </c:pt>
                <c:pt idx="107">
                  <c:v>26.75</c:v>
                </c:pt>
                <c:pt idx="108">
                  <c:v>27</c:v>
                </c:pt>
                <c:pt idx="109">
                  <c:v>27.25</c:v>
                </c:pt>
                <c:pt idx="110">
                  <c:v>27.5</c:v>
                </c:pt>
                <c:pt idx="111">
                  <c:v>27.75</c:v>
                </c:pt>
                <c:pt idx="112">
                  <c:v>28</c:v>
                </c:pt>
                <c:pt idx="113">
                  <c:v>28.25</c:v>
                </c:pt>
                <c:pt idx="114">
                  <c:v>28.5</c:v>
                </c:pt>
                <c:pt idx="115">
                  <c:v>28.75</c:v>
                </c:pt>
                <c:pt idx="116">
                  <c:v>29</c:v>
                </c:pt>
                <c:pt idx="117">
                  <c:v>29.25</c:v>
                </c:pt>
                <c:pt idx="118">
                  <c:v>29.5</c:v>
                </c:pt>
                <c:pt idx="119">
                  <c:v>29.75</c:v>
                </c:pt>
                <c:pt idx="120">
                  <c:v>30</c:v>
                </c:pt>
                <c:pt idx="121">
                  <c:v>30.25</c:v>
                </c:pt>
                <c:pt idx="122">
                  <c:v>30.5</c:v>
                </c:pt>
                <c:pt idx="123">
                  <c:v>30.75</c:v>
                </c:pt>
                <c:pt idx="124">
                  <c:v>31</c:v>
                </c:pt>
                <c:pt idx="125">
                  <c:v>31.25</c:v>
                </c:pt>
                <c:pt idx="126">
                  <c:v>31.5</c:v>
                </c:pt>
                <c:pt idx="127">
                  <c:v>31.75</c:v>
                </c:pt>
                <c:pt idx="128">
                  <c:v>32</c:v>
                </c:pt>
                <c:pt idx="129">
                  <c:v>32.25</c:v>
                </c:pt>
                <c:pt idx="130">
                  <c:v>32.5</c:v>
                </c:pt>
                <c:pt idx="131">
                  <c:v>32.75</c:v>
                </c:pt>
                <c:pt idx="132">
                  <c:v>33</c:v>
                </c:pt>
                <c:pt idx="133">
                  <c:v>33.25</c:v>
                </c:pt>
                <c:pt idx="134">
                  <c:v>33.5</c:v>
                </c:pt>
                <c:pt idx="135">
                  <c:v>33.75</c:v>
                </c:pt>
                <c:pt idx="136">
                  <c:v>34</c:v>
                </c:pt>
                <c:pt idx="137">
                  <c:v>34.25</c:v>
                </c:pt>
                <c:pt idx="138">
                  <c:v>34.5</c:v>
                </c:pt>
                <c:pt idx="139">
                  <c:v>34.75</c:v>
                </c:pt>
                <c:pt idx="140">
                  <c:v>35</c:v>
                </c:pt>
                <c:pt idx="141">
                  <c:v>35.25</c:v>
                </c:pt>
                <c:pt idx="142">
                  <c:v>35.5</c:v>
                </c:pt>
                <c:pt idx="143">
                  <c:v>35.75</c:v>
                </c:pt>
                <c:pt idx="144">
                  <c:v>36</c:v>
                </c:pt>
                <c:pt idx="145">
                  <c:v>36.25</c:v>
                </c:pt>
                <c:pt idx="146">
                  <c:v>36.5</c:v>
                </c:pt>
                <c:pt idx="147">
                  <c:v>36.75</c:v>
                </c:pt>
                <c:pt idx="148">
                  <c:v>37</c:v>
                </c:pt>
                <c:pt idx="149">
                  <c:v>37.25</c:v>
                </c:pt>
                <c:pt idx="150">
                  <c:v>37.5</c:v>
                </c:pt>
                <c:pt idx="151">
                  <c:v>37.75</c:v>
                </c:pt>
                <c:pt idx="152">
                  <c:v>38</c:v>
                </c:pt>
                <c:pt idx="153">
                  <c:v>38.25</c:v>
                </c:pt>
                <c:pt idx="154">
                  <c:v>38.5</c:v>
                </c:pt>
                <c:pt idx="155">
                  <c:v>38.75</c:v>
                </c:pt>
                <c:pt idx="156">
                  <c:v>39</c:v>
                </c:pt>
                <c:pt idx="157">
                  <c:v>39.25</c:v>
                </c:pt>
                <c:pt idx="158">
                  <c:v>39.5</c:v>
                </c:pt>
                <c:pt idx="159">
                  <c:v>39.75</c:v>
                </c:pt>
                <c:pt idx="160">
                  <c:v>40</c:v>
                </c:pt>
                <c:pt idx="161">
                  <c:v>40.25</c:v>
                </c:pt>
                <c:pt idx="162">
                  <c:v>40.5</c:v>
                </c:pt>
                <c:pt idx="163">
                  <c:v>40.75</c:v>
                </c:pt>
                <c:pt idx="164">
                  <c:v>41</c:v>
                </c:pt>
                <c:pt idx="165">
                  <c:v>41.25</c:v>
                </c:pt>
                <c:pt idx="166">
                  <c:v>41.5</c:v>
                </c:pt>
                <c:pt idx="167">
                  <c:v>41.75</c:v>
                </c:pt>
                <c:pt idx="168">
                  <c:v>42</c:v>
                </c:pt>
                <c:pt idx="169">
                  <c:v>42.25</c:v>
                </c:pt>
                <c:pt idx="170">
                  <c:v>42.5</c:v>
                </c:pt>
                <c:pt idx="171">
                  <c:v>42.75</c:v>
                </c:pt>
                <c:pt idx="172">
                  <c:v>43</c:v>
                </c:pt>
                <c:pt idx="173">
                  <c:v>43.25</c:v>
                </c:pt>
                <c:pt idx="174">
                  <c:v>43.5</c:v>
                </c:pt>
                <c:pt idx="175">
                  <c:v>43.75</c:v>
                </c:pt>
                <c:pt idx="176">
                  <c:v>44</c:v>
                </c:pt>
                <c:pt idx="177">
                  <c:v>44.25</c:v>
                </c:pt>
                <c:pt idx="178">
                  <c:v>44.5</c:v>
                </c:pt>
                <c:pt idx="179">
                  <c:v>44.75</c:v>
                </c:pt>
                <c:pt idx="180">
                  <c:v>45</c:v>
                </c:pt>
                <c:pt idx="181">
                  <c:v>45.25</c:v>
                </c:pt>
                <c:pt idx="182">
                  <c:v>45.5</c:v>
                </c:pt>
                <c:pt idx="183">
                  <c:v>45.75</c:v>
                </c:pt>
                <c:pt idx="184">
                  <c:v>46</c:v>
                </c:pt>
                <c:pt idx="185">
                  <c:v>46.25</c:v>
                </c:pt>
                <c:pt idx="186">
                  <c:v>46.5</c:v>
                </c:pt>
                <c:pt idx="187">
                  <c:v>46.75</c:v>
                </c:pt>
                <c:pt idx="188">
                  <c:v>47</c:v>
                </c:pt>
                <c:pt idx="189">
                  <c:v>47.25</c:v>
                </c:pt>
                <c:pt idx="190">
                  <c:v>47.5</c:v>
                </c:pt>
                <c:pt idx="191">
                  <c:v>47.75</c:v>
                </c:pt>
                <c:pt idx="192">
                  <c:v>48</c:v>
                </c:pt>
                <c:pt idx="193">
                  <c:v>48.25</c:v>
                </c:pt>
                <c:pt idx="194">
                  <c:v>48.5</c:v>
                </c:pt>
                <c:pt idx="195">
                  <c:v>48.75</c:v>
                </c:pt>
                <c:pt idx="196">
                  <c:v>49</c:v>
                </c:pt>
                <c:pt idx="197">
                  <c:v>49.25</c:v>
                </c:pt>
                <c:pt idx="198">
                  <c:v>49.5</c:v>
                </c:pt>
                <c:pt idx="199">
                  <c:v>49.75</c:v>
                </c:pt>
                <c:pt idx="200">
                  <c:v>50</c:v>
                </c:pt>
                <c:pt idx="201">
                  <c:v>50.25</c:v>
                </c:pt>
                <c:pt idx="202">
                  <c:v>50.5</c:v>
                </c:pt>
                <c:pt idx="203">
                  <c:v>50.75</c:v>
                </c:pt>
                <c:pt idx="204">
                  <c:v>51</c:v>
                </c:pt>
                <c:pt idx="205">
                  <c:v>51.25</c:v>
                </c:pt>
                <c:pt idx="206">
                  <c:v>51.5</c:v>
                </c:pt>
                <c:pt idx="207">
                  <c:v>51.75</c:v>
                </c:pt>
                <c:pt idx="208">
                  <c:v>52</c:v>
                </c:pt>
                <c:pt idx="209">
                  <c:v>52.25</c:v>
                </c:pt>
                <c:pt idx="210">
                  <c:v>52.5</c:v>
                </c:pt>
                <c:pt idx="211">
                  <c:v>52.75</c:v>
                </c:pt>
                <c:pt idx="212">
                  <c:v>53</c:v>
                </c:pt>
                <c:pt idx="213">
                  <c:v>53.25</c:v>
                </c:pt>
                <c:pt idx="214">
                  <c:v>53.5</c:v>
                </c:pt>
                <c:pt idx="215">
                  <c:v>53.75</c:v>
                </c:pt>
                <c:pt idx="216">
                  <c:v>54</c:v>
                </c:pt>
                <c:pt idx="217">
                  <c:v>54.25</c:v>
                </c:pt>
                <c:pt idx="218">
                  <c:v>54.5</c:v>
                </c:pt>
                <c:pt idx="219">
                  <c:v>54.75</c:v>
                </c:pt>
                <c:pt idx="220">
                  <c:v>55</c:v>
                </c:pt>
                <c:pt idx="221">
                  <c:v>55.25</c:v>
                </c:pt>
                <c:pt idx="222">
                  <c:v>55.5</c:v>
                </c:pt>
                <c:pt idx="223">
                  <c:v>55.75</c:v>
                </c:pt>
                <c:pt idx="224">
                  <c:v>56</c:v>
                </c:pt>
                <c:pt idx="225">
                  <c:v>56.25</c:v>
                </c:pt>
                <c:pt idx="226">
                  <c:v>56.5</c:v>
                </c:pt>
                <c:pt idx="227">
                  <c:v>56.75</c:v>
                </c:pt>
                <c:pt idx="228">
                  <c:v>57</c:v>
                </c:pt>
                <c:pt idx="229">
                  <c:v>57.25</c:v>
                </c:pt>
                <c:pt idx="230">
                  <c:v>57.5</c:v>
                </c:pt>
                <c:pt idx="231">
                  <c:v>57.75</c:v>
                </c:pt>
                <c:pt idx="232">
                  <c:v>58</c:v>
                </c:pt>
                <c:pt idx="233">
                  <c:v>58.25</c:v>
                </c:pt>
                <c:pt idx="234">
                  <c:v>58.5</c:v>
                </c:pt>
                <c:pt idx="235">
                  <c:v>58.75</c:v>
                </c:pt>
                <c:pt idx="236">
                  <c:v>59</c:v>
                </c:pt>
                <c:pt idx="237">
                  <c:v>59.25</c:v>
                </c:pt>
                <c:pt idx="238">
                  <c:v>59.5</c:v>
                </c:pt>
                <c:pt idx="239">
                  <c:v>59.75</c:v>
                </c:pt>
                <c:pt idx="240">
                  <c:v>60</c:v>
                </c:pt>
                <c:pt idx="241">
                  <c:v>60.25</c:v>
                </c:pt>
                <c:pt idx="242">
                  <c:v>60.5</c:v>
                </c:pt>
                <c:pt idx="243">
                  <c:v>60.75</c:v>
                </c:pt>
                <c:pt idx="244">
                  <c:v>61</c:v>
                </c:pt>
                <c:pt idx="245">
                  <c:v>61.25</c:v>
                </c:pt>
                <c:pt idx="246">
                  <c:v>61.5</c:v>
                </c:pt>
                <c:pt idx="247">
                  <c:v>61.75</c:v>
                </c:pt>
                <c:pt idx="248">
                  <c:v>62</c:v>
                </c:pt>
                <c:pt idx="249">
                  <c:v>62.25</c:v>
                </c:pt>
                <c:pt idx="250">
                  <c:v>62.5</c:v>
                </c:pt>
                <c:pt idx="251">
                  <c:v>62.75</c:v>
                </c:pt>
                <c:pt idx="252">
                  <c:v>63</c:v>
                </c:pt>
                <c:pt idx="253">
                  <c:v>63.25</c:v>
                </c:pt>
                <c:pt idx="254">
                  <c:v>63.5</c:v>
                </c:pt>
                <c:pt idx="255">
                  <c:v>63.75</c:v>
                </c:pt>
                <c:pt idx="256">
                  <c:v>64</c:v>
                </c:pt>
                <c:pt idx="257">
                  <c:v>64.25</c:v>
                </c:pt>
                <c:pt idx="258">
                  <c:v>64.5</c:v>
                </c:pt>
                <c:pt idx="259">
                  <c:v>64.75</c:v>
                </c:pt>
                <c:pt idx="260">
                  <c:v>65</c:v>
                </c:pt>
                <c:pt idx="261">
                  <c:v>65.25</c:v>
                </c:pt>
                <c:pt idx="262">
                  <c:v>65.5</c:v>
                </c:pt>
                <c:pt idx="263">
                  <c:v>65.75</c:v>
                </c:pt>
                <c:pt idx="264">
                  <c:v>66</c:v>
                </c:pt>
                <c:pt idx="265">
                  <c:v>66.25</c:v>
                </c:pt>
                <c:pt idx="266">
                  <c:v>66.5</c:v>
                </c:pt>
                <c:pt idx="267">
                  <c:v>66.75</c:v>
                </c:pt>
                <c:pt idx="268">
                  <c:v>67</c:v>
                </c:pt>
                <c:pt idx="269">
                  <c:v>67.25</c:v>
                </c:pt>
                <c:pt idx="270">
                  <c:v>67.5</c:v>
                </c:pt>
                <c:pt idx="271">
                  <c:v>67.75</c:v>
                </c:pt>
                <c:pt idx="272">
                  <c:v>68</c:v>
                </c:pt>
                <c:pt idx="273">
                  <c:v>68.25</c:v>
                </c:pt>
                <c:pt idx="274">
                  <c:v>68.5</c:v>
                </c:pt>
                <c:pt idx="275">
                  <c:v>68.75</c:v>
                </c:pt>
                <c:pt idx="276">
                  <c:v>69</c:v>
                </c:pt>
                <c:pt idx="277">
                  <c:v>69.25</c:v>
                </c:pt>
                <c:pt idx="278">
                  <c:v>69.5</c:v>
                </c:pt>
                <c:pt idx="279">
                  <c:v>69.75</c:v>
                </c:pt>
                <c:pt idx="280">
                  <c:v>70</c:v>
                </c:pt>
                <c:pt idx="281">
                  <c:v>70.25</c:v>
                </c:pt>
                <c:pt idx="282">
                  <c:v>70.5</c:v>
                </c:pt>
                <c:pt idx="283">
                  <c:v>70.75</c:v>
                </c:pt>
                <c:pt idx="284">
                  <c:v>71</c:v>
                </c:pt>
                <c:pt idx="285">
                  <c:v>71.25</c:v>
                </c:pt>
                <c:pt idx="286">
                  <c:v>71.5</c:v>
                </c:pt>
                <c:pt idx="287">
                  <c:v>71.75</c:v>
                </c:pt>
                <c:pt idx="288">
                  <c:v>72</c:v>
                </c:pt>
                <c:pt idx="289">
                  <c:v>72.25</c:v>
                </c:pt>
                <c:pt idx="290">
                  <c:v>72.5</c:v>
                </c:pt>
                <c:pt idx="291">
                  <c:v>72.75</c:v>
                </c:pt>
                <c:pt idx="292">
                  <c:v>73</c:v>
                </c:pt>
                <c:pt idx="293">
                  <c:v>73.25</c:v>
                </c:pt>
                <c:pt idx="294">
                  <c:v>73.5</c:v>
                </c:pt>
                <c:pt idx="295">
                  <c:v>73.75</c:v>
                </c:pt>
                <c:pt idx="296">
                  <c:v>74</c:v>
                </c:pt>
                <c:pt idx="297">
                  <c:v>74.25</c:v>
                </c:pt>
                <c:pt idx="298">
                  <c:v>74.5</c:v>
                </c:pt>
                <c:pt idx="299">
                  <c:v>74.75</c:v>
                </c:pt>
                <c:pt idx="300">
                  <c:v>75</c:v>
                </c:pt>
                <c:pt idx="301">
                  <c:v>75.25</c:v>
                </c:pt>
                <c:pt idx="302">
                  <c:v>75.5</c:v>
                </c:pt>
                <c:pt idx="303">
                  <c:v>75.75</c:v>
                </c:pt>
                <c:pt idx="304">
                  <c:v>76</c:v>
                </c:pt>
                <c:pt idx="305">
                  <c:v>76.25</c:v>
                </c:pt>
                <c:pt idx="306">
                  <c:v>76.5</c:v>
                </c:pt>
                <c:pt idx="307">
                  <c:v>76.75</c:v>
                </c:pt>
                <c:pt idx="308">
                  <c:v>77</c:v>
                </c:pt>
                <c:pt idx="309">
                  <c:v>77.25</c:v>
                </c:pt>
                <c:pt idx="310">
                  <c:v>77.5</c:v>
                </c:pt>
                <c:pt idx="311">
                  <c:v>77.75</c:v>
                </c:pt>
                <c:pt idx="312">
                  <c:v>78</c:v>
                </c:pt>
                <c:pt idx="313">
                  <c:v>78.25</c:v>
                </c:pt>
                <c:pt idx="314">
                  <c:v>78.5</c:v>
                </c:pt>
                <c:pt idx="315">
                  <c:v>78.75</c:v>
                </c:pt>
                <c:pt idx="316">
                  <c:v>79</c:v>
                </c:pt>
                <c:pt idx="317">
                  <c:v>79.25</c:v>
                </c:pt>
                <c:pt idx="318">
                  <c:v>79.5</c:v>
                </c:pt>
                <c:pt idx="319">
                  <c:v>79.75</c:v>
                </c:pt>
                <c:pt idx="320">
                  <c:v>80</c:v>
                </c:pt>
                <c:pt idx="321">
                  <c:v>80.25</c:v>
                </c:pt>
                <c:pt idx="322">
                  <c:v>80.5</c:v>
                </c:pt>
                <c:pt idx="323">
                  <c:v>80.75</c:v>
                </c:pt>
                <c:pt idx="324">
                  <c:v>81</c:v>
                </c:pt>
                <c:pt idx="325">
                  <c:v>81.25</c:v>
                </c:pt>
                <c:pt idx="326">
                  <c:v>81.5</c:v>
                </c:pt>
                <c:pt idx="327">
                  <c:v>81.75</c:v>
                </c:pt>
                <c:pt idx="328">
                  <c:v>82</c:v>
                </c:pt>
                <c:pt idx="329">
                  <c:v>82.25</c:v>
                </c:pt>
                <c:pt idx="330">
                  <c:v>82.5</c:v>
                </c:pt>
                <c:pt idx="331">
                  <c:v>82.75</c:v>
                </c:pt>
                <c:pt idx="332">
                  <c:v>83</c:v>
                </c:pt>
                <c:pt idx="333">
                  <c:v>83.25</c:v>
                </c:pt>
                <c:pt idx="334">
                  <c:v>83.5</c:v>
                </c:pt>
                <c:pt idx="335">
                  <c:v>83.75</c:v>
                </c:pt>
                <c:pt idx="336">
                  <c:v>84</c:v>
                </c:pt>
                <c:pt idx="337">
                  <c:v>84.25</c:v>
                </c:pt>
                <c:pt idx="338">
                  <c:v>84.5</c:v>
                </c:pt>
                <c:pt idx="339">
                  <c:v>84.75</c:v>
                </c:pt>
                <c:pt idx="340">
                  <c:v>85</c:v>
                </c:pt>
                <c:pt idx="341">
                  <c:v>85.25</c:v>
                </c:pt>
                <c:pt idx="342">
                  <c:v>85.5</c:v>
                </c:pt>
                <c:pt idx="343">
                  <c:v>85.75</c:v>
                </c:pt>
                <c:pt idx="344">
                  <c:v>86</c:v>
                </c:pt>
                <c:pt idx="345">
                  <c:v>86.25</c:v>
                </c:pt>
                <c:pt idx="346">
                  <c:v>86.5</c:v>
                </c:pt>
                <c:pt idx="347">
                  <c:v>86.75</c:v>
                </c:pt>
                <c:pt idx="348">
                  <c:v>87</c:v>
                </c:pt>
                <c:pt idx="349">
                  <c:v>87.25</c:v>
                </c:pt>
                <c:pt idx="350">
                  <c:v>87.5</c:v>
                </c:pt>
                <c:pt idx="351">
                  <c:v>87.75</c:v>
                </c:pt>
                <c:pt idx="352">
                  <c:v>88</c:v>
                </c:pt>
                <c:pt idx="353">
                  <c:v>88.25</c:v>
                </c:pt>
                <c:pt idx="354">
                  <c:v>88.5</c:v>
                </c:pt>
                <c:pt idx="355">
                  <c:v>88.75</c:v>
                </c:pt>
                <c:pt idx="356">
                  <c:v>89</c:v>
                </c:pt>
                <c:pt idx="357">
                  <c:v>89.25</c:v>
                </c:pt>
                <c:pt idx="358">
                  <c:v>89.5</c:v>
                </c:pt>
                <c:pt idx="359">
                  <c:v>89.75</c:v>
                </c:pt>
                <c:pt idx="360">
                  <c:v>90</c:v>
                </c:pt>
                <c:pt idx="361">
                  <c:v>90.25</c:v>
                </c:pt>
                <c:pt idx="362">
                  <c:v>90.5</c:v>
                </c:pt>
                <c:pt idx="363">
                  <c:v>90.75</c:v>
                </c:pt>
                <c:pt idx="364">
                  <c:v>91</c:v>
                </c:pt>
                <c:pt idx="365">
                  <c:v>91.25</c:v>
                </c:pt>
                <c:pt idx="366">
                  <c:v>91.5</c:v>
                </c:pt>
                <c:pt idx="367">
                  <c:v>91.75</c:v>
                </c:pt>
                <c:pt idx="368">
                  <c:v>92</c:v>
                </c:pt>
                <c:pt idx="369">
                  <c:v>92.25</c:v>
                </c:pt>
                <c:pt idx="370">
                  <c:v>92.5</c:v>
                </c:pt>
                <c:pt idx="371">
                  <c:v>92.75</c:v>
                </c:pt>
                <c:pt idx="372">
                  <c:v>93</c:v>
                </c:pt>
                <c:pt idx="373">
                  <c:v>93.25</c:v>
                </c:pt>
                <c:pt idx="374">
                  <c:v>93.5</c:v>
                </c:pt>
                <c:pt idx="375">
                  <c:v>93.75</c:v>
                </c:pt>
                <c:pt idx="376">
                  <c:v>94</c:v>
                </c:pt>
                <c:pt idx="377">
                  <c:v>94.25</c:v>
                </c:pt>
                <c:pt idx="378">
                  <c:v>94.5</c:v>
                </c:pt>
                <c:pt idx="379">
                  <c:v>94.75</c:v>
                </c:pt>
                <c:pt idx="380">
                  <c:v>95</c:v>
                </c:pt>
                <c:pt idx="381">
                  <c:v>95.25</c:v>
                </c:pt>
                <c:pt idx="382">
                  <c:v>95.5</c:v>
                </c:pt>
                <c:pt idx="383">
                  <c:v>95.75</c:v>
                </c:pt>
                <c:pt idx="384">
                  <c:v>96</c:v>
                </c:pt>
                <c:pt idx="385">
                  <c:v>96.25</c:v>
                </c:pt>
                <c:pt idx="386">
                  <c:v>96.5</c:v>
                </c:pt>
                <c:pt idx="387">
                  <c:v>96.75</c:v>
                </c:pt>
                <c:pt idx="388">
                  <c:v>97</c:v>
                </c:pt>
                <c:pt idx="389">
                  <c:v>97.25</c:v>
                </c:pt>
                <c:pt idx="390">
                  <c:v>97.5</c:v>
                </c:pt>
                <c:pt idx="391">
                  <c:v>97.75</c:v>
                </c:pt>
                <c:pt idx="392">
                  <c:v>98</c:v>
                </c:pt>
                <c:pt idx="393">
                  <c:v>98.25</c:v>
                </c:pt>
                <c:pt idx="394">
                  <c:v>98.5</c:v>
                </c:pt>
                <c:pt idx="395">
                  <c:v>98.75</c:v>
                </c:pt>
                <c:pt idx="396">
                  <c:v>99</c:v>
                </c:pt>
                <c:pt idx="397">
                  <c:v>99.25</c:v>
                </c:pt>
                <c:pt idx="398">
                  <c:v>99.5</c:v>
                </c:pt>
                <c:pt idx="399">
                  <c:v>99.75</c:v>
                </c:pt>
                <c:pt idx="400">
                  <c:v>100</c:v>
                </c:pt>
                <c:pt idx="401">
                  <c:v>100.25</c:v>
                </c:pt>
                <c:pt idx="402">
                  <c:v>100.5</c:v>
                </c:pt>
                <c:pt idx="403">
                  <c:v>100.75</c:v>
                </c:pt>
                <c:pt idx="404">
                  <c:v>101</c:v>
                </c:pt>
                <c:pt idx="405">
                  <c:v>101.25</c:v>
                </c:pt>
                <c:pt idx="406">
                  <c:v>101.5</c:v>
                </c:pt>
                <c:pt idx="407">
                  <c:v>101.75</c:v>
                </c:pt>
                <c:pt idx="408">
                  <c:v>102</c:v>
                </c:pt>
                <c:pt idx="409">
                  <c:v>102.25</c:v>
                </c:pt>
                <c:pt idx="410">
                  <c:v>102.5</c:v>
                </c:pt>
                <c:pt idx="411">
                  <c:v>102.75</c:v>
                </c:pt>
                <c:pt idx="412">
                  <c:v>103</c:v>
                </c:pt>
                <c:pt idx="413">
                  <c:v>103.25</c:v>
                </c:pt>
                <c:pt idx="414">
                  <c:v>103.5</c:v>
                </c:pt>
                <c:pt idx="415">
                  <c:v>103.75</c:v>
                </c:pt>
                <c:pt idx="416">
                  <c:v>104</c:v>
                </c:pt>
                <c:pt idx="417">
                  <c:v>104.25</c:v>
                </c:pt>
                <c:pt idx="418">
                  <c:v>104.5</c:v>
                </c:pt>
                <c:pt idx="419">
                  <c:v>104.75</c:v>
                </c:pt>
                <c:pt idx="420">
                  <c:v>105</c:v>
                </c:pt>
                <c:pt idx="421">
                  <c:v>105.25</c:v>
                </c:pt>
                <c:pt idx="422">
                  <c:v>105.5</c:v>
                </c:pt>
                <c:pt idx="423">
                  <c:v>105.75</c:v>
                </c:pt>
                <c:pt idx="424">
                  <c:v>106</c:v>
                </c:pt>
                <c:pt idx="425">
                  <c:v>106.25</c:v>
                </c:pt>
                <c:pt idx="426">
                  <c:v>106.5</c:v>
                </c:pt>
                <c:pt idx="427">
                  <c:v>106.75</c:v>
                </c:pt>
                <c:pt idx="428">
                  <c:v>107</c:v>
                </c:pt>
                <c:pt idx="429">
                  <c:v>107.25</c:v>
                </c:pt>
                <c:pt idx="430">
                  <c:v>107.5</c:v>
                </c:pt>
                <c:pt idx="431">
                  <c:v>107.75</c:v>
                </c:pt>
                <c:pt idx="432">
                  <c:v>108</c:v>
                </c:pt>
                <c:pt idx="433">
                  <c:v>108.25</c:v>
                </c:pt>
                <c:pt idx="434">
                  <c:v>108.5</c:v>
                </c:pt>
                <c:pt idx="435">
                  <c:v>108.75</c:v>
                </c:pt>
                <c:pt idx="436">
                  <c:v>109</c:v>
                </c:pt>
                <c:pt idx="437">
                  <c:v>109.25</c:v>
                </c:pt>
                <c:pt idx="438">
                  <c:v>109.5</c:v>
                </c:pt>
                <c:pt idx="439">
                  <c:v>109.75</c:v>
                </c:pt>
                <c:pt idx="440">
                  <c:v>110</c:v>
                </c:pt>
                <c:pt idx="441">
                  <c:v>110.25</c:v>
                </c:pt>
                <c:pt idx="442">
                  <c:v>110.5</c:v>
                </c:pt>
                <c:pt idx="443">
                  <c:v>110.75</c:v>
                </c:pt>
                <c:pt idx="444">
                  <c:v>111</c:v>
                </c:pt>
                <c:pt idx="445">
                  <c:v>111.25</c:v>
                </c:pt>
                <c:pt idx="446">
                  <c:v>111.5</c:v>
                </c:pt>
                <c:pt idx="447">
                  <c:v>111.75</c:v>
                </c:pt>
                <c:pt idx="448">
                  <c:v>112</c:v>
                </c:pt>
                <c:pt idx="449">
                  <c:v>112.25</c:v>
                </c:pt>
                <c:pt idx="450">
                  <c:v>112.5</c:v>
                </c:pt>
                <c:pt idx="451">
                  <c:v>112.75</c:v>
                </c:pt>
                <c:pt idx="452">
                  <c:v>113</c:v>
                </c:pt>
                <c:pt idx="453">
                  <c:v>113.25</c:v>
                </c:pt>
                <c:pt idx="454">
                  <c:v>113.5</c:v>
                </c:pt>
                <c:pt idx="455">
                  <c:v>113.75</c:v>
                </c:pt>
                <c:pt idx="456">
                  <c:v>114</c:v>
                </c:pt>
                <c:pt idx="457">
                  <c:v>114.25</c:v>
                </c:pt>
                <c:pt idx="458">
                  <c:v>114.5</c:v>
                </c:pt>
                <c:pt idx="459">
                  <c:v>114.75</c:v>
                </c:pt>
                <c:pt idx="460">
                  <c:v>115</c:v>
                </c:pt>
                <c:pt idx="461">
                  <c:v>115.25</c:v>
                </c:pt>
                <c:pt idx="462">
                  <c:v>115.5</c:v>
                </c:pt>
                <c:pt idx="463">
                  <c:v>115.75</c:v>
                </c:pt>
                <c:pt idx="464">
                  <c:v>116</c:v>
                </c:pt>
                <c:pt idx="465">
                  <c:v>116.25</c:v>
                </c:pt>
                <c:pt idx="466">
                  <c:v>116.5</c:v>
                </c:pt>
                <c:pt idx="467">
                  <c:v>116.75</c:v>
                </c:pt>
                <c:pt idx="468">
                  <c:v>117</c:v>
                </c:pt>
                <c:pt idx="469">
                  <c:v>117.25</c:v>
                </c:pt>
                <c:pt idx="470">
                  <c:v>117.5</c:v>
                </c:pt>
                <c:pt idx="471">
                  <c:v>117.75</c:v>
                </c:pt>
                <c:pt idx="472">
                  <c:v>118</c:v>
                </c:pt>
                <c:pt idx="473">
                  <c:v>118.25</c:v>
                </c:pt>
                <c:pt idx="474">
                  <c:v>118.5</c:v>
                </c:pt>
                <c:pt idx="475">
                  <c:v>118.75</c:v>
                </c:pt>
                <c:pt idx="476">
                  <c:v>119</c:v>
                </c:pt>
                <c:pt idx="477">
                  <c:v>119.25</c:v>
                </c:pt>
                <c:pt idx="478">
                  <c:v>119.5</c:v>
                </c:pt>
                <c:pt idx="479">
                  <c:v>119.75</c:v>
                </c:pt>
                <c:pt idx="480">
                  <c:v>120</c:v>
                </c:pt>
                <c:pt idx="481">
                  <c:v>120.25</c:v>
                </c:pt>
                <c:pt idx="482">
                  <c:v>120.5</c:v>
                </c:pt>
                <c:pt idx="483">
                  <c:v>120.75</c:v>
                </c:pt>
                <c:pt idx="484">
                  <c:v>121</c:v>
                </c:pt>
                <c:pt idx="485">
                  <c:v>121.25</c:v>
                </c:pt>
                <c:pt idx="486">
                  <c:v>121.5</c:v>
                </c:pt>
                <c:pt idx="487">
                  <c:v>121.75</c:v>
                </c:pt>
                <c:pt idx="488">
                  <c:v>122</c:v>
                </c:pt>
                <c:pt idx="489">
                  <c:v>122.25</c:v>
                </c:pt>
                <c:pt idx="490">
                  <c:v>122.5</c:v>
                </c:pt>
                <c:pt idx="491">
                  <c:v>122.75</c:v>
                </c:pt>
                <c:pt idx="492">
                  <c:v>123</c:v>
                </c:pt>
                <c:pt idx="493">
                  <c:v>123.25</c:v>
                </c:pt>
                <c:pt idx="494">
                  <c:v>123.5</c:v>
                </c:pt>
                <c:pt idx="495">
                  <c:v>123.75</c:v>
                </c:pt>
                <c:pt idx="496">
                  <c:v>124</c:v>
                </c:pt>
                <c:pt idx="497">
                  <c:v>124.25</c:v>
                </c:pt>
                <c:pt idx="498">
                  <c:v>124.5</c:v>
                </c:pt>
                <c:pt idx="499">
                  <c:v>124.75</c:v>
                </c:pt>
                <c:pt idx="500">
                  <c:v>125</c:v>
                </c:pt>
                <c:pt idx="501">
                  <c:v>125.25</c:v>
                </c:pt>
                <c:pt idx="502">
                  <c:v>125.5</c:v>
                </c:pt>
                <c:pt idx="503">
                  <c:v>125.75</c:v>
                </c:pt>
                <c:pt idx="504">
                  <c:v>126</c:v>
                </c:pt>
                <c:pt idx="505">
                  <c:v>126.25</c:v>
                </c:pt>
                <c:pt idx="506">
                  <c:v>126.5</c:v>
                </c:pt>
                <c:pt idx="507">
                  <c:v>126.75</c:v>
                </c:pt>
                <c:pt idx="508">
                  <c:v>127</c:v>
                </c:pt>
                <c:pt idx="509">
                  <c:v>127.25</c:v>
                </c:pt>
                <c:pt idx="510">
                  <c:v>127.5</c:v>
                </c:pt>
                <c:pt idx="511">
                  <c:v>127.75</c:v>
                </c:pt>
                <c:pt idx="512">
                  <c:v>128</c:v>
                </c:pt>
                <c:pt idx="513">
                  <c:v>128.25</c:v>
                </c:pt>
                <c:pt idx="514">
                  <c:v>128.5</c:v>
                </c:pt>
                <c:pt idx="515">
                  <c:v>128.75</c:v>
                </c:pt>
                <c:pt idx="516">
                  <c:v>129</c:v>
                </c:pt>
                <c:pt idx="517">
                  <c:v>129.25</c:v>
                </c:pt>
                <c:pt idx="518">
                  <c:v>129.5</c:v>
                </c:pt>
                <c:pt idx="519">
                  <c:v>129.75</c:v>
                </c:pt>
                <c:pt idx="520">
                  <c:v>130</c:v>
                </c:pt>
                <c:pt idx="521">
                  <c:v>130.25</c:v>
                </c:pt>
                <c:pt idx="522">
                  <c:v>130.5</c:v>
                </c:pt>
                <c:pt idx="523">
                  <c:v>130.75</c:v>
                </c:pt>
                <c:pt idx="524">
                  <c:v>131</c:v>
                </c:pt>
                <c:pt idx="525">
                  <c:v>131.25</c:v>
                </c:pt>
                <c:pt idx="526">
                  <c:v>131.5</c:v>
                </c:pt>
                <c:pt idx="527">
                  <c:v>131.75</c:v>
                </c:pt>
                <c:pt idx="528">
                  <c:v>132</c:v>
                </c:pt>
                <c:pt idx="529">
                  <c:v>132.25</c:v>
                </c:pt>
                <c:pt idx="530">
                  <c:v>132.5</c:v>
                </c:pt>
                <c:pt idx="531">
                  <c:v>132.75</c:v>
                </c:pt>
                <c:pt idx="532">
                  <c:v>133</c:v>
                </c:pt>
                <c:pt idx="533">
                  <c:v>133.25</c:v>
                </c:pt>
                <c:pt idx="534">
                  <c:v>133.5</c:v>
                </c:pt>
                <c:pt idx="535">
                  <c:v>133.75</c:v>
                </c:pt>
                <c:pt idx="536">
                  <c:v>134</c:v>
                </c:pt>
                <c:pt idx="537">
                  <c:v>134.25</c:v>
                </c:pt>
                <c:pt idx="538">
                  <c:v>134.5</c:v>
                </c:pt>
                <c:pt idx="539">
                  <c:v>134.75</c:v>
                </c:pt>
                <c:pt idx="540">
                  <c:v>135</c:v>
                </c:pt>
                <c:pt idx="541">
                  <c:v>135.25</c:v>
                </c:pt>
                <c:pt idx="542">
                  <c:v>135.5</c:v>
                </c:pt>
                <c:pt idx="543">
                  <c:v>135.75</c:v>
                </c:pt>
                <c:pt idx="544">
                  <c:v>136</c:v>
                </c:pt>
                <c:pt idx="545">
                  <c:v>136.25</c:v>
                </c:pt>
                <c:pt idx="546">
                  <c:v>136.5</c:v>
                </c:pt>
                <c:pt idx="547">
                  <c:v>136.75</c:v>
                </c:pt>
                <c:pt idx="548">
                  <c:v>137</c:v>
                </c:pt>
                <c:pt idx="549">
                  <c:v>137.25</c:v>
                </c:pt>
                <c:pt idx="550">
                  <c:v>137.5</c:v>
                </c:pt>
                <c:pt idx="551">
                  <c:v>137.75</c:v>
                </c:pt>
                <c:pt idx="552">
                  <c:v>138</c:v>
                </c:pt>
                <c:pt idx="553">
                  <c:v>138.25</c:v>
                </c:pt>
                <c:pt idx="554">
                  <c:v>138.5</c:v>
                </c:pt>
                <c:pt idx="555">
                  <c:v>138.75</c:v>
                </c:pt>
                <c:pt idx="556">
                  <c:v>139</c:v>
                </c:pt>
                <c:pt idx="557">
                  <c:v>139.25</c:v>
                </c:pt>
                <c:pt idx="558">
                  <c:v>139.5</c:v>
                </c:pt>
                <c:pt idx="559">
                  <c:v>139.75</c:v>
                </c:pt>
                <c:pt idx="560">
                  <c:v>140</c:v>
                </c:pt>
                <c:pt idx="561">
                  <c:v>140.25</c:v>
                </c:pt>
                <c:pt idx="562">
                  <c:v>140.5</c:v>
                </c:pt>
                <c:pt idx="563">
                  <c:v>140.75</c:v>
                </c:pt>
                <c:pt idx="564">
                  <c:v>141</c:v>
                </c:pt>
                <c:pt idx="565">
                  <c:v>141.25</c:v>
                </c:pt>
                <c:pt idx="566">
                  <c:v>141.5</c:v>
                </c:pt>
                <c:pt idx="567">
                  <c:v>141.75</c:v>
                </c:pt>
                <c:pt idx="568">
                  <c:v>142</c:v>
                </c:pt>
                <c:pt idx="569">
                  <c:v>142.25</c:v>
                </c:pt>
                <c:pt idx="570">
                  <c:v>142.5</c:v>
                </c:pt>
                <c:pt idx="571">
                  <c:v>142.75</c:v>
                </c:pt>
                <c:pt idx="572">
                  <c:v>143</c:v>
                </c:pt>
                <c:pt idx="573">
                  <c:v>143.25</c:v>
                </c:pt>
                <c:pt idx="574">
                  <c:v>143.5</c:v>
                </c:pt>
                <c:pt idx="575">
                  <c:v>143.75</c:v>
                </c:pt>
                <c:pt idx="576">
                  <c:v>144</c:v>
                </c:pt>
                <c:pt idx="577">
                  <c:v>144.25</c:v>
                </c:pt>
                <c:pt idx="578">
                  <c:v>144.5</c:v>
                </c:pt>
                <c:pt idx="579">
                  <c:v>144.75</c:v>
                </c:pt>
                <c:pt idx="580">
                  <c:v>145</c:v>
                </c:pt>
                <c:pt idx="581">
                  <c:v>145.25</c:v>
                </c:pt>
                <c:pt idx="582">
                  <c:v>145.5</c:v>
                </c:pt>
                <c:pt idx="583">
                  <c:v>145.75</c:v>
                </c:pt>
                <c:pt idx="584">
                  <c:v>146</c:v>
                </c:pt>
                <c:pt idx="585">
                  <c:v>146.25</c:v>
                </c:pt>
                <c:pt idx="586">
                  <c:v>146.5</c:v>
                </c:pt>
                <c:pt idx="587">
                  <c:v>146.75</c:v>
                </c:pt>
                <c:pt idx="588">
                  <c:v>147</c:v>
                </c:pt>
                <c:pt idx="589">
                  <c:v>147.25</c:v>
                </c:pt>
                <c:pt idx="590">
                  <c:v>147.5</c:v>
                </c:pt>
                <c:pt idx="591">
                  <c:v>147.75</c:v>
                </c:pt>
                <c:pt idx="592">
                  <c:v>148</c:v>
                </c:pt>
                <c:pt idx="593">
                  <c:v>148.25</c:v>
                </c:pt>
                <c:pt idx="594">
                  <c:v>148.5</c:v>
                </c:pt>
                <c:pt idx="595">
                  <c:v>148.75</c:v>
                </c:pt>
                <c:pt idx="596">
                  <c:v>149</c:v>
                </c:pt>
                <c:pt idx="597">
                  <c:v>149.25</c:v>
                </c:pt>
                <c:pt idx="598">
                  <c:v>149.5</c:v>
                </c:pt>
                <c:pt idx="599">
                  <c:v>149.75</c:v>
                </c:pt>
                <c:pt idx="600">
                  <c:v>150</c:v>
                </c:pt>
                <c:pt idx="601">
                  <c:v>150.25</c:v>
                </c:pt>
                <c:pt idx="602">
                  <c:v>150.5</c:v>
                </c:pt>
                <c:pt idx="603">
                  <c:v>150.75</c:v>
                </c:pt>
                <c:pt idx="604">
                  <c:v>151</c:v>
                </c:pt>
                <c:pt idx="605">
                  <c:v>151.25</c:v>
                </c:pt>
                <c:pt idx="606">
                  <c:v>151.5</c:v>
                </c:pt>
                <c:pt idx="607">
                  <c:v>151.75</c:v>
                </c:pt>
                <c:pt idx="608">
                  <c:v>152</c:v>
                </c:pt>
                <c:pt idx="609">
                  <c:v>152.25</c:v>
                </c:pt>
                <c:pt idx="610">
                  <c:v>152.5</c:v>
                </c:pt>
                <c:pt idx="611">
                  <c:v>152.75</c:v>
                </c:pt>
                <c:pt idx="612">
                  <c:v>153</c:v>
                </c:pt>
                <c:pt idx="613">
                  <c:v>153.25</c:v>
                </c:pt>
                <c:pt idx="614">
                  <c:v>153.5</c:v>
                </c:pt>
                <c:pt idx="615">
                  <c:v>153.75</c:v>
                </c:pt>
                <c:pt idx="616">
                  <c:v>154</c:v>
                </c:pt>
                <c:pt idx="617">
                  <c:v>154.25</c:v>
                </c:pt>
                <c:pt idx="618">
                  <c:v>154.5</c:v>
                </c:pt>
                <c:pt idx="619">
                  <c:v>154.75</c:v>
                </c:pt>
                <c:pt idx="620">
                  <c:v>155</c:v>
                </c:pt>
                <c:pt idx="621">
                  <c:v>155.25</c:v>
                </c:pt>
                <c:pt idx="622">
                  <c:v>155.5</c:v>
                </c:pt>
                <c:pt idx="623">
                  <c:v>155.75</c:v>
                </c:pt>
                <c:pt idx="624">
                  <c:v>156</c:v>
                </c:pt>
                <c:pt idx="625">
                  <c:v>156.25</c:v>
                </c:pt>
                <c:pt idx="626">
                  <c:v>156.5</c:v>
                </c:pt>
                <c:pt idx="627">
                  <c:v>156.75</c:v>
                </c:pt>
                <c:pt idx="628">
                  <c:v>157</c:v>
                </c:pt>
                <c:pt idx="629">
                  <c:v>157.25</c:v>
                </c:pt>
                <c:pt idx="630">
                  <c:v>157.5</c:v>
                </c:pt>
                <c:pt idx="631">
                  <c:v>157.75</c:v>
                </c:pt>
                <c:pt idx="632">
                  <c:v>158</c:v>
                </c:pt>
                <c:pt idx="633">
                  <c:v>158.25</c:v>
                </c:pt>
                <c:pt idx="634">
                  <c:v>158.5</c:v>
                </c:pt>
                <c:pt idx="635">
                  <c:v>158.75</c:v>
                </c:pt>
                <c:pt idx="636">
                  <c:v>159</c:v>
                </c:pt>
                <c:pt idx="637">
                  <c:v>159.25</c:v>
                </c:pt>
                <c:pt idx="638">
                  <c:v>159.5</c:v>
                </c:pt>
                <c:pt idx="639">
                  <c:v>159.75</c:v>
                </c:pt>
                <c:pt idx="640">
                  <c:v>160</c:v>
                </c:pt>
                <c:pt idx="641">
                  <c:v>160.25</c:v>
                </c:pt>
                <c:pt idx="642">
                  <c:v>160.5</c:v>
                </c:pt>
                <c:pt idx="643">
                  <c:v>160.75</c:v>
                </c:pt>
                <c:pt idx="644">
                  <c:v>161</c:v>
                </c:pt>
                <c:pt idx="645">
                  <c:v>161.25</c:v>
                </c:pt>
                <c:pt idx="646">
                  <c:v>161.5</c:v>
                </c:pt>
                <c:pt idx="647">
                  <c:v>161.75</c:v>
                </c:pt>
                <c:pt idx="648">
                  <c:v>162</c:v>
                </c:pt>
                <c:pt idx="649">
                  <c:v>162.25</c:v>
                </c:pt>
                <c:pt idx="650">
                  <c:v>162.5</c:v>
                </c:pt>
                <c:pt idx="651">
                  <c:v>162.75</c:v>
                </c:pt>
                <c:pt idx="652">
                  <c:v>163</c:v>
                </c:pt>
                <c:pt idx="653">
                  <c:v>163.25</c:v>
                </c:pt>
                <c:pt idx="654">
                  <c:v>163.5</c:v>
                </c:pt>
                <c:pt idx="655">
                  <c:v>163.75</c:v>
                </c:pt>
                <c:pt idx="656">
                  <c:v>164</c:v>
                </c:pt>
                <c:pt idx="657">
                  <c:v>164.25</c:v>
                </c:pt>
                <c:pt idx="658">
                  <c:v>164.5</c:v>
                </c:pt>
                <c:pt idx="659">
                  <c:v>164.75</c:v>
                </c:pt>
                <c:pt idx="660">
                  <c:v>165</c:v>
                </c:pt>
                <c:pt idx="661">
                  <c:v>165.25</c:v>
                </c:pt>
                <c:pt idx="662">
                  <c:v>165.5</c:v>
                </c:pt>
                <c:pt idx="663">
                  <c:v>165.75</c:v>
                </c:pt>
                <c:pt idx="664">
                  <c:v>166</c:v>
                </c:pt>
                <c:pt idx="665">
                  <c:v>166.25</c:v>
                </c:pt>
                <c:pt idx="666">
                  <c:v>166.5</c:v>
                </c:pt>
                <c:pt idx="667">
                  <c:v>166.75</c:v>
                </c:pt>
                <c:pt idx="668">
                  <c:v>167</c:v>
                </c:pt>
                <c:pt idx="669">
                  <c:v>167.25</c:v>
                </c:pt>
                <c:pt idx="670">
                  <c:v>167.5</c:v>
                </c:pt>
                <c:pt idx="671">
                  <c:v>167.75</c:v>
                </c:pt>
                <c:pt idx="672">
                  <c:v>168</c:v>
                </c:pt>
                <c:pt idx="673">
                  <c:v>168.25</c:v>
                </c:pt>
                <c:pt idx="674">
                  <c:v>168.5</c:v>
                </c:pt>
                <c:pt idx="675">
                  <c:v>168.75</c:v>
                </c:pt>
                <c:pt idx="676">
                  <c:v>169</c:v>
                </c:pt>
                <c:pt idx="677">
                  <c:v>169.25</c:v>
                </c:pt>
                <c:pt idx="678">
                  <c:v>169.5</c:v>
                </c:pt>
                <c:pt idx="679">
                  <c:v>169.75</c:v>
                </c:pt>
                <c:pt idx="680">
                  <c:v>170</c:v>
                </c:pt>
                <c:pt idx="681">
                  <c:v>170.25</c:v>
                </c:pt>
                <c:pt idx="682">
                  <c:v>170.5</c:v>
                </c:pt>
                <c:pt idx="683">
                  <c:v>170.75</c:v>
                </c:pt>
                <c:pt idx="684">
                  <c:v>171</c:v>
                </c:pt>
                <c:pt idx="685">
                  <c:v>171.25</c:v>
                </c:pt>
                <c:pt idx="686">
                  <c:v>171.5</c:v>
                </c:pt>
                <c:pt idx="687">
                  <c:v>171.75</c:v>
                </c:pt>
                <c:pt idx="688">
                  <c:v>172</c:v>
                </c:pt>
                <c:pt idx="689">
                  <c:v>172.25</c:v>
                </c:pt>
                <c:pt idx="690">
                  <c:v>172.5</c:v>
                </c:pt>
                <c:pt idx="691">
                  <c:v>172.75</c:v>
                </c:pt>
                <c:pt idx="692">
                  <c:v>173</c:v>
                </c:pt>
                <c:pt idx="693">
                  <c:v>173.25</c:v>
                </c:pt>
                <c:pt idx="694">
                  <c:v>173.5</c:v>
                </c:pt>
                <c:pt idx="695">
                  <c:v>173.75</c:v>
                </c:pt>
                <c:pt idx="696">
                  <c:v>174</c:v>
                </c:pt>
                <c:pt idx="697">
                  <c:v>174.25</c:v>
                </c:pt>
                <c:pt idx="698">
                  <c:v>174.5</c:v>
                </c:pt>
                <c:pt idx="699">
                  <c:v>174.75</c:v>
                </c:pt>
                <c:pt idx="700">
                  <c:v>175</c:v>
                </c:pt>
                <c:pt idx="701">
                  <c:v>175.25</c:v>
                </c:pt>
                <c:pt idx="702">
                  <c:v>175.5</c:v>
                </c:pt>
                <c:pt idx="703">
                  <c:v>175.75</c:v>
                </c:pt>
                <c:pt idx="704">
                  <c:v>176</c:v>
                </c:pt>
                <c:pt idx="705">
                  <c:v>176.25</c:v>
                </c:pt>
                <c:pt idx="706">
                  <c:v>176.5</c:v>
                </c:pt>
                <c:pt idx="707">
                  <c:v>176.75</c:v>
                </c:pt>
                <c:pt idx="708">
                  <c:v>177</c:v>
                </c:pt>
                <c:pt idx="709">
                  <c:v>177.25</c:v>
                </c:pt>
                <c:pt idx="710">
                  <c:v>177.5</c:v>
                </c:pt>
                <c:pt idx="711">
                  <c:v>177.75</c:v>
                </c:pt>
                <c:pt idx="712">
                  <c:v>178</c:v>
                </c:pt>
                <c:pt idx="713">
                  <c:v>178.25</c:v>
                </c:pt>
                <c:pt idx="714">
                  <c:v>178.5</c:v>
                </c:pt>
                <c:pt idx="715">
                  <c:v>178.75</c:v>
                </c:pt>
                <c:pt idx="716">
                  <c:v>179</c:v>
                </c:pt>
                <c:pt idx="717">
                  <c:v>179.25</c:v>
                </c:pt>
                <c:pt idx="718">
                  <c:v>179.5</c:v>
                </c:pt>
                <c:pt idx="719">
                  <c:v>179.75</c:v>
                </c:pt>
                <c:pt idx="720">
                  <c:v>180</c:v>
                </c:pt>
                <c:pt idx="721">
                  <c:v>180.25</c:v>
                </c:pt>
                <c:pt idx="722">
                  <c:v>180.5</c:v>
                </c:pt>
                <c:pt idx="723">
                  <c:v>180.75</c:v>
                </c:pt>
                <c:pt idx="724">
                  <c:v>181</c:v>
                </c:pt>
                <c:pt idx="725">
                  <c:v>181.25</c:v>
                </c:pt>
                <c:pt idx="726">
                  <c:v>181.5</c:v>
                </c:pt>
                <c:pt idx="727">
                  <c:v>181.75</c:v>
                </c:pt>
                <c:pt idx="728">
                  <c:v>182</c:v>
                </c:pt>
                <c:pt idx="729">
                  <c:v>182.25</c:v>
                </c:pt>
                <c:pt idx="730">
                  <c:v>182.5</c:v>
                </c:pt>
                <c:pt idx="731">
                  <c:v>182.75</c:v>
                </c:pt>
                <c:pt idx="732">
                  <c:v>183</c:v>
                </c:pt>
                <c:pt idx="733">
                  <c:v>183.25</c:v>
                </c:pt>
                <c:pt idx="734">
                  <c:v>183.5</c:v>
                </c:pt>
                <c:pt idx="735">
                  <c:v>183.75</c:v>
                </c:pt>
                <c:pt idx="736">
                  <c:v>184</c:v>
                </c:pt>
                <c:pt idx="737">
                  <c:v>184.25</c:v>
                </c:pt>
                <c:pt idx="738">
                  <c:v>184.5</c:v>
                </c:pt>
                <c:pt idx="739">
                  <c:v>184.75</c:v>
                </c:pt>
                <c:pt idx="740">
                  <c:v>185</c:v>
                </c:pt>
                <c:pt idx="741">
                  <c:v>185.25</c:v>
                </c:pt>
                <c:pt idx="742">
                  <c:v>185.5</c:v>
                </c:pt>
                <c:pt idx="743">
                  <c:v>185.75</c:v>
                </c:pt>
                <c:pt idx="744">
                  <c:v>186</c:v>
                </c:pt>
                <c:pt idx="745">
                  <c:v>186.25</c:v>
                </c:pt>
                <c:pt idx="746">
                  <c:v>186.5</c:v>
                </c:pt>
                <c:pt idx="747">
                  <c:v>186.75</c:v>
                </c:pt>
                <c:pt idx="748">
                  <c:v>187</c:v>
                </c:pt>
                <c:pt idx="749">
                  <c:v>187.25</c:v>
                </c:pt>
                <c:pt idx="750">
                  <c:v>187.5</c:v>
                </c:pt>
                <c:pt idx="751">
                  <c:v>187.75</c:v>
                </c:pt>
                <c:pt idx="752">
                  <c:v>188</c:v>
                </c:pt>
                <c:pt idx="753">
                  <c:v>188.25</c:v>
                </c:pt>
                <c:pt idx="754">
                  <c:v>188.5</c:v>
                </c:pt>
                <c:pt idx="755">
                  <c:v>188.75</c:v>
                </c:pt>
                <c:pt idx="756">
                  <c:v>189</c:v>
                </c:pt>
                <c:pt idx="757">
                  <c:v>189.25</c:v>
                </c:pt>
                <c:pt idx="758">
                  <c:v>189.5</c:v>
                </c:pt>
                <c:pt idx="759">
                  <c:v>189.75</c:v>
                </c:pt>
                <c:pt idx="760">
                  <c:v>190</c:v>
                </c:pt>
                <c:pt idx="761">
                  <c:v>190.25</c:v>
                </c:pt>
                <c:pt idx="762">
                  <c:v>190.5</c:v>
                </c:pt>
                <c:pt idx="763">
                  <c:v>190.75</c:v>
                </c:pt>
                <c:pt idx="764">
                  <c:v>191</c:v>
                </c:pt>
                <c:pt idx="765">
                  <c:v>191.25</c:v>
                </c:pt>
                <c:pt idx="766">
                  <c:v>191.5</c:v>
                </c:pt>
                <c:pt idx="767">
                  <c:v>191.75</c:v>
                </c:pt>
                <c:pt idx="768">
                  <c:v>192</c:v>
                </c:pt>
                <c:pt idx="769">
                  <c:v>192.25</c:v>
                </c:pt>
                <c:pt idx="770">
                  <c:v>192.5</c:v>
                </c:pt>
                <c:pt idx="771">
                  <c:v>192.75</c:v>
                </c:pt>
                <c:pt idx="772">
                  <c:v>193</c:v>
                </c:pt>
                <c:pt idx="773">
                  <c:v>193.25</c:v>
                </c:pt>
                <c:pt idx="774">
                  <c:v>193.5</c:v>
                </c:pt>
                <c:pt idx="775">
                  <c:v>193.75</c:v>
                </c:pt>
                <c:pt idx="776">
                  <c:v>194</c:v>
                </c:pt>
                <c:pt idx="777">
                  <c:v>194.25</c:v>
                </c:pt>
                <c:pt idx="778">
                  <c:v>194.5</c:v>
                </c:pt>
                <c:pt idx="779">
                  <c:v>194.75</c:v>
                </c:pt>
                <c:pt idx="780">
                  <c:v>195</c:v>
                </c:pt>
                <c:pt idx="781">
                  <c:v>195.25</c:v>
                </c:pt>
                <c:pt idx="782">
                  <c:v>195.5</c:v>
                </c:pt>
                <c:pt idx="783">
                  <c:v>195.75</c:v>
                </c:pt>
                <c:pt idx="784">
                  <c:v>196</c:v>
                </c:pt>
                <c:pt idx="785">
                  <c:v>196.25</c:v>
                </c:pt>
                <c:pt idx="786">
                  <c:v>196.5</c:v>
                </c:pt>
                <c:pt idx="787">
                  <c:v>196.75</c:v>
                </c:pt>
                <c:pt idx="788">
                  <c:v>197</c:v>
                </c:pt>
                <c:pt idx="789">
                  <c:v>197.25</c:v>
                </c:pt>
                <c:pt idx="790">
                  <c:v>197.5</c:v>
                </c:pt>
                <c:pt idx="791">
                  <c:v>197.75</c:v>
                </c:pt>
                <c:pt idx="792">
                  <c:v>198</c:v>
                </c:pt>
                <c:pt idx="793">
                  <c:v>198.25</c:v>
                </c:pt>
                <c:pt idx="794">
                  <c:v>198.5</c:v>
                </c:pt>
                <c:pt idx="795">
                  <c:v>198.75</c:v>
                </c:pt>
                <c:pt idx="796">
                  <c:v>199</c:v>
                </c:pt>
                <c:pt idx="797">
                  <c:v>199.25</c:v>
                </c:pt>
                <c:pt idx="798">
                  <c:v>199.5</c:v>
                </c:pt>
                <c:pt idx="799">
                  <c:v>199.75</c:v>
                </c:pt>
                <c:pt idx="800">
                  <c:v>200</c:v>
                </c:pt>
                <c:pt idx="801">
                  <c:v>200.25</c:v>
                </c:pt>
                <c:pt idx="802">
                  <c:v>200.5</c:v>
                </c:pt>
                <c:pt idx="803">
                  <c:v>200.75</c:v>
                </c:pt>
                <c:pt idx="804">
                  <c:v>201</c:v>
                </c:pt>
                <c:pt idx="805">
                  <c:v>201.25</c:v>
                </c:pt>
                <c:pt idx="806">
                  <c:v>201.5</c:v>
                </c:pt>
                <c:pt idx="807">
                  <c:v>201.75</c:v>
                </c:pt>
                <c:pt idx="808">
                  <c:v>202</c:v>
                </c:pt>
                <c:pt idx="809">
                  <c:v>202.25</c:v>
                </c:pt>
                <c:pt idx="810">
                  <c:v>202.5</c:v>
                </c:pt>
                <c:pt idx="811">
                  <c:v>202.75</c:v>
                </c:pt>
                <c:pt idx="812">
                  <c:v>203</c:v>
                </c:pt>
                <c:pt idx="813">
                  <c:v>203.25</c:v>
                </c:pt>
                <c:pt idx="814">
                  <c:v>203.5</c:v>
                </c:pt>
                <c:pt idx="815">
                  <c:v>203.75</c:v>
                </c:pt>
                <c:pt idx="816">
                  <c:v>204</c:v>
                </c:pt>
                <c:pt idx="817">
                  <c:v>204.25</c:v>
                </c:pt>
                <c:pt idx="818">
                  <c:v>204.5</c:v>
                </c:pt>
                <c:pt idx="819">
                  <c:v>204.75</c:v>
                </c:pt>
                <c:pt idx="820">
                  <c:v>205</c:v>
                </c:pt>
                <c:pt idx="821">
                  <c:v>205.25</c:v>
                </c:pt>
                <c:pt idx="822">
                  <c:v>205.5</c:v>
                </c:pt>
                <c:pt idx="823">
                  <c:v>205.75</c:v>
                </c:pt>
                <c:pt idx="824">
                  <c:v>206</c:v>
                </c:pt>
                <c:pt idx="825">
                  <c:v>206.25</c:v>
                </c:pt>
                <c:pt idx="826">
                  <c:v>206.5</c:v>
                </c:pt>
                <c:pt idx="827">
                  <c:v>206.75</c:v>
                </c:pt>
                <c:pt idx="828">
                  <c:v>207</c:v>
                </c:pt>
                <c:pt idx="829">
                  <c:v>207.25</c:v>
                </c:pt>
                <c:pt idx="830">
                  <c:v>207.5</c:v>
                </c:pt>
                <c:pt idx="831">
                  <c:v>207.75</c:v>
                </c:pt>
                <c:pt idx="832">
                  <c:v>208</c:v>
                </c:pt>
                <c:pt idx="833">
                  <c:v>208.25</c:v>
                </c:pt>
                <c:pt idx="834">
                  <c:v>208.5</c:v>
                </c:pt>
                <c:pt idx="835">
                  <c:v>208.75</c:v>
                </c:pt>
                <c:pt idx="836">
                  <c:v>209</c:v>
                </c:pt>
                <c:pt idx="837">
                  <c:v>209.25</c:v>
                </c:pt>
                <c:pt idx="838">
                  <c:v>209.5</c:v>
                </c:pt>
                <c:pt idx="839">
                  <c:v>209.75</c:v>
                </c:pt>
                <c:pt idx="840">
                  <c:v>210</c:v>
                </c:pt>
                <c:pt idx="841">
                  <c:v>210.25</c:v>
                </c:pt>
                <c:pt idx="842">
                  <c:v>210.5</c:v>
                </c:pt>
                <c:pt idx="843">
                  <c:v>210.75</c:v>
                </c:pt>
                <c:pt idx="844">
                  <c:v>211</c:v>
                </c:pt>
                <c:pt idx="845">
                  <c:v>211.25</c:v>
                </c:pt>
                <c:pt idx="846">
                  <c:v>211.5</c:v>
                </c:pt>
                <c:pt idx="847">
                  <c:v>211.75</c:v>
                </c:pt>
                <c:pt idx="848">
                  <c:v>212</c:v>
                </c:pt>
                <c:pt idx="849">
                  <c:v>212.25</c:v>
                </c:pt>
                <c:pt idx="850">
                  <c:v>212.5</c:v>
                </c:pt>
                <c:pt idx="851">
                  <c:v>212.75</c:v>
                </c:pt>
                <c:pt idx="852">
                  <c:v>213</c:v>
                </c:pt>
                <c:pt idx="853">
                  <c:v>213.25</c:v>
                </c:pt>
                <c:pt idx="854">
                  <c:v>213.5</c:v>
                </c:pt>
                <c:pt idx="855">
                  <c:v>213.75</c:v>
                </c:pt>
                <c:pt idx="856">
                  <c:v>214</c:v>
                </c:pt>
                <c:pt idx="857">
                  <c:v>214.25</c:v>
                </c:pt>
                <c:pt idx="858">
                  <c:v>214.5</c:v>
                </c:pt>
                <c:pt idx="859">
                  <c:v>214.75</c:v>
                </c:pt>
                <c:pt idx="860">
                  <c:v>215</c:v>
                </c:pt>
                <c:pt idx="861">
                  <c:v>215.25</c:v>
                </c:pt>
                <c:pt idx="862">
                  <c:v>215.5</c:v>
                </c:pt>
                <c:pt idx="863">
                  <c:v>215.75</c:v>
                </c:pt>
                <c:pt idx="864">
                  <c:v>216</c:v>
                </c:pt>
                <c:pt idx="865">
                  <c:v>216.25</c:v>
                </c:pt>
                <c:pt idx="866">
                  <c:v>216.5</c:v>
                </c:pt>
                <c:pt idx="867">
                  <c:v>216.75</c:v>
                </c:pt>
                <c:pt idx="868">
                  <c:v>217</c:v>
                </c:pt>
                <c:pt idx="869">
                  <c:v>217.25</c:v>
                </c:pt>
                <c:pt idx="870">
                  <c:v>217.5</c:v>
                </c:pt>
                <c:pt idx="871">
                  <c:v>217.75</c:v>
                </c:pt>
                <c:pt idx="872">
                  <c:v>218</c:v>
                </c:pt>
                <c:pt idx="873">
                  <c:v>218.25</c:v>
                </c:pt>
                <c:pt idx="874">
                  <c:v>218.5</c:v>
                </c:pt>
                <c:pt idx="875">
                  <c:v>218.75</c:v>
                </c:pt>
                <c:pt idx="876">
                  <c:v>219</c:v>
                </c:pt>
                <c:pt idx="877">
                  <c:v>219.25</c:v>
                </c:pt>
                <c:pt idx="878">
                  <c:v>219.5</c:v>
                </c:pt>
                <c:pt idx="879">
                  <c:v>219.75</c:v>
                </c:pt>
                <c:pt idx="880">
                  <c:v>220</c:v>
                </c:pt>
                <c:pt idx="881">
                  <c:v>220.25</c:v>
                </c:pt>
                <c:pt idx="882">
                  <c:v>220.5</c:v>
                </c:pt>
                <c:pt idx="883">
                  <c:v>220.75</c:v>
                </c:pt>
                <c:pt idx="884">
                  <c:v>221</c:v>
                </c:pt>
                <c:pt idx="885">
                  <c:v>221.25</c:v>
                </c:pt>
                <c:pt idx="886">
                  <c:v>221.5</c:v>
                </c:pt>
                <c:pt idx="887">
                  <c:v>221.75</c:v>
                </c:pt>
                <c:pt idx="888">
                  <c:v>222</c:v>
                </c:pt>
                <c:pt idx="889">
                  <c:v>222.25</c:v>
                </c:pt>
                <c:pt idx="890">
                  <c:v>222.5</c:v>
                </c:pt>
                <c:pt idx="891">
                  <c:v>222.75</c:v>
                </c:pt>
                <c:pt idx="892">
                  <c:v>223</c:v>
                </c:pt>
                <c:pt idx="893">
                  <c:v>223.25</c:v>
                </c:pt>
                <c:pt idx="894">
                  <c:v>223.5</c:v>
                </c:pt>
                <c:pt idx="895">
                  <c:v>223.75</c:v>
                </c:pt>
                <c:pt idx="896">
                  <c:v>224</c:v>
                </c:pt>
                <c:pt idx="897">
                  <c:v>224.25</c:v>
                </c:pt>
                <c:pt idx="898">
                  <c:v>224.5</c:v>
                </c:pt>
                <c:pt idx="899">
                  <c:v>224.75</c:v>
                </c:pt>
                <c:pt idx="900">
                  <c:v>225</c:v>
                </c:pt>
                <c:pt idx="901">
                  <c:v>225.25</c:v>
                </c:pt>
                <c:pt idx="902">
                  <c:v>225.5</c:v>
                </c:pt>
                <c:pt idx="903">
                  <c:v>225.75</c:v>
                </c:pt>
                <c:pt idx="904">
                  <c:v>226</c:v>
                </c:pt>
                <c:pt idx="905">
                  <c:v>226.25</c:v>
                </c:pt>
                <c:pt idx="906">
                  <c:v>226.5</c:v>
                </c:pt>
                <c:pt idx="907">
                  <c:v>226.75</c:v>
                </c:pt>
                <c:pt idx="908">
                  <c:v>227</c:v>
                </c:pt>
                <c:pt idx="909">
                  <c:v>227.25</c:v>
                </c:pt>
                <c:pt idx="910">
                  <c:v>227.5</c:v>
                </c:pt>
                <c:pt idx="911">
                  <c:v>227.75</c:v>
                </c:pt>
                <c:pt idx="912">
                  <c:v>228</c:v>
                </c:pt>
                <c:pt idx="913">
                  <c:v>228.25</c:v>
                </c:pt>
                <c:pt idx="914">
                  <c:v>228.5</c:v>
                </c:pt>
                <c:pt idx="915">
                  <c:v>228.75</c:v>
                </c:pt>
                <c:pt idx="916">
                  <c:v>229</c:v>
                </c:pt>
                <c:pt idx="917">
                  <c:v>229.25</c:v>
                </c:pt>
                <c:pt idx="918">
                  <c:v>229.5</c:v>
                </c:pt>
                <c:pt idx="919">
                  <c:v>229.75</c:v>
                </c:pt>
                <c:pt idx="920">
                  <c:v>230</c:v>
                </c:pt>
                <c:pt idx="921">
                  <c:v>230.25</c:v>
                </c:pt>
                <c:pt idx="922">
                  <c:v>230.5</c:v>
                </c:pt>
                <c:pt idx="923">
                  <c:v>230.75</c:v>
                </c:pt>
                <c:pt idx="924">
                  <c:v>231</c:v>
                </c:pt>
                <c:pt idx="925">
                  <c:v>231.25</c:v>
                </c:pt>
                <c:pt idx="926">
                  <c:v>231.5</c:v>
                </c:pt>
                <c:pt idx="927">
                  <c:v>231.75</c:v>
                </c:pt>
                <c:pt idx="928">
                  <c:v>232</c:v>
                </c:pt>
                <c:pt idx="929">
                  <c:v>232.25</c:v>
                </c:pt>
                <c:pt idx="930">
                  <c:v>232.5</c:v>
                </c:pt>
                <c:pt idx="931">
                  <c:v>232.75</c:v>
                </c:pt>
                <c:pt idx="932">
                  <c:v>233</c:v>
                </c:pt>
                <c:pt idx="933">
                  <c:v>233.25</c:v>
                </c:pt>
                <c:pt idx="934">
                  <c:v>233.5</c:v>
                </c:pt>
                <c:pt idx="935">
                  <c:v>233.75</c:v>
                </c:pt>
                <c:pt idx="936">
                  <c:v>234</c:v>
                </c:pt>
                <c:pt idx="937">
                  <c:v>234.25</c:v>
                </c:pt>
                <c:pt idx="938">
                  <c:v>234.5</c:v>
                </c:pt>
                <c:pt idx="939">
                  <c:v>234.75</c:v>
                </c:pt>
                <c:pt idx="940">
                  <c:v>235</c:v>
                </c:pt>
                <c:pt idx="941">
                  <c:v>235.25</c:v>
                </c:pt>
                <c:pt idx="942">
                  <c:v>235.5</c:v>
                </c:pt>
                <c:pt idx="943">
                  <c:v>235.75</c:v>
                </c:pt>
                <c:pt idx="944">
                  <c:v>236</c:v>
                </c:pt>
                <c:pt idx="945">
                  <c:v>236.25</c:v>
                </c:pt>
                <c:pt idx="946">
                  <c:v>236.5</c:v>
                </c:pt>
                <c:pt idx="947">
                  <c:v>236.75</c:v>
                </c:pt>
                <c:pt idx="948">
                  <c:v>237</c:v>
                </c:pt>
                <c:pt idx="949">
                  <c:v>237.25</c:v>
                </c:pt>
                <c:pt idx="950">
                  <c:v>237.5</c:v>
                </c:pt>
                <c:pt idx="951">
                  <c:v>237.75</c:v>
                </c:pt>
                <c:pt idx="952">
                  <c:v>238</c:v>
                </c:pt>
                <c:pt idx="953">
                  <c:v>238.25</c:v>
                </c:pt>
                <c:pt idx="954">
                  <c:v>238.5</c:v>
                </c:pt>
                <c:pt idx="955">
                  <c:v>238.75</c:v>
                </c:pt>
                <c:pt idx="956">
                  <c:v>239</c:v>
                </c:pt>
                <c:pt idx="957">
                  <c:v>239.25</c:v>
                </c:pt>
                <c:pt idx="958">
                  <c:v>239.5</c:v>
                </c:pt>
                <c:pt idx="959">
                  <c:v>239.75</c:v>
                </c:pt>
                <c:pt idx="960">
                  <c:v>240</c:v>
                </c:pt>
                <c:pt idx="961">
                  <c:v>240.25</c:v>
                </c:pt>
                <c:pt idx="962">
                  <c:v>240.5</c:v>
                </c:pt>
                <c:pt idx="963">
                  <c:v>240.75</c:v>
                </c:pt>
                <c:pt idx="964">
                  <c:v>241</c:v>
                </c:pt>
                <c:pt idx="965">
                  <c:v>241.25</c:v>
                </c:pt>
                <c:pt idx="966">
                  <c:v>241.5</c:v>
                </c:pt>
                <c:pt idx="967">
                  <c:v>241.75</c:v>
                </c:pt>
                <c:pt idx="968">
                  <c:v>242</c:v>
                </c:pt>
                <c:pt idx="969">
                  <c:v>242.25</c:v>
                </c:pt>
                <c:pt idx="970">
                  <c:v>242.5</c:v>
                </c:pt>
                <c:pt idx="971">
                  <c:v>242.75</c:v>
                </c:pt>
                <c:pt idx="972">
                  <c:v>243</c:v>
                </c:pt>
                <c:pt idx="973">
                  <c:v>243.25</c:v>
                </c:pt>
                <c:pt idx="974">
                  <c:v>243.5</c:v>
                </c:pt>
                <c:pt idx="975">
                  <c:v>243.75</c:v>
                </c:pt>
                <c:pt idx="976">
                  <c:v>244</c:v>
                </c:pt>
                <c:pt idx="977">
                  <c:v>244.25</c:v>
                </c:pt>
                <c:pt idx="978">
                  <c:v>244.5</c:v>
                </c:pt>
                <c:pt idx="979">
                  <c:v>244.75</c:v>
                </c:pt>
                <c:pt idx="980">
                  <c:v>245</c:v>
                </c:pt>
                <c:pt idx="981">
                  <c:v>245.25</c:v>
                </c:pt>
                <c:pt idx="982">
                  <c:v>245.5</c:v>
                </c:pt>
                <c:pt idx="983">
                  <c:v>245.75</c:v>
                </c:pt>
                <c:pt idx="984">
                  <c:v>246</c:v>
                </c:pt>
                <c:pt idx="985">
                  <c:v>246.25</c:v>
                </c:pt>
                <c:pt idx="986">
                  <c:v>246.5</c:v>
                </c:pt>
                <c:pt idx="987">
                  <c:v>246.75</c:v>
                </c:pt>
                <c:pt idx="988">
                  <c:v>247</c:v>
                </c:pt>
                <c:pt idx="989">
                  <c:v>247.25</c:v>
                </c:pt>
                <c:pt idx="990">
                  <c:v>247.5</c:v>
                </c:pt>
                <c:pt idx="991">
                  <c:v>247.75</c:v>
                </c:pt>
                <c:pt idx="992">
                  <c:v>248</c:v>
                </c:pt>
                <c:pt idx="993">
                  <c:v>248.25</c:v>
                </c:pt>
                <c:pt idx="994">
                  <c:v>248.5</c:v>
                </c:pt>
                <c:pt idx="995">
                  <c:v>248.75</c:v>
                </c:pt>
                <c:pt idx="996">
                  <c:v>249</c:v>
                </c:pt>
                <c:pt idx="997">
                  <c:v>249.25</c:v>
                </c:pt>
                <c:pt idx="998">
                  <c:v>249.5</c:v>
                </c:pt>
                <c:pt idx="999">
                  <c:v>249.75</c:v>
                </c:pt>
                <c:pt idx="1000">
                  <c:v>250</c:v>
                </c:pt>
                <c:pt idx="1001">
                  <c:v>250.25</c:v>
                </c:pt>
                <c:pt idx="1002">
                  <c:v>250.5</c:v>
                </c:pt>
                <c:pt idx="1003">
                  <c:v>250.75</c:v>
                </c:pt>
                <c:pt idx="1004">
                  <c:v>251</c:v>
                </c:pt>
                <c:pt idx="1005">
                  <c:v>251.25</c:v>
                </c:pt>
                <c:pt idx="1006">
                  <c:v>251.5</c:v>
                </c:pt>
                <c:pt idx="1007">
                  <c:v>251.75</c:v>
                </c:pt>
                <c:pt idx="1008">
                  <c:v>252</c:v>
                </c:pt>
                <c:pt idx="1009">
                  <c:v>252.25</c:v>
                </c:pt>
                <c:pt idx="1010">
                  <c:v>252.5</c:v>
                </c:pt>
                <c:pt idx="1011">
                  <c:v>252.75</c:v>
                </c:pt>
                <c:pt idx="1012">
                  <c:v>253</c:v>
                </c:pt>
                <c:pt idx="1013">
                  <c:v>253.25</c:v>
                </c:pt>
                <c:pt idx="1014">
                  <c:v>253.5</c:v>
                </c:pt>
                <c:pt idx="1015">
                  <c:v>253.75</c:v>
                </c:pt>
                <c:pt idx="1016">
                  <c:v>254</c:v>
                </c:pt>
                <c:pt idx="1017">
                  <c:v>254.25</c:v>
                </c:pt>
                <c:pt idx="1018">
                  <c:v>254.5</c:v>
                </c:pt>
                <c:pt idx="1019">
                  <c:v>254.75</c:v>
                </c:pt>
                <c:pt idx="1020">
                  <c:v>255</c:v>
                </c:pt>
                <c:pt idx="1021">
                  <c:v>255.25</c:v>
                </c:pt>
                <c:pt idx="1022">
                  <c:v>255.5</c:v>
                </c:pt>
                <c:pt idx="1023">
                  <c:v>255.75</c:v>
                </c:pt>
                <c:pt idx="1024">
                  <c:v>256</c:v>
                </c:pt>
                <c:pt idx="1025">
                  <c:v>256.25</c:v>
                </c:pt>
                <c:pt idx="1026">
                  <c:v>256.5</c:v>
                </c:pt>
                <c:pt idx="1027">
                  <c:v>256.75</c:v>
                </c:pt>
                <c:pt idx="1028">
                  <c:v>257</c:v>
                </c:pt>
                <c:pt idx="1029">
                  <c:v>257.25</c:v>
                </c:pt>
                <c:pt idx="1030">
                  <c:v>257.5</c:v>
                </c:pt>
                <c:pt idx="1031">
                  <c:v>257.75</c:v>
                </c:pt>
                <c:pt idx="1032">
                  <c:v>258</c:v>
                </c:pt>
                <c:pt idx="1033">
                  <c:v>258.25</c:v>
                </c:pt>
                <c:pt idx="1034">
                  <c:v>258.5</c:v>
                </c:pt>
                <c:pt idx="1035">
                  <c:v>258.75</c:v>
                </c:pt>
                <c:pt idx="1036">
                  <c:v>259</c:v>
                </c:pt>
                <c:pt idx="1037">
                  <c:v>259.25</c:v>
                </c:pt>
                <c:pt idx="1038">
                  <c:v>259.5</c:v>
                </c:pt>
                <c:pt idx="1039">
                  <c:v>259.75</c:v>
                </c:pt>
                <c:pt idx="1040">
                  <c:v>260</c:v>
                </c:pt>
                <c:pt idx="1041">
                  <c:v>260.25</c:v>
                </c:pt>
                <c:pt idx="1042">
                  <c:v>260.5</c:v>
                </c:pt>
                <c:pt idx="1043">
                  <c:v>260.75</c:v>
                </c:pt>
                <c:pt idx="1044">
                  <c:v>261</c:v>
                </c:pt>
                <c:pt idx="1045">
                  <c:v>261.25</c:v>
                </c:pt>
                <c:pt idx="1046">
                  <c:v>261.5</c:v>
                </c:pt>
                <c:pt idx="1047">
                  <c:v>261.75</c:v>
                </c:pt>
                <c:pt idx="1048">
                  <c:v>262</c:v>
                </c:pt>
                <c:pt idx="1049">
                  <c:v>262.25</c:v>
                </c:pt>
                <c:pt idx="1050">
                  <c:v>262.5</c:v>
                </c:pt>
                <c:pt idx="1051">
                  <c:v>262.75</c:v>
                </c:pt>
                <c:pt idx="1052">
                  <c:v>263</c:v>
                </c:pt>
                <c:pt idx="1053">
                  <c:v>263.25</c:v>
                </c:pt>
                <c:pt idx="1054">
                  <c:v>263.5</c:v>
                </c:pt>
                <c:pt idx="1055">
                  <c:v>263.75</c:v>
                </c:pt>
                <c:pt idx="1056">
                  <c:v>264</c:v>
                </c:pt>
                <c:pt idx="1057">
                  <c:v>264.25</c:v>
                </c:pt>
                <c:pt idx="1058">
                  <c:v>264.5</c:v>
                </c:pt>
                <c:pt idx="1059">
                  <c:v>264.75</c:v>
                </c:pt>
                <c:pt idx="1060">
                  <c:v>265</c:v>
                </c:pt>
                <c:pt idx="1061">
                  <c:v>265.25</c:v>
                </c:pt>
                <c:pt idx="1062">
                  <c:v>265.5</c:v>
                </c:pt>
                <c:pt idx="1063">
                  <c:v>265.75</c:v>
                </c:pt>
                <c:pt idx="1064">
                  <c:v>266</c:v>
                </c:pt>
                <c:pt idx="1065">
                  <c:v>266.25</c:v>
                </c:pt>
                <c:pt idx="1066">
                  <c:v>266.5</c:v>
                </c:pt>
                <c:pt idx="1067">
                  <c:v>266.75</c:v>
                </c:pt>
                <c:pt idx="1068">
                  <c:v>267</c:v>
                </c:pt>
                <c:pt idx="1069">
                  <c:v>267.25</c:v>
                </c:pt>
                <c:pt idx="1070">
                  <c:v>267.5</c:v>
                </c:pt>
                <c:pt idx="1071">
                  <c:v>267.75</c:v>
                </c:pt>
                <c:pt idx="1072">
                  <c:v>268</c:v>
                </c:pt>
                <c:pt idx="1073">
                  <c:v>268.25</c:v>
                </c:pt>
                <c:pt idx="1074">
                  <c:v>268.5</c:v>
                </c:pt>
                <c:pt idx="1075">
                  <c:v>268.75</c:v>
                </c:pt>
                <c:pt idx="1076">
                  <c:v>269</c:v>
                </c:pt>
                <c:pt idx="1077">
                  <c:v>269.25</c:v>
                </c:pt>
                <c:pt idx="1078">
                  <c:v>269.5</c:v>
                </c:pt>
                <c:pt idx="1079">
                  <c:v>269.75</c:v>
                </c:pt>
                <c:pt idx="1080">
                  <c:v>270</c:v>
                </c:pt>
                <c:pt idx="1081">
                  <c:v>270.25</c:v>
                </c:pt>
                <c:pt idx="1082">
                  <c:v>270.5</c:v>
                </c:pt>
                <c:pt idx="1083">
                  <c:v>270.75</c:v>
                </c:pt>
                <c:pt idx="1084">
                  <c:v>271</c:v>
                </c:pt>
                <c:pt idx="1085">
                  <c:v>271.25</c:v>
                </c:pt>
                <c:pt idx="1086">
                  <c:v>271.5</c:v>
                </c:pt>
                <c:pt idx="1087">
                  <c:v>271.75</c:v>
                </c:pt>
                <c:pt idx="1088">
                  <c:v>272</c:v>
                </c:pt>
                <c:pt idx="1089">
                  <c:v>272.25</c:v>
                </c:pt>
                <c:pt idx="1090">
                  <c:v>272.5</c:v>
                </c:pt>
                <c:pt idx="1091">
                  <c:v>272.75</c:v>
                </c:pt>
                <c:pt idx="1092">
                  <c:v>273</c:v>
                </c:pt>
                <c:pt idx="1093">
                  <c:v>273.25</c:v>
                </c:pt>
                <c:pt idx="1094">
                  <c:v>273.5</c:v>
                </c:pt>
                <c:pt idx="1095">
                  <c:v>273.75</c:v>
                </c:pt>
                <c:pt idx="1096">
                  <c:v>274</c:v>
                </c:pt>
                <c:pt idx="1097">
                  <c:v>274.25</c:v>
                </c:pt>
                <c:pt idx="1098">
                  <c:v>274.5</c:v>
                </c:pt>
                <c:pt idx="1099">
                  <c:v>274.75</c:v>
                </c:pt>
                <c:pt idx="1100">
                  <c:v>275</c:v>
                </c:pt>
                <c:pt idx="1101">
                  <c:v>275.25</c:v>
                </c:pt>
                <c:pt idx="1102">
                  <c:v>275.5</c:v>
                </c:pt>
                <c:pt idx="1103">
                  <c:v>275.75</c:v>
                </c:pt>
                <c:pt idx="1104">
                  <c:v>276</c:v>
                </c:pt>
                <c:pt idx="1105">
                  <c:v>276.25</c:v>
                </c:pt>
                <c:pt idx="1106">
                  <c:v>276.5</c:v>
                </c:pt>
                <c:pt idx="1107">
                  <c:v>276.75</c:v>
                </c:pt>
                <c:pt idx="1108">
                  <c:v>277</c:v>
                </c:pt>
                <c:pt idx="1109">
                  <c:v>277.25</c:v>
                </c:pt>
                <c:pt idx="1110">
                  <c:v>277.5</c:v>
                </c:pt>
                <c:pt idx="1111">
                  <c:v>277.75</c:v>
                </c:pt>
                <c:pt idx="1112">
                  <c:v>278</c:v>
                </c:pt>
                <c:pt idx="1113">
                  <c:v>278.25</c:v>
                </c:pt>
                <c:pt idx="1114">
                  <c:v>278.5</c:v>
                </c:pt>
                <c:pt idx="1115">
                  <c:v>278.75</c:v>
                </c:pt>
                <c:pt idx="1116">
                  <c:v>279</c:v>
                </c:pt>
                <c:pt idx="1117">
                  <c:v>279.25</c:v>
                </c:pt>
                <c:pt idx="1118">
                  <c:v>279.5</c:v>
                </c:pt>
                <c:pt idx="1119">
                  <c:v>279.75</c:v>
                </c:pt>
                <c:pt idx="1120">
                  <c:v>280</c:v>
                </c:pt>
                <c:pt idx="1121">
                  <c:v>280.25</c:v>
                </c:pt>
                <c:pt idx="1122">
                  <c:v>280.5</c:v>
                </c:pt>
                <c:pt idx="1123">
                  <c:v>280.75</c:v>
                </c:pt>
                <c:pt idx="1124">
                  <c:v>281</c:v>
                </c:pt>
                <c:pt idx="1125">
                  <c:v>281.25</c:v>
                </c:pt>
                <c:pt idx="1126">
                  <c:v>281.5</c:v>
                </c:pt>
                <c:pt idx="1127">
                  <c:v>281.75</c:v>
                </c:pt>
                <c:pt idx="1128">
                  <c:v>282</c:v>
                </c:pt>
                <c:pt idx="1129">
                  <c:v>282.25</c:v>
                </c:pt>
                <c:pt idx="1130">
                  <c:v>282.5</c:v>
                </c:pt>
                <c:pt idx="1131">
                  <c:v>282.75</c:v>
                </c:pt>
                <c:pt idx="1132">
                  <c:v>283</c:v>
                </c:pt>
                <c:pt idx="1133">
                  <c:v>283.25</c:v>
                </c:pt>
                <c:pt idx="1134">
                  <c:v>283.5</c:v>
                </c:pt>
                <c:pt idx="1135">
                  <c:v>283.75</c:v>
                </c:pt>
                <c:pt idx="1136">
                  <c:v>284</c:v>
                </c:pt>
                <c:pt idx="1137">
                  <c:v>284.25</c:v>
                </c:pt>
                <c:pt idx="1138">
                  <c:v>284.5</c:v>
                </c:pt>
                <c:pt idx="1139">
                  <c:v>284.75</c:v>
                </c:pt>
                <c:pt idx="1140">
                  <c:v>285</c:v>
                </c:pt>
                <c:pt idx="1141">
                  <c:v>285.25</c:v>
                </c:pt>
                <c:pt idx="1142">
                  <c:v>285.5</c:v>
                </c:pt>
                <c:pt idx="1143">
                  <c:v>285.75</c:v>
                </c:pt>
                <c:pt idx="1144">
                  <c:v>286</c:v>
                </c:pt>
                <c:pt idx="1145">
                  <c:v>286.25</c:v>
                </c:pt>
                <c:pt idx="1146">
                  <c:v>286.5</c:v>
                </c:pt>
                <c:pt idx="1147">
                  <c:v>286.75</c:v>
                </c:pt>
                <c:pt idx="1148">
                  <c:v>287</c:v>
                </c:pt>
                <c:pt idx="1149">
                  <c:v>287.25</c:v>
                </c:pt>
                <c:pt idx="1150">
                  <c:v>287.5</c:v>
                </c:pt>
                <c:pt idx="1151">
                  <c:v>287.75</c:v>
                </c:pt>
                <c:pt idx="1152">
                  <c:v>288</c:v>
                </c:pt>
                <c:pt idx="1153">
                  <c:v>288.25</c:v>
                </c:pt>
                <c:pt idx="1154">
                  <c:v>288.5</c:v>
                </c:pt>
                <c:pt idx="1155">
                  <c:v>288.75</c:v>
                </c:pt>
                <c:pt idx="1156">
                  <c:v>289</c:v>
                </c:pt>
                <c:pt idx="1157">
                  <c:v>289.25</c:v>
                </c:pt>
                <c:pt idx="1158">
                  <c:v>289.5</c:v>
                </c:pt>
                <c:pt idx="1159">
                  <c:v>289.75</c:v>
                </c:pt>
                <c:pt idx="1160">
                  <c:v>290</c:v>
                </c:pt>
                <c:pt idx="1161">
                  <c:v>290.25</c:v>
                </c:pt>
                <c:pt idx="1162">
                  <c:v>290.5</c:v>
                </c:pt>
                <c:pt idx="1163">
                  <c:v>290.75</c:v>
                </c:pt>
                <c:pt idx="1164">
                  <c:v>291</c:v>
                </c:pt>
                <c:pt idx="1165">
                  <c:v>291.25</c:v>
                </c:pt>
                <c:pt idx="1166">
                  <c:v>291.5</c:v>
                </c:pt>
                <c:pt idx="1167">
                  <c:v>291.75</c:v>
                </c:pt>
                <c:pt idx="1168">
                  <c:v>292</c:v>
                </c:pt>
                <c:pt idx="1169">
                  <c:v>292.25</c:v>
                </c:pt>
                <c:pt idx="1170">
                  <c:v>292.5</c:v>
                </c:pt>
                <c:pt idx="1171">
                  <c:v>292.75</c:v>
                </c:pt>
                <c:pt idx="1172">
                  <c:v>293</c:v>
                </c:pt>
                <c:pt idx="1173">
                  <c:v>293.25</c:v>
                </c:pt>
                <c:pt idx="1174">
                  <c:v>293.5</c:v>
                </c:pt>
                <c:pt idx="1175">
                  <c:v>293.75</c:v>
                </c:pt>
                <c:pt idx="1176">
                  <c:v>294</c:v>
                </c:pt>
                <c:pt idx="1177">
                  <c:v>294.25</c:v>
                </c:pt>
                <c:pt idx="1178">
                  <c:v>294.5</c:v>
                </c:pt>
                <c:pt idx="1179">
                  <c:v>294.75</c:v>
                </c:pt>
                <c:pt idx="1180">
                  <c:v>295</c:v>
                </c:pt>
                <c:pt idx="1181">
                  <c:v>295.25</c:v>
                </c:pt>
                <c:pt idx="1182">
                  <c:v>295.5</c:v>
                </c:pt>
                <c:pt idx="1183">
                  <c:v>295.75</c:v>
                </c:pt>
                <c:pt idx="1184">
                  <c:v>296</c:v>
                </c:pt>
                <c:pt idx="1185">
                  <c:v>296.25</c:v>
                </c:pt>
                <c:pt idx="1186">
                  <c:v>296.5</c:v>
                </c:pt>
                <c:pt idx="1187">
                  <c:v>296.75</c:v>
                </c:pt>
                <c:pt idx="1188">
                  <c:v>297</c:v>
                </c:pt>
                <c:pt idx="1189">
                  <c:v>297.25</c:v>
                </c:pt>
                <c:pt idx="1190">
                  <c:v>297.5</c:v>
                </c:pt>
                <c:pt idx="1191">
                  <c:v>297.75</c:v>
                </c:pt>
                <c:pt idx="1192">
                  <c:v>298</c:v>
                </c:pt>
                <c:pt idx="1193">
                  <c:v>298.25</c:v>
                </c:pt>
                <c:pt idx="1194">
                  <c:v>298.5</c:v>
                </c:pt>
                <c:pt idx="1195">
                  <c:v>298.75</c:v>
                </c:pt>
                <c:pt idx="1196">
                  <c:v>299</c:v>
                </c:pt>
                <c:pt idx="1197">
                  <c:v>299.25</c:v>
                </c:pt>
                <c:pt idx="1198">
                  <c:v>299.5</c:v>
                </c:pt>
                <c:pt idx="1199">
                  <c:v>299.75</c:v>
                </c:pt>
                <c:pt idx="1200">
                  <c:v>300</c:v>
                </c:pt>
                <c:pt idx="1201">
                  <c:v>300.25</c:v>
                </c:pt>
                <c:pt idx="1202">
                  <c:v>300.5</c:v>
                </c:pt>
                <c:pt idx="1203">
                  <c:v>300.75</c:v>
                </c:pt>
                <c:pt idx="1204">
                  <c:v>301</c:v>
                </c:pt>
                <c:pt idx="1205">
                  <c:v>301.25</c:v>
                </c:pt>
                <c:pt idx="1206">
                  <c:v>301.5</c:v>
                </c:pt>
                <c:pt idx="1207">
                  <c:v>301.75</c:v>
                </c:pt>
                <c:pt idx="1208">
                  <c:v>302</c:v>
                </c:pt>
                <c:pt idx="1209">
                  <c:v>302.25</c:v>
                </c:pt>
                <c:pt idx="1210">
                  <c:v>302.5</c:v>
                </c:pt>
                <c:pt idx="1211">
                  <c:v>302.75</c:v>
                </c:pt>
                <c:pt idx="1212">
                  <c:v>303</c:v>
                </c:pt>
                <c:pt idx="1213">
                  <c:v>303.25</c:v>
                </c:pt>
                <c:pt idx="1214">
                  <c:v>303.5</c:v>
                </c:pt>
                <c:pt idx="1215">
                  <c:v>303.75</c:v>
                </c:pt>
                <c:pt idx="1216">
                  <c:v>304</c:v>
                </c:pt>
                <c:pt idx="1217">
                  <c:v>304.25</c:v>
                </c:pt>
                <c:pt idx="1218">
                  <c:v>304.5</c:v>
                </c:pt>
                <c:pt idx="1219">
                  <c:v>304.75</c:v>
                </c:pt>
                <c:pt idx="1220">
                  <c:v>305</c:v>
                </c:pt>
                <c:pt idx="1221">
                  <c:v>305.25</c:v>
                </c:pt>
                <c:pt idx="1222">
                  <c:v>305.5</c:v>
                </c:pt>
                <c:pt idx="1223">
                  <c:v>305.75</c:v>
                </c:pt>
                <c:pt idx="1224">
                  <c:v>306</c:v>
                </c:pt>
                <c:pt idx="1225">
                  <c:v>306.25</c:v>
                </c:pt>
                <c:pt idx="1226">
                  <c:v>306.5</c:v>
                </c:pt>
                <c:pt idx="1227">
                  <c:v>306.75</c:v>
                </c:pt>
                <c:pt idx="1228">
                  <c:v>307</c:v>
                </c:pt>
                <c:pt idx="1229">
                  <c:v>307.25</c:v>
                </c:pt>
                <c:pt idx="1230">
                  <c:v>307.5</c:v>
                </c:pt>
                <c:pt idx="1231">
                  <c:v>307.75</c:v>
                </c:pt>
                <c:pt idx="1232">
                  <c:v>308</c:v>
                </c:pt>
                <c:pt idx="1233">
                  <c:v>308.25</c:v>
                </c:pt>
                <c:pt idx="1234">
                  <c:v>308.5</c:v>
                </c:pt>
                <c:pt idx="1235">
                  <c:v>308.75</c:v>
                </c:pt>
                <c:pt idx="1236">
                  <c:v>309</c:v>
                </c:pt>
                <c:pt idx="1237">
                  <c:v>309.25</c:v>
                </c:pt>
                <c:pt idx="1238">
                  <c:v>309.5</c:v>
                </c:pt>
                <c:pt idx="1239">
                  <c:v>309.75</c:v>
                </c:pt>
                <c:pt idx="1240">
                  <c:v>310</c:v>
                </c:pt>
                <c:pt idx="1241">
                  <c:v>310.25</c:v>
                </c:pt>
                <c:pt idx="1242">
                  <c:v>310.5</c:v>
                </c:pt>
                <c:pt idx="1243">
                  <c:v>310.75</c:v>
                </c:pt>
                <c:pt idx="1244">
                  <c:v>311</c:v>
                </c:pt>
                <c:pt idx="1245">
                  <c:v>311.25</c:v>
                </c:pt>
                <c:pt idx="1246">
                  <c:v>311.5</c:v>
                </c:pt>
                <c:pt idx="1247">
                  <c:v>311.75</c:v>
                </c:pt>
                <c:pt idx="1248">
                  <c:v>312</c:v>
                </c:pt>
                <c:pt idx="1249">
                  <c:v>312.25</c:v>
                </c:pt>
                <c:pt idx="1250">
                  <c:v>312.5</c:v>
                </c:pt>
                <c:pt idx="1251">
                  <c:v>312.75</c:v>
                </c:pt>
                <c:pt idx="1252">
                  <c:v>313</c:v>
                </c:pt>
                <c:pt idx="1253">
                  <c:v>313.25</c:v>
                </c:pt>
                <c:pt idx="1254">
                  <c:v>313.5</c:v>
                </c:pt>
                <c:pt idx="1255">
                  <c:v>313.75</c:v>
                </c:pt>
                <c:pt idx="1256">
                  <c:v>314</c:v>
                </c:pt>
                <c:pt idx="1257">
                  <c:v>314.25</c:v>
                </c:pt>
                <c:pt idx="1258">
                  <c:v>314.5</c:v>
                </c:pt>
                <c:pt idx="1259">
                  <c:v>314.75</c:v>
                </c:pt>
                <c:pt idx="1260">
                  <c:v>315</c:v>
                </c:pt>
                <c:pt idx="1261">
                  <c:v>315.25</c:v>
                </c:pt>
                <c:pt idx="1262">
                  <c:v>315.5</c:v>
                </c:pt>
                <c:pt idx="1263">
                  <c:v>315.75</c:v>
                </c:pt>
                <c:pt idx="1264">
                  <c:v>316</c:v>
                </c:pt>
                <c:pt idx="1265">
                  <c:v>316.25</c:v>
                </c:pt>
                <c:pt idx="1266">
                  <c:v>316.5</c:v>
                </c:pt>
                <c:pt idx="1267">
                  <c:v>316.75</c:v>
                </c:pt>
                <c:pt idx="1268">
                  <c:v>317</c:v>
                </c:pt>
                <c:pt idx="1269">
                  <c:v>317.25</c:v>
                </c:pt>
                <c:pt idx="1270">
                  <c:v>317.5</c:v>
                </c:pt>
                <c:pt idx="1271">
                  <c:v>317.75</c:v>
                </c:pt>
                <c:pt idx="1272">
                  <c:v>318</c:v>
                </c:pt>
                <c:pt idx="1273">
                  <c:v>318.25</c:v>
                </c:pt>
                <c:pt idx="1274">
                  <c:v>318.5</c:v>
                </c:pt>
                <c:pt idx="1275">
                  <c:v>318.75</c:v>
                </c:pt>
                <c:pt idx="1276">
                  <c:v>319</c:v>
                </c:pt>
                <c:pt idx="1277">
                  <c:v>319.25</c:v>
                </c:pt>
                <c:pt idx="1278">
                  <c:v>319.5</c:v>
                </c:pt>
                <c:pt idx="1279">
                  <c:v>319.75</c:v>
                </c:pt>
                <c:pt idx="1280">
                  <c:v>320</c:v>
                </c:pt>
                <c:pt idx="1281">
                  <c:v>320.25</c:v>
                </c:pt>
                <c:pt idx="1282">
                  <c:v>320.5</c:v>
                </c:pt>
                <c:pt idx="1283">
                  <c:v>320.75</c:v>
                </c:pt>
                <c:pt idx="1284">
                  <c:v>321</c:v>
                </c:pt>
                <c:pt idx="1285">
                  <c:v>321.25</c:v>
                </c:pt>
                <c:pt idx="1286">
                  <c:v>321.5</c:v>
                </c:pt>
                <c:pt idx="1287">
                  <c:v>321.75</c:v>
                </c:pt>
                <c:pt idx="1288">
                  <c:v>322</c:v>
                </c:pt>
                <c:pt idx="1289">
                  <c:v>322.25</c:v>
                </c:pt>
                <c:pt idx="1290">
                  <c:v>322.5</c:v>
                </c:pt>
                <c:pt idx="1291">
                  <c:v>322.75</c:v>
                </c:pt>
                <c:pt idx="1292">
                  <c:v>323</c:v>
                </c:pt>
                <c:pt idx="1293">
                  <c:v>323.25</c:v>
                </c:pt>
                <c:pt idx="1294">
                  <c:v>323.5</c:v>
                </c:pt>
                <c:pt idx="1295">
                  <c:v>323.75</c:v>
                </c:pt>
                <c:pt idx="1296">
                  <c:v>324</c:v>
                </c:pt>
                <c:pt idx="1297">
                  <c:v>324.25</c:v>
                </c:pt>
                <c:pt idx="1298">
                  <c:v>324.5</c:v>
                </c:pt>
                <c:pt idx="1299">
                  <c:v>324.75</c:v>
                </c:pt>
                <c:pt idx="1300">
                  <c:v>325</c:v>
                </c:pt>
                <c:pt idx="1301">
                  <c:v>325.25</c:v>
                </c:pt>
                <c:pt idx="1302">
                  <c:v>325.5</c:v>
                </c:pt>
                <c:pt idx="1303">
                  <c:v>325.75</c:v>
                </c:pt>
                <c:pt idx="1304">
                  <c:v>326</c:v>
                </c:pt>
                <c:pt idx="1305">
                  <c:v>326.25</c:v>
                </c:pt>
                <c:pt idx="1306">
                  <c:v>326.5</c:v>
                </c:pt>
                <c:pt idx="1307">
                  <c:v>326.75</c:v>
                </c:pt>
                <c:pt idx="1308">
                  <c:v>327</c:v>
                </c:pt>
                <c:pt idx="1309">
                  <c:v>327.25</c:v>
                </c:pt>
                <c:pt idx="1310">
                  <c:v>327.5</c:v>
                </c:pt>
                <c:pt idx="1311">
                  <c:v>327.75</c:v>
                </c:pt>
                <c:pt idx="1312">
                  <c:v>328</c:v>
                </c:pt>
                <c:pt idx="1313">
                  <c:v>328.25</c:v>
                </c:pt>
                <c:pt idx="1314">
                  <c:v>328.5</c:v>
                </c:pt>
                <c:pt idx="1315">
                  <c:v>328.75</c:v>
                </c:pt>
                <c:pt idx="1316">
                  <c:v>329</c:v>
                </c:pt>
                <c:pt idx="1317">
                  <c:v>329.25</c:v>
                </c:pt>
                <c:pt idx="1318">
                  <c:v>329.5</c:v>
                </c:pt>
                <c:pt idx="1319">
                  <c:v>329.75</c:v>
                </c:pt>
                <c:pt idx="1320">
                  <c:v>330</c:v>
                </c:pt>
                <c:pt idx="1321">
                  <c:v>330.25</c:v>
                </c:pt>
                <c:pt idx="1322">
                  <c:v>330.5</c:v>
                </c:pt>
                <c:pt idx="1323">
                  <c:v>330.75</c:v>
                </c:pt>
                <c:pt idx="1324">
                  <c:v>331</c:v>
                </c:pt>
                <c:pt idx="1325">
                  <c:v>331.25</c:v>
                </c:pt>
                <c:pt idx="1326">
                  <c:v>331.5</c:v>
                </c:pt>
                <c:pt idx="1327">
                  <c:v>331.75</c:v>
                </c:pt>
                <c:pt idx="1328">
                  <c:v>332</c:v>
                </c:pt>
                <c:pt idx="1329">
                  <c:v>332.25</c:v>
                </c:pt>
                <c:pt idx="1330">
                  <c:v>332.5</c:v>
                </c:pt>
                <c:pt idx="1331">
                  <c:v>332.75</c:v>
                </c:pt>
                <c:pt idx="1332">
                  <c:v>333</c:v>
                </c:pt>
                <c:pt idx="1333">
                  <c:v>333.25</c:v>
                </c:pt>
                <c:pt idx="1334">
                  <c:v>333.5</c:v>
                </c:pt>
                <c:pt idx="1335">
                  <c:v>333.75</c:v>
                </c:pt>
                <c:pt idx="1336">
                  <c:v>334</c:v>
                </c:pt>
                <c:pt idx="1337">
                  <c:v>334.25</c:v>
                </c:pt>
                <c:pt idx="1338">
                  <c:v>334.5</c:v>
                </c:pt>
                <c:pt idx="1339">
                  <c:v>334.75</c:v>
                </c:pt>
                <c:pt idx="1340">
                  <c:v>335</c:v>
                </c:pt>
                <c:pt idx="1341">
                  <c:v>335.25</c:v>
                </c:pt>
                <c:pt idx="1342">
                  <c:v>335.5</c:v>
                </c:pt>
                <c:pt idx="1343">
                  <c:v>335.75</c:v>
                </c:pt>
                <c:pt idx="1344">
                  <c:v>336</c:v>
                </c:pt>
                <c:pt idx="1345">
                  <c:v>336.25</c:v>
                </c:pt>
                <c:pt idx="1346">
                  <c:v>336.5</c:v>
                </c:pt>
                <c:pt idx="1347">
                  <c:v>336.75</c:v>
                </c:pt>
                <c:pt idx="1348">
                  <c:v>337</c:v>
                </c:pt>
                <c:pt idx="1349">
                  <c:v>337.25</c:v>
                </c:pt>
                <c:pt idx="1350">
                  <c:v>337.5</c:v>
                </c:pt>
                <c:pt idx="1351">
                  <c:v>337.75</c:v>
                </c:pt>
                <c:pt idx="1352">
                  <c:v>338</c:v>
                </c:pt>
                <c:pt idx="1353">
                  <c:v>338.25</c:v>
                </c:pt>
                <c:pt idx="1354">
                  <c:v>338.5</c:v>
                </c:pt>
                <c:pt idx="1355">
                  <c:v>338.75</c:v>
                </c:pt>
                <c:pt idx="1356">
                  <c:v>339</c:v>
                </c:pt>
                <c:pt idx="1357">
                  <c:v>339.25</c:v>
                </c:pt>
                <c:pt idx="1358">
                  <c:v>339.5</c:v>
                </c:pt>
                <c:pt idx="1359">
                  <c:v>339.75</c:v>
                </c:pt>
                <c:pt idx="1360">
                  <c:v>340</c:v>
                </c:pt>
                <c:pt idx="1361">
                  <c:v>340.25</c:v>
                </c:pt>
                <c:pt idx="1362">
                  <c:v>340.5</c:v>
                </c:pt>
                <c:pt idx="1363">
                  <c:v>340.75</c:v>
                </c:pt>
                <c:pt idx="1364">
                  <c:v>341</c:v>
                </c:pt>
                <c:pt idx="1365">
                  <c:v>341.25</c:v>
                </c:pt>
                <c:pt idx="1366">
                  <c:v>341.5</c:v>
                </c:pt>
                <c:pt idx="1367">
                  <c:v>341.75</c:v>
                </c:pt>
                <c:pt idx="1368">
                  <c:v>342</c:v>
                </c:pt>
                <c:pt idx="1369">
                  <c:v>342.25</c:v>
                </c:pt>
                <c:pt idx="1370">
                  <c:v>342.5</c:v>
                </c:pt>
                <c:pt idx="1371">
                  <c:v>342.75</c:v>
                </c:pt>
                <c:pt idx="1372">
                  <c:v>343</c:v>
                </c:pt>
                <c:pt idx="1373">
                  <c:v>343.25</c:v>
                </c:pt>
                <c:pt idx="1374">
                  <c:v>343.5</c:v>
                </c:pt>
                <c:pt idx="1375">
                  <c:v>343.75</c:v>
                </c:pt>
                <c:pt idx="1376">
                  <c:v>344</c:v>
                </c:pt>
                <c:pt idx="1377">
                  <c:v>344.25</c:v>
                </c:pt>
                <c:pt idx="1378">
                  <c:v>344.5</c:v>
                </c:pt>
                <c:pt idx="1379">
                  <c:v>344.75</c:v>
                </c:pt>
                <c:pt idx="1380">
                  <c:v>345</c:v>
                </c:pt>
                <c:pt idx="1381">
                  <c:v>345.25</c:v>
                </c:pt>
                <c:pt idx="1382">
                  <c:v>345.5</c:v>
                </c:pt>
                <c:pt idx="1383">
                  <c:v>345.75</c:v>
                </c:pt>
                <c:pt idx="1384">
                  <c:v>346</c:v>
                </c:pt>
                <c:pt idx="1385">
                  <c:v>346.25</c:v>
                </c:pt>
                <c:pt idx="1386">
                  <c:v>346.5</c:v>
                </c:pt>
                <c:pt idx="1387">
                  <c:v>346.75</c:v>
                </c:pt>
                <c:pt idx="1388">
                  <c:v>347</c:v>
                </c:pt>
                <c:pt idx="1389">
                  <c:v>347.25</c:v>
                </c:pt>
                <c:pt idx="1390">
                  <c:v>347.5</c:v>
                </c:pt>
                <c:pt idx="1391">
                  <c:v>347.75</c:v>
                </c:pt>
                <c:pt idx="1392">
                  <c:v>348</c:v>
                </c:pt>
                <c:pt idx="1393">
                  <c:v>348.25</c:v>
                </c:pt>
                <c:pt idx="1394">
                  <c:v>348.5</c:v>
                </c:pt>
                <c:pt idx="1395">
                  <c:v>348.75</c:v>
                </c:pt>
                <c:pt idx="1396">
                  <c:v>349</c:v>
                </c:pt>
                <c:pt idx="1397">
                  <c:v>349.25</c:v>
                </c:pt>
                <c:pt idx="1398">
                  <c:v>349.5</c:v>
                </c:pt>
                <c:pt idx="1399">
                  <c:v>349.75</c:v>
                </c:pt>
                <c:pt idx="1400">
                  <c:v>350</c:v>
                </c:pt>
                <c:pt idx="1401">
                  <c:v>350.25</c:v>
                </c:pt>
                <c:pt idx="1402">
                  <c:v>350.5</c:v>
                </c:pt>
                <c:pt idx="1403">
                  <c:v>350.75</c:v>
                </c:pt>
                <c:pt idx="1404">
                  <c:v>351</c:v>
                </c:pt>
                <c:pt idx="1405">
                  <c:v>351.25</c:v>
                </c:pt>
                <c:pt idx="1406">
                  <c:v>351.5</c:v>
                </c:pt>
                <c:pt idx="1407">
                  <c:v>351.75</c:v>
                </c:pt>
                <c:pt idx="1408">
                  <c:v>352</c:v>
                </c:pt>
                <c:pt idx="1409">
                  <c:v>352.25</c:v>
                </c:pt>
                <c:pt idx="1410">
                  <c:v>352.5</c:v>
                </c:pt>
                <c:pt idx="1411">
                  <c:v>352.75</c:v>
                </c:pt>
                <c:pt idx="1412">
                  <c:v>353</c:v>
                </c:pt>
                <c:pt idx="1413">
                  <c:v>353.25</c:v>
                </c:pt>
                <c:pt idx="1414">
                  <c:v>353.5</c:v>
                </c:pt>
                <c:pt idx="1415">
                  <c:v>353.75</c:v>
                </c:pt>
                <c:pt idx="1416">
                  <c:v>354</c:v>
                </c:pt>
                <c:pt idx="1417">
                  <c:v>354.25</c:v>
                </c:pt>
                <c:pt idx="1418">
                  <c:v>354.5</c:v>
                </c:pt>
                <c:pt idx="1419">
                  <c:v>354.75</c:v>
                </c:pt>
                <c:pt idx="1420">
                  <c:v>355</c:v>
                </c:pt>
                <c:pt idx="1421">
                  <c:v>355.25</c:v>
                </c:pt>
                <c:pt idx="1422">
                  <c:v>355.5</c:v>
                </c:pt>
                <c:pt idx="1423">
                  <c:v>355.75</c:v>
                </c:pt>
                <c:pt idx="1424">
                  <c:v>356</c:v>
                </c:pt>
                <c:pt idx="1425">
                  <c:v>356.25</c:v>
                </c:pt>
                <c:pt idx="1426">
                  <c:v>356.5</c:v>
                </c:pt>
                <c:pt idx="1427">
                  <c:v>356.75</c:v>
                </c:pt>
                <c:pt idx="1428">
                  <c:v>357</c:v>
                </c:pt>
                <c:pt idx="1429">
                  <c:v>357.25</c:v>
                </c:pt>
                <c:pt idx="1430">
                  <c:v>357.5</c:v>
                </c:pt>
                <c:pt idx="1431">
                  <c:v>357.75</c:v>
                </c:pt>
                <c:pt idx="1432">
                  <c:v>358</c:v>
                </c:pt>
                <c:pt idx="1433">
                  <c:v>358.25</c:v>
                </c:pt>
                <c:pt idx="1434">
                  <c:v>358.5</c:v>
                </c:pt>
                <c:pt idx="1435">
                  <c:v>358.75</c:v>
                </c:pt>
                <c:pt idx="1436">
                  <c:v>359</c:v>
                </c:pt>
                <c:pt idx="1437">
                  <c:v>359.25</c:v>
                </c:pt>
                <c:pt idx="1438">
                  <c:v>359.5</c:v>
                </c:pt>
                <c:pt idx="1439">
                  <c:v>359.75</c:v>
                </c:pt>
                <c:pt idx="1440">
                  <c:v>360</c:v>
                </c:pt>
                <c:pt idx="1441">
                  <c:v>360.25</c:v>
                </c:pt>
                <c:pt idx="1442">
                  <c:v>360.5</c:v>
                </c:pt>
                <c:pt idx="1443">
                  <c:v>360.75</c:v>
                </c:pt>
                <c:pt idx="1444">
                  <c:v>361</c:v>
                </c:pt>
                <c:pt idx="1445">
                  <c:v>361.25</c:v>
                </c:pt>
                <c:pt idx="1446">
                  <c:v>361.5</c:v>
                </c:pt>
                <c:pt idx="1447">
                  <c:v>361.75</c:v>
                </c:pt>
                <c:pt idx="1448">
                  <c:v>362</c:v>
                </c:pt>
                <c:pt idx="1449">
                  <c:v>362.25</c:v>
                </c:pt>
                <c:pt idx="1450">
                  <c:v>362.5</c:v>
                </c:pt>
                <c:pt idx="1451">
                  <c:v>362.75</c:v>
                </c:pt>
                <c:pt idx="1452">
                  <c:v>363</c:v>
                </c:pt>
                <c:pt idx="1453">
                  <c:v>363.25</c:v>
                </c:pt>
                <c:pt idx="1454">
                  <c:v>363.5</c:v>
                </c:pt>
                <c:pt idx="1455">
                  <c:v>363.75</c:v>
                </c:pt>
                <c:pt idx="1456">
                  <c:v>364</c:v>
                </c:pt>
                <c:pt idx="1457">
                  <c:v>364.25</c:v>
                </c:pt>
                <c:pt idx="1458">
                  <c:v>364.5</c:v>
                </c:pt>
                <c:pt idx="1459">
                  <c:v>364.75</c:v>
                </c:pt>
                <c:pt idx="1460">
                  <c:v>365</c:v>
                </c:pt>
                <c:pt idx="1461">
                  <c:v>365.25</c:v>
                </c:pt>
                <c:pt idx="1462">
                  <c:v>365.5</c:v>
                </c:pt>
                <c:pt idx="1463">
                  <c:v>365.75</c:v>
                </c:pt>
                <c:pt idx="1464">
                  <c:v>366</c:v>
                </c:pt>
                <c:pt idx="1465">
                  <c:v>366.25</c:v>
                </c:pt>
                <c:pt idx="1466">
                  <c:v>366.5</c:v>
                </c:pt>
                <c:pt idx="1467">
                  <c:v>366.75</c:v>
                </c:pt>
                <c:pt idx="1468">
                  <c:v>367</c:v>
                </c:pt>
                <c:pt idx="1469">
                  <c:v>367.25</c:v>
                </c:pt>
                <c:pt idx="1470">
                  <c:v>367.5</c:v>
                </c:pt>
                <c:pt idx="1471">
                  <c:v>367.75</c:v>
                </c:pt>
                <c:pt idx="1472">
                  <c:v>368</c:v>
                </c:pt>
                <c:pt idx="1473">
                  <c:v>368.25</c:v>
                </c:pt>
                <c:pt idx="1474">
                  <c:v>368.5</c:v>
                </c:pt>
                <c:pt idx="1475">
                  <c:v>368.75</c:v>
                </c:pt>
                <c:pt idx="1476">
                  <c:v>369</c:v>
                </c:pt>
                <c:pt idx="1477">
                  <c:v>369.25</c:v>
                </c:pt>
                <c:pt idx="1478">
                  <c:v>369.5</c:v>
                </c:pt>
                <c:pt idx="1479">
                  <c:v>369.75</c:v>
                </c:pt>
                <c:pt idx="1480">
                  <c:v>370</c:v>
                </c:pt>
                <c:pt idx="1481">
                  <c:v>370.25</c:v>
                </c:pt>
                <c:pt idx="1482">
                  <c:v>370.5</c:v>
                </c:pt>
                <c:pt idx="1483">
                  <c:v>370.75</c:v>
                </c:pt>
                <c:pt idx="1484">
                  <c:v>371</c:v>
                </c:pt>
                <c:pt idx="1485">
                  <c:v>371.25</c:v>
                </c:pt>
                <c:pt idx="1486">
                  <c:v>371.5</c:v>
                </c:pt>
                <c:pt idx="1487">
                  <c:v>371.75</c:v>
                </c:pt>
                <c:pt idx="1488">
                  <c:v>372</c:v>
                </c:pt>
                <c:pt idx="1489">
                  <c:v>372.25</c:v>
                </c:pt>
                <c:pt idx="1490">
                  <c:v>372.5</c:v>
                </c:pt>
                <c:pt idx="1491">
                  <c:v>372.75</c:v>
                </c:pt>
                <c:pt idx="1492">
                  <c:v>373</c:v>
                </c:pt>
                <c:pt idx="1493">
                  <c:v>373.25</c:v>
                </c:pt>
                <c:pt idx="1494">
                  <c:v>373.5</c:v>
                </c:pt>
                <c:pt idx="1495">
                  <c:v>373.75</c:v>
                </c:pt>
                <c:pt idx="1496">
                  <c:v>374</c:v>
                </c:pt>
                <c:pt idx="1497">
                  <c:v>374.25</c:v>
                </c:pt>
                <c:pt idx="1498">
                  <c:v>374.5</c:v>
                </c:pt>
                <c:pt idx="1499">
                  <c:v>374.75</c:v>
                </c:pt>
                <c:pt idx="1500">
                  <c:v>375</c:v>
                </c:pt>
                <c:pt idx="1501">
                  <c:v>375.25</c:v>
                </c:pt>
                <c:pt idx="1502">
                  <c:v>375.5</c:v>
                </c:pt>
                <c:pt idx="1503">
                  <c:v>375.75</c:v>
                </c:pt>
                <c:pt idx="1504">
                  <c:v>376</c:v>
                </c:pt>
                <c:pt idx="1505">
                  <c:v>376.25</c:v>
                </c:pt>
                <c:pt idx="1506">
                  <c:v>376.5</c:v>
                </c:pt>
                <c:pt idx="1507">
                  <c:v>376.75</c:v>
                </c:pt>
                <c:pt idx="1508">
                  <c:v>377</c:v>
                </c:pt>
                <c:pt idx="1509">
                  <c:v>377.25</c:v>
                </c:pt>
                <c:pt idx="1510">
                  <c:v>377.5</c:v>
                </c:pt>
                <c:pt idx="1511">
                  <c:v>377.75</c:v>
                </c:pt>
                <c:pt idx="1512">
                  <c:v>378</c:v>
                </c:pt>
                <c:pt idx="1513">
                  <c:v>378.25</c:v>
                </c:pt>
                <c:pt idx="1514">
                  <c:v>378.5</c:v>
                </c:pt>
                <c:pt idx="1515">
                  <c:v>378.75</c:v>
                </c:pt>
                <c:pt idx="1516">
                  <c:v>379</c:v>
                </c:pt>
                <c:pt idx="1517">
                  <c:v>379.25</c:v>
                </c:pt>
                <c:pt idx="1518">
                  <c:v>379.5</c:v>
                </c:pt>
                <c:pt idx="1519">
                  <c:v>379.75</c:v>
                </c:pt>
                <c:pt idx="1520">
                  <c:v>380</c:v>
                </c:pt>
                <c:pt idx="1521">
                  <c:v>380.25</c:v>
                </c:pt>
                <c:pt idx="1522">
                  <c:v>380.5</c:v>
                </c:pt>
                <c:pt idx="1523">
                  <c:v>380.75</c:v>
                </c:pt>
                <c:pt idx="1524">
                  <c:v>381</c:v>
                </c:pt>
                <c:pt idx="1525">
                  <c:v>381.25</c:v>
                </c:pt>
                <c:pt idx="1526">
                  <c:v>381.5</c:v>
                </c:pt>
                <c:pt idx="1527">
                  <c:v>381.75</c:v>
                </c:pt>
                <c:pt idx="1528">
                  <c:v>382</c:v>
                </c:pt>
                <c:pt idx="1529">
                  <c:v>382.25</c:v>
                </c:pt>
                <c:pt idx="1530">
                  <c:v>382.5</c:v>
                </c:pt>
                <c:pt idx="1531">
                  <c:v>382.75</c:v>
                </c:pt>
                <c:pt idx="1532">
                  <c:v>383</c:v>
                </c:pt>
                <c:pt idx="1533">
                  <c:v>383.25</c:v>
                </c:pt>
                <c:pt idx="1534">
                  <c:v>383.5</c:v>
                </c:pt>
                <c:pt idx="1535">
                  <c:v>383.75</c:v>
                </c:pt>
                <c:pt idx="1536">
                  <c:v>384</c:v>
                </c:pt>
                <c:pt idx="1537">
                  <c:v>384.25</c:v>
                </c:pt>
                <c:pt idx="1538">
                  <c:v>384.5</c:v>
                </c:pt>
                <c:pt idx="1539">
                  <c:v>384.75</c:v>
                </c:pt>
                <c:pt idx="1540">
                  <c:v>385</c:v>
                </c:pt>
                <c:pt idx="1541">
                  <c:v>385.25</c:v>
                </c:pt>
                <c:pt idx="1542">
                  <c:v>385.5</c:v>
                </c:pt>
                <c:pt idx="1543">
                  <c:v>385.75</c:v>
                </c:pt>
                <c:pt idx="1544">
                  <c:v>386</c:v>
                </c:pt>
                <c:pt idx="1545">
                  <c:v>386.25</c:v>
                </c:pt>
                <c:pt idx="1546">
                  <c:v>386.5</c:v>
                </c:pt>
                <c:pt idx="1547">
                  <c:v>386.75</c:v>
                </c:pt>
                <c:pt idx="1548">
                  <c:v>387</c:v>
                </c:pt>
                <c:pt idx="1549">
                  <c:v>387.25</c:v>
                </c:pt>
                <c:pt idx="1550">
                  <c:v>387.5</c:v>
                </c:pt>
                <c:pt idx="1551">
                  <c:v>387.75</c:v>
                </c:pt>
                <c:pt idx="1552">
                  <c:v>388</c:v>
                </c:pt>
                <c:pt idx="1553">
                  <c:v>388.25</c:v>
                </c:pt>
                <c:pt idx="1554">
                  <c:v>388.5</c:v>
                </c:pt>
                <c:pt idx="1555">
                  <c:v>388.75</c:v>
                </c:pt>
                <c:pt idx="1556">
                  <c:v>389</c:v>
                </c:pt>
                <c:pt idx="1557">
                  <c:v>389.25</c:v>
                </c:pt>
                <c:pt idx="1558">
                  <c:v>389.5</c:v>
                </c:pt>
                <c:pt idx="1559">
                  <c:v>389.75</c:v>
                </c:pt>
                <c:pt idx="1560">
                  <c:v>390</c:v>
                </c:pt>
                <c:pt idx="1561">
                  <c:v>390.25</c:v>
                </c:pt>
                <c:pt idx="1562">
                  <c:v>390.5</c:v>
                </c:pt>
                <c:pt idx="1563">
                  <c:v>390.75</c:v>
                </c:pt>
                <c:pt idx="1564">
                  <c:v>391</c:v>
                </c:pt>
                <c:pt idx="1565">
                  <c:v>391.25</c:v>
                </c:pt>
                <c:pt idx="1566">
                  <c:v>391.5</c:v>
                </c:pt>
                <c:pt idx="1567">
                  <c:v>391.75</c:v>
                </c:pt>
                <c:pt idx="1568">
                  <c:v>392</c:v>
                </c:pt>
                <c:pt idx="1569">
                  <c:v>392.25</c:v>
                </c:pt>
                <c:pt idx="1570">
                  <c:v>392.5</c:v>
                </c:pt>
                <c:pt idx="1571">
                  <c:v>392.75</c:v>
                </c:pt>
                <c:pt idx="1572">
                  <c:v>393</c:v>
                </c:pt>
                <c:pt idx="1573">
                  <c:v>393.25</c:v>
                </c:pt>
                <c:pt idx="1574">
                  <c:v>393.5</c:v>
                </c:pt>
                <c:pt idx="1575">
                  <c:v>393.75</c:v>
                </c:pt>
                <c:pt idx="1576">
                  <c:v>394</c:v>
                </c:pt>
                <c:pt idx="1577">
                  <c:v>394.25</c:v>
                </c:pt>
                <c:pt idx="1578">
                  <c:v>394.5</c:v>
                </c:pt>
                <c:pt idx="1579">
                  <c:v>394.75</c:v>
                </c:pt>
                <c:pt idx="1580">
                  <c:v>395</c:v>
                </c:pt>
                <c:pt idx="1581">
                  <c:v>395.25</c:v>
                </c:pt>
                <c:pt idx="1582">
                  <c:v>395.5</c:v>
                </c:pt>
                <c:pt idx="1583">
                  <c:v>395.75</c:v>
                </c:pt>
                <c:pt idx="1584">
                  <c:v>396</c:v>
                </c:pt>
                <c:pt idx="1585">
                  <c:v>396.25</c:v>
                </c:pt>
                <c:pt idx="1586">
                  <c:v>396.5</c:v>
                </c:pt>
                <c:pt idx="1587">
                  <c:v>396.75</c:v>
                </c:pt>
                <c:pt idx="1588">
                  <c:v>397</c:v>
                </c:pt>
                <c:pt idx="1589">
                  <c:v>397.25</c:v>
                </c:pt>
                <c:pt idx="1590">
                  <c:v>397.5</c:v>
                </c:pt>
                <c:pt idx="1591">
                  <c:v>397.75</c:v>
                </c:pt>
                <c:pt idx="1592">
                  <c:v>398</c:v>
                </c:pt>
                <c:pt idx="1593">
                  <c:v>398.25</c:v>
                </c:pt>
                <c:pt idx="1594">
                  <c:v>398.5</c:v>
                </c:pt>
                <c:pt idx="1595">
                  <c:v>398.75</c:v>
                </c:pt>
                <c:pt idx="1596">
                  <c:v>399</c:v>
                </c:pt>
                <c:pt idx="1597">
                  <c:v>399.25</c:v>
                </c:pt>
                <c:pt idx="1598">
                  <c:v>399.5</c:v>
                </c:pt>
                <c:pt idx="1599">
                  <c:v>399.75</c:v>
                </c:pt>
                <c:pt idx="1600">
                  <c:v>400</c:v>
                </c:pt>
                <c:pt idx="1601">
                  <c:v>400.25</c:v>
                </c:pt>
                <c:pt idx="1602">
                  <c:v>400.5</c:v>
                </c:pt>
                <c:pt idx="1603">
                  <c:v>400.75</c:v>
                </c:pt>
                <c:pt idx="1604">
                  <c:v>401</c:v>
                </c:pt>
                <c:pt idx="1605">
                  <c:v>401.25</c:v>
                </c:pt>
                <c:pt idx="1606">
                  <c:v>401.5</c:v>
                </c:pt>
                <c:pt idx="1607">
                  <c:v>401.75</c:v>
                </c:pt>
                <c:pt idx="1608">
                  <c:v>402</c:v>
                </c:pt>
                <c:pt idx="1609">
                  <c:v>402.25</c:v>
                </c:pt>
                <c:pt idx="1610">
                  <c:v>402.5</c:v>
                </c:pt>
                <c:pt idx="1611">
                  <c:v>402.75</c:v>
                </c:pt>
                <c:pt idx="1612">
                  <c:v>403</c:v>
                </c:pt>
                <c:pt idx="1613">
                  <c:v>403.25</c:v>
                </c:pt>
                <c:pt idx="1614">
                  <c:v>403.5</c:v>
                </c:pt>
                <c:pt idx="1615">
                  <c:v>403.75</c:v>
                </c:pt>
                <c:pt idx="1616">
                  <c:v>404</c:v>
                </c:pt>
                <c:pt idx="1617">
                  <c:v>404.25</c:v>
                </c:pt>
                <c:pt idx="1618">
                  <c:v>404.5</c:v>
                </c:pt>
                <c:pt idx="1619">
                  <c:v>404.75</c:v>
                </c:pt>
                <c:pt idx="1620">
                  <c:v>405</c:v>
                </c:pt>
                <c:pt idx="1621">
                  <c:v>405.25</c:v>
                </c:pt>
                <c:pt idx="1622">
                  <c:v>405.5</c:v>
                </c:pt>
                <c:pt idx="1623">
                  <c:v>405.75</c:v>
                </c:pt>
                <c:pt idx="1624">
                  <c:v>406</c:v>
                </c:pt>
                <c:pt idx="1625">
                  <c:v>406.25</c:v>
                </c:pt>
                <c:pt idx="1626">
                  <c:v>406.5</c:v>
                </c:pt>
                <c:pt idx="1627">
                  <c:v>406.75</c:v>
                </c:pt>
                <c:pt idx="1628">
                  <c:v>407</c:v>
                </c:pt>
                <c:pt idx="1629">
                  <c:v>407.25</c:v>
                </c:pt>
                <c:pt idx="1630">
                  <c:v>407.5</c:v>
                </c:pt>
                <c:pt idx="1631">
                  <c:v>407.75</c:v>
                </c:pt>
                <c:pt idx="1632">
                  <c:v>408</c:v>
                </c:pt>
                <c:pt idx="1633">
                  <c:v>408.25</c:v>
                </c:pt>
                <c:pt idx="1634">
                  <c:v>408.5</c:v>
                </c:pt>
                <c:pt idx="1635">
                  <c:v>408.75</c:v>
                </c:pt>
                <c:pt idx="1636">
                  <c:v>409</c:v>
                </c:pt>
                <c:pt idx="1637">
                  <c:v>409.25</c:v>
                </c:pt>
                <c:pt idx="1638">
                  <c:v>409.5</c:v>
                </c:pt>
                <c:pt idx="1639">
                  <c:v>409.75</c:v>
                </c:pt>
                <c:pt idx="1640">
                  <c:v>410</c:v>
                </c:pt>
                <c:pt idx="1641">
                  <c:v>410.25</c:v>
                </c:pt>
                <c:pt idx="1642">
                  <c:v>410.5</c:v>
                </c:pt>
                <c:pt idx="1643">
                  <c:v>410.75</c:v>
                </c:pt>
                <c:pt idx="1644">
                  <c:v>411</c:v>
                </c:pt>
                <c:pt idx="1645">
                  <c:v>411.25</c:v>
                </c:pt>
                <c:pt idx="1646">
                  <c:v>411.5</c:v>
                </c:pt>
                <c:pt idx="1647">
                  <c:v>411.75</c:v>
                </c:pt>
                <c:pt idx="1648">
                  <c:v>412</c:v>
                </c:pt>
                <c:pt idx="1649">
                  <c:v>412.25</c:v>
                </c:pt>
                <c:pt idx="1650">
                  <c:v>412.5</c:v>
                </c:pt>
                <c:pt idx="1651">
                  <c:v>412.75</c:v>
                </c:pt>
                <c:pt idx="1652">
                  <c:v>413</c:v>
                </c:pt>
                <c:pt idx="1653">
                  <c:v>413.25</c:v>
                </c:pt>
                <c:pt idx="1654">
                  <c:v>413.5</c:v>
                </c:pt>
                <c:pt idx="1655">
                  <c:v>413.75</c:v>
                </c:pt>
                <c:pt idx="1656">
                  <c:v>414</c:v>
                </c:pt>
                <c:pt idx="1657">
                  <c:v>414.25</c:v>
                </c:pt>
                <c:pt idx="1658">
                  <c:v>414.5</c:v>
                </c:pt>
                <c:pt idx="1659">
                  <c:v>414.75</c:v>
                </c:pt>
                <c:pt idx="1660">
                  <c:v>415</c:v>
                </c:pt>
                <c:pt idx="1661">
                  <c:v>415.25</c:v>
                </c:pt>
                <c:pt idx="1662">
                  <c:v>415.5</c:v>
                </c:pt>
                <c:pt idx="1663">
                  <c:v>415.75</c:v>
                </c:pt>
                <c:pt idx="1664">
                  <c:v>416</c:v>
                </c:pt>
                <c:pt idx="1665">
                  <c:v>416.25</c:v>
                </c:pt>
                <c:pt idx="1666">
                  <c:v>416.5</c:v>
                </c:pt>
                <c:pt idx="1667">
                  <c:v>416.75</c:v>
                </c:pt>
                <c:pt idx="1668">
                  <c:v>417</c:v>
                </c:pt>
                <c:pt idx="1669">
                  <c:v>417.25</c:v>
                </c:pt>
                <c:pt idx="1670">
                  <c:v>417.5</c:v>
                </c:pt>
                <c:pt idx="1671">
                  <c:v>417.75</c:v>
                </c:pt>
                <c:pt idx="1672">
                  <c:v>418</c:v>
                </c:pt>
                <c:pt idx="1673">
                  <c:v>418.25</c:v>
                </c:pt>
                <c:pt idx="1674">
                  <c:v>418.5</c:v>
                </c:pt>
                <c:pt idx="1675">
                  <c:v>418.75</c:v>
                </c:pt>
                <c:pt idx="1676">
                  <c:v>419</c:v>
                </c:pt>
                <c:pt idx="1677">
                  <c:v>419.25</c:v>
                </c:pt>
                <c:pt idx="1678">
                  <c:v>419.5</c:v>
                </c:pt>
                <c:pt idx="1679">
                  <c:v>419.75</c:v>
                </c:pt>
                <c:pt idx="1680">
                  <c:v>420</c:v>
                </c:pt>
                <c:pt idx="1681">
                  <c:v>420.25</c:v>
                </c:pt>
                <c:pt idx="1682">
                  <c:v>420.5</c:v>
                </c:pt>
                <c:pt idx="1683">
                  <c:v>420.75</c:v>
                </c:pt>
                <c:pt idx="1684">
                  <c:v>421</c:v>
                </c:pt>
                <c:pt idx="1685">
                  <c:v>421.25</c:v>
                </c:pt>
                <c:pt idx="1686">
                  <c:v>421.5</c:v>
                </c:pt>
                <c:pt idx="1687">
                  <c:v>421.75</c:v>
                </c:pt>
                <c:pt idx="1688">
                  <c:v>422</c:v>
                </c:pt>
                <c:pt idx="1689">
                  <c:v>422.25</c:v>
                </c:pt>
                <c:pt idx="1690">
                  <c:v>422.5</c:v>
                </c:pt>
                <c:pt idx="1691">
                  <c:v>422.75</c:v>
                </c:pt>
                <c:pt idx="1692">
                  <c:v>423</c:v>
                </c:pt>
                <c:pt idx="1693">
                  <c:v>423.25</c:v>
                </c:pt>
                <c:pt idx="1694">
                  <c:v>423.5</c:v>
                </c:pt>
                <c:pt idx="1695">
                  <c:v>423.75</c:v>
                </c:pt>
                <c:pt idx="1696">
                  <c:v>424</c:v>
                </c:pt>
                <c:pt idx="1697">
                  <c:v>424.25</c:v>
                </c:pt>
                <c:pt idx="1698">
                  <c:v>424.5</c:v>
                </c:pt>
                <c:pt idx="1699">
                  <c:v>424.75</c:v>
                </c:pt>
                <c:pt idx="1700">
                  <c:v>425</c:v>
                </c:pt>
                <c:pt idx="1701">
                  <c:v>425.25</c:v>
                </c:pt>
                <c:pt idx="1702">
                  <c:v>425.5</c:v>
                </c:pt>
                <c:pt idx="1703">
                  <c:v>425.75</c:v>
                </c:pt>
                <c:pt idx="1704">
                  <c:v>426</c:v>
                </c:pt>
                <c:pt idx="1705">
                  <c:v>426.25</c:v>
                </c:pt>
                <c:pt idx="1706">
                  <c:v>426.5</c:v>
                </c:pt>
                <c:pt idx="1707">
                  <c:v>426.75</c:v>
                </c:pt>
                <c:pt idx="1708">
                  <c:v>427</c:v>
                </c:pt>
                <c:pt idx="1709">
                  <c:v>427.25</c:v>
                </c:pt>
                <c:pt idx="1710">
                  <c:v>427.5</c:v>
                </c:pt>
                <c:pt idx="1711">
                  <c:v>427.75</c:v>
                </c:pt>
                <c:pt idx="1712">
                  <c:v>428</c:v>
                </c:pt>
                <c:pt idx="1713">
                  <c:v>428.25</c:v>
                </c:pt>
                <c:pt idx="1714">
                  <c:v>428.5</c:v>
                </c:pt>
                <c:pt idx="1715">
                  <c:v>428.75</c:v>
                </c:pt>
                <c:pt idx="1716">
                  <c:v>429</c:v>
                </c:pt>
                <c:pt idx="1717">
                  <c:v>429.25</c:v>
                </c:pt>
                <c:pt idx="1718">
                  <c:v>429.5</c:v>
                </c:pt>
                <c:pt idx="1719">
                  <c:v>429.75</c:v>
                </c:pt>
                <c:pt idx="1720">
                  <c:v>430</c:v>
                </c:pt>
                <c:pt idx="1721">
                  <c:v>430.25</c:v>
                </c:pt>
                <c:pt idx="1722">
                  <c:v>430.5</c:v>
                </c:pt>
                <c:pt idx="1723">
                  <c:v>430.75</c:v>
                </c:pt>
                <c:pt idx="1724">
                  <c:v>431</c:v>
                </c:pt>
                <c:pt idx="1725">
                  <c:v>431.25</c:v>
                </c:pt>
                <c:pt idx="1726">
                  <c:v>431.5</c:v>
                </c:pt>
                <c:pt idx="1727">
                  <c:v>431.75</c:v>
                </c:pt>
                <c:pt idx="1728">
                  <c:v>432</c:v>
                </c:pt>
                <c:pt idx="1729">
                  <c:v>432.25</c:v>
                </c:pt>
                <c:pt idx="1730">
                  <c:v>432.5</c:v>
                </c:pt>
                <c:pt idx="1731">
                  <c:v>432.75</c:v>
                </c:pt>
                <c:pt idx="1732">
                  <c:v>433</c:v>
                </c:pt>
                <c:pt idx="1733">
                  <c:v>433.25</c:v>
                </c:pt>
                <c:pt idx="1734">
                  <c:v>433.5</c:v>
                </c:pt>
                <c:pt idx="1735">
                  <c:v>433.75</c:v>
                </c:pt>
                <c:pt idx="1736">
                  <c:v>434</c:v>
                </c:pt>
                <c:pt idx="1737">
                  <c:v>434.25</c:v>
                </c:pt>
                <c:pt idx="1738">
                  <c:v>434.5</c:v>
                </c:pt>
                <c:pt idx="1739">
                  <c:v>434.75</c:v>
                </c:pt>
                <c:pt idx="1740">
                  <c:v>435</c:v>
                </c:pt>
                <c:pt idx="1741">
                  <c:v>435.25</c:v>
                </c:pt>
                <c:pt idx="1742">
                  <c:v>435.5</c:v>
                </c:pt>
                <c:pt idx="1743">
                  <c:v>435.75</c:v>
                </c:pt>
                <c:pt idx="1744">
                  <c:v>436</c:v>
                </c:pt>
                <c:pt idx="1745">
                  <c:v>436.25</c:v>
                </c:pt>
                <c:pt idx="1746">
                  <c:v>436.5</c:v>
                </c:pt>
                <c:pt idx="1747">
                  <c:v>436.75</c:v>
                </c:pt>
                <c:pt idx="1748">
                  <c:v>437</c:v>
                </c:pt>
                <c:pt idx="1749">
                  <c:v>437.25</c:v>
                </c:pt>
                <c:pt idx="1750">
                  <c:v>437.5</c:v>
                </c:pt>
                <c:pt idx="1751">
                  <c:v>437.75</c:v>
                </c:pt>
                <c:pt idx="1752">
                  <c:v>438</c:v>
                </c:pt>
                <c:pt idx="1753">
                  <c:v>438.25</c:v>
                </c:pt>
                <c:pt idx="1754">
                  <c:v>438.5</c:v>
                </c:pt>
                <c:pt idx="1755">
                  <c:v>438.75</c:v>
                </c:pt>
                <c:pt idx="1756">
                  <c:v>439</c:v>
                </c:pt>
                <c:pt idx="1757">
                  <c:v>439.25</c:v>
                </c:pt>
                <c:pt idx="1758">
                  <c:v>439.5</c:v>
                </c:pt>
                <c:pt idx="1759">
                  <c:v>439.75</c:v>
                </c:pt>
                <c:pt idx="1760">
                  <c:v>440</c:v>
                </c:pt>
                <c:pt idx="1761">
                  <c:v>440.25</c:v>
                </c:pt>
                <c:pt idx="1762">
                  <c:v>440.5</c:v>
                </c:pt>
                <c:pt idx="1763">
                  <c:v>440.75</c:v>
                </c:pt>
                <c:pt idx="1764">
                  <c:v>441</c:v>
                </c:pt>
                <c:pt idx="1765">
                  <c:v>441.25</c:v>
                </c:pt>
                <c:pt idx="1766">
                  <c:v>441.5</c:v>
                </c:pt>
                <c:pt idx="1767">
                  <c:v>441.75</c:v>
                </c:pt>
                <c:pt idx="1768">
                  <c:v>442</c:v>
                </c:pt>
                <c:pt idx="1769">
                  <c:v>442.25</c:v>
                </c:pt>
                <c:pt idx="1770">
                  <c:v>442.5</c:v>
                </c:pt>
                <c:pt idx="1771">
                  <c:v>442.75</c:v>
                </c:pt>
                <c:pt idx="1772">
                  <c:v>443</c:v>
                </c:pt>
                <c:pt idx="1773">
                  <c:v>443.25</c:v>
                </c:pt>
                <c:pt idx="1774">
                  <c:v>443.5</c:v>
                </c:pt>
                <c:pt idx="1775">
                  <c:v>443.75</c:v>
                </c:pt>
                <c:pt idx="1776">
                  <c:v>444</c:v>
                </c:pt>
                <c:pt idx="1777">
                  <c:v>444.25</c:v>
                </c:pt>
                <c:pt idx="1778">
                  <c:v>444.5</c:v>
                </c:pt>
                <c:pt idx="1779">
                  <c:v>444.75</c:v>
                </c:pt>
                <c:pt idx="1780">
                  <c:v>445</c:v>
                </c:pt>
                <c:pt idx="1781">
                  <c:v>445.25</c:v>
                </c:pt>
                <c:pt idx="1782">
                  <c:v>445.5</c:v>
                </c:pt>
                <c:pt idx="1783">
                  <c:v>445.75</c:v>
                </c:pt>
                <c:pt idx="1784">
                  <c:v>446</c:v>
                </c:pt>
                <c:pt idx="1785">
                  <c:v>446.25</c:v>
                </c:pt>
                <c:pt idx="1786">
                  <c:v>446.5</c:v>
                </c:pt>
                <c:pt idx="1787">
                  <c:v>446.75</c:v>
                </c:pt>
                <c:pt idx="1788">
                  <c:v>447</c:v>
                </c:pt>
                <c:pt idx="1789">
                  <c:v>447.25</c:v>
                </c:pt>
                <c:pt idx="1790">
                  <c:v>447.5</c:v>
                </c:pt>
                <c:pt idx="1791">
                  <c:v>447.75</c:v>
                </c:pt>
                <c:pt idx="1792">
                  <c:v>448</c:v>
                </c:pt>
                <c:pt idx="1793">
                  <c:v>448.25</c:v>
                </c:pt>
                <c:pt idx="1794">
                  <c:v>448.5</c:v>
                </c:pt>
                <c:pt idx="1795">
                  <c:v>448.75</c:v>
                </c:pt>
                <c:pt idx="1796">
                  <c:v>449</c:v>
                </c:pt>
                <c:pt idx="1797">
                  <c:v>449.25</c:v>
                </c:pt>
                <c:pt idx="1798">
                  <c:v>449.5</c:v>
                </c:pt>
                <c:pt idx="1799">
                  <c:v>449.75</c:v>
                </c:pt>
                <c:pt idx="1800">
                  <c:v>450</c:v>
                </c:pt>
                <c:pt idx="1801">
                  <c:v>450.25</c:v>
                </c:pt>
                <c:pt idx="1802">
                  <c:v>450.5</c:v>
                </c:pt>
                <c:pt idx="1803">
                  <c:v>450.75</c:v>
                </c:pt>
                <c:pt idx="1804">
                  <c:v>451</c:v>
                </c:pt>
                <c:pt idx="1805">
                  <c:v>451.25</c:v>
                </c:pt>
                <c:pt idx="1806">
                  <c:v>451.5</c:v>
                </c:pt>
                <c:pt idx="1807">
                  <c:v>451.75</c:v>
                </c:pt>
                <c:pt idx="1808">
                  <c:v>452</c:v>
                </c:pt>
                <c:pt idx="1809">
                  <c:v>452.25</c:v>
                </c:pt>
                <c:pt idx="1810">
                  <c:v>452.5</c:v>
                </c:pt>
                <c:pt idx="1811">
                  <c:v>452.75</c:v>
                </c:pt>
                <c:pt idx="1812">
                  <c:v>453</c:v>
                </c:pt>
                <c:pt idx="1813">
                  <c:v>453.25</c:v>
                </c:pt>
                <c:pt idx="1814">
                  <c:v>453.5</c:v>
                </c:pt>
                <c:pt idx="1815">
                  <c:v>453.75</c:v>
                </c:pt>
                <c:pt idx="1816">
                  <c:v>454</c:v>
                </c:pt>
                <c:pt idx="1817">
                  <c:v>454.25</c:v>
                </c:pt>
                <c:pt idx="1818">
                  <c:v>454.5</c:v>
                </c:pt>
                <c:pt idx="1819">
                  <c:v>454.75</c:v>
                </c:pt>
                <c:pt idx="1820">
                  <c:v>455</c:v>
                </c:pt>
                <c:pt idx="1821">
                  <c:v>455.25</c:v>
                </c:pt>
                <c:pt idx="1822">
                  <c:v>455.5</c:v>
                </c:pt>
                <c:pt idx="1823">
                  <c:v>455.75</c:v>
                </c:pt>
                <c:pt idx="1824">
                  <c:v>456</c:v>
                </c:pt>
                <c:pt idx="1825">
                  <c:v>456.25</c:v>
                </c:pt>
                <c:pt idx="1826">
                  <c:v>456.5</c:v>
                </c:pt>
                <c:pt idx="1827">
                  <c:v>456.75</c:v>
                </c:pt>
                <c:pt idx="1828">
                  <c:v>457</c:v>
                </c:pt>
                <c:pt idx="1829">
                  <c:v>457.25</c:v>
                </c:pt>
                <c:pt idx="1830">
                  <c:v>457.5</c:v>
                </c:pt>
                <c:pt idx="1831">
                  <c:v>457.75</c:v>
                </c:pt>
                <c:pt idx="1832">
                  <c:v>458</c:v>
                </c:pt>
                <c:pt idx="1833">
                  <c:v>458.25</c:v>
                </c:pt>
                <c:pt idx="1834">
                  <c:v>458.5</c:v>
                </c:pt>
                <c:pt idx="1835">
                  <c:v>458.75</c:v>
                </c:pt>
                <c:pt idx="1836">
                  <c:v>459</c:v>
                </c:pt>
                <c:pt idx="1837">
                  <c:v>459.25</c:v>
                </c:pt>
                <c:pt idx="1838">
                  <c:v>459.5</c:v>
                </c:pt>
                <c:pt idx="1839">
                  <c:v>459.75</c:v>
                </c:pt>
                <c:pt idx="1840">
                  <c:v>460</c:v>
                </c:pt>
                <c:pt idx="1841">
                  <c:v>460.25</c:v>
                </c:pt>
                <c:pt idx="1842">
                  <c:v>460.5</c:v>
                </c:pt>
                <c:pt idx="1843">
                  <c:v>460.75</c:v>
                </c:pt>
                <c:pt idx="1844">
                  <c:v>461</c:v>
                </c:pt>
                <c:pt idx="1845">
                  <c:v>461.25</c:v>
                </c:pt>
                <c:pt idx="1846">
                  <c:v>461.5</c:v>
                </c:pt>
                <c:pt idx="1847">
                  <c:v>461.75</c:v>
                </c:pt>
                <c:pt idx="1848">
                  <c:v>462</c:v>
                </c:pt>
                <c:pt idx="1849">
                  <c:v>462.25</c:v>
                </c:pt>
                <c:pt idx="1850">
                  <c:v>462.5</c:v>
                </c:pt>
                <c:pt idx="1851">
                  <c:v>462.75</c:v>
                </c:pt>
                <c:pt idx="1852">
                  <c:v>463</c:v>
                </c:pt>
                <c:pt idx="1853">
                  <c:v>463.25</c:v>
                </c:pt>
                <c:pt idx="1854">
                  <c:v>463.5</c:v>
                </c:pt>
                <c:pt idx="1855">
                  <c:v>463.75</c:v>
                </c:pt>
                <c:pt idx="1856">
                  <c:v>464</c:v>
                </c:pt>
                <c:pt idx="1857">
                  <c:v>464.25</c:v>
                </c:pt>
                <c:pt idx="1858">
                  <c:v>464.5</c:v>
                </c:pt>
                <c:pt idx="1859">
                  <c:v>464.75</c:v>
                </c:pt>
                <c:pt idx="1860">
                  <c:v>465</c:v>
                </c:pt>
                <c:pt idx="1861">
                  <c:v>465.25</c:v>
                </c:pt>
                <c:pt idx="1862">
                  <c:v>465.5</c:v>
                </c:pt>
                <c:pt idx="1863">
                  <c:v>465.75</c:v>
                </c:pt>
                <c:pt idx="1864">
                  <c:v>466</c:v>
                </c:pt>
                <c:pt idx="1865">
                  <c:v>466.25</c:v>
                </c:pt>
                <c:pt idx="1866">
                  <c:v>466.5</c:v>
                </c:pt>
                <c:pt idx="1867">
                  <c:v>466.75</c:v>
                </c:pt>
                <c:pt idx="1868">
                  <c:v>467</c:v>
                </c:pt>
                <c:pt idx="1869">
                  <c:v>467.25</c:v>
                </c:pt>
                <c:pt idx="1870">
                  <c:v>467.5</c:v>
                </c:pt>
                <c:pt idx="1871">
                  <c:v>467.75</c:v>
                </c:pt>
                <c:pt idx="1872">
                  <c:v>468</c:v>
                </c:pt>
                <c:pt idx="1873">
                  <c:v>468.25</c:v>
                </c:pt>
                <c:pt idx="1874">
                  <c:v>468.5</c:v>
                </c:pt>
                <c:pt idx="1875">
                  <c:v>468.75</c:v>
                </c:pt>
                <c:pt idx="1876">
                  <c:v>469</c:v>
                </c:pt>
                <c:pt idx="1877">
                  <c:v>469.25</c:v>
                </c:pt>
                <c:pt idx="1878">
                  <c:v>469.5</c:v>
                </c:pt>
                <c:pt idx="1879">
                  <c:v>469.75</c:v>
                </c:pt>
                <c:pt idx="1880">
                  <c:v>470</c:v>
                </c:pt>
                <c:pt idx="1881">
                  <c:v>470.25</c:v>
                </c:pt>
                <c:pt idx="1882">
                  <c:v>470.5</c:v>
                </c:pt>
                <c:pt idx="1883">
                  <c:v>470.75</c:v>
                </c:pt>
                <c:pt idx="1884">
                  <c:v>471</c:v>
                </c:pt>
                <c:pt idx="1885">
                  <c:v>471.25</c:v>
                </c:pt>
                <c:pt idx="1886">
                  <c:v>471.5</c:v>
                </c:pt>
                <c:pt idx="1887">
                  <c:v>471.75</c:v>
                </c:pt>
                <c:pt idx="1888">
                  <c:v>472</c:v>
                </c:pt>
                <c:pt idx="1889">
                  <c:v>472.25</c:v>
                </c:pt>
                <c:pt idx="1890">
                  <c:v>472.5</c:v>
                </c:pt>
                <c:pt idx="1891">
                  <c:v>472.75</c:v>
                </c:pt>
                <c:pt idx="1892">
                  <c:v>473</c:v>
                </c:pt>
                <c:pt idx="1893">
                  <c:v>473.25</c:v>
                </c:pt>
                <c:pt idx="1894">
                  <c:v>473.5</c:v>
                </c:pt>
                <c:pt idx="1895">
                  <c:v>473.75</c:v>
                </c:pt>
                <c:pt idx="1896">
                  <c:v>474</c:v>
                </c:pt>
                <c:pt idx="1897">
                  <c:v>474.25</c:v>
                </c:pt>
                <c:pt idx="1898">
                  <c:v>474.5</c:v>
                </c:pt>
                <c:pt idx="1899">
                  <c:v>474.75</c:v>
                </c:pt>
                <c:pt idx="1900">
                  <c:v>475</c:v>
                </c:pt>
                <c:pt idx="1901">
                  <c:v>475.25</c:v>
                </c:pt>
                <c:pt idx="1902">
                  <c:v>475.5</c:v>
                </c:pt>
                <c:pt idx="1903">
                  <c:v>475.75</c:v>
                </c:pt>
                <c:pt idx="1904">
                  <c:v>476</c:v>
                </c:pt>
                <c:pt idx="1905">
                  <c:v>476.25</c:v>
                </c:pt>
                <c:pt idx="1906">
                  <c:v>476.5</c:v>
                </c:pt>
                <c:pt idx="1907">
                  <c:v>476.75</c:v>
                </c:pt>
                <c:pt idx="1908">
                  <c:v>477</c:v>
                </c:pt>
                <c:pt idx="1909">
                  <c:v>477.25</c:v>
                </c:pt>
                <c:pt idx="1910">
                  <c:v>477.5</c:v>
                </c:pt>
                <c:pt idx="1911">
                  <c:v>477.75</c:v>
                </c:pt>
                <c:pt idx="1912">
                  <c:v>478</c:v>
                </c:pt>
                <c:pt idx="1913">
                  <c:v>478.25</c:v>
                </c:pt>
                <c:pt idx="1914">
                  <c:v>478.5</c:v>
                </c:pt>
                <c:pt idx="1915">
                  <c:v>478.75</c:v>
                </c:pt>
                <c:pt idx="1916">
                  <c:v>479</c:v>
                </c:pt>
                <c:pt idx="1917">
                  <c:v>479.25</c:v>
                </c:pt>
                <c:pt idx="1918">
                  <c:v>479.5</c:v>
                </c:pt>
                <c:pt idx="1919">
                  <c:v>479.75</c:v>
                </c:pt>
                <c:pt idx="1920">
                  <c:v>480</c:v>
                </c:pt>
                <c:pt idx="1921">
                  <c:v>480.25</c:v>
                </c:pt>
                <c:pt idx="1922">
                  <c:v>480.5</c:v>
                </c:pt>
                <c:pt idx="1923">
                  <c:v>480.75</c:v>
                </c:pt>
                <c:pt idx="1924">
                  <c:v>481</c:v>
                </c:pt>
                <c:pt idx="1925">
                  <c:v>481.25</c:v>
                </c:pt>
                <c:pt idx="1926">
                  <c:v>481.5</c:v>
                </c:pt>
                <c:pt idx="1927">
                  <c:v>481.75</c:v>
                </c:pt>
                <c:pt idx="1928">
                  <c:v>482</c:v>
                </c:pt>
                <c:pt idx="1929">
                  <c:v>482.25</c:v>
                </c:pt>
                <c:pt idx="1930">
                  <c:v>482.5</c:v>
                </c:pt>
                <c:pt idx="1931">
                  <c:v>482.75</c:v>
                </c:pt>
                <c:pt idx="1932">
                  <c:v>483</c:v>
                </c:pt>
                <c:pt idx="1933">
                  <c:v>483.25</c:v>
                </c:pt>
                <c:pt idx="1934">
                  <c:v>483.5</c:v>
                </c:pt>
                <c:pt idx="1935">
                  <c:v>483.75</c:v>
                </c:pt>
                <c:pt idx="1936">
                  <c:v>484</c:v>
                </c:pt>
                <c:pt idx="1937">
                  <c:v>484.25</c:v>
                </c:pt>
                <c:pt idx="1938">
                  <c:v>484.5</c:v>
                </c:pt>
                <c:pt idx="1939">
                  <c:v>484.75</c:v>
                </c:pt>
                <c:pt idx="1940">
                  <c:v>485</c:v>
                </c:pt>
                <c:pt idx="1941">
                  <c:v>485.25</c:v>
                </c:pt>
                <c:pt idx="1942">
                  <c:v>485.5</c:v>
                </c:pt>
                <c:pt idx="1943">
                  <c:v>485.75</c:v>
                </c:pt>
                <c:pt idx="1944">
                  <c:v>486</c:v>
                </c:pt>
                <c:pt idx="1945">
                  <c:v>486.25</c:v>
                </c:pt>
                <c:pt idx="1946">
                  <c:v>486.5</c:v>
                </c:pt>
                <c:pt idx="1947">
                  <c:v>486.75</c:v>
                </c:pt>
                <c:pt idx="1948">
                  <c:v>487</c:v>
                </c:pt>
                <c:pt idx="1949">
                  <c:v>487.25</c:v>
                </c:pt>
                <c:pt idx="1950">
                  <c:v>487.5</c:v>
                </c:pt>
                <c:pt idx="1951">
                  <c:v>487.75</c:v>
                </c:pt>
                <c:pt idx="1952">
                  <c:v>488</c:v>
                </c:pt>
                <c:pt idx="1953">
                  <c:v>488.25</c:v>
                </c:pt>
                <c:pt idx="1954">
                  <c:v>488.5</c:v>
                </c:pt>
                <c:pt idx="1955">
                  <c:v>488.75</c:v>
                </c:pt>
                <c:pt idx="1956">
                  <c:v>489</c:v>
                </c:pt>
                <c:pt idx="1957">
                  <c:v>489.25</c:v>
                </c:pt>
                <c:pt idx="1958">
                  <c:v>489.5</c:v>
                </c:pt>
                <c:pt idx="1959">
                  <c:v>489.75</c:v>
                </c:pt>
                <c:pt idx="1960">
                  <c:v>490</c:v>
                </c:pt>
                <c:pt idx="1961">
                  <c:v>490.25</c:v>
                </c:pt>
                <c:pt idx="1962">
                  <c:v>490.5</c:v>
                </c:pt>
                <c:pt idx="1963">
                  <c:v>490.75</c:v>
                </c:pt>
                <c:pt idx="1964">
                  <c:v>491</c:v>
                </c:pt>
                <c:pt idx="1965">
                  <c:v>491.25</c:v>
                </c:pt>
                <c:pt idx="1966">
                  <c:v>491.5</c:v>
                </c:pt>
                <c:pt idx="1967">
                  <c:v>491.75</c:v>
                </c:pt>
                <c:pt idx="1968">
                  <c:v>492</c:v>
                </c:pt>
                <c:pt idx="1969">
                  <c:v>492.25</c:v>
                </c:pt>
                <c:pt idx="1970">
                  <c:v>492.5</c:v>
                </c:pt>
                <c:pt idx="1971">
                  <c:v>492.75</c:v>
                </c:pt>
                <c:pt idx="1972">
                  <c:v>493</c:v>
                </c:pt>
                <c:pt idx="1973">
                  <c:v>493.25</c:v>
                </c:pt>
                <c:pt idx="1974">
                  <c:v>493.5</c:v>
                </c:pt>
                <c:pt idx="1975">
                  <c:v>493.75</c:v>
                </c:pt>
                <c:pt idx="1976">
                  <c:v>494</c:v>
                </c:pt>
                <c:pt idx="1977">
                  <c:v>494.25</c:v>
                </c:pt>
                <c:pt idx="1978">
                  <c:v>494.5</c:v>
                </c:pt>
                <c:pt idx="1979">
                  <c:v>494.75</c:v>
                </c:pt>
                <c:pt idx="1980">
                  <c:v>495</c:v>
                </c:pt>
                <c:pt idx="1981">
                  <c:v>495.25</c:v>
                </c:pt>
                <c:pt idx="1982">
                  <c:v>495.5</c:v>
                </c:pt>
                <c:pt idx="1983">
                  <c:v>495.75</c:v>
                </c:pt>
                <c:pt idx="1984">
                  <c:v>496</c:v>
                </c:pt>
                <c:pt idx="1985">
                  <c:v>496.25</c:v>
                </c:pt>
                <c:pt idx="1986">
                  <c:v>496.5</c:v>
                </c:pt>
                <c:pt idx="1987">
                  <c:v>496.75</c:v>
                </c:pt>
                <c:pt idx="1988">
                  <c:v>497</c:v>
                </c:pt>
                <c:pt idx="1989">
                  <c:v>497.25</c:v>
                </c:pt>
                <c:pt idx="1990">
                  <c:v>497.5</c:v>
                </c:pt>
                <c:pt idx="1991">
                  <c:v>497.75</c:v>
                </c:pt>
                <c:pt idx="1992">
                  <c:v>498</c:v>
                </c:pt>
                <c:pt idx="1993">
                  <c:v>498.25</c:v>
                </c:pt>
                <c:pt idx="1994">
                  <c:v>498.5</c:v>
                </c:pt>
                <c:pt idx="1995">
                  <c:v>498.75</c:v>
                </c:pt>
                <c:pt idx="1996">
                  <c:v>499</c:v>
                </c:pt>
                <c:pt idx="1997">
                  <c:v>499.25</c:v>
                </c:pt>
                <c:pt idx="1998">
                  <c:v>499.5</c:v>
                </c:pt>
                <c:pt idx="1999">
                  <c:v>499.75</c:v>
                </c:pt>
                <c:pt idx="2000">
                  <c:v>500</c:v>
                </c:pt>
                <c:pt idx="2001">
                  <c:v>500.25</c:v>
                </c:pt>
                <c:pt idx="2002">
                  <c:v>500.5</c:v>
                </c:pt>
                <c:pt idx="2003">
                  <c:v>500.75</c:v>
                </c:pt>
                <c:pt idx="2004">
                  <c:v>501</c:v>
                </c:pt>
                <c:pt idx="2005">
                  <c:v>501.25</c:v>
                </c:pt>
                <c:pt idx="2006">
                  <c:v>501.5</c:v>
                </c:pt>
                <c:pt idx="2007">
                  <c:v>501.75</c:v>
                </c:pt>
                <c:pt idx="2008">
                  <c:v>502</c:v>
                </c:pt>
                <c:pt idx="2009">
                  <c:v>502.25</c:v>
                </c:pt>
                <c:pt idx="2010">
                  <c:v>502.5</c:v>
                </c:pt>
                <c:pt idx="2011">
                  <c:v>502.75</c:v>
                </c:pt>
                <c:pt idx="2012">
                  <c:v>503</c:v>
                </c:pt>
                <c:pt idx="2013">
                  <c:v>503.25</c:v>
                </c:pt>
                <c:pt idx="2014">
                  <c:v>503.5</c:v>
                </c:pt>
                <c:pt idx="2015">
                  <c:v>503.75</c:v>
                </c:pt>
                <c:pt idx="2016">
                  <c:v>504</c:v>
                </c:pt>
                <c:pt idx="2017">
                  <c:v>504.25</c:v>
                </c:pt>
                <c:pt idx="2018">
                  <c:v>504.5</c:v>
                </c:pt>
                <c:pt idx="2019">
                  <c:v>504.75</c:v>
                </c:pt>
                <c:pt idx="2020">
                  <c:v>505</c:v>
                </c:pt>
                <c:pt idx="2021">
                  <c:v>505.25</c:v>
                </c:pt>
                <c:pt idx="2022">
                  <c:v>505.5</c:v>
                </c:pt>
                <c:pt idx="2023">
                  <c:v>505.75</c:v>
                </c:pt>
                <c:pt idx="2024">
                  <c:v>506</c:v>
                </c:pt>
                <c:pt idx="2025">
                  <c:v>506.25</c:v>
                </c:pt>
                <c:pt idx="2026">
                  <c:v>506.5</c:v>
                </c:pt>
                <c:pt idx="2027">
                  <c:v>506.75</c:v>
                </c:pt>
                <c:pt idx="2028">
                  <c:v>507</c:v>
                </c:pt>
                <c:pt idx="2029">
                  <c:v>507.25</c:v>
                </c:pt>
                <c:pt idx="2030">
                  <c:v>507.5</c:v>
                </c:pt>
                <c:pt idx="2031">
                  <c:v>507.75</c:v>
                </c:pt>
                <c:pt idx="2032">
                  <c:v>508</c:v>
                </c:pt>
                <c:pt idx="2033">
                  <c:v>508.25</c:v>
                </c:pt>
                <c:pt idx="2034">
                  <c:v>508.5</c:v>
                </c:pt>
                <c:pt idx="2035">
                  <c:v>508.75</c:v>
                </c:pt>
                <c:pt idx="2036">
                  <c:v>509</c:v>
                </c:pt>
                <c:pt idx="2037">
                  <c:v>509.25</c:v>
                </c:pt>
                <c:pt idx="2038">
                  <c:v>509.5</c:v>
                </c:pt>
                <c:pt idx="2039">
                  <c:v>509.75</c:v>
                </c:pt>
                <c:pt idx="2040">
                  <c:v>510</c:v>
                </c:pt>
                <c:pt idx="2041">
                  <c:v>510.25</c:v>
                </c:pt>
                <c:pt idx="2042">
                  <c:v>510.5</c:v>
                </c:pt>
                <c:pt idx="2043">
                  <c:v>510.75</c:v>
                </c:pt>
                <c:pt idx="2044">
                  <c:v>511</c:v>
                </c:pt>
                <c:pt idx="2045">
                  <c:v>511.25</c:v>
                </c:pt>
                <c:pt idx="2046">
                  <c:v>511.5</c:v>
                </c:pt>
                <c:pt idx="2047">
                  <c:v>511.75</c:v>
                </c:pt>
                <c:pt idx="2048">
                  <c:v>512</c:v>
                </c:pt>
                <c:pt idx="2049">
                  <c:v>512.25</c:v>
                </c:pt>
                <c:pt idx="2050">
                  <c:v>512.5</c:v>
                </c:pt>
                <c:pt idx="2051">
                  <c:v>512.75</c:v>
                </c:pt>
                <c:pt idx="2052">
                  <c:v>513</c:v>
                </c:pt>
                <c:pt idx="2053">
                  <c:v>513.25</c:v>
                </c:pt>
                <c:pt idx="2054">
                  <c:v>513.5</c:v>
                </c:pt>
                <c:pt idx="2055">
                  <c:v>513.75</c:v>
                </c:pt>
                <c:pt idx="2056">
                  <c:v>514</c:v>
                </c:pt>
                <c:pt idx="2057">
                  <c:v>514.25</c:v>
                </c:pt>
                <c:pt idx="2058">
                  <c:v>514.5</c:v>
                </c:pt>
                <c:pt idx="2059">
                  <c:v>514.75</c:v>
                </c:pt>
                <c:pt idx="2060">
                  <c:v>515</c:v>
                </c:pt>
                <c:pt idx="2061">
                  <c:v>515.25</c:v>
                </c:pt>
                <c:pt idx="2062">
                  <c:v>515.5</c:v>
                </c:pt>
                <c:pt idx="2063">
                  <c:v>515.75</c:v>
                </c:pt>
                <c:pt idx="2064">
                  <c:v>516</c:v>
                </c:pt>
                <c:pt idx="2065">
                  <c:v>516.25</c:v>
                </c:pt>
                <c:pt idx="2066">
                  <c:v>516.5</c:v>
                </c:pt>
                <c:pt idx="2067">
                  <c:v>516.75</c:v>
                </c:pt>
                <c:pt idx="2068">
                  <c:v>517</c:v>
                </c:pt>
                <c:pt idx="2069">
                  <c:v>517.25</c:v>
                </c:pt>
                <c:pt idx="2070">
                  <c:v>517.5</c:v>
                </c:pt>
                <c:pt idx="2071">
                  <c:v>517.75</c:v>
                </c:pt>
                <c:pt idx="2072">
                  <c:v>518</c:v>
                </c:pt>
                <c:pt idx="2073">
                  <c:v>518.25</c:v>
                </c:pt>
                <c:pt idx="2074">
                  <c:v>518.5</c:v>
                </c:pt>
                <c:pt idx="2075">
                  <c:v>518.75</c:v>
                </c:pt>
                <c:pt idx="2076">
                  <c:v>519</c:v>
                </c:pt>
                <c:pt idx="2077">
                  <c:v>519.25</c:v>
                </c:pt>
                <c:pt idx="2078">
                  <c:v>519.5</c:v>
                </c:pt>
                <c:pt idx="2079">
                  <c:v>519.75</c:v>
                </c:pt>
                <c:pt idx="2080">
                  <c:v>520</c:v>
                </c:pt>
                <c:pt idx="2081">
                  <c:v>520.25</c:v>
                </c:pt>
                <c:pt idx="2082">
                  <c:v>520.5</c:v>
                </c:pt>
                <c:pt idx="2083">
                  <c:v>520.75</c:v>
                </c:pt>
                <c:pt idx="2084">
                  <c:v>521</c:v>
                </c:pt>
                <c:pt idx="2085">
                  <c:v>521.25</c:v>
                </c:pt>
                <c:pt idx="2086">
                  <c:v>521.5</c:v>
                </c:pt>
                <c:pt idx="2087">
                  <c:v>521.75</c:v>
                </c:pt>
                <c:pt idx="2088">
                  <c:v>522</c:v>
                </c:pt>
                <c:pt idx="2089">
                  <c:v>522.25</c:v>
                </c:pt>
                <c:pt idx="2090">
                  <c:v>522.5</c:v>
                </c:pt>
                <c:pt idx="2091">
                  <c:v>522.75</c:v>
                </c:pt>
                <c:pt idx="2092">
                  <c:v>523</c:v>
                </c:pt>
                <c:pt idx="2093">
                  <c:v>523.25</c:v>
                </c:pt>
                <c:pt idx="2094">
                  <c:v>523.5</c:v>
                </c:pt>
                <c:pt idx="2095">
                  <c:v>523.75</c:v>
                </c:pt>
                <c:pt idx="2096">
                  <c:v>524</c:v>
                </c:pt>
                <c:pt idx="2097">
                  <c:v>524.25</c:v>
                </c:pt>
                <c:pt idx="2098">
                  <c:v>524.5</c:v>
                </c:pt>
                <c:pt idx="2099">
                  <c:v>524.75</c:v>
                </c:pt>
                <c:pt idx="2100">
                  <c:v>525</c:v>
                </c:pt>
                <c:pt idx="2101">
                  <c:v>525.25</c:v>
                </c:pt>
                <c:pt idx="2102">
                  <c:v>525.5</c:v>
                </c:pt>
                <c:pt idx="2103">
                  <c:v>525.75</c:v>
                </c:pt>
                <c:pt idx="2104">
                  <c:v>526</c:v>
                </c:pt>
                <c:pt idx="2105">
                  <c:v>526.25</c:v>
                </c:pt>
                <c:pt idx="2106">
                  <c:v>526.5</c:v>
                </c:pt>
                <c:pt idx="2107">
                  <c:v>526.75</c:v>
                </c:pt>
                <c:pt idx="2108">
                  <c:v>527</c:v>
                </c:pt>
                <c:pt idx="2109">
                  <c:v>527.25</c:v>
                </c:pt>
                <c:pt idx="2110">
                  <c:v>527.5</c:v>
                </c:pt>
                <c:pt idx="2111">
                  <c:v>527.75</c:v>
                </c:pt>
                <c:pt idx="2112">
                  <c:v>528</c:v>
                </c:pt>
                <c:pt idx="2113">
                  <c:v>528.25</c:v>
                </c:pt>
                <c:pt idx="2114">
                  <c:v>528.5</c:v>
                </c:pt>
                <c:pt idx="2115">
                  <c:v>528.75</c:v>
                </c:pt>
                <c:pt idx="2116">
                  <c:v>529</c:v>
                </c:pt>
                <c:pt idx="2117">
                  <c:v>529.25</c:v>
                </c:pt>
                <c:pt idx="2118">
                  <c:v>529.5</c:v>
                </c:pt>
                <c:pt idx="2119">
                  <c:v>529.75</c:v>
                </c:pt>
                <c:pt idx="2120">
                  <c:v>530</c:v>
                </c:pt>
                <c:pt idx="2121">
                  <c:v>530.25</c:v>
                </c:pt>
                <c:pt idx="2122">
                  <c:v>530.5</c:v>
                </c:pt>
                <c:pt idx="2123">
                  <c:v>530.75</c:v>
                </c:pt>
                <c:pt idx="2124">
                  <c:v>531</c:v>
                </c:pt>
                <c:pt idx="2125">
                  <c:v>531.25</c:v>
                </c:pt>
                <c:pt idx="2126">
                  <c:v>531.5</c:v>
                </c:pt>
                <c:pt idx="2127">
                  <c:v>531.75</c:v>
                </c:pt>
                <c:pt idx="2128">
                  <c:v>532</c:v>
                </c:pt>
                <c:pt idx="2129">
                  <c:v>532.25</c:v>
                </c:pt>
                <c:pt idx="2130">
                  <c:v>532.5</c:v>
                </c:pt>
                <c:pt idx="2131">
                  <c:v>532.75</c:v>
                </c:pt>
                <c:pt idx="2132">
                  <c:v>533</c:v>
                </c:pt>
                <c:pt idx="2133">
                  <c:v>533.25</c:v>
                </c:pt>
                <c:pt idx="2134">
                  <c:v>533.5</c:v>
                </c:pt>
                <c:pt idx="2135">
                  <c:v>533.75</c:v>
                </c:pt>
                <c:pt idx="2136">
                  <c:v>534</c:v>
                </c:pt>
                <c:pt idx="2137">
                  <c:v>534.25</c:v>
                </c:pt>
                <c:pt idx="2138">
                  <c:v>534.5</c:v>
                </c:pt>
                <c:pt idx="2139">
                  <c:v>534.75</c:v>
                </c:pt>
                <c:pt idx="2140">
                  <c:v>535</c:v>
                </c:pt>
                <c:pt idx="2141">
                  <c:v>535.25</c:v>
                </c:pt>
                <c:pt idx="2142">
                  <c:v>535.5</c:v>
                </c:pt>
                <c:pt idx="2143">
                  <c:v>535.75</c:v>
                </c:pt>
                <c:pt idx="2144">
                  <c:v>536</c:v>
                </c:pt>
                <c:pt idx="2145">
                  <c:v>536.25</c:v>
                </c:pt>
                <c:pt idx="2146">
                  <c:v>536.5</c:v>
                </c:pt>
                <c:pt idx="2147">
                  <c:v>536.75</c:v>
                </c:pt>
                <c:pt idx="2148">
                  <c:v>537</c:v>
                </c:pt>
                <c:pt idx="2149">
                  <c:v>537.25</c:v>
                </c:pt>
                <c:pt idx="2150">
                  <c:v>537.5</c:v>
                </c:pt>
                <c:pt idx="2151">
                  <c:v>537.75</c:v>
                </c:pt>
                <c:pt idx="2152">
                  <c:v>538</c:v>
                </c:pt>
                <c:pt idx="2153">
                  <c:v>538.25</c:v>
                </c:pt>
                <c:pt idx="2154">
                  <c:v>538.5</c:v>
                </c:pt>
                <c:pt idx="2155">
                  <c:v>538.75</c:v>
                </c:pt>
                <c:pt idx="2156">
                  <c:v>539</c:v>
                </c:pt>
                <c:pt idx="2157">
                  <c:v>539.25</c:v>
                </c:pt>
                <c:pt idx="2158">
                  <c:v>539.5</c:v>
                </c:pt>
                <c:pt idx="2159">
                  <c:v>539.75</c:v>
                </c:pt>
                <c:pt idx="2160">
                  <c:v>540</c:v>
                </c:pt>
                <c:pt idx="2161">
                  <c:v>540.25</c:v>
                </c:pt>
                <c:pt idx="2162">
                  <c:v>540.5</c:v>
                </c:pt>
                <c:pt idx="2163">
                  <c:v>540.75</c:v>
                </c:pt>
                <c:pt idx="2164">
                  <c:v>541</c:v>
                </c:pt>
                <c:pt idx="2165">
                  <c:v>541.25</c:v>
                </c:pt>
                <c:pt idx="2166">
                  <c:v>541.5</c:v>
                </c:pt>
                <c:pt idx="2167">
                  <c:v>541.75</c:v>
                </c:pt>
                <c:pt idx="2168">
                  <c:v>542</c:v>
                </c:pt>
                <c:pt idx="2169">
                  <c:v>542.25</c:v>
                </c:pt>
                <c:pt idx="2170">
                  <c:v>542.5</c:v>
                </c:pt>
                <c:pt idx="2171">
                  <c:v>542.75</c:v>
                </c:pt>
                <c:pt idx="2172">
                  <c:v>543</c:v>
                </c:pt>
                <c:pt idx="2173">
                  <c:v>543.25</c:v>
                </c:pt>
                <c:pt idx="2174">
                  <c:v>543.5</c:v>
                </c:pt>
                <c:pt idx="2175">
                  <c:v>543.75</c:v>
                </c:pt>
                <c:pt idx="2176">
                  <c:v>544</c:v>
                </c:pt>
                <c:pt idx="2177">
                  <c:v>544.25</c:v>
                </c:pt>
                <c:pt idx="2178">
                  <c:v>544.5</c:v>
                </c:pt>
                <c:pt idx="2179">
                  <c:v>544.75</c:v>
                </c:pt>
                <c:pt idx="2180">
                  <c:v>545</c:v>
                </c:pt>
                <c:pt idx="2181">
                  <c:v>545.25</c:v>
                </c:pt>
                <c:pt idx="2182">
                  <c:v>545.5</c:v>
                </c:pt>
                <c:pt idx="2183">
                  <c:v>545.75</c:v>
                </c:pt>
                <c:pt idx="2184">
                  <c:v>546</c:v>
                </c:pt>
                <c:pt idx="2185">
                  <c:v>546.25</c:v>
                </c:pt>
                <c:pt idx="2186">
                  <c:v>546.5</c:v>
                </c:pt>
                <c:pt idx="2187">
                  <c:v>546.75</c:v>
                </c:pt>
                <c:pt idx="2188">
                  <c:v>547</c:v>
                </c:pt>
                <c:pt idx="2189">
                  <c:v>547.25</c:v>
                </c:pt>
                <c:pt idx="2190">
                  <c:v>547.5</c:v>
                </c:pt>
                <c:pt idx="2191">
                  <c:v>547.75</c:v>
                </c:pt>
                <c:pt idx="2192">
                  <c:v>548</c:v>
                </c:pt>
                <c:pt idx="2193">
                  <c:v>548.25</c:v>
                </c:pt>
                <c:pt idx="2194">
                  <c:v>548.5</c:v>
                </c:pt>
                <c:pt idx="2195">
                  <c:v>548.75</c:v>
                </c:pt>
                <c:pt idx="2196">
                  <c:v>549</c:v>
                </c:pt>
                <c:pt idx="2197">
                  <c:v>549.25</c:v>
                </c:pt>
                <c:pt idx="2198">
                  <c:v>549.5</c:v>
                </c:pt>
                <c:pt idx="2199">
                  <c:v>549.75</c:v>
                </c:pt>
                <c:pt idx="2200">
                  <c:v>550</c:v>
                </c:pt>
                <c:pt idx="2201">
                  <c:v>550.25</c:v>
                </c:pt>
                <c:pt idx="2202">
                  <c:v>550.5</c:v>
                </c:pt>
                <c:pt idx="2203">
                  <c:v>550.75</c:v>
                </c:pt>
                <c:pt idx="2204">
                  <c:v>551</c:v>
                </c:pt>
                <c:pt idx="2205">
                  <c:v>551.25</c:v>
                </c:pt>
                <c:pt idx="2206">
                  <c:v>551.5</c:v>
                </c:pt>
                <c:pt idx="2207">
                  <c:v>551.75</c:v>
                </c:pt>
                <c:pt idx="2208">
                  <c:v>552</c:v>
                </c:pt>
                <c:pt idx="2209">
                  <c:v>552.25</c:v>
                </c:pt>
                <c:pt idx="2210">
                  <c:v>552.5</c:v>
                </c:pt>
                <c:pt idx="2211">
                  <c:v>552.75</c:v>
                </c:pt>
                <c:pt idx="2212">
                  <c:v>553</c:v>
                </c:pt>
                <c:pt idx="2213">
                  <c:v>553.25</c:v>
                </c:pt>
                <c:pt idx="2214">
                  <c:v>553.5</c:v>
                </c:pt>
                <c:pt idx="2215">
                  <c:v>553.75</c:v>
                </c:pt>
                <c:pt idx="2216">
                  <c:v>554</c:v>
                </c:pt>
                <c:pt idx="2217">
                  <c:v>554.25</c:v>
                </c:pt>
                <c:pt idx="2218">
                  <c:v>554.5</c:v>
                </c:pt>
                <c:pt idx="2219">
                  <c:v>554.75</c:v>
                </c:pt>
                <c:pt idx="2220">
                  <c:v>555</c:v>
                </c:pt>
                <c:pt idx="2221">
                  <c:v>555.25</c:v>
                </c:pt>
                <c:pt idx="2222">
                  <c:v>555.5</c:v>
                </c:pt>
                <c:pt idx="2223">
                  <c:v>555.75</c:v>
                </c:pt>
                <c:pt idx="2224">
                  <c:v>556</c:v>
                </c:pt>
                <c:pt idx="2225">
                  <c:v>556.25</c:v>
                </c:pt>
                <c:pt idx="2226">
                  <c:v>556.5</c:v>
                </c:pt>
                <c:pt idx="2227">
                  <c:v>556.75</c:v>
                </c:pt>
                <c:pt idx="2228">
                  <c:v>557</c:v>
                </c:pt>
                <c:pt idx="2229">
                  <c:v>557.25</c:v>
                </c:pt>
                <c:pt idx="2230">
                  <c:v>557.5</c:v>
                </c:pt>
                <c:pt idx="2231">
                  <c:v>557.75</c:v>
                </c:pt>
                <c:pt idx="2232">
                  <c:v>558</c:v>
                </c:pt>
                <c:pt idx="2233">
                  <c:v>558.25</c:v>
                </c:pt>
                <c:pt idx="2234">
                  <c:v>558.5</c:v>
                </c:pt>
                <c:pt idx="2235">
                  <c:v>558.75</c:v>
                </c:pt>
                <c:pt idx="2236">
                  <c:v>559</c:v>
                </c:pt>
                <c:pt idx="2237">
                  <c:v>559.25</c:v>
                </c:pt>
                <c:pt idx="2238">
                  <c:v>559.5</c:v>
                </c:pt>
                <c:pt idx="2239">
                  <c:v>559.75</c:v>
                </c:pt>
                <c:pt idx="2240">
                  <c:v>560</c:v>
                </c:pt>
                <c:pt idx="2241">
                  <c:v>560.25</c:v>
                </c:pt>
                <c:pt idx="2242">
                  <c:v>560.5</c:v>
                </c:pt>
                <c:pt idx="2243">
                  <c:v>560.75</c:v>
                </c:pt>
                <c:pt idx="2244">
                  <c:v>561</c:v>
                </c:pt>
                <c:pt idx="2245">
                  <c:v>561.25</c:v>
                </c:pt>
                <c:pt idx="2246">
                  <c:v>561.5</c:v>
                </c:pt>
                <c:pt idx="2247">
                  <c:v>561.75</c:v>
                </c:pt>
                <c:pt idx="2248">
                  <c:v>562</c:v>
                </c:pt>
                <c:pt idx="2249">
                  <c:v>562.25</c:v>
                </c:pt>
                <c:pt idx="2250">
                  <c:v>562.5</c:v>
                </c:pt>
                <c:pt idx="2251">
                  <c:v>562.75</c:v>
                </c:pt>
                <c:pt idx="2252">
                  <c:v>563</c:v>
                </c:pt>
                <c:pt idx="2253">
                  <c:v>563.25</c:v>
                </c:pt>
                <c:pt idx="2254">
                  <c:v>563.5</c:v>
                </c:pt>
                <c:pt idx="2255">
                  <c:v>563.75</c:v>
                </c:pt>
                <c:pt idx="2256">
                  <c:v>564</c:v>
                </c:pt>
                <c:pt idx="2257">
                  <c:v>564.25</c:v>
                </c:pt>
                <c:pt idx="2258">
                  <c:v>564.5</c:v>
                </c:pt>
                <c:pt idx="2259">
                  <c:v>564.75</c:v>
                </c:pt>
                <c:pt idx="2260">
                  <c:v>565</c:v>
                </c:pt>
                <c:pt idx="2261">
                  <c:v>565.25</c:v>
                </c:pt>
                <c:pt idx="2262">
                  <c:v>565.5</c:v>
                </c:pt>
                <c:pt idx="2263">
                  <c:v>565.75</c:v>
                </c:pt>
                <c:pt idx="2264">
                  <c:v>566</c:v>
                </c:pt>
                <c:pt idx="2265">
                  <c:v>566.25</c:v>
                </c:pt>
                <c:pt idx="2266">
                  <c:v>566.5</c:v>
                </c:pt>
                <c:pt idx="2267">
                  <c:v>566.75</c:v>
                </c:pt>
                <c:pt idx="2268">
                  <c:v>567</c:v>
                </c:pt>
                <c:pt idx="2269">
                  <c:v>567.25</c:v>
                </c:pt>
                <c:pt idx="2270">
                  <c:v>567.5</c:v>
                </c:pt>
                <c:pt idx="2271">
                  <c:v>567.75</c:v>
                </c:pt>
                <c:pt idx="2272">
                  <c:v>568</c:v>
                </c:pt>
                <c:pt idx="2273">
                  <c:v>568.25</c:v>
                </c:pt>
                <c:pt idx="2274">
                  <c:v>568.5</c:v>
                </c:pt>
                <c:pt idx="2275">
                  <c:v>568.75</c:v>
                </c:pt>
                <c:pt idx="2276">
                  <c:v>569</c:v>
                </c:pt>
                <c:pt idx="2277">
                  <c:v>569.25</c:v>
                </c:pt>
                <c:pt idx="2278">
                  <c:v>569.5</c:v>
                </c:pt>
                <c:pt idx="2279">
                  <c:v>569.75</c:v>
                </c:pt>
                <c:pt idx="2280">
                  <c:v>570</c:v>
                </c:pt>
                <c:pt idx="2281">
                  <c:v>570.25</c:v>
                </c:pt>
                <c:pt idx="2282">
                  <c:v>570.5</c:v>
                </c:pt>
                <c:pt idx="2283">
                  <c:v>570.75</c:v>
                </c:pt>
                <c:pt idx="2284">
                  <c:v>571</c:v>
                </c:pt>
                <c:pt idx="2285">
                  <c:v>571.25</c:v>
                </c:pt>
                <c:pt idx="2286">
                  <c:v>571.5</c:v>
                </c:pt>
                <c:pt idx="2287">
                  <c:v>571.75</c:v>
                </c:pt>
                <c:pt idx="2288">
                  <c:v>572</c:v>
                </c:pt>
                <c:pt idx="2289">
                  <c:v>572.25</c:v>
                </c:pt>
                <c:pt idx="2290">
                  <c:v>572.5</c:v>
                </c:pt>
                <c:pt idx="2291">
                  <c:v>572.75</c:v>
                </c:pt>
                <c:pt idx="2292">
                  <c:v>573</c:v>
                </c:pt>
                <c:pt idx="2293">
                  <c:v>573.25</c:v>
                </c:pt>
                <c:pt idx="2294">
                  <c:v>573.5</c:v>
                </c:pt>
                <c:pt idx="2295">
                  <c:v>573.75</c:v>
                </c:pt>
                <c:pt idx="2296">
                  <c:v>574</c:v>
                </c:pt>
                <c:pt idx="2297">
                  <c:v>574.25</c:v>
                </c:pt>
                <c:pt idx="2298">
                  <c:v>574.5</c:v>
                </c:pt>
                <c:pt idx="2299">
                  <c:v>574.75</c:v>
                </c:pt>
                <c:pt idx="2300">
                  <c:v>575</c:v>
                </c:pt>
                <c:pt idx="2301">
                  <c:v>575.25</c:v>
                </c:pt>
                <c:pt idx="2302">
                  <c:v>575.5</c:v>
                </c:pt>
                <c:pt idx="2303">
                  <c:v>575.75</c:v>
                </c:pt>
                <c:pt idx="2304">
                  <c:v>576</c:v>
                </c:pt>
                <c:pt idx="2305">
                  <c:v>576.25</c:v>
                </c:pt>
                <c:pt idx="2306">
                  <c:v>576.5</c:v>
                </c:pt>
                <c:pt idx="2307">
                  <c:v>576.75</c:v>
                </c:pt>
                <c:pt idx="2308">
                  <c:v>577</c:v>
                </c:pt>
                <c:pt idx="2309">
                  <c:v>577.25</c:v>
                </c:pt>
                <c:pt idx="2310">
                  <c:v>577.5</c:v>
                </c:pt>
                <c:pt idx="2311">
                  <c:v>577.75</c:v>
                </c:pt>
                <c:pt idx="2312">
                  <c:v>578</c:v>
                </c:pt>
                <c:pt idx="2313">
                  <c:v>578.25</c:v>
                </c:pt>
                <c:pt idx="2314">
                  <c:v>578.5</c:v>
                </c:pt>
                <c:pt idx="2315">
                  <c:v>578.75</c:v>
                </c:pt>
                <c:pt idx="2316">
                  <c:v>579</c:v>
                </c:pt>
                <c:pt idx="2317">
                  <c:v>579.25</c:v>
                </c:pt>
                <c:pt idx="2318">
                  <c:v>579.5</c:v>
                </c:pt>
                <c:pt idx="2319">
                  <c:v>579.75</c:v>
                </c:pt>
                <c:pt idx="2320">
                  <c:v>580</c:v>
                </c:pt>
                <c:pt idx="2321">
                  <c:v>580.25</c:v>
                </c:pt>
                <c:pt idx="2322">
                  <c:v>580.5</c:v>
                </c:pt>
                <c:pt idx="2323">
                  <c:v>580.75</c:v>
                </c:pt>
                <c:pt idx="2324">
                  <c:v>581</c:v>
                </c:pt>
                <c:pt idx="2325">
                  <c:v>581.25</c:v>
                </c:pt>
                <c:pt idx="2326">
                  <c:v>581.5</c:v>
                </c:pt>
                <c:pt idx="2327">
                  <c:v>581.75</c:v>
                </c:pt>
                <c:pt idx="2328">
                  <c:v>582</c:v>
                </c:pt>
                <c:pt idx="2329">
                  <c:v>582.25</c:v>
                </c:pt>
                <c:pt idx="2330">
                  <c:v>582.5</c:v>
                </c:pt>
                <c:pt idx="2331">
                  <c:v>582.75</c:v>
                </c:pt>
                <c:pt idx="2332">
                  <c:v>583</c:v>
                </c:pt>
                <c:pt idx="2333">
                  <c:v>583.25</c:v>
                </c:pt>
                <c:pt idx="2334">
                  <c:v>583.5</c:v>
                </c:pt>
                <c:pt idx="2335">
                  <c:v>583.75</c:v>
                </c:pt>
                <c:pt idx="2336">
                  <c:v>584</c:v>
                </c:pt>
                <c:pt idx="2337">
                  <c:v>584.25</c:v>
                </c:pt>
                <c:pt idx="2338">
                  <c:v>584.5</c:v>
                </c:pt>
                <c:pt idx="2339">
                  <c:v>584.75</c:v>
                </c:pt>
                <c:pt idx="2340">
                  <c:v>585</c:v>
                </c:pt>
                <c:pt idx="2341">
                  <c:v>585.25</c:v>
                </c:pt>
                <c:pt idx="2342">
                  <c:v>585.5</c:v>
                </c:pt>
                <c:pt idx="2343">
                  <c:v>585.75</c:v>
                </c:pt>
                <c:pt idx="2344">
                  <c:v>586</c:v>
                </c:pt>
                <c:pt idx="2345">
                  <c:v>586.25</c:v>
                </c:pt>
                <c:pt idx="2346">
                  <c:v>586.5</c:v>
                </c:pt>
                <c:pt idx="2347">
                  <c:v>586.75</c:v>
                </c:pt>
                <c:pt idx="2348">
                  <c:v>587</c:v>
                </c:pt>
                <c:pt idx="2349">
                  <c:v>587.25</c:v>
                </c:pt>
                <c:pt idx="2350">
                  <c:v>587.5</c:v>
                </c:pt>
                <c:pt idx="2351">
                  <c:v>587.75</c:v>
                </c:pt>
                <c:pt idx="2352">
                  <c:v>588</c:v>
                </c:pt>
                <c:pt idx="2353">
                  <c:v>588.25</c:v>
                </c:pt>
                <c:pt idx="2354">
                  <c:v>588.5</c:v>
                </c:pt>
                <c:pt idx="2355">
                  <c:v>588.75</c:v>
                </c:pt>
                <c:pt idx="2356">
                  <c:v>589</c:v>
                </c:pt>
                <c:pt idx="2357">
                  <c:v>589.25</c:v>
                </c:pt>
                <c:pt idx="2358">
                  <c:v>589.5</c:v>
                </c:pt>
                <c:pt idx="2359">
                  <c:v>589.75</c:v>
                </c:pt>
                <c:pt idx="2360">
                  <c:v>590</c:v>
                </c:pt>
                <c:pt idx="2361">
                  <c:v>590.25</c:v>
                </c:pt>
                <c:pt idx="2362">
                  <c:v>590.5</c:v>
                </c:pt>
                <c:pt idx="2363">
                  <c:v>590.75</c:v>
                </c:pt>
                <c:pt idx="2364">
                  <c:v>591</c:v>
                </c:pt>
                <c:pt idx="2365">
                  <c:v>591.25</c:v>
                </c:pt>
                <c:pt idx="2366">
                  <c:v>591.5</c:v>
                </c:pt>
                <c:pt idx="2367">
                  <c:v>591.75</c:v>
                </c:pt>
                <c:pt idx="2368">
                  <c:v>592</c:v>
                </c:pt>
                <c:pt idx="2369">
                  <c:v>592.25</c:v>
                </c:pt>
                <c:pt idx="2370">
                  <c:v>592.5</c:v>
                </c:pt>
                <c:pt idx="2371">
                  <c:v>592.75</c:v>
                </c:pt>
                <c:pt idx="2372">
                  <c:v>593</c:v>
                </c:pt>
                <c:pt idx="2373">
                  <c:v>593.25</c:v>
                </c:pt>
                <c:pt idx="2374">
                  <c:v>593.5</c:v>
                </c:pt>
                <c:pt idx="2375">
                  <c:v>593.75</c:v>
                </c:pt>
                <c:pt idx="2376">
                  <c:v>594</c:v>
                </c:pt>
                <c:pt idx="2377">
                  <c:v>594.25</c:v>
                </c:pt>
                <c:pt idx="2378">
                  <c:v>594.5</c:v>
                </c:pt>
                <c:pt idx="2379">
                  <c:v>594.75</c:v>
                </c:pt>
                <c:pt idx="2380">
                  <c:v>595</c:v>
                </c:pt>
                <c:pt idx="2381">
                  <c:v>595.25</c:v>
                </c:pt>
                <c:pt idx="2382">
                  <c:v>595.5</c:v>
                </c:pt>
                <c:pt idx="2383">
                  <c:v>595.75</c:v>
                </c:pt>
                <c:pt idx="2384">
                  <c:v>596</c:v>
                </c:pt>
                <c:pt idx="2385">
                  <c:v>596.25</c:v>
                </c:pt>
                <c:pt idx="2386">
                  <c:v>596.5</c:v>
                </c:pt>
                <c:pt idx="2387">
                  <c:v>596.75</c:v>
                </c:pt>
                <c:pt idx="2388">
                  <c:v>597</c:v>
                </c:pt>
                <c:pt idx="2389">
                  <c:v>597.25</c:v>
                </c:pt>
                <c:pt idx="2390">
                  <c:v>597.5</c:v>
                </c:pt>
                <c:pt idx="2391">
                  <c:v>597.75</c:v>
                </c:pt>
                <c:pt idx="2392">
                  <c:v>598</c:v>
                </c:pt>
                <c:pt idx="2393">
                  <c:v>598.25</c:v>
                </c:pt>
                <c:pt idx="2394">
                  <c:v>598.5</c:v>
                </c:pt>
                <c:pt idx="2395">
                  <c:v>598.75</c:v>
                </c:pt>
                <c:pt idx="2396">
                  <c:v>599</c:v>
                </c:pt>
                <c:pt idx="2397">
                  <c:v>599.25</c:v>
                </c:pt>
                <c:pt idx="2398">
                  <c:v>599.5</c:v>
                </c:pt>
                <c:pt idx="2399">
                  <c:v>599.75</c:v>
                </c:pt>
                <c:pt idx="2400">
                  <c:v>600</c:v>
                </c:pt>
                <c:pt idx="2401">
                  <c:v>600.25</c:v>
                </c:pt>
                <c:pt idx="2402">
                  <c:v>600.5</c:v>
                </c:pt>
                <c:pt idx="2403">
                  <c:v>600.75</c:v>
                </c:pt>
                <c:pt idx="2404">
                  <c:v>601</c:v>
                </c:pt>
                <c:pt idx="2405">
                  <c:v>601.25</c:v>
                </c:pt>
                <c:pt idx="2406">
                  <c:v>601.5</c:v>
                </c:pt>
                <c:pt idx="2407">
                  <c:v>601.75</c:v>
                </c:pt>
                <c:pt idx="2408">
                  <c:v>602</c:v>
                </c:pt>
                <c:pt idx="2409">
                  <c:v>602.25</c:v>
                </c:pt>
                <c:pt idx="2410">
                  <c:v>602.5</c:v>
                </c:pt>
                <c:pt idx="2411">
                  <c:v>602.75</c:v>
                </c:pt>
                <c:pt idx="2412">
                  <c:v>603</c:v>
                </c:pt>
                <c:pt idx="2413">
                  <c:v>603.25</c:v>
                </c:pt>
                <c:pt idx="2414">
                  <c:v>603.5</c:v>
                </c:pt>
                <c:pt idx="2415">
                  <c:v>603.75</c:v>
                </c:pt>
                <c:pt idx="2416">
                  <c:v>604</c:v>
                </c:pt>
                <c:pt idx="2417">
                  <c:v>604.25</c:v>
                </c:pt>
                <c:pt idx="2418">
                  <c:v>604.5</c:v>
                </c:pt>
                <c:pt idx="2419">
                  <c:v>604.75</c:v>
                </c:pt>
                <c:pt idx="2420">
                  <c:v>605</c:v>
                </c:pt>
                <c:pt idx="2421">
                  <c:v>605.25</c:v>
                </c:pt>
                <c:pt idx="2422">
                  <c:v>605.5</c:v>
                </c:pt>
                <c:pt idx="2423">
                  <c:v>605.75</c:v>
                </c:pt>
                <c:pt idx="2424">
                  <c:v>606</c:v>
                </c:pt>
                <c:pt idx="2425">
                  <c:v>606.25</c:v>
                </c:pt>
                <c:pt idx="2426">
                  <c:v>606.5</c:v>
                </c:pt>
                <c:pt idx="2427">
                  <c:v>606.75</c:v>
                </c:pt>
                <c:pt idx="2428">
                  <c:v>607</c:v>
                </c:pt>
                <c:pt idx="2429">
                  <c:v>607.25</c:v>
                </c:pt>
                <c:pt idx="2430">
                  <c:v>607.5</c:v>
                </c:pt>
                <c:pt idx="2431">
                  <c:v>607.75</c:v>
                </c:pt>
                <c:pt idx="2432">
                  <c:v>608</c:v>
                </c:pt>
                <c:pt idx="2433">
                  <c:v>608.25</c:v>
                </c:pt>
                <c:pt idx="2434">
                  <c:v>608.5</c:v>
                </c:pt>
                <c:pt idx="2435">
                  <c:v>608.75</c:v>
                </c:pt>
                <c:pt idx="2436">
                  <c:v>609</c:v>
                </c:pt>
                <c:pt idx="2437">
                  <c:v>609.25</c:v>
                </c:pt>
                <c:pt idx="2438">
                  <c:v>609.5</c:v>
                </c:pt>
                <c:pt idx="2439">
                  <c:v>609.75</c:v>
                </c:pt>
                <c:pt idx="2440">
                  <c:v>610</c:v>
                </c:pt>
                <c:pt idx="2441">
                  <c:v>610.25</c:v>
                </c:pt>
                <c:pt idx="2442">
                  <c:v>610.5</c:v>
                </c:pt>
                <c:pt idx="2443">
                  <c:v>610.75</c:v>
                </c:pt>
                <c:pt idx="2444">
                  <c:v>611</c:v>
                </c:pt>
                <c:pt idx="2445">
                  <c:v>611.25</c:v>
                </c:pt>
                <c:pt idx="2446">
                  <c:v>611.5</c:v>
                </c:pt>
                <c:pt idx="2447">
                  <c:v>611.75</c:v>
                </c:pt>
                <c:pt idx="2448">
                  <c:v>612</c:v>
                </c:pt>
                <c:pt idx="2449">
                  <c:v>612.25</c:v>
                </c:pt>
                <c:pt idx="2450">
                  <c:v>612.5</c:v>
                </c:pt>
                <c:pt idx="2451">
                  <c:v>612.75</c:v>
                </c:pt>
                <c:pt idx="2452">
                  <c:v>613</c:v>
                </c:pt>
                <c:pt idx="2453">
                  <c:v>613.25</c:v>
                </c:pt>
                <c:pt idx="2454">
                  <c:v>613.5</c:v>
                </c:pt>
                <c:pt idx="2455">
                  <c:v>613.75</c:v>
                </c:pt>
                <c:pt idx="2456">
                  <c:v>614</c:v>
                </c:pt>
                <c:pt idx="2457">
                  <c:v>614.25</c:v>
                </c:pt>
                <c:pt idx="2458">
                  <c:v>614.5</c:v>
                </c:pt>
                <c:pt idx="2459">
                  <c:v>614.75</c:v>
                </c:pt>
                <c:pt idx="2460">
                  <c:v>615</c:v>
                </c:pt>
                <c:pt idx="2461">
                  <c:v>615.25</c:v>
                </c:pt>
                <c:pt idx="2462">
                  <c:v>615.5</c:v>
                </c:pt>
                <c:pt idx="2463">
                  <c:v>615.75</c:v>
                </c:pt>
                <c:pt idx="2464">
                  <c:v>616</c:v>
                </c:pt>
                <c:pt idx="2465">
                  <c:v>616.25</c:v>
                </c:pt>
                <c:pt idx="2466">
                  <c:v>616.5</c:v>
                </c:pt>
                <c:pt idx="2467">
                  <c:v>616.75</c:v>
                </c:pt>
                <c:pt idx="2468">
                  <c:v>617</c:v>
                </c:pt>
                <c:pt idx="2469">
                  <c:v>617.25</c:v>
                </c:pt>
                <c:pt idx="2470">
                  <c:v>617.5</c:v>
                </c:pt>
                <c:pt idx="2471">
                  <c:v>617.75</c:v>
                </c:pt>
                <c:pt idx="2472">
                  <c:v>618</c:v>
                </c:pt>
                <c:pt idx="2473">
                  <c:v>618.25</c:v>
                </c:pt>
                <c:pt idx="2474">
                  <c:v>618.5</c:v>
                </c:pt>
                <c:pt idx="2475">
                  <c:v>618.75</c:v>
                </c:pt>
                <c:pt idx="2476">
                  <c:v>619</c:v>
                </c:pt>
                <c:pt idx="2477">
                  <c:v>619.25</c:v>
                </c:pt>
                <c:pt idx="2478">
                  <c:v>619.5</c:v>
                </c:pt>
                <c:pt idx="2479">
                  <c:v>619.75</c:v>
                </c:pt>
                <c:pt idx="2480">
                  <c:v>620</c:v>
                </c:pt>
                <c:pt idx="2481">
                  <c:v>620.25</c:v>
                </c:pt>
                <c:pt idx="2482">
                  <c:v>620.5</c:v>
                </c:pt>
                <c:pt idx="2483">
                  <c:v>620.75</c:v>
                </c:pt>
                <c:pt idx="2484">
                  <c:v>621</c:v>
                </c:pt>
                <c:pt idx="2485">
                  <c:v>621.25</c:v>
                </c:pt>
                <c:pt idx="2486">
                  <c:v>621.5</c:v>
                </c:pt>
                <c:pt idx="2487">
                  <c:v>621.75</c:v>
                </c:pt>
                <c:pt idx="2488">
                  <c:v>622</c:v>
                </c:pt>
                <c:pt idx="2489">
                  <c:v>622.25</c:v>
                </c:pt>
                <c:pt idx="2490">
                  <c:v>622.5</c:v>
                </c:pt>
                <c:pt idx="2491">
                  <c:v>622.75</c:v>
                </c:pt>
                <c:pt idx="2492">
                  <c:v>623</c:v>
                </c:pt>
                <c:pt idx="2493">
                  <c:v>623.25</c:v>
                </c:pt>
                <c:pt idx="2494">
                  <c:v>623.5</c:v>
                </c:pt>
                <c:pt idx="2495">
                  <c:v>623.75</c:v>
                </c:pt>
                <c:pt idx="2496">
                  <c:v>624</c:v>
                </c:pt>
                <c:pt idx="2497">
                  <c:v>624.25</c:v>
                </c:pt>
                <c:pt idx="2498">
                  <c:v>624.5</c:v>
                </c:pt>
                <c:pt idx="2499">
                  <c:v>624.75</c:v>
                </c:pt>
                <c:pt idx="2500">
                  <c:v>625</c:v>
                </c:pt>
                <c:pt idx="2501">
                  <c:v>625.25</c:v>
                </c:pt>
                <c:pt idx="2502">
                  <c:v>625.5</c:v>
                </c:pt>
                <c:pt idx="2503">
                  <c:v>625.75</c:v>
                </c:pt>
                <c:pt idx="2504">
                  <c:v>626</c:v>
                </c:pt>
                <c:pt idx="2505">
                  <c:v>626.25</c:v>
                </c:pt>
                <c:pt idx="2506">
                  <c:v>626.5</c:v>
                </c:pt>
                <c:pt idx="2507">
                  <c:v>626.75</c:v>
                </c:pt>
                <c:pt idx="2508">
                  <c:v>627</c:v>
                </c:pt>
                <c:pt idx="2509">
                  <c:v>627.25</c:v>
                </c:pt>
                <c:pt idx="2510">
                  <c:v>627.5</c:v>
                </c:pt>
                <c:pt idx="2511">
                  <c:v>627.75</c:v>
                </c:pt>
                <c:pt idx="2512">
                  <c:v>628</c:v>
                </c:pt>
                <c:pt idx="2513">
                  <c:v>628.25</c:v>
                </c:pt>
                <c:pt idx="2514">
                  <c:v>628.5</c:v>
                </c:pt>
                <c:pt idx="2515">
                  <c:v>628.75</c:v>
                </c:pt>
                <c:pt idx="2516">
                  <c:v>629</c:v>
                </c:pt>
                <c:pt idx="2517">
                  <c:v>629.25</c:v>
                </c:pt>
                <c:pt idx="2518">
                  <c:v>629.5</c:v>
                </c:pt>
                <c:pt idx="2519">
                  <c:v>629.75</c:v>
                </c:pt>
                <c:pt idx="2520">
                  <c:v>630</c:v>
                </c:pt>
                <c:pt idx="2521">
                  <c:v>630.25</c:v>
                </c:pt>
                <c:pt idx="2522">
                  <c:v>630.5</c:v>
                </c:pt>
                <c:pt idx="2523">
                  <c:v>630.75</c:v>
                </c:pt>
                <c:pt idx="2524">
                  <c:v>631</c:v>
                </c:pt>
                <c:pt idx="2525">
                  <c:v>631.25</c:v>
                </c:pt>
                <c:pt idx="2526">
                  <c:v>631.5</c:v>
                </c:pt>
                <c:pt idx="2527">
                  <c:v>631.75</c:v>
                </c:pt>
                <c:pt idx="2528">
                  <c:v>632</c:v>
                </c:pt>
                <c:pt idx="2529">
                  <c:v>632.25</c:v>
                </c:pt>
                <c:pt idx="2530">
                  <c:v>632.5</c:v>
                </c:pt>
                <c:pt idx="2531">
                  <c:v>632.75</c:v>
                </c:pt>
                <c:pt idx="2532">
                  <c:v>633</c:v>
                </c:pt>
                <c:pt idx="2533">
                  <c:v>633.25</c:v>
                </c:pt>
                <c:pt idx="2534">
                  <c:v>633.5</c:v>
                </c:pt>
                <c:pt idx="2535">
                  <c:v>633.75</c:v>
                </c:pt>
                <c:pt idx="2536">
                  <c:v>634</c:v>
                </c:pt>
                <c:pt idx="2537">
                  <c:v>634.25</c:v>
                </c:pt>
                <c:pt idx="2538">
                  <c:v>634.5</c:v>
                </c:pt>
                <c:pt idx="2539">
                  <c:v>634.75</c:v>
                </c:pt>
                <c:pt idx="2540">
                  <c:v>635</c:v>
                </c:pt>
                <c:pt idx="2541">
                  <c:v>635.25</c:v>
                </c:pt>
                <c:pt idx="2542">
                  <c:v>635.5</c:v>
                </c:pt>
                <c:pt idx="2543">
                  <c:v>635.75</c:v>
                </c:pt>
                <c:pt idx="2544">
                  <c:v>636</c:v>
                </c:pt>
                <c:pt idx="2545">
                  <c:v>636.25</c:v>
                </c:pt>
                <c:pt idx="2546">
                  <c:v>636.5</c:v>
                </c:pt>
                <c:pt idx="2547">
                  <c:v>636.75</c:v>
                </c:pt>
                <c:pt idx="2548">
                  <c:v>637</c:v>
                </c:pt>
                <c:pt idx="2549">
                  <c:v>637.25</c:v>
                </c:pt>
                <c:pt idx="2550">
                  <c:v>637.5</c:v>
                </c:pt>
                <c:pt idx="2551">
                  <c:v>637.75</c:v>
                </c:pt>
                <c:pt idx="2552">
                  <c:v>638</c:v>
                </c:pt>
                <c:pt idx="2553">
                  <c:v>638.25</c:v>
                </c:pt>
                <c:pt idx="2554">
                  <c:v>638.5</c:v>
                </c:pt>
                <c:pt idx="2555">
                  <c:v>638.75</c:v>
                </c:pt>
                <c:pt idx="2556">
                  <c:v>639</c:v>
                </c:pt>
                <c:pt idx="2557">
                  <c:v>639.25</c:v>
                </c:pt>
                <c:pt idx="2558">
                  <c:v>639.5</c:v>
                </c:pt>
                <c:pt idx="2559">
                  <c:v>639.75</c:v>
                </c:pt>
                <c:pt idx="2560">
                  <c:v>640</c:v>
                </c:pt>
                <c:pt idx="2561">
                  <c:v>640.25</c:v>
                </c:pt>
                <c:pt idx="2562">
                  <c:v>640.5</c:v>
                </c:pt>
                <c:pt idx="2563">
                  <c:v>640.75</c:v>
                </c:pt>
                <c:pt idx="2564">
                  <c:v>641</c:v>
                </c:pt>
                <c:pt idx="2565">
                  <c:v>641.25</c:v>
                </c:pt>
                <c:pt idx="2566">
                  <c:v>641.5</c:v>
                </c:pt>
                <c:pt idx="2567">
                  <c:v>641.75</c:v>
                </c:pt>
                <c:pt idx="2568">
                  <c:v>642</c:v>
                </c:pt>
                <c:pt idx="2569">
                  <c:v>642.25</c:v>
                </c:pt>
                <c:pt idx="2570">
                  <c:v>642.5</c:v>
                </c:pt>
                <c:pt idx="2571">
                  <c:v>642.75</c:v>
                </c:pt>
                <c:pt idx="2572">
                  <c:v>643</c:v>
                </c:pt>
                <c:pt idx="2573">
                  <c:v>643.25</c:v>
                </c:pt>
                <c:pt idx="2574">
                  <c:v>643.5</c:v>
                </c:pt>
                <c:pt idx="2575">
                  <c:v>643.75</c:v>
                </c:pt>
                <c:pt idx="2576">
                  <c:v>644</c:v>
                </c:pt>
                <c:pt idx="2577">
                  <c:v>644.25</c:v>
                </c:pt>
                <c:pt idx="2578">
                  <c:v>644.5</c:v>
                </c:pt>
                <c:pt idx="2579">
                  <c:v>644.75</c:v>
                </c:pt>
                <c:pt idx="2580">
                  <c:v>645</c:v>
                </c:pt>
                <c:pt idx="2581">
                  <c:v>645.25</c:v>
                </c:pt>
                <c:pt idx="2582">
                  <c:v>645.5</c:v>
                </c:pt>
                <c:pt idx="2583">
                  <c:v>645.75</c:v>
                </c:pt>
                <c:pt idx="2584">
                  <c:v>646</c:v>
                </c:pt>
                <c:pt idx="2585">
                  <c:v>646.25</c:v>
                </c:pt>
                <c:pt idx="2586">
                  <c:v>646.5</c:v>
                </c:pt>
                <c:pt idx="2587">
                  <c:v>646.75</c:v>
                </c:pt>
                <c:pt idx="2588">
                  <c:v>647</c:v>
                </c:pt>
                <c:pt idx="2589">
                  <c:v>647.25</c:v>
                </c:pt>
                <c:pt idx="2590">
                  <c:v>647.5</c:v>
                </c:pt>
                <c:pt idx="2591">
                  <c:v>647.75</c:v>
                </c:pt>
                <c:pt idx="2592">
                  <c:v>648</c:v>
                </c:pt>
                <c:pt idx="2593">
                  <c:v>648.25</c:v>
                </c:pt>
                <c:pt idx="2594">
                  <c:v>648.5</c:v>
                </c:pt>
                <c:pt idx="2595">
                  <c:v>648.75</c:v>
                </c:pt>
                <c:pt idx="2596">
                  <c:v>649</c:v>
                </c:pt>
                <c:pt idx="2597">
                  <c:v>649.25</c:v>
                </c:pt>
                <c:pt idx="2598">
                  <c:v>649.5</c:v>
                </c:pt>
                <c:pt idx="2599">
                  <c:v>649.75</c:v>
                </c:pt>
                <c:pt idx="2600">
                  <c:v>650</c:v>
                </c:pt>
                <c:pt idx="2601">
                  <c:v>650.25</c:v>
                </c:pt>
                <c:pt idx="2602">
                  <c:v>650.5</c:v>
                </c:pt>
                <c:pt idx="2603">
                  <c:v>650.75</c:v>
                </c:pt>
                <c:pt idx="2604">
                  <c:v>651</c:v>
                </c:pt>
                <c:pt idx="2605">
                  <c:v>651.25</c:v>
                </c:pt>
                <c:pt idx="2606">
                  <c:v>651.5</c:v>
                </c:pt>
                <c:pt idx="2607">
                  <c:v>651.75</c:v>
                </c:pt>
                <c:pt idx="2608">
                  <c:v>652</c:v>
                </c:pt>
                <c:pt idx="2609">
                  <c:v>652.25</c:v>
                </c:pt>
                <c:pt idx="2610">
                  <c:v>652.5</c:v>
                </c:pt>
                <c:pt idx="2611">
                  <c:v>652.75</c:v>
                </c:pt>
                <c:pt idx="2612">
                  <c:v>653</c:v>
                </c:pt>
                <c:pt idx="2613">
                  <c:v>653.25</c:v>
                </c:pt>
                <c:pt idx="2614">
                  <c:v>653.5</c:v>
                </c:pt>
                <c:pt idx="2615">
                  <c:v>653.75</c:v>
                </c:pt>
                <c:pt idx="2616">
                  <c:v>654</c:v>
                </c:pt>
                <c:pt idx="2617">
                  <c:v>654.25</c:v>
                </c:pt>
                <c:pt idx="2618">
                  <c:v>654.5</c:v>
                </c:pt>
                <c:pt idx="2619">
                  <c:v>654.75</c:v>
                </c:pt>
                <c:pt idx="2620">
                  <c:v>655</c:v>
                </c:pt>
                <c:pt idx="2621">
                  <c:v>655.25</c:v>
                </c:pt>
                <c:pt idx="2622">
                  <c:v>655.5</c:v>
                </c:pt>
                <c:pt idx="2623">
                  <c:v>655.75</c:v>
                </c:pt>
                <c:pt idx="2624">
                  <c:v>656</c:v>
                </c:pt>
                <c:pt idx="2625">
                  <c:v>656.25</c:v>
                </c:pt>
                <c:pt idx="2626">
                  <c:v>656.5</c:v>
                </c:pt>
                <c:pt idx="2627">
                  <c:v>656.75</c:v>
                </c:pt>
                <c:pt idx="2628">
                  <c:v>657</c:v>
                </c:pt>
                <c:pt idx="2629">
                  <c:v>657.25</c:v>
                </c:pt>
                <c:pt idx="2630">
                  <c:v>657.5</c:v>
                </c:pt>
                <c:pt idx="2631">
                  <c:v>657.75</c:v>
                </c:pt>
                <c:pt idx="2632">
                  <c:v>658</c:v>
                </c:pt>
                <c:pt idx="2633">
                  <c:v>658.25</c:v>
                </c:pt>
                <c:pt idx="2634">
                  <c:v>658.5</c:v>
                </c:pt>
                <c:pt idx="2635">
                  <c:v>658.75</c:v>
                </c:pt>
                <c:pt idx="2636">
                  <c:v>659</c:v>
                </c:pt>
                <c:pt idx="2637">
                  <c:v>659.25</c:v>
                </c:pt>
                <c:pt idx="2638">
                  <c:v>659.5</c:v>
                </c:pt>
                <c:pt idx="2639">
                  <c:v>659.75</c:v>
                </c:pt>
                <c:pt idx="2640">
                  <c:v>660</c:v>
                </c:pt>
                <c:pt idx="2641">
                  <c:v>660.25</c:v>
                </c:pt>
                <c:pt idx="2642">
                  <c:v>660.5</c:v>
                </c:pt>
                <c:pt idx="2643">
                  <c:v>660.75</c:v>
                </c:pt>
                <c:pt idx="2644">
                  <c:v>661</c:v>
                </c:pt>
                <c:pt idx="2645">
                  <c:v>661.25</c:v>
                </c:pt>
                <c:pt idx="2646">
                  <c:v>661.5</c:v>
                </c:pt>
                <c:pt idx="2647">
                  <c:v>661.75</c:v>
                </c:pt>
                <c:pt idx="2648">
                  <c:v>662</c:v>
                </c:pt>
                <c:pt idx="2649">
                  <c:v>662.25</c:v>
                </c:pt>
                <c:pt idx="2650">
                  <c:v>662.5</c:v>
                </c:pt>
                <c:pt idx="2651">
                  <c:v>662.75</c:v>
                </c:pt>
                <c:pt idx="2652">
                  <c:v>663</c:v>
                </c:pt>
                <c:pt idx="2653">
                  <c:v>663.25</c:v>
                </c:pt>
                <c:pt idx="2654">
                  <c:v>663.5</c:v>
                </c:pt>
                <c:pt idx="2655">
                  <c:v>663.75</c:v>
                </c:pt>
                <c:pt idx="2656">
                  <c:v>664</c:v>
                </c:pt>
                <c:pt idx="2657">
                  <c:v>664.25</c:v>
                </c:pt>
                <c:pt idx="2658">
                  <c:v>664.5</c:v>
                </c:pt>
                <c:pt idx="2659">
                  <c:v>664.75</c:v>
                </c:pt>
                <c:pt idx="2660">
                  <c:v>665</c:v>
                </c:pt>
                <c:pt idx="2661">
                  <c:v>665.25</c:v>
                </c:pt>
                <c:pt idx="2662">
                  <c:v>665.5</c:v>
                </c:pt>
                <c:pt idx="2663">
                  <c:v>665.75</c:v>
                </c:pt>
                <c:pt idx="2664">
                  <c:v>666</c:v>
                </c:pt>
                <c:pt idx="2665">
                  <c:v>666.25</c:v>
                </c:pt>
                <c:pt idx="2666">
                  <c:v>666.5</c:v>
                </c:pt>
                <c:pt idx="2667">
                  <c:v>666.75</c:v>
                </c:pt>
                <c:pt idx="2668">
                  <c:v>667</c:v>
                </c:pt>
                <c:pt idx="2669">
                  <c:v>667.25</c:v>
                </c:pt>
                <c:pt idx="2670">
                  <c:v>667.5</c:v>
                </c:pt>
                <c:pt idx="2671">
                  <c:v>667.75</c:v>
                </c:pt>
                <c:pt idx="2672">
                  <c:v>668</c:v>
                </c:pt>
                <c:pt idx="2673">
                  <c:v>668.25</c:v>
                </c:pt>
                <c:pt idx="2674">
                  <c:v>668.5</c:v>
                </c:pt>
                <c:pt idx="2675">
                  <c:v>668.75</c:v>
                </c:pt>
                <c:pt idx="2676">
                  <c:v>669</c:v>
                </c:pt>
                <c:pt idx="2677">
                  <c:v>669.25</c:v>
                </c:pt>
                <c:pt idx="2678">
                  <c:v>669.5</c:v>
                </c:pt>
                <c:pt idx="2679">
                  <c:v>669.75</c:v>
                </c:pt>
                <c:pt idx="2680">
                  <c:v>670</c:v>
                </c:pt>
                <c:pt idx="2681">
                  <c:v>670.25</c:v>
                </c:pt>
                <c:pt idx="2682">
                  <c:v>670.5</c:v>
                </c:pt>
                <c:pt idx="2683">
                  <c:v>670.75</c:v>
                </c:pt>
                <c:pt idx="2684">
                  <c:v>671</c:v>
                </c:pt>
                <c:pt idx="2685">
                  <c:v>671.25</c:v>
                </c:pt>
                <c:pt idx="2686">
                  <c:v>671.5</c:v>
                </c:pt>
                <c:pt idx="2687">
                  <c:v>671.75</c:v>
                </c:pt>
                <c:pt idx="2688">
                  <c:v>672</c:v>
                </c:pt>
                <c:pt idx="2689">
                  <c:v>672.25</c:v>
                </c:pt>
                <c:pt idx="2690">
                  <c:v>672.5</c:v>
                </c:pt>
                <c:pt idx="2691">
                  <c:v>672.75</c:v>
                </c:pt>
                <c:pt idx="2692">
                  <c:v>673</c:v>
                </c:pt>
                <c:pt idx="2693">
                  <c:v>673.25</c:v>
                </c:pt>
                <c:pt idx="2694">
                  <c:v>673.5</c:v>
                </c:pt>
                <c:pt idx="2695">
                  <c:v>673.75</c:v>
                </c:pt>
                <c:pt idx="2696">
                  <c:v>674</c:v>
                </c:pt>
                <c:pt idx="2697">
                  <c:v>674.25</c:v>
                </c:pt>
                <c:pt idx="2698">
                  <c:v>674.5</c:v>
                </c:pt>
                <c:pt idx="2699">
                  <c:v>674.75</c:v>
                </c:pt>
                <c:pt idx="2700">
                  <c:v>675</c:v>
                </c:pt>
                <c:pt idx="2701">
                  <c:v>675.25</c:v>
                </c:pt>
                <c:pt idx="2702">
                  <c:v>675.5</c:v>
                </c:pt>
                <c:pt idx="2703">
                  <c:v>675.75</c:v>
                </c:pt>
                <c:pt idx="2704">
                  <c:v>676</c:v>
                </c:pt>
                <c:pt idx="2705">
                  <c:v>676.25</c:v>
                </c:pt>
                <c:pt idx="2706">
                  <c:v>676.5</c:v>
                </c:pt>
                <c:pt idx="2707">
                  <c:v>676.75</c:v>
                </c:pt>
                <c:pt idx="2708">
                  <c:v>677</c:v>
                </c:pt>
                <c:pt idx="2709">
                  <c:v>677.25</c:v>
                </c:pt>
                <c:pt idx="2710">
                  <c:v>677.5</c:v>
                </c:pt>
                <c:pt idx="2711">
                  <c:v>677.75</c:v>
                </c:pt>
                <c:pt idx="2712">
                  <c:v>678</c:v>
                </c:pt>
                <c:pt idx="2713">
                  <c:v>678.25</c:v>
                </c:pt>
                <c:pt idx="2714">
                  <c:v>678.5</c:v>
                </c:pt>
                <c:pt idx="2715">
                  <c:v>678.75</c:v>
                </c:pt>
                <c:pt idx="2716">
                  <c:v>679</c:v>
                </c:pt>
                <c:pt idx="2717">
                  <c:v>679.25</c:v>
                </c:pt>
                <c:pt idx="2718">
                  <c:v>679.5</c:v>
                </c:pt>
                <c:pt idx="2719">
                  <c:v>679.75</c:v>
                </c:pt>
                <c:pt idx="2720">
                  <c:v>680</c:v>
                </c:pt>
                <c:pt idx="2721">
                  <c:v>680.25</c:v>
                </c:pt>
                <c:pt idx="2722">
                  <c:v>680.5</c:v>
                </c:pt>
                <c:pt idx="2723">
                  <c:v>680.75</c:v>
                </c:pt>
                <c:pt idx="2724">
                  <c:v>681</c:v>
                </c:pt>
                <c:pt idx="2725">
                  <c:v>681.25</c:v>
                </c:pt>
                <c:pt idx="2726">
                  <c:v>681.5</c:v>
                </c:pt>
                <c:pt idx="2727">
                  <c:v>681.75</c:v>
                </c:pt>
                <c:pt idx="2728">
                  <c:v>682</c:v>
                </c:pt>
                <c:pt idx="2729">
                  <c:v>682.25</c:v>
                </c:pt>
                <c:pt idx="2730">
                  <c:v>682.5</c:v>
                </c:pt>
                <c:pt idx="2731">
                  <c:v>682.75</c:v>
                </c:pt>
                <c:pt idx="2732">
                  <c:v>683</c:v>
                </c:pt>
                <c:pt idx="2733">
                  <c:v>683.25</c:v>
                </c:pt>
                <c:pt idx="2734">
                  <c:v>683.5</c:v>
                </c:pt>
                <c:pt idx="2735">
                  <c:v>683.75</c:v>
                </c:pt>
                <c:pt idx="2736">
                  <c:v>684</c:v>
                </c:pt>
                <c:pt idx="2737">
                  <c:v>684.25</c:v>
                </c:pt>
                <c:pt idx="2738">
                  <c:v>684.5</c:v>
                </c:pt>
                <c:pt idx="2739">
                  <c:v>684.75</c:v>
                </c:pt>
                <c:pt idx="2740">
                  <c:v>685</c:v>
                </c:pt>
                <c:pt idx="2741">
                  <c:v>685.25</c:v>
                </c:pt>
                <c:pt idx="2742">
                  <c:v>685.5</c:v>
                </c:pt>
                <c:pt idx="2743">
                  <c:v>685.75</c:v>
                </c:pt>
                <c:pt idx="2744">
                  <c:v>686</c:v>
                </c:pt>
                <c:pt idx="2745">
                  <c:v>686.25</c:v>
                </c:pt>
                <c:pt idx="2746">
                  <c:v>686.5</c:v>
                </c:pt>
                <c:pt idx="2747">
                  <c:v>686.75</c:v>
                </c:pt>
                <c:pt idx="2748">
                  <c:v>687</c:v>
                </c:pt>
                <c:pt idx="2749">
                  <c:v>687.25</c:v>
                </c:pt>
                <c:pt idx="2750">
                  <c:v>687.5</c:v>
                </c:pt>
                <c:pt idx="2751">
                  <c:v>687.75</c:v>
                </c:pt>
                <c:pt idx="2752">
                  <c:v>688</c:v>
                </c:pt>
                <c:pt idx="2753">
                  <c:v>688.25</c:v>
                </c:pt>
                <c:pt idx="2754">
                  <c:v>688.5</c:v>
                </c:pt>
                <c:pt idx="2755">
                  <c:v>688.75</c:v>
                </c:pt>
                <c:pt idx="2756">
                  <c:v>689</c:v>
                </c:pt>
                <c:pt idx="2757">
                  <c:v>689.25</c:v>
                </c:pt>
                <c:pt idx="2758">
                  <c:v>689.5</c:v>
                </c:pt>
                <c:pt idx="2759">
                  <c:v>689.75</c:v>
                </c:pt>
                <c:pt idx="2760">
                  <c:v>690</c:v>
                </c:pt>
                <c:pt idx="2761">
                  <c:v>690.25</c:v>
                </c:pt>
                <c:pt idx="2762">
                  <c:v>690.5</c:v>
                </c:pt>
                <c:pt idx="2763">
                  <c:v>690.75</c:v>
                </c:pt>
                <c:pt idx="2764">
                  <c:v>691</c:v>
                </c:pt>
                <c:pt idx="2765">
                  <c:v>691.25</c:v>
                </c:pt>
                <c:pt idx="2766">
                  <c:v>691.5</c:v>
                </c:pt>
                <c:pt idx="2767">
                  <c:v>691.75</c:v>
                </c:pt>
                <c:pt idx="2768">
                  <c:v>692</c:v>
                </c:pt>
                <c:pt idx="2769">
                  <c:v>692.25</c:v>
                </c:pt>
                <c:pt idx="2770">
                  <c:v>692.5</c:v>
                </c:pt>
                <c:pt idx="2771">
                  <c:v>692.75</c:v>
                </c:pt>
                <c:pt idx="2772">
                  <c:v>693</c:v>
                </c:pt>
                <c:pt idx="2773">
                  <c:v>693.25</c:v>
                </c:pt>
                <c:pt idx="2774">
                  <c:v>693.5</c:v>
                </c:pt>
                <c:pt idx="2775">
                  <c:v>693.75</c:v>
                </c:pt>
                <c:pt idx="2776">
                  <c:v>694</c:v>
                </c:pt>
                <c:pt idx="2777">
                  <c:v>694.25</c:v>
                </c:pt>
                <c:pt idx="2778">
                  <c:v>694.5</c:v>
                </c:pt>
                <c:pt idx="2779">
                  <c:v>694.75</c:v>
                </c:pt>
                <c:pt idx="2780">
                  <c:v>695</c:v>
                </c:pt>
                <c:pt idx="2781">
                  <c:v>695.25</c:v>
                </c:pt>
                <c:pt idx="2782">
                  <c:v>695.5</c:v>
                </c:pt>
                <c:pt idx="2783">
                  <c:v>695.75</c:v>
                </c:pt>
                <c:pt idx="2784">
                  <c:v>696</c:v>
                </c:pt>
                <c:pt idx="2785">
                  <c:v>696.25</c:v>
                </c:pt>
                <c:pt idx="2786">
                  <c:v>696.5</c:v>
                </c:pt>
                <c:pt idx="2787">
                  <c:v>696.75</c:v>
                </c:pt>
                <c:pt idx="2788">
                  <c:v>697</c:v>
                </c:pt>
                <c:pt idx="2789">
                  <c:v>697.25</c:v>
                </c:pt>
                <c:pt idx="2790">
                  <c:v>697.5</c:v>
                </c:pt>
                <c:pt idx="2791">
                  <c:v>697.75</c:v>
                </c:pt>
                <c:pt idx="2792">
                  <c:v>698</c:v>
                </c:pt>
                <c:pt idx="2793">
                  <c:v>698.25</c:v>
                </c:pt>
                <c:pt idx="2794">
                  <c:v>698.5</c:v>
                </c:pt>
                <c:pt idx="2795">
                  <c:v>698.75</c:v>
                </c:pt>
                <c:pt idx="2796">
                  <c:v>699</c:v>
                </c:pt>
                <c:pt idx="2797">
                  <c:v>699.25</c:v>
                </c:pt>
                <c:pt idx="2798">
                  <c:v>699.5</c:v>
                </c:pt>
                <c:pt idx="2799">
                  <c:v>699.75</c:v>
                </c:pt>
                <c:pt idx="2800">
                  <c:v>700</c:v>
                </c:pt>
                <c:pt idx="2801">
                  <c:v>700.25</c:v>
                </c:pt>
                <c:pt idx="2802">
                  <c:v>700.5</c:v>
                </c:pt>
                <c:pt idx="2803">
                  <c:v>700.75</c:v>
                </c:pt>
                <c:pt idx="2804">
                  <c:v>701</c:v>
                </c:pt>
                <c:pt idx="2805">
                  <c:v>701.25</c:v>
                </c:pt>
                <c:pt idx="2806">
                  <c:v>701.5</c:v>
                </c:pt>
                <c:pt idx="2807">
                  <c:v>701.75</c:v>
                </c:pt>
                <c:pt idx="2808">
                  <c:v>702</c:v>
                </c:pt>
                <c:pt idx="2809">
                  <c:v>702.25</c:v>
                </c:pt>
                <c:pt idx="2810">
                  <c:v>702.5</c:v>
                </c:pt>
                <c:pt idx="2811">
                  <c:v>702.75</c:v>
                </c:pt>
                <c:pt idx="2812">
                  <c:v>703</c:v>
                </c:pt>
                <c:pt idx="2813">
                  <c:v>703.25</c:v>
                </c:pt>
                <c:pt idx="2814">
                  <c:v>703.5</c:v>
                </c:pt>
                <c:pt idx="2815">
                  <c:v>703.75</c:v>
                </c:pt>
                <c:pt idx="2816">
                  <c:v>704</c:v>
                </c:pt>
                <c:pt idx="2817">
                  <c:v>704.25</c:v>
                </c:pt>
                <c:pt idx="2818">
                  <c:v>704.5</c:v>
                </c:pt>
                <c:pt idx="2819">
                  <c:v>704.75</c:v>
                </c:pt>
                <c:pt idx="2820">
                  <c:v>705</c:v>
                </c:pt>
                <c:pt idx="2821">
                  <c:v>705.25</c:v>
                </c:pt>
                <c:pt idx="2822">
                  <c:v>705.5</c:v>
                </c:pt>
                <c:pt idx="2823">
                  <c:v>705.75</c:v>
                </c:pt>
                <c:pt idx="2824">
                  <c:v>706</c:v>
                </c:pt>
                <c:pt idx="2825">
                  <c:v>706.25</c:v>
                </c:pt>
                <c:pt idx="2826">
                  <c:v>706.5</c:v>
                </c:pt>
                <c:pt idx="2827">
                  <c:v>706.75</c:v>
                </c:pt>
                <c:pt idx="2828">
                  <c:v>707</c:v>
                </c:pt>
                <c:pt idx="2829">
                  <c:v>707.25</c:v>
                </c:pt>
                <c:pt idx="2830">
                  <c:v>707.5</c:v>
                </c:pt>
                <c:pt idx="2831">
                  <c:v>707.75</c:v>
                </c:pt>
                <c:pt idx="2832">
                  <c:v>708</c:v>
                </c:pt>
                <c:pt idx="2833">
                  <c:v>708.25</c:v>
                </c:pt>
                <c:pt idx="2834">
                  <c:v>708.5</c:v>
                </c:pt>
                <c:pt idx="2835">
                  <c:v>708.75</c:v>
                </c:pt>
                <c:pt idx="2836">
                  <c:v>709</c:v>
                </c:pt>
                <c:pt idx="2837">
                  <c:v>709.25</c:v>
                </c:pt>
                <c:pt idx="2838">
                  <c:v>709.5</c:v>
                </c:pt>
                <c:pt idx="2839">
                  <c:v>709.75</c:v>
                </c:pt>
                <c:pt idx="2840">
                  <c:v>710</c:v>
                </c:pt>
                <c:pt idx="2841">
                  <c:v>710.25</c:v>
                </c:pt>
                <c:pt idx="2842">
                  <c:v>710.5</c:v>
                </c:pt>
                <c:pt idx="2843">
                  <c:v>710.75</c:v>
                </c:pt>
                <c:pt idx="2844">
                  <c:v>711</c:v>
                </c:pt>
                <c:pt idx="2845">
                  <c:v>711.25</c:v>
                </c:pt>
                <c:pt idx="2846">
                  <c:v>711.5</c:v>
                </c:pt>
                <c:pt idx="2847">
                  <c:v>711.75</c:v>
                </c:pt>
                <c:pt idx="2848">
                  <c:v>712</c:v>
                </c:pt>
                <c:pt idx="2849">
                  <c:v>712.25</c:v>
                </c:pt>
                <c:pt idx="2850">
                  <c:v>712.5</c:v>
                </c:pt>
                <c:pt idx="2851">
                  <c:v>712.75</c:v>
                </c:pt>
                <c:pt idx="2852">
                  <c:v>713</c:v>
                </c:pt>
                <c:pt idx="2853">
                  <c:v>713.25</c:v>
                </c:pt>
                <c:pt idx="2854">
                  <c:v>713.5</c:v>
                </c:pt>
                <c:pt idx="2855">
                  <c:v>713.75</c:v>
                </c:pt>
                <c:pt idx="2856">
                  <c:v>714</c:v>
                </c:pt>
                <c:pt idx="2857">
                  <c:v>714.25</c:v>
                </c:pt>
                <c:pt idx="2858">
                  <c:v>714.5</c:v>
                </c:pt>
                <c:pt idx="2859">
                  <c:v>714.75</c:v>
                </c:pt>
                <c:pt idx="2860">
                  <c:v>715</c:v>
                </c:pt>
                <c:pt idx="2861">
                  <c:v>715.25</c:v>
                </c:pt>
                <c:pt idx="2862">
                  <c:v>715.5</c:v>
                </c:pt>
                <c:pt idx="2863">
                  <c:v>715.75</c:v>
                </c:pt>
                <c:pt idx="2864">
                  <c:v>716</c:v>
                </c:pt>
                <c:pt idx="2865">
                  <c:v>716.25</c:v>
                </c:pt>
                <c:pt idx="2866">
                  <c:v>716.5</c:v>
                </c:pt>
                <c:pt idx="2867">
                  <c:v>716.75</c:v>
                </c:pt>
                <c:pt idx="2868">
                  <c:v>717</c:v>
                </c:pt>
                <c:pt idx="2869">
                  <c:v>717.25</c:v>
                </c:pt>
                <c:pt idx="2870">
                  <c:v>717.5</c:v>
                </c:pt>
                <c:pt idx="2871">
                  <c:v>717.75</c:v>
                </c:pt>
                <c:pt idx="2872">
                  <c:v>718</c:v>
                </c:pt>
                <c:pt idx="2873">
                  <c:v>718.25</c:v>
                </c:pt>
                <c:pt idx="2874">
                  <c:v>718.5</c:v>
                </c:pt>
                <c:pt idx="2875">
                  <c:v>718.75</c:v>
                </c:pt>
                <c:pt idx="2876">
                  <c:v>719</c:v>
                </c:pt>
                <c:pt idx="2877">
                  <c:v>719.25</c:v>
                </c:pt>
                <c:pt idx="2878">
                  <c:v>719.5</c:v>
                </c:pt>
                <c:pt idx="2879">
                  <c:v>719.75</c:v>
                </c:pt>
                <c:pt idx="2880">
                  <c:v>720</c:v>
                </c:pt>
                <c:pt idx="2881">
                  <c:v>720.25</c:v>
                </c:pt>
                <c:pt idx="2882">
                  <c:v>720.5</c:v>
                </c:pt>
                <c:pt idx="2883">
                  <c:v>720.75</c:v>
                </c:pt>
                <c:pt idx="2884">
                  <c:v>721</c:v>
                </c:pt>
                <c:pt idx="2885">
                  <c:v>721.25</c:v>
                </c:pt>
                <c:pt idx="2886">
                  <c:v>721.5</c:v>
                </c:pt>
                <c:pt idx="2887">
                  <c:v>721.75</c:v>
                </c:pt>
                <c:pt idx="2888">
                  <c:v>722</c:v>
                </c:pt>
                <c:pt idx="2889">
                  <c:v>722.25</c:v>
                </c:pt>
                <c:pt idx="2890">
                  <c:v>722.5</c:v>
                </c:pt>
                <c:pt idx="2891">
                  <c:v>722.75</c:v>
                </c:pt>
                <c:pt idx="2892">
                  <c:v>723</c:v>
                </c:pt>
                <c:pt idx="2893">
                  <c:v>723.25</c:v>
                </c:pt>
                <c:pt idx="2894">
                  <c:v>723.5</c:v>
                </c:pt>
                <c:pt idx="2895">
                  <c:v>723.75</c:v>
                </c:pt>
                <c:pt idx="2896">
                  <c:v>724</c:v>
                </c:pt>
                <c:pt idx="2897">
                  <c:v>724.25</c:v>
                </c:pt>
                <c:pt idx="2898">
                  <c:v>724.5</c:v>
                </c:pt>
                <c:pt idx="2899">
                  <c:v>724.75</c:v>
                </c:pt>
                <c:pt idx="2900">
                  <c:v>725</c:v>
                </c:pt>
                <c:pt idx="2901">
                  <c:v>725.25</c:v>
                </c:pt>
                <c:pt idx="2902">
                  <c:v>725.5</c:v>
                </c:pt>
                <c:pt idx="2903">
                  <c:v>725.75</c:v>
                </c:pt>
                <c:pt idx="2904">
                  <c:v>726</c:v>
                </c:pt>
                <c:pt idx="2905">
                  <c:v>726.25</c:v>
                </c:pt>
                <c:pt idx="2906">
                  <c:v>726.5</c:v>
                </c:pt>
                <c:pt idx="2907">
                  <c:v>726.75</c:v>
                </c:pt>
                <c:pt idx="2908">
                  <c:v>727</c:v>
                </c:pt>
                <c:pt idx="2909">
                  <c:v>727.25</c:v>
                </c:pt>
                <c:pt idx="2910">
                  <c:v>727.5</c:v>
                </c:pt>
                <c:pt idx="2911">
                  <c:v>727.75</c:v>
                </c:pt>
                <c:pt idx="2912">
                  <c:v>728</c:v>
                </c:pt>
                <c:pt idx="2913">
                  <c:v>728.25</c:v>
                </c:pt>
                <c:pt idx="2914">
                  <c:v>728.5</c:v>
                </c:pt>
                <c:pt idx="2915">
                  <c:v>728.75</c:v>
                </c:pt>
                <c:pt idx="2916">
                  <c:v>729</c:v>
                </c:pt>
                <c:pt idx="2917">
                  <c:v>729.25</c:v>
                </c:pt>
                <c:pt idx="2918">
                  <c:v>729.5</c:v>
                </c:pt>
                <c:pt idx="2919">
                  <c:v>729.75</c:v>
                </c:pt>
                <c:pt idx="2920">
                  <c:v>730</c:v>
                </c:pt>
                <c:pt idx="2921">
                  <c:v>730.25</c:v>
                </c:pt>
                <c:pt idx="2922">
                  <c:v>730.5</c:v>
                </c:pt>
                <c:pt idx="2923">
                  <c:v>730.75</c:v>
                </c:pt>
                <c:pt idx="2924">
                  <c:v>731</c:v>
                </c:pt>
                <c:pt idx="2925">
                  <c:v>731.25</c:v>
                </c:pt>
                <c:pt idx="2926">
                  <c:v>731.5</c:v>
                </c:pt>
                <c:pt idx="2927">
                  <c:v>731.75</c:v>
                </c:pt>
                <c:pt idx="2928">
                  <c:v>732</c:v>
                </c:pt>
                <c:pt idx="2929">
                  <c:v>732.25</c:v>
                </c:pt>
                <c:pt idx="2930">
                  <c:v>732.5</c:v>
                </c:pt>
                <c:pt idx="2931">
                  <c:v>732.75</c:v>
                </c:pt>
                <c:pt idx="2932">
                  <c:v>733</c:v>
                </c:pt>
                <c:pt idx="2933">
                  <c:v>733.25</c:v>
                </c:pt>
                <c:pt idx="2934">
                  <c:v>733.5</c:v>
                </c:pt>
                <c:pt idx="2935">
                  <c:v>733.75</c:v>
                </c:pt>
                <c:pt idx="2936">
                  <c:v>734</c:v>
                </c:pt>
                <c:pt idx="2937">
                  <c:v>734.25</c:v>
                </c:pt>
                <c:pt idx="2938">
                  <c:v>734.5</c:v>
                </c:pt>
                <c:pt idx="2939">
                  <c:v>734.75</c:v>
                </c:pt>
                <c:pt idx="2940">
                  <c:v>735</c:v>
                </c:pt>
                <c:pt idx="2941">
                  <c:v>735.25</c:v>
                </c:pt>
                <c:pt idx="2942">
                  <c:v>735.5</c:v>
                </c:pt>
                <c:pt idx="2943">
                  <c:v>735.75</c:v>
                </c:pt>
                <c:pt idx="2944">
                  <c:v>736</c:v>
                </c:pt>
                <c:pt idx="2945">
                  <c:v>736.25</c:v>
                </c:pt>
                <c:pt idx="2946">
                  <c:v>736.5</c:v>
                </c:pt>
                <c:pt idx="2947">
                  <c:v>736.75</c:v>
                </c:pt>
                <c:pt idx="2948">
                  <c:v>737</c:v>
                </c:pt>
                <c:pt idx="2949">
                  <c:v>737.25</c:v>
                </c:pt>
                <c:pt idx="2950">
                  <c:v>737.5</c:v>
                </c:pt>
                <c:pt idx="2951">
                  <c:v>737.75</c:v>
                </c:pt>
                <c:pt idx="2952">
                  <c:v>738</c:v>
                </c:pt>
                <c:pt idx="2953">
                  <c:v>738.25</c:v>
                </c:pt>
                <c:pt idx="2954">
                  <c:v>738.5</c:v>
                </c:pt>
                <c:pt idx="2955">
                  <c:v>738.75</c:v>
                </c:pt>
                <c:pt idx="2956">
                  <c:v>739</c:v>
                </c:pt>
                <c:pt idx="2957">
                  <c:v>739.25</c:v>
                </c:pt>
                <c:pt idx="2958">
                  <c:v>739.5</c:v>
                </c:pt>
                <c:pt idx="2959">
                  <c:v>739.75</c:v>
                </c:pt>
                <c:pt idx="2960">
                  <c:v>740</c:v>
                </c:pt>
                <c:pt idx="2961">
                  <c:v>740.25</c:v>
                </c:pt>
                <c:pt idx="2962">
                  <c:v>740.5</c:v>
                </c:pt>
                <c:pt idx="2963">
                  <c:v>740.75</c:v>
                </c:pt>
                <c:pt idx="2964">
                  <c:v>741</c:v>
                </c:pt>
                <c:pt idx="2965">
                  <c:v>741.25</c:v>
                </c:pt>
                <c:pt idx="2966">
                  <c:v>741.5</c:v>
                </c:pt>
                <c:pt idx="2967">
                  <c:v>741.75</c:v>
                </c:pt>
                <c:pt idx="2968">
                  <c:v>742</c:v>
                </c:pt>
                <c:pt idx="2969">
                  <c:v>742.25</c:v>
                </c:pt>
                <c:pt idx="2970">
                  <c:v>742.5</c:v>
                </c:pt>
                <c:pt idx="2971">
                  <c:v>742.75</c:v>
                </c:pt>
                <c:pt idx="2972">
                  <c:v>743</c:v>
                </c:pt>
                <c:pt idx="2973">
                  <c:v>743.25</c:v>
                </c:pt>
                <c:pt idx="2974">
                  <c:v>743.5</c:v>
                </c:pt>
                <c:pt idx="2975">
                  <c:v>743.75</c:v>
                </c:pt>
                <c:pt idx="2976">
                  <c:v>744</c:v>
                </c:pt>
                <c:pt idx="2977">
                  <c:v>744.25</c:v>
                </c:pt>
                <c:pt idx="2978">
                  <c:v>744.5</c:v>
                </c:pt>
                <c:pt idx="2979">
                  <c:v>744.75</c:v>
                </c:pt>
                <c:pt idx="2980">
                  <c:v>745</c:v>
                </c:pt>
                <c:pt idx="2981">
                  <c:v>745.25</c:v>
                </c:pt>
                <c:pt idx="2982">
                  <c:v>745.5</c:v>
                </c:pt>
                <c:pt idx="2983">
                  <c:v>745.75</c:v>
                </c:pt>
                <c:pt idx="2984">
                  <c:v>746</c:v>
                </c:pt>
                <c:pt idx="2985">
                  <c:v>746.25</c:v>
                </c:pt>
                <c:pt idx="2986">
                  <c:v>746.5</c:v>
                </c:pt>
                <c:pt idx="2987">
                  <c:v>746.75</c:v>
                </c:pt>
                <c:pt idx="2988">
                  <c:v>747</c:v>
                </c:pt>
                <c:pt idx="2989">
                  <c:v>747.25</c:v>
                </c:pt>
                <c:pt idx="2990">
                  <c:v>747.5</c:v>
                </c:pt>
                <c:pt idx="2991">
                  <c:v>747.75</c:v>
                </c:pt>
                <c:pt idx="2992">
                  <c:v>748</c:v>
                </c:pt>
                <c:pt idx="2993">
                  <c:v>748.25</c:v>
                </c:pt>
                <c:pt idx="2994">
                  <c:v>748.5</c:v>
                </c:pt>
                <c:pt idx="2995">
                  <c:v>748.75</c:v>
                </c:pt>
                <c:pt idx="2996">
                  <c:v>749</c:v>
                </c:pt>
                <c:pt idx="2997">
                  <c:v>749.25</c:v>
                </c:pt>
                <c:pt idx="2998">
                  <c:v>749.5</c:v>
                </c:pt>
                <c:pt idx="2999">
                  <c:v>749.75</c:v>
                </c:pt>
                <c:pt idx="3000">
                  <c:v>750</c:v>
                </c:pt>
                <c:pt idx="3001">
                  <c:v>750.25</c:v>
                </c:pt>
                <c:pt idx="3002">
                  <c:v>750.5</c:v>
                </c:pt>
                <c:pt idx="3003">
                  <c:v>750.75</c:v>
                </c:pt>
                <c:pt idx="3004">
                  <c:v>751</c:v>
                </c:pt>
                <c:pt idx="3005">
                  <c:v>751.25</c:v>
                </c:pt>
                <c:pt idx="3006">
                  <c:v>751.5</c:v>
                </c:pt>
                <c:pt idx="3007">
                  <c:v>751.75</c:v>
                </c:pt>
                <c:pt idx="3008">
                  <c:v>752</c:v>
                </c:pt>
                <c:pt idx="3009">
                  <c:v>752.25</c:v>
                </c:pt>
                <c:pt idx="3010">
                  <c:v>752.5</c:v>
                </c:pt>
                <c:pt idx="3011">
                  <c:v>752.75</c:v>
                </c:pt>
                <c:pt idx="3012">
                  <c:v>753</c:v>
                </c:pt>
                <c:pt idx="3013">
                  <c:v>753.25</c:v>
                </c:pt>
                <c:pt idx="3014">
                  <c:v>753.5</c:v>
                </c:pt>
                <c:pt idx="3015">
                  <c:v>753.75</c:v>
                </c:pt>
                <c:pt idx="3016">
                  <c:v>754</c:v>
                </c:pt>
                <c:pt idx="3017">
                  <c:v>754.25</c:v>
                </c:pt>
                <c:pt idx="3018">
                  <c:v>754.5</c:v>
                </c:pt>
                <c:pt idx="3019">
                  <c:v>754.75</c:v>
                </c:pt>
                <c:pt idx="3020">
                  <c:v>755</c:v>
                </c:pt>
                <c:pt idx="3021">
                  <c:v>755.25</c:v>
                </c:pt>
                <c:pt idx="3022">
                  <c:v>755.5</c:v>
                </c:pt>
                <c:pt idx="3023">
                  <c:v>755.75</c:v>
                </c:pt>
                <c:pt idx="3024">
                  <c:v>756</c:v>
                </c:pt>
                <c:pt idx="3025">
                  <c:v>756.25</c:v>
                </c:pt>
                <c:pt idx="3026">
                  <c:v>756.5</c:v>
                </c:pt>
                <c:pt idx="3027">
                  <c:v>756.75</c:v>
                </c:pt>
                <c:pt idx="3028">
                  <c:v>757</c:v>
                </c:pt>
                <c:pt idx="3029">
                  <c:v>757.25</c:v>
                </c:pt>
                <c:pt idx="3030">
                  <c:v>757.5</c:v>
                </c:pt>
                <c:pt idx="3031">
                  <c:v>757.75</c:v>
                </c:pt>
                <c:pt idx="3032">
                  <c:v>758</c:v>
                </c:pt>
                <c:pt idx="3033">
                  <c:v>758.25</c:v>
                </c:pt>
                <c:pt idx="3034">
                  <c:v>758.5</c:v>
                </c:pt>
                <c:pt idx="3035">
                  <c:v>758.75</c:v>
                </c:pt>
                <c:pt idx="3036">
                  <c:v>759</c:v>
                </c:pt>
                <c:pt idx="3037">
                  <c:v>759.25</c:v>
                </c:pt>
                <c:pt idx="3038">
                  <c:v>759.5</c:v>
                </c:pt>
                <c:pt idx="3039">
                  <c:v>759.75</c:v>
                </c:pt>
                <c:pt idx="3040">
                  <c:v>760</c:v>
                </c:pt>
                <c:pt idx="3041">
                  <c:v>760.25</c:v>
                </c:pt>
                <c:pt idx="3042">
                  <c:v>760.5</c:v>
                </c:pt>
                <c:pt idx="3043">
                  <c:v>760.75</c:v>
                </c:pt>
                <c:pt idx="3044">
                  <c:v>761</c:v>
                </c:pt>
                <c:pt idx="3045">
                  <c:v>761.25</c:v>
                </c:pt>
                <c:pt idx="3046">
                  <c:v>761.5</c:v>
                </c:pt>
                <c:pt idx="3047">
                  <c:v>761.75</c:v>
                </c:pt>
                <c:pt idx="3048">
                  <c:v>762</c:v>
                </c:pt>
                <c:pt idx="3049">
                  <c:v>762.25</c:v>
                </c:pt>
                <c:pt idx="3050">
                  <c:v>762.5</c:v>
                </c:pt>
                <c:pt idx="3051">
                  <c:v>762.75</c:v>
                </c:pt>
                <c:pt idx="3052">
                  <c:v>763</c:v>
                </c:pt>
                <c:pt idx="3053">
                  <c:v>763.25</c:v>
                </c:pt>
                <c:pt idx="3054">
                  <c:v>763.5</c:v>
                </c:pt>
                <c:pt idx="3055">
                  <c:v>763.75</c:v>
                </c:pt>
                <c:pt idx="3056">
                  <c:v>764</c:v>
                </c:pt>
                <c:pt idx="3057">
                  <c:v>764.25</c:v>
                </c:pt>
                <c:pt idx="3058">
                  <c:v>764.5</c:v>
                </c:pt>
                <c:pt idx="3059">
                  <c:v>764.75</c:v>
                </c:pt>
                <c:pt idx="3060">
                  <c:v>765</c:v>
                </c:pt>
                <c:pt idx="3061">
                  <c:v>765.25</c:v>
                </c:pt>
                <c:pt idx="3062">
                  <c:v>765.5</c:v>
                </c:pt>
                <c:pt idx="3063">
                  <c:v>765.75</c:v>
                </c:pt>
                <c:pt idx="3064">
                  <c:v>766</c:v>
                </c:pt>
                <c:pt idx="3065">
                  <c:v>766.25</c:v>
                </c:pt>
                <c:pt idx="3066">
                  <c:v>766.5</c:v>
                </c:pt>
                <c:pt idx="3067">
                  <c:v>766.75</c:v>
                </c:pt>
                <c:pt idx="3068">
                  <c:v>767</c:v>
                </c:pt>
                <c:pt idx="3069">
                  <c:v>767.25</c:v>
                </c:pt>
                <c:pt idx="3070">
                  <c:v>767.5</c:v>
                </c:pt>
                <c:pt idx="3071">
                  <c:v>767.75</c:v>
                </c:pt>
                <c:pt idx="3072">
                  <c:v>768</c:v>
                </c:pt>
                <c:pt idx="3073">
                  <c:v>768.25</c:v>
                </c:pt>
                <c:pt idx="3074">
                  <c:v>768.5</c:v>
                </c:pt>
                <c:pt idx="3075">
                  <c:v>768.75</c:v>
                </c:pt>
                <c:pt idx="3076">
                  <c:v>769</c:v>
                </c:pt>
                <c:pt idx="3077">
                  <c:v>769.25</c:v>
                </c:pt>
                <c:pt idx="3078">
                  <c:v>769.5</c:v>
                </c:pt>
                <c:pt idx="3079">
                  <c:v>769.75</c:v>
                </c:pt>
                <c:pt idx="3080">
                  <c:v>770</c:v>
                </c:pt>
                <c:pt idx="3081">
                  <c:v>770.25</c:v>
                </c:pt>
                <c:pt idx="3082">
                  <c:v>770.5</c:v>
                </c:pt>
                <c:pt idx="3083">
                  <c:v>770.75</c:v>
                </c:pt>
                <c:pt idx="3084">
                  <c:v>771</c:v>
                </c:pt>
                <c:pt idx="3085">
                  <c:v>771.25</c:v>
                </c:pt>
                <c:pt idx="3086">
                  <c:v>771.5</c:v>
                </c:pt>
                <c:pt idx="3087">
                  <c:v>771.75</c:v>
                </c:pt>
                <c:pt idx="3088">
                  <c:v>772</c:v>
                </c:pt>
                <c:pt idx="3089">
                  <c:v>772.25</c:v>
                </c:pt>
                <c:pt idx="3090">
                  <c:v>772.5</c:v>
                </c:pt>
                <c:pt idx="3091">
                  <c:v>772.75</c:v>
                </c:pt>
                <c:pt idx="3092">
                  <c:v>773</c:v>
                </c:pt>
                <c:pt idx="3093">
                  <c:v>773.25</c:v>
                </c:pt>
                <c:pt idx="3094">
                  <c:v>773.5</c:v>
                </c:pt>
                <c:pt idx="3095">
                  <c:v>773.75</c:v>
                </c:pt>
                <c:pt idx="3096">
                  <c:v>774</c:v>
                </c:pt>
                <c:pt idx="3097">
                  <c:v>774.25</c:v>
                </c:pt>
                <c:pt idx="3098">
                  <c:v>774.5</c:v>
                </c:pt>
                <c:pt idx="3099">
                  <c:v>774.75</c:v>
                </c:pt>
                <c:pt idx="3100">
                  <c:v>775</c:v>
                </c:pt>
                <c:pt idx="3101">
                  <c:v>775.25</c:v>
                </c:pt>
                <c:pt idx="3102">
                  <c:v>775.5</c:v>
                </c:pt>
                <c:pt idx="3103">
                  <c:v>775.75</c:v>
                </c:pt>
                <c:pt idx="3104">
                  <c:v>776</c:v>
                </c:pt>
                <c:pt idx="3105">
                  <c:v>776.25</c:v>
                </c:pt>
                <c:pt idx="3106">
                  <c:v>776.5</c:v>
                </c:pt>
                <c:pt idx="3107">
                  <c:v>776.75</c:v>
                </c:pt>
                <c:pt idx="3108">
                  <c:v>777</c:v>
                </c:pt>
                <c:pt idx="3109">
                  <c:v>777.25</c:v>
                </c:pt>
                <c:pt idx="3110">
                  <c:v>777.5</c:v>
                </c:pt>
                <c:pt idx="3111">
                  <c:v>777.75</c:v>
                </c:pt>
                <c:pt idx="3112">
                  <c:v>778</c:v>
                </c:pt>
                <c:pt idx="3113">
                  <c:v>778.25</c:v>
                </c:pt>
                <c:pt idx="3114">
                  <c:v>778.5</c:v>
                </c:pt>
                <c:pt idx="3115">
                  <c:v>778.75</c:v>
                </c:pt>
                <c:pt idx="3116">
                  <c:v>779</c:v>
                </c:pt>
                <c:pt idx="3117">
                  <c:v>779.25</c:v>
                </c:pt>
                <c:pt idx="3118">
                  <c:v>779.5</c:v>
                </c:pt>
                <c:pt idx="3119">
                  <c:v>779.75</c:v>
                </c:pt>
                <c:pt idx="3120">
                  <c:v>780</c:v>
                </c:pt>
                <c:pt idx="3121">
                  <c:v>780.25</c:v>
                </c:pt>
                <c:pt idx="3122">
                  <c:v>780.5</c:v>
                </c:pt>
                <c:pt idx="3123">
                  <c:v>780.75</c:v>
                </c:pt>
                <c:pt idx="3124">
                  <c:v>781</c:v>
                </c:pt>
                <c:pt idx="3125">
                  <c:v>781.25</c:v>
                </c:pt>
                <c:pt idx="3126">
                  <c:v>781.5</c:v>
                </c:pt>
                <c:pt idx="3127">
                  <c:v>781.75</c:v>
                </c:pt>
                <c:pt idx="3128">
                  <c:v>782</c:v>
                </c:pt>
                <c:pt idx="3129">
                  <c:v>782.25</c:v>
                </c:pt>
                <c:pt idx="3130">
                  <c:v>782.5</c:v>
                </c:pt>
                <c:pt idx="3131">
                  <c:v>782.75</c:v>
                </c:pt>
                <c:pt idx="3132">
                  <c:v>783</c:v>
                </c:pt>
                <c:pt idx="3133">
                  <c:v>783.25</c:v>
                </c:pt>
                <c:pt idx="3134">
                  <c:v>783.5</c:v>
                </c:pt>
                <c:pt idx="3135">
                  <c:v>783.75</c:v>
                </c:pt>
                <c:pt idx="3136">
                  <c:v>784</c:v>
                </c:pt>
                <c:pt idx="3137">
                  <c:v>784.25</c:v>
                </c:pt>
                <c:pt idx="3138">
                  <c:v>784.5</c:v>
                </c:pt>
                <c:pt idx="3139">
                  <c:v>784.75</c:v>
                </c:pt>
                <c:pt idx="3140">
                  <c:v>785</c:v>
                </c:pt>
                <c:pt idx="3141">
                  <c:v>785.25</c:v>
                </c:pt>
                <c:pt idx="3142">
                  <c:v>785.5</c:v>
                </c:pt>
                <c:pt idx="3143">
                  <c:v>785.75</c:v>
                </c:pt>
                <c:pt idx="3144">
                  <c:v>786</c:v>
                </c:pt>
                <c:pt idx="3145">
                  <c:v>786.25</c:v>
                </c:pt>
                <c:pt idx="3146">
                  <c:v>786.5</c:v>
                </c:pt>
                <c:pt idx="3147">
                  <c:v>786.75</c:v>
                </c:pt>
                <c:pt idx="3148">
                  <c:v>787</c:v>
                </c:pt>
                <c:pt idx="3149">
                  <c:v>787.25</c:v>
                </c:pt>
                <c:pt idx="3150">
                  <c:v>787.5</c:v>
                </c:pt>
                <c:pt idx="3151">
                  <c:v>787.75</c:v>
                </c:pt>
                <c:pt idx="3152">
                  <c:v>788</c:v>
                </c:pt>
                <c:pt idx="3153">
                  <c:v>788.25</c:v>
                </c:pt>
                <c:pt idx="3154">
                  <c:v>788.5</c:v>
                </c:pt>
                <c:pt idx="3155">
                  <c:v>788.75</c:v>
                </c:pt>
                <c:pt idx="3156">
                  <c:v>789</c:v>
                </c:pt>
                <c:pt idx="3157">
                  <c:v>789.25</c:v>
                </c:pt>
                <c:pt idx="3158">
                  <c:v>789.5</c:v>
                </c:pt>
                <c:pt idx="3159">
                  <c:v>789.75</c:v>
                </c:pt>
                <c:pt idx="3160">
                  <c:v>790</c:v>
                </c:pt>
                <c:pt idx="3161">
                  <c:v>790.25</c:v>
                </c:pt>
                <c:pt idx="3162">
                  <c:v>790.5</c:v>
                </c:pt>
                <c:pt idx="3163">
                  <c:v>790.75</c:v>
                </c:pt>
                <c:pt idx="3164">
                  <c:v>791</c:v>
                </c:pt>
                <c:pt idx="3165">
                  <c:v>791.25</c:v>
                </c:pt>
                <c:pt idx="3166">
                  <c:v>791.5</c:v>
                </c:pt>
                <c:pt idx="3167">
                  <c:v>791.75</c:v>
                </c:pt>
                <c:pt idx="3168">
                  <c:v>792</c:v>
                </c:pt>
                <c:pt idx="3169">
                  <c:v>792.25</c:v>
                </c:pt>
                <c:pt idx="3170">
                  <c:v>792.5</c:v>
                </c:pt>
                <c:pt idx="3171">
                  <c:v>792.75</c:v>
                </c:pt>
                <c:pt idx="3172">
                  <c:v>793</c:v>
                </c:pt>
                <c:pt idx="3173">
                  <c:v>793.25</c:v>
                </c:pt>
                <c:pt idx="3174">
                  <c:v>793.5</c:v>
                </c:pt>
                <c:pt idx="3175">
                  <c:v>793.75</c:v>
                </c:pt>
                <c:pt idx="3176">
                  <c:v>794</c:v>
                </c:pt>
                <c:pt idx="3177">
                  <c:v>794.25</c:v>
                </c:pt>
                <c:pt idx="3178">
                  <c:v>794.5</c:v>
                </c:pt>
                <c:pt idx="3179">
                  <c:v>794.75</c:v>
                </c:pt>
                <c:pt idx="3180">
                  <c:v>795</c:v>
                </c:pt>
                <c:pt idx="3181">
                  <c:v>795.25</c:v>
                </c:pt>
                <c:pt idx="3182">
                  <c:v>795.5</c:v>
                </c:pt>
                <c:pt idx="3183">
                  <c:v>795.75</c:v>
                </c:pt>
                <c:pt idx="3184">
                  <c:v>796</c:v>
                </c:pt>
                <c:pt idx="3185">
                  <c:v>796.25</c:v>
                </c:pt>
                <c:pt idx="3186">
                  <c:v>796.5</c:v>
                </c:pt>
                <c:pt idx="3187">
                  <c:v>796.75</c:v>
                </c:pt>
                <c:pt idx="3188">
                  <c:v>797</c:v>
                </c:pt>
                <c:pt idx="3189">
                  <c:v>797.25</c:v>
                </c:pt>
                <c:pt idx="3190">
                  <c:v>797.5</c:v>
                </c:pt>
                <c:pt idx="3191">
                  <c:v>797.75</c:v>
                </c:pt>
                <c:pt idx="3192">
                  <c:v>798</c:v>
                </c:pt>
                <c:pt idx="3193">
                  <c:v>798.25</c:v>
                </c:pt>
                <c:pt idx="3194">
                  <c:v>798.5</c:v>
                </c:pt>
                <c:pt idx="3195">
                  <c:v>798.75</c:v>
                </c:pt>
                <c:pt idx="3196">
                  <c:v>799</c:v>
                </c:pt>
                <c:pt idx="3197">
                  <c:v>799.25</c:v>
                </c:pt>
                <c:pt idx="3198">
                  <c:v>799.5</c:v>
                </c:pt>
                <c:pt idx="3199">
                  <c:v>799.75</c:v>
                </c:pt>
                <c:pt idx="3200">
                  <c:v>800</c:v>
                </c:pt>
                <c:pt idx="3201">
                  <c:v>800.25</c:v>
                </c:pt>
                <c:pt idx="3202">
                  <c:v>800.5</c:v>
                </c:pt>
                <c:pt idx="3203">
                  <c:v>800.75</c:v>
                </c:pt>
                <c:pt idx="3204">
                  <c:v>801</c:v>
                </c:pt>
                <c:pt idx="3205">
                  <c:v>801.25</c:v>
                </c:pt>
                <c:pt idx="3206">
                  <c:v>801.5</c:v>
                </c:pt>
                <c:pt idx="3207">
                  <c:v>801.75</c:v>
                </c:pt>
                <c:pt idx="3208">
                  <c:v>802</c:v>
                </c:pt>
                <c:pt idx="3209">
                  <c:v>802.25</c:v>
                </c:pt>
                <c:pt idx="3210">
                  <c:v>802.5</c:v>
                </c:pt>
                <c:pt idx="3211">
                  <c:v>802.75</c:v>
                </c:pt>
                <c:pt idx="3212">
                  <c:v>803</c:v>
                </c:pt>
                <c:pt idx="3213">
                  <c:v>803.25</c:v>
                </c:pt>
                <c:pt idx="3214">
                  <c:v>803.5</c:v>
                </c:pt>
                <c:pt idx="3215">
                  <c:v>803.75</c:v>
                </c:pt>
                <c:pt idx="3216">
                  <c:v>804</c:v>
                </c:pt>
                <c:pt idx="3217">
                  <c:v>804.25</c:v>
                </c:pt>
                <c:pt idx="3218">
                  <c:v>804.5</c:v>
                </c:pt>
                <c:pt idx="3219">
                  <c:v>804.75</c:v>
                </c:pt>
                <c:pt idx="3220">
                  <c:v>805</c:v>
                </c:pt>
                <c:pt idx="3221">
                  <c:v>805.25</c:v>
                </c:pt>
                <c:pt idx="3222">
                  <c:v>805.5</c:v>
                </c:pt>
                <c:pt idx="3223">
                  <c:v>805.75</c:v>
                </c:pt>
                <c:pt idx="3224">
                  <c:v>806</c:v>
                </c:pt>
                <c:pt idx="3225">
                  <c:v>806.25</c:v>
                </c:pt>
                <c:pt idx="3226">
                  <c:v>806.5</c:v>
                </c:pt>
                <c:pt idx="3227">
                  <c:v>806.75</c:v>
                </c:pt>
                <c:pt idx="3228">
                  <c:v>807</c:v>
                </c:pt>
                <c:pt idx="3229">
                  <c:v>807.25</c:v>
                </c:pt>
                <c:pt idx="3230">
                  <c:v>807.5</c:v>
                </c:pt>
                <c:pt idx="3231">
                  <c:v>807.75</c:v>
                </c:pt>
                <c:pt idx="3232">
                  <c:v>808</c:v>
                </c:pt>
                <c:pt idx="3233">
                  <c:v>808.25</c:v>
                </c:pt>
                <c:pt idx="3234">
                  <c:v>808.5</c:v>
                </c:pt>
                <c:pt idx="3235">
                  <c:v>808.75</c:v>
                </c:pt>
                <c:pt idx="3236">
                  <c:v>809</c:v>
                </c:pt>
                <c:pt idx="3237">
                  <c:v>809.25</c:v>
                </c:pt>
                <c:pt idx="3238">
                  <c:v>809.5</c:v>
                </c:pt>
                <c:pt idx="3239">
                  <c:v>809.75</c:v>
                </c:pt>
                <c:pt idx="3240">
                  <c:v>810</c:v>
                </c:pt>
                <c:pt idx="3241">
                  <c:v>810.25</c:v>
                </c:pt>
                <c:pt idx="3242">
                  <c:v>810.5</c:v>
                </c:pt>
                <c:pt idx="3243">
                  <c:v>810.75</c:v>
                </c:pt>
                <c:pt idx="3244">
                  <c:v>811</c:v>
                </c:pt>
                <c:pt idx="3245">
                  <c:v>811.25</c:v>
                </c:pt>
                <c:pt idx="3246">
                  <c:v>811.5</c:v>
                </c:pt>
                <c:pt idx="3247">
                  <c:v>811.75</c:v>
                </c:pt>
                <c:pt idx="3248">
                  <c:v>812</c:v>
                </c:pt>
                <c:pt idx="3249">
                  <c:v>812.25</c:v>
                </c:pt>
                <c:pt idx="3250">
                  <c:v>812.5</c:v>
                </c:pt>
                <c:pt idx="3251">
                  <c:v>812.75</c:v>
                </c:pt>
                <c:pt idx="3252">
                  <c:v>813</c:v>
                </c:pt>
                <c:pt idx="3253">
                  <c:v>813.25</c:v>
                </c:pt>
                <c:pt idx="3254">
                  <c:v>813.5</c:v>
                </c:pt>
                <c:pt idx="3255">
                  <c:v>813.75</c:v>
                </c:pt>
                <c:pt idx="3256">
                  <c:v>814</c:v>
                </c:pt>
                <c:pt idx="3257">
                  <c:v>814.25</c:v>
                </c:pt>
                <c:pt idx="3258">
                  <c:v>814.5</c:v>
                </c:pt>
                <c:pt idx="3259">
                  <c:v>814.75</c:v>
                </c:pt>
                <c:pt idx="3260">
                  <c:v>815</c:v>
                </c:pt>
                <c:pt idx="3261">
                  <c:v>815.25</c:v>
                </c:pt>
                <c:pt idx="3262">
                  <c:v>815.5</c:v>
                </c:pt>
                <c:pt idx="3263">
                  <c:v>815.75</c:v>
                </c:pt>
                <c:pt idx="3264">
                  <c:v>816</c:v>
                </c:pt>
                <c:pt idx="3265">
                  <c:v>816.25</c:v>
                </c:pt>
                <c:pt idx="3266">
                  <c:v>816.5</c:v>
                </c:pt>
                <c:pt idx="3267">
                  <c:v>816.75</c:v>
                </c:pt>
                <c:pt idx="3268">
                  <c:v>817</c:v>
                </c:pt>
                <c:pt idx="3269">
                  <c:v>817.25</c:v>
                </c:pt>
                <c:pt idx="3270">
                  <c:v>817.5</c:v>
                </c:pt>
                <c:pt idx="3271">
                  <c:v>817.75</c:v>
                </c:pt>
                <c:pt idx="3272">
                  <c:v>818</c:v>
                </c:pt>
                <c:pt idx="3273">
                  <c:v>818.25</c:v>
                </c:pt>
                <c:pt idx="3274">
                  <c:v>818.5</c:v>
                </c:pt>
                <c:pt idx="3275">
                  <c:v>818.75</c:v>
                </c:pt>
                <c:pt idx="3276">
                  <c:v>819</c:v>
                </c:pt>
                <c:pt idx="3277">
                  <c:v>819.25</c:v>
                </c:pt>
                <c:pt idx="3278">
                  <c:v>819.5</c:v>
                </c:pt>
                <c:pt idx="3279">
                  <c:v>819.75</c:v>
                </c:pt>
                <c:pt idx="3280">
                  <c:v>820</c:v>
                </c:pt>
                <c:pt idx="3281">
                  <c:v>820.25</c:v>
                </c:pt>
                <c:pt idx="3282">
                  <c:v>820.5</c:v>
                </c:pt>
                <c:pt idx="3283">
                  <c:v>820.75</c:v>
                </c:pt>
                <c:pt idx="3284">
                  <c:v>821</c:v>
                </c:pt>
                <c:pt idx="3285">
                  <c:v>821.25</c:v>
                </c:pt>
                <c:pt idx="3286">
                  <c:v>821.5</c:v>
                </c:pt>
                <c:pt idx="3287">
                  <c:v>821.75</c:v>
                </c:pt>
                <c:pt idx="3288">
                  <c:v>822</c:v>
                </c:pt>
                <c:pt idx="3289">
                  <c:v>822.25</c:v>
                </c:pt>
                <c:pt idx="3290">
                  <c:v>822.5</c:v>
                </c:pt>
                <c:pt idx="3291">
                  <c:v>822.75</c:v>
                </c:pt>
                <c:pt idx="3292">
                  <c:v>823</c:v>
                </c:pt>
                <c:pt idx="3293">
                  <c:v>823.25</c:v>
                </c:pt>
                <c:pt idx="3294">
                  <c:v>823.5</c:v>
                </c:pt>
                <c:pt idx="3295">
                  <c:v>823.75</c:v>
                </c:pt>
                <c:pt idx="3296">
                  <c:v>824</c:v>
                </c:pt>
                <c:pt idx="3297">
                  <c:v>824.25</c:v>
                </c:pt>
                <c:pt idx="3298">
                  <c:v>824.5</c:v>
                </c:pt>
                <c:pt idx="3299">
                  <c:v>824.75</c:v>
                </c:pt>
                <c:pt idx="3300">
                  <c:v>825</c:v>
                </c:pt>
                <c:pt idx="3301">
                  <c:v>825.25</c:v>
                </c:pt>
                <c:pt idx="3302">
                  <c:v>825.5</c:v>
                </c:pt>
                <c:pt idx="3303">
                  <c:v>825.75</c:v>
                </c:pt>
                <c:pt idx="3304">
                  <c:v>826</c:v>
                </c:pt>
                <c:pt idx="3305">
                  <c:v>826.25</c:v>
                </c:pt>
                <c:pt idx="3306">
                  <c:v>826.5</c:v>
                </c:pt>
                <c:pt idx="3307">
                  <c:v>826.75</c:v>
                </c:pt>
                <c:pt idx="3308">
                  <c:v>827</c:v>
                </c:pt>
                <c:pt idx="3309">
                  <c:v>827.25</c:v>
                </c:pt>
                <c:pt idx="3310">
                  <c:v>827.5</c:v>
                </c:pt>
                <c:pt idx="3311">
                  <c:v>827.75</c:v>
                </c:pt>
                <c:pt idx="3312">
                  <c:v>828</c:v>
                </c:pt>
                <c:pt idx="3313">
                  <c:v>828.25</c:v>
                </c:pt>
                <c:pt idx="3314">
                  <c:v>828.5</c:v>
                </c:pt>
                <c:pt idx="3315">
                  <c:v>828.75</c:v>
                </c:pt>
                <c:pt idx="3316">
                  <c:v>829</c:v>
                </c:pt>
                <c:pt idx="3317">
                  <c:v>829.25</c:v>
                </c:pt>
                <c:pt idx="3318">
                  <c:v>829.5</c:v>
                </c:pt>
                <c:pt idx="3319">
                  <c:v>829.75</c:v>
                </c:pt>
                <c:pt idx="3320">
                  <c:v>830</c:v>
                </c:pt>
                <c:pt idx="3321">
                  <c:v>830.25</c:v>
                </c:pt>
                <c:pt idx="3322">
                  <c:v>830.5</c:v>
                </c:pt>
                <c:pt idx="3323">
                  <c:v>830.75</c:v>
                </c:pt>
                <c:pt idx="3324">
                  <c:v>831</c:v>
                </c:pt>
                <c:pt idx="3325">
                  <c:v>831.25</c:v>
                </c:pt>
                <c:pt idx="3326">
                  <c:v>831.5</c:v>
                </c:pt>
                <c:pt idx="3327">
                  <c:v>831.75</c:v>
                </c:pt>
                <c:pt idx="3328">
                  <c:v>832</c:v>
                </c:pt>
                <c:pt idx="3329">
                  <c:v>832.25</c:v>
                </c:pt>
                <c:pt idx="3330">
                  <c:v>832.5</c:v>
                </c:pt>
                <c:pt idx="3331">
                  <c:v>832.75</c:v>
                </c:pt>
                <c:pt idx="3332">
                  <c:v>833</c:v>
                </c:pt>
                <c:pt idx="3333">
                  <c:v>833.25</c:v>
                </c:pt>
                <c:pt idx="3334">
                  <c:v>833.5</c:v>
                </c:pt>
                <c:pt idx="3335">
                  <c:v>833.75</c:v>
                </c:pt>
                <c:pt idx="3336">
                  <c:v>834</c:v>
                </c:pt>
                <c:pt idx="3337">
                  <c:v>834.25</c:v>
                </c:pt>
                <c:pt idx="3338">
                  <c:v>834.5</c:v>
                </c:pt>
                <c:pt idx="3339">
                  <c:v>834.75</c:v>
                </c:pt>
                <c:pt idx="3340">
                  <c:v>835</c:v>
                </c:pt>
                <c:pt idx="3341">
                  <c:v>835.25</c:v>
                </c:pt>
                <c:pt idx="3342">
                  <c:v>835.5</c:v>
                </c:pt>
                <c:pt idx="3343">
                  <c:v>835.75</c:v>
                </c:pt>
                <c:pt idx="3344">
                  <c:v>836</c:v>
                </c:pt>
                <c:pt idx="3345">
                  <c:v>836.25</c:v>
                </c:pt>
                <c:pt idx="3346">
                  <c:v>836.5</c:v>
                </c:pt>
                <c:pt idx="3347">
                  <c:v>836.75</c:v>
                </c:pt>
                <c:pt idx="3348">
                  <c:v>837</c:v>
                </c:pt>
                <c:pt idx="3349">
                  <c:v>837.25</c:v>
                </c:pt>
                <c:pt idx="3350">
                  <c:v>837.5</c:v>
                </c:pt>
                <c:pt idx="3351">
                  <c:v>837.75</c:v>
                </c:pt>
                <c:pt idx="3352">
                  <c:v>838</c:v>
                </c:pt>
                <c:pt idx="3353">
                  <c:v>838.25</c:v>
                </c:pt>
                <c:pt idx="3354">
                  <c:v>838.5</c:v>
                </c:pt>
                <c:pt idx="3355">
                  <c:v>838.75</c:v>
                </c:pt>
                <c:pt idx="3356">
                  <c:v>839</c:v>
                </c:pt>
                <c:pt idx="3357">
                  <c:v>839.25</c:v>
                </c:pt>
                <c:pt idx="3358">
                  <c:v>839.5</c:v>
                </c:pt>
                <c:pt idx="3359">
                  <c:v>839.75</c:v>
                </c:pt>
                <c:pt idx="3360">
                  <c:v>840</c:v>
                </c:pt>
                <c:pt idx="3361">
                  <c:v>840.25</c:v>
                </c:pt>
                <c:pt idx="3362">
                  <c:v>840.5</c:v>
                </c:pt>
                <c:pt idx="3363">
                  <c:v>840.75</c:v>
                </c:pt>
                <c:pt idx="3364">
                  <c:v>841</c:v>
                </c:pt>
                <c:pt idx="3365">
                  <c:v>841.25</c:v>
                </c:pt>
                <c:pt idx="3366">
                  <c:v>841.5</c:v>
                </c:pt>
                <c:pt idx="3367">
                  <c:v>841.75</c:v>
                </c:pt>
                <c:pt idx="3368">
                  <c:v>842</c:v>
                </c:pt>
                <c:pt idx="3369">
                  <c:v>842.25</c:v>
                </c:pt>
                <c:pt idx="3370">
                  <c:v>842.5</c:v>
                </c:pt>
                <c:pt idx="3371">
                  <c:v>842.75</c:v>
                </c:pt>
                <c:pt idx="3372">
                  <c:v>843</c:v>
                </c:pt>
                <c:pt idx="3373">
                  <c:v>843.25</c:v>
                </c:pt>
                <c:pt idx="3374">
                  <c:v>843.5</c:v>
                </c:pt>
                <c:pt idx="3375">
                  <c:v>843.75</c:v>
                </c:pt>
                <c:pt idx="3376">
                  <c:v>844</c:v>
                </c:pt>
                <c:pt idx="3377">
                  <c:v>844.25</c:v>
                </c:pt>
                <c:pt idx="3378">
                  <c:v>844.5</c:v>
                </c:pt>
                <c:pt idx="3379">
                  <c:v>844.75</c:v>
                </c:pt>
                <c:pt idx="3380">
                  <c:v>845</c:v>
                </c:pt>
                <c:pt idx="3381">
                  <c:v>845.25</c:v>
                </c:pt>
                <c:pt idx="3382">
                  <c:v>845.5</c:v>
                </c:pt>
                <c:pt idx="3383">
                  <c:v>845.75</c:v>
                </c:pt>
                <c:pt idx="3384">
                  <c:v>846</c:v>
                </c:pt>
                <c:pt idx="3385">
                  <c:v>846.25</c:v>
                </c:pt>
                <c:pt idx="3386">
                  <c:v>846.5</c:v>
                </c:pt>
                <c:pt idx="3387">
                  <c:v>846.75</c:v>
                </c:pt>
                <c:pt idx="3388">
                  <c:v>847</c:v>
                </c:pt>
                <c:pt idx="3389">
                  <c:v>847.25</c:v>
                </c:pt>
                <c:pt idx="3390">
                  <c:v>847.5</c:v>
                </c:pt>
                <c:pt idx="3391">
                  <c:v>847.75</c:v>
                </c:pt>
                <c:pt idx="3392">
                  <c:v>848</c:v>
                </c:pt>
                <c:pt idx="3393">
                  <c:v>848.25</c:v>
                </c:pt>
                <c:pt idx="3394">
                  <c:v>848.5</c:v>
                </c:pt>
                <c:pt idx="3395">
                  <c:v>848.75</c:v>
                </c:pt>
                <c:pt idx="3396">
                  <c:v>849</c:v>
                </c:pt>
                <c:pt idx="3397">
                  <c:v>849.25</c:v>
                </c:pt>
                <c:pt idx="3398">
                  <c:v>849.5</c:v>
                </c:pt>
                <c:pt idx="3399">
                  <c:v>849.75</c:v>
                </c:pt>
                <c:pt idx="3400">
                  <c:v>850</c:v>
                </c:pt>
                <c:pt idx="3401">
                  <c:v>850.25</c:v>
                </c:pt>
                <c:pt idx="3402">
                  <c:v>850.5</c:v>
                </c:pt>
                <c:pt idx="3403">
                  <c:v>850.75</c:v>
                </c:pt>
                <c:pt idx="3404">
                  <c:v>851</c:v>
                </c:pt>
                <c:pt idx="3405">
                  <c:v>851.25</c:v>
                </c:pt>
                <c:pt idx="3406">
                  <c:v>851.5</c:v>
                </c:pt>
                <c:pt idx="3407">
                  <c:v>851.75</c:v>
                </c:pt>
                <c:pt idx="3408">
                  <c:v>852</c:v>
                </c:pt>
                <c:pt idx="3409">
                  <c:v>852.25</c:v>
                </c:pt>
                <c:pt idx="3410">
                  <c:v>852.5</c:v>
                </c:pt>
                <c:pt idx="3411">
                  <c:v>852.75</c:v>
                </c:pt>
                <c:pt idx="3412">
                  <c:v>853</c:v>
                </c:pt>
                <c:pt idx="3413">
                  <c:v>853.25</c:v>
                </c:pt>
                <c:pt idx="3414">
                  <c:v>853.5</c:v>
                </c:pt>
                <c:pt idx="3415">
                  <c:v>853.75</c:v>
                </c:pt>
                <c:pt idx="3416">
                  <c:v>854</c:v>
                </c:pt>
                <c:pt idx="3417">
                  <c:v>854.25</c:v>
                </c:pt>
                <c:pt idx="3418">
                  <c:v>854.5</c:v>
                </c:pt>
                <c:pt idx="3419">
                  <c:v>854.75</c:v>
                </c:pt>
                <c:pt idx="3420">
                  <c:v>855</c:v>
                </c:pt>
                <c:pt idx="3421">
                  <c:v>855.25</c:v>
                </c:pt>
                <c:pt idx="3422">
                  <c:v>855.5</c:v>
                </c:pt>
                <c:pt idx="3423">
                  <c:v>855.75</c:v>
                </c:pt>
                <c:pt idx="3424">
                  <c:v>856</c:v>
                </c:pt>
                <c:pt idx="3425">
                  <c:v>856.25</c:v>
                </c:pt>
                <c:pt idx="3426">
                  <c:v>856.5</c:v>
                </c:pt>
                <c:pt idx="3427">
                  <c:v>856.75</c:v>
                </c:pt>
                <c:pt idx="3428">
                  <c:v>857</c:v>
                </c:pt>
                <c:pt idx="3429">
                  <c:v>857.25</c:v>
                </c:pt>
                <c:pt idx="3430">
                  <c:v>857.5</c:v>
                </c:pt>
                <c:pt idx="3431">
                  <c:v>857.75</c:v>
                </c:pt>
                <c:pt idx="3432">
                  <c:v>858</c:v>
                </c:pt>
                <c:pt idx="3433">
                  <c:v>858.25</c:v>
                </c:pt>
                <c:pt idx="3434">
                  <c:v>858.5</c:v>
                </c:pt>
                <c:pt idx="3435">
                  <c:v>858.75</c:v>
                </c:pt>
                <c:pt idx="3436">
                  <c:v>859</c:v>
                </c:pt>
                <c:pt idx="3437">
                  <c:v>859.25</c:v>
                </c:pt>
                <c:pt idx="3438">
                  <c:v>859.5</c:v>
                </c:pt>
                <c:pt idx="3439">
                  <c:v>859.75</c:v>
                </c:pt>
                <c:pt idx="3440">
                  <c:v>860</c:v>
                </c:pt>
                <c:pt idx="3441">
                  <c:v>860.25</c:v>
                </c:pt>
                <c:pt idx="3442">
                  <c:v>860.5</c:v>
                </c:pt>
                <c:pt idx="3443">
                  <c:v>860.75</c:v>
                </c:pt>
                <c:pt idx="3444">
                  <c:v>861</c:v>
                </c:pt>
                <c:pt idx="3445">
                  <c:v>861.25</c:v>
                </c:pt>
                <c:pt idx="3446">
                  <c:v>861.5</c:v>
                </c:pt>
                <c:pt idx="3447">
                  <c:v>861.75</c:v>
                </c:pt>
                <c:pt idx="3448">
                  <c:v>862</c:v>
                </c:pt>
                <c:pt idx="3449">
                  <c:v>862.25</c:v>
                </c:pt>
                <c:pt idx="3450">
                  <c:v>862.5</c:v>
                </c:pt>
                <c:pt idx="3451">
                  <c:v>862.75</c:v>
                </c:pt>
                <c:pt idx="3452">
                  <c:v>863</c:v>
                </c:pt>
                <c:pt idx="3453">
                  <c:v>863.25</c:v>
                </c:pt>
                <c:pt idx="3454">
                  <c:v>863.5</c:v>
                </c:pt>
                <c:pt idx="3455">
                  <c:v>863.75</c:v>
                </c:pt>
                <c:pt idx="3456">
                  <c:v>864</c:v>
                </c:pt>
                <c:pt idx="3457">
                  <c:v>864.25</c:v>
                </c:pt>
                <c:pt idx="3458">
                  <c:v>864.5</c:v>
                </c:pt>
                <c:pt idx="3459">
                  <c:v>864.75</c:v>
                </c:pt>
                <c:pt idx="3460">
                  <c:v>865</c:v>
                </c:pt>
                <c:pt idx="3461">
                  <c:v>865.25</c:v>
                </c:pt>
                <c:pt idx="3462">
                  <c:v>865.5</c:v>
                </c:pt>
                <c:pt idx="3463">
                  <c:v>865.75</c:v>
                </c:pt>
                <c:pt idx="3464">
                  <c:v>866</c:v>
                </c:pt>
                <c:pt idx="3465">
                  <c:v>866.25</c:v>
                </c:pt>
                <c:pt idx="3466">
                  <c:v>866.5</c:v>
                </c:pt>
                <c:pt idx="3467">
                  <c:v>866.75</c:v>
                </c:pt>
                <c:pt idx="3468">
                  <c:v>867</c:v>
                </c:pt>
                <c:pt idx="3469">
                  <c:v>867.25</c:v>
                </c:pt>
                <c:pt idx="3470">
                  <c:v>867.5</c:v>
                </c:pt>
                <c:pt idx="3471">
                  <c:v>867.75</c:v>
                </c:pt>
                <c:pt idx="3472">
                  <c:v>868</c:v>
                </c:pt>
                <c:pt idx="3473">
                  <c:v>868.25</c:v>
                </c:pt>
                <c:pt idx="3474">
                  <c:v>868.5</c:v>
                </c:pt>
                <c:pt idx="3475">
                  <c:v>868.75</c:v>
                </c:pt>
                <c:pt idx="3476">
                  <c:v>869</c:v>
                </c:pt>
                <c:pt idx="3477">
                  <c:v>869.25</c:v>
                </c:pt>
                <c:pt idx="3478">
                  <c:v>869.5</c:v>
                </c:pt>
                <c:pt idx="3479">
                  <c:v>869.75</c:v>
                </c:pt>
                <c:pt idx="3480">
                  <c:v>870</c:v>
                </c:pt>
                <c:pt idx="3481">
                  <c:v>870.25</c:v>
                </c:pt>
                <c:pt idx="3482">
                  <c:v>870.5</c:v>
                </c:pt>
                <c:pt idx="3483">
                  <c:v>870.75</c:v>
                </c:pt>
                <c:pt idx="3484">
                  <c:v>871</c:v>
                </c:pt>
                <c:pt idx="3485">
                  <c:v>871.25</c:v>
                </c:pt>
                <c:pt idx="3486">
                  <c:v>871.5</c:v>
                </c:pt>
                <c:pt idx="3487">
                  <c:v>871.75</c:v>
                </c:pt>
                <c:pt idx="3488">
                  <c:v>872</c:v>
                </c:pt>
                <c:pt idx="3489">
                  <c:v>872.25</c:v>
                </c:pt>
                <c:pt idx="3490">
                  <c:v>872.5</c:v>
                </c:pt>
                <c:pt idx="3491">
                  <c:v>872.75</c:v>
                </c:pt>
                <c:pt idx="3492">
                  <c:v>873</c:v>
                </c:pt>
                <c:pt idx="3493">
                  <c:v>873.25</c:v>
                </c:pt>
                <c:pt idx="3494">
                  <c:v>873.5</c:v>
                </c:pt>
                <c:pt idx="3495">
                  <c:v>873.75</c:v>
                </c:pt>
                <c:pt idx="3496">
                  <c:v>874</c:v>
                </c:pt>
                <c:pt idx="3497">
                  <c:v>874.25</c:v>
                </c:pt>
                <c:pt idx="3498">
                  <c:v>874.5</c:v>
                </c:pt>
                <c:pt idx="3499">
                  <c:v>874.75</c:v>
                </c:pt>
                <c:pt idx="3500">
                  <c:v>875</c:v>
                </c:pt>
                <c:pt idx="3501">
                  <c:v>875.25</c:v>
                </c:pt>
                <c:pt idx="3502">
                  <c:v>875.5</c:v>
                </c:pt>
                <c:pt idx="3503">
                  <c:v>875.75</c:v>
                </c:pt>
                <c:pt idx="3504">
                  <c:v>876</c:v>
                </c:pt>
                <c:pt idx="3505">
                  <c:v>876.25</c:v>
                </c:pt>
                <c:pt idx="3506">
                  <c:v>876.5</c:v>
                </c:pt>
                <c:pt idx="3507">
                  <c:v>876.75</c:v>
                </c:pt>
                <c:pt idx="3508">
                  <c:v>877</c:v>
                </c:pt>
                <c:pt idx="3509">
                  <c:v>877.25</c:v>
                </c:pt>
                <c:pt idx="3510">
                  <c:v>877.5</c:v>
                </c:pt>
                <c:pt idx="3511">
                  <c:v>877.75</c:v>
                </c:pt>
                <c:pt idx="3512">
                  <c:v>878</c:v>
                </c:pt>
                <c:pt idx="3513">
                  <c:v>878.25</c:v>
                </c:pt>
                <c:pt idx="3514">
                  <c:v>878.5</c:v>
                </c:pt>
                <c:pt idx="3515">
                  <c:v>878.75</c:v>
                </c:pt>
                <c:pt idx="3516">
                  <c:v>879</c:v>
                </c:pt>
                <c:pt idx="3517">
                  <c:v>879.25</c:v>
                </c:pt>
                <c:pt idx="3518">
                  <c:v>879.5</c:v>
                </c:pt>
                <c:pt idx="3519">
                  <c:v>879.75</c:v>
                </c:pt>
                <c:pt idx="3520">
                  <c:v>880</c:v>
                </c:pt>
                <c:pt idx="3521">
                  <c:v>880.25</c:v>
                </c:pt>
                <c:pt idx="3522">
                  <c:v>880.5</c:v>
                </c:pt>
                <c:pt idx="3523">
                  <c:v>880.75</c:v>
                </c:pt>
                <c:pt idx="3524">
                  <c:v>881</c:v>
                </c:pt>
                <c:pt idx="3525">
                  <c:v>881.25</c:v>
                </c:pt>
                <c:pt idx="3526">
                  <c:v>881.5</c:v>
                </c:pt>
                <c:pt idx="3527">
                  <c:v>881.75</c:v>
                </c:pt>
                <c:pt idx="3528">
                  <c:v>882</c:v>
                </c:pt>
                <c:pt idx="3529">
                  <c:v>882.25</c:v>
                </c:pt>
                <c:pt idx="3530">
                  <c:v>882.5</c:v>
                </c:pt>
                <c:pt idx="3531">
                  <c:v>882.75</c:v>
                </c:pt>
                <c:pt idx="3532">
                  <c:v>883</c:v>
                </c:pt>
                <c:pt idx="3533">
                  <c:v>883.25</c:v>
                </c:pt>
                <c:pt idx="3534">
                  <c:v>883.5</c:v>
                </c:pt>
                <c:pt idx="3535">
                  <c:v>883.75</c:v>
                </c:pt>
                <c:pt idx="3536">
                  <c:v>884</c:v>
                </c:pt>
                <c:pt idx="3537">
                  <c:v>884.25</c:v>
                </c:pt>
                <c:pt idx="3538">
                  <c:v>884.5</c:v>
                </c:pt>
                <c:pt idx="3539">
                  <c:v>884.75</c:v>
                </c:pt>
                <c:pt idx="3540">
                  <c:v>885</c:v>
                </c:pt>
                <c:pt idx="3541">
                  <c:v>885.25</c:v>
                </c:pt>
                <c:pt idx="3542">
                  <c:v>885.5</c:v>
                </c:pt>
                <c:pt idx="3543">
                  <c:v>885.75</c:v>
                </c:pt>
                <c:pt idx="3544">
                  <c:v>886</c:v>
                </c:pt>
                <c:pt idx="3545">
                  <c:v>886.25</c:v>
                </c:pt>
                <c:pt idx="3546">
                  <c:v>886.5</c:v>
                </c:pt>
                <c:pt idx="3547">
                  <c:v>886.75</c:v>
                </c:pt>
                <c:pt idx="3548">
                  <c:v>887</c:v>
                </c:pt>
                <c:pt idx="3549">
                  <c:v>887.25</c:v>
                </c:pt>
                <c:pt idx="3550">
                  <c:v>887.5</c:v>
                </c:pt>
                <c:pt idx="3551">
                  <c:v>887.75</c:v>
                </c:pt>
                <c:pt idx="3552">
                  <c:v>888</c:v>
                </c:pt>
                <c:pt idx="3553">
                  <c:v>888.25</c:v>
                </c:pt>
                <c:pt idx="3554">
                  <c:v>888.5</c:v>
                </c:pt>
                <c:pt idx="3555">
                  <c:v>888.75</c:v>
                </c:pt>
                <c:pt idx="3556">
                  <c:v>889</c:v>
                </c:pt>
                <c:pt idx="3557">
                  <c:v>889.25</c:v>
                </c:pt>
                <c:pt idx="3558">
                  <c:v>889.5</c:v>
                </c:pt>
                <c:pt idx="3559">
                  <c:v>889.75</c:v>
                </c:pt>
                <c:pt idx="3560">
                  <c:v>890</c:v>
                </c:pt>
                <c:pt idx="3561">
                  <c:v>890.25</c:v>
                </c:pt>
                <c:pt idx="3562">
                  <c:v>890.5</c:v>
                </c:pt>
                <c:pt idx="3563">
                  <c:v>890.75</c:v>
                </c:pt>
                <c:pt idx="3564">
                  <c:v>891</c:v>
                </c:pt>
                <c:pt idx="3565">
                  <c:v>891.25</c:v>
                </c:pt>
                <c:pt idx="3566">
                  <c:v>891.5</c:v>
                </c:pt>
                <c:pt idx="3567">
                  <c:v>891.75</c:v>
                </c:pt>
                <c:pt idx="3568">
                  <c:v>892</c:v>
                </c:pt>
                <c:pt idx="3569">
                  <c:v>892.25</c:v>
                </c:pt>
                <c:pt idx="3570">
                  <c:v>892.5</c:v>
                </c:pt>
                <c:pt idx="3571">
                  <c:v>892.75</c:v>
                </c:pt>
                <c:pt idx="3572">
                  <c:v>893</c:v>
                </c:pt>
                <c:pt idx="3573">
                  <c:v>893.25</c:v>
                </c:pt>
                <c:pt idx="3574">
                  <c:v>893.5</c:v>
                </c:pt>
                <c:pt idx="3575">
                  <c:v>893.75</c:v>
                </c:pt>
                <c:pt idx="3576">
                  <c:v>894</c:v>
                </c:pt>
                <c:pt idx="3577">
                  <c:v>894.25</c:v>
                </c:pt>
                <c:pt idx="3578">
                  <c:v>894.5</c:v>
                </c:pt>
                <c:pt idx="3579">
                  <c:v>894.75</c:v>
                </c:pt>
                <c:pt idx="3580">
                  <c:v>895</c:v>
                </c:pt>
                <c:pt idx="3581">
                  <c:v>895.25</c:v>
                </c:pt>
                <c:pt idx="3582">
                  <c:v>895.5</c:v>
                </c:pt>
                <c:pt idx="3583">
                  <c:v>895.75</c:v>
                </c:pt>
                <c:pt idx="3584">
                  <c:v>896</c:v>
                </c:pt>
                <c:pt idx="3585">
                  <c:v>896.25</c:v>
                </c:pt>
                <c:pt idx="3586">
                  <c:v>896.5</c:v>
                </c:pt>
                <c:pt idx="3587">
                  <c:v>896.75</c:v>
                </c:pt>
                <c:pt idx="3588">
                  <c:v>897</c:v>
                </c:pt>
                <c:pt idx="3589">
                  <c:v>897.25</c:v>
                </c:pt>
                <c:pt idx="3590">
                  <c:v>897.5</c:v>
                </c:pt>
                <c:pt idx="3591">
                  <c:v>897.75</c:v>
                </c:pt>
                <c:pt idx="3592">
                  <c:v>898</c:v>
                </c:pt>
                <c:pt idx="3593">
                  <c:v>898.25</c:v>
                </c:pt>
                <c:pt idx="3594">
                  <c:v>898.5</c:v>
                </c:pt>
                <c:pt idx="3595">
                  <c:v>898.75</c:v>
                </c:pt>
                <c:pt idx="3596">
                  <c:v>899</c:v>
                </c:pt>
                <c:pt idx="3597">
                  <c:v>899.25</c:v>
                </c:pt>
                <c:pt idx="3598">
                  <c:v>899.5</c:v>
                </c:pt>
                <c:pt idx="3599">
                  <c:v>899.75</c:v>
                </c:pt>
                <c:pt idx="3600">
                  <c:v>900</c:v>
                </c:pt>
                <c:pt idx="3601">
                  <c:v>900.25</c:v>
                </c:pt>
                <c:pt idx="3602">
                  <c:v>900.5</c:v>
                </c:pt>
                <c:pt idx="3603">
                  <c:v>900.75</c:v>
                </c:pt>
                <c:pt idx="3604">
                  <c:v>901</c:v>
                </c:pt>
                <c:pt idx="3605">
                  <c:v>901.25</c:v>
                </c:pt>
                <c:pt idx="3606">
                  <c:v>901.5</c:v>
                </c:pt>
                <c:pt idx="3607">
                  <c:v>901.75</c:v>
                </c:pt>
                <c:pt idx="3608">
                  <c:v>902</c:v>
                </c:pt>
                <c:pt idx="3609">
                  <c:v>902.25</c:v>
                </c:pt>
                <c:pt idx="3610">
                  <c:v>902.5</c:v>
                </c:pt>
                <c:pt idx="3611">
                  <c:v>902.75</c:v>
                </c:pt>
                <c:pt idx="3612">
                  <c:v>903</c:v>
                </c:pt>
                <c:pt idx="3613">
                  <c:v>903.25</c:v>
                </c:pt>
                <c:pt idx="3614">
                  <c:v>903.5</c:v>
                </c:pt>
                <c:pt idx="3615">
                  <c:v>903.75</c:v>
                </c:pt>
                <c:pt idx="3616">
                  <c:v>904</c:v>
                </c:pt>
                <c:pt idx="3617">
                  <c:v>904.25</c:v>
                </c:pt>
                <c:pt idx="3618">
                  <c:v>904.5</c:v>
                </c:pt>
                <c:pt idx="3619">
                  <c:v>904.75</c:v>
                </c:pt>
                <c:pt idx="3620">
                  <c:v>905</c:v>
                </c:pt>
                <c:pt idx="3621">
                  <c:v>905.25</c:v>
                </c:pt>
                <c:pt idx="3622">
                  <c:v>905.5</c:v>
                </c:pt>
                <c:pt idx="3623">
                  <c:v>905.75</c:v>
                </c:pt>
                <c:pt idx="3624">
                  <c:v>906</c:v>
                </c:pt>
                <c:pt idx="3625">
                  <c:v>906.25</c:v>
                </c:pt>
                <c:pt idx="3626">
                  <c:v>906.5</c:v>
                </c:pt>
                <c:pt idx="3627">
                  <c:v>906.75</c:v>
                </c:pt>
                <c:pt idx="3628">
                  <c:v>907</c:v>
                </c:pt>
                <c:pt idx="3629">
                  <c:v>907.25</c:v>
                </c:pt>
                <c:pt idx="3630">
                  <c:v>907.5</c:v>
                </c:pt>
                <c:pt idx="3631">
                  <c:v>907.75</c:v>
                </c:pt>
                <c:pt idx="3632">
                  <c:v>908</c:v>
                </c:pt>
                <c:pt idx="3633">
                  <c:v>908.25</c:v>
                </c:pt>
                <c:pt idx="3634">
                  <c:v>908.5</c:v>
                </c:pt>
                <c:pt idx="3635">
                  <c:v>908.75</c:v>
                </c:pt>
                <c:pt idx="3636">
                  <c:v>909</c:v>
                </c:pt>
                <c:pt idx="3637">
                  <c:v>909.25</c:v>
                </c:pt>
                <c:pt idx="3638">
                  <c:v>909.5</c:v>
                </c:pt>
                <c:pt idx="3639">
                  <c:v>909.75</c:v>
                </c:pt>
                <c:pt idx="3640">
                  <c:v>910</c:v>
                </c:pt>
                <c:pt idx="3641">
                  <c:v>910.25</c:v>
                </c:pt>
                <c:pt idx="3642">
                  <c:v>910.5</c:v>
                </c:pt>
                <c:pt idx="3643">
                  <c:v>910.75</c:v>
                </c:pt>
                <c:pt idx="3644">
                  <c:v>911</c:v>
                </c:pt>
                <c:pt idx="3645">
                  <c:v>911.25</c:v>
                </c:pt>
                <c:pt idx="3646">
                  <c:v>911.5</c:v>
                </c:pt>
                <c:pt idx="3647">
                  <c:v>911.75</c:v>
                </c:pt>
                <c:pt idx="3648">
                  <c:v>912</c:v>
                </c:pt>
                <c:pt idx="3649">
                  <c:v>912.25</c:v>
                </c:pt>
                <c:pt idx="3650">
                  <c:v>912.5</c:v>
                </c:pt>
                <c:pt idx="3651">
                  <c:v>912.75</c:v>
                </c:pt>
                <c:pt idx="3652">
                  <c:v>913</c:v>
                </c:pt>
                <c:pt idx="3653">
                  <c:v>913.25</c:v>
                </c:pt>
                <c:pt idx="3654">
                  <c:v>913.5</c:v>
                </c:pt>
                <c:pt idx="3655">
                  <c:v>913.75</c:v>
                </c:pt>
                <c:pt idx="3656">
                  <c:v>914</c:v>
                </c:pt>
                <c:pt idx="3657">
                  <c:v>914.25</c:v>
                </c:pt>
                <c:pt idx="3658">
                  <c:v>914.5</c:v>
                </c:pt>
                <c:pt idx="3659">
                  <c:v>914.75</c:v>
                </c:pt>
                <c:pt idx="3660">
                  <c:v>915</c:v>
                </c:pt>
                <c:pt idx="3661">
                  <c:v>915.25</c:v>
                </c:pt>
                <c:pt idx="3662">
                  <c:v>915.5</c:v>
                </c:pt>
                <c:pt idx="3663">
                  <c:v>915.75</c:v>
                </c:pt>
                <c:pt idx="3664">
                  <c:v>916</c:v>
                </c:pt>
                <c:pt idx="3665">
                  <c:v>916.25</c:v>
                </c:pt>
                <c:pt idx="3666">
                  <c:v>916.5</c:v>
                </c:pt>
                <c:pt idx="3667">
                  <c:v>916.75</c:v>
                </c:pt>
                <c:pt idx="3668">
                  <c:v>917</c:v>
                </c:pt>
                <c:pt idx="3669">
                  <c:v>917.25</c:v>
                </c:pt>
                <c:pt idx="3670">
                  <c:v>917.5</c:v>
                </c:pt>
                <c:pt idx="3671">
                  <c:v>917.75</c:v>
                </c:pt>
                <c:pt idx="3672">
                  <c:v>918</c:v>
                </c:pt>
                <c:pt idx="3673">
                  <c:v>918.25</c:v>
                </c:pt>
                <c:pt idx="3674">
                  <c:v>918.5</c:v>
                </c:pt>
                <c:pt idx="3675">
                  <c:v>918.75</c:v>
                </c:pt>
                <c:pt idx="3676">
                  <c:v>919</c:v>
                </c:pt>
                <c:pt idx="3677">
                  <c:v>919.25</c:v>
                </c:pt>
                <c:pt idx="3678">
                  <c:v>919.5</c:v>
                </c:pt>
                <c:pt idx="3679">
                  <c:v>919.75</c:v>
                </c:pt>
                <c:pt idx="3680">
                  <c:v>920</c:v>
                </c:pt>
                <c:pt idx="3681">
                  <c:v>920.25</c:v>
                </c:pt>
                <c:pt idx="3682">
                  <c:v>920.5</c:v>
                </c:pt>
                <c:pt idx="3683">
                  <c:v>920.75</c:v>
                </c:pt>
                <c:pt idx="3684">
                  <c:v>921</c:v>
                </c:pt>
                <c:pt idx="3685">
                  <c:v>921.25</c:v>
                </c:pt>
                <c:pt idx="3686">
                  <c:v>921.5</c:v>
                </c:pt>
                <c:pt idx="3687">
                  <c:v>921.75</c:v>
                </c:pt>
                <c:pt idx="3688">
                  <c:v>922</c:v>
                </c:pt>
                <c:pt idx="3689">
                  <c:v>922.25</c:v>
                </c:pt>
                <c:pt idx="3690">
                  <c:v>922.5</c:v>
                </c:pt>
                <c:pt idx="3691">
                  <c:v>922.75</c:v>
                </c:pt>
                <c:pt idx="3692">
                  <c:v>923</c:v>
                </c:pt>
                <c:pt idx="3693">
                  <c:v>923.25</c:v>
                </c:pt>
                <c:pt idx="3694">
                  <c:v>923.5</c:v>
                </c:pt>
                <c:pt idx="3695">
                  <c:v>923.75</c:v>
                </c:pt>
                <c:pt idx="3696">
                  <c:v>924</c:v>
                </c:pt>
                <c:pt idx="3697">
                  <c:v>924.25</c:v>
                </c:pt>
                <c:pt idx="3698">
                  <c:v>924.5</c:v>
                </c:pt>
                <c:pt idx="3699">
                  <c:v>924.75</c:v>
                </c:pt>
                <c:pt idx="3700">
                  <c:v>925</c:v>
                </c:pt>
                <c:pt idx="3701">
                  <c:v>925.25</c:v>
                </c:pt>
                <c:pt idx="3702">
                  <c:v>925.5</c:v>
                </c:pt>
                <c:pt idx="3703">
                  <c:v>925.75</c:v>
                </c:pt>
                <c:pt idx="3704">
                  <c:v>926</c:v>
                </c:pt>
                <c:pt idx="3705">
                  <c:v>926.25</c:v>
                </c:pt>
                <c:pt idx="3706">
                  <c:v>926.5</c:v>
                </c:pt>
                <c:pt idx="3707">
                  <c:v>926.75</c:v>
                </c:pt>
                <c:pt idx="3708">
                  <c:v>927</c:v>
                </c:pt>
                <c:pt idx="3709">
                  <c:v>927.25</c:v>
                </c:pt>
                <c:pt idx="3710">
                  <c:v>927.5</c:v>
                </c:pt>
                <c:pt idx="3711">
                  <c:v>927.75</c:v>
                </c:pt>
                <c:pt idx="3712">
                  <c:v>928</c:v>
                </c:pt>
                <c:pt idx="3713">
                  <c:v>928.25</c:v>
                </c:pt>
                <c:pt idx="3714">
                  <c:v>928.5</c:v>
                </c:pt>
                <c:pt idx="3715">
                  <c:v>928.75</c:v>
                </c:pt>
                <c:pt idx="3716">
                  <c:v>929</c:v>
                </c:pt>
                <c:pt idx="3717">
                  <c:v>929.25</c:v>
                </c:pt>
                <c:pt idx="3718">
                  <c:v>929.5</c:v>
                </c:pt>
                <c:pt idx="3719">
                  <c:v>929.75</c:v>
                </c:pt>
                <c:pt idx="3720">
                  <c:v>930</c:v>
                </c:pt>
                <c:pt idx="3721">
                  <c:v>930.25</c:v>
                </c:pt>
                <c:pt idx="3722">
                  <c:v>930.5</c:v>
                </c:pt>
                <c:pt idx="3723">
                  <c:v>930.75</c:v>
                </c:pt>
                <c:pt idx="3724">
                  <c:v>931</c:v>
                </c:pt>
                <c:pt idx="3725">
                  <c:v>931.25</c:v>
                </c:pt>
                <c:pt idx="3726">
                  <c:v>931.5</c:v>
                </c:pt>
                <c:pt idx="3727">
                  <c:v>931.75</c:v>
                </c:pt>
                <c:pt idx="3728">
                  <c:v>932</c:v>
                </c:pt>
                <c:pt idx="3729">
                  <c:v>932.25</c:v>
                </c:pt>
                <c:pt idx="3730">
                  <c:v>932.5</c:v>
                </c:pt>
                <c:pt idx="3731">
                  <c:v>932.75</c:v>
                </c:pt>
                <c:pt idx="3732">
                  <c:v>933</c:v>
                </c:pt>
                <c:pt idx="3733">
                  <c:v>933.25</c:v>
                </c:pt>
                <c:pt idx="3734">
                  <c:v>933.5</c:v>
                </c:pt>
                <c:pt idx="3735">
                  <c:v>933.75</c:v>
                </c:pt>
                <c:pt idx="3736">
                  <c:v>934</c:v>
                </c:pt>
                <c:pt idx="3737">
                  <c:v>934.25</c:v>
                </c:pt>
                <c:pt idx="3738">
                  <c:v>934.5</c:v>
                </c:pt>
                <c:pt idx="3739">
                  <c:v>934.75</c:v>
                </c:pt>
                <c:pt idx="3740">
                  <c:v>935</c:v>
                </c:pt>
                <c:pt idx="3741">
                  <c:v>935.25</c:v>
                </c:pt>
                <c:pt idx="3742">
                  <c:v>935.5</c:v>
                </c:pt>
                <c:pt idx="3743">
                  <c:v>935.75</c:v>
                </c:pt>
                <c:pt idx="3744">
                  <c:v>936</c:v>
                </c:pt>
                <c:pt idx="3745">
                  <c:v>936.25</c:v>
                </c:pt>
                <c:pt idx="3746">
                  <c:v>936.5</c:v>
                </c:pt>
                <c:pt idx="3747">
                  <c:v>936.75</c:v>
                </c:pt>
                <c:pt idx="3748">
                  <c:v>937</c:v>
                </c:pt>
                <c:pt idx="3749">
                  <c:v>937.25</c:v>
                </c:pt>
                <c:pt idx="3750">
                  <c:v>937.5</c:v>
                </c:pt>
                <c:pt idx="3751">
                  <c:v>937.75</c:v>
                </c:pt>
                <c:pt idx="3752">
                  <c:v>938</c:v>
                </c:pt>
                <c:pt idx="3753">
                  <c:v>938.25</c:v>
                </c:pt>
                <c:pt idx="3754">
                  <c:v>938.5</c:v>
                </c:pt>
                <c:pt idx="3755">
                  <c:v>938.75</c:v>
                </c:pt>
                <c:pt idx="3756">
                  <c:v>939</c:v>
                </c:pt>
                <c:pt idx="3757">
                  <c:v>939.25</c:v>
                </c:pt>
                <c:pt idx="3758">
                  <c:v>939.5</c:v>
                </c:pt>
                <c:pt idx="3759">
                  <c:v>939.75</c:v>
                </c:pt>
                <c:pt idx="3760">
                  <c:v>940</c:v>
                </c:pt>
                <c:pt idx="3761">
                  <c:v>940.25</c:v>
                </c:pt>
                <c:pt idx="3762">
                  <c:v>940.5</c:v>
                </c:pt>
                <c:pt idx="3763">
                  <c:v>940.75</c:v>
                </c:pt>
                <c:pt idx="3764">
                  <c:v>941</c:v>
                </c:pt>
                <c:pt idx="3765">
                  <c:v>941.25</c:v>
                </c:pt>
                <c:pt idx="3766">
                  <c:v>941.5</c:v>
                </c:pt>
                <c:pt idx="3767">
                  <c:v>941.75</c:v>
                </c:pt>
                <c:pt idx="3768">
                  <c:v>942</c:v>
                </c:pt>
                <c:pt idx="3769">
                  <c:v>942.25</c:v>
                </c:pt>
                <c:pt idx="3770">
                  <c:v>942.5</c:v>
                </c:pt>
                <c:pt idx="3771">
                  <c:v>942.75</c:v>
                </c:pt>
                <c:pt idx="3772">
                  <c:v>943</c:v>
                </c:pt>
                <c:pt idx="3773">
                  <c:v>943.25</c:v>
                </c:pt>
                <c:pt idx="3774">
                  <c:v>943.5</c:v>
                </c:pt>
                <c:pt idx="3775">
                  <c:v>943.75</c:v>
                </c:pt>
                <c:pt idx="3776">
                  <c:v>944</c:v>
                </c:pt>
                <c:pt idx="3777">
                  <c:v>944.25</c:v>
                </c:pt>
                <c:pt idx="3778">
                  <c:v>944.5</c:v>
                </c:pt>
                <c:pt idx="3779">
                  <c:v>944.75</c:v>
                </c:pt>
                <c:pt idx="3780">
                  <c:v>945</c:v>
                </c:pt>
                <c:pt idx="3781">
                  <c:v>945.25</c:v>
                </c:pt>
                <c:pt idx="3782">
                  <c:v>945.5</c:v>
                </c:pt>
                <c:pt idx="3783">
                  <c:v>945.75</c:v>
                </c:pt>
                <c:pt idx="3784">
                  <c:v>946</c:v>
                </c:pt>
                <c:pt idx="3785">
                  <c:v>946.25</c:v>
                </c:pt>
                <c:pt idx="3786">
                  <c:v>946.5</c:v>
                </c:pt>
                <c:pt idx="3787">
                  <c:v>946.75</c:v>
                </c:pt>
                <c:pt idx="3788">
                  <c:v>947</c:v>
                </c:pt>
                <c:pt idx="3789">
                  <c:v>947.25</c:v>
                </c:pt>
                <c:pt idx="3790">
                  <c:v>947.5</c:v>
                </c:pt>
                <c:pt idx="3791">
                  <c:v>947.75</c:v>
                </c:pt>
                <c:pt idx="3792">
                  <c:v>948</c:v>
                </c:pt>
                <c:pt idx="3793">
                  <c:v>948.25</c:v>
                </c:pt>
                <c:pt idx="3794">
                  <c:v>948.5</c:v>
                </c:pt>
                <c:pt idx="3795">
                  <c:v>948.75</c:v>
                </c:pt>
                <c:pt idx="3796">
                  <c:v>949</c:v>
                </c:pt>
                <c:pt idx="3797">
                  <c:v>949.25</c:v>
                </c:pt>
                <c:pt idx="3798">
                  <c:v>949.5</c:v>
                </c:pt>
                <c:pt idx="3799">
                  <c:v>949.75</c:v>
                </c:pt>
                <c:pt idx="3800">
                  <c:v>950</c:v>
                </c:pt>
                <c:pt idx="3801">
                  <c:v>950.25</c:v>
                </c:pt>
                <c:pt idx="3802">
                  <c:v>950.5</c:v>
                </c:pt>
                <c:pt idx="3803">
                  <c:v>950.75</c:v>
                </c:pt>
                <c:pt idx="3804">
                  <c:v>951</c:v>
                </c:pt>
                <c:pt idx="3805">
                  <c:v>951.25</c:v>
                </c:pt>
                <c:pt idx="3806">
                  <c:v>951.5</c:v>
                </c:pt>
                <c:pt idx="3807">
                  <c:v>951.75</c:v>
                </c:pt>
                <c:pt idx="3808">
                  <c:v>952</c:v>
                </c:pt>
                <c:pt idx="3809">
                  <c:v>952.25</c:v>
                </c:pt>
                <c:pt idx="3810">
                  <c:v>952.5</c:v>
                </c:pt>
                <c:pt idx="3811">
                  <c:v>952.75</c:v>
                </c:pt>
                <c:pt idx="3812">
                  <c:v>953</c:v>
                </c:pt>
                <c:pt idx="3813">
                  <c:v>953.25</c:v>
                </c:pt>
                <c:pt idx="3814">
                  <c:v>953.5</c:v>
                </c:pt>
                <c:pt idx="3815">
                  <c:v>953.75</c:v>
                </c:pt>
                <c:pt idx="3816">
                  <c:v>954</c:v>
                </c:pt>
                <c:pt idx="3817">
                  <c:v>954.25</c:v>
                </c:pt>
                <c:pt idx="3818">
                  <c:v>954.5</c:v>
                </c:pt>
                <c:pt idx="3819">
                  <c:v>954.75</c:v>
                </c:pt>
                <c:pt idx="3820">
                  <c:v>955</c:v>
                </c:pt>
                <c:pt idx="3821">
                  <c:v>955.25</c:v>
                </c:pt>
                <c:pt idx="3822">
                  <c:v>955.5</c:v>
                </c:pt>
                <c:pt idx="3823">
                  <c:v>955.75</c:v>
                </c:pt>
                <c:pt idx="3824">
                  <c:v>956</c:v>
                </c:pt>
                <c:pt idx="3825">
                  <c:v>956.25</c:v>
                </c:pt>
                <c:pt idx="3826">
                  <c:v>956.5</c:v>
                </c:pt>
                <c:pt idx="3827">
                  <c:v>956.75</c:v>
                </c:pt>
                <c:pt idx="3828">
                  <c:v>957</c:v>
                </c:pt>
                <c:pt idx="3829">
                  <c:v>957.25</c:v>
                </c:pt>
                <c:pt idx="3830">
                  <c:v>957.5</c:v>
                </c:pt>
                <c:pt idx="3831">
                  <c:v>957.75</c:v>
                </c:pt>
                <c:pt idx="3832">
                  <c:v>958</c:v>
                </c:pt>
                <c:pt idx="3833">
                  <c:v>958.25</c:v>
                </c:pt>
                <c:pt idx="3834">
                  <c:v>958.5</c:v>
                </c:pt>
                <c:pt idx="3835">
                  <c:v>958.75</c:v>
                </c:pt>
                <c:pt idx="3836">
                  <c:v>959</c:v>
                </c:pt>
                <c:pt idx="3837">
                  <c:v>959.25</c:v>
                </c:pt>
                <c:pt idx="3838">
                  <c:v>959.5</c:v>
                </c:pt>
                <c:pt idx="3839">
                  <c:v>959.75</c:v>
                </c:pt>
                <c:pt idx="3840">
                  <c:v>960</c:v>
                </c:pt>
                <c:pt idx="3841">
                  <c:v>960.25</c:v>
                </c:pt>
                <c:pt idx="3842">
                  <c:v>960.5</c:v>
                </c:pt>
                <c:pt idx="3843">
                  <c:v>960.75</c:v>
                </c:pt>
                <c:pt idx="3844">
                  <c:v>961</c:v>
                </c:pt>
                <c:pt idx="3845">
                  <c:v>961.25</c:v>
                </c:pt>
                <c:pt idx="3846">
                  <c:v>961.5</c:v>
                </c:pt>
                <c:pt idx="3847">
                  <c:v>961.75</c:v>
                </c:pt>
                <c:pt idx="3848">
                  <c:v>962</c:v>
                </c:pt>
                <c:pt idx="3849">
                  <c:v>962.25</c:v>
                </c:pt>
                <c:pt idx="3850">
                  <c:v>962.5</c:v>
                </c:pt>
                <c:pt idx="3851">
                  <c:v>962.75</c:v>
                </c:pt>
                <c:pt idx="3852">
                  <c:v>963</c:v>
                </c:pt>
                <c:pt idx="3853">
                  <c:v>963.25</c:v>
                </c:pt>
                <c:pt idx="3854">
                  <c:v>963.5</c:v>
                </c:pt>
                <c:pt idx="3855">
                  <c:v>963.75</c:v>
                </c:pt>
                <c:pt idx="3856">
                  <c:v>964</c:v>
                </c:pt>
                <c:pt idx="3857">
                  <c:v>964.25</c:v>
                </c:pt>
                <c:pt idx="3858">
                  <c:v>964.5</c:v>
                </c:pt>
                <c:pt idx="3859">
                  <c:v>964.75</c:v>
                </c:pt>
                <c:pt idx="3860">
                  <c:v>965</c:v>
                </c:pt>
                <c:pt idx="3861">
                  <c:v>965.25</c:v>
                </c:pt>
                <c:pt idx="3862">
                  <c:v>965.5</c:v>
                </c:pt>
                <c:pt idx="3863">
                  <c:v>965.75</c:v>
                </c:pt>
                <c:pt idx="3864">
                  <c:v>966</c:v>
                </c:pt>
                <c:pt idx="3865">
                  <c:v>966.25</c:v>
                </c:pt>
                <c:pt idx="3866">
                  <c:v>966.5</c:v>
                </c:pt>
                <c:pt idx="3867">
                  <c:v>966.75</c:v>
                </c:pt>
                <c:pt idx="3868">
                  <c:v>967</c:v>
                </c:pt>
                <c:pt idx="3869">
                  <c:v>967.25</c:v>
                </c:pt>
                <c:pt idx="3870">
                  <c:v>967.5</c:v>
                </c:pt>
                <c:pt idx="3871">
                  <c:v>967.75</c:v>
                </c:pt>
                <c:pt idx="3872">
                  <c:v>968</c:v>
                </c:pt>
                <c:pt idx="3873">
                  <c:v>968.25</c:v>
                </c:pt>
                <c:pt idx="3874">
                  <c:v>968.5</c:v>
                </c:pt>
                <c:pt idx="3875">
                  <c:v>968.75</c:v>
                </c:pt>
                <c:pt idx="3876">
                  <c:v>969</c:v>
                </c:pt>
                <c:pt idx="3877">
                  <c:v>969.25</c:v>
                </c:pt>
                <c:pt idx="3878">
                  <c:v>969.5</c:v>
                </c:pt>
                <c:pt idx="3879">
                  <c:v>969.75</c:v>
                </c:pt>
                <c:pt idx="3880">
                  <c:v>970</c:v>
                </c:pt>
                <c:pt idx="3881">
                  <c:v>970.25</c:v>
                </c:pt>
                <c:pt idx="3882">
                  <c:v>970.5</c:v>
                </c:pt>
                <c:pt idx="3883">
                  <c:v>970.75</c:v>
                </c:pt>
                <c:pt idx="3884">
                  <c:v>971</c:v>
                </c:pt>
                <c:pt idx="3885">
                  <c:v>971.25</c:v>
                </c:pt>
                <c:pt idx="3886">
                  <c:v>971.5</c:v>
                </c:pt>
                <c:pt idx="3887">
                  <c:v>971.75</c:v>
                </c:pt>
                <c:pt idx="3888">
                  <c:v>972</c:v>
                </c:pt>
                <c:pt idx="3889">
                  <c:v>972.25</c:v>
                </c:pt>
                <c:pt idx="3890">
                  <c:v>972.5</c:v>
                </c:pt>
                <c:pt idx="3891">
                  <c:v>972.75</c:v>
                </c:pt>
                <c:pt idx="3892">
                  <c:v>973</c:v>
                </c:pt>
                <c:pt idx="3893">
                  <c:v>973.25</c:v>
                </c:pt>
                <c:pt idx="3894">
                  <c:v>973.5</c:v>
                </c:pt>
                <c:pt idx="3895">
                  <c:v>973.75</c:v>
                </c:pt>
                <c:pt idx="3896">
                  <c:v>974</c:v>
                </c:pt>
                <c:pt idx="3897">
                  <c:v>974.25</c:v>
                </c:pt>
                <c:pt idx="3898">
                  <c:v>974.5</c:v>
                </c:pt>
                <c:pt idx="3899">
                  <c:v>974.75</c:v>
                </c:pt>
                <c:pt idx="3900">
                  <c:v>975</c:v>
                </c:pt>
                <c:pt idx="3901">
                  <c:v>975.25</c:v>
                </c:pt>
                <c:pt idx="3902">
                  <c:v>975.5</c:v>
                </c:pt>
                <c:pt idx="3903">
                  <c:v>975.75</c:v>
                </c:pt>
                <c:pt idx="3904">
                  <c:v>976</c:v>
                </c:pt>
                <c:pt idx="3905">
                  <c:v>976.25</c:v>
                </c:pt>
                <c:pt idx="3906">
                  <c:v>976.5</c:v>
                </c:pt>
                <c:pt idx="3907">
                  <c:v>976.75</c:v>
                </c:pt>
                <c:pt idx="3908">
                  <c:v>977</c:v>
                </c:pt>
                <c:pt idx="3909">
                  <c:v>977.25</c:v>
                </c:pt>
                <c:pt idx="3910">
                  <c:v>977.5</c:v>
                </c:pt>
                <c:pt idx="3911">
                  <c:v>977.75</c:v>
                </c:pt>
                <c:pt idx="3912">
                  <c:v>978</c:v>
                </c:pt>
                <c:pt idx="3913">
                  <c:v>978.25</c:v>
                </c:pt>
                <c:pt idx="3914">
                  <c:v>978.5</c:v>
                </c:pt>
                <c:pt idx="3915">
                  <c:v>978.75</c:v>
                </c:pt>
                <c:pt idx="3916">
                  <c:v>979</c:v>
                </c:pt>
                <c:pt idx="3917">
                  <c:v>979.25</c:v>
                </c:pt>
                <c:pt idx="3918">
                  <c:v>979.5</c:v>
                </c:pt>
                <c:pt idx="3919">
                  <c:v>979.75</c:v>
                </c:pt>
                <c:pt idx="3920">
                  <c:v>980</c:v>
                </c:pt>
                <c:pt idx="3921">
                  <c:v>980.25</c:v>
                </c:pt>
                <c:pt idx="3922">
                  <c:v>980.5</c:v>
                </c:pt>
                <c:pt idx="3923">
                  <c:v>980.75</c:v>
                </c:pt>
                <c:pt idx="3924">
                  <c:v>981</c:v>
                </c:pt>
                <c:pt idx="3925">
                  <c:v>981.25</c:v>
                </c:pt>
                <c:pt idx="3926">
                  <c:v>981.5</c:v>
                </c:pt>
                <c:pt idx="3927">
                  <c:v>981.75</c:v>
                </c:pt>
                <c:pt idx="3928">
                  <c:v>982</c:v>
                </c:pt>
                <c:pt idx="3929">
                  <c:v>982.25</c:v>
                </c:pt>
                <c:pt idx="3930">
                  <c:v>982.5</c:v>
                </c:pt>
                <c:pt idx="3931">
                  <c:v>982.75</c:v>
                </c:pt>
                <c:pt idx="3932">
                  <c:v>983</c:v>
                </c:pt>
                <c:pt idx="3933">
                  <c:v>983.25</c:v>
                </c:pt>
                <c:pt idx="3934">
                  <c:v>983.5</c:v>
                </c:pt>
                <c:pt idx="3935">
                  <c:v>983.75</c:v>
                </c:pt>
                <c:pt idx="3936">
                  <c:v>984</c:v>
                </c:pt>
                <c:pt idx="3937">
                  <c:v>984.25</c:v>
                </c:pt>
                <c:pt idx="3938">
                  <c:v>984.5</c:v>
                </c:pt>
                <c:pt idx="3939">
                  <c:v>984.75</c:v>
                </c:pt>
                <c:pt idx="3940">
                  <c:v>985</c:v>
                </c:pt>
                <c:pt idx="3941">
                  <c:v>985.25</c:v>
                </c:pt>
                <c:pt idx="3942">
                  <c:v>985.5</c:v>
                </c:pt>
                <c:pt idx="3943">
                  <c:v>985.75</c:v>
                </c:pt>
                <c:pt idx="3944">
                  <c:v>986</c:v>
                </c:pt>
                <c:pt idx="3945">
                  <c:v>986.25</c:v>
                </c:pt>
                <c:pt idx="3946">
                  <c:v>986.5</c:v>
                </c:pt>
                <c:pt idx="3947">
                  <c:v>986.75</c:v>
                </c:pt>
                <c:pt idx="3948">
                  <c:v>987</c:v>
                </c:pt>
                <c:pt idx="3949">
                  <c:v>987.25</c:v>
                </c:pt>
                <c:pt idx="3950">
                  <c:v>987.5</c:v>
                </c:pt>
                <c:pt idx="3951">
                  <c:v>987.75</c:v>
                </c:pt>
                <c:pt idx="3952">
                  <c:v>988</c:v>
                </c:pt>
                <c:pt idx="3953">
                  <c:v>988.25</c:v>
                </c:pt>
                <c:pt idx="3954">
                  <c:v>988.5</c:v>
                </c:pt>
                <c:pt idx="3955">
                  <c:v>988.75</c:v>
                </c:pt>
                <c:pt idx="3956">
                  <c:v>989</c:v>
                </c:pt>
                <c:pt idx="3957">
                  <c:v>989.25</c:v>
                </c:pt>
                <c:pt idx="3958">
                  <c:v>989.5</c:v>
                </c:pt>
                <c:pt idx="3959">
                  <c:v>989.75</c:v>
                </c:pt>
                <c:pt idx="3960">
                  <c:v>990</c:v>
                </c:pt>
                <c:pt idx="3961">
                  <c:v>990.25</c:v>
                </c:pt>
                <c:pt idx="3962">
                  <c:v>990.5</c:v>
                </c:pt>
                <c:pt idx="3963">
                  <c:v>990.75</c:v>
                </c:pt>
                <c:pt idx="3964">
                  <c:v>991</c:v>
                </c:pt>
                <c:pt idx="3965">
                  <c:v>991.25</c:v>
                </c:pt>
                <c:pt idx="3966">
                  <c:v>991.5</c:v>
                </c:pt>
                <c:pt idx="3967">
                  <c:v>991.75</c:v>
                </c:pt>
                <c:pt idx="3968">
                  <c:v>992</c:v>
                </c:pt>
                <c:pt idx="3969">
                  <c:v>992.25</c:v>
                </c:pt>
                <c:pt idx="3970">
                  <c:v>992.5</c:v>
                </c:pt>
                <c:pt idx="3971">
                  <c:v>992.75</c:v>
                </c:pt>
                <c:pt idx="3972">
                  <c:v>993</c:v>
                </c:pt>
                <c:pt idx="3973">
                  <c:v>993.25</c:v>
                </c:pt>
                <c:pt idx="3974">
                  <c:v>993.5</c:v>
                </c:pt>
                <c:pt idx="3975">
                  <c:v>993.75</c:v>
                </c:pt>
                <c:pt idx="3976">
                  <c:v>994</c:v>
                </c:pt>
                <c:pt idx="3977">
                  <c:v>994.25</c:v>
                </c:pt>
                <c:pt idx="3978">
                  <c:v>994.5</c:v>
                </c:pt>
                <c:pt idx="3979">
                  <c:v>994.75</c:v>
                </c:pt>
                <c:pt idx="3980">
                  <c:v>995</c:v>
                </c:pt>
                <c:pt idx="3981">
                  <c:v>995.25</c:v>
                </c:pt>
                <c:pt idx="3982">
                  <c:v>995.5</c:v>
                </c:pt>
                <c:pt idx="3983">
                  <c:v>995.75</c:v>
                </c:pt>
                <c:pt idx="3984">
                  <c:v>996</c:v>
                </c:pt>
                <c:pt idx="3985">
                  <c:v>996.25</c:v>
                </c:pt>
                <c:pt idx="3986">
                  <c:v>996.5</c:v>
                </c:pt>
                <c:pt idx="3987">
                  <c:v>996.75</c:v>
                </c:pt>
                <c:pt idx="3988">
                  <c:v>997</c:v>
                </c:pt>
                <c:pt idx="3989">
                  <c:v>997.25</c:v>
                </c:pt>
                <c:pt idx="3990">
                  <c:v>997.5</c:v>
                </c:pt>
                <c:pt idx="3991">
                  <c:v>997.75</c:v>
                </c:pt>
                <c:pt idx="3992">
                  <c:v>998</c:v>
                </c:pt>
                <c:pt idx="3993">
                  <c:v>998.25</c:v>
                </c:pt>
                <c:pt idx="3994">
                  <c:v>998.5</c:v>
                </c:pt>
                <c:pt idx="3995">
                  <c:v>998.75</c:v>
                </c:pt>
                <c:pt idx="3996">
                  <c:v>999</c:v>
                </c:pt>
                <c:pt idx="3997">
                  <c:v>999.25</c:v>
                </c:pt>
                <c:pt idx="3998">
                  <c:v>999.5</c:v>
                </c:pt>
                <c:pt idx="3999">
                  <c:v>999.75</c:v>
                </c:pt>
                <c:pt idx="4000">
                  <c:v>1000</c:v>
                </c:pt>
                <c:pt idx="4001">
                  <c:v>1000.25</c:v>
                </c:pt>
                <c:pt idx="4002">
                  <c:v>1000.5</c:v>
                </c:pt>
                <c:pt idx="4003">
                  <c:v>1000.75</c:v>
                </c:pt>
                <c:pt idx="4004">
                  <c:v>1001</c:v>
                </c:pt>
                <c:pt idx="4005">
                  <c:v>1001.25</c:v>
                </c:pt>
                <c:pt idx="4006">
                  <c:v>1001.5</c:v>
                </c:pt>
                <c:pt idx="4007">
                  <c:v>1001.75</c:v>
                </c:pt>
                <c:pt idx="4008">
                  <c:v>1002</c:v>
                </c:pt>
                <c:pt idx="4009">
                  <c:v>1002.25</c:v>
                </c:pt>
                <c:pt idx="4010">
                  <c:v>1002.5</c:v>
                </c:pt>
                <c:pt idx="4011">
                  <c:v>1002.75</c:v>
                </c:pt>
                <c:pt idx="4012">
                  <c:v>1003</c:v>
                </c:pt>
                <c:pt idx="4013">
                  <c:v>1003.25</c:v>
                </c:pt>
                <c:pt idx="4014">
                  <c:v>1003.5</c:v>
                </c:pt>
                <c:pt idx="4015">
                  <c:v>1003.75</c:v>
                </c:pt>
                <c:pt idx="4016">
                  <c:v>1004</c:v>
                </c:pt>
                <c:pt idx="4017">
                  <c:v>1004.25</c:v>
                </c:pt>
                <c:pt idx="4018">
                  <c:v>1004.5</c:v>
                </c:pt>
                <c:pt idx="4019">
                  <c:v>1004.75</c:v>
                </c:pt>
                <c:pt idx="4020">
                  <c:v>1005</c:v>
                </c:pt>
                <c:pt idx="4021">
                  <c:v>1005.25</c:v>
                </c:pt>
                <c:pt idx="4022">
                  <c:v>1005.5</c:v>
                </c:pt>
                <c:pt idx="4023">
                  <c:v>1005.75</c:v>
                </c:pt>
                <c:pt idx="4024">
                  <c:v>1006</c:v>
                </c:pt>
                <c:pt idx="4025">
                  <c:v>1006.25</c:v>
                </c:pt>
                <c:pt idx="4026">
                  <c:v>1006.5</c:v>
                </c:pt>
                <c:pt idx="4027">
                  <c:v>1006.75</c:v>
                </c:pt>
                <c:pt idx="4028">
                  <c:v>1007</c:v>
                </c:pt>
                <c:pt idx="4029">
                  <c:v>1007.25</c:v>
                </c:pt>
                <c:pt idx="4030">
                  <c:v>1007.5</c:v>
                </c:pt>
                <c:pt idx="4031">
                  <c:v>1007.75</c:v>
                </c:pt>
                <c:pt idx="4032">
                  <c:v>1008</c:v>
                </c:pt>
                <c:pt idx="4033">
                  <c:v>1008.25</c:v>
                </c:pt>
                <c:pt idx="4034">
                  <c:v>1008.5</c:v>
                </c:pt>
                <c:pt idx="4035">
                  <c:v>1008.75</c:v>
                </c:pt>
                <c:pt idx="4036">
                  <c:v>1009</c:v>
                </c:pt>
                <c:pt idx="4037">
                  <c:v>1009.25</c:v>
                </c:pt>
                <c:pt idx="4038">
                  <c:v>1009.5</c:v>
                </c:pt>
                <c:pt idx="4039">
                  <c:v>1009.75</c:v>
                </c:pt>
                <c:pt idx="4040">
                  <c:v>1010</c:v>
                </c:pt>
                <c:pt idx="4041">
                  <c:v>1010.25</c:v>
                </c:pt>
                <c:pt idx="4042">
                  <c:v>1010.5</c:v>
                </c:pt>
                <c:pt idx="4043">
                  <c:v>1010.75</c:v>
                </c:pt>
                <c:pt idx="4044">
                  <c:v>1011</c:v>
                </c:pt>
                <c:pt idx="4045">
                  <c:v>1011.25</c:v>
                </c:pt>
                <c:pt idx="4046">
                  <c:v>1011.5</c:v>
                </c:pt>
                <c:pt idx="4047">
                  <c:v>1011.75</c:v>
                </c:pt>
                <c:pt idx="4048">
                  <c:v>1012</c:v>
                </c:pt>
                <c:pt idx="4049">
                  <c:v>1012.25</c:v>
                </c:pt>
                <c:pt idx="4050">
                  <c:v>1012.5</c:v>
                </c:pt>
                <c:pt idx="4051">
                  <c:v>1012.75</c:v>
                </c:pt>
                <c:pt idx="4052">
                  <c:v>1013</c:v>
                </c:pt>
                <c:pt idx="4053">
                  <c:v>1013.25</c:v>
                </c:pt>
                <c:pt idx="4054">
                  <c:v>1013.5</c:v>
                </c:pt>
                <c:pt idx="4055">
                  <c:v>1013.75</c:v>
                </c:pt>
                <c:pt idx="4056">
                  <c:v>1014</c:v>
                </c:pt>
                <c:pt idx="4057">
                  <c:v>1014.25</c:v>
                </c:pt>
                <c:pt idx="4058">
                  <c:v>1014.5</c:v>
                </c:pt>
                <c:pt idx="4059">
                  <c:v>1014.75</c:v>
                </c:pt>
                <c:pt idx="4060">
                  <c:v>1015</c:v>
                </c:pt>
                <c:pt idx="4061">
                  <c:v>1015.25</c:v>
                </c:pt>
                <c:pt idx="4062">
                  <c:v>1015.5</c:v>
                </c:pt>
                <c:pt idx="4063">
                  <c:v>1015.75</c:v>
                </c:pt>
                <c:pt idx="4064">
                  <c:v>1016</c:v>
                </c:pt>
                <c:pt idx="4065">
                  <c:v>1016.25</c:v>
                </c:pt>
                <c:pt idx="4066">
                  <c:v>1016.5</c:v>
                </c:pt>
                <c:pt idx="4067">
                  <c:v>1016.75</c:v>
                </c:pt>
                <c:pt idx="4068">
                  <c:v>1017</c:v>
                </c:pt>
                <c:pt idx="4069">
                  <c:v>1017.25</c:v>
                </c:pt>
                <c:pt idx="4070">
                  <c:v>1017.5</c:v>
                </c:pt>
                <c:pt idx="4071">
                  <c:v>1017.75</c:v>
                </c:pt>
                <c:pt idx="4072">
                  <c:v>1018</c:v>
                </c:pt>
                <c:pt idx="4073">
                  <c:v>1018.25</c:v>
                </c:pt>
                <c:pt idx="4074">
                  <c:v>1018.5</c:v>
                </c:pt>
                <c:pt idx="4075">
                  <c:v>1018.75</c:v>
                </c:pt>
                <c:pt idx="4076">
                  <c:v>1019</c:v>
                </c:pt>
                <c:pt idx="4077">
                  <c:v>1019.25</c:v>
                </c:pt>
                <c:pt idx="4078">
                  <c:v>1019.5</c:v>
                </c:pt>
                <c:pt idx="4079">
                  <c:v>1019.75</c:v>
                </c:pt>
                <c:pt idx="4080">
                  <c:v>1020</c:v>
                </c:pt>
                <c:pt idx="4081">
                  <c:v>1020.25</c:v>
                </c:pt>
                <c:pt idx="4082">
                  <c:v>1020.5</c:v>
                </c:pt>
                <c:pt idx="4083">
                  <c:v>1020.75</c:v>
                </c:pt>
                <c:pt idx="4084">
                  <c:v>1021</c:v>
                </c:pt>
                <c:pt idx="4085">
                  <c:v>1021.25</c:v>
                </c:pt>
                <c:pt idx="4086">
                  <c:v>1021.5</c:v>
                </c:pt>
                <c:pt idx="4087">
                  <c:v>1021.75</c:v>
                </c:pt>
                <c:pt idx="4088">
                  <c:v>1022</c:v>
                </c:pt>
                <c:pt idx="4089">
                  <c:v>1022.25</c:v>
                </c:pt>
                <c:pt idx="4090">
                  <c:v>1022.5</c:v>
                </c:pt>
                <c:pt idx="4091">
                  <c:v>1022.75</c:v>
                </c:pt>
                <c:pt idx="4092">
                  <c:v>1023</c:v>
                </c:pt>
                <c:pt idx="4093">
                  <c:v>1023.25</c:v>
                </c:pt>
                <c:pt idx="4094">
                  <c:v>1023.5</c:v>
                </c:pt>
                <c:pt idx="4095">
                  <c:v>1023.75</c:v>
                </c:pt>
                <c:pt idx="4096">
                  <c:v>1024</c:v>
                </c:pt>
                <c:pt idx="4097">
                  <c:v>1024.25</c:v>
                </c:pt>
                <c:pt idx="4098">
                  <c:v>1024.5</c:v>
                </c:pt>
                <c:pt idx="4099">
                  <c:v>1024.75</c:v>
                </c:pt>
                <c:pt idx="4100">
                  <c:v>1025</c:v>
                </c:pt>
                <c:pt idx="4101">
                  <c:v>1025.25</c:v>
                </c:pt>
                <c:pt idx="4102">
                  <c:v>1025.5</c:v>
                </c:pt>
                <c:pt idx="4103">
                  <c:v>1025.75</c:v>
                </c:pt>
                <c:pt idx="4104">
                  <c:v>1026</c:v>
                </c:pt>
                <c:pt idx="4105">
                  <c:v>1026.25</c:v>
                </c:pt>
                <c:pt idx="4106">
                  <c:v>1026.5</c:v>
                </c:pt>
                <c:pt idx="4107">
                  <c:v>1026.75</c:v>
                </c:pt>
                <c:pt idx="4108">
                  <c:v>1027</c:v>
                </c:pt>
                <c:pt idx="4109">
                  <c:v>1027.25</c:v>
                </c:pt>
                <c:pt idx="4110">
                  <c:v>1027.5</c:v>
                </c:pt>
                <c:pt idx="4111">
                  <c:v>1027.75</c:v>
                </c:pt>
                <c:pt idx="4112">
                  <c:v>1028</c:v>
                </c:pt>
                <c:pt idx="4113">
                  <c:v>1028.25</c:v>
                </c:pt>
                <c:pt idx="4114">
                  <c:v>1028.5</c:v>
                </c:pt>
                <c:pt idx="4115">
                  <c:v>1028.75</c:v>
                </c:pt>
                <c:pt idx="4116">
                  <c:v>1029</c:v>
                </c:pt>
                <c:pt idx="4117">
                  <c:v>1029.25</c:v>
                </c:pt>
                <c:pt idx="4118">
                  <c:v>1029.5</c:v>
                </c:pt>
                <c:pt idx="4119">
                  <c:v>1029.75</c:v>
                </c:pt>
                <c:pt idx="4120">
                  <c:v>1030</c:v>
                </c:pt>
                <c:pt idx="4121">
                  <c:v>1030.25</c:v>
                </c:pt>
                <c:pt idx="4122">
                  <c:v>1030.5</c:v>
                </c:pt>
                <c:pt idx="4123">
                  <c:v>1030.75</c:v>
                </c:pt>
                <c:pt idx="4124">
                  <c:v>1031</c:v>
                </c:pt>
                <c:pt idx="4125">
                  <c:v>1031.25</c:v>
                </c:pt>
                <c:pt idx="4126">
                  <c:v>1031.5</c:v>
                </c:pt>
                <c:pt idx="4127">
                  <c:v>1031.75</c:v>
                </c:pt>
                <c:pt idx="4128">
                  <c:v>1032</c:v>
                </c:pt>
                <c:pt idx="4129">
                  <c:v>1032.25</c:v>
                </c:pt>
                <c:pt idx="4130">
                  <c:v>1032.5</c:v>
                </c:pt>
                <c:pt idx="4131">
                  <c:v>1032.75</c:v>
                </c:pt>
                <c:pt idx="4132">
                  <c:v>1033</c:v>
                </c:pt>
                <c:pt idx="4133">
                  <c:v>1033.25</c:v>
                </c:pt>
                <c:pt idx="4134">
                  <c:v>1033.5</c:v>
                </c:pt>
                <c:pt idx="4135">
                  <c:v>1033.75</c:v>
                </c:pt>
                <c:pt idx="4136">
                  <c:v>1034</c:v>
                </c:pt>
                <c:pt idx="4137">
                  <c:v>1034.25</c:v>
                </c:pt>
                <c:pt idx="4138">
                  <c:v>1034.5</c:v>
                </c:pt>
                <c:pt idx="4139">
                  <c:v>1034.75</c:v>
                </c:pt>
                <c:pt idx="4140">
                  <c:v>1035</c:v>
                </c:pt>
                <c:pt idx="4141">
                  <c:v>1035.25</c:v>
                </c:pt>
                <c:pt idx="4142">
                  <c:v>1035.5</c:v>
                </c:pt>
                <c:pt idx="4143">
                  <c:v>1035.75</c:v>
                </c:pt>
                <c:pt idx="4144">
                  <c:v>1036</c:v>
                </c:pt>
                <c:pt idx="4145">
                  <c:v>1036.25</c:v>
                </c:pt>
                <c:pt idx="4146">
                  <c:v>1036.5</c:v>
                </c:pt>
                <c:pt idx="4147">
                  <c:v>1036.75</c:v>
                </c:pt>
                <c:pt idx="4148">
                  <c:v>1037</c:v>
                </c:pt>
                <c:pt idx="4149">
                  <c:v>1037.25</c:v>
                </c:pt>
                <c:pt idx="4150">
                  <c:v>1037.5</c:v>
                </c:pt>
                <c:pt idx="4151">
                  <c:v>1037.75</c:v>
                </c:pt>
                <c:pt idx="4152">
                  <c:v>1038</c:v>
                </c:pt>
                <c:pt idx="4153">
                  <c:v>1038.25</c:v>
                </c:pt>
                <c:pt idx="4154">
                  <c:v>1038.5</c:v>
                </c:pt>
                <c:pt idx="4155">
                  <c:v>1038.75</c:v>
                </c:pt>
                <c:pt idx="4156">
                  <c:v>1039</c:v>
                </c:pt>
                <c:pt idx="4157">
                  <c:v>1039.25</c:v>
                </c:pt>
                <c:pt idx="4158">
                  <c:v>1039.5</c:v>
                </c:pt>
                <c:pt idx="4159">
                  <c:v>1039.75</c:v>
                </c:pt>
                <c:pt idx="4160">
                  <c:v>1040</c:v>
                </c:pt>
                <c:pt idx="4161">
                  <c:v>1040.25</c:v>
                </c:pt>
                <c:pt idx="4162">
                  <c:v>1040.5</c:v>
                </c:pt>
                <c:pt idx="4163">
                  <c:v>1040.75</c:v>
                </c:pt>
                <c:pt idx="4164">
                  <c:v>1041</c:v>
                </c:pt>
                <c:pt idx="4165">
                  <c:v>1041.25</c:v>
                </c:pt>
                <c:pt idx="4166">
                  <c:v>1041.5</c:v>
                </c:pt>
                <c:pt idx="4167">
                  <c:v>1041.75</c:v>
                </c:pt>
                <c:pt idx="4168">
                  <c:v>1042</c:v>
                </c:pt>
                <c:pt idx="4169">
                  <c:v>1042.25</c:v>
                </c:pt>
                <c:pt idx="4170">
                  <c:v>1042.5</c:v>
                </c:pt>
                <c:pt idx="4171">
                  <c:v>1042.75</c:v>
                </c:pt>
                <c:pt idx="4172">
                  <c:v>1043</c:v>
                </c:pt>
                <c:pt idx="4173">
                  <c:v>1043.25</c:v>
                </c:pt>
                <c:pt idx="4174">
                  <c:v>1043.5</c:v>
                </c:pt>
                <c:pt idx="4175">
                  <c:v>1043.75</c:v>
                </c:pt>
                <c:pt idx="4176">
                  <c:v>1044</c:v>
                </c:pt>
                <c:pt idx="4177">
                  <c:v>1044.25</c:v>
                </c:pt>
                <c:pt idx="4178">
                  <c:v>1044.5</c:v>
                </c:pt>
                <c:pt idx="4179">
                  <c:v>1044.75</c:v>
                </c:pt>
                <c:pt idx="4180">
                  <c:v>1045</c:v>
                </c:pt>
                <c:pt idx="4181">
                  <c:v>1045.25</c:v>
                </c:pt>
                <c:pt idx="4182">
                  <c:v>1045.5</c:v>
                </c:pt>
                <c:pt idx="4183">
                  <c:v>1045.75</c:v>
                </c:pt>
                <c:pt idx="4184">
                  <c:v>1046</c:v>
                </c:pt>
                <c:pt idx="4185">
                  <c:v>1046.25</c:v>
                </c:pt>
                <c:pt idx="4186">
                  <c:v>1046.5</c:v>
                </c:pt>
                <c:pt idx="4187">
                  <c:v>1046.75</c:v>
                </c:pt>
                <c:pt idx="4188">
                  <c:v>1047</c:v>
                </c:pt>
                <c:pt idx="4189">
                  <c:v>1047.25</c:v>
                </c:pt>
                <c:pt idx="4190">
                  <c:v>1047.5</c:v>
                </c:pt>
                <c:pt idx="4191">
                  <c:v>1047.75</c:v>
                </c:pt>
                <c:pt idx="4192">
                  <c:v>1048</c:v>
                </c:pt>
                <c:pt idx="4193">
                  <c:v>1048.25</c:v>
                </c:pt>
                <c:pt idx="4194">
                  <c:v>1048.5</c:v>
                </c:pt>
                <c:pt idx="4195">
                  <c:v>1048.75</c:v>
                </c:pt>
                <c:pt idx="4196">
                  <c:v>1049</c:v>
                </c:pt>
                <c:pt idx="4197">
                  <c:v>1049.25</c:v>
                </c:pt>
                <c:pt idx="4198">
                  <c:v>1049.5</c:v>
                </c:pt>
                <c:pt idx="4199">
                  <c:v>1049.75</c:v>
                </c:pt>
                <c:pt idx="4200">
                  <c:v>1050</c:v>
                </c:pt>
                <c:pt idx="4201">
                  <c:v>1050.25</c:v>
                </c:pt>
                <c:pt idx="4202">
                  <c:v>1050.5</c:v>
                </c:pt>
                <c:pt idx="4203">
                  <c:v>1050.75</c:v>
                </c:pt>
                <c:pt idx="4204">
                  <c:v>1051</c:v>
                </c:pt>
                <c:pt idx="4205">
                  <c:v>1051.25</c:v>
                </c:pt>
                <c:pt idx="4206">
                  <c:v>1051.5</c:v>
                </c:pt>
                <c:pt idx="4207">
                  <c:v>1051.75</c:v>
                </c:pt>
                <c:pt idx="4208">
                  <c:v>1052</c:v>
                </c:pt>
                <c:pt idx="4209">
                  <c:v>1052.25</c:v>
                </c:pt>
                <c:pt idx="4210">
                  <c:v>1052.5</c:v>
                </c:pt>
                <c:pt idx="4211">
                  <c:v>1052.75</c:v>
                </c:pt>
                <c:pt idx="4212">
                  <c:v>1053</c:v>
                </c:pt>
                <c:pt idx="4213">
                  <c:v>1053.25</c:v>
                </c:pt>
                <c:pt idx="4214">
                  <c:v>1053.5</c:v>
                </c:pt>
                <c:pt idx="4215">
                  <c:v>1053.75</c:v>
                </c:pt>
                <c:pt idx="4216">
                  <c:v>1054</c:v>
                </c:pt>
                <c:pt idx="4217">
                  <c:v>1054.25</c:v>
                </c:pt>
                <c:pt idx="4218">
                  <c:v>1054.5</c:v>
                </c:pt>
                <c:pt idx="4219">
                  <c:v>1054.75</c:v>
                </c:pt>
                <c:pt idx="4220">
                  <c:v>1055</c:v>
                </c:pt>
                <c:pt idx="4221">
                  <c:v>1055.25</c:v>
                </c:pt>
                <c:pt idx="4222">
                  <c:v>1055.5</c:v>
                </c:pt>
                <c:pt idx="4223">
                  <c:v>1055.75</c:v>
                </c:pt>
                <c:pt idx="4224">
                  <c:v>1056</c:v>
                </c:pt>
                <c:pt idx="4225">
                  <c:v>1056.25</c:v>
                </c:pt>
                <c:pt idx="4226">
                  <c:v>1056.5</c:v>
                </c:pt>
                <c:pt idx="4227">
                  <c:v>1056.75</c:v>
                </c:pt>
                <c:pt idx="4228">
                  <c:v>1057</c:v>
                </c:pt>
                <c:pt idx="4229">
                  <c:v>1057.25</c:v>
                </c:pt>
                <c:pt idx="4230">
                  <c:v>1057.5</c:v>
                </c:pt>
                <c:pt idx="4231">
                  <c:v>1057.75</c:v>
                </c:pt>
                <c:pt idx="4232">
                  <c:v>1058</c:v>
                </c:pt>
                <c:pt idx="4233">
                  <c:v>1058.25</c:v>
                </c:pt>
                <c:pt idx="4234">
                  <c:v>1058.5</c:v>
                </c:pt>
                <c:pt idx="4235">
                  <c:v>1058.75</c:v>
                </c:pt>
                <c:pt idx="4236">
                  <c:v>1059</c:v>
                </c:pt>
                <c:pt idx="4237">
                  <c:v>1059.25</c:v>
                </c:pt>
                <c:pt idx="4238">
                  <c:v>1059.5</c:v>
                </c:pt>
                <c:pt idx="4239">
                  <c:v>1059.75</c:v>
                </c:pt>
                <c:pt idx="4240">
                  <c:v>1060</c:v>
                </c:pt>
                <c:pt idx="4241">
                  <c:v>1060.25</c:v>
                </c:pt>
                <c:pt idx="4242">
                  <c:v>1060.5</c:v>
                </c:pt>
                <c:pt idx="4243">
                  <c:v>1060.75</c:v>
                </c:pt>
                <c:pt idx="4244">
                  <c:v>1061</c:v>
                </c:pt>
                <c:pt idx="4245">
                  <c:v>1061.25</c:v>
                </c:pt>
                <c:pt idx="4246">
                  <c:v>1061.5</c:v>
                </c:pt>
                <c:pt idx="4247">
                  <c:v>1061.75</c:v>
                </c:pt>
                <c:pt idx="4248">
                  <c:v>1062</c:v>
                </c:pt>
                <c:pt idx="4249">
                  <c:v>1062.25</c:v>
                </c:pt>
                <c:pt idx="4250">
                  <c:v>1062.5</c:v>
                </c:pt>
                <c:pt idx="4251">
                  <c:v>1062.75</c:v>
                </c:pt>
                <c:pt idx="4252">
                  <c:v>1063</c:v>
                </c:pt>
                <c:pt idx="4253">
                  <c:v>1063.25</c:v>
                </c:pt>
                <c:pt idx="4254">
                  <c:v>1063.5</c:v>
                </c:pt>
                <c:pt idx="4255">
                  <c:v>1063.75</c:v>
                </c:pt>
                <c:pt idx="4256">
                  <c:v>1064</c:v>
                </c:pt>
                <c:pt idx="4257">
                  <c:v>1064.25</c:v>
                </c:pt>
                <c:pt idx="4258">
                  <c:v>1064.5</c:v>
                </c:pt>
                <c:pt idx="4259">
                  <c:v>1064.75</c:v>
                </c:pt>
                <c:pt idx="4260">
                  <c:v>1065</c:v>
                </c:pt>
                <c:pt idx="4261">
                  <c:v>1065.25</c:v>
                </c:pt>
                <c:pt idx="4262">
                  <c:v>1065.5</c:v>
                </c:pt>
                <c:pt idx="4263">
                  <c:v>1065.75</c:v>
                </c:pt>
                <c:pt idx="4264">
                  <c:v>1066</c:v>
                </c:pt>
                <c:pt idx="4265">
                  <c:v>1066.25</c:v>
                </c:pt>
                <c:pt idx="4266">
                  <c:v>1066.5</c:v>
                </c:pt>
                <c:pt idx="4267">
                  <c:v>1066.75</c:v>
                </c:pt>
                <c:pt idx="4268">
                  <c:v>1067</c:v>
                </c:pt>
                <c:pt idx="4269">
                  <c:v>1067.25</c:v>
                </c:pt>
                <c:pt idx="4270">
                  <c:v>1067.5</c:v>
                </c:pt>
                <c:pt idx="4271">
                  <c:v>1067.75</c:v>
                </c:pt>
                <c:pt idx="4272">
                  <c:v>1068</c:v>
                </c:pt>
                <c:pt idx="4273">
                  <c:v>1068.25</c:v>
                </c:pt>
                <c:pt idx="4274">
                  <c:v>1068.5</c:v>
                </c:pt>
                <c:pt idx="4275">
                  <c:v>1068.75</c:v>
                </c:pt>
                <c:pt idx="4276">
                  <c:v>1069</c:v>
                </c:pt>
                <c:pt idx="4277">
                  <c:v>1069.25</c:v>
                </c:pt>
                <c:pt idx="4278">
                  <c:v>1069.5</c:v>
                </c:pt>
                <c:pt idx="4279">
                  <c:v>1069.75</c:v>
                </c:pt>
                <c:pt idx="4280">
                  <c:v>1070</c:v>
                </c:pt>
                <c:pt idx="4281">
                  <c:v>1070.25</c:v>
                </c:pt>
                <c:pt idx="4282">
                  <c:v>1070.5</c:v>
                </c:pt>
                <c:pt idx="4283">
                  <c:v>1070.75</c:v>
                </c:pt>
                <c:pt idx="4284">
                  <c:v>1071</c:v>
                </c:pt>
                <c:pt idx="4285">
                  <c:v>1071.25</c:v>
                </c:pt>
                <c:pt idx="4286">
                  <c:v>1071.5</c:v>
                </c:pt>
                <c:pt idx="4287">
                  <c:v>1071.75</c:v>
                </c:pt>
                <c:pt idx="4288">
                  <c:v>1072</c:v>
                </c:pt>
                <c:pt idx="4289">
                  <c:v>1072.25</c:v>
                </c:pt>
                <c:pt idx="4290">
                  <c:v>1072.5</c:v>
                </c:pt>
                <c:pt idx="4291">
                  <c:v>1072.75</c:v>
                </c:pt>
                <c:pt idx="4292">
                  <c:v>1073</c:v>
                </c:pt>
                <c:pt idx="4293">
                  <c:v>1073.25</c:v>
                </c:pt>
                <c:pt idx="4294">
                  <c:v>1073.5</c:v>
                </c:pt>
                <c:pt idx="4295">
                  <c:v>1073.75</c:v>
                </c:pt>
                <c:pt idx="4296">
                  <c:v>1074</c:v>
                </c:pt>
                <c:pt idx="4297">
                  <c:v>1074.25</c:v>
                </c:pt>
                <c:pt idx="4298">
                  <c:v>1074.5</c:v>
                </c:pt>
                <c:pt idx="4299">
                  <c:v>1074.75</c:v>
                </c:pt>
                <c:pt idx="4300">
                  <c:v>1075</c:v>
                </c:pt>
                <c:pt idx="4301">
                  <c:v>1075.25</c:v>
                </c:pt>
                <c:pt idx="4302">
                  <c:v>1075.5</c:v>
                </c:pt>
                <c:pt idx="4303">
                  <c:v>1075.75</c:v>
                </c:pt>
                <c:pt idx="4304">
                  <c:v>1076</c:v>
                </c:pt>
                <c:pt idx="4305">
                  <c:v>1076.25</c:v>
                </c:pt>
                <c:pt idx="4306">
                  <c:v>1076.5</c:v>
                </c:pt>
                <c:pt idx="4307">
                  <c:v>1076.75</c:v>
                </c:pt>
                <c:pt idx="4308">
                  <c:v>1077</c:v>
                </c:pt>
                <c:pt idx="4309">
                  <c:v>1077.25</c:v>
                </c:pt>
                <c:pt idx="4310">
                  <c:v>1077.5</c:v>
                </c:pt>
                <c:pt idx="4311">
                  <c:v>1077.75</c:v>
                </c:pt>
                <c:pt idx="4312">
                  <c:v>1078</c:v>
                </c:pt>
                <c:pt idx="4313">
                  <c:v>1078.25</c:v>
                </c:pt>
                <c:pt idx="4314">
                  <c:v>1078.5</c:v>
                </c:pt>
                <c:pt idx="4315">
                  <c:v>1078.75</c:v>
                </c:pt>
                <c:pt idx="4316">
                  <c:v>1079</c:v>
                </c:pt>
                <c:pt idx="4317">
                  <c:v>1079.25</c:v>
                </c:pt>
                <c:pt idx="4318">
                  <c:v>1079.5</c:v>
                </c:pt>
                <c:pt idx="4319">
                  <c:v>1079.75</c:v>
                </c:pt>
                <c:pt idx="4320">
                  <c:v>1080</c:v>
                </c:pt>
                <c:pt idx="4321">
                  <c:v>1080.25</c:v>
                </c:pt>
                <c:pt idx="4322">
                  <c:v>1080.5</c:v>
                </c:pt>
                <c:pt idx="4323">
                  <c:v>1080.75</c:v>
                </c:pt>
                <c:pt idx="4324">
                  <c:v>1081</c:v>
                </c:pt>
                <c:pt idx="4325">
                  <c:v>1081.25</c:v>
                </c:pt>
                <c:pt idx="4326">
                  <c:v>1081.5</c:v>
                </c:pt>
                <c:pt idx="4327">
                  <c:v>1081.75</c:v>
                </c:pt>
                <c:pt idx="4328">
                  <c:v>1082</c:v>
                </c:pt>
                <c:pt idx="4329">
                  <c:v>1082.25</c:v>
                </c:pt>
                <c:pt idx="4330">
                  <c:v>1082.5</c:v>
                </c:pt>
                <c:pt idx="4331">
                  <c:v>1082.75</c:v>
                </c:pt>
                <c:pt idx="4332">
                  <c:v>1083</c:v>
                </c:pt>
                <c:pt idx="4333">
                  <c:v>1083.25</c:v>
                </c:pt>
                <c:pt idx="4334">
                  <c:v>1083.5</c:v>
                </c:pt>
                <c:pt idx="4335">
                  <c:v>1083.75</c:v>
                </c:pt>
                <c:pt idx="4336">
                  <c:v>1084</c:v>
                </c:pt>
                <c:pt idx="4337">
                  <c:v>1084.25</c:v>
                </c:pt>
                <c:pt idx="4338">
                  <c:v>1084.5</c:v>
                </c:pt>
                <c:pt idx="4339">
                  <c:v>1084.75</c:v>
                </c:pt>
                <c:pt idx="4340">
                  <c:v>1085</c:v>
                </c:pt>
                <c:pt idx="4341">
                  <c:v>1085.25</c:v>
                </c:pt>
                <c:pt idx="4342">
                  <c:v>1085.5</c:v>
                </c:pt>
                <c:pt idx="4343">
                  <c:v>1085.75</c:v>
                </c:pt>
                <c:pt idx="4344">
                  <c:v>1086</c:v>
                </c:pt>
                <c:pt idx="4345">
                  <c:v>1086.25</c:v>
                </c:pt>
                <c:pt idx="4346">
                  <c:v>1086.5</c:v>
                </c:pt>
                <c:pt idx="4347">
                  <c:v>1086.75</c:v>
                </c:pt>
                <c:pt idx="4348">
                  <c:v>1087</c:v>
                </c:pt>
                <c:pt idx="4349">
                  <c:v>1087.25</c:v>
                </c:pt>
                <c:pt idx="4350">
                  <c:v>1087.5</c:v>
                </c:pt>
                <c:pt idx="4351">
                  <c:v>1087.75</c:v>
                </c:pt>
                <c:pt idx="4352">
                  <c:v>1088</c:v>
                </c:pt>
                <c:pt idx="4353">
                  <c:v>1088.25</c:v>
                </c:pt>
                <c:pt idx="4354">
                  <c:v>1088.5</c:v>
                </c:pt>
                <c:pt idx="4355">
                  <c:v>1088.75</c:v>
                </c:pt>
                <c:pt idx="4356">
                  <c:v>1089</c:v>
                </c:pt>
                <c:pt idx="4357">
                  <c:v>1089.25</c:v>
                </c:pt>
                <c:pt idx="4358">
                  <c:v>1089.5</c:v>
                </c:pt>
                <c:pt idx="4359">
                  <c:v>1089.75</c:v>
                </c:pt>
                <c:pt idx="4360">
                  <c:v>1090</c:v>
                </c:pt>
                <c:pt idx="4361">
                  <c:v>1090.25</c:v>
                </c:pt>
                <c:pt idx="4362">
                  <c:v>1090.5</c:v>
                </c:pt>
                <c:pt idx="4363">
                  <c:v>1090.75</c:v>
                </c:pt>
                <c:pt idx="4364">
                  <c:v>1091</c:v>
                </c:pt>
                <c:pt idx="4365">
                  <c:v>1091.25</c:v>
                </c:pt>
                <c:pt idx="4366">
                  <c:v>1091.5</c:v>
                </c:pt>
                <c:pt idx="4367">
                  <c:v>1091.75</c:v>
                </c:pt>
                <c:pt idx="4368">
                  <c:v>1092</c:v>
                </c:pt>
                <c:pt idx="4369">
                  <c:v>1092.25</c:v>
                </c:pt>
                <c:pt idx="4370">
                  <c:v>1092.5</c:v>
                </c:pt>
                <c:pt idx="4371">
                  <c:v>1092.75</c:v>
                </c:pt>
                <c:pt idx="4372">
                  <c:v>1093</c:v>
                </c:pt>
                <c:pt idx="4373">
                  <c:v>1093.25</c:v>
                </c:pt>
                <c:pt idx="4374">
                  <c:v>1093.5</c:v>
                </c:pt>
                <c:pt idx="4375">
                  <c:v>1093.75</c:v>
                </c:pt>
                <c:pt idx="4376">
                  <c:v>1094</c:v>
                </c:pt>
                <c:pt idx="4377">
                  <c:v>1094.25</c:v>
                </c:pt>
                <c:pt idx="4378">
                  <c:v>1094.5</c:v>
                </c:pt>
                <c:pt idx="4379">
                  <c:v>1094.75</c:v>
                </c:pt>
                <c:pt idx="4380">
                  <c:v>1095</c:v>
                </c:pt>
                <c:pt idx="4381">
                  <c:v>1095.25</c:v>
                </c:pt>
                <c:pt idx="4382">
                  <c:v>1095.5</c:v>
                </c:pt>
                <c:pt idx="4383">
                  <c:v>1095.75</c:v>
                </c:pt>
                <c:pt idx="4384">
                  <c:v>1096</c:v>
                </c:pt>
                <c:pt idx="4385">
                  <c:v>1096.25</c:v>
                </c:pt>
                <c:pt idx="4386">
                  <c:v>1096.5</c:v>
                </c:pt>
                <c:pt idx="4387">
                  <c:v>1096.75</c:v>
                </c:pt>
                <c:pt idx="4388">
                  <c:v>1097</c:v>
                </c:pt>
                <c:pt idx="4389">
                  <c:v>1097.25</c:v>
                </c:pt>
                <c:pt idx="4390">
                  <c:v>1097.5</c:v>
                </c:pt>
                <c:pt idx="4391">
                  <c:v>1097.75</c:v>
                </c:pt>
                <c:pt idx="4392">
                  <c:v>1098</c:v>
                </c:pt>
                <c:pt idx="4393">
                  <c:v>1098.25</c:v>
                </c:pt>
                <c:pt idx="4394">
                  <c:v>1098.5</c:v>
                </c:pt>
                <c:pt idx="4395">
                  <c:v>1098.75</c:v>
                </c:pt>
                <c:pt idx="4396">
                  <c:v>1099</c:v>
                </c:pt>
                <c:pt idx="4397">
                  <c:v>1099.25</c:v>
                </c:pt>
                <c:pt idx="4398">
                  <c:v>1099.5</c:v>
                </c:pt>
                <c:pt idx="4399">
                  <c:v>1099.75</c:v>
                </c:pt>
                <c:pt idx="4400">
                  <c:v>1100</c:v>
                </c:pt>
                <c:pt idx="4401">
                  <c:v>1100.25</c:v>
                </c:pt>
                <c:pt idx="4402">
                  <c:v>1100.5</c:v>
                </c:pt>
                <c:pt idx="4403">
                  <c:v>1100.75</c:v>
                </c:pt>
                <c:pt idx="4404">
                  <c:v>1101</c:v>
                </c:pt>
                <c:pt idx="4405">
                  <c:v>1101.25</c:v>
                </c:pt>
                <c:pt idx="4406">
                  <c:v>1101.5</c:v>
                </c:pt>
                <c:pt idx="4407">
                  <c:v>1101.75</c:v>
                </c:pt>
                <c:pt idx="4408">
                  <c:v>1102</c:v>
                </c:pt>
                <c:pt idx="4409">
                  <c:v>1102.25</c:v>
                </c:pt>
                <c:pt idx="4410">
                  <c:v>1102.5</c:v>
                </c:pt>
                <c:pt idx="4411">
                  <c:v>1102.75</c:v>
                </c:pt>
                <c:pt idx="4412">
                  <c:v>1103</c:v>
                </c:pt>
                <c:pt idx="4413">
                  <c:v>1103.25</c:v>
                </c:pt>
                <c:pt idx="4414">
                  <c:v>1103.5</c:v>
                </c:pt>
                <c:pt idx="4415">
                  <c:v>1103.75</c:v>
                </c:pt>
                <c:pt idx="4416">
                  <c:v>1104</c:v>
                </c:pt>
                <c:pt idx="4417">
                  <c:v>1104.25</c:v>
                </c:pt>
                <c:pt idx="4418">
                  <c:v>1104.5</c:v>
                </c:pt>
                <c:pt idx="4419">
                  <c:v>1104.75</c:v>
                </c:pt>
                <c:pt idx="4420">
                  <c:v>1105</c:v>
                </c:pt>
                <c:pt idx="4421">
                  <c:v>1105.25</c:v>
                </c:pt>
                <c:pt idx="4422">
                  <c:v>1105.5</c:v>
                </c:pt>
                <c:pt idx="4423">
                  <c:v>1105.75</c:v>
                </c:pt>
                <c:pt idx="4424">
                  <c:v>1106</c:v>
                </c:pt>
                <c:pt idx="4425">
                  <c:v>1106.25</c:v>
                </c:pt>
                <c:pt idx="4426">
                  <c:v>1106.5</c:v>
                </c:pt>
                <c:pt idx="4427">
                  <c:v>1106.75</c:v>
                </c:pt>
                <c:pt idx="4428">
                  <c:v>1107</c:v>
                </c:pt>
                <c:pt idx="4429">
                  <c:v>1107.25</c:v>
                </c:pt>
                <c:pt idx="4430">
                  <c:v>1107.5</c:v>
                </c:pt>
                <c:pt idx="4431">
                  <c:v>1107.75</c:v>
                </c:pt>
                <c:pt idx="4432">
                  <c:v>1108</c:v>
                </c:pt>
                <c:pt idx="4433">
                  <c:v>1108.25</c:v>
                </c:pt>
                <c:pt idx="4434">
                  <c:v>1108.5</c:v>
                </c:pt>
                <c:pt idx="4435">
                  <c:v>1108.75</c:v>
                </c:pt>
                <c:pt idx="4436">
                  <c:v>1109</c:v>
                </c:pt>
                <c:pt idx="4437">
                  <c:v>1109.25</c:v>
                </c:pt>
                <c:pt idx="4438">
                  <c:v>1109.5</c:v>
                </c:pt>
                <c:pt idx="4439">
                  <c:v>1109.75</c:v>
                </c:pt>
                <c:pt idx="4440">
                  <c:v>1110</c:v>
                </c:pt>
                <c:pt idx="4441">
                  <c:v>1110.25</c:v>
                </c:pt>
                <c:pt idx="4442">
                  <c:v>1110.5</c:v>
                </c:pt>
                <c:pt idx="4443">
                  <c:v>1110.75</c:v>
                </c:pt>
                <c:pt idx="4444">
                  <c:v>1111</c:v>
                </c:pt>
                <c:pt idx="4445">
                  <c:v>1111.25</c:v>
                </c:pt>
                <c:pt idx="4446">
                  <c:v>1111.5</c:v>
                </c:pt>
                <c:pt idx="4447">
                  <c:v>1111.75</c:v>
                </c:pt>
                <c:pt idx="4448">
                  <c:v>1112</c:v>
                </c:pt>
                <c:pt idx="4449">
                  <c:v>1112.25</c:v>
                </c:pt>
                <c:pt idx="4450">
                  <c:v>1112.5</c:v>
                </c:pt>
                <c:pt idx="4451">
                  <c:v>1112.75</c:v>
                </c:pt>
                <c:pt idx="4452">
                  <c:v>1113</c:v>
                </c:pt>
                <c:pt idx="4453">
                  <c:v>1113.25</c:v>
                </c:pt>
                <c:pt idx="4454">
                  <c:v>1113.5</c:v>
                </c:pt>
                <c:pt idx="4455">
                  <c:v>1113.75</c:v>
                </c:pt>
                <c:pt idx="4456">
                  <c:v>1114</c:v>
                </c:pt>
                <c:pt idx="4457">
                  <c:v>1114.25</c:v>
                </c:pt>
                <c:pt idx="4458">
                  <c:v>1114.5</c:v>
                </c:pt>
                <c:pt idx="4459">
                  <c:v>1114.75</c:v>
                </c:pt>
                <c:pt idx="4460">
                  <c:v>1115</c:v>
                </c:pt>
                <c:pt idx="4461">
                  <c:v>1115.25</c:v>
                </c:pt>
                <c:pt idx="4462">
                  <c:v>1115.5</c:v>
                </c:pt>
                <c:pt idx="4463">
                  <c:v>1115.75</c:v>
                </c:pt>
                <c:pt idx="4464">
                  <c:v>1116</c:v>
                </c:pt>
                <c:pt idx="4465">
                  <c:v>1116.25</c:v>
                </c:pt>
                <c:pt idx="4466">
                  <c:v>1116.5</c:v>
                </c:pt>
                <c:pt idx="4467">
                  <c:v>1116.75</c:v>
                </c:pt>
                <c:pt idx="4468">
                  <c:v>1117</c:v>
                </c:pt>
                <c:pt idx="4469">
                  <c:v>1117.25</c:v>
                </c:pt>
                <c:pt idx="4470">
                  <c:v>1117.5</c:v>
                </c:pt>
                <c:pt idx="4471">
                  <c:v>1117.75</c:v>
                </c:pt>
                <c:pt idx="4472">
                  <c:v>1118</c:v>
                </c:pt>
                <c:pt idx="4473">
                  <c:v>1118.25</c:v>
                </c:pt>
                <c:pt idx="4474">
                  <c:v>1118.5</c:v>
                </c:pt>
                <c:pt idx="4475">
                  <c:v>1118.75</c:v>
                </c:pt>
                <c:pt idx="4476">
                  <c:v>1119</c:v>
                </c:pt>
                <c:pt idx="4477">
                  <c:v>1119.25</c:v>
                </c:pt>
                <c:pt idx="4478">
                  <c:v>1119.5</c:v>
                </c:pt>
                <c:pt idx="4479">
                  <c:v>1119.75</c:v>
                </c:pt>
                <c:pt idx="4480">
                  <c:v>1120</c:v>
                </c:pt>
                <c:pt idx="4481">
                  <c:v>1120.25</c:v>
                </c:pt>
                <c:pt idx="4482">
                  <c:v>1120.5</c:v>
                </c:pt>
                <c:pt idx="4483">
                  <c:v>1120.75</c:v>
                </c:pt>
                <c:pt idx="4484">
                  <c:v>1121</c:v>
                </c:pt>
                <c:pt idx="4485">
                  <c:v>1121.25</c:v>
                </c:pt>
                <c:pt idx="4486">
                  <c:v>1121.5</c:v>
                </c:pt>
                <c:pt idx="4487">
                  <c:v>1121.75</c:v>
                </c:pt>
                <c:pt idx="4488">
                  <c:v>1122</c:v>
                </c:pt>
                <c:pt idx="4489">
                  <c:v>1122.25</c:v>
                </c:pt>
                <c:pt idx="4490">
                  <c:v>1122.5</c:v>
                </c:pt>
                <c:pt idx="4491">
                  <c:v>1122.75</c:v>
                </c:pt>
                <c:pt idx="4492">
                  <c:v>1123</c:v>
                </c:pt>
                <c:pt idx="4493">
                  <c:v>1123.25</c:v>
                </c:pt>
                <c:pt idx="4494">
                  <c:v>1123.5</c:v>
                </c:pt>
                <c:pt idx="4495">
                  <c:v>1123.75</c:v>
                </c:pt>
                <c:pt idx="4496">
                  <c:v>1124</c:v>
                </c:pt>
                <c:pt idx="4497">
                  <c:v>1124.25</c:v>
                </c:pt>
                <c:pt idx="4498">
                  <c:v>1124.5</c:v>
                </c:pt>
                <c:pt idx="4499">
                  <c:v>1124.75</c:v>
                </c:pt>
                <c:pt idx="4500">
                  <c:v>1125</c:v>
                </c:pt>
                <c:pt idx="4501">
                  <c:v>1125.25</c:v>
                </c:pt>
                <c:pt idx="4502">
                  <c:v>1125.5</c:v>
                </c:pt>
                <c:pt idx="4503">
                  <c:v>1125.75</c:v>
                </c:pt>
                <c:pt idx="4504">
                  <c:v>1126</c:v>
                </c:pt>
                <c:pt idx="4505">
                  <c:v>1126.25</c:v>
                </c:pt>
                <c:pt idx="4506">
                  <c:v>1126.5</c:v>
                </c:pt>
                <c:pt idx="4507">
                  <c:v>1126.75</c:v>
                </c:pt>
                <c:pt idx="4508">
                  <c:v>1127</c:v>
                </c:pt>
                <c:pt idx="4509">
                  <c:v>1127.25</c:v>
                </c:pt>
                <c:pt idx="4510">
                  <c:v>1127.5</c:v>
                </c:pt>
                <c:pt idx="4511">
                  <c:v>1127.75</c:v>
                </c:pt>
                <c:pt idx="4512">
                  <c:v>1128</c:v>
                </c:pt>
                <c:pt idx="4513">
                  <c:v>1128.25</c:v>
                </c:pt>
                <c:pt idx="4514">
                  <c:v>1128.5</c:v>
                </c:pt>
                <c:pt idx="4515">
                  <c:v>1128.75</c:v>
                </c:pt>
                <c:pt idx="4516">
                  <c:v>1129</c:v>
                </c:pt>
                <c:pt idx="4517">
                  <c:v>1129.25</c:v>
                </c:pt>
                <c:pt idx="4518">
                  <c:v>1129.5</c:v>
                </c:pt>
                <c:pt idx="4519">
                  <c:v>1129.75</c:v>
                </c:pt>
                <c:pt idx="4520">
                  <c:v>1130</c:v>
                </c:pt>
                <c:pt idx="4521">
                  <c:v>1130.25</c:v>
                </c:pt>
                <c:pt idx="4522">
                  <c:v>1130.5</c:v>
                </c:pt>
                <c:pt idx="4523">
                  <c:v>1130.75</c:v>
                </c:pt>
                <c:pt idx="4524">
                  <c:v>1131</c:v>
                </c:pt>
                <c:pt idx="4525">
                  <c:v>1131.25</c:v>
                </c:pt>
                <c:pt idx="4526">
                  <c:v>1131.5</c:v>
                </c:pt>
                <c:pt idx="4527">
                  <c:v>1131.75</c:v>
                </c:pt>
                <c:pt idx="4528">
                  <c:v>1132</c:v>
                </c:pt>
                <c:pt idx="4529">
                  <c:v>1132.25</c:v>
                </c:pt>
                <c:pt idx="4530">
                  <c:v>1132.5</c:v>
                </c:pt>
                <c:pt idx="4531">
                  <c:v>1132.75</c:v>
                </c:pt>
                <c:pt idx="4532">
                  <c:v>1133</c:v>
                </c:pt>
                <c:pt idx="4533">
                  <c:v>1133.25</c:v>
                </c:pt>
                <c:pt idx="4534">
                  <c:v>1133.5</c:v>
                </c:pt>
                <c:pt idx="4535">
                  <c:v>1133.75</c:v>
                </c:pt>
                <c:pt idx="4536">
                  <c:v>1134</c:v>
                </c:pt>
                <c:pt idx="4537">
                  <c:v>1134.25</c:v>
                </c:pt>
                <c:pt idx="4538">
                  <c:v>1134.5</c:v>
                </c:pt>
                <c:pt idx="4539">
                  <c:v>1134.75</c:v>
                </c:pt>
                <c:pt idx="4540">
                  <c:v>1135</c:v>
                </c:pt>
                <c:pt idx="4541">
                  <c:v>1135.25</c:v>
                </c:pt>
                <c:pt idx="4542">
                  <c:v>1135.5</c:v>
                </c:pt>
                <c:pt idx="4543">
                  <c:v>1135.75</c:v>
                </c:pt>
                <c:pt idx="4544">
                  <c:v>1136</c:v>
                </c:pt>
                <c:pt idx="4545">
                  <c:v>1136.25</c:v>
                </c:pt>
                <c:pt idx="4546">
                  <c:v>1136.5</c:v>
                </c:pt>
                <c:pt idx="4547">
                  <c:v>1136.75</c:v>
                </c:pt>
                <c:pt idx="4548">
                  <c:v>1137</c:v>
                </c:pt>
                <c:pt idx="4549">
                  <c:v>1137.25</c:v>
                </c:pt>
                <c:pt idx="4550">
                  <c:v>1137.5</c:v>
                </c:pt>
                <c:pt idx="4551">
                  <c:v>1137.75</c:v>
                </c:pt>
                <c:pt idx="4552">
                  <c:v>1138</c:v>
                </c:pt>
                <c:pt idx="4553">
                  <c:v>1138.25</c:v>
                </c:pt>
                <c:pt idx="4554">
                  <c:v>1138.5</c:v>
                </c:pt>
                <c:pt idx="4555">
                  <c:v>1138.75</c:v>
                </c:pt>
                <c:pt idx="4556">
                  <c:v>1139</c:v>
                </c:pt>
                <c:pt idx="4557">
                  <c:v>1139.25</c:v>
                </c:pt>
                <c:pt idx="4558">
                  <c:v>1139.5</c:v>
                </c:pt>
                <c:pt idx="4559">
                  <c:v>1139.75</c:v>
                </c:pt>
                <c:pt idx="4560">
                  <c:v>1140</c:v>
                </c:pt>
                <c:pt idx="4561">
                  <c:v>1140.25</c:v>
                </c:pt>
                <c:pt idx="4562">
                  <c:v>1140.5</c:v>
                </c:pt>
                <c:pt idx="4563">
                  <c:v>1140.75</c:v>
                </c:pt>
                <c:pt idx="4564">
                  <c:v>1141</c:v>
                </c:pt>
                <c:pt idx="4565">
                  <c:v>1141.25</c:v>
                </c:pt>
                <c:pt idx="4566">
                  <c:v>1141.5</c:v>
                </c:pt>
                <c:pt idx="4567">
                  <c:v>1141.75</c:v>
                </c:pt>
                <c:pt idx="4568">
                  <c:v>1142</c:v>
                </c:pt>
                <c:pt idx="4569">
                  <c:v>1142.25</c:v>
                </c:pt>
                <c:pt idx="4570">
                  <c:v>1142.5</c:v>
                </c:pt>
                <c:pt idx="4571">
                  <c:v>1142.75</c:v>
                </c:pt>
                <c:pt idx="4572">
                  <c:v>1143</c:v>
                </c:pt>
                <c:pt idx="4573">
                  <c:v>1143.25</c:v>
                </c:pt>
                <c:pt idx="4574">
                  <c:v>1143.5</c:v>
                </c:pt>
                <c:pt idx="4575">
                  <c:v>1143.75</c:v>
                </c:pt>
                <c:pt idx="4576">
                  <c:v>1144</c:v>
                </c:pt>
                <c:pt idx="4577">
                  <c:v>1144.25</c:v>
                </c:pt>
                <c:pt idx="4578">
                  <c:v>1144.5</c:v>
                </c:pt>
                <c:pt idx="4579">
                  <c:v>1144.75</c:v>
                </c:pt>
                <c:pt idx="4580">
                  <c:v>1145</c:v>
                </c:pt>
                <c:pt idx="4581">
                  <c:v>1145.25</c:v>
                </c:pt>
                <c:pt idx="4582">
                  <c:v>1145.5</c:v>
                </c:pt>
                <c:pt idx="4583">
                  <c:v>1145.75</c:v>
                </c:pt>
                <c:pt idx="4584">
                  <c:v>1146</c:v>
                </c:pt>
                <c:pt idx="4585">
                  <c:v>1146.25</c:v>
                </c:pt>
                <c:pt idx="4586">
                  <c:v>1146.5</c:v>
                </c:pt>
                <c:pt idx="4587">
                  <c:v>1146.75</c:v>
                </c:pt>
                <c:pt idx="4588">
                  <c:v>1147</c:v>
                </c:pt>
                <c:pt idx="4589">
                  <c:v>1147.25</c:v>
                </c:pt>
                <c:pt idx="4590">
                  <c:v>1147.5</c:v>
                </c:pt>
                <c:pt idx="4591">
                  <c:v>1147.75</c:v>
                </c:pt>
                <c:pt idx="4592">
                  <c:v>1148</c:v>
                </c:pt>
                <c:pt idx="4593">
                  <c:v>1148.25</c:v>
                </c:pt>
                <c:pt idx="4594">
                  <c:v>1148.5</c:v>
                </c:pt>
                <c:pt idx="4595">
                  <c:v>1148.75</c:v>
                </c:pt>
                <c:pt idx="4596">
                  <c:v>1149</c:v>
                </c:pt>
                <c:pt idx="4597">
                  <c:v>1149.25</c:v>
                </c:pt>
                <c:pt idx="4598">
                  <c:v>1149.5</c:v>
                </c:pt>
                <c:pt idx="4599">
                  <c:v>1149.75</c:v>
                </c:pt>
                <c:pt idx="4600">
                  <c:v>1150</c:v>
                </c:pt>
                <c:pt idx="4601">
                  <c:v>1150.25</c:v>
                </c:pt>
                <c:pt idx="4602">
                  <c:v>1150.5</c:v>
                </c:pt>
                <c:pt idx="4603">
                  <c:v>1150.75</c:v>
                </c:pt>
                <c:pt idx="4604">
                  <c:v>1151</c:v>
                </c:pt>
                <c:pt idx="4605">
                  <c:v>1151.25</c:v>
                </c:pt>
                <c:pt idx="4606">
                  <c:v>1151.5</c:v>
                </c:pt>
                <c:pt idx="4607">
                  <c:v>1151.75</c:v>
                </c:pt>
                <c:pt idx="4608">
                  <c:v>1152</c:v>
                </c:pt>
                <c:pt idx="4609">
                  <c:v>1152.25</c:v>
                </c:pt>
                <c:pt idx="4610">
                  <c:v>1152.5</c:v>
                </c:pt>
                <c:pt idx="4611">
                  <c:v>1152.75</c:v>
                </c:pt>
                <c:pt idx="4612">
                  <c:v>1153</c:v>
                </c:pt>
                <c:pt idx="4613">
                  <c:v>1153.25</c:v>
                </c:pt>
                <c:pt idx="4614">
                  <c:v>1153.5</c:v>
                </c:pt>
                <c:pt idx="4615">
                  <c:v>1153.75</c:v>
                </c:pt>
                <c:pt idx="4616">
                  <c:v>1154</c:v>
                </c:pt>
                <c:pt idx="4617">
                  <c:v>1154.25</c:v>
                </c:pt>
                <c:pt idx="4618">
                  <c:v>1154.5</c:v>
                </c:pt>
                <c:pt idx="4619">
                  <c:v>1154.75</c:v>
                </c:pt>
                <c:pt idx="4620">
                  <c:v>1155</c:v>
                </c:pt>
                <c:pt idx="4621">
                  <c:v>1155.25</c:v>
                </c:pt>
                <c:pt idx="4622">
                  <c:v>1155.5</c:v>
                </c:pt>
                <c:pt idx="4623">
                  <c:v>1155.75</c:v>
                </c:pt>
                <c:pt idx="4624">
                  <c:v>1156</c:v>
                </c:pt>
                <c:pt idx="4625">
                  <c:v>1156.25</c:v>
                </c:pt>
                <c:pt idx="4626">
                  <c:v>1156.5</c:v>
                </c:pt>
              </c:numCache>
            </c:numRef>
          </c:xVal>
          <c:yVal>
            <c:numRef>
              <c:f>'[T1500170-v3 LHO Charge Exp Day 4 and 5.xlsx]Raw Data'!$AG$18:$AG$4644</c:f>
              <c:numCache>
                <c:formatCode>#,##0.0</c:formatCode>
                <c:ptCount val="4627"/>
                <c:pt idx="0">
                  <c:v>12</c:v>
                </c:pt>
                <c:pt idx="1">
                  <c:v>12</c:v>
                </c:pt>
                <c:pt idx="2">
                  <c:v>11.9</c:v>
                </c:pt>
                <c:pt idx="3">
                  <c:v>12</c:v>
                </c:pt>
                <c:pt idx="4">
                  <c:v>11.9</c:v>
                </c:pt>
                <c:pt idx="5">
                  <c:v>11.9</c:v>
                </c:pt>
                <c:pt idx="6">
                  <c:v>12</c:v>
                </c:pt>
                <c:pt idx="7">
                  <c:v>11.9</c:v>
                </c:pt>
                <c:pt idx="8">
                  <c:v>11.9</c:v>
                </c:pt>
                <c:pt idx="9">
                  <c:v>11.9</c:v>
                </c:pt>
                <c:pt idx="10">
                  <c:v>11.9</c:v>
                </c:pt>
                <c:pt idx="11">
                  <c:v>11.9</c:v>
                </c:pt>
                <c:pt idx="12">
                  <c:v>11.9</c:v>
                </c:pt>
                <c:pt idx="13">
                  <c:v>11.9</c:v>
                </c:pt>
                <c:pt idx="14">
                  <c:v>11.9</c:v>
                </c:pt>
                <c:pt idx="15">
                  <c:v>11.9</c:v>
                </c:pt>
                <c:pt idx="16">
                  <c:v>11.9</c:v>
                </c:pt>
                <c:pt idx="17">
                  <c:v>11.9</c:v>
                </c:pt>
                <c:pt idx="18">
                  <c:v>11.9</c:v>
                </c:pt>
                <c:pt idx="19">
                  <c:v>11.9</c:v>
                </c:pt>
                <c:pt idx="20">
                  <c:v>11.9</c:v>
                </c:pt>
                <c:pt idx="21">
                  <c:v>11.8</c:v>
                </c:pt>
                <c:pt idx="22">
                  <c:v>11.9</c:v>
                </c:pt>
                <c:pt idx="23">
                  <c:v>11.9</c:v>
                </c:pt>
                <c:pt idx="24">
                  <c:v>11.9</c:v>
                </c:pt>
                <c:pt idx="25">
                  <c:v>11.9</c:v>
                </c:pt>
                <c:pt idx="26">
                  <c:v>11.9</c:v>
                </c:pt>
                <c:pt idx="27">
                  <c:v>11.9</c:v>
                </c:pt>
                <c:pt idx="28">
                  <c:v>11.9</c:v>
                </c:pt>
                <c:pt idx="29">
                  <c:v>11.9</c:v>
                </c:pt>
                <c:pt idx="30">
                  <c:v>11.9</c:v>
                </c:pt>
                <c:pt idx="31">
                  <c:v>11.8</c:v>
                </c:pt>
                <c:pt idx="32">
                  <c:v>11.9</c:v>
                </c:pt>
                <c:pt idx="33">
                  <c:v>11.9</c:v>
                </c:pt>
                <c:pt idx="34">
                  <c:v>11.8</c:v>
                </c:pt>
                <c:pt idx="35">
                  <c:v>11.9</c:v>
                </c:pt>
                <c:pt idx="36">
                  <c:v>11.9</c:v>
                </c:pt>
                <c:pt idx="37">
                  <c:v>11.9</c:v>
                </c:pt>
                <c:pt idx="38">
                  <c:v>11.9</c:v>
                </c:pt>
                <c:pt idx="39">
                  <c:v>11.8</c:v>
                </c:pt>
                <c:pt idx="40">
                  <c:v>11.8</c:v>
                </c:pt>
                <c:pt idx="41">
                  <c:v>11.9</c:v>
                </c:pt>
                <c:pt idx="42">
                  <c:v>11.8</c:v>
                </c:pt>
                <c:pt idx="43">
                  <c:v>11.8</c:v>
                </c:pt>
                <c:pt idx="44">
                  <c:v>11.8</c:v>
                </c:pt>
                <c:pt idx="45">
                  <c:v>11.9</c:v>
                </c:pt>
                <c:pt idx="46">
                  <c:v>11.8</c:v>
                </c:pt>
                <c:pt idx="47">
                  <c:v>11.8</c:v>
                </c:pt>
                <c:pt idx="48">
                  <c:v>11.8</c:v>
                </c:pt>
                <c:pt idx="49">
                  <c:v>11.9</c:v>
                </c:pt>
                <c:pt idx="50">
                  <c:v>11.8</c:v>
                </c:pt>
                <c:pt idx="51">
                  <c:v>11.9</c:v>
                </c:pt>
                <c:pt idx="52">
                  <c:v>11.9</c:v>
                </c:pt>
                <c:pt idx="53">
                  <c:v>11.8</c:v>
                </c:pt>
                <c:pt idx="54">
                  <c:v>11.8</c:v>
                </c:pt>
                <c:pt idx="55">
                  <c:v>11.8</c:v>
                </c:pt>
                <c:pt idx="56">
                  <c:v>11.8</c:v>
                </c:pt>
                <c:pt idx="57">
                  <c:v>11.8</c:v>
                </c:pt>
                <c:pt idx="58">
                  <c:v>11.8</c:v>
                </c:pt>
                <c:pt idx="59">
                  <c:v>11.7</c:v>
                </c:pt>
                <c:pt idx="60">
                  <c:v>11.8</c:v>
                </c:pt>
                <c:pt idx="61">
                  <c:v>11.8</c:v>
                </c:pt>
                <c:pt idx="62">
                  <c:v>11.9</c:v>
                </c:pt>
                <c:pt idx="63">
                  <c:v>11.8</c:v>
                </c:pt>
                <c:pt idx="64">
                  <c:v>11.9</c:v>
                </c:pt>
                <c:pt idx="65">
                  <c:v>11.8</c:v>
                </c:pt>
                <c:pt idx="66">
                  <c:v>11.8</c:v>
                </c:pt>
                <c:pt idx="67">
                  <c:v>11.8</c:v>
                </c:pt>
                <c:pt idx="68">
                  <c:v>11.8</c:v>
                </c:pt>
                <c:pt idx="69">
                  <c:v>11.9</c:v>
                </c:pt>
                <c:pt idx="70">
                  <c:v>11.8</c:v>
                </c:pt>
                <c:pt idx="71">
                  <c:v>11.8</c:v>
                </c:pt>
                <c:pt idx="72">
                  <c:v>11.8</c:v>
                </c:pt>
                <c:pt idx="73">
                  <c:v>11.9</c:v>
                </c:pt>
                <c:pt idx="74">
                  <c:v>11.7</c:v>
                </c:pt>
                <c:pt idx="75">
                  <c:v>11.8</c:v>
                </c:pt>
                <c:pt idx="76">
                  <c:v>11.8</c:v>
                </c:pt>
                <c:pt idx="77">
                  <c:v>11.8</c:v>
                </c:pt>
                <c:pt idx="78">
                  <c:v>11.8</c:v>
                </c:pt>
                <c:pt idx="79">
                  <c:v>11.8</c:v>
                </c:pt>
                <c:pt idx="80">
                  <c:v>11.8</c:v>
                </c:pt>
                <c:pt idx="81">
                  <c:v>11.8</c:v>
                </c:pt>
                <c:pt idx="82">
                  <c:v>11.8</c:v>
                </c:pt>
                <c:pt idx="83">
                  <c:v>11.8</c:v>
                </c:pt>
                <c:pt idx="84">
                  <c:v>11.8</c:v>
                </c:pt>
                <c:pt idx="85">
                  <c:v>11.8</c:v>
                </c:pt>
                <c:pt idx="86">
                  <c:v>11.8</c:v>
                </c:pt>
                <c:pt idx="87">
                  <c:v>11.7</c:v>
                </c:pt>
                <c:pt idx="88">
                  <c:v>11.7</c:v>
                </c:pt>
                <c:pt idx="89">
                  <c:v>11.7</c:v>
                </c:pt>
                <c:pt idx="90">
                  <c:v>11.6</c:v>
                </c:pt>
                <c:pt idx="91">
                  <c:v>11.6</c:v>
                </c:pt>
                <c:pt idx="92">
                  <c:v>11.6</c:v>
                </c:pt>
                <c:pt idx="93">
                  <c:v>11.6</c:v>
                </c:pt>
                <c:pt idx="94">
                  <c:v>11.7</c:v>
                </c:pt>
                <c:pt idx="95">
                  <c:v>11.7</c:v>
                </c:pt>
                <c:pt idx="96">
                  <c:v>11.7</c:v>
                </c:pt>
                <c:pt idx="97">
                  <c:v>11.7</c:v>
                </c:pt>
                <c:pt idx="98">
                  <c:v>11.7</c:v>
                </c:pt>
                <c:pt idx="99">
                  <c:v>11.7</c:v>
                </c:pt>
                <c:pt idx="100">
                  <c:v>11.7</c:v>
                </c:pt>
                <c:pt idx="101">
                  <c:v>11.7</c:v>
                </c:pt>
                <c:pt idx="102">
                  <c:v>11.7</c:v>
                </c:pt>
                <c:pt idx="103">
                  <c:v>11.7</c:v>
                </c:pt>
                <c:pt idx="104">
                  <c:v>11.7</c:v>
                </c:pt>
                <c:pt idx="105">
                  <c:v>11.7</c:v>
                </c:pt>
                <c:pt idx="106">
                  <c:v>11.8</c:v>
                </c:pt>
                <c:pt idx="107">
                  <c:v>11.7</c:v>
                </c:pt>
                <c:pt idx="108">
                  <c:v>11.7</c:v>
                </c:pt>
                <c:pt idx="109">
                  <c:v>11.7</c:v>
                </c:pt>
                <c:pt idx="110">
                  <c:v>11.7</c:v>
                </c:pt>
                <c:pt idx="111">
                  <c:v>11.7</c:v>
                </c:pt>
                <c:pt idx="112">
                  <c:v>11.7</c:v>
                </c:pt>
                <c:pt idx="113">
                  <c:v>11.7</c:v>
                </c:pt>
                <c:pt idx="114">
                  <c:v>11.7</c:v>
                </c:pt>
                <c:pt idx="115">
                  <c:v>11.7</c:v>
                </c:pt>
                <c:pt idx="116">
                  <c:v>11.7</c:v>
                </c:pt>
                <c:pt idx="117">
                  <c:v>11.7</c:v>
                </c:pt>
                <c:pt idx="118">
                  <c:v>11.7</c:v>
                </c:pt>
                <c:pt idx="119">
                  <c:v>11.6</c:v>
                </c:pt>
                <c:pt idx="120">
                  <c:v>11.7</c:v>
                </c:pt>
                <c:pt idx="121">
                  <c:v>11.7</c:v>
                </c:pt>
                <c:pt idx="122">
                  <c:v>11.7</c:v>
                </c:pt>
                <c:pt idx="123">
                  <c:v>11.7</c:v>
                </c:pt>
                <c:pt idx="124">
                  <c:v>11.7</c:v>
                </c:pt>
                <c:pt idx="125">
                  <c:v>11.8</c:v>
                </c:pt>
                <c:pt idx="126">
                  <c:v>11.7</c:v>
                </c:pt>
                <c:pt idx="127">
                  <c:v>11.7</c:v>
                </c:pt>
                <c:pt idx="128">
                  <c:v>11.7</c:v>
                </c:pt>
                <c:pt idx="129">
                  <c:v>11.8</c:v>
                </c:pt>
                <c:pt idx="130">
                  <c:v>11.7</c:v>
                </c:pt>
                <c:pt idx="131">
                  <c:v>11.7</c:v>
                </c:pt>
                <c:pt idx="132">
                  <c:v>11.7</c:v>
                </c:pt>
                <c:pt idx="133">
                  <c:v>11.7</c:v>
                </c:pt>
                <c:pt idx="134">
                  <c:v>11.7</c:v>
                </c:pt>
                <c:pt idx="135">
                  <c:v>11.7</c:v>
                </c:pt>
                <c:pt idx="136">
                  <c:v>11.7</c:v>
                </c:pt>
                <c:pt idx="137">
                  <c:v>11.7</c:v>
                </c:pt>
                <c:pt idx="138">
                  <c:v>11.7</c:v>
                </c:pt>
                <c:pt idx="139">
                  <c:v>11.7</c:v>
                </c:pt>
                <c:pt idx="140">
                  <c:v>11.7</c:v>
                </c:pt>
                <c:pt idx="141">
                  <c:v>11.7</c:v>
                </c:pt>
                <c:pt idx="142">
                  <c:v>11.8</c:v>
                </c:pt>
                <c:pt idx="143">
                  <c:v>11.7</c:v>
                </c:pt>
                <c:pt idx="144">
                  <c:v>11.8</c:v>
                </c:pt>
                <c:pt idx="145">
                  <c:v>11.7</c:v>
                </c:pt>
                <c:pt idx="146">
                  <c:v>11.7</c:v>
                </c:pt>
                <c:pt idx="147">
                  <c:v>11.7</c:v>
                </c:pt>
                <c:pt idx="148">
                  <c:v>11.7</c:v>
                </c:pt>
                <c:pt idx="149">
                  <c:v>11.6</c:v>
                </c:pt>
                <c:pt idx="150">
                  <c:v>11.7</c:v>
                </c:pt>
                <c:pt idx="151">
                  <c:v>11.7</c:v>
                </c:pt>
                <c:pt idx="152">
                  <c:v>11.7</c:v>
                </c:pt>
                <c:pt idx="153">
                  <c:v>11.7</c:v>
                </c:pt>
                <c:pt idx="154">
                  <c:v>11.7</c:v>
                </c:pt>
                <c:pt idx="155">
                  <c:v>11.7</c:v>
                </c:pt>
                <c:pt idx="156">
                  <c:v>11.7</c:v>
                </c:pt>
                <c:pt idx="157">
                  <c:v>11.7</c:v>
                </c:pt>
                <c:pt idx="158">
                  <c:v>11.7</c:v>
                </c:pt>
                <c:pt idx="159">
                  <c:v>11.7</c:v>
                </c:pt>
                <c:pt idx="160">
                  <c:v>11.7</c:v>
                </c:pt>
                <c:pt idx="161">
                  <c:v>11.7</c:v>
                </c:pt>
                <c:pt idx="162">
                  <c:v>11.7</c:v>
                </c:pt>
                <c:pt idx="163">
                  <c:v>11.7</c:v>
                </c:pt>
                <c:pt idx="164">
                  <c:v>11.6</c:v>
                </c:pt>
                <c:pt idx="165">
                  <c:v>11.7</c:v>
                </c:pt>
                <c:pt idx="166">
                  <c:v>11.7</c:v>
                </c:pt>
                <c:pt idx="167">
                  <c:v>11.7</c:v>
                </c:pt>
                <c:pt idx="168">
                  <c:v>11.6</c:v>
                </c:pt>
                <c:pt idx="169">
                  <c:v>11.7</c:v>
                </c:pt>
                <c:pt idx="170">
                  <c:v>11.6</c:v>
                </c:pt>
                <c:pt idx="171">
                  <c:v>11.7</c:v>
                </c:pt>
                <c:pt idx="172">
                  <c:v>11.7</c:v>
                </c:pt>
                <c:pt idx="173">
                  <c:v>11.7</c:v>
                </c:pt>
                <c:pt idx="174">
                  <c:v>11.7</c:v>
                </c:pt>
                <c:pt idx="175">
                  <c:v>11.6</c:v>
                </c:pt>
                <c:pt idx="176">
                  <c:v>11.6</c:v>
                </c:pt>
                <c:pt idx="177">
                  <c:v>11.7</c:v>
                </c:pt>
                <c:pt idx="178">
                  <c:v>11.7</c:v>
                </c:pt>
                <c:pt idx="179">
                  <c:v>11.6</c:v>
                </c:pt>
                <c:pt idx="180">
                  <c:v>11.7</c:v>
                </c:pt>
                <c:pt idx="181">
                  <c:v>11.7</c:v>
                </c:pt>
                <c:pt idx="182">
                  <c:v>11.7</c:v>
                </c:pt>
                <c:pt idx="183">
                  <c:v>11.7</c:v>
                </c:pt>
                <c:pt idx="184">
                  <c:v>11.6</c:v>
                </c:pt>
                <c:pt idx="185">
                  <c:v>11.7</c:v>
                </c:pt>
                <c:pt idx="186">
                  <c:v>11.6</c:v>
                </c:pt>
                <c:pt idx="187">
                  <c:v>11.7</c:v>
                </c:pt>
                <c:pt idx="188">
                  <c:v>11.6</c:v>
                </c:pt>
                <c:pt idx="189">
                  <c:v>11.7</c:v>
                </c:pt>
                <c:pt idx="190">
                  <c:v>11.7</c:v>
                </c:pt>
                <c:pt idx="191">
                  <c:v>11.7</c:v>
                </c:pt>
                <c:pt idx="192">
                  <c:v>11.6</c:v>
                </c:pt>
                <c:pt idx="193">
                  <c:v>11.6</c:v>
                </c:pt>
                <c:pt idx="194">
                  <c:v>11.6</c:v>
                </c:pt>
                <c:pt idx="195">
                  <c:v>11.6</c:v>
                </c:pt>
                <c:pt idx="196">
                  <c:v>11.6</c:v>
                </c:pt>
                <c:pt idx="197">
                  <c:v>11.6</c:v>
                </c:pt>
                <c:pt idx="198">
                  <c:v>11.6</c:v>
                </c:pt>
                <c:pt idx="199">
                  <c:v>11.6</c:v>
                </c:pt>
                <c:pt idx="200">
                  <c:v>11.7</c:v>
                </c:pt>
                <c:pt idx="201">
                  <c:v>11.7</c:v>
                </c:pt>
                <c:pt idx="202">
                  <c:v>11.6</c:v>
                </c:pt>
                <c:pt idx="203">
                  <c:v>11.6</c:v>
                </c:pt>
                <c:pt idx="204">
                  <c:v>11.6</c:v>
                </c:pt>
                <c:pt idx="205">
                  <c:v>11.6</c:v>
                </c:pt>
                <c:pt idx="206">
                  <c:v>11.6</c:v>
                </c:pt>
                <c:pt idx="207">
                  <c:v>11.7</c:v>
                </c:pt>
                <c:pt idx="208">
                  <c:v>11.6</c:v>
                </c:pt>
                <c:pt idx="209">
                  <c:v>11.6</c:v>
                </c:pt>
                <c:pt idx="210">
                  <c:v>11.5</c:v>
                </c:pt>
                <c:pt idx="211">
                  <c:v>11.6</c:v>
                </c:pt>
                <c:pt idx="212">
                  <c:v>11.6</c:v>
                </c:pt>
                <c:pt idx="213">
                  <c:v>11.6</c:v>
                </c:pt>
                <c:pt idx="214">
                  <c:v>11.6</c:v>
                </c:pt>
                <c:pt idx="215">
                  <c:v>11.7</c:v>
                </c:pt>
                <c:pt idx="216">
                  <c:v>11.6</c:v>
                </c:pt>
                <c:pt idx="217">
                  <c:v>11.7</c:v>
                </c:pt>
                <c:pt idx="218">
                  <c:v>11.6</c:v>
                </c:pt>
                <c:pt idx="219">
                  <c:v>11.6</c:v>
                </c:pt>
                <c:pt idx="220">
                  <c:v>11.6</c:v>
                </c:pt>
                <c:pt idx="221">
                  <c:v>11.6</c:v>
                </c:pt>
                <c:pt idx="222">
                  <c:v>11.6</c:v>
                </c:pt>
                <c:pt idx="223">
                  <c:v>11.7</c:v>
                </c:pt>
                <c:pt idx="224">
                  <c:v>11.6</c:v>
                </c:pt>
                <c:pt idx="225">
                  <c:v>11.6</c:v>
                </c:pt>
                <c:pt idx="226">
                  <c:v>11.6</c:v>
                </c:pt>
                <c:pt idx="227">
                  <c:v>11.6</c:v>
                </c:pt>
                <c:pt idx="228">
                  <c:v>11.6</c:v>
                </c:pt>
                <c:pt idx="229">
                  <c:v>11.6</c:v>
                </c:pt>
                <c:pt idx="230">
                  <c:v>11.6</c:v>
                </c:pt>
                <c:pt idx="231">
                  <c:v>11.6</c:v>
                </c:pt>
                <c:pt idx="232">
                  <c:v>11.6</c:v>
                </c:pt>
                <c:pt idx="233">
                  <c:v>11.6</c:v>
                </c:pt>
                <c:pt idx="234">
                  <c:v>11.7</c:v>
                </c:pt>
                <c:pt idx="235">
                  <c:v>11.6</c:v>
                </c:pt>
                <c:pt idx="236">
                  <c:v>11.5</c:v>
                </c:pt>
                <c:pt idx="237">
                  <c:v>11.5</c:v>
                </c:pt>
                <c:pt idx="238">
                  <c:v>11.6</c:v>
                </c:pt>
                <c:pt idx="239">
                  <c:v>11.5</c:v>
                </c:pt>
                <c:pt idx="240">
                  <c:v>11.5</c:v>
                </c:pt>
                <c:pt idx="241">
                  <c:v>11.6</c:v>
                </c:pt>
                <c:pt idx="242">
                  <c:v>11.5</c:v>
                </c:pt>
                <c:pt idx="243">
                  <c:v>11.6</c:v>
                </c:pt>
                <c:pt idx="244">
                  <c:v>11.5</c:v>
                </c:pt>
                <c:pt idx="245">
                  <c:v>11.5</c:v>
                </c:pt>
                <c:pt idx="246">
                  <c:v>11.5</c:v>
                </c:pt>
                <c:pt idx="247">
                  <c:v>11.5</c:v>
                </c:pt>
                <c:pt idx="248">
                  <c:v>11.5</c:v>
                </c:pt>
                <c:pt idx="249">
                  <c:v>11.5</c:v>
                </c:pt>
                <c:pt idx="250">
                  <c:v>11.6</c:v>
                </c:pt>
                <c:pt idx="251">
                  <c:v>11.6</c:v>
                </c:pt>
                <c:pt idx="252">
                  <c:v>11.5</c:v>
                </c:pt>
                <c:pt idx="253">
                  <c:v>11.6</c:v>
                </c:pt>
                <c:pt idx="254">
                  <c:v>11.5</c:v>
                </c:pt>
                <c:pt idx="255">
                  <c:v>11.6</c:v>
                </c:pt>
                <c:pt idx="256">
                  <c:v>11.6</c:v>
                </c:pt>
                <c:pt idx="257">
                  <c:v>11.6</c:v>
                </c:pt>
                <c:pt idx="258">
                  <c:v>11.6</c:v>
                </c:pt>
                <c:pt idx="259">
                  <c:v>11.5</c:v>
                </c:pt>
                <c:pt idx="260">
                  <c:v>11.5</c:v>
                </c:pt>
                <c:pt idx="261">
                  <c:v>11.5</c:v>
                </c:pt>
                <c:pt idx="262">
                  <c:v>11.6</c:v>
                </c:pt>
                <c:pt idx="263">
                  <c:v>11.5</c:v>
                </c:pt>
                <c:pt idx="264">
                  <c:v>11.5</c:v>
                </c:pt>
                <c:pt idx="265">
                  <c:v>11.5</c:v>
                </c:pt>
                <c:pt idx="266">
                  <c:v>11.5</c:v>
                </c:pt>
                <c:pt idx="267">
                  <c:v>11.5</c:v>
                </c:pt>
                <c:pt idx="268">
                  <c:v>11.5</c:v>
                </c:pt>
                <c:pt idx="269">
                  <c:v>11.4</c:v>
                </c:pt>
                <c:pt idx="270">
                  <c:v>11.3</c:v>
                </c:pt>
                <c:pt idx="271">
                  <c:v>11.2</c:v>
                </c:pt>
                <c:pt idx="272">
                  <c:v>11.3</c:v>
                </c:pt>
                <c:pt idx="273">
                  <c:v>11.2</c:v>
                </c:pt>
                <c:pt idx="274">
                  <c:v>11.3</c:v>
                </c:pt>
                <c:pt idx="275">
                  <c:v>11.2</c:v>
                </c:pt>
                <c:pt idx="276">
                  <c:v>11.2</c:v>
                </c:pt>
                <c:pt idx="277">
                  <c:v>11.2</c:v>
                </c:pt>
                <c:pt idx="278">
                  <c:v>11.3</c:v>
                </c:pt>
                <c:pt idx="279">
                  <c:v>11.3</c:v>
                </c:pt>
                <c:pt idx="280">
                  <c:v>11.2</c:v>
                </c:pt>
                <c:pt idx="281">
                  <c:v>11.3</c:v>
                </c:pt>
                <c:pt idx="282">
                  <c:v>11.3</c:v>
                </c:pt>
                <c:pt idx="283">
                  <c:v>11.2</c:v>
                </c:pt>
                <c:pt idx="284">
                  <c:v>11.3</c:v>
                </c:pt>
                <c:pt idx="285">
                  <c:v>11.2</c:v>
                </c:pt>
                <c:pt idx="286">
                  <c:v>11.2</c:v>
                </c:pt>
                <c:pt idx="287">
                  <c:v>11.2</c:v>
                </c:pt>
                <c:pt idx="288">
                  <c:v>11.3</c:v>
                </c:pt>
                <c:pt idx="289">
                  <c:v>11.3</c:v>
                </c:pt>
                <c:pt idx="290">
                  <c:v>11.2</c:v>
                </c:pt>
                <c:pt idx="291">
                  <c:v>11.2</c:v>
                </c:pt>
                <c:pt idx="292">
                  <c:v>11.2</c:v>
                </c:pt>
                <c:pt idx="293">
                  <c:v>11.3</c:v>
                </c:pt>
                <c:pt idx="294">
                  <c:v>11.2</c:v>
                </c:pt>
                <c:pt idx="295">
                  <c:v>11.2</c:v>
                </c:pt>
                <c:pt idx="296">
                  <c:v>11.3</c:v>
                </c:pt>
                <c:pt idx="297">
                  <c:v>11.2</c:v>
                </c:pt>
                <c:pt idx="298">
                  <c:v>11.2</c:v>
                </c:pt>
                <c:pt idx="299">
                  <c:v>11.3</c:v>
                </c:pt>
                <c:pt idx="300">
                  <c:v>11.2</c:v>
                </c:pt>
                <c:pt idx="301">
                  <c:v>11.3</c:v>
                </c:pt>
                <c:pt idx="302">
                  <c:v>11.2</c:v>
                </c:pt>
                <c:pt idx="303">
                  <c:v>11.2</c:v>
                </c:pt>
                <c:pt idx="304">
                  <c:v>11.2</c:v>
                </c:pt>
                <c:pt idx="305">
                  <c:v>11.2</c:v>
                </c:pt>
                <c:pt idx="306">
                  <c:v>11.2</c:v>
                </c:pt>
                <c:pt idx="307">
                  <c:v>11.2</c:v>
                </c:pt>
                <c:pt idx="308">
                  <c:v>11.2</c:v>
                </c:pt>
                <c:pt idx="309">
                  <c:v>11.1</c:v>
                </c:pt>
                <c:pt idx="310">
                  <c:v>11.2</c:v>
                </c:pt>
                <c:pt idx="311">
                  <c:v>11.1</c:v>
                </c:pt>
                <c:pt idx="312">
                  <c:v>11.2</c:v>
                </c:pt>
                <c:pt idx="313">
                  <c:v>11.2</c:v>
                </c:pt>
                <c:pt idx="314">
                  <c:v>11.2</c:v>
                </c:pt>
                <c:pt idx="315">
                  <c:v>11.3</c:v>
                </c:pt>
                <c:pt idx="316">
                  <c:v>11.1</c:v>
                </c:pt>
                <c:pt idx="317">
                  <c:v>11.2</c:v>
                </c:pt>
                <c:pt idx="318">
                  <c:v>11.2</c:v>
                </c:pt>
                <c:pt idx="319">
                  <c:v>11.2</c:v>
                </c:pt>
                <c:pt idx="320">
                  <c:v>11.2</c:v>
                </c:pt>
                <c:pt idx="321">
                  <c:v>11.1</c:v>
                </c:pt>
                <c:pt idx="322">
                  <c:v>11.1</c:v>
                </c:pt>
                <c:pt idx="323">
                  <c:v>11.1</c:v>
                </c:pt>
                <c:pt idx="324">
                  <c:v>11.1</c:v>
                </c:pt>
                <c:pt idx="325">
                  <c:v>11.2</c:v>
                </c:pt>
                <c:pt idx="326">
                  <c:v>11.2</c:v>
                </c:pt>
                <c:pt idx="327">
                  <c:v>11.2</c:v>
                </c:pt>
                <c:pt idx="328">
                  <c:v>11.2</c:v>
                </c:pt>
                <c:pt idx="329">
                  <c:v>11.2</c:v>
                </c:pt>
                <c:pt idx="330">
                  <c:v>11.2</c:v>
                </c:pt>
                <c:pt idx="331">
                  <c:v>11.2</c:v>
                </c:pt>
                <c:pt idx="332">
                  <c:v>11.3</c:v>
                </c:pt>
                <c:pt idx="333">
                  <c:v>11.2</c:v>
                </c:pt>
                <c:pt idx="334">
                  <c:v>11.2</c:v>
                </c:pt>
                <c:pt idx="335">
                  <c:v>11.3</c:v>
                </c:pt>
                <c:pt idx="336">
                  <c:v>11.3</c:v>
                </c:pt>
                <c:pt idx="337">
                  <c:v>11.2</c:v>
                </c:pt>
                <c:pt idx="338">
                  <c:v>11.2</c:v>
                </c:pt>
                <c:pt idx="339">
                  <c:v>11.2</c:v>
                </c:pt>
                <c:pt idx="340">
                  <c:v>11.2</c:v>
                </c:pt>
                <c:pt idx="341">
                  <c:v>11.2</c:v>
                </c:pt>
                <c:pt idx="342">
                  <c:v>11.2</c:v>
                </c:pt>
                <c:pt idx="343">
                  <c:v>11.1</c:v>
                </c:pt>
                <c:pt idx="344">
                  <c:v>11.1</c:v>
                </c:pt>
                <c:pt idx="345">
                  <c:v>11.1</c:v>
                </c:pt>
                <c:pt idx="346">
                  <c:v>11.1</c:v>
                </c:pt>
                <c:pt idx="347">
                  <c:v>11.1</c:v>
                </c:pt>
                <c:pt idx="348">
                  <c:v>11.1</c:v>
                </c:pt>
                <c:pt idx="349">
                  <c:v>11.2</c:v>
                </c:pt>
                <c:pt idx="350">
                  <c:v>11.1</c:v>
                </c:pt>
                <c:pt idx="351">
                  <c:v>11.2</c:v>
                </c:pt>
                <c:pt idx="352">
                  <c:v>11.1</c:v>
                </c:pt>
                <c:pt idx="353">
                  <c:v>11.2</c:v>
                </c:pt>
                <c:pt idx="354">
                  <c:v>11.1</c:v>
                </c:pt>
                <c:pt idx="355">
                  <c:v>11.2</c:v>
                </c:pt>
                <c:pt idx="356">
                  <c:v>11.1</c:v>
                </c:pt>
                <c:pt idx="357">
                  <c:v>11.1</c:v>
                </c:pt>
                <c:pt idx="358">
                  <c:v>11.2</c:v>
                </c:pt>
                <c:pt idx="359">
                  <c:v>11.1</c:v>
                </c:pt>
                <c:pt idx="360">
                  <c:v>11.1</c:v>
                </c:pt>
                <c:pt idx="361">
                  <c:v>11.1</c:v>
                </c:pt>
                <c:pt idx="362">
                  <c:v>11.2</c:v>
                </c:pt>
                <c:pt idx="363">
                  <c:v>11.2</c:v>
                </c:pt>
                <c:pt idx="364">
                  <c:v>11.2</c:v>
                </c:pt>
                <c:pt idx="365">
                  <c:v>11.2</c:v>
                </c:pt>
                <c:pt idx="366">
                  <c:v>11.2</c:v>
                </c:pt>
                <c:pt idx="367">
                  <c:v>11.3</c:v>
                </c:pt>
                <c:pt idx="368">
                  <c:v>11.2</c:v>
                </c:pt>
                <c:pt idx="369">
                  <c:v>11.3</c:v>
                </c:pt>
                <c:pt idx="370">
                  <c:v>11.2</c:v>
                </c:pt>
                <c:pt idx="371">
                  <c:v>11.2</c:v>
                </c:pt>
                <c:pt idx="372">
                  <c:v>11.2</c:v>
                </c:pt>
                <c:pt idx="373">
                  <c:v>11.3</c:v>
                </c:pt>
                <c:pt idx="374">
                  <c:v>11.2</c:v>
                </c:pt>
                <c:pt idx="375">
                  <c:v>11.2</c:v>
                </c:pt>
                <c:pt idx="376">
                  <c:v>11.2</c:v>
                </c:pt>
                <c:pt idx="377">
                  <c:v>11.1</c:v>
                </c:pt>
                <c:pt idx="378">
                  <c:v>11.2</c:v>
                </c:pt>
                <c:pt idx="379">
                  <c:v>11.2</c:v>
                </c:pt>
                <c:pt idx="380">
                  <c:v>11.1</c:v>
                </c:pt>
                <c:pt idx="381">
                  <c:v>11.1</c:v>
                </c:pt>
                <c:pt idx="382">
                  <c:v>11.2</c:v>
                </c:pt>
                <c:pt idx="383">
                  <c:v>11.1</c:v>
                </c:pt>
                <c:pt idx="384">
                  <c:v>11.2</c:v>
                </c:pt>
                <c:pt idx="385">
                  <c:v>11.2</c:v>
                </c:pt>
                <c:pt idx="386">
                  <c:v>11.2</c:v>
                </c:pt>
                <c:pt idx="387">
                  <c:v>11.2</c:v>
                </c:pt>
                <c:pt idx="388">
                  <c:v>11.2</c:v>
                </c:pt>
                <c:pt idx="389">
                  <c:v>11.2</c:v>
                </c:pt>
                <c:pt idx="390">
                  <c:v>11.2</c:v>
                </c:pt>
                <c:pt idx="391">
                  <c:v>11.2</c:v>
                </c:pt>
                <c:pt idx="392">
                  <c:v>11.1</c:v>
                </c:pt>
                <c:pt idx="393">
                  <c:v>11.2</c:v>
                </c:pt>
                <c:pt idx="394">
                  <c:v>11.1</c:v>
                </c:pt>
                <c:pt idx="395">
                  <c:v>11.2</c:v>
                </c:pt>
                <c:pt idx="396">
                  <c:v>11.2</c:v>
                </c:pt>
                <c:pt idx="397">
                  <c:v>11.2</c:v>
                </c:pt>
                <c:pt idx="398">
                  <c:v>11.2</c:v>
                </c:pt>
                <c:pt idx="399">
                  <c:v>11.2</c:v>
                </c:pt>
                <c:pt idx="400">
                  <c:v>11.1</c:v>
                </c:pt>
                <c:pt idx="401">
                  <c:v>11.3</c:v>
                </c:pt>
                <c:pt idx="402">
                  <c:v>11.2</c:v>
                </c:pt>
                <c:pt idx="403">
                  <c:v>11.1</c:v>
                </c:pt>
                <c:pt idx="404">
                  <c:v>11.1</c:v>
                </c:pt>
                <c:pt idx="405">
                  <c:v>11.1</c:v>
                </c:pt>
                <c:pt idx="406">
                  <c:v>11.2</c:v>
                </c:pt>
                <c:pt idx="407">
                  <c:v>11.1</c:v>
                </c:pt>
                <c:pt idx="408">
                  <c:v>11.1</c:v>
                </c:pt>
                <c:pt idx="409">
                  <c:v>11.2</c:v>
                </c:pt>
                <c:pt idx="410">
                  <c:v>11.2</c:v>
                </c:pt>
                <c:pt idx="411">
                  <c:v>11.1</c:v>
                </c:pt>
                <c:pt idx="412">
                  <c:v>11.2</c:v>
                </c:pt>
                <c:pt idx="413">
                  <c:v>11.1</c:v>
                </c:pt>
                <c:pt idx="414">
                  <c:v>11.1</c:v>
                </c:pt>
                <c:pt idx="415">
                  <c:v>11.1</c:v>
                </c:pt>
                <c:pt idx="416">
                  <c:v>11.1</c:v>
                </c:pt>
                <c:pt idx="417">
                  <c:v>11.1</c:v>
                </c:pt>
                <c:pt idx="418">
                  <c:v>11.1</c:v>
                </c:pt>
                <c:pt idx="419">
                  <c:v>11.1</c:v>
                </c:pt>
                <c:pt idx="420">
                  <c:v>11.1</c:v>
                </c:pt>
                <c:pt idx="421">
                  <c:v>11.1</c:v>
                </c:pt>
                <c:pt idx="422">
                  <c:v>11.1</c:v>
                </c:pt>
                <c:pt idx="423">
                  <c:v>11.1</c:v>
                </c:pt>
                <c:pt idx="424">
                  <c:v>11.1</c:v>
                </c:pt>
                <c:pt idx="425">
                  <c:v>11.1</c:v>
                </c:pt>
                <c:pt idx="426">
                  <c:v>11.2</c:v>
                </c:pt>
                <c:pt idx="427">
                  <c:v>11.2</c:v>
                </c:pt>
                <c:pt idx="428">
                  <c:v>11.2</c:v>
                </c:pt>
                <c:pt idx="429">
                  <c:v>11.1</c:v>
                </c:pt>
                <c:pt idx="430">
                  <c:v>11.2</c:v>
                </c:pt>
                <c:pt idx="431">
                  <c:v>11.2</c:v>
                </c:pt>
                <c:pt idx="432">
                  <c:v>11.1</c:v>
                </c:pt>
                <c:pt idx="433">
                  <c:v>11.1</c:v>
                </c:pt>
                <c:pt idx="434">
                  <c:v>11.1</c:v>
                </c:pt>
                <c:pt idx="435">
                  <c:v>11.1</c:v>
                </c:pt>
                <c:pt idx="436">
                  <c:v>11.1</c:v>
                </c:pt>
                <c:pt idx="437">
                  <c:v>11.1</c:v>
                </c:pt>
                <c:pt idx="438">
                  <c:v>11.2</c:v>
                </c:pt>
                <c:pt idx="439">
                  <c:v>11.1</c:v>
                </c:pt>
                <c:pt idx="440">
                  <c:v>11.1</c:v>
                </c:pt>
                <c:pt idx="441">
                  <c:v>11.1</c:v>
                </c:pt>
                <c:pt idx="442">
                  <c:v>11.1</c:v>
                </c:pt>
                <c:pt idx="443">
                  <c:v>11.1</c:v>
                </c:pt>
                <c:pt idx="444">
                  <c:v>11.1</c:v>
                </c:pt>
                <c:pt idx="445">
                  <c:v>11.1</c:v>
                </c:pt>
                <c:pt idx="446">
                  <c:v>11.2</c:v>
                </c:pt>
                <c:pt idx="447">
                  <c:v>11.1</c:v>
                </c:pt>
                <c:pt idx="448">
                  <c:v>11.1</c:v>
                </c:pt>
                <c:pt idx="449">
                  <c:v>11.1</c:v>
                </c:pt>
                <c:pt idx="450">
                  <c:v>11.1</c:v>
                </c:pt>
                <c:pt idx="451">
                  <c:v>11.1</c:v>
                </c:pt>
                <c:pt idx="452">
                  <c:v>11.1</c:v>
                </c:pt>
                <c:pt idx="453">
                  <c:v>11</c:v>
                </c:pt>
                <c:pt idx="454">
                  <c:v>11.1</c:v>
                </c:pt>
                <c:pt idx="455">
                  <c:v>11.1</c:v>
                </c:pt>
                <c:pt idx="456">
                  <c:v>11</c:v>
                </c:pt>
                <c:pt idx="457">
                  <c:v>11.1</c:v>
                </c:pt>
                <c:pt idx="458">
                  <c:v>11</c:v>
                </c:pt>
                <c:pt idx="459">
                  <c:v>11</c:v>
                </c:pt>
                <c:pt idx="460">
                  <c:v>11.1</c:v>
                </c:pt>
                <c:pt idx="461">
                  <c:v>11</c:v>
                </c:pt>
                <c:pt idx="462">
                  <c:v>11</c:v>
                </c:pt>
                <c:pt idx="463">
                  <c:v>11</c:v>
                </c:pt>
                <c:pt idx="464">
                  <c:v>11</c:v>
                </c:pt>
                <c:pt idx="465">
                  <c:v>11.1</c:v>
                </c:pt>
                <c:pt idx="466">
                  <c:v>11</c:v>
                </c:pt>
                <c:pt idx="467">
                  <c:v>11.1</c:v>
                </c:pt>
                <c:pt idx="468">
                  <c:v>11.1</c:v>
                </c:pt>
                <c:pt idx="469">
                  <c:v>11.2</c:v>
                </c:pt>
                <c:pt idx="470">
                  <c:v>11.2</c:v>
                </c:pt>
                <c:pt idx="471">
                  <c:v>11.2</c:v>
                </c:pt>
                <c:pt idx="472">
                  <c:v>11.3</c:v>
                </c:pt>
                <c:pt idx="473">
                  <c:v>11.2</c:v>
                </c:pt>
                <c:pt idx="474">
                  <c:v>11.2</c:v>
                </c:pt>
                <c:pt idx="475">
                  <c:v>11.2</c:v>
                </c:pt>
                <c:pt idx="476">
                  <c:v>11.3</c:v>
                </c:pt>
                <c:pt idx="477">
                  <c:v>11.2</c:v>
                </c:pt>
                <c:pt idx="478">
                  <c:v>11.3</c:v>
                </c:pt>
                <c:pt idx="479">
                  <c:v>11.2</c:v>
                </c:pt>
                <c:pt idx="480">
                  <c:v>11.2</c:v>
                </c:pt>
                <c:pt idx="481">
                  <c:v>11.2</c:v>
                </c:pt>
                <c:pt idx="482">
                  <c:v>11.2</c:v>
                </c:pt>
                <c:pt idx="483">
                  <c:v>11.2</c:v>
                </c:pt>
                <c:pt idx="484">
                  <c:v>11.1</c:v>
                </c:pt>
                <c:pt idx="485">
                  <c:v>11.2</c:v>
                </c:pt>
                <c:pt idx="486">
                  <c:v>11.2</c:v>
                </c:pt>
                <c:pt idx="487">
                  <c:v>11.2</c:v>
                </c:pt>
                <c:pt idx="488">
                  <c:v>11.2</c:v>
                </c:pt>
                <c:pt idx="489">
                  <c:v>11.2</c:v>
                </c:pt>
                <c:pt idx="490">
                  <c:v>11.2</c:v>
                </c:pt>
                <c:pt idx="491">
                  <c:v>11.2</c:v>
                </c:pt>
                <c:pt idx="492">
                  <c:v>11.1</c:v>
                </c:pt>
                <c:pt idx="493">
                  <c:v>11.1</c:v>
                </c:pt>
                <c:pt idx="494">
                  <c:v>11.1</c:v>
                </c:pt>
                <c:pt idx="495">
                  <c:v>11.2</c:v>
                </c:pt>
                <c:pt idx="496">
                  <c:v>11.2</c:v>
                </c:pt>
                <c:pt idx="497">
                  <c:v>11.2</c:v>
                </c:pt>
                <c:pt idx="498">
                  <c:v>11.1</c:v>
                </c:pt>
                <c:pt idx="499">
                  <c:v>11.1</c:v>
                </c:pt>
                <c:pt idx="500">
                  <c:v>11.2</c:v>
                </c:pt>
                <c:pt idx="501">
                  <c:v>11.2</c:v>
                </c:pt>
                <c:pt idx="502">
                  <c:v>11.1</c:v>
                </c:pt>
                <c:pt idx="503">
                  <c:v>11.1</c:v>
                </c:pt>
                <c:pt idx="504">
                  <c:v>11.1</c:v>
                </c:pt>
                <c:pt idx="505">
                  <c:v>11.1</c:v>
                </c:pt>
                <c:pt idx="506">
                  <c:v>11.1</c:v>
                </c:pt>
                <c:pt idx="507">
                  <c:v>11.1</c:v>
                </c:pt>
                <c:pt idx="508">
                  <c:v>11.1</c:v>
                </c:pt>
                <c:pt idx="509">
                  <c:v>11.2</c:v>
                </c:pt>
                <c:pt idx="510">
                  <c:v>11.1</c:v>
                </c:pt>
                <c:pt idx="511">
                  <c:v>11.1</c:v>
                </c:pt>
                <c:pt idx="512">
                  <c:v>11.2</c:v>
                </c:pt>
                <c:pt idx="513">
                  <c:v>11.2</c:v>
                </c:pt>
                <c:pt idx="514">
                  <c:v>11.1</c:v>
                </c:pt>
                <c:pt idx="515">
                  <c:v>11.1</c:v>
                </c:pt>
                <c:pt idx="516">
                  <c:v>11.1</c:v>
                </c:pt>
                <c:pt idx="517">
                  <c:v>11.1</c:v>
                </c:pt>
                <c:pt idx="518">
                  <c:v>11.2</c:v>
                </c:pt>
                <c:pt idx="519">
                  <c:v>11.2</c:v>
                </c:pt>
                <c:pt idx="520">
                  <c:v>11.2</c:v>
                </c:pt>
                <c:pt idx="521">
                  <c:v>11.1</c:v>
                </c:pt>
                <c:pt idx="522">
                  <c:v>11.1</c:v>
                </c:pt>
                <c:pt idx="523">
                  <c:v>11.1</c:v>
                </c:pt>
                <c:pt idx="524">
                  <c:v>11.1</c:v>
                </c:pt>
                <c:pt idx="525">
                  <c:v>11.2</c:v>
                </c:pt>
                <c:pt idx="526">
                  <c:v>11.2</c:v>
                </c:pt>
                <c:pt idx="527">
                  <c:v>11.2</c:v>
                </c:pt>
                <c:pt idx="528">
                  <c:v>11.2</c:v>
                </c:pt>
                <c:pt idx="529">
                  <c:v>11.2</c:v>
                </c:pt>
                <c:pt idx="530">
                  <c:v>11.1</c:v>
                </c:pt>
                <c:pt idx="531">
                  <c:v>11.1</c:v>
                </c:pt>
                <c:pt idx="532">
                  <c:v>11.1</c:v>
                </c:pt>
                <c:pt idx="533">
                  <c:v>11.2</c:v>
                </c:pt>
                <c:pt idx="534">
                  <c:v>11.2</c:v>
                </c:pt>
                <c:pt idx="535">
                  <c:v>11.2</c:v>
                </c:pt>
                <c:pt idx="536">
                  <c:v>11.2</c:v>
                </c:pt>
                <c:pt idx="537">
                  <c:v>11.2</c:v>
                </c:pt>
                <c:pt idx="538">
                  <c:v>11.2</c:v>
                </c:pt>
                <c:pt idx="539">
                  <c:v>11.2</c:v>
                </c:pt>
                <c:pt idx="540">
                  <c:v>11.2</c:v>
                </c:pt>
                <c:pt idx="541">
                  <c:v>11.1</c:v>
                </c:pt>
                <c:pt idx="542">
                  <c:v>11.2</c:v>
                </c:pt>
                <c:pt idx="543">
                  <c:v>11.2</c:v>
                </c:pt>
                <c:pt idx="544">
                  <c:v>11.2</c:v>
                </c:pt>
                <c:pt idx="545">
                  <c:v>11.1</c:v>
                </c:pt>
                <c:pt idx="546">
                  <c:v>11.1</c:v>
                </c:pt>
                <c:pt idx="547">
                  <c:v>11.2</c:v>
                </c:pt>
                <c:pt idx="548">
                  <c:v>11.1</c:v>
                </c:pt>
                <c:pt idx="549">
                  <c:v>11.1</c:v>
                </c:pt>
                <c:pt idx="550">
                  <c:v>11.1</c:v>
                </c:pt>
                <c:pt idx="551">
                  <c:v>11.1</c:v>
                </c:pt>
                <c:pt idx="552">
                  <c:v>11.1</c:v>
                </c:pt>
                <c:pt idx="553">
                  <c:v>11.1</c:v>
                </c:pt>
                <c:pt idx="554">
                  <c:v>11</c:v>
                </c:pt>
                <c:pt idx="555">
                  <c:v>11</c:v>
                </c:pt>
                <c:pt idx="556">
                  <c:v>11.1</c:v>
                </c:pt>
                <c:pt idx="557">
                  <c:v>11.1</c:v>
                </c:pt>
                <c:pt idx="558">
                  <c:v>11.1</c:v>
                </c:pt>
                <c:pt idx="559">
                  <c:v>11.1</c:v>
                </c:pt>
                <c:pt idx="560">
                  <c:v>11.1</c:v>
                </c:pt>
                <c:pt idx="561">
                  <c:v>11.1</c:v>
                </c:pt>
                <c:pt idx="562">
                  <c:v>11.1</c:v>
                </c:pt>
                <c:pt idx="563">
                  <c:v>11.2</c:v>
                </c:pt>
                <c:pt idx="564">
                  <c:v>11.2</c:v>
                </c:pt>
                <c:pt idx="565">
                  <c:v>11.2</c:v>
                </c:pt>
                <c:pt idx="566">
                  <c:v>11.2</c:v>
                </c:pt>
                <c:pt idx="567">
                  <c:v>11.1</c:v>
                </c:pt>
                <c:pt idx="568">
                  <c:v>11.1</c:v>
                </c:pt>
                <c:pt idx="569">
                  <c:v>11.1</c:v>
                </c:pt>
                <c:pt idx="570">
                  <c:v>11.1</c:v>
                </c:pt>
                <c:pt idx="571">
                  <c:v>11.1</c:v>
                </c:pt>
                <c:pt idx="572">
                  <c:v>11.1</c:v>
                </c:pt>
                <c:pt idx="573">
                  <c:v>11.2</c:v>
                </c:pt>
                <c:pt idx="574">
                  <c:v>11.1</c:v>
                </c:pt>
                <c:pt idx="575">
                  <c:v>11.2</c:v>
                </c:pt>
                <c:pt idx="576">
                  <c:v>11.1</c:v>
                </c:pt>
                <c:pt idx="577">
                  <c:v>11.1</c:v>
                </c:pt>
                <c:pt idx="578">
                  <c:v>11.1</c:v>
                </c:pt>
                <c:pt idx="579">
                  <c:v>11.1</c:v>
                </c:pt>
                <c:pt idx="580">
                  <c:v>11.1</c:v>
                </c:pt>
                <c:pt idx="581">
                  <c:v>11</c:v>
                </c:pt>
                <c:pt idx="582">
                  <c:v>11.1</c:v>
                </c:pt>
                <c:pt idx="583">
                  <c:v>11.1</c:v>
                </c:pt>
                <c:pt idx="584">
                  <c:v>11.1</c:v>
                </c:pt>
                <c:pt idx="585">
                  <c:v>11.1</c:v>
                </c:pt>
                <c:pt idx="586">
                  <c:v>11.1</c:v>
                </c:pt>
                <c:pt idx="587">
                  <c:v>11.1</c:v>
                </c:pt>
                <c:pt idx="588">
                  <c:v>11.1</c:v>
                </c:pt>
                <c:pt idx="589">
                  <c:v>11.1</c:v>
                </c:pt>
                <c:pt idx="590">
                  <c:v>11</c:v>
                </c:pt>
                <c:pt idx="591">
                  <c:v>11</c:v>
                </c:pt>
                <c:pt idx="592">
                  <c:v>11</c:v>
                </c:pt>
                <c:pt idx="593">
                  <c:v>11</c:v>
                </c:pt>
                <c:pt idx="594">
                  <c:v>11</c:v>
                </c:pt>
                <c:pt idx="595">
                  <c:v>11</c:v>
                </c:pt>
                <c:pt idx="596">
                  <c:v>11.1</c:v>
                </c:pt>
                <c:pt idx="597">
                  <c:v>11.1</c:v>
                </c:pt>
                <c:pt idx="598">
                  <c:v>11</c:v>
                </c:pt>
                <c:pt idx="599">
                  <c:v>11</c:v>
                </c:pt>
                <c:pt idx="600">
                  <c:v>11</c:v>
                </c:pt>
                <c:pt idx="601">
                  <c:v>11</c:v>
                </c:pt>
                <c:pt idx="602">
                  <c:v>11</c:v>
                </c:pt>
                <c:pt idx="603">
                  <c:v>11</c:v>
                </c:pt>
                <c:pt idx="604">
                  <c:v>10.9</c:v>
                </c:pt>
                <c:pt idx="605">
                  <c:v>11</c:v>
                </c:pt>
                <c:pt idx="606">
                  <c:v>11</c:v>
                </c:pt>
                <c:pt idx="607">
                  <c:v>11</c:v>
                </c:pt>
                <c:pt idx="608">
                  <c:v>10.9</c:v>
                </c:pt>
                <c:pt idx="609">
                  <c:v>10.9</c:v>
                </c:pt>
                <c:pt idx="610">
                  <c:v>10.8</c:v>
                </c:pt>
                <c:pt idx="611">
                  <c:v>10.8</c:v>
                </c:pt>
                <c:pt idx="612">
                  <c:v>10.8</c:v>
                </c:pt>
                <c:pt idx="613">
                  <c:v>10.7</c:v>
                </c:pt>
                <c:pt idx="614">
                  <c:v>10.7</c:v>
                </c:pt>
                <c:pt idx="615">
                  <c:v>10.7</c:v>
                </c:pt>
                <c:pt idx="616">
                  <c:v>10.8</c:v>
                </c:pt>
                <c:pt idx="617">
                  <c:v>10.7</c:v>
                </c:pt>
                <c:pt idx="618">
                  <c:v>10.8</c:v>
                </c:pt>
                <c:pt idx="619">
                  <c:v>10.7</c:v>
                </c:pt>
                <c:pt idx="620">
                  <c:v>10.6</c:v>
                </c:pt>
                <c:pt idx="621">
                  <c:v>10.8</c:v>
                </c:pt>
                <c:pt idx="622">
                  <c:v>10.8</c:v>
                </c:pt>
                <c:pt idx="623">
                  <c:v>10.7</c:v>
                </c:pt>
                <c:pt idx="624">
                  <c:v>10.7</c:v>
                </c:pt>
                <c:pt idx="625">
                  <c:v>10.8</c:v>
                </c:pt>
                <c:pt idx="626">
                  <c:v>10.7</c:v>
                </c:pt>
                <c:pt idx="627">
                  <c:v>10.8</c:v>
                </c:pt>
                <c:pt idx="628">
                  <c:v>10.9</c:v>
                </c:pt>
                <c:pt idx="629">
                  <c:v>10.8</c:v>
                </c:pt>
                <c:pt idx="630">
                  <c:v>10.8</c:v>
                </c:pt>
                <c:pt idx="631">
                  <c:v>10.7</c:v>
                </c:pt>
                <c:pt idx="632">
                  <c:v>10.8</c:v>
                </c:pt>
                <c:pt idx="633">
                  <c:v>10.8</c:v>
                </c:pt>
                <c:pt idx="634">
                  <c:v>10.7</c:v>
                </c:pt>
                <c:pt idx="635">
                  <c:v>10.7</c:v>
                </c:pt>
                <c:pt idx="636">
                  <c:v>10.7</c:v>
                </c:pt>
                <c:pt idx="637">
                  <c:v>10.7</c:v>
                </c:pt>
                <c:pt idx="638">
                  <c:v>10.7</c:v>
                </c:pt>
                <c:pt idx="639">
                  <c:v>10.8</c:v>
                </c:pt>
                <c:pt idx="640">
                  <c:v>10.8</c:v>
                </c:pt>
                <c:pt idx="641">
                  <c:v>10.8</c:v>
                </c:pt>
                <c:pt idx="642">
                  <c:v>10.8</c:v>
                </c:pt>
                <c:pt idx="643">
                  <c:v>10.8</c:v>
                </c:pt>
                <c:pt idx="644">
                  <c:v>10.8</c:v>
                </c:pt>
                <c:pt idx="645">
                  <c:v>10.8</c:v>
                </c:pt>
                <c:pt idx="646">
                  <c:v>10.8</c:v>
                </c:pt>
                <c:pt idx="647">
                  <c:v>10.8</c:v>
                </c:pt>
                <c:pt idx="648">
                  <c:v>10.8</c:v>
                </c:pt>
                <c:pt idx="649">
                  <c:v>10.8</c:v>
                </c:pt>
                <c:pt idx="650">
                  <c:v>10.7</c:v>
                </c:pt>
                <c:pt idx="651">
                  <c:v>10.8</c:v>
                </c:pt>
                <c:pt idx="652">
                  <c:v>10.8</c:v>
                </c:pt>
                <c:pt idx="653">
                  <c:v>10.8</c:v>
                </c:pt>
                <c:pt idx="654">
                  <c:v>10.8</c:v>
                </c:pt>
                <c:pt idx="655">
                  <c:v>10.8</c:v>
                </c:pt>
                <c:pt idx="656">
                  <c:v>10.8</c:v>
                </c:pt>
                <c:pt idx="657">
                  <c:v>10.8</c:v>
                </c:pt>
                <c:pt idx="658">
                  <c:v>10.7</c:v>
                </c:pt>
                <c:pt idx="659">
                  <c:v>10.8</c:v>
                </c:pt>
                <c:pt idx="660">
                  <c:v>10.7</c:v>
                </c:pt>
                <c:pt idx="661">
                  <c:v>10.7</c:v>
                </c:pt>
                <c:pt idx="662">
                  <c:v>10.8</c:v>
                </c:pt>
                <c:pt idx="663">
                  <c:v>10.8</c:v>
                </c:pt>
                <c:pt idx="664">
                  <c:v>10.8</c:v>
                </c:pt>
                <c:pt idx="665">
                  <c:v>10.8</c:v>
                </c:pt>
                <c:pt idx="666">
                  <c:v>10.8</c:v>
                </c:pt>
                <c:pt idx="667">
                  <c:v>10.8</c:v>
                </c:pt>
                <c:pt idx="668">
                  <c:v>10.8</c:v>
                </c:pt>
                <c:pt idx="669">
                  <c:v>10.8</c:v>
                </c:pt>
                <c:pt idx="670">
                  <c:v>10.8</c:v>
                </c:pt>
                <c:pt idx="671">
                  <c:v>10.8</c:v>
                </c:pt>
                <c:pt idx="672">
                  <c:v>10.8</c:v>
                </c:pt>
                <c:pt idx="673">
                  <c:v>10.8</c:v>
                </c:pt>
                <c:pt idx="674">
                  <c:v>10.8</c:v>
                </c:pt>
                <c:pt idx="675">
                  <c:v>10.8</c:v>
                </c:pt>
                <c:pt idx="676">
                  <c:v>10.8</c:v>
                </c:pt>
                <c:pt idx="677">
                  <c:v>10.7</c:v>
                </c:pt>
                <c:pt idx="678">
                  <c:v>10.8</c:v>
                </c:pt>
                <c:pt idx="679">
                  <c:v>10.7</c:v>
                </c:pt>
                <c:pt idx="680">
                  <c:v>10.8</c:v>
                </c:pt>
                <c:pt idx="681">
                  <c:v>10.7</c:v>
                </c:pt>
                <c:pt idx="682">
                  <c:v>10.8</c:v>
                </c:pt>
                <c:pt idx="683">
                  <c:v>10.8</c:v>
                </c:pt>
                <c:pt idx="684">
                  <c:v>10.8</c:v>
                </c:pt>
                <c:pt idx="685">
                  <c:v>10.8</c:v>
                </c:pt>
                <c:pt idx="686">
                  <c:v>10.8</c:v>
                </c:pt>
                <c:pt idx="687">
                  <c:v>10.8</c:v>
                </c:pt>
                <c:pt idx="688">
                  <c:v>10.7</c:v>
                </c:pt>
                <c:pt idx="689">
                  <c:v>10.7</c:v>
                </c:pt>
                <c:pt idx="690">
                  <c:v>10.7</c:v>
                </c:pt>
                <c:pt idx="691">
                  <c:v>10.7</c:v>
                </c:pt>
                <c:pt idx="692">
                  <c:v>10.7</c:v>
                </c:pt>
                <c:pt idx="693">
                  <c:v>10.8</c:v>
                </c:pt>
                <c:pt idx="694">
                  <c:v>10.7</c:v>
                </c:pt>
                <c:pt idx="695">
                  <c:v>10.7</c:v>
                </c:pt>
                <c:pt idx="696">
                  <c:v>10.7</c:v>
                </c:pt>
                <c:pt idx="697">
                  <c:v>10.8</c:v>
                </c:pt>
                <c:pt idx="698">
                  <c:v>10.7</c:v>
                </c:pt>
                <c:pt idx="699">
                  <c:v>10.7</c:v>
                </c:pt>
                <c:pt idx="700">
                  <c:v>10.8</c:v>
                </c:pt>
                <c:pt idx="701">
                  <c:v>10.7</c:v>
                </c:pt>
                <c:pt idx="702">
                  <c:v>10.7</c:v>
                </c:pt>
                <c:pt idx="703">
                  <c:v>10.8</c:v>
                </c:pt>
                <c:pt idx="704">
                  <c:v>10.7</c:v>
                </c:pt>
                <c:pt idx="705">
                  <c:v>10.7</c:v>
                </c:pt>
                <c:pt idx="706">
                  <c:v>10.8</c:v>
                </c:pt>
                <c:pt idx="707">
                  <c:v>10.7</c:v>
                </c:pt>
                <c:pt idx="708">
                  <c:v>10.7</c:v>
                </c:pt>
                <c:pt idx="709">
                  <c:v>10.7</c:v>
                </c:pt>
                <c:pt idx="710">
                  <c:v>10.8</c:v>
                </c:pt>
                <c:pt idx="711">
                  <c:v>10.8</c:v>
                </c:pt>
                <c:pt idx="712">
                  <c:v>10.8</c:v>
                </c:pt>
                <c:pt idx="713">
                  <c:v>10.7</c:v>
                </c:pt>
                <c:pt idx="714">
                  <c:v>10.7</c:v>
                </c:pt>
                <c:pt idx="715">
                  <c:v>10.8</c:v>
                </c:pt>
                <c:pt idx="716">
                  <c:v>10.7</c:v>
                </c:pt>
                <c:pt idx="717">
                  <c:v>10.7</c:v>
                </c:pt>
                <c:pt idx="718">
                  <c:v>10.8</c:v>
                </c:pt>
                <c:pt idx="719">
                  <c:v>10.8</c:v>
                </c:pt>
                <c:pt idx="720">
                  <c:v>10.7</c:v>
                </c:pt>
                <c:pt idx="721">
                  <c:v>10.7</c:v>
                </c:pt>
                <c:pt idx="722">
                  <c:v>10.7</c:v>
                </c:pt>
                <c:pt idx="723">
                  <c:v>10.7</c:v>
                </c:pt>
                <c:pt idx="724">
                  <c:v>10.7</c:v>
                </c:pt>
                <c:pt idx="725">
                  <c:v>10.7</c:v>
                </c:pt>
                <c:pt idx="726">
                  <c:v>10.7</c:v>
                </c:pt>
                <c:pt idx="727">
                  <c:v>10.8</c:v>
                </c:pt>
                <c:pt idx="728">
                  <c:v>10.8</c:v>
                </c:pt>
                <c:pt idx="729">
                  <c:v>10.7</c:v>
                </c:pt>
                <c:pt idx="730">
                  <c:v>10.7</c:v>
                </c:pt>
                <c:pt idx="731">
                  <c:v>10.7</c:v>
                </c:pt>
                <c:pt idx="732">
                  <c:v>10.8</c:v>
                </c:pt>
                <c:pt idx="733">
                  <c:v>10.7</c:v>
                </c:pt>
                <c:pt idx="734">
                  <c:v>10.7</c:v>
                </c:pt>
                <c:pt idx="735">
                  <c:v>10.7</c:v>
                </c:pt>
                <c:pt idx="736">
                  <c:v>10.7</c:v>
                </c:pt>
                <c:pt idx="737">
                  <c:v>10.7</c:v>
                </c:pt>
                <c:pt idx="738">
                  <c:v>10.7</c:v>
                </c:pt>
                <c:pt idx="739">
                  <c:v>10.7</c:v>
                </c:pt>
                <c:pt idx="740">
                  <c:v>10.6</c:v>
                </c:pt>
                <c:pt idx="741">
                  <c:v>10.7</c:v>
                </c:pt>
                <c:pt idx="742">
                  <c:v>10.7</c:v>
                </c:pt>
                <c:pt idx="743">
                  <c:v>10.6</c:v>
                </c:pt>
                <c:pt idx="744">
                  <c:v>10.7</c:v>
                </c:pt>
                <c:pt idx="745">
                  <c:v>10.7</c:v>
                </c:pt>
                <c:pt idx="746">
                  <c:v>10.7</c:v>
                </c:pt>
                <c:pt idx="747">
                  <c:v>10.7</c:v>
                </c:pt>
                <c:pt idx="748">
                  <c:v>10.6</c:v>
                </c:pt>
                <c:pt idx="749">
                  <c:v>10.7</c:v>
                </c:pt>
                <c:pt idx="750">
                  <c:v>10.8</c:v>
                </c:pt>
                <c:pt idx="751">
                  <c:v>10.7</c:v>
                </c:pt>
                <c:pt idx="752">
                  <c:v>10.7</c:v>
                </c:pt>
                <c:pt idx="753">
                  <c:v>10.7</c:v>
                </c:pt>
                <c:pt idx="754">
                  <c:v>10.7</c:v>
                </c:pt>
                <c:pt idx="755">
                  <c:v>10.7</c:v>
                </c:pt>
                <c:pt idx="756">
                  <c:v>10.7</c:v>
                </c:pt>
                <c:pt idx="757">
                  <c:v>10.7</c:v>
                </c:pt>
                <c:pt idx="758">
                  <c:v>10.7</c:v>
                </c:pt>
                <c:pt idx="759">
                  <c:v>10.6</c:v>
                </c:pt>
                <c:pt idx="760">
                  <c:v>10.6</c:v>
                </c:pt>
                <c:pt idx="761">
                  <c:v>10.6</c:v>
                </c:pt>
                <c:pt idx="762">
                  <c:v>10.6</c:v>
                </c:pt>
                <c:pt idx="763">
                  <c:v>10.6</c:v>
                </c:pt>
                <c:pt idx="764">
                  <c:v>10.7</c:v>
                </c:pt>
                <c:pt idx="765">
                  <c:v>10.7</c:v>
                </c:pt>
                <c:pt idx="766">
                  <c:v>10.7</c:v>
                </c:pt>
                <c:pt idx="767">
                  <c:v>10.6</c:v>
                </c:pt>
                <c:pt idx="768">
                  <c:v>10.7</c:v>
                </c:pt>
                <c:pt idx="769">
                  <c:v>10.6</c:v>
                </c:pt>
                <c:pt idx="770">
                  <c:v>10.7</c:v>
                </c:pt>
                <c:pt idx="771">
                  <c:v>10.7</c:v>
                </c:pt>
                <c:pt idx="772">
                  <c:v>10.7</c:v>
                </c:pt>
                <c:pt idx="773">
                  <c:v>10.7</c:v>
                </c:pt>
                <c:pt idx="774">
                  <c:v>10.7</c:v>
                </c:pt>
                <c:pt idx="775">
                  <c:v>10.6</c:v>
                </c:pt>
                <c:pt idx="776">
                  <c:v>10.7</c:v>
                </c:pt>
                <c:pt idx="777">
                  <c:v>10.7</c:v>
                </c:pt>
                <c:pt idx="778">
                  <c:v>10.6</c:v>
                </c:pt>
                <c:pt idx="779">
                  <c:v>10.6</c:v>
                </c:pt>
                <c:pt idx="780">
                  <c:v>10.5</c:v>
                </c:pt>
                <c:pt idx="781">
                  <c:v>10.6</c:v>
                </c:pt>
                <c:pt idx="782">
                  <c:v>10.5</c:v>
                </c:pt>
                <c:pt idx="783">
                  <c:v>10.5</c:v>
                </c:pt>
                <c:pt idx="784">
                  <c:v>10.4</c:v>
                </c:pt>
                <c:pt idx="785">
                  <c:v>10.5</c:v>
                </c:pt>
                <c:pt idx="786">
                  <c:v>10.5</c:v>
                </c:pt>
                <c:pt idx="787">
                  <c:v>10.5</c:v>
                </c:pt>
                <c:pt idx="788">
                  <c:v>10.4</c:v>
                </c:pt>
                <c:pt idx="789">
                  <c:v>10.5</c:v>
                </c:pt>
                <c:pt idx="790">
                  <c:v>10.5</c:v>
                </c:pt>
                <c:pt idx="791">
                  <c:v>10.4</c:v>
                </c:pt>
                <c:pt idx="792">
                  <c:v>10.5</c:v>
                </c:pt>
                <c:pt idx="793">
                  <c:v>10.5</c:v>
                </c:pt>
                <c:pt idx="794">
                  <c:v>10.5</c:v>
                </c:pt>
                <c:pt idx="795">
                  <c:v>10.5</c:v>
                </c:pt>
                <c:pt idx="796">
                  <c:v>10.5</c:v>
                </c:pt>
                <c:pt idx="797">
                  <c:v>10.5</c:v>
                </c:pt>
                <c:pt idx="798">
                  <c:v>10.5</c:v>
                </c:pt>
                <c:pt idx="799">
                  <c:v>10.6</c:v>
                </c:pt>
                <c:pt idx="800">
                  <c:v>10.5</c:v>
                </c:pt>
                <c:pt idx="801">
                  <c:v>10.6</c:v>
                </c:pt>
                <c:pt idx="802">
                  <c:v>10.5</c:v>
                </c:pt>
                <c:pt idx="803">
                  <c:v>10.5</c:v>
                </c:pt>
                <c:pt idx="804">
                  <c:v>10.5</c:v>
                </c:pt>
                <c:pt idx="805">
                  <c:v>10.5</c:v>
                </c:pt>
                <c:pt idx="806">
                  <c:v>10.5</c:v>
                </c:pt>
                <c:pt idx="807">
                  <c:v>10.5</c:v>
                </c:pt>
                <c:pt idx="808">
                  <c:v>10.5</c:v>
                </c:pt>
                <c:pt idx="809">
                  <c:v>10.6</c:v>
                </c:pt>
                <c:pt idx="810">
                  <c:v>10.6</c:v>
                </c:pt>
                <c:pt idx="811">
                  <c:v>10.5</c:v>
                </c:pt>
                <c:pt idx="812">
                  <c:v>10.5</c:v>
                </c:pt>
                <c:pt idx="813">
                  <c:v>10.5</c:v>
                </c:pt>
                <c:pt idx="814">
                  <c:v>10.5</c:v>
                </c:pt>
                <c:pt idx="815">
                  <c:v>10.5</c:v>
                </c:pt>
                <c:pt idx="816">
                  <c:v>10.5</c:v>
                </c:pt>
                <c:pt idx="817">
                  <c:v>10.5</c:v>
                </c:pt>
                <c:pt idx="818">
                  <c:v>10.5</c:v>
                </c:pt>
                <c:pt idx="819">
                  <c:v>10.6</c:v>
                </c:pt>
                <c:pt idx="820">
                  <c:v>10.5</c:v>
                </c:pt>
                <c:pt idx="821">
                  <c:v>10.5</c:v>
                </c:pt>
                <c:pt idx="822">
                  <c:v>10.6</c:v>
                </c:pt>
                <c:pt idx="823">
                  <c:v>10.6</c:v>
                </c:pt>
                <c:pt idx="824">
                  <c:v>10.6</c:v>
                </c:pt>
                <c:pt idx="825">
                  <c:v>10.5</c:v>
                </c:pt>
                <c:pt idx="826">
                  <c:v>10.6</c:v>
                </c:pt>
                <c:pt idx="827">
                  <c:v>10.6</c:v>
                </c:pt>
                <c:pt idx="828">
                  <c:v>10.6</c:v>
                </c:pt>
                <c:pt idx="829">
                  <c:v>10.6</c:v>
                </c:pt>
                <c:pt idx="830">
                  <c:v>10.6</c:v>
                </c:pt>
                <c:pt idx="831">
                  <c:v>10.6</c:v>
                </c:pt>
                <c:pt idx="832">
                  <c:v>10.6</c:v>
                </c:pt>
                <c:pt idx="833">
                  <c:v>10.5</c:v>
                </c:pt>
                <c:pt idx="834">
                  <c:v>10.5</c:v>
                </c:pt>
                <c:pt idx="835">
                  <c:v>10.6</c:v>
                </c:pt>
                <c:pt idx="836">
                  <c:v>10.6</c:v>
                </c:pt>
                <c:pt idx="837">
                  <c:v>10.6</c:v>
                </c:pt>
                <c:pt idx="838">
                  <c:v>10.6</c:v>
                </c:pt>
                <c:pt idx="839">
                  <c:v>10.6</c:v>
                </c:pt>
                <c:pt idx="840">
                  <c:v>10.6</c:v>
                </c:pt>
                <c:pt idx="841">
                  <c:v>10.6</c:v>
                </c:pt>
                <c:pt idx="842">
                  <c:v>10.5</c:v>
                </c:pt>
                <c:pt idx="843">
                  <c:v>10.6</c:v>
                </c:pt>
                <c:pt idx="844">
                  <c:v>10.6</c:v>
                </c:pt>
                <c:pt idx="845">
                  <c:v>10.6</c:v>
                </c:pt>
                <c:pt idx="846">
                  <c:v>10.7</c:v>
                </c:pt>
                <c:pt idx="847">
                  <c:v>10.6</c:v>
                </c:pt>
                <c:pt idx="848">
                  <c:v>10.6</c:v>
                </c:pt>
                <c:pt idx="849">
                  <c:v>10.6</c:v>
                </c:pt>
                <c:pt idx="850">
                  <c:v>10.7</c:v>
                </c:pt>
                <c:pt idx="851">
                  <c:v>10.6</c:v>
                </c:pt>
                <c:pt idx="852">
                  <c:v>10.6</c:v>
                </c:pt>
                <c:pt idx="853">
                  <c:v>10.6</c:v>
                </c:pt>
                <c:pt idx="854">
                  <c:v>10.7</c:v>
                </c:pt>
                <c:pt idx="855">
                  <c:v>10.6</c:v>
                </c:pt>
                <c:pt idx="856">
                  <c:v>10.6</c:v>
                </c:pt>
                <c:pt idx="857">
                  <c:v>10.7</c:v>
                </c:pt>
                <c:pt idx="858">
                  <c:v>10.6</c:v>
                </c:pt>
                <c:pt idx="859">
                  <c:v>10.6</c:v>
                </c:pt>
                <c:pt idx="860">
                  <c:v>10.6</c:v>
                </c:pt>
                <c:pt idx="861">
                  <c:v>10.7</c:v>
                </c:pt>
                <c:pt idx="862">
                  <c:v>10.6</c:v>
                </c:pt>
                <c:pt idx="863">
                  <c:v>10.6</c:v>
                </c:pt>
                <c:pt idx="864">
                  <c:v>10.6</c:v>
                </c:pt>
                <c:pt idx="865">
                  <c:v>10.6</c:v>
                </c:pt>
                <c:pt idx="866">
                  <c:v>10.6</c:v>
                </c:pt>
                <c:pt idx="867">
                  <c:v>10.6</c:v>
                </c:pt>
                <c:pt idx="868">
                  <c:v>10.6</c:v>
                </c:pt>
                <c:pt idx="869">
                  <c:v>10.6</c:v>
                </c:pt>
                <c:pt idx="870">
                  <c:v>10.5</c:v>
                </c:pt>
                <c:pt idx="871">
                  <c:v>10.6</c:v>
                </c:pt>
                <c:pt idx="872">
                  <c:v>10.6</c:v>
                </c:pt>
                <c:pt idx="873">
                  <c:v>10.6</c:v>
                </c:pt>
                <c:pt idx="874">
                  <c:v>10.5</c:v>
                </c:pt>
                <c:pt idx="875">
                  <c:v>10.6</c:v>
                </c:pt>
                <c:pt idx="876">
                  <c:v>10.5</c:v>
                </c:pt>
                <c:pt idx="877">
                  <c:v>10.5</c:v>
                </c:pt>
                <c:pt idx="878">
                  <c:v>10.5</c:v>
                </c:pt>
                <c:pt idx="879">
                  <c:v>10.5</c:v>
                </c:pt>
                <c:pt idx="880">
                  <c:v>10.6</c:v>
                </c:pt>
                <c:pt idx="881">
                  <c:v>10.5</c:v>
                </c:pt>
                <c:pt idx="882">
                  <c:v>10.5</c:v>
                </c:pt>
                <c:pt idx="883">
                  <c:v>10.5</c:v>
                </c:pt>
                <c:pt idx="884">
                  <c:v>10.5</c:v>
                </c:pt>
                <c:pt idx="885">
                  <c:v>10.5</c:v>
                </c:pt>
                <c:pt idx="886">
                  <c:v>10.5</c:v>
                </c:pt>
                <c:pt idx="887">
                  <c:v>10.5</c:v>
                </c:pt>
                <c:pt idx="888">
                  <c:v>10.5</c:v>
                </c:pt>
                <c:pt idx="889">
                  <c:v>10.5</c:v>
                </c:pt>
                <c:pt idx="890">
                  <c:v>10.5</c:v>
                </c:pt>
                <c:pt idx="891">
                  <c:v>10.5</c:v>
                </c:pt>
                <c:pt idx="892">
                  <c:v>10.5</c:v>
                </c:pt>
                <c:pt idx="893">
                  <c:v>10.5</c:v>
                </c:pt>
                <c:pt idx="894">
                  <c:v>10.5</c:v>
                </c:pt>
                <c:pt idx="895">
                  <c:v>10.5</c:v>
                </c:pt>
                <c:pt idx="896">
                  <c:v>10.5</c:v>
                </c:pt>
                <c:pt idx="897">
                  <c:v>10.5</c:v>
                </c:pt>
                <c:pt idx="898">
                  <c:v>10.5</c:v>
                </c:pt>
                <c:pt idx="899">
                  <c:v>10.5</c:v>
                </c:pt>
                <c:pt idx="900">
                  <c:v>10.6</c:v>
                </c:pt>
                <c:pt idx="901">
                  <c:v>10.5</c:v>
                </c:pt>
                <c:pt idx="902">
                  <c:v>10.5</c:v>
                </c:pt>
                <c:pt idx="903">
                  <c:v>10.5</c:v>
                </c:pt>
                <c:pt idx="904">
                  <c:v>10.6</c:v>
                </c:pt>
                <c:pt idx="905">
                  <c:v>10.5</c:v>
                </c:pt>
                <c:pt idx="906">
                  <c:v>10.5</c:v>
                </c:pt>
                <c:pt idx="907">
                  <c:v>10.5</c:v>
                </c:pt>
                <c:pt idx="908">
                  <c:v>10.5</c:v>
                </c:pt>
                <c:pt idx="909">
                  <c:v>10.5</c:v>
                </c:pt>
                <c:pt idx="910">
                  <c:v>10.5</c:v>
                </c:pt>
                <c:pt idx="911">
                  <c:v>10.5</c:v>
                </c:pt>
                <c:pt idx="912">
                  <c:v>10.5</c:v>
                </c:pt>
                <c:pt idx="913">
                  <c:v>10.5</c:v>
                </c:pt>
                <c:pt idx="914">
                  <c:v>10.4</c:v>
                </c:pt>
                <c:pt idx="915">
                  <c:v>10.6</c:v>
                </c:pt>
                <c:pt idx="916">
                  <c:v>10.5</c:v>
                </c:pt>
                <c:pt idx="917">
                  <c:v>10.5</c:v>
                </c:pt>
                <c:pt idx="918">
                  <c:v>10.5</c:v>
                </c:pt>
                <c:pt idx="919">
                  <c:v>10.5</c:v>
                </c:pt>
                <c:pt idx="920">
                  <c:v>10.5</c:v>
                </c:pt>
                <c:pt idx="921">
                  <c:v>10.5</c:v>
                </c:pt>
                <c:pt idx="922">
                  <c:v>10.5</c:v>
                </c:pt>
                <c:pt idx="923">
                  <c:v>10.5</c:v>
                </c:pt>
                <c:pt idx="924">
                  <c:v>10.5</c:v>
                </c:pt>
                <c:pt idx="925">
                  <c:v>10.5</c:v>
                </c:pt>
                <c:pt idx="926">
                  <c:v>10.5</c:v>
                </c:pt>
                <c:pt idx="927">
                  <c:v>10.6</c:v>
                </c:pt>
                <c:pt idx="928">
                  <c:v>10.5</c:v>
                </c:pt>
                <c:pt idx="929">
                  <c:v>10.5</c:v>
                </c:pt>
                <c:pt idx="930">
                  <c:v>10.5</c:v>
                </c:pt>
                <c:pt idx="931">
                  <c:v>10.5</c:v>
                </c:pt>
                <c:pt idx="932">
                  <c:v>10.5</c:v>
                </c:pt>
                <c:pt idx="933">
                  <c:v>10.4</c:v>
                </c:pt>
                <c:pt idx="934">
                  <c:v>10.5</c:v>
                </c:pt>
                <c:pt idx="935">
                  <c:v>10.5</c:v>
                </c:pt>
                <c:pt idx="936">
                  <c:v>10.5</c:v>
                </c:pt>
                <c:pt idx="937">
                  <c:v>10.6</c:v>
                </c:pt>
                <c:pt idx="938">
                  <c:v>10.5</c:v>
                </c:pt>
                <c:pt idx="939">
                  <c:v>10.5</c:v>
                </c:pt>
                <c:pt idx="940">
                  <c:v>10.5</c:v>
                </c:pt>
                <c:pt idx="941">
                  <c:v>10.4</c:v>
                </c:pt>
                <c:pt idx="942">
                  <c:v>10.4</c:v>
                </c:pt>
                <c:pt idx="943">
                  <c:v>10.5</c:v>
                </c:pt>
                <c:pt idx="944">
                  <c:v>10.5</c:v>
                </c:pt>
                <c:pt idx="945">
                  <c:v>10.5</c:v>
                </c:pt>
                <c:pt idx="946">
                  <c:v>10.5</c:v>
                </c:pt>
                <c:pt idx="947">
                  <c:v>10.5</c:v>
                </c:pt>
                <c:pt idx="948">
                  <c:v>10.4</c:v>
                </c:pt>
                <c:pt idx="949">
                  <c:v>10.5</c:v>
                </c:pt>
                <c:pt idx="950">
                  <c:v>10.4</c:v>
                </c:pt>
                <c:pt idx="951">
                  <c:v>10.5</c:v>
                </c:pt>
                <c:pt idx="952">
                  <c:v>10.5</c:v>
                </c:pt>
                <c:pt idx="953">
                  <c:v>10.5</c:v>
                </c:pt>
                <c:pt idx="954">
                  <c:v>10.5</c:v>
                </c:pt>
                <c:pt idx="955">
                  <c:v>10.4</c:v>
                </c:pt>
                <c:pt idx="956">
                  <c:v>10.4</c:v>
                </c:pt>
                <c:pt idx="957">
                  <c:v>10.4</c:v>
                </c:pt>
                <c:pt idx="958">
                  <c:v>10.4</c:v>
                </c:pt>
                <c:pt idx="959">
                  <c:v>10.4</c:v>
                </c:pt>
                <c:pt idx="960">
                  <c:v>10.4</c:v>
                </c:pt>
                <c:pt idx="961">
                  <c:v>10.4</c:v>
                </c:pt>
                <c:pt idx="962">
                  <c:v>10.4</c:v>
                </c:pt>
                <c:pt idx="963">
                  <c:v>10.4</c:v>
                </c:pt>
                <c:pt idx="964">
                  <c:v>10.4</c:v>
                </c:pt>
                <c:pt idx="965">
                  <c:v>10.4</c:v>
                </c:pt>
                <c:pt idx="966">
                  <c:v>10.5</c:v>
                </c:pt>
                <c:pt idx="967">
                  <c:v>10.6</c:v>
                </c:pt>
                <c:pt idx="968">
                  <c:v>10.6</c:v>
                </c:pt>
                <c:pt idx="969">
                  <c:v>10.6</c:v>
                </c:pt>
                <c:pt idx="970">
                  <c:v>10.6</c:v>
                </c:pt>
                <c:pt idx="971">
                  <c:v>10.6</c:v>
                </c:pt>
                <c:pt idx="972">
                  <c:v>10.6</c:v>
                </c:pt>
                <c:pt idx="973">
                  <c:v>10.5</c:v>
                </c:pt>
                <c:pt idx="974">
                  <c:v>10.5</c:v>
                </c:pt>
                <c:pt idx="975">
                  <c:v>10.5</c:v>
                </c:pt>
                <c:pt idx="976">
                  <c:v>10.5</c:v>
                </c:pt>
                <c:pt idx="977">
                  <c:v>10.5</c:v>
                </c:pt>
                <c:pt idx="978">
                  <c:v>10.5</c:v>
                </c:pt>
                <c:pt idx="979">
                  <c:v>10.5</c:v>
                </c:pt>
                <c:pt idx="980">
                  <c:v>10.4</c:v>
                </c:pt>
                <c:pt idx="981">
                  <c:v>10.4</c:v>
                </c:pt>
                <c:pt idx="982">
                  <c:v>10.5</c:v>
                </c:pt>
                <c:pt idx="983">
                  <c:v>10.4</c:v>
                </c:pt>
                <c:pt idx="984">
                  <c:v>10.5</c:v>
                </c:pt>
                <c:pt idx="985">
                  <c:v>10.5</c:v>
                </c:pt>
                <c:pt idx="986">
                  <c:v>10.4</c:v>
                </c:pt>
                <c:pt idx="987">
                  <c:v>10.5</c:v>
                </c:pt>
                <c:pt idx="988">
                  <c:v>10.4</c:v>
                </c:pt>
                <c:pt idx="989">
                  <c:v>10.4</c:v>
                </c:pt>
                <c:pt idx="990">
                  <c:v>10.5</c:v>
                </c:pt>
                <c:pt idx="991">
                  <c:v>10.5</c:v>
                </c:pt>
                <c:pt idx="992">
                  <c:v>10.4</c:v>
                </c:pt>
                <c:pt idx="993">
                  <c:v>10.4</c:v>
                </c:pt>
                <c:pt idx="994">
                  <c:v>10.5</c:v>
                </c:pt>
                <c:pt idx="995">
                  <c:v>10.4</c:v>
                </c:pt>
                <c:pt idx="996">
                  <c:v>10.4</c:v>
                </c:pt>
                <c:pt idx="997">
                  <c:v>10.4</c:v>
                </c:pt>
                <c:pt idx="998">
                  <c:v>10.4</c:v>
                </c:pt>
                <c:pt idx="999">
                  <c:v>10.5</c:v>
                </c:pt>
                <c:pt idx="1000">
                  <c:v>10.5</c:v>
                </c:pt>
                <c:pt idx="1001">
                  <c:v>10.4</c:v>
                </c:pt>
                <c:pt idx="1002">
                  <c:v>10.5</c:v>
                </c:pt>
                <c:pt idx="1003">
                  <c:v>10.4</c:v>
                </c:pt>
                <c:pt idx="1004">
                  <c:v>10.4</c:v>
                </c:pt>
                <c:pt idx="1005">
                  <c:v>10.5</c:v>
                </c:pt>
                <c:pt idx="1006">
                  <c:v>10.4</c:v>
                </c:pt>
                <c:pt idx="1007">
                  <c:v>10.4</c:v>
                </c:pt>
                <c:pt idx="1008">
                  <c:v>10.4</c:v>
                </c:pt>
                <c:pt idx="1009">
                  <c:v>10.5</c:v>
                </c:pt>
                <c:pt idx="1010">
                  <c:v>10.5</c:v>
                </c:pt>
                <c:pt idx="1011">
                  <c:v>10.4</c:v>
                </c:pt>
                <c:pt idx="1012">
                  <c:v>10.5</c:v>
                </c:pt>
                <c:pt idx="1013">
                  <c:v>10.5</c:v>
                </c:pt>
                <c:pt idx="1014">
                  <c:v>10.4</c:v>
                </c:pt>
                <c:pt idx="1015">
                  <c:v>10.5</c:v>
                </c:pt>
                <c:pt idx="1016">
                  <c:v>10.5</c:v>
                </c:pt>
                <c:pt idx="1017">
                  <c:v>10.5</c:v>
                </c:pt>
                <c:pt idx="1018">
                  <c:v>10.5</c:v>
                </c:pt>
                <c:pt idx="1019">
                  <c:v>10.4</c:v>
                </c:pt>
                <c:pt idx="1020">
                  <c:v>10.5</c:v>
                </c:pt>
                <c:pt idx="1021">
                  <c:v>10.5</c:v>
                </c:pt>
                <c:pt idx="1022">
                  <c:v>10.5</c:v>
                </c:pt>
                <c:pt idx="1023">
                  <c:v>10.5</c:v>
                </c:pt>
                <c:pt idx="1024">
                  <c:v>10.4</c:v>
                </c:pt>
                <c:pt idx="1025">
                  <c:v>10.4</c:v>
                </c:pt>
                <c:pt idx="1026">
                  <c:v>10.5</c:v>
                </c:pt>
                <c:pt idx="1027">
                  <c:v>10.4</c:v>
                </c:pt>
                <c:pt idx="1028">
                  <c:v>10.4</c:v>
                </c:pt>
                <c:pt idx="1029">
                  <c:v>10.4</c:v>
                </c:pt>
                <c:pt idx="1030">
                  <c:v>10.5</c:v>
                </c:pt>
                <c:pt idx="1031">
                  <c:v>10.5</c:v>
                </c:pt>
                <c:pt idx="1032">
                  <c:v>10.4</c:v>
                </c:pt>
                <c:pt idx="1033">
                  <c:v>10.4</c:v>
                </c:pt>
                <c:pt idx="1034">
                  <c:v>10.4</c:v>
                </c:pt>
                <c:pt idx="1035">
                  <c:v>10.5</c:v>
                </c:pt>
                <c:pt idx="1036">
                  <c:v>10.4</c:v>
                </c:pt>
                <c:pt idx="1037">
                  <c:v>10.4</c:v>
                </c:pt>
                <c:pt idx="1038">
                  <c:v>10.4</c:v>
                </c:pt>
                <c:pt idx="1039">
                  <c:v>10.5</c:v>
                </c:pt>
                <c:pt idx="1040">
                  <c:v>10.4</c:v>
                </c:pt>
                <c:pt idx="1041">
                  <c:v>10.4</c:v>
                </c:pt>
                <c:pt idx="1042">
                  <c:v>10.4</c:v>
                </c:pt>
                <c:pt idx="1043">
                  <c:v>10.4</c:v>
                </c:pt>
                <c:pt idx="1044">
                  <c:v>10.5</c:v>
                </c:pt>
                <c:pt idx="1045">
                  <c:v>10.5</c:v>
                </c:pt>
                <c:pt idx="1046">
                  <c:v>10.4</c:v>
                </c:pt>
                <c:pt idx="1047">
                  <c:v>10.4</c:v>
                </c:pt>
                <c:pt idx="1048">
                  <c:v>10.4</c:v>
                </c:pt>
                <c:pt idx="1049">
                  <c:v>10.5</c:v>
                </c:pt>
                <c:pt idx="1050">
                  <c:v>10.4</c:v>
                </c:pt>
                <c:pt idx="1051">
                  <c:v>10.4</c:v>
                </c:pt>
                <c:pt idx="1052">
                  <c:v>10.4</c:v>
                </c:pt>
                <c:pt idx="1053">
                  <c:v>10.4</c:v>
                </c:pt>
                <c:pt idx="1054">
                  <c:v>10.4</c:v>
                </c:pt>
                <c:pt idx="1055">
                  <c:v>10.3</c:v>
                </c:pt>
                <c:pt idx="1056">
                  <c:v>10.4</c:v>
                </c:pt>
                <c:pt idx="1057">
                  <c:v>10.4</c:v>
                </c:pt>
                <c:pt idx="1058">
                  <c:v>10.4</c:v>
                </c:pt>
                <c:pt idx="1059">
                  <c:v>10.4</c:v>
                </c:pt>
                <c:pt idx="1060">
                  <c:v>10.4</c:v>
                </c:pt>
                <c:pt idx="1061">
                  <c:v>10.4</c:v>
                </c:pt>
                <c:pt idx="1062">
                  <c:v>10.3</c:v>
                </c:pt>
                <c:pt idx="1063">
                  <c:v>10.3</c:v>
                </c:pt>
                <c:pt idx="1064">
                  <c:v>10.4</c:v>
                </c:pt>
                <c:pt idx="1065">
                  <c:v>10.4</c:v>
                </c:pt>
                <c:pt idx="1066">
                  <c:v>10.4</c:v>
                </c:pt>
                <c:pt idx="1067">
                  <c:v>10.4</c:v>
                </c:pt>
                <c:pt idx="1068">
                  <c:v>10.4</c:v>
                </c:pt>
                <c:pt idx="1069">
                  <c:v>10.4</c:v>
                </c:pt>
                <c:pt idx="1070">
                  <c:v>10.4</c:v>
                </c:pt>
                <c:pt idx="1071">
                  <c:v>10.4</c:v>
                </c:pt>
                <c:pt idx="1072">
                  <c:v>10.4</c:v>
                </c:pt>
                <c:pt idx="1073">
                  <c:v>10.4</c:v>
                </c:pt>
                <c:pt idx="1074">
                  <c:v>10.4</c:v>
                </c:pt>
                <c:pt idx="1075">
                  <c:v>10.4</c:v>
                </c:pt>
                <c:pt idx="1076">
                  <c:v>10.3</c:v>
                </c:pt>
                <c:pt idx="1077">
                  <c:v>10.3</c:v>
                </c:pt>
                <c:pt idx="1078">
                  <c:v>10.3</c:v>
                </c:pt>
                <c:pt idx="1079">
                  <c:v>10.3</c:v>
                </c:pt>
                <c:pt idx="1080">
                  <c:v>10.3</c:v>
                </c:pt>
                <c:pt idx="1081">
                  <c:v>10.3</c:v>
                </c:pt>
                <c:pt idx="1082">
                  <c:v>10.3</c:v>
                </c:pt>
                <c:pt idx="1083">
                  <c:v>10.4</c:v>
                </c:pt>
                <c:pt idx="1084">
                  <c:v>10.4</c:v>
                </c:pt>
                <c:pt idx="1085">
                  <c:v>10.4</c:v>
                </c:pt>
                <c:pt idx="1086">
                  <c:v>10.5</c:v>
                </c:pt>
                <c:pt idx="1087">
                  <c:v>10.4</c:v>
                </c:pt>
                <c:pt idx="1088">
                  <c:v>10.4</c:v>
                </c:pt>
                <c:pt idx="1089">
                  <c:v>10.4</c:v>
                </c:pt>
                <c:pt idx="1090">
                  <c:v>10.4</c:v>
                </c:pt>
                <c:pt idx="1091">
                  <c:v>10.4</c:v>
                </c:pt>
                <c:pt idx="1092">
                  <c:v>10.3</c:v>
                </c:pt>
                <c:pt idx="1093">
                  <c:v>10.3</c:v>
                </c:pt>
                <c:pt idx="1094">
                  <c:v>10.3</c:v>
                </c:pt>
                <c:pt idx="1095">
                  <c:v>10.3</c:v>
                </c:pt>
                <c:pt idx="1096">
                  <c:v>10.199999999999999</c:v>
                </c:pt>
                <c:pt idx="1097">
                  <c:v>10.3</c:v>
                </c:pt>
                <c:pt idx="1098">
                  <c:v>10.4</c:v>
                </c:pt>
                <c:pt idx="1099">
                  <c:v>10.3</c:v>
                </c:pt>
                <c:pt idx="1100">
                  <c:v>10.3</c:v>
                </c:pt>
                <c:pt idx="1101">
                  <c:v>10.3</c:v>
                </c:pt>
                <c:pt idx="1102">
                  <c:v>10.3</c:v>
                </c:pt>
                <c:pt idx="1103">
                  <c:v>10.3</c:v>
                </c:pt>
                <c:pt idx="1104">
                  <c:v>10.3</c:v>
                </c:pt>
                <c:pt idx="1105">
                  <c:v>10.3</c:v>
                </c:pt>
                <c:pt idx="1106">
                  <c:v>10.3</c:v>
                </c:pt>
                <c:pt idx="1107">
                  <c:v>10.4</c:v>
                </c:pt>
                <c:pt idx="1108">
                  <c:v>10.3</c:v>
                </c:pt>
                <c:pt idx="1109">
                  <c:v>10.3</c:v>
                </c:pt>
                <c:pt idx="1110">
                  <c:v>10.3</c:v>
                </c:pt>
                <c:pt idx="1111">
                  <c:v>10.3</c:v>
                </c:pt>
                <c:pt idx="1112">
                  <c:v>10.3</c:v>
                </c:pt>
                <c:pt idx="1113">
                  <c:v>10.3</c:v>
                </c:pt>
                <c:pt idx="1114">
                  <c:v>10.3</c:v>
                </c:pt>
                <c:pt idx="1115">
                  <c:v>10.3</c:v>
                </c:pt>
                <c:pt idx="1116">
                  <c:v>10.3</c:v>
                </c:pt>
                <c:pt idx="1117">
                  <c:v>10.199999999999999</c:v>
                </c:pt>
                <c:pt idx="1118">
                  <c:v>10.199999999999999</c:v>
                </c:pt>
                <c:pt idx="1119">
                  <c:v>10.3</c:v>
                </c:pt>
                <c:pt idx="1120">
                  <c:v>10.3</c:v>
                </c:pt>
                <c:pt idx="1121">
                  <c:v>10.3</c:v>
                </c:pt>
                <c:pt idx="1122">
                  <c:v>10.199999999999999</c:v>
                </c:pt>
                <c:pt idx="1123">
                  <c:v>10.199999999999999</c:v>
                </c:pt>
                <c:pt idx="1124">
                  <c:v>10.199999999999999</c:v>
                </c:pt>
                <c:pt idx="1125">
                  <c:v>10.3</c:v>
                </c:pt>
                <c:pt idx="1126">
                  <c:v>10.199999999999999</c:v>
                </c:pt>
                <c:pt idx="1127">
                  <c:v>10.199999999999999</c:v>
                </c:pt>
                <c:pt idx="1128">
                  <c:v>10.199999999999999</c:v>
                </c:pt>
                <c:pt idx="1129">
                  <c:v>10.3</c:v>
                </c:pt>
                <c:pt idx="1130">
                  <c:v>10.199999999999999</c:v>
                </c:pt>
                <c:pt idx="1131">
                  <c:v>10.199999999999999</c:v>
                </c:pt>
                <c:pt idx="1132">
                  <c:v>10.3</c:v>
                </c:pt>
                <c:pt idx="1133">
                  <c:v>10.3</c:v>
                </c:pt>
                <c:pt idx="1134">
                  <c:v>10.3</c:v>
                </c:pt>
                <c:pt idx="1135">
                  <c:v>10.3</c:v>
                </c:pt>
                <c:pt idx="1136">
                  <c:v>10.3</c:v>
                </c:pt>
                <c:pt idx="1137">
                  <c:v>10.3</c:v>
                </c:pt>
                <c:pt idx="1138">
                  <c:v>10.3</c:v>
                </c:pt>
                <c:pt idx="1139">
                  <c:v>10.3</c:v>
                </c:pt>
                <c:pt idx="1140">
                  <c:v>10.3</c:v>
                </c:pt>
                <c:pt idx="1141">
                  <c:v>10.199999999999999</c:v>
                </c:pt>
                <c:pt idx="1142">
                  <c:v>10.199999999999999</c:v>
                </c:pt>
                <c:pt idx="1143">
                  <c:v>10.199999999999999</c:v>
                </c:pt>
                <c:pt idx="1144">
                  <c:v>10.3</c:v>
                </c:pt>
                <c:pt idx="1145">
                  <c:v>10.199999999999999</c:v>
                </c:pt>
                <c:pt idx="1146">
                  <c:v>10.199999999999999</c:v>
                </c:pt>
                <c:pt idx="1147">
                  <c:v>10.199999999999999</c:v>
                </c:pt>
                <c:pt idx="1148">
                  <c:v>10.199999999999999</c:v>
                </c:pt>
                <c:pt idx="1149">
                  <c:v>10.199999999999999</c:v>
                </c:pt>
                <c:pt idx="1150">
                  <c:v>10.199999999999999</c:v>
                </c:pt>
                <c:pt idx="1151">
                  <c:v>10.3</c:v>
                </c:pt>
                <c:pt idx="1152">
                  <c:v>10.199999999999999</c:v>
                </c:pt>
                <c:pt idx="1153">
                  <c:v>10.199999999999999</c:v>
                </c:pt>
                <c:pt idx="1154">
                  <c:v>10.199999999999999</c:v>
                </c:pt>
                <c:pt idx="1155">
                  <c:v>10.199999999999999</c:v>
                </c:pt>
                <c:pt idx="1156">
                  <c:v>10.199999999999999</c:v>
                </c:pt>
                <c:pt idx="1157">
                  <c:v>10.199999999999999</c:v>
                </c:pt>
                <c:pt idx="1158">
                  <c:v>10.199999999999999</c:v>
                </c:pt>
                <c:pt idx="1159">
                  <c:v>10.199999999999999</c:v>
                </c:pt>
                <c:pt idx="1160">
                  <c:v>10.199999999999999</c:v>
                </c:pt>
                <c:pt idx="1161">
                  <c:v>10.199999999999999</c:v>
                </c:pt>
                <c:pt idx="1162">
                  <c:v>10.199999999999999</c:v>
                </c:pt>
                <c:pt idx="1163">
                  <c:v>10.199999999999999</c:v>
                </c:pt>
                <c:pt idx="1164">
                  <c:v>10.3</c:v>
                </c:pt>
                <c:pt idx="1165">
                  <c:v>10.199999999999999</c:v>
                </c:pt>
                <c:pt idx="1166">
                  <c:v>10.199999999999999</c:v>
                </c:pt>
                <c:pt idx="1167">
                  <c:v>10.199999999999999</c:v>
                </c:pt>
                <c:pt idx="1168">
                  <c:v>10.199999999999999</c:v>
                </c:pt>
                <c:pt idx="1169">
                  <c:v>10.199999999999999</c:v>
                </c:pt>
                <c:pt idx="1170">
                  <c:v>10.199999999999999</c:v>
                </c:pt>
                <c:pt idx="1171">
                  <c:v>10.199999999999999</c:v>
                </c:pt>
                <c:pt idx="1172">
                  <c:v>10.3</c:v>
                </c:pt>
                <c:pt idx="1173">
                  <c:v>10.199999999999999</c:v>
                </c:pt>
                <c:pt idx="1174">
                  <c:v>10.199999999999999</c:v>
                </c:pt>
                <c:pt idx="1175">
                  <c:v>10.199999999999999</c:v>
                </c:pt>
                <c:pt idx="1176">
                  <c:v>10.199999999999999</c:v>
                </c:pt>
                <c:pt idx="1177">
                  <c:v>10.199999999999999</c:v>
                </c:pt>
                <c:pt idx="1178">
                  <c:v>10.199999999999999</c:v>
                </c:pt>
                <c:pt idx="1179">
                  <c:v>10.199999999999999</c:v>
                </c:pt>
                <c:pt idx="1180">
                  <c:v>10.199999999999999</c:v>
                </c:pt>
                <c:pt idx="1181">
                  <c:v>10.3</c:v>
                </c:pt>
                <c:pt idx="1182">
                  <c:v>10.199999999999999</c:v>
                </c:pt>
                <c:pt idx="1183">
                  <c:v>10.199999999999999</c:v>
                </c:pt>
                <c:pt idx="1184">
                  <c:v>10.1</c:v>
                </c:pt>
                <c:pt idx="1185">
                  <c:v>10.199999999999999</c:v>
                </c:pt>
                <c:pt idx="1186">
                  <c:v>10.1</c:v>
                </c:pt>
                <c:pt idx="1187">
                  <c:v>10.1</c:v>
                </c:pt>
                <c:pt idx="1188">
                  <c:v>10.1</c:v>
                </c:pt>
                <c:pt idx="1189">
                  <c:v>10</c:v>
                </c:pt>
                <c:pt idx="1190">
                  <c:v>10</c:v>
                </c:pt>
                <c:pt idx="1191">
                  <c:v>10</c:v>
                </c:pt>
                <c:pt idx="1192">
                  <c:v>10</c:v>
                </c:pt>
                <c:pt idx="1193">
                  <c:v>10</c:v>
                </c:pt>
                <c:pt idx="1194">
                  <c:v>10</c:v>
                </c:pt>
                <c:pt idx="1195">
                  <c:v>10</c:v>
                </c:pt>
                <c:pt idx="1196">
                  <c:v>10</c:v>
                </c:pt>
                <c:pt idx="1197">
                  <c:v>10.1</c:v>
                </c:pt>
                <c:pt idx="1198">
                  <c:v>10.1</c:v>
                </c:pt>
                <c:pt idx="1199">
                  <c:v>10.1</c:v>
                </c:pt>
                <c:pt idx="1200">
                  <c:v>10.1</c:v>
                </c:pt>
                <c:pt idx="1201">
                  <c:v>10.1</c:v>
                </c:pt>
                <c:pt idx="1202">
                  <c:v>10.1</c:v>
                </c:pt>
                <c:pt idx="1203">
                  <c:v>10.1</c:v>
                </c:pt>
                <c:pt idx="1204">
                  <c:v>10.1</c:v>
                </c:pt>
                <c:pt idx="1205">
                  <c:v>10.1</c:v>
                </c:pt>
                <c:pt idx="1206">
                  <c:v>10.1</c:v>
                </c:pt>
                <c:pt idx="1207">
                  <c:v>10.1</c:v>
                </c:pt>
                <c:pt idx="1208">
                  <c:v>10.1</c:v>
                </c:pt>
                <c:pt idx="1209">
                  <c:v>10.1</c:v>
                </c:pt>
                <c:pt idx="1210">
                  <c:v>10.1</c:v>
                </c:pt>
                <c:pt idx="1211">
                  <c:v>10.199999999999999</c:v>
                </c:pt>
                <c:pt idx="1212">
                  <c:v>10.1</c:v>
                </c:pt>
                <c:pt idx="1213">
                  <c:v>10.1</c:v>
                </c:pt>
                <c:pt idx="1214">
                  <c:v>10.1</c:v>
                </c:pt>
                <c:pt idx="1215">
                  <c:v>10</c:v>
                </c:pt>
                <c:pt idx="1216">
                  <c:v>10</c:v>
                </c:pt>
                <c:pt idx="1217">
                  <c:v>10.1</c:v>
                </c:pt>
                <c:pt idx="1218">
                  <c:v>10</c:v>
                </c:pt>
                <c:pt idx="1219">
                  <c:v>10.1</c:v>
                </c:pt>
                <c:pt idx="1220">
                  <c:v>10.1</c:v>
                </c:pt>
                <c:pt idx="1221">
                  <c:v>10.1</c:v>
                </c:pt>
                <c:pt idx="1222">
                  <c:v>10.1</c:v>
                </c:pt>
                <c:pt idx="1223">
                  <c:v>10.1</c:v>
                </c:pt>
                <c:pt idx="1224">
                  <c:v>10.1</c:v>
                </c:pt>
                <c:pt idx="1225">
                  <c:v>10.1</c:v>
                </c:pt>
                <c:pt idx="1226">
                  <c:v>10.1</c:v>
                </c:pt>
                <c:pt idx="1227">
                  <c:v>10.1</c:v>
                </c:pt>
                <c:pt idx="1228">
                  <c:v>10</c:v>
                </c:pt>
                <c:pt idx="1229">
                  <c:v>10</c:v>
                </c:pt>
                <c:pt idx="1230">
                  <c:v>10.1</c:v>
                </c:pt>
                <c:pt idx="1231">
                  <c:v>10.1</c:v>
                </c:pt>
                <c:pt idx="1232">
                  <c:v>10.1</c:v>
                </c:pt>
                <c:pt idx="1233">
                  <c:v>10.1</c:v>
                </c:pt>
                <c:pt idx="1234">
                  <c:v>10.1</c:v>
                </c:pt>
                <c:pt idx="1235">
                  <c:v>10</c:v>
                </c:pt>
                <c:pt idx="1236">
                  <c:v>10.1</c:v>
                </c:pt>
                <c:pt idx="1237">
                  <c:v>10</c:v>
                </c:pt>
                <c:pt idx="1238">
                  <c:v>10.1</c:v>
                </c:pt>
                <c:pt idx="1239">
                  <c:v>10.1</c:v>
                </c:pt>
                <c:pt idx="1240">
                  <c:v>10.1</c:v>
                </c:pt>
                <c:pt idx="1241">
                  <c:v>10.1</c:v>
                </c:pt>
                <c:pt idx="1242">
                  <c:v>10</c:v>
                </c:pt>
                <c:pt idx="1243">
                  <c:v>10</c:v>
                </c:pt>
                <c:pt idx="1244">
                  <c:v>10</c:v>
                </c:pt>
                <c:pt idx="1245">
                  <c:v>10.1</c:v>
                </c:pt>
                <c:pt idx="1246">
                  <c:v>10.1</c:v>
                </c:pt>
                <c:pt idx="1247">
                  <c:v>10.1</c:v>
                </c:pt>
                <c:pt idx="1248">
                  <c:v>10.1</c:v>
                </c:pt>
                <c:pt idx="1249">
                  <c:v>10.1</c:v>
                </c:pt>
                <c:pt idx="1250">
                  <c:v>10.1</c:v>
                </c:pt>
                <c:pt idx="1251">
                  <c:v>10.1</c:v>
                </c:pt>
                <c:pt idx="1252">
                  <c:v>10.1</c:v>
                </c:pt>
                <c:pt idx="1253">
                  <c:v>10.199999999999999</c:v>
                </c:pt>
                <c:pt idx="1254">
                  <c:v>10.1</c:v>
                </c:pt>
                <c:pt idx="1255">
                  <c:v>10.1</c:v>
                </c:pt>
                <c:pt idx="1256">
                  <c:v>10.1</c:v>
                </c:pt>
                <c:pt idx="1257">
                  <c:v>10.1</c:v>
                </c:pt>
                <c:pt idx="1258">
                  <c:v>10.199999999999999</c:v>
                </c:pt>
                <c:pt idx="1259">
                  <c:v>10.1</c:v>
                </c:pt>
                <c:pt idx="1260">
                  <c:v>10.1</c:v>
                </c:pt>
                <c:pt idx="1261">
                  <c:v>10.1</c:v>
                </c:pt>
                <c:pt idx="1262">
                  <c:v>10.1</c:v>
                </c:pt>
                <c:pt idx="1263">
                  <c:v>10.199999999999999</c:v>
                </c:pt>
                <c:pt idx="1264">
                  <c:v>10.199999999999999</c:v>
                </c:pt>
                <c:pt idx="1265">
                  <c:v>10.199999999999999</c:v>
                </c:pt>
                <c:pt idx="1266">
                  <c:v>10.199999999999999</c:v>
                </c:pt>
                <c:pt idx="1267">
                  <c:v>10.199999999999999</c:v>
                </c:pt>
                <c:pt idx="1268">
                  <c:v>10.199999999999999</c:v>
                </c:pt>
                <c:pt idx="1269">
                  <c:v>10.3</c:v>
                </c:pt>
                <c:pt idx="1270">
                  <c:v>10.199999999999999</c:v>
                </c:pt>
                <c:pt idx="1271">
                  <c:v>10.199999999999999</c:v>
                </c:pt>
                <c:pt idx="1272">
                  <c:v>10.199999999999999</c:v>
                </c:pt>
                <c:pt idx="1273">
                  <c:v>10.199999999999999</c:v>
                </c:pt>
                <c:pt idx="1274">
                  <c:v>10.199999999999999</c:v>
                </c:pt>
                <c:pt idx="1275">
                  <c:v>10.1</c:v>
                </c:pt>
                <c:pt idx="1276">
                  <c:v>10.1</c:v>
                </c:pt>
                <c:pt idx="1277">
                  <c:v>10.199999999999999</c:v>
                </c:pt>
                <c:pt idx="1278">
                  <c:v>10.1</c:v>
                </c:pt>
                <c:pt idx="1279">
                  <c:v>10.1</c:v>
                </c:pt>
                <c:pt idx="1280">
                  <c:v>10.1</c:v>
                </c:pt>
                <c:pt idx="1281">
                  <c:v>10.1</c:v>
                </c:pt>
                <c:pt idx="1282">
                  <c:v>10.1</c:v>
                </c:pt>
                <c:pt idx="1283">
                  <c:v>10.1</c:v>
                </c:pt>
                <c:pt idx="1284">
                  <c:v>10</c:v>
                </c:pt>
                <c:pt idx="1285">
                  <c:v>10.1</c:v>
                </c:pt>
                <c:pt idx="1286">
                  <c:v>10.1</c:v>
                </c:pt>
                <c:pt idx="1287">
                  <c:v>10.1</c:v>
                </c:pt>
                <c:pt idx="1288">
                  <c:v>10.199999999999999</c:v>
                </c:pt>
                <c:pt idx="1289">
                  <c:v>10.199999999999999</c:v>
                </c:pt>
                <c:pt idx="1290">
                  <c:v>10.199999999999999</c:v>
                </c:pt>
                <c:pt idx="1291">
                  <c:v>10.1</c:v>
                </c:pt>
                <c:pt idx="1292">
                  <c:v>10.1</c:v>
                </c:pt>
                <c:pt idx="1293">
                  <c:v>10.1</c:v>
                </c:pt>
                <c:pt idx="1294">
                  <c:v>10.1</c:v>
                </c:pt>
                <c:pt idx="1295">
                  <c:v>10.1</c:v>
                </c:pt>
                <c:pt idx="1296">
                  <c:v>10.1</c:v>
                </c:pt>
                <c:pt idx="1297">
                  <c:v>10.1</c:v>
                </c:pt>
                <c:pt idx="1298">
                  <c:v>10.1</c:v>
                </c:pt>
                <c:pt idx="1299">
                  <c:v>10</c:v>
                </c:pt>
                <c:pt idx="1300">
                  <c:v>10.1</c:v>
                </c:pt>
                <c:pt idx="1301">
                  <c:v>10</c:v>
                </c:pt>
                <c:pt idx="1302">
                  <c:v>10</c:v>
                </c:pt>
                <c:pt idx="1303">
                  <c:v>10.1</c:v>
                </c:pt>
                <c:pt idx="1304">
                  <c:v>10.1</c:v>
                </c:pt>
                <c:pt idx="1305">
                  <c:v>10.1</c:v>
                </c:pt>
                <c:pt idx="1306">
                  <c:v>10</c:v>
                </c:pt>
                <c:pt idx="1307">
                  <c:v>10.1</c:v>
                </c:pt>
                <c:pt idx="1308">
                  <c:v>10.1</c:v>
                </c:pt>
                <c:pt idx="1309">
                  <c:v>10.1</c:v>
                </c:pt>
                <c:pt idx="1310">
                  <c:v>10.1</c:v>
                </c:pt>
                <c:pt idx="1311">
                  <c:v>10.1</c:v>
                </c:pt>
                <c:pt idx="1312">
                  <c:v>10.199999999999999</c:v>
                </c:pt>
                <c:pt idx="1313">
                  <c:v>10.1</c:v>
                </c:pt>
                <c:pt idx="1314">
                  <c:v>10.1</c:v>
                </c:pt>
                <c:pt idx="1315">
                  <c:v>10.1</c:v>
                </c:pt>
                <c:pt idx="1316">
                  <c:v>10.1</c:v>
                </c:pt>
                <c:pt idx="1317">
                  <c:v>10.1</c:v>
                </c:pt>
                <c:pt idx="1318">
                  <c:v>10.1</c:v>
                </c:pt>
                <c:pt idx="1319">
                  <c:v>10.1</c:v>
                </c:pt>
                <c:pt idx="1320">
                  <c:v>10.1</c:v>
                </c:pt>
                <c:pt idx="1321">
                  <c:v>10.1</c:v>
                </c:pt>
                <c:pt idx="1322">
                  <c:v>10.1</c:v>
                </c:pt>
                <c:pt idx="1323">
                  <c:v>10.1</c:v>
                </c:pt>
                <c:pt idx="1324">
                  <c:v>10</c:v>
                </c:pt>
                <c:pt idx="1325">
                  <c:v>10.1</c:v>
                </c:pt>
                <c:pt idx="1326">
                  <c:v>10.1</c:v>
                </c:pt>
                <c:pt idx="1327">
                  <c:v>10.1</c:v>
                </c:pt>
                <c:pt idx="1328">
                  <c:v>10</c:v>
                </c:pt>
                <c:pt idx="1329">
                  <c:v>10.1</c:v>
                </c:pt>
                <c:pt idx="1330">
                  <c:v>10</c:v>
                </c:pt>
                <c:pt idx="1331">
                  <c:v>10.1</c:v>
                </c:pt>
                <c:pt idx="1332">
                  <c:v>10.1</c:v>
                </c:pt>
                <c:pt idx="1333">
                  <c:v>10.1</c:v>
                </c:pt>
                <c:pt idx="1334">
                  <c:v>10</c:v>
                </c:pt>
                <c:pt idx="1335">
                  <c:v>9.9</c:v>
                </c:pt>
                <c:pt idx="1336">
                  <c:v>9.8000000000000007</c:v>
                </c:pt>
                <c:pt idx="1337">
                  <c:v>9.8000000000000007</c:v>
                </c:pt>
                <c:pt idx="1338">
                  <c:v>9.9</c:v>
                </c:pt>
                <c:pt idx="1339">
                  <c:v>9.9</c:v>
                </c:pt>
                <c:pt idx="1340">
                  <c:v>10</c:v>
                </c:pt>
                <c:pt idx="1341">
                  <c:v>10</c:v>
                </c:pt>
                <c:pt idx="1342">
                  <c:v>10.1</c:v>
                </c:pt>
                <c:pt idx="1343">
                  <c:v>10.1</c:v>
                </c:pt>
                <c:pt idx="1344">
                  <c:v>10.1</c:v>
                </c:pt>
                <c:pt idx="1345">
                  <c:v>10.1</c:v>
                </c:pt>
                <c:pt idx="1346">
                  <c:v>10.1</c:v>
                </c:pt>
                <c:pt idx="1347">
                  <c:v>10</c:v>
                </c:pt>
                <c:pt idx="1348">
                  <c:v>10</c:v>
                </c:pt>
                <c:pt idx="1349">
                  <c:v>10</c:v>
                </c:pt>
                <c:pt idx="1350">
                  <c:v>9.9</c:v>
                </c:pt>
                <c:pt idx="1351">
                  <c:v>9.9</c:v>
                </c:pt>
                <c:pt idx="1352">
                  <c:v>10</c:v>
                </c:pt>
                <c:pt idx="1353">
                  <c:v>9.9</c:v>
                </c:pt>
                <c:pt idx="1354">
                  <c:v>9.9</c:v>
                </c:pt>
                <c:pt idx="1355">
                  <c:v>9.9</c:v>
                </c:pt>
                <c:pt idx="1356">
                  <c:v>9.9</c:v>
                </c:pt>
                <c:pt idx="1357">
                  <c:v>9.9</c:v>
                </c:pt>
                <c:pt idx="1358">
                  <c:v>10</c:v>
                </c:pt>
                <c:pt idx="1359">
                  <c:v>10</c:v>
                </c:pt>
                <c:pt idx="1360">
                  <c:v>10</c:v>
                </c:pt>
                <c:pt idx="1361">
                  <c:v>9.9</c:v>
                </c:pt>
                <c:pt idx="1362">
                  <c:v>9.9</c:v>
                </c:pt>
                <c:pt idx="1363">
                  <c:v>9.9</c:v>
                </c:pt>
                <c:pt idx="1364">
                  <c:v>9.9</c:v>
                </c:pt>
                <c:pt idx="1365">
                  <c:v>9.9</c:v>
                </c:pt>
                <c:pt idx="1366">
                  <c:v>10</c:v>
                </c:pt>
                <c:pt idx="1367">
                  <c:v>9.9</c:v>
                </c:pt>
                <c:pt idx="1368">
                  <c:v>10</c:v>
                </c:pt>
                <c:pt idx="1369">
                  <c:v>9.9</c:v>
                </c:pt>
                <c:pt idx="1370">
                  <c:v>9.9</c:v>
                </c:pt>
                <c:pt idx="1371">
                  <c:v>9.9</c:v>
                </c:pt>
                <c:pt idx="1372">
                  <c:v>9.9</c:v>
                </c:pt>
                <c:pt idx="1373">
                  <c:v>9.9</c:v>
                </c:pt>
                <c:pt idx="1374">
                  <c:v>9.9</c:v>
                </c:pt>
                <c:pt idx="1375">
                  <c:v>10</c:v>
                </c:pt>
                <c:pt idx="1376">
                  <c:v>9.9</c:v>
                </c:pt>
                <c:pt idx="1377">
                  <c:v>9.9</c:v>
                </c:pt>
                <c:pt idx="1378">
                  <c:v>9.9</c:v>
                </c:pt>
                <c:pt idx="1379">
                  <c:v>10</c:v>
                </c:pt>
                <c:pt idx="1380">
                  <c:v>9.9</c:v>
                </c:pt>
                <c:pt idx="1381">
                  <c:v>10</c:v>
                </c:pt>
                <c:pt idx="1382">
                  <c:v>10</c:v>
                </c:pt>
                <c:pt idx="1383">
                  <c:v>10</c:v>
                </c:pt>
                <c:pt idx="1384">
                  <c:v>9.9</c:v>
                </c:pt>
                <c:pt idx="1385">
                  <c:v>9.9</c:v>
                </c:pt>
                <c:pt idx="1386">
                  <c:v>9.9</c:v>
                </c:pt>
                <c:pt idx="1387">
                  <c:v>9.9</c:v>
                </c:pt>
                <c:pt idx="1388">
                  <c:v>9.8000000000000007</c:v>
                </c:pt>
                <c:pt idx="1389">
                  <c:v>9.8000000000000007</c:v>
                </c:pt>
                <c:pt idx="1390">
                  <c:v>9.8000000000000007</c:v>
                </c:pt>
                <c:pt idx="1391">
                  <c:v>9.8000000000000007</c:v>
                </c:pt>
                <c:pt idx="1392">
                  <c:v>9.8000000000000007</c:v>
                </c:pt>
                <c:pt idx="1393">
                  <c:v>9.8000000000000007</c:v>
                </c:pt>
                <c:pt idx="1394">
                  <c:v>9.8000000000000007</c:v>
                </c:pt>
                <c:pt idx="1395">
                  <c:v>9.8000000000000007</c:v>
                </c:pt>
                <c:pt idx="1396">
                  <c:v>9.8000000000000007</c:v>
                </c:pt>
                <c:pt idx="1397">
                  <c:v>9.8000000000000007</c:v>
                </c:pt>
                <c:pt idx="1398">
                  <c:v>9.9</c:v>
                </c:pt>
                <c:pt idx="1399">
                  <c:v>9.9</c:v>
                </c:pt>
                <c:pt idx="1400">
                  <c:v>10</c:v>
                </c:pt>
                <c:pt idx="1401">
                  <c:v>9.9</c:v>
                </c:pt>
                <c:pt idx="1402">
                  <c:v>9.9</c:v>
                </c:pt>
                <c:pt idx="1403">
                  <c:v>9.9</c:v>
                </c:pt>
                <c:pt idx="1404">
                  <c:v>9.9</c:v>
                </c:pt>
                <c:pt idx="1405">
                  <c:v>9.9</c:v>
                </c:pt>
                <c:pt idx="1406">
                  <c:v>9.9</c:v>
                </c:pt>
                <c:pt idx="1407">
                  <c:v>9.8000000000000007</c:v>
                </c:pt>
                <c:pt idx="1408">
                  <c:v>9.9</c:v>
                </c:pt>
                <c:pt idx="1409">
                  <c:v>9.9</c:v>
                </c:pt>
                <c:pt idx="1410">
                  <c:v>9.8000000000000007</c:v>
                </c:pt>
                <c:pt idx="1411">
                  <c:v>9.8000000000000007</c:v>
                </c:pt>
                <c:pt idx="1412">
                  <c:v>9.9</c:v>
                </c:pt>
                <c:pt idx="1413">
                  <c:v>9.8000000000000007</c:v>
                </c:pt>
                <c:pt idx="1414">
                  <c:v>9.9</c:v>
                </c:pt>
                <c:pt idx="1415">
                  <c:v>9.9</c:v>
                </c:pt>
                <c:pt idx="1416">
                  <c:v>9.8000000000000007</c:v>
                </c:pt>
                <c:pt idx="1417">
                  <c:v>9.8000000000000007</c:v>
                </c:pt>
                <c:pt idx="1418">
                  <c:v>9.9</c:v>
                </c:pt>
                <c:pt idx="1419">
                  <c:v>9.8000000000000007</c:v>
                </c:pt>
                <c:pt idx="1420">
                  <c:v>9.9</c:v>
                </c:pt>
                <c:pt idx="1421">
                  <c:v>9.9</c:v>
                </c:pt>
                <c:pt idx="1422">
                  <c:v>9.8000000000000007</c:v>
                </c:pt>
                <c:pt idx="1423">
                  <c:v>9.9</c:v>
                </c:pt>
                <c:pt idx="1424">
                  <c:v>9.8000000000000007</c:v>
                </c:pt>
                <c:pt idx="1425">
                  <c:v>9.9</c:v>
                </c:pt>
                <c:pt idx="1426">
                  <c:v>9.9</c:v>
                </c:pt>
                <c:pt idx="1427">
                  <c:v>9.9</c:v>
                </c:pt>
                <c:pt idx="1428">
                  <c:v>9.9</c:v>
                </c:pt>
                <c:pt idx="1429">
                  <c:v>9.9</c:v>
                </c:pt>
                <c:pt idx="1430">
                  <c:v>9.9</c:v>
                </c:pt>
                <c:pt idx="1431">
                  <c:v>9.9</c:v>
                </c:pt>
                <c:pt idx="1432">
                  <c:v>9.9</c:v>
                </c:pt>
                <c:pt idx="1433">
                  <c:v>9.9</c:v>
                </c:pt>
                <c:pt idx="1434">
                  <c:v>10</c:v>
                </c:pt>
                <c:pt idx="1435">
                  <c:v>9.9</c:v>
                </c:pt>
                <c:pt idx="1436">
                  <c:v>9.9</c:v>
                </c:pt>
                <c:pt idx="1437">
                  <c:v>9.9</c:v>
                </c:pt>
                <c:pt idx="1438">
                  <c:v>10</c:v>
                </c:pt>
                <c:pt idx="1439">
                  <c:v>9.9</c:v>
                </c:pt>
                <c:pt idx="1440">
                  <c:v>9.9</c:v>
                </c:pt>
                <c:pt idx="1441">
                  <c:v>10</c:v>
                </c:pt>
                <c:pt idx="1442">
                  <c:v>9.9</c:v>
                </c:pt>
                <c:pt idx="1443">
                  <c:v>9.9</c:v>
                </c:pt>
                <c:pt idx="1444">
                  <c:v>9.9</c:v>
                </c:pt>
                <c:pt idx="1445">
                  <c:v>9.9</c:v>
                </c:pt>
                <c:pt idx="1446">
                  <c:v>9.9</c:v>
                </c:pt>
                <c:pt idx="1447">
                  <c:v>9.9</c:v>
                </c:pt>
                <c:pt idx="1448">
                  <c:v>9.9</c:v>
                </c:pt>
                <c:pt idx="1449">
                  <c:v>9.9</c:v>
                </c:pt>
                <c:pt idx="1450">
                  <c:v>9.9</c:v>
                </c:pt>
                <c:pt idx="1451">
                  <c:v>9.9</c:v>
                </c:pt>
                <c:pt idx="1452">
                  <c:v>10</c:v>
                </c:pt>
                <c:pt idx="1453">
                  <c:v>10</c:v>
                </c:pt>
                <c:pt idx="1454">
                  <c:v>9.9</c:v>
                </c:pt>
                <c:pt idx="1455">
                  <c:v>10</c:v>
                </c:pt>
                <c:pt idx="1456">
                  <c:v>9.9</c:v>
                </c:pt>
                <c:pt idx="1457">
                  <c:v>9.9</c:v>
                </c:pt>
                <c:pt idx="1458">
                  <c:v>9.9</c:v>
                </c:pt>
                <c:pt idx="1459">
                  <c:v>9.9</c:v>
                </c:pt>
                <c:pt idx="1460">
                  <c:v>9.9</c:v>
                </c:pt>
                <c:pt idx="1461">
                  <c:v>9.9</c:v>
                </c:pt>
                <c:pt idx="1462">
                  <c:v>9.9</c:v>
                </c:pt>
                <c:pt idx="1463">
                  <c:v>9.9</c:v>
                </c:pt>
                <c:pt idx="1464">
                  <c:v>9.9</c:v>
                </c:pt>
                <c:pt idx="1465">
                  <c:v>10</c:v>
                </c:pt>
                <c:pt idx="1466">
                  <c:v>9.9</c:v>
                </c:pt>
                <c:pt idx="1467">
                  <c:v>9.9</c:v>
                </c:pt>
                <c:pt idx="1468">
                  <c:v>9.9</c:v>
                </c:pt>
                <c:pt idx="1469">
                  <c:v>9.9</c:v>
                </c:pt>
                <c:pt idx="1470">
                  <c:v>9.9</c:v>
                </c:pt>
                <c:pt idx="1471">
                  <c:v>10</c:v>
                </c:pt>
                <c:pt idx="1472">
                  <c:v>9.8000000000000007</c:v>
                </c:pt>
                <c:pt idx="1473">
                  <c:v>9.9</c:v>
                </c:pt>
                <c:pt idx="1474">
                  <c:v>9.8000000000000007</c:v>
                </c:pt>
                <c:pt idx="1475">
                  <c:v>9.9</c:v>
                </c:pt>
                <c:pt idx="1476">
                  <c:v>9.9</c:v>
                </c:pt>
                <c:pt idx="1477">
                  <c:v>9.9</c:v>
                </c:pt>
                <c:pt idx="1478">
                  <c:v>9.9</c:v>
                </c:pt>
                <c:pt idx="1479">
                  <c:v>9.9</c:v>
                </c:pt>
                <c:pt idx="1480">
                  <c:v>9.9</c:v>
                </c:pt>
                <c:pt idx="1481">
                  <c:v>9.9</c:v>
                </c:pt>
                <c:pt idx="1482">
                  <c:v>9.9</c:v>
                </c:pt>
                <c:pt idx="1483">
                  <c:v>9.9</c:v>
                </c:pt>
                <c:pt idx="1484">
                  <c:v>9.9</c:v>
                </c:pt>
                <c:pt idx="1485">
                  <c:v>9.9</c:v>
                </c:pt>
                <c:pt idx="1486">
                  <c:v>9.8000000000000007</c:v>
                </c:pt>
                <c:pt idx="1487">
                  <c:v>9.9</c:v>
                </c:pt>
                <c:pt idx="1488">
                  <c:v>9.9</c:v>
                </c:pt>
                <c:pt idx="1489">
                  <c:v>9.9</c:v>
                </c:pt>
                <c:pt idx="1490">
                  <c:v>9.9</c:v>
                </c:pt>
                <c:pt idx="1491">
                  <c:v>9.9</c:v>
                </c:pt>
                <c:pt idx="1492">
                  <c:v>9.8000000000000007</c:v>
                </c:pt>
                <c:pt idx="1493">
                  <c:v>9.8000000000000007</c:v>
                </c:pt>
                <c:pt idx="1494">
                  <c:v>9.8000000000000007</c:v>
                </c:pt>
                <c:pt idx="1495">
                  <c:v>9.9</c:v>
                </c:pt>
                <c:pt idx="1496">
                  <c:v>9.8000000000000007</c:v>
                </c:pt>
                <c:pt idx="1497">
                  <c:v>9.8000000000000007</c:v>
                </c:pt>
                <c:pt idx="1498">
                  <c:v>9.9</c:v>
                </c:pt>
                <c:pt idx="1499">
                  <c:v>9.9</c:v>
                </c:pt>
                <c:pt idx="1500">
                  <c:v>9.8000000000000007</c:v>
                </c:pt>
                <c:pt idx="1501">
                  <c:v>9.8000000000000007</c:v>
                </c:pt>
                <c:pt idx="1502">
                  <c:v>9.8000000000000007</c:v>
                </c:pt>
                <c:pt idx="1503">
                  <c:v>9.8000000000000007</c:v>
                </c:pt>
                <c:pt idx="1504">
                  <c:v>9.9</c:v>
                </c:pt>
                <c:pt idx="1505">
                  <c:v>9.8000000000000007</c:v>
                </c:pt>
                <c:pt idx="1506">
                  <c:v>9.8000000000000007</c:v>
                </c:pt>
                <c:pt idx="1507">
                  <c:v>9.8000000000000007</c:v>
                </c:pt>
                <c:pt idx="1508">
                  <c:v>9.8000000000000007</c:v>
                </c:pt>
                <c:pt idx="1509">
                  <c:v>9.9</c:v>
                </c:pt>
                <c:pt idx="1510">
                  <c:v>9.9</c:v>
                </c:pt>
                <c:pt idx="1511">
                  <c:v>9.8000000000000007</c:v>
                </c:pt>
                <c:pt idx="1512">
                  <c:v>9.8000000000000007</c:v>
                </c:pt>
                <c:pt idx="1513">
                  <c:v>9.9</c:v>
                </c:pt>
                <c:pt idx="1514">
                  <c:v>9.8000000000000007</c:v>
                </c:pt>
                <c:pt idx="1515">
                  <c:v>9.9</c:v>
                </c:pt>
                <c:pt idx="1516">
                  <c:v>9.9</c:v>
                </c:pt>
                <c:pt idx="1517">
                  <c:v>9.8000000000000007</c:v>
                </c:pt>
                <c:pt idx="1518">
                  <c:v>9.8000000000000007</c:v>
                </c:pt>
                <c:pt idx="1519">
                  <c:v>9.9</c:v>
                </c:pt>
                <c:pt idx="1520">
                  <c:v>9.8000000000000007</c:v>
                </c:pt>
                <c:pt idx="1521">
                  <c:v>9.8000000000000007</c:v>
                </c:pt>
                <c:pt idx="1522">
                  <c:v>9.8000000000000007</c:v>
                </c:pt>
                <c:pt idx="1523">
                  <c:v>9.8000000000000007</c:v>
                </c:pt>
                <c:pt idx="1524">
                  <c:v>9.8000000000000007</c:v>
                </c:pt>
                <c:pt idx="1525">
                  <c:v>9.8000000000000007</c:v>
                </c:pt>
                <c:pt idx="1526">
                  <c:v>9.8000000000000007</c:v>
                </c:pt>
                <c:pt idx="1527">
                  <c:v>9.8000000000000007</c:v>
                </c:pt>
                <c:pt idx="1528">
                  <c:v>9.8000000000000007</c:v>
                </c:pt>
                <c:pt idx="1529">
                  <c:v>9.8000000000000007</c:v>
                </c:pt>
                <c:pt idx="1530">
                  <c:v>9.8000000000000007</c:v>
                </c:pt>
                <c:pt idx="1531">
                  <c:v>9.8000000000000007</c:v>
                </c:pt>
                <c:pt idx="1532">
                  <c:v>9.8000000000000007</c:v>
                </c:pt>
                <c:pt idx="1533">
                  <c:v>9.9</c:v>
                </c:pt>
                <c:pt idx="1534">
                  <c:v>9.9</c:v>
                </c:pt>
                <c:pt idx="1535">
                  <c:v>9.8000000000000007</c:v>
                </c:pt>
                <c:pt idx="1536">
                  <c:v>9.8000000000000007</c:v>
                </c:pt>
                <c:pt idx="1537">
                  <c:v>9.8000000000000007</c:v>
                </c:pt>
                <c:pt idx="1538">
                  <c:v>9.8000000000000007</c:v>
                </c:pt>
                <c:pt idx="1539">
                  <c:v>9.8000000000000007</c:v>
                </c:pt>
                <c:pt idx="1540">
                  <c:v>9.8000000000000007</c:v>
                </c:pt>
                <c:pt idx="1541">
                  <c:v>9.8000000000000007</c:v>
                </c:pt>
                <c:pt idx="1542">
                  <c:v>9.8000000000000007</c:v>
                </c:pt>
                <c:pt idx="1543">
                  <c:v>9.8000000000000007</c:v>
                </c:pt>
                <c:pt idx="1544">
                  <c:v>9.8000000000000007</c:v>
                </c:pt>
                <c:pt idx="1545">
                  <c:v>9.8000000000000007</c:v>
                </c:pt>
                <c:pt idx="1546">
                  <c:v>9.8000000000000007</c:v>
                </c:pt>
                <c:pt idx="1547">
                  <c:v>9.8000000000000007</c:v>
                </c:pt>
                <c:pt idx="1548">
                  <c:v>9.8000000000000007</c:v>
                </c:pt>
                <c:pt idx="1549">
                  <c:v>9.8000000000000007</c:v>
                </c:pt>
                <c:pt idx="1550">
                  <c:v>9.8000000000000007</c:v>
                </c:pt>
                <c:pt idx="1551">
                  <c:v>9.8000000000000007</c:v>
                </c:pt>
                <c:pt idx="1552">
                  <c:v>9.8000000000000007</c:v>
                </c:pt>
                <c:pt idx="1553">
                  <c:v>9.8000000000000007</c:v>
                </c:pt>
                <c:pt idx="1554">
                  <c:v>9.9</c:v>
                </c:pt>
                <c:pt idx="1555">
                  <c:v>9.8000000000000007</c:v>
                </c:pt>
                <c:pt idx="1556">
                  <c:v>9.8000000000000007</c:v>
                </c:pt>
                <c:pt idx="1557">
                  <c:v>9.8000000000000007</c:v>
                </c:pt>
                <c:pt idx="1558">
                  <c:v>9.9</c:v>
                </c:pt>
                <c:pt idx="1559">
                  <c:v>9.8000000000000007</c:v>
                </c:pt>
                <c:pt idx="1560">
                  <c:v>9.9</c:v>
                </c:pt>
                <c:pt idx="1561">
                  <c:v>9.8000000000000007</c:v>
                </c:pt>
                <c:pt idx="1562">
                  <c:v>9.8000000000000007</c:v>
                </c:pt>
                <c:pt idx="1563">
                  <c:v>9.8000000000000007</c:v>
                </c:pt>
                <c:pt idx="1564">
                  <c:v>9.8000000000000007</c:v>
                </c:pt>
                <c:pt idx="1565">
                  <c:v>9.8000000000000007</c:v>
                </c:pt>
                <c:pt idx="1566">
                  <c:v>9.8000000000000007</c:v>
                </c:pt>
                <c:pt idx="1567">
                  <c:v>9.8000000000000007</c:v>
                </c:pt>
                <c:pt idx="1568">
                  <c:v>9.8000000000000007</c:v>
                </c:pt>
                <c:pt idx="1569">
                  <c:v>9.8000000000000007</c:v>
                </c:pt>
                <c:pt idx="1570">
                  <c:v>9.8000000000000007</c:v>
                </c:pt>
                <c:pt idx="1571">
                  <c:v>9.8000000000000007</c:v>
                </c:pt>
                <c:pt idx="1572">
                  <c:v>9.8000000000000007</c:v>
                </c:pt>
                <c:pt idx="1573">
                  <c:v>9.6999999999999993</c:v>
                </c:pt>
                <c:pt idx="1574">
                  <c:v>9.8000000000000007</c:v>
                </c:pt>
                <c:pt idx="1575">
                  <c:v>9.8000000000000007</c:v>
                </c:pt>
                <c:pt idx="1576">
                  <c:v>9.8000000000000007</c:v>
                </c:pt>
                <c:pt idx="1577">
                  <c:v>9.8000000000000007</c:v>
                </c:pt>
                <c:pt idx="1578">
                  <c:v>9.8000000000000007</c:v>
                </c:pt>
                <c:pt idx="1579">
                  <c:v>9.8000000000000007</c:v>
                </c:pt>
                <c:pt idx="1580">
                  <c:v>9.8000000000000007</c:v>
                </c:pt>
                <c:pt idx="1581">
                  <c:v>9.8000000000000007</c:v>
                </c:pt>
                <c:pt idx="1582">
                  <c:v>9.6999999999999993</c:v>
                </c:pt>
                <c:pt idx="1583">
                  <c:v>9.8000000000000007</c:v>
                </c:pt>
                <c:pt idx="1584">
                  <c:v>9.8000000000000007</c:v>
                </c:pt>
                <c:pt idx="1585">
                  <c:v>9.8000000000000007</c:v>
                </c:pt>
                <c:pt idx="1586">
                  <c:v>9.6999999999999993</c:v>
                </c:pt>
                <c:pt idx="1587">
                  <c:v>9.8000000000000007</c:v>
                </c:pt>
                <c:pt idx="1588">
                  <c:v>9.8000000000000007</c:v>
                </c:pt>
                <c:pt idx="1589">
                  <c:v>9.8000000000000007</c:v>
                </c:pt>
                <c:pt idx="1590">
                  <c:v>9.6999999999999993</c:v>
                </c:pt>
                <c:pt idx="1591">
                  <c:v>9.6999999999999993</c:v>
                </c:pt>
                <c:pt idx="1592">
                  <c:v>9.8000000000000007</c:v>
                </c:pt>
                <c:pt idx="1593">
                  <c:v>9.6999999999999993</c:v>
                </c:pt>
                <c:pt idx="1594">
                  <c:v>9.8000000000000007</c:v>
                </c:pt>
                <c:pt idx="1595">
                  <c:v>9.8000000000000007</c:v>
                </c:pt>
                <c:pt idx="1596">
                  <c:v>9.6999999999999993</c:v>
                </c:pt>
                <c:pt idx="1597">
                  <c:v>9.6999999999999993</c:v>
                </c:pt>
                <c:pt idx="1598">
                  <c:v>9.8000000000000007</c:v>
                </c:pt>
                <c:pt idx="1599">
                  <c:v>9.8000000000000007</c:v>
                </c:pt>
                <c:pt idx="1600">
                  <c:v>9.8000000000000007</c:v>
                </c:pt>
                <c:pt idx="1601">
                  <c:v>9.8000000000000007</c:v>
                </c:pt>
                <c:pt idx="1602">
                  <c:v>9.6999999999999993</c:v>
                </c:pt>
                <c:pt idx="1603">
                  <c:v>9.8000000000000007</c:v>
                </c:pt>
                <c:pt idx="1604">
                  <c:v>9.8000000000000007</c:v>
                </c:pt>
                <c:pt idx="1605">
                  <c:v>9.9</c:v>
                </c:pt>
                <c:pt idx="1606">
                  <c:v>9.8000000000000007</c:v>
                </c:pt>
                <c:pt idx="1607">
                  <c:v>9.8000000000000007</c:v>
                </c:pt>
                <c:pt idx="1608">
                  <c:v>9.8000000000000007</c:v>
                </c:pt>
                <c:pt idx="1609">
                  <c:v>9.8000000000000007</c:v>
                </c:pt>
                <c:pt idx="1610">
                  <c:v>9.9</c:v>
                </c:pt>
                <c:pt idx="1611">
                  <c:v>9.8000000000000007</c:v>
                </c:pt>
                <c:pt idx="1612">
                  <c:v>9.8000000000000007</c:v>
                </c:pt>
                <c:pt idx="1613">
                  <c:v>9.8000000000000007</c:v>
                </c:pt>
                <c:pt idx="1614">
                  <c:v>9.8000000000000007</c:v>
                </c:pt>
                <c:pt idx="1615">
                  <c:v>9.6999999999999993</c:v>
                </c:pt>
                <c:pt idx="1616">
                  <c:v>9.6999999999999993</c:v>
                </c:pt>
                <c:pt idx="1617">
                  <c:v>9.8000000000000007</c:v>
                </c:pt>
                <c:pt idx="1618">
                  <c:v>9.9</c:v>
                </c:pt>
                <c:pt idx="1619">
                  <c:v>9.8000000000000007</c:v>
                </c:pt>
                <c:pt idx="1620">
                  <c:v>9.8000000000000007</c:v>
                </c:pt>
                <c:pt idx="1621">
                  <c:v>9.6999999999999993</c:v>
                </c:pt>
                <c:pt idx="1622">
                  <c:v>9.6999999999999993</c:v>
                </c:pt>
                <c:pt idx="1623">
                  <c:v>9.6999999999999993</c:v>
                </c:pt>
                <c:pt idx="1624">
                  <c:v>9.6999999999999993</c:v>
                </c:pt>
                <c:pt idx="1625">
                  <c:v>9.6999999999999993</c:v>
                </c:pt>
                <c:pt idx="1626">
                  <c:v>9.8000000000000007</c:v>
                </c:pt>
                <c:pt idx="1627">
                  <c:v>9.6999999999999993</c:v>
                </c:pt>
                <c:pt idx="1628">
                  <c:v>9.6999999999999993</c:v>
                </c:pt>
                <c:pt idx="1629">
                  <c:v>9.6999999999999993</c:v>
                </c:pt>
                <c:pt idx="1630">
                  <c:v>9.6999999999999993</c:v>
                </c:pt>
                <c:pt idx="1631">
                  <c:v>9.6999999999999993</c:v>
                </c:pt>
                <c:pt idx="1632">
                  <c:v>9.8000000000000007</c:v>
                </c:pt>
                <c:pt idx="1633">
                  <c:v>9.6999999999999993</c:v>
                </c:pt>
                <c:pt idx="1634">
                  <c:v>9.6999999999999993</c:v>
                </c:pt>
                <c:pt idx="1635">
                  <c:v>9.6999999999999993</c:v>
                </c:pt>
                <c:pt idx="1636">
                  <c:v>9.6999999999999993</c:v>
                </c:pt>
                <c:pt idx="1637">
                  <c:v>9.8000000000000007</c:v>
                </c:pt>
                <c:pt idx="1638">
                  <c:v>9.6999999999999993</c:v>
                </c:pt>
                <c:pt idx="1639">
                  <c:v>9.6999999999999993</c:v>
                </c:pt>
                <c:pt idx="1640">
                  <c:v>9.6999999999999993</c:v>
                </c:pt>
                <c:pt idx="1641">
                  <c:v>9.6999999999999993</c:v>
                </c:pt>
                <c:pt idx="1642">
                  <c:v>9.6999999999999993</c:v>
                </c:pt>
                <c:pt idx="1643">
                  <c:v>9.6999999999999993</c:v>
                </c:pt>
                <c:pt idx="1644">
                  <c:v>9.6999999999999993</c:v>
                </c:pt>
                <c:pt idx="1645">
                  <c:v>9.6999999999999993</c:v>
                </c:pt>
                <c:pt idx="1646">
                  <c:v>9.6999999999999993</c:v>
                </c:pt>
                <c:pt idx="1647">
                  <c:v>9.6999999999999993</c:v>
                </c:pt>
                <c:pt idx="1648">
                  <c:v>9.8000000000000007</c:v>
                </c:pt>
                <c:pt idx="1649">
                  <c:v>9.6999999999999993</c:v>
                </c:pt>
                <c:pt idx="1650">
                  <c:v>9.6999999999999993</c:v>
                </c:pt>
                <c:pt idx="1651">
                  <c:v>9.6999999999999993</c:v>
                </c:pt>
                <c:pt idx="1652">
                  <c:v>9.6999999999999993</c:v>
                </c:pt>
                <c:pt idx="1653">
                  <c:v>9.6</c:v>
                </c:pt>
                <c:pt idx="1654">
                  <c:v>9.6</c:v>
                </c:pt>
                <c:pt idx="1655">
                  <c:v>9.5</c:v>
                </c:pt>
                <c:pt idx="1656">
                  <c:v>9.4</c:v>
                </c:pt>
                <c:pt idx="1657">
                  <c:v>9.5</c:v>
                </c:pt>
                <c:pt idx="1658">
                  <c:v>9.5</c:v>
                </c:pt>
                <c:pt idx="1659">
                  <c:v>9.5</c:v>
                </c:pt>
                <c:pt idx="1660">
                  <c:v>9.5</c:v>
                </c:pt>
                <c:pt idx="1661">
                  <c:v>9.5</c:v>
                </c:pt>
                <c:pt idx="1662">
                  <c:v>9.4</c:v>
                </c:pt>
                <c:pt idx="1663">
                  <c:v>9.5</c:v>
                </c:pt>
                <c:pt idx="1664">
                  <c:v>9.5</c:v>
                </c:pt>
                <c:pt idx="1665">
                  <c:v>9.4</c:v>
                </c:pt>
                <c:pt idx="1666">
                  <c:v>9.5</c:v>
                </c:pt>
                <c:pt idx="1667">
                  <c:v>9.5</c:v>
                </c:pt>
                <c:pt idx="1668">
                  <c:v>9.4</c:v>
                </c:pt>
                <c:pt idx="1669">
                  <c:v>9.4</c:v>
                </c:pt>
                <c:pt idx="1670">
                  <c:v>9.4</c:v>
                </c:pt>
                <c:pt idx="1671">
                  <c:v>9.5</c:v>
                </c:pt>
                <c:pt idx="1672">
                  <c:v>9.5</c:v>
                </c:pt>
                <c:pt idx="1673">
                  <c:v>9.5</c:v>
                </c:pt>
                <c:pt idx="1674">
                  <c:v>9.4</c:v>
                </c:pt>
                <c:pt idx="1675">
                  <c:v>9.4</c:v>
                </c:pt>
                <c:pt idx="1676">
                  <c:v>9.5</c:v>
                </c:pt>
                <c:pt idx="1677">
                  <c:v>9.4</c:v>
                </c:pt>
                <c:pt idx="1678">
                  <c:v>9.4</c:v>
                </c:pt>
                <c:pt idx="1679">
                  <c:v>9.5</c:v>
                </c:pt>
                <c:pt idx="1680">
                  <c:v>9.5</c:v>
                </c:pt>
                <c:pt idx="1681">
                  <c:v>9.5</c:v>
                </c:pt>
                <c:pt idx="1682">
                  <c:v>9.5</c:v>
                </c:pt>
                <c:pt idx="1683">
                  <c:v>9.4</c:v>
                </c:pt>
                <c:pt idx="1684">
                  <c:v>9.5</c:v>
                </c:pt>
                <c:pt idx="1685">
                  <c:v>9.5</c:v>
                </c:pt>
                <c:pt idx="1686">
                  <c:v>9.5</c:v>
                </c:pt>
                <c:pt idx="1687">
                  <c:v>9.4</c:v>
                </c:pt>
                <c:pt idx="1688">
                  <c:v>9.5</c:v>
                </c:pt>
                <c:pt idx="1689">
                  <c:v>9.4</c:v>
                </c:pt>
                <c:pt idx="1690">
                  <c:v>9.4</c:v>
                </c:pt>
                <c:pt idx="1691">
                  <c:v>9.5</c:v>
                </c:pt>
                <c:pt idx="1692">
                  <c:v>9.5</c:v>
                </c:pt>
                <c:pt idx="1693">
                  <c:v>9.4</c:v>
                </c:pt>
                <c:pt idx="1694">
                  <c:v>9.5</c:v>
                </c:pt>
                <c:pt idx="1695">
                  <c:v>9.5</c:v>
                </c:pt>
                <c:pt idx="1696">
                  <c:v>9.5</c:v>
                </c:pt>
                <c:pt idx="1697">
                  <c:v>9.5</c:v>
                </c:pt>
                <c:pt idx="1698">
                  <c:v>9.4</c:v>
                </c:pt>
                <c:pt idx="1699">
                  <c:v>9.5</c:v>
                </c:pt>
                <c:pt idx="1700">
                  <c:v>9.4</c:v>
                </c:pt>
                <c:pt idx="1701">
                  <c:v>9.5</c:v>
                </c:pt>
                <c:pt idx="1702">
                  <c:v>9.5</c:v>
                </c:pt>
                <c:pt idx="1703">
                  <c:v>9.4</c:v>
                </c:pt>
                <c:pt idx="1704">
                  <c:v>9.5</c:v>
                </c:pt>
                <c:pt idx="1705">
                  <c:v>9.4</c:v>
                </c:pt>
                <c:pt idx="1706">
                  <c:v>9.5</c:v>
                </c:pt>
                <c:pt idx="1707">
                  <c:v>9.5</c:v>
                </c:pt>
                <c:pt idx="1708">
                  <c:v>9.5</c:v>
                </c:pt>
                <c:pt idx="1709">
                  <c:v>9.5</c:v>
                </c:pt>
                <c:pt idx="1710">
                  <c:v>9.5</c:v>
                </c:pt>
                <c:pt idx="1711">
                  <c:v>9.6</c:v>
                </c:pt>
                <c:pt idx="1712">
                  <c:v>9.5</c:v>
                </c:pt>
                <c:pt idx="1713">
                  <c:v>9.5</c:v>
                </c:pt>
                <c:pt idx="1714">
                  <c:v>9.5</c:v>
                </c:pt>
                <c:pt idx="1715">
                  <c:v>9.5</c:v>
                </c:pt>
                <c:pt idx="1716">
                  <c:v>9.5</c:v>
                </c:pt>
                <c:pt idx="1717">
                  <c:v>9.5</c:v>
                </c:pt>
                <c:pt idx="1718">
                  <c:v>9.4</c:v>
                </c:pt>
                <c:pt idx="1719">
                  <c:v>9.4</c:v>
                </c:pt>
                <c:pt idx="1720">
                  <c:v>9.5</c:v>
                </c:pt>
                <c:pt idx="1721">
                  <c:v>9.5</c:v>
                </c:pt>
                <c:pt idx="1722">
                  <c:v>9.5</c:v>
                </c:pt>
                <c:pt idx="1723">
                  <c:v>9.5</c:v>
                </c:pt>
                <c:pt idx="1724">
                  <c:v>9.5</c:v>
                </c:pt>
                <c:pt idx="1725">
                  <c:v>9.5</c:v>
                </c:pt>
                <c:pt idx="1726">
                  <c:v>9.5</c:v>
                </c:pt>
                <c:pt idx="1727">
                  <c:v>9.5</c:v>
                </c:pt>
                <c:pt idx="1728">
                  <c:v>9.5</c:v>
                </c:pt>
                <c:pt idx="1729">
                  <c:v>9.5</c:v>
                </c:pt>
                <c:pt idx="1730">
                  <c:v>9.5</c:v>
                </c:pt>
                <c:pt idx="1731">
                  <c:v>9.5</c:v>
                </c:pt>
                <c:pt idx="1732">
                  <c:v>9.5</c:v>
                </c:pt>
                <c:pt idx="1733">
                  <c:v>9.5</c:v>
                </c:pt>
                <c:pt idx="1734">
                  <c:v>9.5</c:v>
                </c:pt>
                <c:pt idx="1735">
                  <c:v>9.4</c:v>
                </c:pt>
                <c:pt idx="1736">
                  <c:v>9.5</c:v>
                </c:pt>
                <c:pt idx="1737">
                  <c:v>9.5</c:v>
                </c:pt>
                <c:pt idx="1738">
                  <c:v>9.5</c:v>
                </c:pt>
                <c:pt idx="1739">
                  <c:v>9.5</c:v>
                </c:pt>
                <c:pt idx="1740">
                  <c:v>9.5</c:v>
                </c:pt>
                <c:pt idx="1741">
                  <c:v>9.5</c:v>
                </c:pt>
                <c:pt idx="1742">
                  <c:v>9.5</c:v>
                </c:pt>
                <c:pt idx="1743">
                  <c:v>9.5</c:v>
                </c:pt>
                <c:pt idx="1744">
                  <c:v>9.5</c:v>
                </c:pt>
                <c:pt idx="1745">
                  <c:v>9.4</c:v>
                </c:pt>
                <c:pt idx="1746">
                  <c:v>9.5</c:v>
                </c:pt>
                <c:pt idx="1747">
                  <c:v>9.5</c:v>
                </c:pt>
                <c:pt idx="1748">
                  <c:v>9.5</c:v>
                </c:pt>
                <c:pt idx="1749">
                  <c:v>9.4</c:v>
                </c:pt>
                <c:pt idx="1750">
                  <c:v>9.5</c:v>
                </c:pt>
                <c:pt idx="1751">
                  <c:v>9.5</c:v>
                </c:pt>
                <c:pt idx="1752">
                  <c:v>9.5</c:v>
                </c:pt>
                <c:pt idx="1753">
                  <c:v>9.5</c:v>
                </c:pt>
                <c:pt idx="1754">
                  <c:v>9.5</c:v>
                </c:pt>
                <c:pt idx="1755">
                  <c:v>9.5</c:v>
                </c:pt>
                <c:pt idx="1756">
                  <c:v>9.5</c:v>
                </c:pt>
                <c:pt idx="1757">
                  <c:v>9.5</c:v>
                </c:pt>
                <c:pt idx="1758">
                  <c:v>9.4</c:v>
                </c:pt>
                <c:pt idx="1759">
                  <c:v>9.4</c:v>
                </c:pt>
                <c:pt idx="1760">
                  <c:v>9.5</c:v>
                </c:pt>
                <c:pt idx="1761">
                  <c:v>9.4</c:v>
                </c:pt>
                <c:pt idx="1762">
                  <c:v>9.4</c:v>
                </c:pt>
                <c:pt idx="1763">
                  <c:v>9.5</c:v>
                </c:pt>
                <c:pt idx="1764">
                  <c:v>9.5</c:v>
                </c:pt>
                <c:pt idx="1765">
                  <c:v>9.5</c:v>
                </c:pt>
                <c:pt idx="1766">
                  <c:v>9.5</c:v>
                </c:pt>
                <c:pt idx="1767">
                  <c:v>9.5</c:v>
                </c:pt>
                <c:pt idx="1768">
                  <c:v>9.5</c:v>
                </c:pt>
                <c:pt idx="1769">
                  <c:v>9.5</c:v>
                </c:pt>
                <c:pt idx="1770">
                  <c:v>9.5</c:v>
                </c:pt>
                <c:pt idx="1771">
                  <c:v>9.5</c:v>
                </c:pt>
                <c:pt idx="1772">
                  <c:v>9.5</c:v>
                </c:pt>
                <c:pt idx="1773">
                  <c:v>9.6</c:v>
                </c:pt>
                <c:pt idx="1774">
                  <c:v>9.6</c:v>
                </c:pt>
                <c:pt idx="1775">
                  <c:v>9.6</c:v>
                </c:pt>
                <c:pt idx="1776">
                  <c:v>9.6</c:v>
                </c:pt>
                <c:pt idx="1777">
                  <c:v>9.6999999999999993</c:v>
                </c:pt>
                <c:pt idx="1778">
                  <c:v>9.6999999999999993</c:v>
                </c:pt>
                <c:pt idx="1779">
                  <c:v>9.6999999999999993</c:v>
                </c:pt>
                <c:pt idx="1780">
                  <c:v>9.6</c:v>
                </c:pt>
                <c:pt idx="1781">
                  <c:v>9.6999999999999993</c:v>
                </c:pt>
                <c:pt idx="1782">
                  <c:v>9.6</c:v>
                </c:pt>
                <c:pt idx="1783">
                  <c:v>9.6</c:v>
                </c:pt>
                <c:pt idx="1784">
                  <c:v>9.6</c:v>
                </c:pt>
                <c:pt idx="1785">
                  <c:v>9.6</c:v>
                </c:pt>
                <c:pt idx="1786">
                  <c:v>9.6</c:v>
                </c:pt>
                <c:pt idx="1787">
                  <c:v>9.6</c:v>
                </c:pt>
                <c:pt idx="1788">
                  <c:v>9.6</c:v>
                </c:pt>
                <c:pt idx="1789">
                  <c:v>9.6</c:v>
                </c:pt>
                <c:pt idx="1790">
                  <c:v>9.6</c:v>
                </c:pt>
                <c:pt idx="1791">
                  <c:v>9.6</c:v>
                </c:pt>
                <c:pt idx="1792">
                  <c:v>9.6</c:v>
                </c:pt>
                <c:pt idx="1793">
                  <c:v>9.6</c:v>
                </c:pt>
                <c:pt idx="1794">
                  <c:v>9.6</c:v>
                </c:pt>
                <c:pt idx="1795">
                  <c:v>9.6</c:v>
                </c:pt>
                <c:pt idx="1796">
                  <c:v>9.6</c:v>
                </c:pt>
                <c:pt idx="1797">
                  <c:v>9.6</c:v>
                </c:pt>
                <c:pt idx="1798">
                  <c:v>9.6</c:v>
                </c:pt>
                <c:pt idx="1799">
                  <c:v>9.6</c:v>
                </c:pt>
                <c:pt idx="1800">
                  <c:v>9.6</c:v>
                </c:pt>
                <c:pt idx="1801">
                  <c:v>9.5</c:v>
                </c:pt>
                <c:pt idx="1802">
                  <c:v>9.6</c:v>
                </c:pt>
                <c:pt idx="1803">
                  <c:v>9.6</c:v>
                </c:pt>
                <c:pt idx="1804">
                  <c:v>9.6</c:v>
                </c:pt>
                <c:pt idx="1805">
                  <c:v>9.6</c:v>
                </c:pt>
                <c:pt idx="1806">
                  <c:v>9.6</c:v>
                </c:pt>
                <c:pt idx="1807">
                  <c:v>9.6</c:v>
                </c:pt>
                <c:pt idx="1808">
                  <c:v>9.6</c:v>
                </c:pt>
                <c:pt idx="1809">
                  <c:v>9.6999999999999993</c:v>
                </c:pt>
                <c:pt idx="1810">
                  <c:v>9.6</c:v>
                </c:pt>
                <c:pt idx="1811">
                  <c:v>9.5</c:v>
                </c:pt>
                <c:pt idx="1812">
                  <c:v>9.5</c:v>
                </c:pt>
                <c:pt idx="1813">
                  <c:v>9.6</c:v>
                </c:pt>
                <c:pt idx="1814">
                  <c:v>9.5</c:v>
                </c:pt>
                <c:pt idx="1815">
                  <c:v>9.5</c:v>
                </c:pt>
                <c:pt idx="1816">
                  <c:v>9.6</c:v>
                </c:pt>
                <c:pt idx="1817">
                  <c:v>9.6</c:v>
                </c:pt>
                <c:pt idx="1818">
                  <c:v>9.5</c:v>
                </c:pt>
                <c:pt idx="1819">
                  <c:v>9.5</c:v>
                </c:pt>
                <c:pt idx="1820">
                  <c:v>9.5</c:v>
                </c:pt>
                <c:pt idx="1821">
                  <c:v>9.5</c:v>
                </c:pt>
                <c:pt idx="1822">
                  <c:v>9.6</c:v>
                </c:pt>
                <c:pt idx="1823">
                  <c:v>9.5</c:v>
                </c:pt>
                <c:pt idx="1824">
                  <c:v>9.5</c:v>
                </c:pt>
                <c:pt idx="1825">
                  <c:v>9.5</c:v>
                </c:pt>
                <c:pt idx="1826">
                  <c:v>9.5</c:v>
                </c:pt>
                <c:pt idx="1827">
                  <c:v>9.6</c:v>
                </c:pt>
                <c:pt idx="1828">
                  <c:v>9.5</c:v>
                </c:pt>
                <c:pt idx="1829">
                  <c:v>9.5</c:v>
                </c:pt>
                <c:pt idx="1830">
                  <c:v>9.5</c:v>
                </c:pt>
                <c:pt idx="1831">
                  <c:v>9.5</c:v>
                </c:pt>
                <c:pt idx="1832">
                  <c:v>9.5</c:v>
                </c:pt>
                <c:pt idx="1833">
                  <c:v>9.5</c:v>
                </c:pt>
                <c:pt idx="1834">
                  <c:v>9.5</c:v>
                </c:pt>
                <c:pt idx="1835">
                  <c:v>9.5</c:v>
                </c:pt>
                <c:pt idx="1836">
                  <c:v>9.5</c:v>
                </c:pt>
                <c:pt idx="1837">
                  <c:v>9.5</c:v>
                </c:pt>
                <c:pt idx="1838">
                  <c:v>9.5</c:v>
                </c:pt>
                <c:pt idx="1839">
                  <c:v>9.5</c:v>
                </c:pt>
                <c:pt idx="1840">
                  <c:v>9.6</c:v>
                </c:pt>
                <c:pt idx="1841">
                  <c:v>9.5</c:v>
                </c:pt>
                <c:pt idx="1842">
                  <c:v>9.5</c:v>
                </c:pt>
                <c:pt idx="1843">
                  <c:v>9.5</c:v>
                </c:pt>
                <c:pt idx="1844">
                  <c:v>9.6</c:v>
                </c:pt>
                <c:pt idx="1845">
                  <c:v>9.6</c:v>
                </c:pt>
                <c:pt idx="1846">
                  <c:v>9.6</c:v>
                </c:pt>
                <c:pt idx="1847">
                  <c:v>9.6</c:v>
                </c:pt>
                <c:pt idx="1848">
                  <c:v>9.5</c:v>
                </c:pt>
                <c:pt idx="1849">
                  <c:v>9.5</c:v>
                </c:pt>
                <c:pt idx="1850">
                  <c:v>9.5</c:v>
                </c:pt>
                <c:pt idx="1851">
                  <c:v>9.5</c:v>
                </c:pt>
                <c:pt idx="1852">
                  <c:v>9.5</c:v>
                </c:pt>
                <c:pt idx="1853">
                  <c:v>9.4</c:v>
                </c:pt>
                <c:pt idx="1854">
                  <c:v>9.5</c:v>
                </c:pt>
                <c:pt idx="1855">
                  <c:v>9.5</c:v>
                </c:pt>
                <c:pt idx="1856">
                  <c:v>9.5</c:v>
                </c:pt>
                <c:pt idx="1857">
                  <c:v>9.4</c:v>
                </c:pt>
                <c:pt idx="1858">
                  <c:v>9.4</c:v>
                </c:pt>
                <c:pt idx="1859">
                  <c:v>9.5</c:v>
                </c:pt>
                <c:pt idx="1860">
                  <c:v>9.5</c:v>
                </c:pt>
                <c:pt idx="1861">
                  <c:v>9.5</c:v>
                </c:pt>
                <c:pt idx="1862">
                  <c:v>9.5</c:v>
                </c:pt>
                <c:pt idx="1863">
                  <c:v>9.5</c:v>
                </c:pt>
                <c:pt idx="1864">
                  <c:v>9.5</c:v>
                </c:pt>
                <c:pt idx="1865">
                  <c:v>9.5</c:v>
                </c:pt>
                <c:pt idx="1866">
                  <c:v>9.5</c:v>
                </c:pt>
                <c:pt idx="1867">
                  <c:v>9.5</c:v>
                </c:pt>
                <c:pt idx="1868">
                  <c:v>9.5</c:v>
                </c:pt>
                <c:pt idx="1869">
                  <c:v>9.4</c:v>
                </c:pt>
                <c:pt idx="1870">
                  <c:v>9.5</c:v>
                </c:pt>
                <c:pt idx="1871">
                  <c:v>9.5</c:v>
                </c:pt>
                <c:pt idx="1872">
                  <c:v>9.5</c:v>
                </c:pt>
                <c:pt idx="1873">
                  <c:v>9.5</c:v>
                </c:pt>
                <c:pt idx="1874">
                  <c:v>9.5</c:v>
                </c:pt>
                <c:pt idx="1875">
                  <c:v>9.4</c:v>
                </c:pt>
                <c:pt idx="1876">
                  <c:v>9.4</c:v>
                </c:pt>
                <c:pt idx="1877">
                  <c:v>9.4</c:v>
                </c:pt>
                <c:pt idx="1878">
                  <c:v>9.4</c:v>
                </c:pt>
                <c:pt idx="1879">
                  <c:v>9.3000000000000007</c:v>
                </c:pt>
                <c:pt idx="1880">
                  <c:v>9.1999999999999993</c:v>
                </c:pt>
                <c:pt idx="1881">
                  <c:v>9.1999999999999993</c:v>
                </c:pt>
                <c:pt idx="1882">
                  <c:v>9.1999999999999993</c:v>
                </c:pt>
                <c:pt idx="1883">
                  <c:v>9.1999999999999993</c:v>
                </c:pt>
                <c:pt idx="1884">
                  <c:v>9.1999999999999993</c:v>
                </c:pt>
                <c:pt idx="1885">
                  <c:v>9.1999999999999993</c:v>
                </c:pt>
                <c:pt idx="1886">
                  <c:v>9.1</c:v>
                </c:pt>
                <c:pt idx="1887">
                  <c:v>9.1</c:v>
                </c:pt>
                <c:pt idx="1888">
                  <c:v>9.1999999999999993</c:v>
                </c:pt>
                <c:pt idx="1889">
                  <c:v>9.1999999999999993</c:v>
                </c:pt>
                <c:pt idx="1890">
                  <c:v>9.1</c:v>
                </c:pt>
                <c:pt idx="1891">
                  <c:v>9.1</c:v>
                </c:pt>
                <c:pt idx="1892">
                  <c:v>9.1</c:v>
                </c:pt>
                <c:pt idx="1893">
                  <c:v>9.1999999999999993</c:v>
                </c:pt>
                <c:pt idx="1894">
                  <c:v>9.1999999999999993</c:v>
                </c:pt>
                <c:pt idx="1895">
                  <c:v>9.1999999999999993</c:v>
                </c:pt>
                <c:pt idx="1896">
                  <c:v>9.1999999999999993</c:v>
                </c:pt>
                <c:pt idx="1897">
                  <c:v>9.1999999999999993</c:v>
                </c:pt>
                <c:pt idx="1898">
                  <c:v>9.1999999999999993</c:v>
                </c:pt>
                <c:pt idx="1899">
                  <c:v>9.1999999999999993</c:v>
                </c:pt>
                <c:pt idx="1900">
                  <c:v>9.1999999999999993</c:v>
                </c:pt>
                <c:pt idx="1901">
                  <c:v>9.1</c:v>
                </c:pt>
                <c:pt idx="1902">
                  <c:v>9.1999999999999993</c:v>
                </c:pt>
                <c:pt idx="1903">
                  <c:v>9.1</c:v>
                </c:pt>
                <c:pt idx="1904">
                  <c:v>9.1</c:v>
                </c:pt>
                <c:pt idx="1905">
                  <c:v>9.1</c:v>
                </c:pt>
                <c:pt idx="1906">
                  <c:v>9.1999999999999993</c:v>
                </c:pt>
                <c:pt idx="1907">
                  <c:v>9.1999999999999993</c:v>
                </c:pt>
                <c:pt idx="1908">
                  <c:v>9.1999999999999993</c:v>
                </c:pt>
                <c:pt idx="1909">
                  <c:v>9.1999999999999993</c:v>
                </c:pt>
                <c:pt idx="1910">
                  <c:v>9.1</c:v>
                </c:pt>
                <c:pt idx="1911">
                  <c:v>9.1999999999999993</c:v>
                </c:pt>
                <c:pt idx="1912">
                  <c:v>9.1999999999999993</c:v>
                </c:pt>
                <c:pt idx="1913">
                  <c:v>9.1</c:v>
                </c:pt>
                <c:pt idx="1914">
                  <c:v>9.1999999999999993</c:v>
                </c:pt>
                <c:pt idx="1915">
                  <c:v>9.1999999999999993</c:v>
                </c:pt>
                <c:pt idx="1916">
                  <c:v>9.1999999999999993</c:v>
                </c:pt>
                <c:pt idx="1917">
                  <c:v>9.1999999999999993</c:v>
                </c:pt>
                <c:pt idx="1918">
                  <c:v>9.1999999999999993</c:v>
                </c:pt>
                <c:pt idx="1919">
                  <c:v>9.3000000000000007</c:v>
                </c:pt>
                <c:pt idx="1920">
                  <c:v>9.1999999999999993</c:v>
                </c:pt>
                <c:pt idx="1921">
                  <c:v>9.1999999999999993</c:v>
                </c:pt>
                <c:pt idx="1922">
                  <c:v>9.1999999999999993</c:v>
                </c:pt>
                <c:pt idx="1923">
                  <c:v>9.1999999999999993</c:v>
                </c:pt>
                <c:pt idx="1924">
                  <c:v>9.1999999999999993</c:v>
                </c:pt>
                <c:pt idx="1925">
                  <c:v>9.1999999999999993</c:v>
                </c:pt>
                <c:pt idx="1926">
                  <c:v>9.1999999999999993</c:v>
                </c:pt>
                <c:pt idx="1927">
                  <c:v>9.1999999999999993</c:v>
                </c:pt>
                <c:pt idx="1928">
                  <c:v>9.1999999999999993</c:v>
                </c:pt>
                <c:pt idx="1929">
                  <c:v>9.1999999999999993</c:v>
                </c:pt>
                <c:pt idx="1930">
                  <c:v>9.1999999999999993</c:v>
                </c:pt>
                <c:pt idx="1931">
                  <c:v>9.1999999999999993</c:v>
                </c:pt>
                <c:pt idx="1932">
                  <c:v>9.1</c:v>
                </c:pt>
                <c:pt idx="1933">
                  <c:v>9.1999999999999993</c:v>
                </c:pt>
                <c:pt idx="1934">
                  <c:v>9.1999999999999993</c:v>
                </c:pt>
                <c:pt idx="1935">
                  <c:v>9.1999999999999993</c:v>
                </c:pt>
                <c:pt idx="1936">
                  <c:v>9.1999999999999993</c:v>
                </c:pt>
                <c:pt idx="1937">
                  <c:v>9.1999999999999993</c:v>
                </c:pt>
                <c:pt idx="1938">
                  <c:v>9.1999999999999993</c:v>
                </c:pt>
                <c:pt idx="1939">
                  <c:v>9.1999999999999993</c:v>
                </c:pt>
                <c:pt idx="1940">
                  <c:v>9.1999999999999993</c:v>
                </c:pt>
                <c:pt idx="1941">
                  <c:v>9.1999999999999993</c:v>
                </c:pt>
                <c:pt idx="1942">
                  <c:v>9.1999999999999993</c:v>
                </c:pt>
                <c:pt idx="1943">
                  <c:v>9.1999999999999993</c:v>
                </c:pt>
                <c:pt idx="1944">
                  <c:v>9.3000000000000007</c:v>
                </c:pt>
                <c:pt idx="1945">
                  <c:v>9.1999999999999993</c:v>
                </c:pt>
                <c:pt idx="1946">
                  <c:v>9.1999999999999993</c:v>
                </c:pt>
                <c:pt idx="1947">
                  <c:v>9.3000000000000007</c:v>
                </c:pt>
                <c:pt idx="1948">
                  <c:v>9.1999999999999993</c:v>
                </c:pt>
                <c:pt idx="1949">
                  <c:v>9.3000000000000007</c:v>
                </c:pt>
                <c:pt idx="1950">
                  <c:v>9.3000000000000007</c:v>
                </c:pt>
                <c:pt idx="1951">
                  <c:v>9.3000000000000007</c:v>
                </c:pt>
                <c:pt idx="1952">
                  <c:v>9.1999999999999993</c:v>
                </c:pt>
                <c:pt idx="1953">
                  <c:v>9.3000000000000007</c:v>
                </c:pt>
                <c:pt idx="1954">
                  <c:v>9.3000000000000007</c:v>
                </c:pt>
                <c:pt idx="1955">
                  <c:v>9.1999999999999993</c:v>
                </c:pt>
                <c:pt idx="1956">
                  <c:v>9.1999999999999993</c:v>
                </c:pt>
                <c:pt idx="1957">
                  <c:v>9.1999999999999993</c:v>
                </c:pt>
                <c:pt idx="1958">
                  <c:v>9.1999999999999993</c:v>
                </c:pt>
                <c:pt idx="1959">
                  <c:v>9.1999999999999993</c:v>
                </c:pt>
                <c:pt idx="1960">
                  <c:v>9.1999999999999993</c:v>
                </c:pt>
                <c:pt idx="1961">
                  <c:v>9.1999999999999993</c:v>
                </c:pt>
                <c:pt idx="1962">
                  <c:v>9.3000000000000007</c:v>
                </c:pt>
                <c:pt idx="1963">
                  <c:v>9.1999999999999993</c:v>
                </c:pt>
                <c:pt idx="1964">
                  <c:v>9.1999999999999993</c:v>
                </c:pt>
                <c:pt idx="1965">
                  <c:v>9.3000000000000007</c:v>
                </c:pt>
                <c:pt idx="1966">
                  <c:v>9.3000000000000007</c:v>
                </c:pt>
                <c:pt idx="1967">
                  <c:v>9.1999999999999993</c:v>
                </c:pt>
                <c:pt idx="1968">
                  <c:v>9.3000000000000007</c:v>
                </c:pt>
                <c:pt idx="1969">
                  <c:v>9.1999999999999993</c:v>
                </c:pt>
                <c:pt idx="1970">
                  <c:v>9.3000000000000007</c:v>
                </c:pt>
                <c:pt idx="1971">
                  <c:v>9.3000000000000007</c:v>
                </c:pt>
                <c:pt idx="1972">
                  <c:v>9.3000000000000007</c:v>
                </c:pt>
                <c:pt idx="1973">
                  <c:v>9.1999999999999993</c:v>
                </c:pt>
                <c:pt idx="1974">
                  <c:v>9.3000000000000007</c:v>
                </c:pt>
                <c:pt idx="1975">
                  <c:v>9.1999999999999993</c:v>
                </c:pt>
                <c:pt idx="1976">
                  <c:v>9.3000000000000007</c:v>
                </c:pt>
                <c:pt idx="1977">
                  <c:v>9.1999999999999993</c:v>
                </c:pt>
                <c:pt idx="1978">
                  <c:v>9.1999999999999993</c:v>
                </c:pt>
                <c:pt idx="1979">
                  <c:v>9.1999999999999993</c:v>
                </c:pt>
                <c:pt idx="1980">
                  <c:v>9.1999999999999993</c:v>
                </c:pt>
                <c:pt idx="1981">
                  <c:v>9.1999999999999993</c:v>
                </c:pt>
                <c:pt idx="1982">
                  <c:v>9.1999999999999993</c:v>
                </c:pt>
                <c:pt idx="1983">
                  <c:v>9.1999999999999993</c:v>
                </c:pt>
                <c:pt idx="1984">
                  <c:v>9.1999999999999993</c:v>
                </c:pt>
                <c:pt idx="1985">
                  <c:v>9.1999999999999993</c:v>
                </c:pt>
                <c:pt idx="1986">
                  <c:v>9.1999999999999993</c:v>
                </c:pt>
                <c:pt idx="1987">
                  <c:v>9.3000000000000007</c:v>
                </c:pt>
                <c:pt idx="1988">
                  <c:v>9.1999999999999993</c:v>
                </c:pt>
                <c:pt idx="1989">
                  <c:v>9.3000000000000007</c:v>
                </c:pt>
                <c:pt idx="1990">
                  <c:v>9.1999999999999993</c:v>
                </c:pt>
                <c:pt idx="1991">
                  <c:v>9.1999999999999993</c:v>
                </c:pt>
                <c:pt idx="1992">
                  <c:v>9.1999999999999993</c:v>
                </c:pt>
                <c:pt idx="1993">
                  <c:v>9.1999999999999993</c:v>
                </c:pt>
                <c:pt idx="1994">
                  <c:v>9.1999999999999993</c:v>
                </c:pt>
                <c:pt idx="1995">
                  <c:v>9.3000000000000007</c:v>
                </c:pt>
                <c:pt idx="1996">
                  <c:v>9.3000000000000007</c:v>
                </c:pt>
                <c:pt idx="1997">
                  <c:v>9.3000000000000007</c:v>
                </c:pt>
                <c:pt idx="1998">
                  <c:v>9.3000000000000007</c:v>
                </c:pt>
                <c:pt idx="1999">
                  <c:v>9.3000000000000007</c:v>
                </c:pt>
                <c:pt idx="2000">
                  <c:v>9.1999999999999993</c:v>
                </c:pt>
                <c:pt idx="2001">
                  <c:v>9.3000000000000007</c:v>
                </c:pt>
                <c:pt idx="2002">
                  <c:v>9.1999999999999993</c:v>
                </c:pt>
                <c:pt idx="2003">
                  <c:v>9.1999999999999993</c:v>
                </c:pt>
                <c:pt idx="2004">
                  <c:v>9.1999999999999993</c:v>
                </c:pt>
                <c:pt idx="2005">
                  <c:v>9.1999999999999993</c:v>
                </c:pt>
                <c:pt idx="2006">
                  <c:v>9.3000000000000007</c:v>
                </c:pt>
                <c:pt idx="2007">
                  <c:v>9.1999999999999993</c:v>
                </c:pt>
                <c:pt idx="2008">
                  <c:v>9.1999999999999993</c:v>
                </c:pt>
                <c:pt idx="2009">
                  <c:v>9.1999999999999993</c:v>
                </c:pt>
                <c:pt idx="2010">
                  <c:v>9.3000000000000007</c:v>
                </c:pt>
                <c:pt idx="2011">
                  <c:v>9.3000000000000007</c:v>
                </c:pt>
                <c:pt idx="2012">
                  <c:v>9.3000000000000007</c:v>
                </c:pt>
                <c:pt idx="2013">
                  <c:v>9.3000000000000007</c:v>
                </c:pt>
                <c:pt idx="2014">
                  <c:v>9.3000000000000007</c:v>
                </c:pt>
                <c:pt idx="2015">
                  <c:v>9.1999999999999993</c:v>
                </c:pt>
                <c:pt idx="2016">
                  <c:v>9.3000000000000007</c:v>
                </c:pt>
                <c:pt idx="2017">
                  <c:v>9.3000000000000007</c:v>
                </c:pt>
                <c:pt idx="2018">
                  <c:v>9.3000000000000007</c:v>
                </c:pt>
                <c:pt idx="2019">
                  <c:v>9.3000000000000007</c:v>
                </c:pt>
                <c:pt idx="2020">
                  <c:v>9.3000000000000007</c:v>
                </c:pt>
                <c:pt idx="2021">
                  <c:v>9.3000000000000007</c:v>
                </c:pt>
                <c:pt idx="2022">
                  <c:v>9.3000000000000007</c:v>
                </c:pt>
                <c:pt idx="2023">
                  <c:v>9.3000000000000007</c:v>
                </c:pt>
                <c:pt idx="2024">
                  <c:v>9.1999999999999993</c:v>
                </c:pt>
              </c:numCache>
            </c:numRef>
          </c:yVal>
          <c:smooth val="0"/>
        </c:ser>
        <c:dLbls>
          <c:showLegendKey val="0"/>
          <c:showVal val="0"/>
          <c:showCatName val="0"/>
          <c:showSerName val="0"/>
          <c:showPercent val="0"/>
          <c:showBubbleSize val="0"/>
        </c:dLbls>
        <c:axId val="273983024"/>
        <c:axId val="273983416"/>
      </c:scatterChart>
      <c:valAx>
        <c:axId val="273983024"/>
        <c:scaling>
          <c:orientation val="minMax"/>
          <c:max val="525"/>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US"/>
                  <a:t>Time (s)</a:t>
                </a:r>
              </a:p>
            </c:rich>
          </c:tx>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273983416"/>
        <c:crosses val="autoZero"/>
        <c:crossBetween val="midCat"/>
        <c:majorUnit val="75"/>
      </c:valAx>
      <c:valAx>
        <c:axId val="273983416"/>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US"/>
                  <a:t>Voltage (V)</a:t>
                </a:r>
              </a:p>
            </c:rich>
          </c:tx>
          <c:overlay val="0"/>
          <c:spPr>
            <a:noFill/>
            <a:ln>
              <a:noFill/>
            </a:ln>
            <a:effectLst/>
          </c:spPr>
          <c:txPr>
            <a:bodyPr rot="-54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273983024"/>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legend>
    <c:plotVisOnly val="1"/>
    <c:dispBlanksAs val="gap"/>
    <c:showDLblsOverMax val="0"/>
  </c:chart>
  <c:spPr>
    <a:noFill/>
    <a:ln>
      <a:noFill/>
    </a:ln>
    <a:effectLst/>
  </c:spPr>
  <c:txPr>
    <a:bodyPr/>
    <a:lstStyle/>
    <a:p>
      <a:pPr>
        <a:defRPr sz="1100">
          <a:latin typeface="Times New Roman" panose="02020603050405020304" pitchFamily="18" charset="0"/>
          <a:cs typeface="Times New Roman" panose="02020603050405020304" pitchFamily="18" charset="0"/>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US" sz="1800" b="1" dirty="0"/>
              <a:t>Long Duration </a:t>
            </a:r>
            <a:r>
              <a:rPr lang="en-US" sz="1800" b="1" dirty="0" smtClean="0"/>
              <a:t>Experiments</a:t>
            </a:r>
          </a:p>
          <a:p>
            <a:pPr>
              <a:defRPr sz="1800" b="1"/>
            </a:pPr>
            <a:r>
              <a:rPr lang="en-US" sz="1800" b="1" dirty="0" smtClean="0"/>
              <a:t> (Days 4 &amp; 5 </a:t>
            </a:r>
            <a:r>
              <a:rPr lang="en-US" sz="1800" b="1" baseline="0" dirty="0" smtClean="0"/>
              <a:t>Part C, </a:t>
            </a:r>
            <a:r>
              <a:rPr lang="en-US" sz="1800" b="1" dirty="0" smtClean="0"/>
              <a:t>Measured </a:t>
            </a:r>
            <a:r>
              <a:rPr lang="en-US" sz="1800" b="1" dirty="0"/>
              <a:t>from ETM AR)</a:t>
            </a:r>
          </a:p>
        </c:rich>
      </c:tx>
      <c:overlay val="0"/>
      <c:spPr>
        <a:noFill/>
        <a:ln>
          <a:noFill/>
        </a:ln>
        <a:effectLst/>
      </c:spPr>
      <c:txPr>
        <a:bodyPr rot="0" spcFirstLastPara="1" vertOverflow="ellipsis" vert="horz" wrap="square" anchor="ctr" anchorCtr="1"/>
        <a:lstStyle/>
        <a:p>
          <a:pPr>
            <a:defRPr sz="1800" b="1" i="0" u="none" strike="noStrike" kern="1200" spc="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autoTitleDeleted val="0"/>
    <c:plotArea>
      <c:layout>
        <c:manualLayout>
          <c:layoutTarget val="inner"/>
          <c:xMode val="edge"/>
          <c:yMode val="edge"/>
          <c:x val="6.736340769903762E-2"/>
          <c:y val="0.12056862745098039"/>
          <c:w val="0.90711581364829408"/>
          <c:h val="0.74037965107302761"/>
        </c:manualLayout>
      </c:layout>
      <c:scatterChart>
        <c:scatterStyle val="lineMarker"/>
        <c:varyColors val="0"/>
        <c:ser>
          <c:idx val="1"/>
          <c:order val="0"/>
          <c:tx>
            <c:strRef>
              <c:f>'[T1500170-v3 LHO Charge Exp Day 4 and 5.xlsx]Raw Data'!$AJ$14</c:f>
              <c:strCache>
                <c:ptCount val="1"/>
                <c:pt idx="0">
                  <c:v>5.8 C - Flappy pannel procedure w/ modified TG "clean up" (after lunch)</c:v>
                </c:pt>
              </c:strCache>
            </c:strRef>
          </c:tx>
          <c:spPr>
            <a:ln w="19050" cap="rnd">
              <a:solidFill>
                <a:schemeClr val="accent2"/>
              </a:solidFill>
              <a:round/>
            </a:ln>
            <a:effectLst/>
          </c:spPr>
          <c:marker>
            <c:symbol val="none"/>
          </c:marker>
          <c:xVal>
            <c:numRef>
              <c:f>'[T1500170-v3 LHO Charge Exp Day 4 and 5.xlsx]Raw Data'!$AI$18:$AI$1002</c:f>
              <c:numCache>
                <c:formatCode>#,##0.0</c:formatCode>
                <c:ptCount val="985"/>
                <c:pt idx="0">
                  <c:v>0</c:v>
                </c:pt>
                <c:pt idx="1">
                  <c:v>2.5</c:v>
                </c:pt>
                <c:pt idx="2">
                  <c:v>5</c:v>
                </c:pt>
                <c:pt idx="3">
                  <c:v>7.5</c:v>
                </c:pt>
                <c:pt idx="4">
                  <c:v>10</c:v>
                </c:pt>
                <c:pt idx="5">
                  <c:v>12.5</c:v>
                </c:pt>
                <c:pt idx="6">
                  <c:v>15</c:v>
                </c:pt>
                <c:pt idx="7">
                  <c:v>17.5</c:v>
                </c:pt>
                <c:pt idx="8">
                  <c:v>20</c:v>
                </c:pt>
                <c:pt idx="9">
                  <c:v>22.5</c:v>
                </c:pt>
                <c:pt idx="10">
                  <c:v>25</c:v>
                </c:pt>
                <c:pt idx="11">
                  <c:v>27.5</c:v>
                </c:pt>
                <c:pt idx="12">
                  <c:v>30</c:v>
                </c:pt>
                <c:pt idx="13">
                  <c:v>32.5</c:v>
                </c:pt>
                <c:pt idx="14">
                  <c:v>35</c:v>
                </c:pt>
                <c:pt idx="15">
                  <c:v>37.5</c:v>
                </c:pt>
                <c:pt idx="16">
                  <c:v>40</c:v>
                </c:pt>
                <c:pt idx="17">
                  <c:v>42.5</c:v>
                </c:pt>
                <c:pt idx="18">
                  <c:v>45</c:v>
                </c:pt>
                <c:pt idx="19">
                  <c:v>47.5</c:v>
                </c:pt>
                <c:pt idx="20">
                  <c:v>50</c:v>
                </c:pt>
                <c:pt idx="21">
                  <c:v>52.5</c:v>
                </c:pt>
                <c:pt idx="22">
                  <c:v>55</c:v>
                </c:pt>
                <c:pt idx="23">
                  <c:v>57.5</c:v>
                </c:pt>
                <c:pt idx="24">
                  <c:v>60</c:v>
                </c:pt>
                <c:pt idx="25">
                  <c:v>62.5</c:v>
                </c:pt>
                <c:pt idx="26">
                  <c:v>65</c:v>
                </c:pt>
                <c:pt idx="27">
                  <c:v>67.5</c:v>
                </c:pt>
                <c:pt idx="28">
                  <c:v>70</c:v>
                </c:pt>
                <c:pt idx="29">
                  <c:v>72.5</c:v>
                </c:pt>
                <c:pt idx="30">
                  <c:v>75</c:v>
                </c:pt>
                <c:pt idx="31">
                  <c:v>77.5</c:v>
                </c:pt>
                <c:pt idx="32">
                  <c:v>80</c:v>
                </c:pt>
                <c:pt idx="33">
                  <c:v>82.5</c:v>
                </c:pt>
                <c:pt idx="34">
                  <c:v>85</c:v>
                </c:pt>
                <c:pt idx="35">
                  <c:v>87.5</c:v>
                </c:pt>
                <c:pt idx="36">
                  <c:v>90</c:v>
                </c:pt>
                <c:pt idx="37">
                  <c:v>92.5</c:v>
                </c:pt>
                <c:pt idx="38">
                  <c:v>95</c:v>
                </c:pt>
                <c:pt idx="39">
                  <c:v>97.5</c:v>
                </c:pt>
                <c:pt idx="40">
                  <c:v>100</c:v>
                </c:pt>
                <c:pt idx="41">
                  <c:v>102.5</c:v>
                </c:pt>
                <c:pt idx="42">
                  <c:v>105</c:v>
                </c:pt>
                <c:pt idx="43">
                  <c:v>107.5</c:v>
                </c:pt>
                <c:pt idx="44">
                  <c:v>110</c:v>
                </c:pt>
                <c:pt idx="45">
                  <c:v>112.5</c:v>
                </c:pt>
                <c:pt idx="46">
                  <c:v>115</c:v>
                </c:pt>
                <c:pt idx="47">
                  <c:v>117.5</c:v>
                </c:pt>
                <c:pt idx="48">
                  <c:v>120</c:v>
                </c:pt>
                <c:pt idx="49">
                  <c:v>122.5</c:v>
                </c:pt>
                <c:pt idx="50">
                  <c:v>125</c:v>
                </c:pt>
                <c:pt idx="51">
                  <c:v>127.5</c:v>
                </c:pt>
                <c:pt idx="52">
                  <c:v>130</c:v>
                </c:pt>
                <c:pt idx="53">
                  <c:v>132.5</c:v>
                </c:pt>
                <c:pt idx="54">
                  <c:v>135</c:v>
                </c:pt>
                <c:pt idx="55">
                  <c:v>137.5</c:v>
                </c:pt>
                <c:pt idx="56">
                  <c:v>140</c:v>
                </c:pt>
                <c:pt idx="57">
                  <c:v>142.5</c:v>
                </c:pt>
                <c:pt idx="58">
                  <c:v>145</c:v>
                </c:pt>
                <c:pt idx="59">
                  <c:v>147.5</c:v>
                </c:pt>
                <c:pt idx="60">
                  <c:v>150</c:v>
                </c:pt>
                <c:pt idx="61">
                  <c:v>152.5</c:v>
                </c:pt>
                <c:pt idx="62">
                  <c:v>155</c:v>
                </c:pt>
                <c:pt idx="63">
                  <c:v>157.5</c:v>
                </c:pt>
                <c:pt idx="64">
                  <c:v>160</c:v>
                </c:pt>
                <c:pt idx="65">
                  <c:v>162.5</c:v>
                </c:pt>
                <c:pt idx="66">
                  <c:v>165</c:v>
                </c:pt>
                <c:pt idx="67">
                  <c:v>167.5</c:v>
                </c:pt>
                <c:pt idx="68">
                  <c:v>170</c:v>
                </c:pt>
                <c:pt idx="69">
                  <c:v>172.5</c:v>
                </c:pt>
                <c:pt idx="70">
                  <c:v>175</c:v>
                </c:pt>
                <c:pt idx="71">
                  <c:v>177.5</c:v>
                </c:pt>
                <c:pt idx="72">
                  <c:v>180</c:v>
                </c:pt>
                <c:pt idx="73">
                  <c:v>182.5</c:v>
                </c:pt>
                <c:pt idx="74">
                  <c:v>185</c:v>
                </c:pt>
                <c:pt idx="75">
                  <c:v>187.5</c:v>
                </c:pt>
                <c:pt idx="76">
                  <c:v>190</c:v>
                </c:pt>
                <c:pt idx="77">
                  <c:v>192.5</c:v>
                </c:pt>
                <c:pt idx="78">
                  <c:v>195</c:v>
                </c:pt>
                <c:pt idx="79">
                  <c:v>197.5</c:v>
                </c:pt>
                <c:pt idx="80">
                  <c:v>200</c:v>
                </c:pt>
                <c:pt idx="81">
                  <c:v>202.5</c:v>
                </c:pt>
                <c:pt idx="82">
                  <c:v>205</c:v>
                </c:pt>
                <c:pt idx="83">
                  <c:v>207.5</c:v>
                </c:pt>
                <c:pt idx="84">
                  <c:v>210</c:v>
                </c:pt>
                <c:pt idx="85">
                  <c:v>212.5</c:v>
                </c:pt>
                <c:pt idx="86">
                  <c:v>215</c:v>
                </c:pt>
                <c:pt idx="87">
                  <c:v>217.5</c:v>
                </c:pt>
                <c:pt idx="88">
                  <c:v>220</c:v>
                </c:pt>
                <c:pt idx="89">
                  <c:v>222.5</c:v>
                </c:pt>
                <c:pt idx="90">
                  <c:v>225</c:v>
                </c:pt>
                <c:pt idx="91">
                  <c:v>227.5</c:v>
                </c:pt>
                <c:pt idx="92">
                  <c:v>230</c:v>
                </c:pt>
                <c:pt idx="93">
                  <c:v>232.5</c:v>
                </c:pt>
                <c:pt idx="94">
                  <c:v>235</c:v>
                </c:pt>
                <c:pt idx="95">
                  <c:v>237.5</c:v>
                </c:pt>
                <c:pt idx="96">
                  <c:v>240</c:v>
                </c:pt>
                <c:pt idx="97">
                  <c:v>242.5</c:v>
                </c:pt>
                <c:pt idx="98">
                  <c:v>245</c:v>
                </c:pt>
                <c:pt idx="99">
                  <c:v>247.5</c:v>
                </c:pt>
                <c:pt idx="100">
                  <c:v>250</c:v>
                </c:pt>
                <c:pt idx="101">
                  <c:v>252.5</c:v>
                </c:pt>
                <c:pt idx="102">
                  <c:v>255</c:v>
                </c:pt>
                <c:pt idx="103">
                  <c:v>257.5</c:v>
                </c:pt>
                <c:pt idx="104">
                  <c:v>260</c:v>
                </c:pt>
                <c:pt idx="105">
                  <c:v>262.5</c:v>
                </c:pt>
                <c:pt idx="106">
                  <c:v>265</c:v>
                </c:pt>
                <c:pt idx="107">
                  <c:v>267.5</c:v>
                </c:pt>
                <c:pt idx="108">
                  <c:v>270</c:v>
                </c:pt>
                <c:pt idx="109">
                  <c:v>272.5</c:v>
                </c:pt>
                <c:pt idx="110">
                  <c:v>275</c:v>
                </c:pt>
                <c:pt idx="111">
                  <c:v>277.5</c:v>
                </c:pt>
                <c:pt idx="112">
                  <c:v>280</c:v>
                </c:pt>
                <c:pt idx="113">
                  <c:v>282.5</c:v>
                </c:pt>
                <c:pt idx="114">
                  <c:v>285</c:v>
                </c:pt>
                <c:pt idx="115">
                  <c:v>287.5</c:v>
                </c:pt>
                <c:pt idx="116">
                  <c:v>290</c:v>
                </c:pt>
                <c:pt idx="117">
                  <c:v>292.5</c:v>
                </c:pt>
                <c:pt idx="118">
                  <c:v>295</c:v>
                </c:pt>
                <c:pt idx="119">
                  <c:v>297.5</c:v>
                </c:pt>
                <c:pt idx="120">
                  <c:v>300</c:v>
                </c:pt>
                <c:pt idx="121">
                  <c:v>302.5</c:v>
                </c:pt>
                <c:pt idx="122">
                  <c:v>305</c:v>
                </c:pt>
                <c:pt idx="123">
                  <c:v>307.5</c:v>
                </c:pt>
                <c:pt idx="124">
                  <c:v>310</c:v>
                </c:pt>
                <c:pt idx="125">
                  <c:v>312.5</c:v>
                </c:pt>
                <c:pt idx="126">
                  <c:v>315</c:v>
                </c:pt>
                <c:pt idx="127">
                  <c:v>317.5</c:v>
                </c:pt>
                <c:pt idx="128">
                  <c:v>320</c:v>
                </c:pt>
                <c:pt idx="129">
                  <c:v>322.5</c:v>
                </c:pt>
                <c:pt idx="130">
                  <c:v>325</c:v>
                </c:pt>
                <c:pt idx="131">
                  <c:v>327.5</c:v>
                </c:pt>
                <c:pt idx="132">
                  <c:v>330</c:v>
                </c:pt>
                <c:pt idx="133">
                  <c:v>332.5</c:v>
                </c:pt>
                <c:pt idx="134">
                  <c:v>335</c:v>
                </c:pt>
                <c:pt idx="135">
                  <c:v>337.5</c:v>
                </c:pt>
                <c:pt idx="136">
                  <c:v>340</c:v>
                </c:pt>
                <c:pt idx="137">
                  <c:v>342.5</c:v>
                </c:pt>
                <c:pt idx="138">
                  <c:v>345</c:v>
                </c:pt>
                <c:pt idx="139">
                  <c:v>347.5</c:v>
                </c:pt>
                <c:pt idx="140">
                  <c:v>350</c:v>
                </c:pt>
                <c:pt idx="141">
                  <c:v>352.5</c:v>
                </c:pt>
                <c:pt idx="142">
                  <c:v>355</c:v>
                </c:pt>
                <c:pt idx="143">
                  <c:v>357.5</c:v>
                </c:pt>
                <c:pt idx="144">
                  <c:v>360</c:v>
                </c:pt>
                <c:pt idx="145">
                  <c:v>362.5</c:v>
                </c:pt>
                <c:pt idx="146">
                  <c:v>365</c:v>
                </c:pt>
                <c:pt idx="147">
                  <c:v>367.5</c:v>
                </c:pt>
                <c:pt idx="148">
                  <c:v>370</c:v>
                </c:pt>
                <c:pt idx="149">
                  <c:v>372.5</c:v>
                </c:pt>
                <c:pt idx="150">
                  <c:v>375</c:v>
                </c:pt>
                <c:pt idx="151">
                  <c:v>377.5</c:v>
                </c:pt>
                <c:pt idx="152">
                  <c:v>380</c:v>
                </c:pt>
                <c:pt idx="153">
                  <c:v>382.5</c:v>
                </c:pt>
                <c:pt idx="154">
                  <c:v>385</c:v>
                </c:pt>
                <c:pt idx="155">
                  <c:v>387.5</c:v>
                </c:pt>
                <c:pt idx="156">
                  <c:v>390</c:v>
                </c:pt>
                <c:pt idx="157">
                  <c:v>392.5</c:v>
                </c:pt>
                <c:pt idx="158">
                  <c:v>395</c:v>
                </c:pt>
                <c:pt idx="159">
                  <c:v>397.5</c:v>
                </c:pt>
                <c:pt idx="160">
                  <c:v>400</c:v>
                </c:pt>
                <c:pt idx="161">
                  <c:v>402.5</c:v>
                </c:pt>
                <c:pt idx="162">
                  <c:v>405</c:v>
                </c:pt>
                <c:pt idx="163">
                  <c:v>407.5</c:v>
                </c:pt>
                <c:pt idx="164">
                  <c:v>410</c:v>
                </c:pt>
                <c:pt idx="165">
                  <c:v>412.5</c:v>
                </c:pt>
                <c:pt idx="166">
                  <c:v>415</c:v>
                </c:pt>
                <c:pt idx="167">
                  <c:v>417.5</c:v>
                </c:pt>
                <c:pt idx="168">
                  <c:v>420</c:v>
                </c:pt>
                <c:pt idx="169">
                  <c:v>422.5</c:v>
                </c:pt>
                <c:pt idx="170">
                  <c:v>425</c:v>
                </c:pt>
                <c:pt idx="171">
                  <c:v>427.5</c:v>
                </c:pt>
                <c:pt idx="172">
                  <c:v>430</c:v>
                </c:pt>
                <c:pt idx="173">
                  <c:v>432.5</c:v>
                </c:pt>
                <c:pt idx="174">
                  <c:v>435</c:v>
                </c:pt>
                <c:pt idx="175">
                  <c:v>437.5</c:v>
                </c:pt>
                <c:pt idx="176">
                  <c:v>440</c:v>
                </c:pt>
                <c:pt idx="177">
                  <c:v>442.5</c:v>
                </c:pt>
                <c:pt idx="178">
                  <c:v>445</c:v>
                </c:pt>
                <c:pt idx="179">
                  <c:v>447.5</c:v>
                </c:pt>
                <c:pt idx="180">
                  <c:v>450</c:v>
                </c:pt>
                <c:pt idx="181">
                  <c:v>452.5</c:v>
                </c:pt>
                <c:pt idx="182">
                  <c:v>455</c:v>
                </c:pt>
                <c:pt idx="183">
                  <c:v>457.5</c:v>
                </c:pt>
                <c:pt idx="184">
                  <c:v>460</c:v>
                </c:pt>
                <c:pt idx="185">
                  <c:v>462.5</c:v>
                </c:pt>
                <c:pt idx="186">
                  <c:v>465</c:v>
                </c:pt>
                <c:pt idx="187">
                  <c:v>467.5</c:v>
                </c:pt>
                <c:pt idx="188">
                  <c:v>470</c:v>
                </c:pt>
                <c:pt idx="189">
                  <c:v>472.5</c:v>
                </c:pt>
                <c:pt idx="190">
                  <c:v>475</c:v>
                </c:pt>
                <c:pt idx="191">
                  <c:v>477.5</c:v>
                </c:pt>
                <c:pt idx="192">
                  <c:v>480</c:v>
                </c:pt>
                <c:pt idx="193">
                  <c:v>482.5</c:v>
                </c:pt>
                <c:pt idx="194">
                  <c:v>485</c:v>
                </c:pt>
                <c:pt idx="195">
                  <c:v>487.5</c:v>
                </c:pt>
                <c:pt idx="196">
                  <c:v>490</c:v>
                </c:pt>
                <c:pt idx="197">
                  <c:v>492.5</c:v>
                </c:pt>
                <c:pt idx="198">
                  <c:v>495</c:v>
                </c:pt>
                <c:pt idx="199">
                  <c:v>497.5</c:v>
                </c:pt>
                <c:pt idx="200">
                  <c:v>500</c:v>
                </c:pt>
                <c:pt idx="201">
                  <c:v>502.5</c:v>
                </c:pt>
                <c:pt idx="202">
                  <c:v>505</c:v>
                </c:pt>
                <c:pt idx="203">
                  <c:v>507.5</c:v>
                </c:pt>
                <c:pt idx="204">
                  <c:v>510</c:v>
                </c:pt>
                <c:pt idx="205">
                  <c:v>512.5</c:v>
                </c:pt>
                <c:pt idx="206">
                  <c:v>515</c:v>
                </c:pt>
                <c:pt idx="207">
                  <c:v>517.5</c:v>
                </c:pt>
                <c:pt idx="208">
                  <c:v>520</c:v>
                </c:pt>
                <c:pt idx="209">
                  <c:v>522.5</c:v>
                </c:pt>
                <c:pt idx="210">
                  <c:v>525</c:v>
                </c:pt>
                <c:pt idx="211">
                  <c:v>527.5</c:v>
                </c:pt>
                <c:pt idx="212">
                  <c:v>530</c:v>
                </c:pt>
                <c:pt idx="213">
                  <c:v>532.5</c:v>
                </c:pt>
                <c:pt idx="214">
                  <c:v>535</c:v>
                </c:pt>
                <c:pt idx="215">
                  <c:v>537.5</c:v>
                </c:pt>
                <c:pt idx="216">
                  <c:v>540</c:v>
                </c:pt>
                <c:pt idx="217">
                  <c:v>542.5</c:v>
                </c:pt>
                <c:pt idx="218">
                  <c:v>545</c:v>
                </c:pt>
                <c:pt idx="219">
                  <c:v>547.5</c:v>
                </c:pt>
                <c:pt idx="220">
                  <c:v>550</c:v>
                </c:pt>
                <c:pt idx="221">
                  <c:v>552.5</c:v>
                </c:pt>
                <c:pt idx="222">
                  <c:v>555</c:v>
                </c:pt>
                <c:pt idx="223">
                  <c:v>557.5</c:v>
                </c:pt>
                <c:pt idx="224">
                  <c:v>560</c:v>
                </c:pt>
                <c:pt idx="225">
                  <c:v>562.5</c:v>
                </c:pt>
                <c:pt idx="226">
                  <c:v>565</c:v>
                </c:pt>
                <c:pt idx="227">
                  <c:v>567.5</c:v>
                </c:pt>
                <c:pt idx="228">
                  <c:v>570</c:v>
                </c:pt>
                <c:pt idx="229">
                  <c:v>572.5</c:v>
                </c:pt>
                <c:pt idx="230">
                  <c:v>575</c:v>
                </c:pt>
                <c:pt idx="231">
                  <c:v>577.5</c:v>
                </c:pt>
                <c:pt idx="232">
                  <c:v>580</c:v>
                </c:pt>
                <c:pt idx="233">
                  <c:v>582.5</c:v>
                </c:pt>
                <c:pt idx="234">
                  <c:v>585</c:v>
                </c:pt>
                <c:pt idx="235">
                  <c:v>587.5</c:v>
                </c:pt>
                <c:pt idx="236">
                  <c:v>590</c:v>
                </c:pt>
                <c:pt idx="237">
                  <c:v>592.5</c:v>
                </c:pt>
                <c:pt idx="238">
                  <c:v>595</c:v>
                </c:pt>
                <c:pt idx="239">
                  <c:v>597.5</c:v>
                </c:pt>
                <c:pt idx="240">
                  <c:v>600</c:v>
                </c:pt>
                <c:pt idx="241">
                  <c:v>602.5</c:v>
                </c:pt>
                <c:pt idx="242">
                  <c:v>605</c:v>
                </c:pt>
                <c:pt idx="243">
                  <c:v>607.5</c:v>
                </c:pt>
                <c:pt idx="244">
                  <c:v>610</c:v>
                </c:pt>
                <c:pt idx="245">
                  <c:v>612.5</c:v>
                </c:pt>
                <c:pt idx="246">
                  <c:v>615</c:v>
                </c:pt>
                <c:pt idx="247">
                  <c:v>617.5</c:v>
                </c:pt>
                <c:pt idx="248">
                  <c:v>620</c:v>
                </c:pt>
                <c:pt idx="249">
                  <c:v>622.5</c:v>
                </c:pt>
                <c:pt idx="250">
                  <c:v>625</c:v>
                </c:pt>
                <c:pt idx="251">
                  <c:v>627.5</c:v>
                </c:pt>
                <c:pt idx="252">
                  <c:v>630</c:v>
                </c:pt>
                <c:pt idx="253">
                  <c:v>632.5</c:v>
                </c:pt>
                <c:pt idx="254">
                  <c:v>635</c:v>
                </c:pt>
                <c:pt idx="255">
                  <c:v>637.5</c:v>
                </c:pt>
                <c:pt idx="256">
                  <c:v>640</c:v>
                </c:pt>
                <c:pt idx="257">
                  <c:v>642.5</c:v>
                </c:pt>
                <c:pt idx="258">
                  <c:v>645</c:v>
                </c:pt>
                <c:pt idx="259">
                  <c:v>647.5</c:v>
                </c:pt>
                <c:pt idx="260">
                  <c:v>650</c:v>
                </c:pt>
                <c:pt idx="261">
                  <c:v>652.5</c:v>
                </c:pt>
                <c:pt idx="262">
                  <c:v>655</c:v>
                </c:pt>
                <c:pt idx="263">
                  <c:v>657.5</c:v>
                </c:pt>
                <c:pt idx="264">
                  <c:v>660</c:v>
                </c:pt>
                <c:pt idx="265">
                  <c:v>662.5</c:v>
                </c:pt>
                <c:pt idx="266">
                  <c:v>665</c:v>
                </c:pt>
                <c:pt idx="267">
                  <c:v>667.5</c:v>
                </c:pt>
                <c:pt idx="268">
                  <c:v>670</c:v>
                </c:pt>
                <c:pt idx="269">
                  <c:v>672.5</c:v>
                </c:pt>
                <c:pt idx="270">
                  <c:v>675</c:v>
                </c:pt>
                <c:pt idx="271">
                  <c:v>677.5</c:v>
                </c:pt>
                <c:pt idx="272">
                  <c:v>680</c:v>
                </c:pt>
                <c:pt idx="273">
                  <c:v>682.5</c:v>
                </c:pt>
                <c:pt idx="274">
                  <c:v>685</c:v>
                </c:pt>
                <c:pt idx="275">
                  <c:v>687.5</c:v>
                </c:pt>
                <c:pt idx="276">
                  <c:v>690</c:v>
                </c:pt>
                <c:pt idx="277">
                  <c:v>692.5</c:v>
                </c:pt>
                <c:pt idx="278">
                  <c:v>695</c:v>
                </c:pt>
                <c:pt idx="279">
                  <c:v>697.5</c:v>
                </c:pt>
                <c:pt idx="280">
                  <c:v>700</c:v>
                </c:pt>
                <c:pt idx="281">
                  <c:v>702.5</c:v>
                </c:pt>
                <c:pt idx="282">
                  <c:v>705</c:v>
                </c:pt>
                <c:pt idx="283">
                  <c:v>707.5</c:v>
                </c:pt>
                <c:pt idx="284">
                  <c:v>710</c:v>
                </c:pt>
                <c:pt idx="285">
                  <c:v>712.5</c:v>
                </c:pt>
                <c:pt idx="286">
                  <c:v>715</c:v>
                </c:pt>
                <c:pt idx="287">
                  <c:v>717.5</c:v>
                </c:pt>
                <c:pt idx="288">
                  <c:v>720</c:v>
                </c:pt>
                <c:pt idx="289">
                  <c:v>722.5</c:v>
                </c:pt>
                <c:pt idx="290">
                  <c:v>725</c:v>
                </c:pt>
                <c:pt idx="291">
                  <c:v>727.5</c:v>
                </c:pt>
                <c:pt idx="292">
                  <c:v>730</c:v>
                </c:pt>
                <c:pt idx="293">
                  <c:v>732.5</c:v>
                </c:pt>
                <c:pt idx="294">
                  <c:v>735</c:v>
                </c:pt>
                <c:pt idx="295">
                  <c:v>737.5</c:v>
                </c:pt>
                <c:pt idx="296">
                  <c:v>740</c:v>
                </c:pt>
                <c:pt idx="297">
                  <c:v>742.5</c:v>
                </c:pt>
                <c:pt idx="298">
                  <c:v>745</c:v>
                </c:pt>
                <c:pt idx="299">
                  <c:v>747.5</c:v>
                </c:pt>
                <c:pt idx="300">
                  <c:v>750</c:v>
                </c:pt>
                <c:pt idx="301">
                  <c:v>752.5</c:v>
                </c:pt>
                <c:pt idx="302">
                  <c:v>755</c:v>
                </c:pt>
                <c:pt idx="303">
                  <c:v>757.5</c:v>
                </c:pt>
                <c:pt idx="304">
                  <c:v>760</c:v>
                </c:pt>
                <c:pt idx="305">
                  <c:v>762.5</c:v>
                </c:pt>
                <c:pt idx="306">
                  <c:v>765</c:v>
                </c:pt>
                <c:pt idx="307">
                  <c:v>767.5</c:v>
                </c:pt>
                <c:pt idx="308">
                  <c:v>770</c:v>
                </c:pt>
                <c:pt idx="309">
                  <c:v>772.5</c:v>
                </c:pt>
                <c:pt idx="310">
                  <c:v>775</c:v>
                </c:pt>
                <c:pt idx="311">
                  <c:v>777.5</c:v>
                </c:pt>
                <c:pt idx="312">
                  <c:v>780</c:v>
                </c:pt>
                <c:pt idx="313">
                  <c:v>782.5</c:v>
                </c:pt>
                <c:pt idx="314">
                  <c:v>785</c:v>
                </c:pt>
                <c:pt idx="315">
                  <c:v>787.5</c:v>
                </c:pt>
                <c:pt idx="316">
                  <c:v>790</c:v>
                </c:pt>
                <c:pt idx="317">
                  <c:v>792.5</c:v>
                </c:pt>
                <c:pt idx="318">
                  <c:v>795</c:v>
                </c:pt>
                <c:pt idx="319">
                  <c:v>797.5</c:v>
                </c:pt>
                <c:pt idx="320">
                  <c:v>800</c:v>
                </c:pt>
                <c:pt idx="321">
                  <c:v>802.5</c:v>
                </c:pt>
                <c:pt idx="322">
                  <c:v>805</c:v>
                </c:pt>
                <c:pt idx="323">
                  <c:v>807.5</c:v>
                </c:pt>
                <c:pt idx="324">
                  <c:v>810</c:v>
                </c:pt>
                <c:pt idx="325">
                  <c:v>812.5</c:v>
                </c:pt>
                <c:pt idx="326">
                  <c:v>815</c:v>
                </c:pt>
                <c:pt idx="327">
                  <c:v>817.5</c:v>
                </c:pt>
                <c:pt idx="328">
                  <c:v>820</c:v>
                </c:pt>
                <c:pt idx="329">
                  <c:v>822.5</c:v>
                </c:pt>
                <c:pt idx="330">
                  <c:v>825</c:v>
                </c:pt>
                <c:pt idx="331">
                  <c:v>827.5</c:v>
                </c:pt>
                <c:pt idx="332">
                  <c:v>830</c:v>
                </c:pt>
                <c:pt idx="333">
                  <c:v>832.5</c:v>
                </c:pt>
                <c:pt idx="334">
                  <c:v>835</c:v>
                </c:pt>
                <c:pt idx="335">
                  <c:v>837.5</c:v>
                </c:pt>
                <c:pt idx="336">
                  <c:v>840</c:v>
                </c:pt>
                <c:pt idx="337">
                  <c:v>842.5</c:v>
                </c:pt>
                <c:pt idx="338">
                  <c:v>845</c:v>
                </c:pt>
                <c:pt idx="339">
                  <c:v>847.5</c:v>
                </c:pt>
                <c:pt idx="340">
                  <c:v>850</c:v>
                </c:pt>
                <c:pt idx="341">
                  <c:v>852.5</c:v>
                </c:pt>
                <c:pt idx="342">
                  <c:v>855</c:v>
                </c:pt>
                <c:pt idx="343">
                  <c:v>857.5</c:v>
                </c:pt>
                <c:pt idx="344">
                  <c:v>860</c:v>
                </c:pt>
                <c:pt idx="345">
                  <c:v>862.5</c:v>
                </c:pt>
                <c:pt idx="346">
                  <c:v>865</c:v>
                </c:pt>
                <c:pt idx="347">
                  <c:v>867.5</c:v>
                </c:pt>
                <c:pt idx="348">
                  <c:v>870</c:v>
                </c:pt>
                <c:pt idx="349">
                  <c:v>872.5</c:v>
                </c:pt>
                <c:pt idx="350">
                  <c:v>875</c:v>
                </c:pt>
                <c:pt idx="351">
                  <c:v>877.5</c:v>
                </c:pt>
                <c:pt idx="352">
                  <c:v>880</c:v>
                </c:pt>
                <c:pt idx="353">
                  <c:v>882.5</c:v>
                </c:pt>
                <c:pt idx="354">
                  <c:v>885</c:v>
                </c:pt>
                <c:pt idx="355">
                  <c:v>887.5</c:v>
                </c:pt>
                <c:pt idx="356">
                  <c:v>890</c:v>
                </c:pt>
                <c:pt idx="357">
                  <c:v>892.5</c:v>
                </c:pt>
                <c:pt idx="358">
                  <c:v>895</c:v>
                </c:pt>
                <c:pt idx="359">
                  <c:v>897.5</c:v>
                </c:pt>
                <c:pt idx="360">
                  <c:v>900</c:v>
                </c:pt>
                <c:pt idx="361">
                  <c:v>902.5</c:v>
                </c:pt>
                <c:pt idx="362">
                  <c:v>905</c:v>
                </c:pt>
                <c:pt idx="363">
                  <c:v>907.5</c:v>
                </c:pt>
                <c:pt idx="364">
                  <c:v>910</c:v>
                </c:pt>
                <c:pt idx="365">
                  <c:v>912.5</c:v>
                </c:pt>
                <c:pt idx="366">
                  <c:v>915</c:v>
                </c:pt>
                <c:pt idx="367">
                  <c:v>917.5</c:v>
                </c:pt>
                <c:pt idx="368">
                  <c:v>920</c:v>
                </c:pt>
                <c:pt idx="369">
                  <c:v>922.5</c:v>
                </c:pt>
                <c:pt idx="370">
                  <c:v>925</c:v>
                </c:pt>
                <c:pt idx="371">
                  <c:v>927.5</c:v>
                </c:pt>
                <c:pt idx="372">
                  <c:v>930</c:v>
                </c:pt>
                <c:pt idx="373">
                  <c:v>932.5</c:v>
                </c:pt>
                <c:pt idx="374">
                  <c:v>935</c:v>
                </c:pt>
                <c:pt idx="375">
                  <c:v>937.5</c:v>
                </c:pt>
                <c:pt idx="376">
                  <c:v>940</c:v>
                </c:pt>
                <c:pt idx="377">
                  <c:v>942.5</c:v>
                </c:pt>
                <c:pt idx="378">
                  <c:v>945</c:v>
                </c:pt>
                <c:pt idx="379">
                  <c:v>947.5</c:v>
                </c:pt>
                <c:pt idx="380">
                  <c:v>950</c:v>
                </c:pt>
                <c:pt idx="381">
                  <c:v>952.5</c:v>
                </c:pt>
                <c:pt idx="382">
                  <c:v>955</c:v>
                </c:pt>
                <c:pt idx="383">
                  <c:v>957.5</c:v>
                </c:pt>
                <c:pt idx="384">
                  <c:v>960</c:v>
                </c:pt>
                <c:pt idx="385">
                  <c:v>962.5</c:v>
                </c:pt>
                <c:pt idx="386">
                  <c:v>965</c:v>
                </c:pt>
                <c:pt idx="387">
                  <c:v>967.5</c:v>
                </c:pt>
                <c:pt idx="388">
                  <c:v>970</c:v>
                </c:pt>
                <c:pt idx="389">
                  <c:v>972.5</c:v>
                </c:pt>
                <c:pt idx="390">
                  <c:v>975</c:v>
                </c:pt>
                <c:pt idx="391">
                  <c:v>977.5</c:v>
                </c:pt>
                <c:pt idx="392">
                  <c:v>980</c:v>
                </c:pt>
                <c:pt idx="393">
                  <c:v>982.5</c:v>
                </c:pt>
                <c:pt idx="394">
                  <c:v>985</c:v>
                </c:pt>
                <c:pt idx="395">
                  <c:v>987.5</c:v>
                </c:pt>
                <c:pt idx="396">
                  <c:v>990</c:v>
                </c:pt>
                <c:pt idx="397">
                  <c:v>992.5</c:v>
                </c:pt>
                <c:pt idx="398">
                  <c:v>995</c:v>
                </c:pt>
                <c:pt idx="399">
                  <c:v>997.5</c:v>
                </c:pt>
                <c:pt idx="400">
                  <c:v>1000</c:v>
                </c:pt>
                <c:pt idx="401">
                  <c:v>1002.5</c:v>
                </c:pt>
                <c:pt idx="402">
                  <c:v>1005</c:v>
                </c:pt>
                <c:pt idx="403">
                  <c:v>1007.5</c:v>
                </c:pt>
                <c:pt idx="404">
                  <c:v>1010</c:v>
                </c:pt>
                <c:pt idx="405">
                  <c:v>1012.5</c:v>
                </c:pt>
                <c:pt idx="406">
                  <c:v>1015</c:v>
                </c:pt>
                <c:pt idx="407">
                  <c:v>1017.5</c:v>
                </c:pt>
                <c:pt idx="408">
                  <c:v>1020</c:v>
                </c:pt>
                <c:pt idx="409">
                  <c:v>1022.5</c:v>
                </c:pt>
                <c:pt idx="410">
                  <c:v>1025</c:v>
                </c:pt>
                <c:pt idx="411">
                  <c:v>1027.5</c:v>
                </c:pt>
                <c:pt idx="412">
                  <c:v>1030</c:v>
                </c:pt>
                <c:pt idx="413">
                  <c:v>1032.5</c:v>
                </c:pt>
                <c:pt idx="414">
                  <c:v>1035</c:v>
                </c:pt>
                <c:pt idx="415">
                  <c:v>1037.5</c:v>
                </c:pt>
                <c:pt idx="416">
                  <c:v>1040</c:v>
                </c:pt>
                <c:pt idx="417">
                  <c:v>1042.5</c:v>
                </c:pt>
                <c:pt idx="418">
                  <c:v>1045</c:v>
                </c:pt>
                <c:pt idx="419">
                  <c:v>1047.5</c:v>
                </c:pt>
                <c:pt idx="420">
                  <c:v>1050</c:v>
                </c:pt>
                <c:pt idx="421">
                  <c:v>1052.5</c:v>
                </c:pt>
                <c:pt idx="422">
                  <c:v>1055</c:v>
                </c:pt>
                <c:pt idx="423">
                  <c:v>1057.5</c:v>
                </c:pt>
                <c:pt idx="424">
                  <c:v>1060</c:v>
                </c:pt>
                <c:pt idx="425">
                  <c:v>1062.5</c:v>
                </c:pt>
                <c:pt idx="426">
                  <c:v>1065</c:v>
                </c:pt>
                <c:pt idx="427">
                  <c:v>1067.5</c:v>
                </c:pt>
                <c:pt idx="428">
                  <c:v>1070</c:v>
                </c:pt>
                <c:pt idx="429">
                  <c:v>1072.5</c:v>
                </c:pt>
                <c:pt idx="430">
                  <c:v>1075</c:v>
                </c:pt>
                <c:pt idx="431">
                  <c:v>1077.5</c:v>
                </c:pt>
                <c:pt idx="432">
                  <c:v>1080</c:v>
                </c:pt>
                <c:pt idx="433">
                  <c:v>1082.5</c:v>
                </c:pt>
                <c:pt idx="434">
                  <c:v>1085</c:v>
                </c:pt>
                <c:pt idx="435">
                  <c:v>1087.5</c:v>
                </c:pt>
                <c:pt idx="436">
                  <c:v>1090</c:v>
                </c:pt>
                <c:pt idx="437">
                  <c:v>1092.5</c:v>
                </c:pt>
                <c:pt idx="438">
                  <c:v>1095</c:v>
                </c:pt>
                <c:pt idx="439">
                  <c:v>1097.5</c:v>
                </c:pt>
                <c:pt idx="440">
                  <c:v>1100</c:v>
                </c:pt>
                <c:pt idx="441">
                  <c:v>1102.5</c:v>
                </c:pt>
                <c:pt idx="442">
                  <c:v>1105</c:v>
                </c:pt>
                <c:pt idx="443">
                  <c:v>1107.5</c:v>
                </c:pt>
                <c:pt idx="444">
                  <c:v>1110</c:v>
                </c:pt>
                <c:pt idx="445">
                  <c:v>1112.5</c:v>
                </c:pt>
                <c:pt idx="446">
                  <c:v>1115</c:v>
                </c:pt>
                <c:pt idx="447">
                  <c:v>1117.5</c:v>
                </c:pt>
                <c:pt idx="448">
                  <c:v>1120</c:v>
                </c:pt>
                <c:pt idx="449">
                  <c:v>1122.5</c:v>
                </c:pt>
                <c:pt idx="450">
                  <c:v>1125</c:v>
                </c:pt>
                <c:pt idx="451">
                  <c:v>1127.5</c:v>
                </c:pt>
                <c:pt idx="452">
                  <c:v>1130</c:v>
                </c:pt>
                <c:pt idx="453">
                  <c:v>1132.5</c:v>
                </c:pt>
                <c:pt idx="454">
                  <c:v>1135</c:v>
                </c:pt>
                <c:pt idx="455">
                  <c:v>1137.5</c:v>
                </c:pt>
                <c:pt idx="456">
                  <c:v>1140</c:v>
                </c:pt>
                <c:pt idx="457">
                  <c:v>1142.5</c:v>
                </c:pt>
                <c:pt idx="458">
                  <c:v>1145</c:v>
                </c:pt>
                <c:pt idx="459">
                  <c:v>1147.5</c:v>
                </c:pt>
                <c:pt idx="460">
                  <c:v>1150</c:v>
                </c:pt>
                <c:pt idx="461">
                  <c:v>1152.5</c:v>
                </c:pt>
                <c:pt idx="462">
                  <c:v>1155</c:v>
                </c:pt>
                <c:pt idx="463">
                  <c:v>1157.5</c:v>
                </c:pt>
                <c:pt idx="464">
                  <c:v>1160</c:v>
                </c:pt>
                <c:pt idx="465">
                  <c:v>1162.5</c:v>
                </c:pt>
                <c:pt idx="466">
                  <c:v>1165</c:v>
                </c:pt>
                <c:pt idx="467">
                  <c:v>1167.5</c:v>
                </c:pt>
                <c:pt idx="468">
                  <c:v>1170</c:v>
                </c:pt>
                <c:pt idx="469">
                  <c:v>1172.5</c:v>
                </c:pt>
                <c:pt idx="470">
                  <c:v>1175</c:v>
                </c:pt>
                <c:pt idx="471">
                  <c:v>1177.5</c:v>
                </c:pt>
                <c:pt idx="472">
                  <c:v>1180</c:v>
                </c:pt>
                <c:pt idx="473">
                  <c:v>1182.5</c:v>
                </c:pt>
                <c:pt idx="474">
                  <c:v>1185</c:v>
                </c:pt>
                <c:pt idx="475">
                  <c:v>1187.5</c:v>
                </c:pt>
                <c:pt idx="476">
                  <c:v>1190</c:v>
                </c:pt>
                <c:pt idx="477">
                  <c:v>1192.5</c:v>
                </c:pt>
                <c:pt idx="478">
                  <c:v>1195</c:v>
                </c:pt>
                <c:pt idx="479">
                  <c:v>1197.5</c:v>
                </c:pt>
                <c:pt idx="480">
                  <c:v>1200</c:v>
                </c:pt>
                <c:pt idx="481">
                  <c:v>1202.5</c:v>
                </c:pt>
                <c:pt idx="482">
                  <c:v>1205</c:v>
                </c:pt>
                <c:pt idx="483">
                  <c:v>1207.5</c:v>
                </c:pt>
                <c:pt idx="484">
                  <c:v>1210</c:v>
                </c:pt>
                <c:pt idx="485">
                  <c:v>1212.5</c:v>
                </c:pt>
                <c:pt idx="486">
                  <c:v>1215</c:v>
                </c:pt>
                <c:pt idx="487">
                  <c:v>1217.5</c:v>
                </c:pt>
                <c:pt idx="488">
                  <c:v>1220</c:v>
                </c:pt>
                <c:pt idx="489">
                  <c:v>1222.5</c:v>
                </c:pt>
                <c:pt idx="490">
                  <c:v>1225</c:v>
                </c:pt>
                <c:pt idx="491">
                  <c:v>1227.5</c:v>
                </c:pt>
                <c:pt idx="492">
                  <c:v>1230</c:v>
                </c:pt>
                <c:pt idx="493">
                  <c:v>1232.5</c:v>
                </c:pt>
                <c:pt idx="494">
                  <c:v>1235</c:v>
                </c:pt>
                <c:pt idx="495">
                  <c:v>1237.5</c:v>
                </c:pt>
                <c:pt idx="496">
                  <c:v>1240</c:v>
                </c:pt>
                <c:pt idx="497">
                  <c:v>1242.5</c:v>
                </c:pt>
                <c:pt idx="498">
                  <c:v>1245</c:v>
                </c:pt>
                <c:pt idx="499">
                  <c:v>1247.5</c:v>
                </c:pt>
                <c:pt idx="500">
                  <c:v>1250</c:v>
                </c:pt>
                <c:pt idx="501">
                  <c:v>1252.5</c:v>
                </c:pt>
                <c:pt idx="502">
                  <c:v>1255</c:v>
                </c:pt>
                <c:pt idx="503">
                  <c:v>1257.5</c:v>
                </c:pt>
                <c:pt idx="504">
                  <c:v>1260</c:v>
                </c:pt>
                <c:pt idx="505">
                  <c:v>1262.5</c:v>
                </c:pt>
                <c:pt idx="506">
                  <c:v>1265</c:v>
                </c:pt>
                <c:pt idx="507">
                  <c:v>1267.5</c:v>
                </c:pt>
                <c:pt idx="508">
                  <c:v>1270</c:v>
                </c:pt>
                <c:pt idx="509">
                  <c:v>1272.5</c:v>
                </c:pt>
                <c:pt idx="510">
                  <c:v>1275</c:v>
                </c:pt>
                <c:pt idx="511">
                  <c:v>1277.5</c:v>
                </c:pt>
                <c:pt idx="512">
                  <c:v>1280</c:v>
                </c:pt>
                <c:pt idx="513">
                  <c:v>1282.5</c:v>
                </c:pt>
                <c:pt idx="514">
                  <c:v>1285</c:v>
                </c:pt>
                <c:pt idx="515">
                  <c:v>1287.5</c:v>
                </c:pt>
                <c:pt idx="516">
                  <c:v>1290</c:v>
                </c:pt>
                <c:pt idx="517">
                  <c:v>1292.5</c:v>
                </c:pt>
                <c:pt idx="518">
                  <c:v>1295</c:v>
                </c:pt>
                <c:pt idx="519">
                  <c:v>1297.5</c:v>
                </c:pt>
                <c:pt idx="520">
                  <c:v>1300</c:v>
                </c:pt>
                <c:pt idx="521">
                  <c:v>1302.5</c:v>
                </c:pt>
                <c:pt idx="522">
                  <c:v>1305</c:v>
                </c:pt>
                <c:pt idx="523">
                  <c:v>1307.5</c:v>
                </c:pt>
                <c:pt idx="524">
                  <c:v>1310</c:v>
                </c:pt>
                <c:pt idx="525">
                  <c:v>1312.5</c:v>
                </c:pt>
                <c:pt idx="526">
                  <c:v>1315</c:v>
                </c:pt>
                <c:pt idx="527">
                  <c:v>1317.5</c:v>
                </c:pt>
                <c:pt idx="528">
                  <c:v>1320</c:v>
                </c:pt>
                <c:pt idx="529">
                  <c:v>1322.5</c:v>
                </c:pt>
                <c:pt idx="530">
                  <c:v>1325</c:v>
                </c:pt>
                <c:pt idx="531">
                  <c:v>1327.5</c:v>
                </c:pt>
                <c:pt idx="532">
                  <c:v>1330</c:v>
                </c:pt>
                <c:pt idx="533">
                  <c:v>1332.5</c:v>
                </c:pt>
                <c:pt idx="534">
                  <c:v>1335</c:v>
                </c:pt>
                <c:pt idx="535">
                  <c:v>1337.5</c:v>
                </c:pt>
                <c:pt idx="536">
                  <c:v>1340</c:v>
                </c:pt>
                <c:pt idx="537">
                  <c:v>1342.5</c:v>
                </c:pt>
                <c:pt idx="538">
                  <c:v>1345</c:v>
                </c:pt>
                <c:pt idx="539">
                  <c:v>1347.5</c:v>
                </c:pt>
                <c:pt idx="540">
                  <c:v>1350</c:v>
                </c:pt>
                <c:pt idx="541">
                  <c:v>1352.5</c:v>
                </c:pt>
                <c:pt idx="542">
                  <c:v>1355</c:v>
                </c:pt>
                <c:pt idx="543">
                  <c:v>1357.5</c:v>
                </c:pt>
                <c:pt idx="544">
                  <c:v>1360</c:v>
                </c:pt>
                <c:pt idx="545">
                  <c:v>1362.5</c:v>
                </c:pt>
                <c:pt idx="546">
                  <c:v>1365</c:v>
                </c:pt>
                <c:pt idx="547">
                  <c:v>1367.5</c:v>
                </c:pt>
                <c:pt idx="548">
                  <c:v>1370</c:v>
                </c:pt>
                <c:pt idx="549">
                  <c:v>1372.5</c:v>
                </c:pt>
                <c:pt idx="550">
                  <c:v>1375</c:v>
                </c:pt>
                <c:pt idx="551">
                  <c:v>1377.5</c:v>
                </c:pt>
                <c:pt idx="552">
                  <c:v>1380</c:v>
                </c:pt>
                <c:pt idx="553">
                  <c:v>1382.5</c:v>
                </c:pt>
                <c:pt idx="554">
                  <c:v>1385</c:v>
                </c:pt>
                <c:pt idx="555">
                  <c:v>1387.5</c:v>
                </c:pt>
                <c:pt idx="556">
                  <c:v>1390</c:v>
                </c:pt>
                <c:pt idx="557">
                  <c:v>1392.5</c:v>
                </c:pt>
                <c:pt idx="558">
                  <c:v>1395</c:v>
                </c:pt>
                <c:pt idx="559">
                  <c:v>1397.5</c:v>
                </c:pt>
                <c:pt idx="560">
                  <c:v>1400</c:v>
                </c:pt>
                <c:pt idx="561">
                  <c:v>1402.5</c:v>
                </c:pt>
                <c:pt idx="562">
                  <c:v>1405</c:v>
                </c:pt>
                <c:pt idx="563">
                  <c:v>1407.5</c:v>
                </c:pt>
                <c:pt idx="564">
                  <c:v>1410</c:v>
                </c:pt>
                <c:pt idx="565">
                  <c:v>1412.5</c:v>
                </c:pt>
                <c:pt idx="566">
                  <c:v>1415</c:v>
                </c:pt>
                <c:pt idx="567">
                  <c:v>1417.5</c:v>
                </c:pt>
                <c:pt idx="568">
                  <c:v>1420</c:v>
                </c:pt>
                <c:pt idx="569">
                  <c:v>1422.5</c:v>
                </c:pt>
                <c:pt idx="570">
                  <c:v>1425</c:v>
                </c:pt>
                <c:pt idx="571">
                  <c:v>1427.5</c:v>
                </c:pt>
                <c:pt idx="572">
                  <c:v>1430</c:v>
                </c:pt>
                <c:pt idx="573">
                  <c:v>1432.5</c:v>
                </c:pt>
                <c:pt idx="574">
                  <c:v>1435</c:v>
                </c:pt>
                <c:pt idx="575">
                  <c:v>1437.5</c:v>
                </c:pt>
                <c:pt idx="576">
                  <c:v>1440</c:v>
                </c:pt>
                <c:pt idx="577">
                  <c:v>1442.5</c:v>
                </c:pt>
                <c:pt idx="578">
                  <c:v>1445</c:v>
                </c:pt>
                <c:pt idx="579">
                  <c:v>1447.5</c:v>
                </c:pt>
                <c:pt idx="580">
                  <c:v>1450</c:v>
                </c:pt>
                <c:pt idx="581">
                  <c:v>1452.5</c:v>
                </c:pt>
                <c:pt idx="582">
                  <c:v>1455</c:v>
                </c:pt>
                <c:pt idx="583">
                  <c:v>1457.5</c:v>
                </c:pt>
                <c:pt idx="584">
                  <c:v>1460</c:v>
                </c:pt>
                <c:pt idx="585">
                  <c:v>1462.5</c:v>
                </c:pt>
                <c:pt idx="586">
                  <c:v>1465</c:v>
                </c:pt>
                <c:pt idx="587">
                  <c:v>1467.5</c:v>
                </c:pt>
                <c:pt idx="588">
                  <c:v>1470</c:v>
                </c:pt>
                <c:pt idx="589">
                  <c:v>1472.5</c:v>
                </c:pt>
                <c:pt idx="590">
                  <c:v>1475</c:v>
                </c:pt>
                <c:pt idx="591">
                  <c:v>1477.5</c:v>
                </c:pt>
                <c:pt idx="592">
                  <c:v>1480</c:v>
                </c:pt>
                <c:pt idx="593">
                  <c:v>1482.5</c:v>
                </c:pt>
                <c:pt idx="594">
                  <c:v>1485</c:v>
                </c:pt>
                <c:pt idx="595">
                  <c:v>1487.5</c:v>
                </c:pt>
                <c:pt idx="596">
                  <c:v>1490</c:v>
                </c:pt>
                <c:pt idx="597">
                  <c:v>1492.5</c:v>
                </c:pt>
                <c:pt idx="598">
                  <c:v>1495</c:v>
                </c:pt>
                <c:pt idx="599">
                  <c:v>1497.5</c:v>
                </c:pt>
                <c:pt idx="600">
                  <c:v>1500</c:v>
                </c:pt>
                <c:pt idx="601">
                  <c:v>1502.5</c:v>
                </c:pt>
                <c:pt idx="602">
                  <c:v>1505</c:v>
                </c:pt>
                <c:pt idx="603">
                  <c:v>1507.5</c:v>
                </c:pt>
                <c:pt idx="604">
                  <c:v>1510</c:v>
                </c:pt>
                <c:pt idx="605">
                  <c:v>1512.5</c:v>
                </c:pt>
                <c:pt idx="606">
                  <c:v>1515</c:v>
                </c:pt>
                <c:pt idx="607">
                  <c:v>1517.5</c:v>
                </c:pt>
                <c:pt idx="608">
                  <c:v>1520</c:v>
                </c:pt>
                <c:pt idx="609">
                  <c:v>1522.5</c:v>
                </c:pt>
                <c:pt idx="610">
                  <c:v>1525</c:v>
                </c:pt>
                <c:pt idx="611">
                  <c:v>1527.5</c:v>
                </c:pt>
                <c:pt idx="612">
                  <c:v>1530</c:v>
                </c:pt>
                <c:pt idx="613">
                  <c:v>1532.5</c:v>
                </c:pt>
                <c:pt idx="614">
                  <c:v>1535</c:v>
                </c:pt>
                <c:pt idx="615">
                  <c:v>1537.5</c:v>
                </c:pt>
                <c:pt idx="616">
                  <c:v>1540</c:v>
                </c:pt>
                <c:pt idx="617">
                  <c:v>1542.5</c:v>
                </c:pt>
                <c:pt idx="618">
                  <c:v>1545</c:v>
                </c:pt>
                <c:pt idx="619">
                  <c:v>1547.5</c:v>
                </c:pt>
                <c:pt idx="620">
                  <c:v>1550</c:v>
                </c:pt>
                <c:pt idx="621">
                  <c:v>1552.5</c:v>
                </c:pt>
                <c:pt idx="622">
                  <c:v>1555</c:v>
                </c:pt>
                <c:pt idx="623">
                  <c:v>1557.5</c:v>
                </c:pt>
                <c:pt idx="624">
                  <c:v>1560</c:v>
                </c:pt>
                <c:pt idx="625">
                  <c:v>1562.5</c:v>
                </c:pt>
                <c:pt idx="626">
                  <c:v>1565</c:v>
                </c:pt>
                <c:pt idx="627">
                  <c:v>1567.5</c:v>
                </c:pt>
                <c:pt idx="628">
                  <c:v>1570</c:v>
                </c:pt>
                <c:pt idx="629">
                  <c:v>1572.5</c:v>
                </c:pt>
                <c:pt idx="630">
                  <c:v>1575</c:v>
                </c:pt>
                <c:pt idx="631">
                  <c:v>1577.5</c:v>
                </c:pt>
                <c:pt idx="632">
                  <c:v>1580</c:v>
                </c:pt>
                <c:pt idx="633">
                  <c:v>1582.5</c:v>
                </c:pt>
                <c:pt idx="634">
                  <c:v>1585</c:v>
                </c:pt>
                <c:pt idx="635">
                  <c:v>1587.5</c:v>
                </c:pt>
                <c:pt idx="636">
                  <c:v>1590</c:v>
                </c:pt>
                <c:pt idx="637">
                  <c:v>1592.5</c:v>
                </c:pt>
                <c:pt idx="638">
                  <c:v>1595</c:v>
                </c:pt>
                <c:pt idx="639">
                  <c:v>1597.5</c:v>
                </c:pt>
                <c:pt idx="640">
                  <c:v>1600</c:v>
                </c:pt>
                <c:pt idx="641">
                  <c:v>1602.5</c:v>
                </c:pt>
                <c:pt idx="642">
                  <c:v>1605</c:v>
                </c:pt>
                <c:pt idx="643">
                  <c:v>1607.5</c:v>
                </c:pt>
                <c:pt idx="644">
                  <c:v>1610</c:v>
                </c:pt>
                <c:pt idx="645">
                  <c:v>1612.5</c:v>
                </c:pt>
                <c:pt idx="646">
                  <c:v>1615</c:v>
                </c:pt>
                <c:pt idx="647">
                  <c:v>1617.5</c:v>
                </c:pt>
                <c:pt idx="648">
                  <c:v>1620</c:v>
                </c:pt>
                <c:pt idx="649">
                  <c:v>1622.5</c:v>
                </c:pt>
                <c:pt idx="650">
                  <c:v>1625</c:v>
                </c:pt>
                <c:pt idx="651">
                  <c:v>1627.5</c:v>
                </c:pt>
                <c:pt idx="652">
                  <c:v>1630</c:v>
                </c:pt>
                <c:pt idx="653">
                  <c:v>1632.5</c:v>
                </c:pt>
                <c:pt idx="654">
                  <c:v>1635</c:v>
                </c:pt>
                <c:pt idx="655">
                  <c:v>1637.5</c:v>
                </c:pt>
                <c:pt idx="656">
                  <c:v>1640</c:v>
                </c:pt>
                <c:pt idx="657">
                  <c:v>1642.5</c:v>
                </c:pt>
                <c:pt idx="658">
                  <c:v>1645</c:v>
                </c:pt>
                <c:pt idx="659">
                  <c:v>1647.5</c:v>
                </c:pt>
                <c:pt idx="660">
                  <c:v>1650</c:v>
                </c:pt>
                <c:pt idx="661">
                  <c:v>1652.5</c:v>
                </c:pt>
                <c:pt idx="662">
                  <c:v>1655</c:v>
                </c:pt>
                <c:pt idx="663">
                  <c:v>1657.5</c:v>
                </c:pt>
                <c:pt idx="664">
                  <c:v>1660</c:v>
                </c:pt>
                <c:pt idx="665">
                  <c:v>1662.5</c:v>
                </c:pt>
                <c:pt idx="666">
                  <c:v>1665</c:v>
                </c:pt>
                <c:pt idx="667">
                  <c:v>1667.5</c:v>
                </c:pt>
                <c:pt idx="668">
                  <c:v>1670</c:v>
                </c:pt>
                <c:pt idx="669">
                  <c:v>1672.5</c:v>
                </c:pt>
                <c:pt idx="670">
                  <c:v>1675</c:v>
                </c:pt>
                <c:pt idx="671">
                  <c:v>1677.5</c:v>
                </c:pt>
                <c:pt idx="672">
                  <c:v>1680</c:v>
                </c:pt>
                <c:pt idx="673">
                  <c:v>1682.5</c:v>
                </c:pt>
                <c:pt idx="674">
                  <c:v>1685</c:v>
                </c:pt>
                <c:pt idx="675">
                  <c:v>1687.5</c:v>
                </c:pt>
                <c:pt idx="676">
                  <c:v>1690</c:v>
                </c:pt>
                <c:pt idx="677">
                  <c:v>1692.5</c:v>
                </c:pt>
                <c:pt idx="678">
                  <c:v>1695</c:v>
                </c:pt>
                <c:pt idx="679">
                  <c:v>1697.5</c:v>
                </c:pt>
                <c:pt idx="680">
                  <c:v>1700</c:v>
                </c:pt>
                <c:pt idx="681">
                  <c:v>1702.5</c:v>
                </c:pt>
                <c:pt idx="682">
                  <c:v>1705</c:v>
                </c:pt>
                <c:pt idx="683">
                  <c:v>1707.5</c:v>
                </c:pt>
                <c:pt idx="684">
                  <c:v>1710</c:v>
                </c:pt>
                <c:pt idx="685">
                  <c:v>1712.5</c:v>
                </c:pt>
                <c:pt idx="686">
                  <c:v>1715</c:v>
                </c:pt>
                <c:pt idx="687">
                  <c:v>1717.5</c:v>
                </c:pt>
                <c:pt idx="688">
                  <c:v>1720</c:v>
                </c:pt>
                <c:pt idx="689">
                  <c:v>1722.5</c:v>
                </c:pt>
                <c:pt idx="690">
                  <c:v>1725</c:v>
                </c:pt>
                <c:pt idx="691">
                  <c:v>1727.5</c:v>
                </c:pt>
                <c:pt idx="692">
                  <c:v>1730</c:v>
                </c:pt>
                <c:pt idx="693">
                  <c:v>1732.5</c:v>
                </c:pt>
                <c:pt idx="694">
                  <c:v>1735</c:v>
                </c:pt>
                <c:pt idx="695">
                  <c:v>1737.5</c:v>
                </c:pt>
                <c:pt idx="696">
                  <c:v>1740</c:v>
                </c:pt>
                <c:pt idx="697">
                  <c:v>1742.5</c:v>
                </c:pt>
                <c:pt idx="698">
                  <c:v>1745</c:v>
                </c:pt>
                <c:pt idx="699">
                  <c:v>1747.5</c:v>
                </c:pt>
                <c:pt idx="700">
                  <c:v>1750</c:v>
                </c:pt>
                <c:pt idx="701">
                  <c:v>1752.5</c:v>
                </c:pt>
                <c:pt idx="702">
                  <c:v>1755</c:v>
                </c:pt>
                <c:pt idx="703">
                  <c:v>1757.5</c:v>
                </c:pt>
                <c:pt idx="704">
                  <c:v>1760</c:v>
                </c:pt>
                <c:pt idx="705">
                  <c:v>1762.5</c:v>
                </c:pt>
                <c:pt idx="706">
                  <c:v>1765</c:v>
                </c:pt>
                <c:pt idx="707">
                  <c:v>1767.5</c:v>
                </c:pt>
                <c:pt idx="708">
                  <c:v>1770</c:v>
                </c:pt>
                <c:pt idx="709">
                  <c:v>1772.5</c:v>
                </c:pt>
                <c:pt idx="710">
                  <c:v>1775</c:v>
                </c:pt>
                <c:pt idx="711">
                  <c:v>1777.5</c:v>
                </c:pt>
                <c:pt idx="712">
                  <c:v>1780</c:v>
                </c:pt>
                <c:pt idx="713">
                  <c:v>1782.5</c:v>
                </c:pt>
                <c:pt idx="714">
                  <c:v>1785</c:v>
                </c:pt>
                <c:pt idx="715">
                  <c:v>1787.5</c:v>
                </c:pt>
                <c:pt idx="716">
                  <c:v>1790</c:v>
                </c:pt>
                <c:pt idx="717">
                  <c:v>1792.5</c:v>
                </c:pt>
                <c:pt idx="718">
                  <c:v>1795</c:v>
                </c:pt>
                <c:pt idx="719">
                  <c:v>1797.5</c:v>
                </c:pt>
                <c:pt idx="720">
                  <c:v>1800</c:v>
                </c:pt>
                <c:pt idx="721">
                  <c:v>1802.5</c:v>
                </c:pt>
                <c:pt idx="722">
                  <c:v>1805</c:v>
                </c:pt>
                <c:pt idx="723">
                  <c:v>1807.5</c:v>
                </c:pt>
                <c:pt idx="724">
                  <c:v>1810</c:v>
                </c:pt>
                <c:pt idx="725">
                  <c:v>1812.5</c:v>
                </c:pt>
                <c:pt idx="726">
                  <c:v>1815</c:v>
                </c:pt>
                <c:pt idx="727">
                  <c:v>1817.5</c:v>
                </c:pt>
                <c:pt idx="728">
                  <c:v>1820</c:v>
                </c:pt>
                <c:pt idx="729">
                  <c:v>1822.5</c:v>
                </c:pt>
                <c:pt idx="730">
                  <c:v>1825</c:v>
                </c:pt>
                <c:pt idx="731">
                  <c:v>1827.5</c:v>
                </c:pt>
                <c:pt idx="732">
                  <c:v>1830</c:v>
                </c:pt>
                <c:pt idx="733">
                  <c:v>1832.5</c:v>
                </c:pt>
                <c:pt idx="734">
                  <c:v>1835</c:v>
                </c:pt>
                <c:pt idx="735">
                  <c:v>1837.5</c:v>
                </c:pt>
                <c:pt idx="736">
                  <c:v>1840</c:v>
                </c:pt>
                <c:pt idx="737">
                  <c:v>1842.5</c:v>
                </c:pt>
                <c:pt idx="738">
                  <c:v>1845</c:v>
                </c:pt>
                <c:pt idx="739">
                  <c:v>1847.5</c:v>
                </c:pt>
                <c:pt idx="740">
                  <c:v>1850</c:v>
                </c:pt>
                <c:pt idx="741">
                  <c:v>1852.5</c:v>
                </c:pt>
                <c:pt idx="742">
                  <c:v>1855</c:v>
                </c:pt>
                <c:pt idx="743">
                  <c:v>1857.5</c:v>
                </c:pt>
                <c:pt idx="744">
                  <c:v>1860</c:v>
                </c:pt>
                <c:pt idx="745">
                  <c:v>1862.5</c:v>
                </c:pt>
                <c:pt idx="746">
                  <c:v>1865</c:v>
                </c:pt>
                <c:pt idx="747">
                  <c:v>1867.5</c:v>
                </c:pt>
                <c:pt idx="748">
                  <c:v>1870</c:v>
                </c:pt>
                <c:pt idx="749">
                  <c:v>1872.5</c:v>
                </c:pt>
                <c:pt idx="750">
                  <c:v>1875</c:v>
                </c:pt>
                <c:pt idx="751">
                  <c:v>1877.5</c:v>
                </c:pt>
                <c:pt idx="752">
                  <c:v>1880</c:v>
                </c:pt>
                <c:pt idx="753">
                  <c:v>1882.5</c:v>
                </c:pt>
                <c:pt idx="754">
                  <c:v>1885</c:v>
                </c:pt>
                <c:pt idx="755">
                  <c:v>1887.5</c:v>
                </c:pt>
                <c:pt idx="756">
                  <c:v>1890</c:v>
                </c:pt>
                <c:pt idx="757">
                  <c:v>1892.5</c:v>
                </c:pt>
                <c:pt idx="758">
                  <c:v>1895</c:v>
                </c:pt>
                <c:pt idx="759">
                  <c:v>1897.5</c:v>
                </c:pt>
                <c:pt idx="760">
                  <c:v>1900</c:v>
                </c:pt>
                <c:pt idx="761">
                  <c:v>1902.5</c:v>
                </c:pt>
                <c:pt idx="762">
                  <c:v>1905</c:v>
                </c:pt>
                <c:pt idx="763">
                  <c:v>1907.5</c:v>
                </c:pt>
                <c:pt idx="764">
                  <c:v>1910</c:v>
                </c:pt>
                <c:pt idx="765">
                  <c:v>1912.5</c:v>
                </c:pt>
                <c:pt idx="766">
                  <c:v>1915</c:v>
                </c:pt>
                <c:pt idx="767">
                  <c:v>1917.5</c:v>
                </c:pt>
                <c:pt idx="768">
                  <c:v>1920</c:v>
                </c:pt>
                <c:pt idx="769">
                  <c:v>1922.5</c:v>
                </c:pt>
                <c:pt idx="770">
                  <c:v>1925</c:v>
                </c:pt>
                <c:pt idx="771">
                  <c:v>1927.5</c:v>
                </c:pt>
                <c:pt idx="772">
                  <c:v>1930</c:v>
                </c:pt>
                <c:pt idx="773">
                  <c:v>1932.5</c:v>
                </c:pt>
                <c:pt idx="774">
                  <c:v>1935</c:v>
                </c:pt>
                <c:pt idx="775">
                  <c:v>1937.5</c:v>
                </c:pt>
                <c:pt idx="776">
                  <c:v>1940</c:v>
                </c:pt>
                <c:pt idx="777">
                  <c:v>1942.5</c:v>
                </c:pt>
                <c:pt idx="778">
                  <c:v>1945</c:v>
                </c:pt>
                <c:pt idx="779">
                  <c:v>1947.5</c:v>
                </c:pt>
                <c:pt idx="780">
                  <c:v>1950</c:v>
                </c:pt>
                <c:pt idx="781">
                  <c:v>1952.5</c:v>
                </c:pt>
                <c:pt idx="782">
                  <c:v>1955</c:v>
                </c:pt>
                <c:pt idx="783">
                  <c:v>1957.5</c:v>
                </c:pt>
                <c:pt idx="784">
                  <c:v>1960</c:v>
                </c:pt>
                <c:pt idx="785">
                  <c:v>1962.5</c:v>
                </c:pt>
                <c:pt idx="786">
                  <c:v>1965</c:v>
                </c:pt>
                <c:pt idx="787">
                  <c:v>1967.5</c:v>
                </c:pt>
                <c:pt idx="788">
                  <c:v>1970</c:v>
                </c:pt>
                <c:pt idx="789">
                  <c:v>1972.5</c:v>
                </c:pt>
                <c:pt idx="790">
                  <c:v>1975</c:v>
                </c:pt>
                <c:pt idx="791">
                  <c:v>1977.5</c:v>
                </c:pt>
                <c:pt idx="792">
                  <c:v>1980</c:v>
                </c:pt>
                <c:pt idx="793">
                  <c:v>1982.5</c:v>
                </c:pt>
                <c:pt idx="794">
                  <c:v>1985</c:v>
                </c:pt>
                <c:pt idx="795">
                  <c:v>1987.5</c:v>
                </c:pt>
                <c:pt idx="796">
                  <c:v>1990</c:v>
                </c:pt>
                <c:pt idx="797">
                  <c:v>1992.5</c:v>
                </c:pt>
                <c:pt idx="798">
                  <c:v>1995</c:v>
                </c:pt>
                <c:pt idx="799">
                  <c:v>1997.5</c:v>
                </c:pt>
                <c:pt idx="800">
                  <c:v>2000</c:v>
                </c:pt>
                <c:pt idx="801">
                  <c:v>2002.5</c:v>
                </c:pt>
                <c:pt idx="802">
                  <c:v>2005</c:v>
                </c:pt>
                <c:pt idx="803">
                  <c:v>2007.5</c:v>
                </c:pt>
                <c:pt idx="804">
                  <c:v>2010</c:v>
                </c:pt>
                <c:pt idx="805">
                  <c:v>2012.5</c:v>
                </c:pt>
                <c:pt idx="806">
                  <c:v>2015</c:v>
                </c:pt>
                <c:pt idx="807">
                  <c:v>2017.5</c:v>
                </c:pt>
                <c:pt idx="808">
                  <c:v>2020</c:v>
                </c:pt>
                <c:pt idx="809">
                  <c:v>2022.5</c:v>
                </c:pt>
                <c:pt idx="810">
                  <c:v>2025</c:v>
                </c:pt>
                <c:pt idx="811">
                  <c:v>2027.5</c:v>
                </c:pt>
                <c:pt idx="812">
                  <c:v>2030</c:v>
                </c:pt>
                <c:pt idx="813">
                  <c:v>2032.5</c:v>
                </c:pt>
                <c:pt idx="814">
                  <c:v>2035</c:v>
                </c:pt>
                <c:pt idx="815">
                  <c:v>2037.5</c:v>
                </c:pt>
                <c:pt idx="816">
                  <c:v>2040</c:v>
                </c:pt>
                <c:pt idx="817">
                  <c:v>2042.5</c:v>
                </c:pt>
                <c:pt idx="818">
                  <c:v>2045</c:v>
                </c:pt>
                <c:pt idx="819">
                  <c:v>2047.5</c:v>
                </c:pt>
                <c:pt idx="820">
                  <c:v>2050</c:v>
                </c:pt>
                <c:pt idx="821">
                  <c:v>2052.5</c:v>
                </c:pt>
                <c:pt idx="822">
                  <c:v>2055</c:v>
                </c:pt>
                <c:pt idx="823">
                  <c:v>2057.5</c:v>
                </c:pt>
                <c:pt idx="824">
                  <c:v>2060</c:v>
                </c:pt>
                <c:pt idx="825">
                  <c:v>2062.5</c:v>
                </c:pt>
                <c:pt idx="826">
                  <c:v>2065</c:v>
                </c:pt>
                <c:pt idx="827">
                  <c:v>2067.5</c:v>
                </c:pt>
                <c:pt idx="828">
                  <c:v>2070</c:v>
                </c:pt>
                <c:pt idx="829">
                  <c:v>2072.5</c:v>
                </c:pt>
                <c:pt idx="830">
                  <c:v>2075</c:v>
                </c:pt>
                <c:pt idx="831">
                  <c:v>2077.5</c:v>
                </c:pt>
                <c:pt idx="832">
                  <c:v>2080</c:v>
                </c:pt>
                <c:pt idx="833">
                  <c:v>2082.5</c:v>
                </c:pt>
                <c:pt idx="834">
                  <c:v>2085</c:v>
                </c:pt>
                <c:pt idx="835">
                  <c:v>2087.5</c:v>
                </c:pt>
                <c:pt idx="836">
                  <c:v>2090</c:v>
                </c:pt>
                <c:pt idx="837">
                  <c:v>2092.5</c:v>
                </c:pt>
                <c:pt idx="838">
                  <c:v>2095</c:v>
                </c:pt>
                <c:pt idx="839">
                  <c:v>2097.5</c:v>
                </c:pt>
                <c:pt idx="840">
                  <c:v>2100</c:v>
                </c:pt>
                <c:pt idx="841">
                  <c:v>2102.5</c:v>
                </c:pt>
                <c:pt idx="842">
                  <c:v>2105</c:v>
                </c:pt>
                <c:pt idx="843">
                  <c:v>2107.5</c:v>
                </c:pt>
                <c:pt idx="844">
                  <c:v>2110</c:v>
                </c:pt>
                <c:pt idx="845">
                  <c:v>2112.5</c:v>
                </c:pt>
                <c:pt idx="846">
                  <c:v>2115</c:v>
                </c:pt>
                <c:pt idx="847">
                  <c:v>2117.5</c:v>
                </c:pt>
                <c:pt idx="848">
                  <c:v>2120</c:v>
                </c:pt>
                <c:pt idx="849">
                  <c:v>2122.5</c:v>
                </c:pt>
                <c:pt idx="850">
                  <c:v>2125</c:v>
                </c:pt>
                <c:pt idx="851">
                  <c:v>2127.5</c:v>
                </c:pt>
                <c:pt idx="852">
                  <c:v>2130</c:v>
                </c:pt>
                <c:pt idx="853">
                  <c:v>2132.5</c:v>
                </c:pt>
                <c:pt idx="854">
                  <c:v>2135</c:v>
                </c:pt>
                <c:pt idx="855">
                  <c:v>2137.5</c:v>
                </c:pt>
                <c:pt idx="856">
                  <c:v>2140</c:v>
                </c:pt>
                <c:pt idx="857">
                  <c:v>2142.5</c:v>
                </c:pt>
                <c:pt idx="858">
                  <c:v>2145</c:v>
                </c:pt>
                <c:pt idx="859">
                  <c:v>2147.5</c:v>
                </c:pt>
                <c:pt idx="860">
                  <c:v>2150</c:v>
                </c:pt>
                <c:pt idx="861">
                  <c:v>2152.5</c:v>
                </c:pt>
                <c:pt idx="862">
                  <c:v>2155</c:v>
                </c:pt>
                <c:pt idx="863">
                  <c:v>2157.5</c:v>
                </c:pt>
                <c:pt idx="864">
                  <c:v>2160</c:v>
                </c:pt>
                <c:pt idx="865">
                  <c:v>2162.5</c:v>
                </c:pt>
                <c:pt idx="866">
                  <c:v>2165</c:v>
                </c:pt>
                <c:pt idx="867">
                  <c:v>2167.5</c:v>
                </c:pt>
                <c:pt idx="868">
                  <c:v>2170</c:v>
                </c:pt>
                <c:pt idx="869">
                  <c:v>2172.5</c:v>
                </c:pt>
                <c:pt idx="870">
                  <c:v>2175</c:v>
                </c:pt>
                <c:pt idx="871">
                  <c:v>2177.5</c:v>
                </c:pt>
                <c:pt idx="872">
                  <c:v>2180</c:v>
                </c:pt>
                <c:pt idx="873">
                  <c:v>2182.5</c:v>
                </c:pt>
                <c:pt idx="874">
                  <c:v>2185</c:v>
                </c:pt>
                <c:pt idx="875">
                  <c:v>2187.5</c:v>
                </c:pt>
                <c:pt idx="876">
                  <c:v>2190</c:v>
                </c:pt>
                <c:pt idx="877">
                  <c:v>2192.5</c:v>
                </c:pt>
                <c:pt idx="878">
                  <c:v>2195</c:v>
                </c:pt>
                <c:pt idx="879">
                  <c:v>2197.5</c:v>
                </c:pt>
                <c:pt idx="880">
                  <c:v>2200</c:v>
                </c:pt>
                <c:pt idx="881">
                  <c:v>2202.5</c:v>
                </c:pt>
                <c:pt idx="882">
                  <c:v>2205</c:v>
                </c:pt>
                <c:pt idx="883">
                  <c:v>2207.5</c:v>
                </c:pt>
                <c:pt idx="884">
                  <c:v>2210</c:v>
                </c:pt>
                <c:pt idx="885">
                  <c:v>2212.5</c:v>
                </c:pt>
                <c:pt idx="886">
                  <c:v>2215</c:v>
                </c:pt>
                <c:pt idx="887">
                  <c:v>2217.5</c:v>
                </c:pt>
                <c:pt idx="888">
                  <c:v>2220</c:v>
                </c:pt>
                <c:pt idx="889">
                  <c:v>2222.5</c:v>
                </c:pt>
                <c:pt idx="890">
                  <c:v>2225</c:v>
                </c:pt>
                <c:pt idx="891">
                  <c:v>2227.5</c:v>
                </c:pt>
                <c:pt idx="892">
                  <c:v>2230</c:v>
                </c:pt>
                <c:pt idx="893">
                  <c:v>2232.5</c:v>
                </c:pt>
                <c:pt idx="894">
                  <c:v>2235</c:v>
                </c:pt>
                <c:pt idx="895">
                  <c:v>2237.5</c:v>
                </c:pt>
                <c:pt idx="896">
                  <c:v>2240</c:v>
                </c:pt>
                <c:pt idx="897">
                  <c:v>2242.5</c:v>
                </c:pt>
                <c:pt idx="898">
                  <c:v>2245</c:v>
                </c:pt>
                <c:pt idx="899">
                  <c:v>2247.5</c:v>
                </c:pt>
                <c:pt idx="900">
                  <c:v>2250</c:v>
                </c:pt>
                <c:pt idx="901">
                  <c:v>2252.5</c:v>
                </c:pt>
                <c:pt idx="902">
                  <c:v>2255</c:v>
                </c:pt>
                <c:pt idx="903">
                  <c:v>2257.5</c:v>
                </c:pt>
                <c:pt idx="904">
                  <c:v>2260</c:v>
                </c:pt>
                <c:pt idx="905">
                  <c:v>2262.5</c:v>
                </c:pt>
                <c:pt idx="906">
                  <c:v>2265</c:v>
                </c:pt>
                <c:pt idx="907">
                  <c:v>2267.5</c:v>
                </c:pt>
                <c:pt idx="908">
                  <c:v>2270</c:v>
                </c:pt>
                <c:pt idx="909">
                  <c:v>2272.5</c:v>
                </c:pt>
                <c:pt idx="910">
                  <c:v>2275</c:v>
                </c:pt>
                <c:pt idx="911">
                  <c:v>2277.5</c:v>
                </c:pt>
                <c:pt idx="912">
                  <c:v>2280</c:v>
                </c:pt>
                <c:pt idx="913">
                  <c:v>2282.5</c:v>
                </c:pt>
                <c:pt idx="914">
                  <c:v>2285</c:v>
                </c:pt>
                <c:pt idx="915">
                  <c:v>2287.5</c:v>
                </c:pt>
                <c:pt idx="916">
                  <c:v>2290</c:v>
                </c:pt>
                <c:pt idx="917">
                  <c:v>2292.5</c:v>
                </c:pt>
                <c:pt idx="918">
                  <c:v>2295</c:v>
                </c:pt>
                <c:pt idx="919">
                  <c:v>2297.5</c:v>
                </c:pt>
                <c:pt idx="920">
                  <c:v>2300</c:v>
                </c:pt>
                <c:pt idx="921">
                  <c:v>2302.5</c:v>
                </c:pt>
                <c:pt idx="922">
                  <c:v>2305</c:v>
                </c:pt>
                <c:pt idx="923">
                  <c:v>2307.5</c:v>
                </c:pt>
                <c:pt idx="924">
                  <c:v>2310</c:v>
                </c:pt>
                <c:pt idx="925">
                  <c:v>2312.5</c:v>
                </c:pt>
                <c:pt idx="926">
                  <c:v>2315</c:v>
                </c:pt>
                <c:pt idx="927">
                  <c:v>2317.5</c:v>
                </c:pt>
                <c:pt idx="928">
                  <c:v>2320</c:v>
                </c:pt>
                <c:pt idx="929">
                  <c:v>2322.5</c:v>
                </c:pt>
                <c:pt idx="930">
                  <c:v>2325</c:v>
                </c:pt>
                <c:pt idx="931">
                  <c:v>2327.5</c:v>
                </c:pt>
                <c:pt idx="932">
                  <c:v>2330</c:v>
                </c:pt>
                <c:pt idx="933">
                  <c:v>2332.5</c:v>
                </c:pt>
                <c:pt idx="934">
                  <c:v>2335</c:v>
                </c:pt>
                <c:pt idx="935">
                  <c:v>2337.5</c:v>
                </c:pt>
                <c:pt idx="936">
                  <c:v>2340</c:v>
                </c:pt>
                <c:pt idx="937">
                  <c:v>2342.5</c:v>
                </c:pt>
                <c:pt idx="938">
                  <c:v>2345</c:v>
                </c:pt>
                <c:pt idx="939">
                  <c:v>2347.5</c:v>
                </c:pt>
                <c:pt idx="940">
                  <c:v>2350</c:v>
                </c:pt>
                <c:pt idx="941">
                  <c:v>2352.5</c:v>
                </c:pt>
                <c:pt idx="942">
                  <c:v>2355</c:v>
                </c:pt>
                <c:pt idx="943">
                  <c:v>2357.5</c:v>
                </c:pt>
                <c:pt idx="944">
                  <c:v>2360</c:v>
                </c:pt>
                <c:pt idx="945">
                  <c:v>2362.5</c:v>
                </c:pt>
                <c:pt idx="946">
                  <c:v>2365</c:v>
                </c:pt>
                <c:pt idx="947">
                  <c:v>2367.5</c:v>
                </c:pt>
                <c:pt idx="948">
                  <c:v>2370</c:v>
                </c:pt>
                <c:pt idx="949">
                  <c:v>2372.5</c:v>
                </c:pt>
                <c:pt idx="950">
                  <c:v>2375</c:v>
                </c:pt>
                <c:pt idx="951">
                  <c:v>2377.5</c:v>
                </c:pt>
                <c:pt idx="952">
                  <c:v>2380</c:v>
                </c:pt>
                <c:pt idx="953">
                  <c:v>2382.5</c:v>
                </c:pt>
                <c:pt idx="954">
                  <c:v>2385</c:v>
                </c:pt>
                <c:pt idx="955">
                  <c:v>2387.5</c:v>
                </c:pt>
                <c:pt idx="956">
                  <c:v>2390</c:v>
                </c:pt>
                <c:pt idx="957">
                  <c:v>2392.5</c:v>
                </c:pt>
                <c:pt idx="958">
                  <c:v>2395</c:v>
                </c:pt>
                <c:pt idx="959">
                  <c:v>2397.5</c:v>
                </c:pt>
                <c:pt idx="960">
                  <c:v>2400</c:v>
                </c:pt>
                <c:pt idx="961">
                  <c:v>2402.5</c:v>
                </c:pt>
                <c:pt idx="962">
                  <c:v>2405</c:v>
                </c:pt>
                <c:pt idx="963">
                  <c:v>2407.5</c:v>
                </c:pt>
                <c:pt idx="964">
                  <c:v>2410</c:v>
                </c:pt>
                <c:pt idx="965">
                  <c:v>2412.5</c:v>
                </c:pt>
                <c:pt idx="966">
                  <c:v>2415</c:v>
                </c:pt>
                <c:pt idx="967">
                  <c:v>2417.5</c:v>
                </c:pt>
                <c:pt idx="968">
                  <c:v>2420</c:v>
                </c:pt>
                <c:pt idx="969">
                  <c:v>2422.5</c:v>
                </c:pt>
                <c:pt idx="970">
                  <c:v>2425</c:v>
                </c:pt>
                <c:pt idx="971">
                  <c:v>2427.5</c:v>
                </c:pt>
                <c:pt idx="972">
                  <c:v>2430</c:v>
                </c:pt>
                <c:pt idx="973">
                  <c:v>2432.5</c:v>
                </c:pt>
                <c:pt idx="974">
                  <c:v>2435</c:v>
                </c:pt>
                <c:pt idx="975">
                  <c:v>2437.5</c:v>
                </c:pt>
                <c:pt idx="976">
                  <c:v>2440</c:v>
                </c:pt>
                <c:pt idx="977">
                  <c:v>2442.5</c:v>
                </c:pt>
                <c:pt idx="978">
                  <c:v>2445</c:v>
                </c:pt>
                <c:pt idx="979">
                  <c:v>2447.5</c:v>
                </c:pt>
                <c:pt idx="980">
                  <c:v>2450</c:v>
                </c:pt>
                <c:pt idx="981">
                  <c:v>2452.5</c:v>
                </c:pt>
                <c:pt idx="982">
                  <c:v>2455</c:v>
                </c:pt>
                <c:pt idx="983">
                  <c:v>2457.5</c:v>
                </c:pt>
                <c:pt idx="984">
                  <c:v>2460</c:v>
                </c:pt>
              </c:numCache>
            </c:numRef>
          </c:xVal>
          <c:yVal>
            <c:numRef>
              <c:f>'[T1500170-v3 LHO Charge Exp Day 4 and 5.xlsx]Raw Data'!$AJ$18:$AJ$1002</c:f>
              <c:numCache>
                <c:formatCode>#,##0.0</c:formatCode>
                <c:ptCount val="985"/>
                <c:pt idx="0">
                  <c:v>9.4</c:v>
                </c:pt>
                <c:pt idx="1">
                  <c:v>9.4</c:v>
                </c:pt>
                <c:pt idx="2">
                  <c:v>9.4</c:v>
                </c:pt>
                <c:pt idx="3">
                  <c:v>9.4</c:v>
                </c:pt>
                <c:pt idx="4">
                  <c:v>9.4</c:v>
                </c:pt>
                <c:pt idx="5">
                  <c:v>9.3000000000000007</c:v>
                </c:pt>
                <c:pt idx="6">
                  <c:v>9.3000000000000007</c:v>
                </c:pt>
                <c:pt idx="7">
                  <c:v>9.1999999999999993</c:v>
                </c:pt>
                <c:pt idx="8">
                  <c:v>8.9</c:v>
                </c:pt>
                <c:pt idx="9">
                  <c:v>9.1999999999999993</c:v>
                </c:pt>
                <c:pt idx="10">
                  <c:v>9.3000000000000007</c:v>
                </c:pt>
                <c:pt idx="11">
                  <c:v>9.4</c:v>
                </c:pt>
                <c:pt idx="12">
                  <c:v>9.3000000000000007</c:v>
                </c:pt>
                <c:pt idx="13">
                  <c:v>9.1999999999999993</c:v>
                </c:pt>
                <c:pt idx="14">
                  <c:v>9.1</c:v>
                </c:pt>
                <c:pt idx="15">
                  <c:v>9.3000000000000007</c:v>
                </c:pt>
                <c:pt idx="16">
                  <c:v>9.1999999999999993</c:v>
                </c:pt>
                <c:pt idx="17">
                  <c:v>9.3000000000000007</c:v>
                </c:pt>
                <c:pt idx="18">
                  <c:v>9.3000000000000007</c:v>
                </c:pt>
                <c:pt idx="19">
                  <c:v>9.1999999999999993</c:v>
                </c:pt>
                <c:pt idx="20">
                  <c:v>9.1999999999999993</c:v>
                </c:pt>
                <c:pt idx="21">
                  <c:v>9.1999999999999993</c:v>
                </c:pt>
                <c:pt idx="22">
                  <c:v>9.1999999999999993</c:v>
                </c:pt>
                <c:pt idx="23">
                  <c:v>9.1999999999999993</c:v>
                </c:pt>
                <c:pt idx="24">
                  <c:v>9.1999999999999993</c:v>
                </c:pt>
                <c:pt idx="25">
                  <c:v>9.1999999999999993</c:v>
                </c:pt>
                <c:pt idx="26">
                  <c:v>9.1999999999999993</c:v>
                </c:pt>
                <c:pt idx="27">
                  <c:v>9.1999999999999993</c:v>
                </c:pt>
                <c:pt idx="28">
                  <c:v>9.1999999999999993</c:v>
                </c:pt>
                <c:pt idx="29">
                  <c:v>9.1</c:v>
                </c:pt>
                <c:pt idx="30">
                  <c:v>9.1</c:v>
                </c:pt>
                <c:pt idx="31">
                  <c:v>9.1</c:v>
                </c:pt>
                <c:pt idx="32">
                  <c:v>9.1</c:v>
                </c:pt>
                <c:pt idx="33">
                  <c:v>9.1</c:v>
                </c:pt>
                <c:pt idx="34">
                  <c:v>9.1</c:v>
                </c:pt>
                <c:pt idx="35">
                  <c:v>9.1</c:v>
                </c:pt>
                <c:pt idx="36">
                  <c:v>9.1</c:v>
                </c:pt>
                <c:pt idx="37">
                  <c:v>9.1</c:v>
                </c:pt>
                <c:pt idx="38">
                  <c:v>9.1</c:v>
                </c:pt>
                <c:pt idx="39">
                  <c:v>9.1</c:v>
                </c:pt>
                <c:pt idx="40">
                  <c:v>9.1</c:v>
                </c:pt>
                <c:pt idx="41">
                  <c:v>9</c:v>
                </c:pt>
                <c:pt idx="42">
                  <c:v>9</c:v>
                </c:pt>
                <c:pt idx="43">
                  <c:v>9</c:v>
                </c:pt>
                <c:pt idx="44">
                  <c:v>9</c:v>
                </c:pt>
                <c:pt idx="45">
                  <c:v>9</c:v>
                </c:pt>
                <c:pt idx="46">
                  <c:v>9</c:v>
                </c:pt>
                <c:pt idx="47">
                  <c:v>9</c:v>
                </c:pt>
                <c:pt idx="48">
                  <c:v>9</c:v>
                </c:pt>
                <c:pt idx="49">
                  <c:v>9</c:v>
                </c:pt>
                <c:pt idx="50">
                  <c:v>9</c:v>
                </c:pt>
                <c:pt idx="51">
                  <c:v>9</c:v>
                </c:pt>
                <c:pt idx="52">
                  <c:v>9</c:v>
                </c:pt>
                <c:pt idx="53">
                  <c:v>9</c:v>
                </c:pt>
                <c:pt idx="54">
                  <c:v>8.9</c:v>
                </c:pt>
                <c:pt idx="55">
                  <c:v>8.9</c:v>
                </c:pt>
                <c:pt idx="56">
                  <c:v>9</c:v>
                </c:pt>
                <c:pt idx="57">
                  <c:v>8.9</c:v>
                </c:pt>
                <c:pt idx="58">
                  <c:v>8.9</c:v>
                </c:pt>
                <c:pt idx="59">
                  <c:v>8.9</c:v>
                </c:pt>
                <c:pt idx="60">
                  <c:v>8.9</c:v>
                </c:pt>
                <c:pt idx="61">
                  <c:v>8.9</c:v>
                </c:pt>
                <c:pt idx="62">
                  <c:v>8.9</c:v>
                </c:pt>
                <c:pt idx="63">
                  <c:v>8.9</c:v>
                </c:pt>
                <c:pt idx="64">
                  <c:v>8.9</c:v>
                </c:pt>
                <c:pt idx="65">
                  <c:v>8.9</c:v>
                </c:pt>
                <c:pt idx="66">
                  <c:v>8.9</c:v>
                </c:pt>
                <c:pt idx="67">
                  <c:v>8.8000000000000007</c:v>
                </c:pt>
                <c:pt idx="68">
                  <c:v>8.8000000000000007</c:v>
                </c:pt>
                <c:pt idx="69">
                  <c:v>8.8000000000000007</c:v>
                </c:pt>
                <c:pt idx="70">
                  <c:v>8.8000000000000007</c:v>
                </c:pt>
                <c:pt idx="71">
                  <c:v>8.8000000000000007</c:v>
                </c:pt>
                <c:pt idx="72">
                  <c:v>8.8000000000000007</c:v>
                </c:pt>
                <c:pt idx="73">
                  <c:v>8.8000000000000007</c:v>
                </c:pt>
                <c:pt idx="74">
                  <c:v>8.8000000000000007</c:v>
                </c:pt>
                <c:pt idx="75">
                  <c:v>8.6999999999999993</c:v>
                </c:pt>
                <c:pt idx="76">
                  <c:v>8.8000000000000007</c:v>
                </c:pt>
                <c:pt idx="77">
                  <c:v>8.8000000000000007</c:v>
                </c:pt>
                <c:pt idx="78">
                  <c:v>8.6999999999999993</c:v>
                </c:pt>
                <c:pt idx="79">
                  <c:v>8.6999999999999993</c:v>
                </c:pt>
                <c:pt idx="80">
                  <c:v>8.6999999999999993</c:v>
                </c:pt>
                <c:pt idx="81">
                  <c:v>8.6999999999999993</c:v>
                </c:pt>
                <c:pt idx="82">
                  <c:v>8.6999999999999993</c:v>
                </c:pt>
                <c:pt idx="83">
                  <c:v>8.6999999999999993</c:v>
                </c:pt>
                <c:pt idx="84">
                  <c:v>8.6999999999999993</c:v>
                </c:pt>
                <c:pt idx="85">
                  <c:v>8.6999999999999993</c:v>
                </c:pt>
                <c:pt idx="86">
                  <c:v>8.6999999999999993</c:v>
                </c:pt>
                <c:pt idx="87">
                  <c:v>8.6</c:v>
                </c:pt>
                <c:pt idx="88">
                  <c:v>8.6</c:v>
                </c:pt>
                <c:pt idx="89">
                  <c:v>8.6</c:v>
                </c:pt>
                <c:pt idx="90">
                  <c:v>8.6</c:v>
                </c:pt>
                <c:pt idx="91">
                  <c:v>8.6</c:v>
                </c:pt>
                <c:pt idx="92">
                  <c:v>8.6</c:v>
                </c:pt>
                <c:pt idx="93">
                  <c:v>8.6</c:v>
                </c:pt>
                <c:pt idx="94">
                  <c:v>8.6</c:v>
                </c:pt>
                <c:pt idx="95">
                  <c:v>8.6</c:v>
                </c:pt>
                <c:pt idx="96">
                  <c:v>8.6</c:v>
                </c:pt>
                <c:pt idx="97">
                  <c:v>8.6</c:v>
                </c:pt>
                <c:pt idx="98">
                  <c:v>8.6</c:v>
                </c:pt>
                <c:pt idx="99">
                  <c:v>8.5</c:v>
                </c:pt>
                <c:pt idx="100">
                  <c:v>8.5</c:v>
                </c:pt>
                <c:pt idx="101">
                  <c:v>8.5</c:v>
                </c:pt>
                <c:pt idx="102">
                  <c:v>8.5</c:v>
                </c:pt>
                <c:pt idx="103">
                  <c:v>8.5</c:v>
                </c:pt>
                <c:pt idx="104">
                  <c:v>8.5</c:v>
                </c:pt>
                <c:pt idx="105">
                  <c:v>8.5</c:v>
                </c:pt>
                <c:pt idx="106">
                  <c:v>8.5</c:v>
                </c:pt>
                <c:pt idx="107">
                  <c:v>8.5</c:v>
                </c:pt>
                <c:pt idx="108">
                  <c:v>8.5</c:v>
                </c:pt>
                <c:pt idx="109">
                  <c:v>8.5</c:v>
                </c:pt>
                <c:pt idx="110">
                  <c:v>8.5</c:v>
                </c:pt>
                <c:pt idx="111">
                  <c:v>8.5</c:v>
                </c:pt>
                <c:pt idx="112">
                  <c:v>8.5</c:v>
                </c:pt>
                <c:pt idx="113">
                  <c:v>8.5</c:v>
                </c:pt>
                <c:pt idx="114">
                  <c:v>8.5</c:v>
                </c:pt>
                <c:pt idx="115">
                  <c:v>8.5</c:v>
                </c:pt>
                <c:pt idx="116">
                  <c:v>8.5</c:v>
                </c:pt>
                <c:pt idx="117">
                  <c:v>8.5</c:v>
                </c:pt>
                <c:pt idx="118">
                  <c:v>8.4</c:v>
                </c:pt>
                <c:pt idx="119">
                  <c:v>8.4</c:v>
                </c:pt>
                <c:pt idx="120">
                  <c:v>8.4</c:v>
                </c:pt>
                <c:pt idx="121">
                  <c:v>8.4</c:v>
                </c:pt>
                <c:pt idx="122">
                  <c:v>8.4</c:v>
                </c:pt>
                <c:pt idx="123">
                  <c:v>8.4</c:v>
                </c:pt>
                <c:pt idx="124">
                  <c:v>8.4</c:v>
                </c:pt>
                <c:pt idx="125">
                  <c:v>8.4</c:v>
                </c:pt>
                <c:pt idx="126">
                  <c:v>8.4</c:v>
                </c:pt>
                <c:pt idx="127">
                  <c:v>8.3000000000000007</c:v>
                </c:pt>
                <c:pt idx="128">
                  <c:v>8.4</c:v>
                </c:pt>
                <c:pt idx="129">
                  <c:v>8.3000000000000007</c:v>
                </c:pt>
                <c:pt idx="130">
                  <c:v>8.4</c:v>
                </c:pt>
                <c:pt idx="131">
                  <c:v>8.3000000000000007</c:v>
                </c:pt>
                <c:pt idx="132">
                  <c:v>8.3000000000000007</c:v>
                </c:pt>
                <c:pt idx="133">
                  <c:v>8.3000000000000007</c:v>
                </c:pt>
                <c:pt idx="134">
                  <c:v>8.3000000000000007</c:v>
                </c:pt>
                <c:pt idx="135">
                  <c:v>8.3000000000000007</c:v>
                </c:pt>
                <c:pt idx="136">
                  <c:v>8.3000000000000007</c:v>
                </c:pt>
                <c:pt idx="137">
                  <c:v>8.3000000000000007</c:v>
                </c:pt>
                <c:pt idx="138">
                  <c:v>8.3000000000000007</c:v>
                </c:pt>
                <c:pt idx="139">
                  <c:v>8.3000000000000007</c:v>
                </c:pt>
                <c:pt idx="140">
                  <c:v>8.3000000000000007</c:v>
                </c:pt>
                <c:pt idx="141">
                  <c:v>8.3000000000000007</c:v>
                </c:pt>
                <c:pt idx="142">
                  <c:v>8.3000000000000007</c:v>
                </c:pt>
                <c:pt idx="143">
                  <c:v>8.3000000000000007</c:v>
                </c:pt>
                <c:pt idx="144">
                  <c:v>8.3000000000000007</c:v>
                </c:pt>
                <c:pt idx="145">
                  <c:v>8.1999999999999993</c:v>
                </c:pt>
                <c:pt idx="146">
                  <c:v>8.1999999999999993</c:v>
                </c:pt>
                <c:pt idx="147">
                  <c:v>8.1999999999999993</c:v>
                </c:pt>
                <c:pt idx="148">
                  <c:v>8.1999999999999993</c:v>
                </c:pt>
                <c:pt idx="149">
                  <c:v>8.1999999999999993</c:v>
                </c:pt>
                <c:pt idx="150">
                  <c:v>8.1999999999999993</c:v>
                </c:pt>
                <c:pt idx="151">
                  <c:v>8.1999999999999993</c:v>
                </c:pt>
                <c:pt idx="152">
                  <c:v>8.1999999999999993</c:v>
                </c:pt>
                <c:pt idx="153">
                  <c:v>8.1999999999999993</c:v>
                </c:pt>
                <c:pt idx="154">
                  <c:v>8.1999999999999993</c:v>
                </c:pt>
                <c:pt idx="155">
                  <c:v>8.1999999999999993</c:v>
                </c:pt>
                <c:pt idx="156">
                  <c:v>8.1999999999999993</c:v>
                </c:pt>
                <c:pt idx="157">
                  <c:v>8.1999999999999993</c:v>
                </c:pt>
                <c:pt idx="158">
                  <c:v>8.1999999999999993</c:v>
                </c:pt>
                <c:pt idx="159">
                  <c:v>8.1999999999999993</c:v>
                </c:pt>
                <c:pt idx="160">
                  <c:v>8.1</c:v>
                </c:pt>
                <c:pt idx="161">
                  <c:v>8.1</c:v>
                </c:pt>
                <c:pt idx="162">
                  <c:v>8.1</c:v>
                </c:pt>
                <c:pt idx="163">
                  <c:v>8.1999999999999993</c:v>
                </c:pt>
                <c:pt idx="164">
                  <c:v>8.1</c:v>
                </c:pt>
                <c:pt idx="165">
                  <c:v>8.1</c:v>
                </c:pt>
                <c:pt idx="166">
                  <c:v>8.1</c:v>
                </c:pt>
                <c:pt idx="167">
                  <c:v>8.1</c:v>
                </c:pt>
                <c:pt idx="168">
                  <c:v>8.1</c:v>
                </c:pt>
                <c:pt idx="169">
                  <c:v>8.1</c:v>
                </c:pt>
                <c:pt idx="170">
                  <c:v>8.1</c:v>
                </c:pt>
                <c:pt idx="171">
                  <c:v>8.1</c:v>
                </c:pt>
                <c:pt idx="172">
                  <c:v>8.1</c:v>
                </c:pt>
                <c:pt idx="173">
                  <c:v>8.1</c:v>
                </c:pt>
                <c:pt idx="174">
                  <c:v>8</c:v>
                </c:pt>
                <c:pt idx="175">
                  <c:v>8</c:v>
                </c:pt>
                <c:pt idx="176">
                  <c:v>8</c:v>
                </c:pt>
                <c:pt idx="177">
                  <c:v>8</c:v>
                </c:pt>
                <c:pt idx="178">
                  <c:v>8</c:v>
                </c:pt>
                <c:pt idx="179">
                  <c:v>8</c:v>
                </c:pt>
                <c:pt idx="180">
                  <c:v>8</c:v>
                </c:pt>
                <c:pt idx="181">
                  <c:v>8</c:v>
                </c:pt>
                <c:pt idx="182">
                  <c:v>8</c:v>
                </c:pt>
                <c:pt idx="183">
                  <c:v>8</c:v>
                </c:pt>
                <c:pt idx="184">
                  <c:v>8</c:v>
                </c:pt>
                <c:pt idx="185">
                  <c:v>8</c:v>
                </c:pt>
                <c:pt idx="186">
                  <c:v>8</c:v>
                </c:pt>
                <c:pt idx="187">
                  <c:v>8</c:v>
                </c:pt>
                <c:pt idx="188">
                  <c:v>7.9</c:v>
                </c:pt>
                <c:pt idx="189">
                  <c:v>7.9</c:v>
                </c:pt>
                <c:pt idx="190">
                  <c:v>7.9</c:v>
                </c:pt>
                <c:pt idx="191">
                  <c:v>7.9</c:v>
                </c:pt>
                <c:pt idx="192">
                  <c:v>7.9</c:v>
                </c:pt>
                <c:pt idx="193">
                  <c:v>7.9</c:v>
                </c:pt>
                <c:pt idx="194">
                  <c:v>7.9</c:v>
                </c:pt>
                <c:pt idx="195">
                  <c:v>7.9</c:v>
                </c:pt>
                <c:pt idx="196">
                  <c:v>7.9</c:v>
                </c:pt>
                <c:pt idx="197">
                  <c:v>7.9</c:v>
                </c:pt>
                <c:pt idx="198">
                  <c:v>7.9</c:v>
                </c:pt>
                <c:pt idx="199">
                  <c:v>7.8</c:v>
                </c:pt>
                <c:pt idx="200">
                  <c:v>7.8</c:v>
                </c:pt>
                <c:pt idx="201">
                  <c:v>7.8</c:v>
                </c:pt>
                <c:pt idx="202">
                  <c:v>7.8</c:v>
                </c:pt>
                <c:pt idx="203">
                  <c:v>7.8</c:v>
                </c:pt>
                <c:pt idx="204">
                  <c:v>7.8</c:v>
                </c:pt>
                <c:pt idx="205">
                  <c:v>7.8</c:v>
                </c:pt>
                <c:pt idx="206">
                  <c:v>7.8</c:v>
                </c:pt>
                <c:pt idx="207">
                  <c:v>7.8</c:v>
                </c:pt>
                <c:pt idx="208">
                  <c:v>7.8</c:v>
                </c:pt>
                <c:pt idx="209">
                  <c:v>7.8</c:v>
                </c:pt>
                <c:pt idx="210">
                  <c:v>7.7</c:v>
                </c:pt>
                <c:pt idx="211">
                  <c:v>7.7</c:v>
                </c:pt>
                <c:pt idx="212">
                  <c:v>7.7</c:v>
                </c:pt>
                <c:pt idx="213">
                  <c:v>7.7</c:v>
                </c:pt>
                <c:pt idx="214">
                  <c:v>7.8</c:v>
                </c:pt>
                <c:pt idx="215">
                  <c:v>7.8</c:v>
                </c:pt>
                <c:pt idx="216">
                  <c:v>7.7</c:v>
                </c:pt>
                <c:pt idx="217">
                  <c:v>7.7</c:v>
                </c:pt>
                <c:pt idx="218">
                  <c:v>7.7</c:v>
                </c:pt>
                <c:pt idx="219">
                  <c:v>7.7</c:v>
                </c:pt>
                <c:pt idx="220">
                  <c:v>7.7</c:v>
                </c:pt>
                <c:pt idx="221">
                  <c:v>7.7</c:v>
                </c:pt>
                <c:pt idx="222">
                  <c:v>7.7</c:v>
                </c:pt>
                <c:pt idx="223">
                  <c:v>7.7</c:v>
                </c:pt>
                <c:pt idx="224">
                  <c:v>7.7</c:v>
                </c:pt>
                <c:pt idx="225">
                  <c:v>7.7</c:v>
                </c:pt>
                <c:pt idx="226">
                  <c:v>7.6</c:v>
                </c:pt>
                <c:pt idx="227">
                  <c:v>7.7</c:v>
                </c:pt>
                <c:pt idx="228">
                  <c:v>7.7</c:v>
                </c:pt>
                <c:pt idx="229">
                  <c:v>7.7</c:v>
                </c:pt>
                <c:pt idx="230">
                  <c:v>7.7</c:v>
                </c:pt>
                <c:pt idx="231">
                  <c:v>7.6</c:v>
                </c:pt>
                <c:pt idx="232">
                  <c:v>7.6</c:v>
                </c:pt>
                <c:pt idx="233">
                  <c:v>7.6</c:v>
                </c:pt>
                <c:pt idx="234">
                  <c:v>7.6</c:v>
                </c:pt>
                <c:pt idx="235">
                  <c:v>7.6</c:v>
                </c:pt>
                <c:pt idx="236">
                  <c:v>7.6</c:v>
                </c:pt>
                <c:pt idx="237">
                  <c:v>7.6</c:v>
                </c:pt>
                <c:pt idx="238">
                  <c:v>7.6</c:v>
                </c:pt>
                <c:pt idx="239">
                  <c:v>7.6</c:v>
                </c:pt>
                <c:pt idx="240">
                  <c:v>7.6</c:v>
                </c:pt>
                <c:pt idx="241">
                  <c:v>7.6</c:v>
                </c:pt>
                <c:pt idx="242">
                  <c:v>7.5</c:v>
                </c:pt>
                <c:pt idx="243">
                  <c:v>7.5</c:v>
                </c:pt>
                <c:pt idx="244">
                  <c:v>7.5</c:v>
                </c:pt>
                <c:pt idx="245">
                  <c:v>7.5</c:v>
                </c:pt>
                <c:pt idx="246">
                  <c:v>7.6</c:v>
                </c:pt>
                <c:pt idx="247">
                  <c:v>7.5</c:v>
                </c:pt>
                <c:pt idx="248">
                  <c:v>7.5</c:v>
                </c:pt>
                <c:pt idx="249">
                  <c:v>7.5</c:v>
                </c:pt>
                <c:pt idx="250">
                  <c:v>7.5</c:v>
                </c:pt>
                <c:pt idx="251">
                  <c:v>7.5</c:v>
                </c:pt>
                <c:pt idx="252">
                  <c:v>7.5</c:v>
                </c:pt>
                <c:pt idx="253">
                  <c:v>7.5</c:v>
                </c:pt>
                <c:pt idx="254">
                  <c:v>7.5</c:v>
                </c:pt>
                <c:pt idx="255">
                  <c:v>7.5</c:v>
                </c:pt>
                <c:pt idx="256">
                  <c:v>7.5</c:v>
                </c:pt>
                <c:pt idx="257">
                  <c:v>7.5</c:v>
                </c:pt>
                <c:pt idx="258">
                  <c:v>7.5</c:v>
                </c:pt>
                <c:pt idx="259">
                  <c:v>7.5</c:v>
                </c:pt>
                <c:pt idx="260">
                  <c:v>7.5</c:v>
                </c:pt>
                <c:pt idx="261">
                  <c:v>7.5</c:v>
                </c:pt>
                <c:pt idx="262">
                  <c:v>7.4</c:v>
                </c:pt>
                <c:pt idx="263">
                  <c:v>7.5</c:v>
                </c:pt>
                <c:pt idx="264">
                  <c:v>7.5</c:v>
                </c:pt>
                <c:pt idx="265">
                  <c:v>7.5</c:v>
                </c:pt>
                <c:pt idx="266">
                  <c:v>7.5</c:v>
                </c:pt>
                <c:pt idx="267">
                  <c:v>7.4</c:v>
                </c:pt>
                <c:pt idx="268">
                  <c:v>7.5</c:v>
                </c:pt>
                <c:pt idx="269">
                  <c:v>7.4</c:v>
                </c:pt>
                <c:pt idx="270">
                  <c:v>7.4</c:v>
                </c:pt>
                <c:pt idx="271">
                  <c:v>7.4</c:v>
                </c:pt>
                <c:pt idx="272">
                  <c:v>7.4</c:v>
                </c:pt>
                <c:pt idx="273">
                  <c:v>7.4</c:v>
                </c:pt>
                <c:pt idx="274">
                  <c:v>7.4</c:v>
                </c:pt>
                <c:pt idx="275">
                  <c:v>7.4</c:v>
                </c:pt>
                <c:pt idx="276">
                  <c:v>7.4</c:v>
                </c:pt>
                <c:pt idx="277">
                  <c:v>7.4</c:v>
                </c:pt>
                <c:pt idx="278">
                  <c:v>7.4</c:v>
                </c:pt>
                <c:pt idx="279">
                  <c:v>7.4</c:v>
                </c:pt>
                <c:pt idx="280">
                  <c:v>7.4</c:v>
                </c:pt>
                <c:pt idx="281">
                  <c:v>7.3</c:v>
                </c:pt>
                <c:pt idx="282">
                  <c:v>7.3</c:v>
                </c:pt>
                <c:pt idx="283">
                  <c:v>7.3</c:v>
                </c:pt>
                <c:pt idx="284">
                  <c:v>7.3</c:v>
                </c:pt>
                <c:pt idx="285">
                  <c:v>7.3</c:v>
                </c:pt>
                <c:pt idx="286">
                  <c:v>7.3</c:v>
                </c:pt>
                <c:pt idx="287">
                  <c:v>7.3</c:v>
                </c:pt>
                <c:pt idx="288">
                  <c:v>7.4</c:v>
                </c:pt>
                <c:pt idx="289">
                  <c:v>7.3</c:v>
                </c:pt>
                <c:pt idx="290">
                  <c:v>7.3</c:v>
                </c:pt>
                <c:pt idx="291">
                  <c:v>7.3</c:v>
                </c:pt>
                <c:pt idx="292">
                  <c:v>7.3</c:v>
                </c:pt>
                <c:pt idx="293">
                  <c:v>7.3</c:v>
                </c:pt>
                <c:pt idx="294">
                  <c:v>7.3</c:v>
                </c:pt>
                <c:pt idx="295">
                  <c:v>7.3</c:v>
                </c:pt>
                <c:pt idx="296">
                  <c:v>7.3</c:v>
                </c:pt>
                <c:pt idx="297">
                  <c:v>7.3</c:v>
                </c:pt>
                <c:pt idx="298">
                  <c:v>7.3</c:v>
                </c:pt>
                <c:pt idx="299">
                  <c:v>7.3</c:v>
                </c:pt>
                <c:pt idx="300">
                  <c:v>7.3</c:v>
                </c:pt>
                <c:pt idx="301">
                  <c:v>7.3</c:v>
                </c:pt>
                <c:pt idx="302">
                  <c:v>7.3</c:v>
                </c:pt>
                <c:pt idx="303">
                  <c:v>7.3</c:v>
                </c:pt>
                <c:pt idx="304">
                  <c:v>7.3</c:v>
                </c:pt>
                <c:pt idx="305">
                  <c:v>7.3</c:v>
                </c:pt>
                <c:pt idx="306">
                  <c:v>7.2</c:v>
                </c:pt>
                <c:pt idx="307">
                  <c:v>7.3</c:v>
                </c:pt>
                <c:pt idx="308">
                  <c:v>7.2</c:v>
                </c:pt>
                <c:pt idx="309">
                  <c:v>7.2</c:v>
                </c:pt>
                <c:pt idx="310">
                  <c:v>7.2</c:v>
                </c:pt>
                <c:pt idx="311">
                  <c:v>7.2</c:v>
                </c:pt>
                <c:pt idx="312">
                  <c:v>7.2</c:v>
                </c:pt>
                <c:pt idx="313">
                  <c:v>7.3</c:v>
                </c:pt>
                <c:pt idx="314">
                  <c:v>7.2</c:v>
                </c:pt>
                <c:pt idx="315">
                  <c:v>7.2</c:v>
                </c:pt>
                <c:pt idx="316">
                  <c:v>7.2</c:v>
                </c:pt>
                <c:pt idx="317">
                  <c:v>7.2</c:v>
                </c:pt>
                <c:pt idx="318">
                  <c:v>7.2</c:v>
                </c:pt>
                <c:pt idx="319">
                  <c:v>7.2</c:v>
                </c:pt>
                <c:pt idx="320">
                  <c:v>7.2</c:v>
                </c:pt>
                <c:pt idx="321">
                  <c:v>7.2</c:v>
                </c:pt>
                <c:pt idx="322">
                  <c:v>7.2</c:v>
                </c:pt>
                <c:pt idx="323">
                  <c:v>7.2</c:v>
                </c:pt>
                <c:pt idx="324">
                  <c:v>7.1</c:v>
                </c:pt>
                <c:pt idx="325">
                  <c:v>7.1</c:v>
                </c:pt>
                <c:pt idx="326">
                  <c:v>7.2</c:v>
                </c:pt>
                <c:pt idx="327">
                  <c:v>7.1</c:v>
                </c:pt>
                <c:pt idx="328">
                  <c:v>7.1</c:v>
                </c:pt>
                <c:pt idx="329">
                  <c:v>7.1</c:v>
                </c:pt>
                <c:pt idx="330">
                  <c:v>7.1</c:v>
                </c:pt>
                <c:pt idx="331">
                  <c:v>7.2</c:v>
                </c:pt>
                <c:pt idx="332">
                  <c:v>7.1</c:v>
                </c:pt>
                <c:pt idx="333">
                  <c:v>7.1</c:v>
                </c:pt>
                <c:pt idx="334">
                  <c:v>7.1</c:v>
                </c:pt>
                <c:pt idx="335">
                  <c:v>7.2</c:v>
                </c:pt>
                <c:pt idx="336">
                  <c:v>7.1</c:v>
                </c:pt>
                <c:pt idx="337">
                  <c:v>7.1</c:v>
                </c:pt>
                <c:pt idx="338">
                  <c:v>7.1</c:v>
                </c:pt>
                <c:pt idx="339">
                  <c:v>7.1</c:v>
                </c:pt>
                <c:pt idx="340">
                  <c:v>7.1</c:v>
                </c:pt>
                <c:pt idx="341">
                  <c:v>7</c:v>
                </c:pt>
                <c:pt idx="342">
                  <c:v>7.1</c:v>
                </c:pt>
                <c:pt idx="343">
                  <c:v>7</c:v>
                </c:pt>
                <c:pt idx="344">
                  <c:v>7.1</c:v>
                </c:pt>
                <c:pt idx="345">
                  <c:v>7.1</c:v>
                </c:pt>
                <c:pt idx="346">
                  <c:v>7.1</c:v>
                </c:pt>
                <c:pt idx="347">
                  <c:v>7</c:v>
                </c:pt>
                <c:pt idx="348">
                  <c:v>7</c:v>
                </c:pt>
                <c:pt idx="349">
                  <c:v>7</c:v>
                </c:pt>
                <c:pt idx="350">
                  <c:v>7</c:v>
                </c:pt>
                <c:pt idx="351">
                  <c:v>7</c:v>
                </c:pt>
                <c:pt idx="352">
                  <c:v>7</c:v>
                </c:pt>
                <c:pt idx="353">
                  <c:v>7</c:v>
                </c:pt>
                <c:pt idx="354">
                  <c:v>7.1</c:v>
                </c:pt>
                <c:pt idx="355">
                  <c:v>7</c:v>
                </c:pt>
                <c:pt idx="356">
                  <c:v>7</c:v>
                </c:pt>
                <c:pt idx="357">
                  <c:v>7</c:v>
                </c:pt>
                <c:pt idx="358">
                  <c:v>7.1</c:v>
                </c:pt>
                <c:pt idx="359">
                  <c:v>7.1</c:v>
                </c:pt>
                <c:pt idx="360">
                  <c:v>7.1</c:v>
                </c:pt>
                <c:pt idx="361">
                  <c:v>7</c:v>
                </c:pt>
                <c:pt idx="362">
                  <c:v>7</c:v>
                </c:pt>
                <c:pt idx="363">
                  <c:v>7</c:v>
                </c:pt>
                <c:pt idx="364">
                  <c:v>7</c:v>
                </c:pt>
                <c:pt idx="365">
                  <c:v>7</c:v>
                </c:pt>
                <c:pt idx="366">
                  <c:v>7</c:v>
                </c:pt>
                <c:pt idx="367">
                  <c:v>7</c:v>
                </c:pt>
                <c:pt idx="368">
                  <c:v>7</c:v>
                </c:pt>
                <c:pt idx="369">
                  <c:v>6.9</c:v>
                </c:pt>
                <c:pt idx="370">
                  <c:v>6.9</c:v>
                </c:pt>
                <c:pt idx="371">
                  <c:v>7</c:v>
                </c:pt>
                <c:pt idx="372">
                  <c:v>7</c:v>
                </c:pt>
                <c:pt idx="373">
                  <c:v>6.9</c:v>
                </c:pt>
                <c:pt idx="374">
                  <c:v>6.9</c:v>
                </c:pt>
                <c:pt idx="375">
                  <c:v>6.9</c:v>
                </c:pt>
                <c:pt idx="376">
                  <c:v>6.9</c:v>
                </c:pt>
                <c:pt idx="377">
                  <c:v>6.9</c:v>
                </c:pt>
                <c:pt idx="378">
                  <c:v>6.9</c:v>
                </c:pt>
                <c:pt idx="379">
                  <c:v>6.9</c:v>
                </c:pt>
                <c:pt idx="380">
                  <c:v>6.9</c:v>
                </c:pt>
                <c:pt idx="381">
                  <c:v>6.8</c:v>
                </c:pt>
                <c:pt idx="382">
                  <c:v>6.8</c:v>
                </c:pt>
                <c:pt idx="383">
                  <c:v>6.9</c:v>
                </c:pt>
                <c:pt idx="384">
                  <c:v>6.8</c:v>
                </c:pt>
                <c:pt idx="385">
                  <c:v>6.8</c:v>
                </c:pt>
                <c:pt idx="386">
                  <c:v>6.8</c:v>
                </c:pt>
                <c:pt idx="387">
                  <c:v>6.8</c:v>
                </c:pt>
                <c:pt idx="388">
                  <c:v>6.8</c:v>
                </c:pt>
                <c:pt idx="389">
                  <c:v>6.8</c:v>
                </c:pt>
                <c:pt idx="390">
                  <c:v>6.8</c:v>
                </c:pt>
                <c:pt idx="391">
                  <c:v>6.8</c:v>
                </c:pt>
                <c:pt idx="392">
                  <c:v>6.8</c:v>
                </c:pt>
                <c:pt idx="393">
                  <c:v>6.8</c:v>
                </c:pt>
                <c:pt idx="394">
                  <c:v>6.8</c:v>
                </c:pt>
                <c:pt idx="395">
                  <c:v>6.8</c:v>
                </c:pt>
                <c:pt idx="396">
                  <c:v>6.8</c:v>
                </c:pt>
                <c:pt idx="397">
                  <c:v>6.7</c:v>
                </c:pt>
                <c:pt idx="398">
                  <c:v>6.7</c:v>
                </c:pt>
                <c:pt idx="399">
                  <c:v>6.7</c:v>
                </c:pt>
                <c:pt idx="400">
                  <c:v>6.7</c:v>
                </c:pt>
                <c:pt idx="401">
                  <c:v>6.7</c:v>
                </c:pt>
                <c:pt idx="402">
                  <c:v>6.7</c:v>
                </c:pt>
                <c:pt idx="403">
                  <c:v>6.7</c:v>
                </c:pt>
                <c:pt idx="404">
                  <c:v>6.7</c:v>
                </c:pt>
                <c:pt idx="405">
                  <c:v>6.7</c:v>
                </c:pt>
                <c:pt idx="406">
                  <c:v>6.7</c:v>
                </c:pt>
                <c:pt idx="407">
                  <c:v>6.7</c:v>
                </c:pt>
                <c:pt idx="408">
                  <c:v>6.7</c:v>
                </c:pt>
                <c:pt idx="409">
                  <c:v>6.7</c:v>
                </c:pt>
                <c:pt idx="410">
                  <c:v>6.7</c:v>
                </c:pt>
                <c:pt idx="411">
                  <c:v>6.7</c:v>
                </c:pt>
                <c:pt idx="412">
                  <c:v>6.7</c:v>
                </c:pt>
                <c:pt idx="413">
                  <c:v>6.7</c:v>
                </c:pt>
                <c:pt idx="414">
                  <c:v>6.7</c:v>
                </c:pt>
                <c:pt idx="415">
                  <c:v>6.7</c:v>
                </c:pt>
                <c:pt idx="416">
                  <c:v>6.6</c:v>
                </c:pt>
                <c:pt idx="417">
                  <c:v>6.7</c:v>
                </c:pt>
                <c:pt idx="418">
                  <c:v>6.7</c:v>
                </c:pt>
                <c:pt idx="419">
                  <c:v>6.6</c:v>
                </c:pt>
                <c:pt idx="420">
                  <c:v>6.6</c:v>
                </c:pt>
                <c:pt idx="421">
                  <c:v>6.7</c:v>
                </c:pt>
                <c:pt idx="422">
                  <c:v>6.7</c:v>
                </c:pt>
                <c:pt idx="423">
                  <c:v>6.7</c:v>
                </c:pt>
                <c:pt idx="424">
                  <c:v>6.7</c:v>
                </c:pt>
                <c:pt idx="425">
                  <c:v>6.7</c:v>
                </c:pt>
                <c:pt idx="426">
                  <c:v>6.7</c:v>
                </c:pt>
                <c:pt idx="427">
                  <c:v>6.7</c:v>
                </c:pt>
                <c:pt idx="428">
                  <c:v>6.7</c:v>
                </c:pt>
                <c:pt idx="429">
                  <c:v>6.7</c:v>
                </c:pt>
                <c:pt idx="430">
                  <c:v>6.6</c:v>
                </c:pt>
                <c:pt idx="431">
                  <c:v>6.6</c:v>
                </c:pt>
                <c:pt idx="432">
                  <c:v>6.6</c:v>
                </c:pt>
                <c:pt idx="433">
                  <c:v>6.6</c:v>
                </c:pt>
                <c:pt idx="434">
                  <c:v>6.6</c:v>
                </c:pt>
                <c:pt idx="435">
                  <c:v>6.6</c:v>
                </c:pt>
                <c:pt idx="436">
                  <c:v>6.6</c:v>
                </c:pt>
                <c:pt idx="437">
                  <c:v>6.6</c:v>
                </c:pt>
                <c:pt idx="438">
                  <c:v>6.6</c:v>
                </c:pt>
                <c:pt idx="439">
                  <c:v>6.6</c:v>
                </c:pt>
                <c:pt idx="440">
                  <c:v>6.6</c:v>
                </c:pt>
                <c:pt idx="441">
                  <c:v>6.6</c:v>
                </c:pt>
                <c:pt idx="442">
                  <c:v>6.6</c:v>
                </c:pt>
                <c:pt idx="443">
                  <c:v>6.6</c:v>
                </c:pt>
                <c:pt idx="444">
                  <c:v>6.6</c:v>
                </c:pt>
                <c:pt idx="445">
                  <c:v>6.6</c:v>
                </c:pt>
                <c:pt idx="446">
                  <c:v>6.5</c:v>
                </c:pt>
                <c:pt idx="447">
                  <c:v>6.5</c:v>
                </c:pt>
                <c:pt idx="448">
                  <c:v>6.6</c:v>
                </c:pt>
                <c:pt idx="449">
                  <c:v>6.5</c:v>
                </c:pt>
                <c:pt idx="450">
                  <c:v>6.6</c:v>
                </c:pt>
                <c:pt idx="451">
                  <c:v>6.5</c:v>
                </c:pt>
                <c:pt idx="452">
                  <c:v>6.5</c:v>
                </c:pt>
                <c:pt idx="453">
                  <c:v>6.6</c:v>
                </c:pt>
                <c:pt idx="454">
                  <c:v>6.5</c:v>
                </c:pt>
                <c:pt idx="455">
                  <c:v>6.5</c:v>
                </c:pt>
                <c:pt idx="456">
                  <c:v>6.5</c:v>
                </c:pt>
                <c:pt idx="457">
                  <c:v>6.5</c:v>
                </c:pt>
                <c:pt idx="458">
                  <c:v>6.5</c:v>
                </c:pt>
                <c:pt idx="459">
                  <c:v>6.5</c:v>
                </c:pt>
                <c:pt idx="460">
                  <c:v>6.5</c:v>
                </c:pt>
                <c:pt idx="461">
                  <c:v>6.5</c:v>
                </c:pt>
                <c:pt idx="462">
                  <c:v>6.5</c:v>
                </c:pt>
                <c:pt idx="463">
                  <c:v>6.5</c:v>
                </c:pt>
                <c:pt idx="464">
                  <c:v>6.5</c:v>
                </c:pt>
                <c:pt idx="465">
                  <c:v>6.5</c:v>
                </c:pt>
                <c:pt idx="466">
                  <c:v>6.5</c:v>
                </c:pt>
                <c:pt idx="467">
                  <c:v>6.5</c:v>
                </c:pt>
                <c:pt idx="468">
                  <c:v>6.5</c:v>
                </c:pt>
                <c:pt idx="469">
                  <c:v>6.5</c:v>
                </c:pt>
                <c:pt idx="470">
                  <c:v>6.5</c:v>
                </c:pt>
                <c:pt idx="471">
                  <c:v>6.5</c:v>
                </c:pt>
                <c:pt idx="472">
                  <c:v>6.5</c:v>
                </c:pt>
                <c:pt idx="473">
                  <c:v>6.4</c:v>
                </c:pt>
                <c:pt idx="474">
                  <c:v>6.4</c:v>
                </c:pt>
                <c:pt idx="475">
                  <c:v>6.4</c:v>
                </c:pt>
                <c:pt idx="476">
                  <c:v>6.4</c:v>
                </c:pt>
                <c:pt idx="477">
                  <c:v>6.5</c:v>
                </c:pt>
                <c:pt idx="478">
                  <c:v>6.5</c:v>
                </c:pt>
                <c:pt idx="479">
                  <c:v>6.4</c:v>
                </c:pt>
                <c:pt idx="480">
                  <c:v>6.4</c:v>
                </c:pt>
                <c:pt idx="481">
                  <c:v>6.4</c:v>
                </c:pt>
                <c:pt idx="482">
                  <c:v>6.4</c:v>
                </c:pt>
                <c:pt idx="483">
                  <c:v>6.4</c:v>
                </c:pt>
                <c:pt idx="484">
                  <c:v>6.4</c:v>
                </c:pt>
                <c:pt idx="485">
                  <c:v>6.4</c:v>
                </c:pt>
                <c:pt idx="486">
                  <c:v>6.4</c:v>
                </c:pt>
                <c:pt idx="487">
                  <c:v>6.4</c:v>
                </c:pt>
                <c:pt idx="488">
                  <c:v>6.4</c:v>
                </c:pt>
                <c:pt idx="489">
                  <c:v>6.4</c:v>
                </c:pt>
                <c:pt idx="490">
                  <c:v>6.4</c:v>
                </c:pt>
                <c:pt idx="491">
                  <c:v>6.4</c:v>
                </c:pt>
                <c:pt idx="492">
                  <c:v>6.4</c:v>
                </c:pt>
                <c:pt idx="493">
                  <c:v>6.4</c:v>
                </c:pt>
                <c:pt idx="494">
                  <c:v>6.4</c:v>
                </c:pt>
                <c:pt idx="495">
                  <c:v>6.4</c:v>
                </c:pt>
                <c:pt idx="496">
                  <c:v>6.4</c:v>
                </c:pt>
                <c:pt idx="497">
                  <c:v>6.4</c:v>
                </c:pt>
                <c:pt idx="498">
                  <c:v>6.4</c:v>
                </c:pt>
                <c:pt idx="499">
                  <c:v>6.4</c:v>
                </c:pt>
                <c:pt idx="500">
                  <c:v>6.3</c:v>
                </c:pt>
                <c:pt idx="501">
                  <c:v>6.3</c:v>
                </c:pt>
                <c:pt idx="502">
                  <c:v>6.3</c:v>
                </c:pt>
                <c:pt idx="503">
                  <c:v>6.3</c:v>
                </c:pt>
                <c:pt idx="504">
                  <c:v>6.3</c:v>
                </c:pt>
                <c:pt idx="505">
                  <c:v>6.3</c:v>
                </c:pt>
                <c:pt idx="506">
                  <c:v>6.3</c:v>
                </c:pt>
                <c:pt idx="507">
                  <c:v>6.3</c:v>
                </c:pt>
                <c:pt idx="508">
                  <c:v>6.3</c:v>
                </c:pt>
                <c:pt idx="509">
                  <c:v>6.3</c:v>
                </c:pt>
                <c:pt idx="510">
                  <c:v>6.3</c:v>
                </c:pt>
                <c:pt idx="511">
                  <c:v>6.3</c:v>
                </c:pt>
                <c:pt idx="512">
                  <c:v>6.3</c:v>
                </c:pt>
                <c:pt idx="513">
                  <c:v>6.3</c:v>
                </c:pt>
                <c:pt idx="514">
                  <c:v>6.3</c:v>
                </c:pt>
                <c:pt idx="515">
                  <c:v>6.3</c:v>
                </c:pt>
                <c:pt idx="516">
                  <c:v>6.3</c:v>
                </c:pt>
                <c:pt idx="517">
                  <c:v>6.3</c:v>
                </c:pt>
                <c:pt idx="518">
                  <c:v>6.3</c:v>
                </c:pt>
                <c:pt idx="519">
                  <c:v>6.2</c:v>
                </c:pt>
                <c:pt idx="520">
                  <c:v>6.3</c:v>
                </c:pt>
                <c:pt idx="521">
                  <c:v>6.3</c:v>
                </c:pt>
                <c:pt idx="522">
                  <c:v>6.3</c:v>
                </c:pt>
                <c:pt idx="523">
                  <c:v>6.3</c:v>
                </c:pt>
                <c:pt idx="524">
                  <c:v>6.3</c:v>
                </c:pt>
                <c:pt idx="525">
                  <c:v>6.3</c:v>
                </c:pt>
                <c:pt idx="526">
                  <c:v>6.2</c:v>
                </c:pt>
                <c:pt idx="527">
                  <c:v>6.2</c:v>
                </c:pt>
                <c:pt idx="528">
                  <c:v>6.2</c:v>
                </c:pt>
                <c:pt idx="529">
                  <c:v>6.2</c:v>
                </c:pt>
                <c:pt idx="530">
                  <c:v>6.2</c:v>
                </c:pt>
                <c:pt idx="531">
                  <c:v>6.2</c:v>
                </c:pt>
                <c:pt idx="532">
                  <c:v>6.2</c:v>
                </c:pt>
                <c:pt idx="533">
                  <c:v>6.2</c:v>
                </c:pt>
                <c:pt idx="534">
                  <c:v>6.2</c:v>
                </c:pt>
                <c:pt idx="535">
                  <c:v>6.2</c:v>
                </c:pt>
                <c:pt idx="536">
                  <c:v>6.2</c:v>
                </c:pt>
                <c:pt idx="537">
                  <c:v>6.2</c:v>
                </c:pt>
                <c:pt idx="538">
                  <c:v>6.2</c:v>
                </c:pt>
                <c:pt idx="539">
                  <c:v>6.2</c:v>
                </c:pt>
                <c:pt idx="540">
                  <c:v>6.2</c:v>
                </c:pt>
                <c:pt idx="541">
                  <c:v>6.2</c:v>
                </c:pt>
                <c:pt idx="542">
                  <c:v>6.2</c:v>
                </c:pt>
                <c:pt idx="543">
                  <c:v>6.2</c:v>
                </c:pt>
                <c:pt idx="544">
                  <c:v>6.2</c:v>
                </c:pt>
                <c:pt idx="545">
                  <c:v>6.2</c:v>
                </c:pt>
                <c:pt idx="546">
                  <c:v>6.2</c:v>
                </c:pt>
                <c:pt idx="547">
                  <c:v>6.2</c:v>
                </c:pt>
                <c:pt idx="548">
                  <c:v>6.2</c:v>
                </c:pt>
                <c:pt idx="549">
                  <c:v>6.2</c:v>
                </c:pt>
                <c:pt idx="550">
                  <c:v>6.2</c:v>
                </c:pt>
                <c:pt idx="551">
                  <c:v>6.2</c:v>
                </c:pt>
                <c:pt idx="552">
                  <c:v>6.1</c:v>
                </c:pt>
                <c:pt idx="553">
                  <c:v>6.2</c:v>
                </c:pt>
                <c:pt idx="554">
                  <c:v>6.1</c:v>
                </c:pt>
                <c:pt idx="555">
                  <c:v>6.1</c:v>
                </c:pt>
                <c:pt idx="556">
                  <c:v>6.1</c:v>
                </c:pt>
                <c:pt idx="557">
                  <c:v>6.1</c:v>
                </c:pt>
                <c:pt idx="558">
                  <c:v>6.1</c:v>
                </c:pt>
                <c:pt idx="559">
                  <c:v>6.1</c:v>
                </c:pt>
                <c:pt idx="560">
                  <c:v>6.1</c:v>
                </c:pt>
                <c:pt idx="561">
                  <c:v>6.1</c:v>
                </c:pt>
                <c:pt idx="562">
                  <c:v>6.1</c:v>
                </c:pt>
                <c:pt idx="563">
                  <c:v>6.1</c:v>
                </c:pt>
                <c:pt idx="564">
                  <c:v>6.1</c:v>
                </c:pt>
                <c:pt idx="565">
                  <c:v>6.1</c:v>
                </c:pt>
                <c:pt idx="566">
                  <c:v>6.1</c:v>
                </c:pt>
                <c:pt idx="567">
                  <c:v>6.1</c:v>
                </c:pt>
                <c:pt idx="568">
                  <c:v>6.1</c:v>
                </c:pt>
                <c:pt idx="569">
                  <c:v>6.1</c:v>
                </c:pt>
                <c:pt idx="570">
                  <c:v>6.1</c:v>
                </c:pt>
                <c:pt idx="571">
                  <c:v>6.1</c:v>
                </c:pt>
                <c:pt idx="572">
                  <c:v>6.1</c:v>
                </c:pt>
                <c:pt idx="573">
                  <c:v>6.1</c:v>
                </c:pt>
                <c:pt idx="574">
                  <c:v>6.1</c:v>
                </c:pt>
                <c:pt idx="575">
                  <c:v>6.1</c:v>
                </c:pt>
                <c:pt idx="576">
                  <c:v>6.1</c:v>
                </c:pt>
                <c:pt idx="577">
                  <c:v>6.1</c:v>
                </c:pt>
                <c:pt idx="578">
                  <c:v>6.1</c:v>
                </c:pt>
                <c:pt idx="579">
                  <c:v>6.1</c:v>
                </c:pt>
                <c:pt idx="580">
                  <c:v>6.1</c:v>
                </c:pt>
                <c:pt idx="581">
                  <c:v>6.1</c:v>
                </c:pt>
                <c:pt idx="582">
                  <c:v>6.1</c:v>
                </c:pt>
                <c:pt idx="583">
                  <c:v>6.1</c:v>
                </c:pt>
                <c:pt idx="584">
                  <c:v>6.1</c:v>
                </c:pt>
                <c:pt idx="585">
                  <c:v>6</c:v>
                </c:pt>
                <c:pt idx="586">
                  <c:v>6.1</c:v>
                </c:pt>
                <c:pt idx="587">
                  <c:v>6</c:v>
                </c:pt>
                <c:pt idx="588">
                  <c:v>6</c:v>
                </c:pt>
                <c:pt idx="589">
                  <c:v>6.1</c:v>
                </c:pt>
                <c:pt idx="590">
                  <c:v>6.1</c:v>
                </c:pt>
                <c:pt idx="591">
                  <c:v>6.1</c:v>
                </c:pt>
                <c:pt idx="592">
                  <c:v>6.1</c:v>
                </c:pt>
                <c:pt idx="593">
                  <c:v>6</c:v>
                </c:pt>
                <c:pt idx="594">
                  <c:v>6.1</c:v>
                </c:pt>
                <c:pt idx="595">
                  <c:v>6</c:v>
                </c:pt>
                <c:pt idx="596">
                  <c:v>6</c:v>
                </c:pt>
                <c:pt idx="597">
                  <c:v>6</c:v>
                </c:pt>
                <c:pt idx="598">
                  <c:v>6</c:v>
                </c:pt>
                <c:pt idx="599">
                  <c:v>6</c:v>
                </c:pt>
                <c:pt idx="600">
                  <c:v>6</c:v>
                </c:pt>
                <c:pt idx="601">
                  <c:v>6</c:v>
                </c:pt>
                <c:pt idx="602">
                  <c:v>6</c:v>
                </c:pt>
                <c:pt idx="603">
                  <c:v>6</c:v>
                </c:pt>
                <c:pt idx="604">
                  <c:v>6</c:v>
                </c:pt>
                <c:pt idx="605">
                  <c:v>6</c:v>
                </c:pt>
                <c:pt idx="606">
                  <c:v>6</c:v>
                </c:pt>
                <c:pt idx="607">
                  <c:v>6</c:v>
                </c:pt>
                <c:pt idx="608">
                  <c:v>6</c:v>
                </c:pt>
                <c:pt idx="609">
                  <c:v>6</c:v>
                </c:pt>
                <c:pt idx="610">
                  <c:v>6</c:v>
                </c:pt>
                <c:pt idx="611">
                  <c:v>6</c:v>
                </c:pt>
                <c:pt idx="612">
                  <c:v>6</c:v>
                </c:pt>
                <c:pt idx="613">
                  <c:v>6</c:v>
                </c:pt>
                <c:pt idx="614">
                  <c:v>6</c:v>
                </c:pt>
                <c:pt idx="615">
                  <c:v>6</c:v>
                </c:pt>
                <c:pt idx="616">
                  <c:v>6</c:v>
                </c:pt>
                <c:pt idx="617">
                  <c:v>6</c:v>
                </c:pt>
                <c:pt idx="618">
                  <c:v>5.9</c:v>
                </c:pt>
                <c:pt idx="619">
                  <c:v>5.9</c:v>
                </c:pt>
                <c:pt idx="620">
                  <c:v>5.9</c:v>
                </c:pt>
                <c:pt idx="621">
                  <c:v>5.9</c:v>
                </c:pt>
                <c:pt idx="622">
                  <c:v>5.9</c:v>
                </c:pt>
                <c:pt idx="623">
                  <c:v>5.9</c:v>
                </c:pt>
                <c:pt idx="624">
                  <c:v>5.9</c:v>
                </c:pt>
                <c:pt idx="625">
                  <c:v>5.9</c:v>
                </c:pt>
                <c:pt idx="626">
                  <c:v>5.9</c:v>
                </c:pt>
                <c:pt idx="627">
                  <c:v>5.9</c:v>
                </c:pt>
                <c:pt idx="628">
                  <c:v>5.9</c:v>
                </c:pt>
                <c:pt idx="629">
                  <c:v>5.9</c:v>
                </c:pt>
                <c:pt idx="630">
                  <c:v>5.9</c:v>
                </c:pt>
                <c:pt idx="631">
                  <c:v>5.9</c:v>
                </c:pt>
                <c:pt idx="632">
                  <c:v>5.9</c:v>
                </c:pt>
                <c:pt idx="633">
                  <c:v>5.9</c:v>
                </c:pt>
                <c:pt idx="634">
                  <c:v>5.9</c:v>
                </c:pt>
                <c:pt idx="635">
                  <c:v>5.9</c:v>
                </c:pt>
                <c:pt idx="636">
                  <c:v>5.9</c:v>
                </c:pt>
                <c:pt idx="637">
                  <c:v>5.9</c:v>
                </c:pt>
                <c:pt idx="638">
                  <c:v>5.9</c:v>
                </c:pt>
                <c:pt idx="639">
                  <c:v>5.8</c:v>
                </c:pt>
                <c:pt idx="640">
                  <c:v>5.9</c:v>
                </c:pt>
                <c:pt idx="641">
                  <c:v>5.9</c:v>
                </c:pt>
                <c:pt idx="642">
                  <c:v>5.9</c:v>
                </c:pt>
                <c:pt idx="643">
                  <c:v>5.9</c:v>
                </c:pt>
                <c:pt idx="644">
                  <c:v>5.9</c:v>
                </c:pt>
                <c:pt idx="645">
                  <c:v>5.8</c:v>
                </c:pt>
                <c:pt idx="646">
                  <c:v>5.8</c:v>
                </c:pt>
                <c:pt idx="647">
                  <c:v>5.9</c:v>
                </c:pt>
                <c:pt idx="648">
                  <c:v>5.9</c:v>
                </c:pt>
                <c:pt idx="649">
                  <c:v>5.8</c:v>
                </c:pt>
                <c:pt idx="650">
                  <c:v>5.8</c:v>
                </c:pt>
                <c:pt idx="651">
                  <c:v>5.8</c:v>
                </c:pt>
                <c:pt idx="652">
                  <c:v>5.8</c:v>
                </c:pt>
                <c:pt idx="653">
                  <c:v>5.8</c:v>
                </c:pt>
                <c:pt idx="654">
                  <c:v>5.8</c:v>
                </c:pt>
                <c:pt idx="655">
                  <c:v>5.8</c:v>
                </c:pt>
                <c:pt idx="656">
                  <c:v>5.8</c:v>
                </c:pt>
                <c:pt idx="657">
                  <c:v>5.8</c:v>
                </c:pt>
                <c:pt idx="658">
                  <c:v>5.8</c:v>
                </c:pt>
                <c:pt idx="659">
                  <c:v>5.8</c:v>
                </c:pt>
                <c:pt idx="660">
                  <c:v>5.8</c:v>
                </c:pt>
                <c:pt idx="661">
                  <c:v>5.8</c:v>
                </c:pt>
                <c:pt idx="662">
                  <c:v>5.8</c:v>
                </c:pt>
                <c:pt idx="663">
                  <c:v>5.8</c:v>
                </c:pt>
                <c:pt idx="664">
                  <c:v>5.8</c:v>
                </c:pt>
                <c:pt idx="665">
                  <c:v>5.8</c:v>
                </c:pt>
                <c:pt idx="666">
                  <c:v>5.7</c:v>
                </c:pt>
                <c:pt idx="667">
                  <c:v>5.8</c:v>
                </c:pt>
                <c:pt idx="668">
                  <c:v>5.8</c:v>
                </c:pt>
                <c:pt idx="669">
                  <c:v>5.8</c:v>
                </c:pt>
                <c:pt idx="670">
                  <c:v>5.8</c:v>
                </c:pt>
                <c:pt idx="671">
                  <c:v>5.8</c:v>
                </c:pt>
                <c:pt idx="672">
                  <c:v>5.8</c:v>
                </c:pt>
                <c:pt idx="673">
                  <c:v>5.8</c:v>
                </c:pt>
                <c:pt idx="674">
                  <c:v>5.8</c:v>
                </c:pt>
                <c:pt idx="675">
                  <c:v>5.8</c:v>
                </c:pt>
                <c:pt idx="676">
                  <c:v>5.8</c:v>
                </c:pt>
                <c:pt idx="677">
                  <c:v>5.7</c:v>
                </c:pt>
                <c:pt idx="678">
                  <c:v>5.7</c:v>
                </c:pt>
                <c:pt idx="679">
                  <c:v>5.8</c:v>
                </c:pt>
                <c:pt idx="680">
                  <c:v>5.8</c:v>
                </c:pt>
                <c:pt idx="681">
                  <c:v>5.7</c:v>
                </c:pt>
                <c:pt idx="682">
                  <c:v>5.8</c:v>
                </c:pt>
                <c:pt idx="683">
                  <c:v>5.7</c:v>
                </c:pt>
                <c:pt idx="684">
                  <c:v>5.7</c:v>
                </c:pt>
                <c:pt idx="685">
                  <c:v>5.7</c:v>
                </c:pt>
                <c:pt idx="686">
                  <c:v>5.7</c:v>
                </c:pt>
                <c:pt idx="687">
                  <c:v>5.7</c:v>
                </c:pt>
                <c:pt idx="688">
                  <c:v>5.7</c:v>
                </c:pt>
                <c:pt idx="689">
                  <c:v>5.7</c:v>
                </c:pt>
                <c:pt idx="690">
                  <c:v>5.7</c:v>
                </c:pt>
                <c:pt idx="691">
                  <c:v>5.7</c:v>
                </c:pt>
                <c:pt idx="692">
                  <c:v>5.7</c:v>
                </c:pt>
                <c:pt idx="693">
                  <c:v>5.7</c:v>
                </c:pt>
                <c:pt idx="694">
                  <c:v>5.7</c:v>
                </c:pt>
                <c:pt idx="695">
                  <c:v>5.7</c:v>
                </c:pt>
                <c:pt idx="696">
                  <c:v>5.7</c:v>
                </c:pt>
                <c:pt idx="697">
                  <c:v>5.7</c:v>
                </c:pt>
                <c:pt idx="698">
                  <c:v>5.7</c:v>
                </c:pt>
                <c:pt idx="699">
                  <c:v>5.7</c:v>
                </c:pt>
                <c:pt idx="700">
                  <c:v>5.7</c:v>
                </c:pt>
                <c:pt idx="701">
                  <c:v>5.7</c:v>
                </c:pt>
                <c:pt idx="702">
                  <c:v>5.6</c:v>
                </c:pt>
                <c:pt idx="703">
                  <c:v>5.7</c:v>
                </c:pt>
                <c:pt idx="704">
                  <c:v>5.7</c:v>
                </c:pt>
                <c:pt idx="705">
                  <c:v>5.7</c:v>
                </c:pt>
                <c:pt idx="706">
                  <c:v>5.7</c:v>
                </c:pt>
                <c:pt idx="707">
                  <c:v>5.7</c:v>
                </c:pt>
                <c:pt idx="708">
                  <c:v>5.7</c:v>
                </c:pt>
                <c:pt idx="709">
                  <c:v>5.7</c:v>
                </c:pt>
                <c:pt idx="710">
                  <c:v>5.7</c:v>
                </c:pt>
                <c:pt idx="711">
                  <c:v>5.6</c:v>
                </c:pt>
                <c:pt idx="712">
                  <c:v>5.7</c:v>
                </c:pt>
                <c:pt idx="713">
                  <c:v>5.7</c:v>
                </c:pt>
                <c:pt idx="714">
                  <c:v>5.6</c:v>
                </c:pt>
                <c:pt idx="715">
                  <c:v>5.6</c:v>
                </c:pt>
                <c:pt idx="716">
                  <c:v>5.6</c:v>
                </c:pt>
                <c:pt idx="717">
                  <c:v>5.6</c:v>
                </c:pt>
                <c:pt idx="718">
                  <c:v>5.6</c:v>
                </c:pt>
                <c:pt idx="719">
                  <c:v>5.6</c:v>
                </c:pt>
                <c:pt idx="720">
                  <c:v>5.6</c:v>
                </c:pt>
                <c:pt idx="721">
                  <c:v>5.6</c:v>
                </c:pt>
                <c:pt idx="722">
                  <c:v>5.6</c:v>
                </c:pt>
                <c:pt idx="723">
                  <c:v>5.6</c:v>
                </c:pt>
                <c:pt idx="724">
                  <c:v>5.6</c:v>
                </c:pt>
                <c:pt idx="725">
                  <c:v>5.5</c:v>
                </c:pt>
                <c:pt idx="726">
                  <c:v>5.6</c:v>
                </c:pt>
                <c:pt idx="727">
                  <c:v>5.5</c:v>
                </c:pt>
                <c:pt idx="728">
                  <c:v>5.6</c:v>
                </c:pt>
                <c:pt idx="729">
                  <c:v>5.5</c:v>
                </c:pt>
                <c:pt idx="730">
                  <c:v>5.5</c:v>
                </c:pt>
                <c:pt idx="731">
                  <c:v>5.6</c:v>
                </c:pt>
                <c:pt idx="732">
                  <c:v>5.5</c:v>
                </c:pt>
                <c:pt idx="733">
                  <c:v>5.6</c:v>
                </c:pt>
                <c:pt idx="734">
                  <c:v>5.5</c:v>
                </c:pt>
                <c:pt idx="735">
                  <c:v>5.6</c:v>
                </c:pt>
                <c:pt idx="736">
                  <c:v>5.5</c:v>
                </c:pt>
                <c:pt idx="737">
                  <c:v>5.6</c:v>
                </c:pt>
                <c:pt idx="738">
                  <c:v>5.6</c:v>
                </c:pt>
                <c:pt idx="739">
                  <c:v>5.6</c:v>
                </c:pt>
                <c:pt idx="740">
                  <c:v>5.5</c:v>
                </c:pt>
                <c:pt idx="741">
                  <c:v>5.6</c:v>
                </c:pt>
                <c:pt idx="742">
                  <c:v>5.6</c:v>
                </c:pt>
                <c:pt idx="743">
                  <c:v>5.5</c:v>
                </c:pt>
                <c:pt idx="744">
                  <c:v>5.5</c:v>
                </c:pt>
                <c:pt idx="745">
                  <c:v>5.6</c:v>
                </c:pt>
                <c:pt idx="746">
                  <c:v>5.5</c:v>
                </c:pt>
                <c:pt idx="747">
                  <c:v>5.5</c:v>
                </c:pt>
                <c:pt idx="748">
                  <c:v>5.5</c:v>
                </c:pt>
                <c:pt idx="749">
                  <c:v>5.5</c:v>
                </c:pt>
                <c:pt idx="750">
                  <c:v>5.5</c:v>
                </c:pt>
                <c:pt idx="751">
                  <c:v>5.5</c:v>
                </c:pt>
                <c:pt idx="752">
                  <c:v>5.5</c:v>
                </c:pt>
                <c:pt idx="753">
                  <c:v>5.5</c:v>
                </c:pt>
                <c:pt idx="754">
                  <c:v>5.5</c:v>
                </c:pt>
                <c:pt idx="755">
                  <c:v>5.5</c:v>
                </c:pt>
                <c:pt idx="756">
                  <c:v>5.5</c:v>
                </c:pt>
                <c:pt idx="757">
                  <c:v>5.5</c:v>
                </c:pt>
                <c:pt idx="758">
                  <c:v>5.5</c:v>
                </c:pt>
                <c:pt idx="759">
                  <c:v>5.5</c:v>
                </c:pt>
                <c:pt idx="760">
                  <c:v>5.5</c:v>
                </c:pt>
                <c:pt idx="761">
                  <c:v>5.5</c:v>
                </c:pt>
                <c:pt idx="762">
                  <c:v>5.5</c:v>
                </c:pt>
                <c:pt idx="763">
                  <c:v>5.5</c:v>
                </c:pt>
                <c:pt idx="764">
                  <c:v>5.5</c:v>
                </c:pt>
                <c:pt idx="765">
                  <c:v>5.4</c:v>
                </c:pt>
                <c:pt idx="766">
                  <c:v>5.5</c:v>
                </c:pt>
                <c:pt idx="767">
                  <c:v>5.4</c:v>
                </c:pt>
                <c:pt idx="768">
                  <c:v>5.5</c:v>
                </c:pt>
                <c:pt idx="769">
                  <c:v>5.4</c:v>
                </c:pt>
                <c:pt idx="770">
                  <c:v>5.4</c:v>
                </c:pt>
                <c:pt idx="771">
                  <c:v>5.4</c:v>
                </c:pt>
                <c:pt idx="772">
                  <c:v>5.4</c:v>
                </c:pt>
                <c:pt idx="773">
                  <c:v>5.5</c:v>
                </c:pt>
                <c:pt idx="774">
                  <c:v>5.4</c:v>
                </c:pt>
                <c:pt idx="775">
                  <c:v>5.4</c:v>
                </c:pt>
                <c:pt idx="776">
                  <c:v>5.4</c:v>
                </c:pt>
                <c:pt idx="777">
                  <c:v>5.4</c:v>
                </c:pt>
                <c:pt idx="778">
                  <c:v>5.4</c:v>
                </c:pt>
                <c:pt idx="779">
                  <c:v>5.4</c:v>
                </c:pt>
                <c:pt idx="780">
                  <c:v>5.4</c:v>
                </c:pt>
                <c:pt idx="781">
                  <c:v>5.4</c:v>
                </c:pt>
                <c:pt idx="782">
                  <c:v>5.4</c:v>
                </c:pt>
                <c:pt idx="783">
                  <c:v>5.4</c:v>
                </c:pt>
                <c:pt idx="784">
                  <c:v>5.4</c:v>
                </c:pt>
                <c:pt idx="785">
                  <c:v>5.4</c:v>
                </c:pt>
                <c:pt idx="786">
                  <c:v>5.4</c:v>
                </c:pt>
                <c:pt idx="787">
                  <c:v>5.4</c:v>
                </c:pt>
                <c:pt idx="788">
                  <c:v>5.4</c:v>
                </c:pt>
                <c:pt idx="789">
                  <c:v>5.4</c:v>
                </c:pt>
                <c:pt idx="790">
                  <c:v>5.4</c:v>
                </c:pt>
                <c:pt idx="791">
                  <c:v>5.4</c:v>
                </c:pt>
                <c:pt idx="792">
                  <c:v>5.4</c:v>
                </c:pt>
                <c:pt idx="793">
                  <c:v>5.4</c:v>
                </c:pt>
                <c:pt idx="794">
                  <c:v>5.4</c:v>
                </c:pt>
                <c:pt idx="795">
                  <c:v>5.4</c:v>
                </c:pt>
                <c:pt idx="796">
                  <c:v>5.4</c:v>
                </c:pt>
                <c:pt idx="797">
                  <c:v>5.4</c:v>
                </c:pt>
                <c:pt idx="798">
                  <c:v>5.4</c:v>
                </c:pt>
                <c:pt idx="799">
                  <c:v>5.4</c:v>
                </c:pt>
                <c:pt idx="800">
                  <c:v>5.4</c:v>
                </c:pt>
                <c:pt idx="801">
                  <c:v>5.4</c:v>
                </c:pt>
                <c:pt idx="802">
                  <c:v>5.4</c:v>
                </c:pt>
                <c:pt idx="803">
                  <c:v>5.4</c:v>
                </c:pt>
                <c:pt idx="804">
                  <c:v>5.4</c:v>
                </c:pt>
                <c:pt idx="805">
                  <c:v>5.3</c:v>
                </c:pt>
                <c:pt idx="806">
                  <c:v>5.4</c:v>
                </c:pt>
                <c:pt idx="807">
                  <c:v>5.4</c:v>
                </c:pt>
                <c:pt idx="808">
                  <c:v>5.3</c:v>
                </c:pt>
                <c:pt idx="809">
                  <c:v>5.3</c:v>
                </c:pt>
                <c:pt idx="810">
                  <c:v>5.3</c:v>
                </c:pt>
                <c:pt idx="811">
                  <c:v>5.3</c:v>
                </c:pt>
                <c:pt idx="812">
                  <c:v>5.3</c:v>
                </c:pt>
                <c:pt idx="813">
                  <c:v>5.4</c:v>
                </c:pt>
                <c:pt idx="814">
                  <c:v>5.4</c:v>
                </c:pt>
                <c:pt idx="815">
                  <c:v>5.3</c:v>
                </c:pt>
                <c:pt idx="816">
                  <c:v>5.4</c:v>
                </c:pt>
                <c:pt idx="817">
                  <c:v>5.4</c:v>
                </c:pt>
                <c:pt idx="818">
                  <c:v>5.4</c:v>
                </c:pt>
                <c:pt idx="819">
                  <c:v>5.4</c:v>
                </c:pt>
                <c:pt idx="820">
                  <c:v>5.4</c:v>
                </c:pt>
                <c:pt idx="821">
                  <c:v>5.3</c:v>
                </c:pt>
                <c:pt idx="822">
                  <c:v>5.3</c:v>
                </c:pt>
                <c:pt idx="823">
                  <c:v>5.3</c:v>
                </c:pt>
                <c:pt idx="824">
                  <c:v>5.3</c:v>
                </c:pt>
                <c:pt idx="825">
                  <c:v>5.3</c:v>
                </c:pt>
                <c:pt idx="826">
                  <c:v>5.3</c:v>
                </c:pt>
                <c:pt idx="827">
                  <c:v>5.3</c:v>
                </c:pt>
                <c:pt idx="828">
                  <c:v>5.3</c:v>
                </c:pt>
                <c:pt idx="829">
                  <c:v>5.3</c:v>
                </c:pt>
                <c:pt idx="830">
                  <c:v>5.3</c:v>
                </c:pt>
                <c:pt idx="831">
                  <c:v>5.3</c:v>
                </c:pt>
                <c:pt idx="832">
                  <c:v>5.3</c:v>
                </c:pt>
                <c:pt idx="833">
                  <c:v>5.3</c:v>
                </c:pt>
                <c:pt idx="834">
                  <c:v>5.3</c:v>
                </c:pt>
                <c:pt idx="835">
                  <c:v>5.3</c:v>
                </c:pt>
                <c:pt idx="836">
                  <c:v>5.3</c:v>
                </c:pt>
                <c:pt idx="837">
                  <c:v>5.3</c:v>
                </c:pt>
                <c:pt idx="838">
                  <c:v>5.3</c:v>
                </c:pt>
                <c:pt idx="839">
                  <c:v>5.3</c:v>
                </c:pt>
                <c:pt idx="840">
                  <c:v>5.3</c:v>
                </c:pt>
                <c:pt idx="841">
                  <c:v>5.3</c:v>
                </c:pt>
                <c:pt idx="842">
                  <c:v>5.3</c:v>
                </c:pt>
                <c:pt idx="843">
                  <c:v>5.3</c:v>
                </c:pt>
                <c:pt idx="844">
                  <c:v>5.3</c:v>
                </c:pt>
                <c:pt idx="845">
                  <c:v>5.3</c:v>
                </c:pt>
                <c:pt idx="846">
                  <c:v>5.3</c:v>
                </c:pt>
                <c:pt idx="847">
                  <c:v>5.2</c:v>
                </c:pt>
                <c:pt idx="848">
                  <c:v>5.3</c:v>
                </c:pt>
                <c:pt idx="849">
                  <c:v>5.3</c:v>
                </c:pt>
                <c:pt idx="850">
                  <c:v>5.2</c:v>
                </c:pt>
                <c:pt idx="851">
                  <c:v>5.2</c:v>
                </c:pt>
                <c:pt idx="852">
                  <c:v>5.2</c:v>
                </c:pt>
                <c:pt idx="853">
                  <c:v>5.2</c:v>
                </c:pt>
                <c:pt idx="854">
                  <c:v>5.2</c:v>
                </c:pt>
                <c:pt idx="855">
                  <c:v>5.2</c:v>
                </c:pt>
                <c:pt idx="856">
                  <c:v>5.3</c:v>
                </c:pt>
                <c:pt idx="857">
                  <c:v>5.2</c:v>
                </c:pt>
                <c:pt idx="858">
                  <c:v>5.2</c:v>
                </c:pt>
                <c:pt idx="859">
                  <c:v>5.2</c:v>
                </c:pt>
                <c:pt idx="860">
                  <c:v>5.2</c:v>
                </c:pt>
                <c:pt idx="861">
                  <c:v>5.3</c:v>
                </c:pt>
                <c:pt idx="862">
                  <c:v>5.3</c:v>
                </c:pt>
                <c:pt idx="863">
                  <c:v>5.2</c:v>
                </c:pt>
                <c:pt idx="864">
                  <c:v>5.3</c:v>
                </c:pt>
                <c:pt idx="865">
                  <c:v>5.2</c:v>
                </c:pt>
                <c:pt idx="866">
                  <c:v>5.2</c:v>
                </c:pt>
                <c:pt idx="867">
                  <c:v>5.2</c:v>
                </c:pt>
                <c:pt idx="868">
                  <c:v>5.2</c:v>
                </c:pt>
                <c:pt idx="869">
                  <c:v>5.2</c:v>
                </c:pt>
                <c:pt idx="870">
                  <c:v>5.2</c:v>
                </c:pt>
                <c:pt idx="871">
                  <c:v>5.2</c:v>
                </c:pt>
                <c:pt idx="872">
                  <c:v>5.2</c:v>
                </c:pt>
                <c:pt idx="873">
                  <c:v>5.2</c:v>
                </c:pt>
                <c:pt idx="874">
                  <c:v>5.2</c:v>
                </c:pt>
                <c:pt idx="875">
                  <c:v>5.2</c:v>
                </c:pt>
                <c:pt idx="876">
                  <c:v>5.2</c:v>
                </c:pt>
                <c:pt idx="877">
                  <c:v>5.2</c:v>
                </c:pt>
                <c:pt idx="878">
                  <c:v>5.0999999999999996</c:v>
                </c:pt>
                <c:pt idx="879">
                  <c:v>5.0999999999999996</c:v>
                </c:pt>
                <c:pt idx="880">
                  <c:v>5.0999999999999996</c:v>
                </c:pt>
                <c:pt idx="881">
                  <c:v>5.3</c:v>
                </c:pt>
                <c:pt idx="882">
                  <c:v>5.2</c:v>
                </c:pt>
                <c:pt idx="883">
                  <c:v>5.0999999999999996</c:v>
                </c:pt>
                <c:pt idx="884">
                  <c:v>4.9000000000000004</c:v>
                </c:pt>
                <c:pt idx="885">
                  <c:v>5</c:v>
                </c:pt>
                <c:pt idx="886">
                  <c:v>5</c:v>
                </c:pt>
                <c:pt idx="887">
                  <c:v>5</c:v>
                </c:pt>
                <c:pt idx="888">
                  <c:v>5</c:v>
                </c:pt>
                <c:pt idx="889">
                  <c:v>5</c:v>
                </c:pt>
                <c:pt idx="890">
                  <c:v>5</c:v>
                </c:pt>
                <c:pt idx="891">
                  <c:v>5</c:v>
                </c:pt>
                <c:pt idx="892">
                  <c:v>5</c:v>
                </c:pt>
                <c:pt idx="893">
                  <c:v>5</c:v>
                </c:pt>
                <c:pt idx="894">
                  <c:v>5.0999999999999996</c:v>
                </c:pt>
                <c:pt idx="895">
                  <c:v>5.0999999999999996</c:v>
                </c:pt>
                <c:pt idx="896">
                  <c:v>5</c:v>
                </c:pt>
                <c:pt idx="897">
                  <c:v>5</c:v>
                </c:pt>
                <c:pt idx="898">
                  <c:v>5</c:v>
                </c:pt>
                <c:pt idx="899">
                  <c:v>5</c:v>
                </c:pt>
                <c:pt idx="900">
                  <c:v>5</c:v>
                </c:pt>
                <c:pt idx="901">
                  <c:v>5</c:v>
                </c:pt>
                <c:pt idx="902">
                  <c:v>5</c:v>
                </c:pt>
                <c:pt idx="903">
                  <c:v>5</c:v>
                </c:pt>
                <c:pt idx="904">
                  <c:v>5</c:v>
                </c:pt>
                <c:pt idx="905">
                  <c:v>5</c:v>
                </c:pt>
                <c:pt idx="906">
                  <c:v>5.0999999999999996</c:v>
                </c:pt>
                <c:pt idx="907">
                  <c:v>4.8</c:v>
                </c:pt>
                <c:pt idx="908">
                  <c:v>4.4000000000000004</c:v>
                </c:pt>
                <c:pt idx="909">
                  <c:v>4.4000000000000004</c:v>
                </c:pt>
                <c:pt idx="910">
                  <c:v>4.9000000000000004</c:v>
                </c:pt>
                <c:pt idx="911">
                  <c:v>4.9000000000000004</c:v>
                </c:pt>
                <c:pt idx="912">
                  <c:v>4.9000000000000004</c:v>
                </c:pt>
                <c:pt idx="913">
                  <c:v>4.9000000000000004</c:v>
                </c:pt>
                <c:pt idx="914">
                  <c:v>4.9000000000000004</c:v>
                </c:pt>
                <c:pt idx="915">
                  <c:v>4.9000000000000004</c:v>
                </c:pt>
                <c:pt idx="916">
                  <c:v>4.9000000000000004</c:v>
                </c:pt>
                <c:pt idx="917">
                  <c:v>4.9000000000000004</c:v>
                </c:pt>
                <c:pt idx="918">
                  <c:v>4.9000000000000004</c:v>
                </c:pt>
                <c:pt idx="919">
                  <c:v>4.9000000000000004</c:v>
                </c:pt>
                <c:pt idx="920">
                  <c:v>4.9000000000000004</c:v>
                </c:pt>
                <c:pt idx="921">
                  <c:v>4.9000000000000004</c:v>
                </c:pt>
                <c:pt idx="922">
                  <c:v>4.9000000000000004</c:v>
                </c:pt>
                <c:pt idx="923">
                  <c:v>4.9000000000000004</c:v>
                </c:pt>
                <c:pt idx="924">
                  <c:v>5</c:v>
                </c:pt>
                <c:pt idx="925">
                  <c:v>5</c:v>
                </c:pt>
                <c:pt idx="926">
                  <c:v>5</c:v>
                </c:pt>
                <c:pt idx="927">
                  <c:v>5</c:v>
                </c:pt>
                <c:pt idx="928">
                  <c:v>5</c:v>
                </c:pt>
                <c:pt idx="929">
                  <c:v>5</c:v>
                </c:pt>
                <c:pt idx="930">
                  <c:v>5</c:v>
                </c:pt>
                <c:pt idx="931">
                  <c:v>5</c:v>
                </c:pt>
                <c:pt idx="932">
                  <c:v>5</c:v>
                </c:pt>
                <c:pt idx="933">
                  <c:v>5</c:v>
                </c:pt>
                <c:pt idx="934">
                  <c:v>5</c:v>
                </c:pt>
                <c:pt idx="935">
                  <c:v>4.9000000000000004</c:v>
                </c:pt>
                <c:pt idx="936">
                  <c:v>5</c:v>
                </c:pt>
                <c:pt idx="937">
                  <c:v>5</c:v>
                </c:pt>
                <c:pt idx="938">
                  <c:v>5</c:v>
                </c:pt>
                <c:pt idx="939">
                  <c:v>5</c:v>
                </c:pt>
                <c:pt idx="940">
                  <c:v>4.9000000000000004</c:v>
                </c:pt>
                <c:pt idx="941">
                  <c:v>4.9000000000000004</c:v>
                </c:pt>
                <c:pt idx="942">
                  <c:v>5</c:v>
                </c:pt>
                <c:pt idx="943">
                  <c:v>5</c:v>
                </c:pt>
                <c:pt idx="944">
                  <c:v>4.9000000000000004</c:v>
                </c:pt>
                <c:pt idx="945">
                  <c:v>4.9000000000000004</c:v>
                </c:pt>
                <c:pt idx="946">
                  <c:v>4.9000000000000004</c:v>
                </c:pt>
                <c:pt idx="947">
                  <c:v>4.8</c:v>
                </c:pt>
                <c:pt idx="948">
                  <c:v>5</c:v>
                </c:pt>
                <c:pt idx="949">
                  <c:v>5</c:v>
                </c:pt>
                <c:pt idx="950">
                  <c:v>5</c:v>
                </c:pt>
                <c:pt idx="951">
                  <c:v>5</c:v>
                </c:pt>
                <c:pt idx="952">
                  <c:v>5</c:v>
                </c:pt>
                <c:pt idx="953">
                  <c:v>4.9000000000000004</c:v>
                </c:pt>
                <c:pt idx="954">
                  <c:v>4.8</c:v>
                </c:pt>
                <c:pt idx="955">
                  <c:v>4.9000000000000004</c:v>
                </c:pt>
                <c:pt idx="956">
                  <c:v>4.9000000000000004</c:v>
                </c:pt>
                <c:pt idx="957">
                  <c:v>4.9000000000000004</c:v>
                </c:pt>
                <c:pt idx="958">
                  <c:v>4.9000000000000004</c:v>
                </c:pt>
                <c:pt idx="959">
                  <c:v>4.9000000000000004</c:v>
                </c:pt>
                <c:pt idx="960">
                  <c:v>4.9000000000000004</c:v>
                </c:pt>
                <c:pt idx="961">
                  <c:v>4.8</c:v>
                </c:pt>
                <c:pt idx="962">
                  <c:v>4.8</c:v>
                </c:pt>
                <c:pt idx="963">
                  <c:v>4.8</c:v>
                </c:pt>
                <c:pt idx="964">
                  <c:v>4.8</c:v>
                </c:pt>
                <c:pt idx="965">
                  <c:v>4.8</c:v>
                </c:pt>
                <c:pt idx="966">
                  <c:v>4.8</c:v>
                </c:pt>
                <c:pt idx="967">
                  <c:v>4.8</c:v>
                </c:pt>
                <c:pt idx="968">
                  <c:v>4.8</c:v>
                </c:pt>
                <c:pt idx="969">
                  <c:v>4.7</c:v>
                </c:pt>
                <c:pt idx="970">
                  <c:v>4.7</c:v>
                </c:pt>
                <c:pt idx="971">
                  <c:v>4.7</c:v>
                </c:pt>
                <c:pt idx="972">
                  <c:v>4.7</c:v>
                </c:pt>
                <c:pt idx="973">
                  <c:v>4.7</c:v>
                </c:pt>
                <c:pt idx="974">
                  <c:v>4.7</c:v>
                </c:pt>
                <c:pt idx="975">
                  <c:v>4.7</c:v>
                </c:pt>
                <c:pt idx="976">
                  <c:v>4.7</c:v>
                </c:pt>
                <c:pt idx="977">
                  <c:v>4.7</c:v>
                </c:pt>
                <c:pt idx="978">
                  <c:v>4.7</c:v>
                </c:pt>
                <c:pt idx="979">
                  <c:v>4.7</c:v>
                </c:pt>
                <c:pt idx="980">
                  <c:v>4.8</c:v>
                </c:pt>
                <c:pt idx="981">
                  <c:v>4.8</c:v>
                </c:pt>
                <c:pt idx="982">
                  <c:v>4.8</c:v>
                </c:pt>
                <c:pt idx="983">
                  <c:v>4.8</c:v>
                </c:pt>
                <c:pt idx="984">
                  <c:v>4.5999999999999996</c:v>
                </c:pt>
              </c:numCache>
            </c:numRef>
          </c:yVal>
          <c:smooth val="0"/>
        </c:ser>
        <c:dLbls>
          <c:showLegendKey val="0"/>
          <c:showVal val="0"/>
          <c:showCatName val="0"/>
          <c:showSerName val="0"/>
          <c:showPercent val="0"/>
          <c:showBubbleSize val="0"/>
        </c:dLbls>
        <c:axId val="277521704"/>
        <c:axId val="277522096"/>
      </c:scatterChart>
      <c:valAx>
        <c:axId val="277521704"/>
        <c:scaling>
          <c:orientation val="minMax"/>
          <c:max val="250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US"/>
                  <a:t>Time (s)</a:t>
                </a:r>
              </a:p>
            </c:rich>
          </c:tx>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277522096"/>
        <c:crosses val="autoZero"/>
        <c:crossBetween val="midCat"/>
      </c:valAx>
      <c:valAx>
        <c:axId val="277522096"/>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US"/>
                  <a:t>Voltage (V)</a:t>
                </a:r>
              </a:p>
            </c:rich>
          </c:tx>
          <c:overlay val="0"/>
          <c:spPr>
            <a:noFill/>
            <a:ln>
              <a:noFill/>
            </a:ln>
            <a:effectLst/>
          </c:spPr>
          <c:txPr>
            <a:bodyPr rot="-54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277521704"/>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legend>
    <c:plotVisOnly val="1"/>
    <c:dispBlanksAs val="gap"/>
    <c:showDLblsOverMax val="0"/>
  </c:chart>
  <c:spPr>
    <a:noFill/>
    <a:ln>
      <a:noFill/>
    </a:ln>
    <a:effectLst/>
  </c:spPr>
  <c:txPr>
    <a:bodyPr/>
    <a:lstStyle/>
    <a:p>
      <a:pPr>
        <a:defRPr sz="1100">
          <a:latin typeface="Times New Roman" panose="02020603050405020304" pitchFamily="18" charset="0"/>
          <a:cs typeface="Times New Roman" panose="02020603050405020304" pitchFamily="18" charset="0"/>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cap="none" spc="50" normalizeH="0" baseline="0">
                <a:solidFill>
                  <a:schemeClr val="tx1">
                    <a:lumMod val="65000"/>
                    <a:lumOff val="35000"/>
                  </a:schemeClr>
                </a:solidFill>
                <a:latin typeface="Times New Roman" panose="02020603050405020304" pitchFamily="18" charset="0"/>
                <a:ea typeface="+mj-ea"/>
                <a:cs typeface="Times New Roman" panose="02020603050405020304" pitchFamily="18" charset="0"/>
              </a:defRPr>
            </a:pPr>
            <a:r>
              <a:rPr lang="en-US" sz="1800" b="1" dirty="0"/>
              <a:t>300 Seconds After Flappy </a:t>
            </a:r>
            <a:r>
              <a:rPr lang="en-US" sz="1800" b="1" dirty="0" smtClean="0"/>
              <a:t>Panel </a:t>
            </a:r>
            <a:r>
              <a:rPr lang="en-US" sz="1800" b="1" dirty="0"/>
              <a:t>Removed </a:t>
            </a:r>
          </a:p>
          <a:p>
            <a:pPr>
              <a:defRPr sz="1800" b="1"/>
            </a:pPr>
            <a:r>
              <a:rPr lang="en-US" sz="1800" b="1" dirty="0" smtClean="0"/>
              <a:t>(Days 4 &amp; 5 Part </a:t>
            </a:r>
            <a:r>
              <a:rPr lang="en-US" sz="1800" b="1" dirty="0"/>
              <a:t>A, Measured from ERM AR)</a:t>
            </a:r>
          </a:p>
        </c:rich>
      </c:tx>
      <c:overlay val="0"/>
      <c:spPr>
        <a:noFill/>
        <a:ln>
          <a:noFill/>
        </a:ln>
        <a:effectLst/>
      </c:spPr>
      <c:txPr>
        <a:bodyPr rot="0" spcFirstLastPara="1" vertOverflow="ellipsis" vert="horz" wrap="square" anchor="ctr" anchorCtr="1"/>
        <a:lstStyle/>
        <a:p>
          <a:pPr>
            <a:defRPr sz="1800" b="1" i="0" u="none" strike="noStrike" kern="1200" cap="none" spc="50" normalizeH="0" baseline="0">
              <a:solidFill>
                <a:schemeClr val="tx1">
                  <a:lumMod val="65000"/>
                  <a:lumOff val="35000"/>
                </a:schemeClr>
              </a:solidFill>
              <a:latin typeface="Times New Roman" panose="02020603050405020304" pitchFamily="18" charset="0"/>
              <a:ea typeface="+mj-ea"/>
              <a:cs typeface="Times New Roman" panose="02020603050405020304" pitchFamily="18" charset="0"/>
            </a:defRPr>
          </a:pPr>
          <a:endParaRPr lang="en-US"/>
        </a:p>
      </c:txPr>
    </c:title>
    <c:autoTitleDeleted val="0"/>
    <c:plotArea>
      <c:layout/>
      <c:barChart>
        <c:barDir val="col"/>
        <c:grouping val="clustered"/>
        <c:varyColors val="0"/>
        <c:ser>
          <c:idx val="0"/>
          <c:order val="0"/>
          <c:tx>
            <c:strRef>
              <c:f>Summary!$L$12</c:f>
              <c:strCache>
                <c:ptCount val="1"/>
                <c:pt idx="0">
                  <c:v>4.4</c:v>
                </c:pt>
              </c:strCache>
            </c:strRef>
          </c:tx>
          <c:spPr>
            <a:solidFill>
              <a:schemeClr val="accent1">
                <a:alpha val="70000"/>
              </a:schemeClr>
            </a:solidFill>
            <a:ln>
              <a:noFill/>
            </a:ln>
            <a:effectLst/>
          </c:spPr>
          <c:invertIfNegative val="0"/>
          <c:cat>
            <c:strLit>
              <c:ptCount val="1"/>
              <c:pt idx="0">
                <c:v>300s after FP</c:v>
              </c:pt>
            </c:strLit>
          </c:cat>
          <c:val>
            <c:numRef>
              <c:f>Summary!$L$42</c:f>
              <c:numCache>
                <c:formatCode>#,##0.00</c:formatCode>
                <c:ptCount val="1"/>
                <c:pt idx="0">
                  <c:v>-0.4</c:v>
                </c:pt>
              </c:numCache>
            </c:numRef>
          </c:val>
        </c:ser>
        <c:ser>
          <c:idx val="1"/>
          <c:order val="1"/>
          <c:tx>
            <c:strRef>
              <c:f>Summary!$N$12</c:f>
              <c:strCache>
                <c:ptCount val="1"/>
                <c:pt idx="0">
                  <c:v>4.5</c:v>
                </c:pt>
              </c:strCache>
            </c:strRef>
          </c:tx>
          <c:spPr>
            <a:solidFill>
              <a:schemeClr val="accent2">
                <a:alpha val="70000"/>
              </a:schemeClr>
            </a:solidFill>
            <a:ln>
              <a:noFill/>
            </a:ln>
            <a:effectLst/>
          </c:spPr>
          <c:invertIfNegative val="0"/>
          <c:cat>
            <c:strLit>
              <c:ptCount val="1"/>
              <c:pt idx="0">
                <c:v>300s after FP</c:v>
              </c:pt>
            </c:strLit>
          </c:cat>
          <c:val>
            <c:numRef>
              <c:f>Summary!$N$42</c:f>
              <c:numCache>
                <c:formatCode>#,##0.0</c:formatCode>
                <c:ptCount val="1"/>
                <c:pt idx="0">
                  <c:v>-1</c:v>
                </c:pt>
              </c:numCache>
            </c:numRef>
          </c:val>
        </c:ser>
        <c:ser>
          <c:idx val="2"/>
          <c:order val="2"/>
          <c:tx>
            <c:strRef>
              <c:f>Summary!$P$12</c:f>
              <c:strCache>
                <c:ptCount val="1"/>
                <c:pt idx="0">
                  <c:v>4.6</c:v>
                </c:pt>
              </c:strCache>
            </c:strRef>
          </c:tx>
          <c:spPr>
            <a:solidFill>
              <a:schemeClr val="accent3">
                <a:alpha val="70000"/>
              </a:schemeClr>
            </a:solidFill>
            <a:ln>
              <a:noFill/>
            </a:ln>
            <a:effectLst/>
          </c:spPr>
          <c:invertIfNegative val="0"/>
          <c:cat>
            <c:strLit>
              <c:ptCount val="1"/>
              <c:pt idx="0">
                <c:v>300s after FP</c:v>
              </c:pt>
            </c:strLit>
          </c:cat>
          <c:val>
            <c:numRef>
              <c:f>Summary!$P$42</c:f>
              <c:numCache>
                <c:formatCode>General</c:formatCode>
                <c:ptCount val="1"/>
                <c:pt idx="0">
                  <c:v>-0.8</c:v>
                </c:pt>
              </c:numCache>
            </c:numRef>
          </c:val>
        </c:ser>
        <c:ser>
          <c:idx val="3"/>
          <c:order val="3"/>
          <c:tx>
            <c:strRef>
              <c:f>Summary!$S$12</c:f>
              <c:strCache>
                <c:ptCount val="1"/>
                <c:pt idx="0">
                  <c:v>4.7</c:v>
                </c:pt>
              </c:strCache>
            </c:strRef>
          </c:tx>
          <c:spPr>
            <a:solidFill>
              <a:schemeClr val="accent4">
                <a:alpha val="70000"/>
              </a:schemeClr>
            </a:solidFill>
            <a:ln>
              <a:noFill/>
            </a:ln>
            <a:effectLst/>
          </c:spPr>
          <c:invertIfNegative val="0"/>
          <c:cat>
            <c:strLit>
              <c:ptCount val="1"/>
              <c:pt idx="0">
                <c:v>300s after FP</c:v>
              </c:pt>
            </c:strLit>
          </c:cat>
          <c:val>
            <c:numRef>
              <c:f>Summary!$S$42</c:f>
              <c:numCache>
                <c:formatCode>#,##0.0</c:formatCode>
                <c:ptCount val="1"/>
                <c:pt idx="0">
                  <c:v>-0.4</c:v>
                </c:pt>
              </c:numCache>
            </c:numRef>
          </c:val>
        </c:ser>
        <c:ser>
          <c:idx val="4"/>
          <c:order val="4"/>
          <c:tx>
            <c:strRef>
              <c:f>Summary!$V$12</c:f>
              <c:strCache>
                <c:ptCount val="1"/>
                <c:pt idx="0">
                  <c:v>5.1</c:v>
                </c:pt>
              </c:strCache>
            </c:strRef>
          </c:tx>
          <c:spPr>
            <a:solidFill>
              <a:schemeClr val="accent5">
                <a:alpha val="70000"/>
              </a:schemeClr>
            </a:solidFill>
            <a:ln>
              <a:noFill/>
            </a:ln>
            <a:effectLst/>
          </c:spPr>
          <c:invertIfNegative val="0"/>
          <c:cat>
            <c:strLit>
              <c:ptCount val="1"/>
              <c:pt idx="0">
                <c:v>300s after FP</c:v>
              </c:pt>
            </c:strLit>
          </c:cat>
          <c:val>
            <c:numRef>
              <c:f>Summary!$V$42</c:f>
              <c:numCache>
                <c:formatCode>#,##0.0</c:formatCode>
                <c:ptCount val="1"/>
                <c:pt idx="0">
                  <c:v>-1.8</c:v>
                </c:pt>
              </c:numCache>
            </c:numRef>
          </c:val>
        </c:ser>
        <c:ser>
          <c:idx val="5"/>
          <c:order val="5"/>
          <c:tx>
            <c:strRef>
              <c:f>Summary!$X$12</c:f>
              <c:strCache>
                <c:ptCount val="1"/>
                <c:pt idx="0">
                  <c:v>5.2</c:v>
                </c:pt>
              </c:strCache>
            </c:strRef>
          </c:tx>
          <c:spPr>
            <a:solidFill>
              <a:schemeClr val="accent6">
                <a:alpha val="70000"/>
              </a:schemeClr>
            </a:solidFill>
            <a:ln>
              <a:noFill/>
            </a:ln>
            <a:effectLst/>
          </c:spPr>
          <c:invertIfNegative val="0"/>
          <c:cat>
            <c:strLit>
              <c:ptCount val="1"/>
              <c:pt idx="0">
                <c:v>300s after FP</c:v>
              </c:pt>
            </c:strLit>
          </c:cat>
          <c:val>
            <c:numRef>
              <c:f>Summary!$X$42</c:f>
              <c:numCache>
                <c:formatCode>#,##0.0</c:formatCode>
                <c:ptCount val="1"/>
                <c:pt idx="0">
                  <c:v>0.6</c:v>
                </c:pt>
              </c:numCache>
            </c:numRef>
          </c:val>
        </c:ser>
        <c:ser>
          <c:idx val="6"/>
          <c:order val="6"/>
          <c:tx>
            <c:strRef>
              <c:f>Summary!$AB$12</c:f>
              <c:strCache>
                <c:ptCount val="1"/>
                <c:pt idx="0">
                  <c:v>5.4</c:v>
                </c:pt>
              </c:strCache>
            </c:strRef>
          </c:tx>
          <c:spPr>
            <a:solidFill>
              <a:schemeClr val="accent1">
                <a:lumMod val="60000"/>
                <a:alpha val="70000"/>
              </a:schemeClr>
            </a:solidFill>
            <a:ln>
              <a:noFill/>
            </a:ln>
            <a:effectLst/>
          </c:spPr>
          <c:invertIfNegative val="0"/>
          <c:cat>
            <c:strLit>
              <c:ptCount val="1"/>
              <c:pt idx="0">
                <c:v>300s after FP</c:v>
              </c:pt>
            </c:strLit>
          </c:cat>
          <c:val>
            <c:numRef>
              <c:f>Summary!$AB$42</c:f>
              <c:numCache>
                <c:formatCode>#,##0.0</c:formatCode>
                <c:ptCount val="1"/>
                <c:pt idx="0">
                  <c:v>-1.6</c:v>
                </c:pt>
              </c:numCache>
            </c:numRef>
          </c:val>
        </c:ser>
        <c:ser>
          <c:idx val="7"/>
          <c:order val="7"/>
          <c:tx>
            <c:strRef>
              <c:f>Summary!$AE$12</c:f>
              <c:strCache>
                <c:ptCount val="1"/>
                <c:pt idx="0">
                  <c:v>5.6</c:v>
                </c:pt>
              </c:strCache>
            </c:strRef>
          </c:tx>
          <c:spPr>
            <a:solidFill>
              <a:schemeClr val="accent2">
                <a:lumMod val="60000"/>
                <a:alpha val="70000"/>
              </a:schemeClr>
            </a:solidFill>
            <a:ln>
              <a:noFill/>
            </a:ln>
            <a:effectLst/>
          </c:spPr>
          <c:invertIfNegative val="0"/>
          <c:cat>
            <c:strLit>
              <c:ptCount val="1"/>
              <c:pt idx="0">
                <c:v>300s after FP</c:v>
              </c:pt>
            </c:strLit>
          </c:cat>
          <c:val>
            <c:numRef>
              <c:f>Summary!$AE$42</c:f>
              <c:numCache>
                <c:formatCode>#,##0.0</c:formatCode>
                <c:ptCount val="1"/>
                <c:pt idx="0">
                  <c:v>4.8</c:v>
                </c:pt>
              </c:numCache>
            </c:numRef>
          </c:val>
        </c:ser>
        <c:ser>
          <c:idx val="8"/>
          <c:order val="8"/>
          <c:tx>
            <c:strRef>
              <c:f>Summary!$AH$12</c:f>
              <c:strCache>
                <c:ptCount val="1"/>
                <c:pt idx="0">
                  <c:v>5.8</c:v>
                </c:pt>
              </c:strCache>
            </c:strRef>
          </c:tx>
          <c:spPr>
            <a:solidFill>
              <a:schemeClr val="accent3">
                <a:lumMod val="60000"/>
                <a:alpha val="70000"/>
              </a:schemeClr>
            </a:solidFill>
            <a:ln>
              <a:noFill/>
            </a:ln>
            <a:effectLst/>
          </c:spPr>
          <c:invertIfNegative val="0"/>
          <c:cat>
            <c:strLit>
              <c:ptCount val="1"/>
              <c:pt idx="0">
                <c:v>300s after FP</c:v>
              </c:pt>
            </c:strLit>
          </c:cat>
          <c:val>
            <c:numRef>
              <c:f>Summary!$AH$42</c:f>
              <c:numCache>
                <c:formatCode>#,##0.0</c:formatCode>
                <c:ptCount val="1"/>
                <c:pt idx="0">
                  <c:v>4.4000000000000004</c:v>
                </c:pt>
              </c:numCache>
            </c:numRef>
          </c:val>
        </c:ser>
        <c:dLbls>
          <c:showLegendKey val="0"/>
          <c:showVal val="0"/>
          <c:showCatName val="0"/>
          <c:showSerName val="0"/>
          <c:showPercent val="0"/>
          <c:showBubbleSize val="0"/>
        </c:dLbls>
        <c:gapWidth val="50"/>
        <c:axId val="277522880"/>
        <c:axId val="277523272"/>
      </c:barChart>
      <c:catAx>
        <c:axId val="277522880"/>
        <c:scaling>
          <c:orientation val="minMax"/>
        </c:scaling>
        <c:delete val="0"/>
        <c:axPos val="b"/>
        <c:numFmt formatCode="General" sourceLinked="1"/>
        <c:majorTickMark val="none"/>
        <c:minorTickMark val="none"/>
        <c:tickLblPos val="nextTo"/>
        <c:spPr>
          <a:noFill/>
          <a:ln w="12700" cap="flat" cmpd="sng" algn="ctr">
            <a:solidFill>
              <a:schemeClr val="bg1">
                <a:lumMod val="65000"/>
              </a:schemeClr>
            </a:solidFill>
            <a:round/>
          </a:ln>
          <a:effectLst/>
        </c:spPr>
        <c:txPr>
          <a:bodyPr rot="-60000000" spcFirstLastPara="1" vertOverflow="ellipsis" vert="horz" wrap="square" anchor="ctr" anchorCtr="1"/>
          <a:lstStyle/>
          <a:p>
            <a:pPr>
              <a:defRPr sz="1100" b="0" i="0" u="none" strike="noStrike" kern="1200" cap="none" spc="20" normalizeH="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277523272"/>
        <c:crosses val="autoZero"/>
        <c:auto val="1"/>
        <c:lblAlgn val="ctr"/>
        <c:lblOffset val="100"/>
        <c:noMultiLvlLbl val="0"/>
      </c:catAx>
      <c:valAx>
        <c:axId val="277523272"/>
        <c:scaling>
          <c:orientation val="minMax"/>
          <c:max val="5"/>
          <c:min val="-2"/>
        </c:scaling>
        <c:delete val="0"/>
        <c:axPos val="l"/>
        <c:majorGridlines>
          <c:spPr>
            <a:ln w="9525" cap="flat" cmpd="sng" algn="ctr">
              <a:solidFill>
                <a:schemeClr val="tx1">
                  <a:lumMod val="5000"/>
                  <a:lumOff val="95000"/>
                </a:schemeClr>
              </a:solidFill>
              <a:round/>
            </a:ln>
            <a:effectLst/>
          </c:spPr>
        </c:majorGridlines>
        <c:title>
          <c:tx>
            <c:rich>
              <a:bodyPr rot="-5400000" spcFirstLastPara="1" vertOverflow="ellipsis" vert="horz" wrap="square" anchor="ctr" anchorCtr="1"/>
              <a:lstStyle/>
              <a:p>
                <a:pPr>
                  <a:defRPr sz="1100" b="0" i="0" u="none" strike="noStrike" kern="1200" cap="all"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r>
                  <a:rPr lang="en-US"/>
                  <a:t>Voltage (V)</a:t>
                </a:r>
              </a:p>
            </c:rich>
          </c:tx>
          <c:overlay val="0"/>
          <c:spPr>
            <a:noFill/>
            <a:ln>
              <a:noFill/>
            </a:ln>
            <a:effectLst/>
          </c:spPr>
          <c:txPr>
            <a:bodyPr rot="-5400000" spcFirstLastPara="1" vertOverflow="ellipsis" vert="horz" wrap="square" anchor="ctr" anchorCtr="1"/>
            <a:lstStyle/>
            <a:p>
              <a:pPr>
                <a:defRPr sz="1100" b="0" i="0" u="none" strike="noStrike" kern="1200" cap="all"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title>
        <c:numFmt formatCode="#,##0" sourceLinked="0"/>
        <c:majorTickMark val="none"/>
        <c:minorTickMark val="none"/>
        <c:tickLblPos val="nextTo"/>
        <c:spPr>
          <a:noFill/>
          <a:ln>
            <a:solidFill>
              <a:schemeClr val="bg1">
                <a:lumMod val="65000"/>
              </a:schemeClr>
            </a:solidFill>
          </a:ln>
          <a:effectLst/>
        </c:spPr>
        <c:txPr>
          <a:bodyPr rot="-60000000" spcFirstLastPara="1" vertOverflow="ellipsis" vert="horz" wrap="square" anchor="ctr" anchorCtr="1"/>
          <a:lstStyle/>
          <a:p>
            <a:pPr>
              <a:defRPr sz="1100" b="0" i="0" u="none" strike="noStrike" kern="1200" spc="2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crossAx val="27752288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Times New Roman" panose="02020603050405020304" pitchFamily="18" charset="0"/>
              <a:ea typeface="+mn-ea"/>
              <a:cs typeface="Times New Roman" panose="02020603050405020304" pitchFamily="18" charset="0"/>
            </a:defRPr>
          </a:pPr>
          <a:endParaRPr lang="en-US"/>
        </a:p>
      </c:txPr>
    </c:legend>
    <c:plotVisOnly val="1"/>
    <c:dispBlanksAs val="gap"/>
    <c:showDLblsOverMax val="0"/>
  </c:chart>
  <c:spPr>
    <a:noFill/>
    <a:ln>
      <a:noFill/>
    </a:ln>
    <a:effectLst/>
  </c:spPr>
  <c:txPr>
    <a:bodyPr/>
    <a:lstStyle/>
    <a:p>
      <a:pPr>
        <a:defRPr sz="1100">
          <a:latin typeface="Times New Roman" panose="02020603050405020304" pitchFamily="18" charset="0"/>
          <a:cs typeface="Times New Roman" panose="02020603050405020304" pitchFamily="18"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15">
  <cs:axisTitle>
    <cs:lnRef idx="0"/>
    <cs:fillRef idx="0"/>
    <cs:effectRef idx="0"/>
    <cs:fontRef idx="minor">
      <a:schemeClr val="tx1">
        <a:lumMod val="65000"/>
        <a:lumOff val="35000"/>
      </a:schemeClr>
    </cs:fontRef>
    <cs:defRPr sz="900" kern="1200" cap="all"/>
  </cs:axisTitle>
  <cs:categoryAxis>
    <cs:lnRef idx="0"/>
    <cs:fillRef idx="0"/>
    <cs:effectRef idx="0"/>
    <cs:fontRef idx="minor">
      <a:schemeClr val="tx1">
        <a:lumMod val="65000"/>
        <a:lumOff val="35000"/>
      </a:schemeClr>
    </cs:fontRef>
    <cs:spPr>
      <a:ln w="15875" cap="flat" cmpd="sng" algn="ctr">
        <a:solidFill>
          <a:schemeClr val="tx1">
            <a:lumMod val="25000"/>
            <a:lumOff val="75000"/>
          </a:schemeClr>
        </a:solidFill>
        <a:round/>
      </a:ln>
    </cs:spPr>
    <cs:defRPr sz="900" kern="1200" cap="none" spc="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bg1"/>
    </cs:fontRef>
    <cs:spPr>
      <a:solidFill>
        <a:schemeClr val="tx1">
          <a:lumMod val="50000"/>
          <a:lumOff val="50000"/>
        </a:schemeClr>
      </a:solidFill>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alpha val="70000"/>
        </a:schemeClr>
      </a:solidFill>
    </cs:spPr>
  </cs:dataPoint>
  <cs:dataPoint3D>
    <cs:lnRef idx="0"/>
    <cs:fillRef idx="0">
      <cs:styleClr val="auto"/>
    </cs:fillRef>
    <cs:effectRef idx="0"/>
    <cs:fontRef idx="minor">
      <a:schemeClr val="dk1"/>
    </cs:fontRef>
    <cs:spPr>
      <a:solidFill>
        <a:schemeClr val="phClr">
          <a:alpha val="70000"/>
        </a:schemeClr>
      </a:solidFill>
    </cs:spPr>
  </cs:dataPoint3D>
  <cs:dataPointLine>
    <cs:lnRef idx="0">
      <cs:styleClr val="auto"/>
    </cs:lnRef>
    <cs:fillRef idx="0"/>
    <cs:effectRef idx="0"/>
    <cs:fontRef idx="minor">
      <a:schemeClr val="dk1"/>
    </cs:fontRef>
    <cs:spPr>
      <a:ln w="28575" cap="rnd">
        <a:solidFill>
          <a:schemeClr val="phClr">
            <a:alpha val="70000"/>
          </a:schemeClr>
        </a:solidFill>
        <a:round/>
      </a:ln>
    </cs:spPr>
  </cs:dataPointLine>
  <cs:dataPointMarker>
    <cs:lnRef idx="0"/>
    <cs:fillRef idx="0">
      <cs:styleClr val="auto"/>
    </cs:fillRef>
    <cs:effectRef idx="0"/>
    <cs:fontRef idx="minor">
      <a:schemeClr val="dk1"/>
    </cs:fontRef>
    <cs:spPr>
      <a:solidFill>
        <a:schemeClr val="phClr">
          <a:alpha val="70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5000"/>
            <a:lumOff val="9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900" kern="1200" baseline="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65000"/>
        <a:lumOff val="35000"/>
      </a:schemeClr>
    </cs:fontRef>
    <cs:defRPr sz="1600" b="0" i="0" kern="1200" cap="none" spc="50" normalizeH="0" baseline="0"/>
  </cs:title>
  <cs:trendline>
    <cs:lnRef idx="0">
      <cs:styleClr val="auto"/>
    </cs:lnRef>
    <cs:fillRef idx="0"/>
    <cs:effectRef idx="0"/>
    <cs:fontRef idx="minor">
      <a:schemeClr val="dk1"/>
    </cs:fontRef>
    <cs:spPr>
      <a:ln w="15875"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defRPr sz="900" kern="1200" spc="20" baseline="0"/>
  </cs:valueAxis>
  <cs:wall>
    <cs:lnRef idx="0"/>
    <cs:fillRef idx="0"/>
    <cs:effectRef idx="0"/>
    <cs:fontRef idx="minor">
      <a:schemeClr val="dk1"/>
    </cs:fontRef>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15">
  <cs:axisTitle>
    <cs:lnRef idx="0"/>
    <cs:fillRef idx="0"/>
    <cs:effectRef idx="0"/>
    <cs:fontRef idx="minor">
      <a:schemeClr val="tx1">
        <a:lumMod val="65000"/>
        <a:lumOff val="35000"/>
      </a:schemeClr>
    </cs:fontRef>
    <cs:defRPr sz="900" kern="1200" cap="all"/>
  </cs:axisTitle>
  <cs:categoryAxis>
    <cs:lnRef idx="0"/>
    <cs:fillRef idx="0"/>
    <cs:effectRef idx="0"/>
    <cs:fontRef idx="minor">
      <a:schemeClr val="tx1">
        <a:lumMod val="65000"/>
        <a:lumOff val="35000"/>
      </a:schemeClr>
    </cs:fontRef>
    <cs:spPr>
      <a:ln w="15875" cap="flat" cmpd="sng" algn="ctr">
        <a:solidFill>
          <a:schemeClr val="tx1">
            <a:lumMod val="25000"/>
            <a:lumOff val="75000"/>
          </a:schemeClr>
        </a:solidFill>
        <a:round/>
      </a:ln>
    </cs:spPr>
    <cs:defRPr sz="900" kern="1200" cap="none" spc="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bg1"/>
    </cs:fontRef>
    <cs:spPr>
      <a:solidFill>
        <a:schemeClr val="tx1">
          <a:lumMod val="50000"/>
          <a:lumOff val="50000"/>
        </a:schemeClr>
      </a:solidFill>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alpha val="70000"/>
        </a:schemeClr>
      </a:solidFill>
    </cs:spPr>
  </cs:dataPoint>
  <cs:dataPoint3D>
    <cs:lnRef idx="0"/>
    <cs:fillRef idx="0">
      <cs:styleClr val="auto"/>
    </cs:fillRef>
    <cs:effectRef idx="0"/>
    <cs:fontRef idx="minor">
      <a:schemeClr val="dk1"/>
    </cs:fontRef>
    <cs:spPr>
      <a:solidFill>
        <a:schemeClr val="phClr">
          <a:alpha val="70000"/>
        </a:schemeClr>
      </a:solidFill>
    </cs:spPr>
  </cs:dataPoint3D>
  <cs:dataPointLine>
    <cs:lnRef idx="0">
      <cs:styleClr val="auto"/>
    </cs:lnRef>
    <cs:fillRef idx="0"/>
    <cs:effectRef idx="0"/>
    <cs:fontRef idx="minor">
      <a:schemeClr val="dk1"/>
    </cs:fontRef>
    <cs:spPr>
      <a:ln w="28575" cap="rnd">
        <a:solidFill>
          <a:schemeClr val="phClr">
            <a:alpha val="70000"/>
          </a:schemeClr>
        </a:solidFill>
        <a:round/>
      </a:ln>
    </cs:spPr>
  </cs:dataPointLine>
  <cs:dataPointMarker>
    <cs:lnRef idx="0"/>
    <cs:fillRef idx="0">
      <cs:styleClr val="auto"/>
    </cs:fillRef>
    <cs:effectRef idx="0"/>
    <cs:fontRef idx="minor">
      <a:schemeClr val="dk1"/>
    </cs:fontRef>
    <cs:spPr>
      <a:solidFill>
        <a:schemeClr val="phClr">
          <a:alpha val="70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5000"/>
            <a:lumOff val="9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900" kern="1200" baseline="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65000"/>
        <a:lumOff val="35000"/>
      </a:schemeClr>
    </cs:fontRef>
    <cs:defRPr sz="1600" b="0" i="0" kern="1200" cap="none" spc="50" normalizeH="0" baseline="0"/>
  </cs:title>
  <cs:trendline>
    <cs:lnRef idx="0">
      <cs:styleClr val="auto"/>
    </cs:lnRef>
    <cs:fillRef idx="0"/>
    <cs:effectRef idx="0"/>
    <cs:fontRef idx="minor">
      <a:schemeClr val="dk1"/>
    </cs:fontRef>
    <cs:spPr>
      <a:ln w="15875"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defRPr sz="900" kern="1200" spc="20" baseline="0"/>
  </cs:valueAxis>
  <cs:wall>
    <cs:lnRef idx="0"/>
    <cs:fillRef idx="0"/>
    <cs:effectRef idx="0"/>
    <cs:fontRef idx="minor">
      <a:schemeClr val="dk1"/>
    </cs:fontRef>
  </cs:wall>
</cs:chartStyle>
</file>

<file path=ppt/drawings/drawing1.xml><?xml version="1.0" encoding="utf-8"?>
<c:userShapes xmlns:c="http://schemas.openxmlformats.org/drawingml/2006/chart">
  <cdr:relSizeAnchor xmlns:cdr="http://schemas.openxmlformats.org/drawingml/2006/chartDrawing">
    <cdr:from>
      <cdr:x>0.30982</cdr:x>
      <cdr:y>0.15714</cdr:y>
    </cdr:from>
    <cdr:to>
      <cdr:x>0.38333</cdr:x>
      <cdr:y>0.53368</cdr:y>
    </cdr:to>
    <cdr:sp macro="" textlink="">
      <cdr:nvSpPr>
        <cdr:cNvPr id="3" name="Straight Arrow Connector 2"/>
        <cdr:cNvSpPr/>
      </cdr:nvSpPr>
      <cdr:spPr>
        <a:xfrm xmlns:a="http://schemas.openxmlformats.org/drawingml/2006/main" flipH="1">
          <a:off x="2832993" y="838199"/>
          <a:ext cx="672205" cy="2008449"/>
        </a:xfrm>
        <a:prstGeom xmlns:a="http://schemas.openxmlformats.org/drawingml/2006/main" prst="straightConnector1">
          <a:avLst/>
        </a:prstGeom>
        <a:ln xmlns:a="http://schemas.openxmlformats.org/drawingml/2006/main">
          <a:solidFill>
            <a:srgbClr val="C00000"/>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txBody>
        <a:bodyPr xmlns:a="http://schemas.openxmlformats.org/drawingml/2006/main" vertOverflow="clip"/>
        <a:lstStyle xmlns:a="http://schemas.openxmlformats.org/drawingml/2006/main"/>
        <a:p xmlns:a="http://schemas.openxmlformats.org/drawingml/2006/main">
          <a:endParaRPr lang="en-US"/>
        </a:p>
      </cdr:txBody>
    </cdr:sp>
  </cdr:relSizeAnchor>
  <cdr:relSizeAnchor xmlns:cdr="http://schemas.openxmlformats.org/drawingml/2006/chartDrawing">
    <cdr:from>
      <cdr:x>0.40833</cdr:x>
      <cdr:y>0.15714</cdr:y>
    </cdr:from>
    <cdr:to>
      <cdr:x>0.53003</cdr:x>
      <cdr:y>0.46978</cdr:y>
    </cdr:to>
    <cdr:sp macro="" textlink="">
      <cdr:nvSpPr>
        <cdr:cNvPr id="9" name="Straight Arrow Connector 8"/>
        <cdr:cNvSpPr/>
      </cdr:nvSpPr>
      <cdr:spPr>
        <a:xfrm xmlns:a="http://schemas.openxmlformats.org/drawingml/2006/main">
          <a:off x="3733799" y="838199"/>
          <a:ext cx="1112795" cy="1667607"/>
        </a:xfrm>
        <a:prstGeom xmlns:a="http://schemas.openxmlformats.org/drawingml/2006/main" prst="straightConnector1">
          <a:avLst/>
        </a:prstGeom>
        <a:ln xmlns:a="http://schemas.openxmlformats.org/drawingml/2006/main">
          <a:solidFill>
            <a:srgbClr val="C00000"/>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txBody>
        <a:bodyPr xmlns:a="http://schemas.openxmlformats.org/drawingml/2006/main"/>
        <a:lstStyle xmlns:a="http://schemas.openxmlformats.org/drawingml/2006/main">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0.35</cdr:x>
      <cdr:y>0.1057</cdr:y>
    </cdr:from>
    <cdr:to>
      <cdr:x>0.425</cdr:x>
      <cdr:y>0.14727</cdr:y>
    </cdr:to>
    <cdr:sp macro="" textlink="">
      <cdr:nvSpPr>
        <cdr:cNvPr id="11" name="TextBox 10"/>
        <cdr:cNvSpPr txBox="1"/>
      </cdr:nvSpPr>
      <cdr:spPr>
        <a:xfrm xmlns:a="http://schemas.openxmlformats.org/drawingml/2006/main">
          <a:off x="3200399" y="563804"/>
          <a:ext cx="685800" cy="22173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100" dirty="0"/>
            <a:t>Rubbing</a:t>
          </a:r>
        </a:p>
      </cdr:txBody>
    </cdr:sp>
  </cdr:relSizeAnchor>
  <cdr:relSizeAnchor xmlns:cdr="http://schemas.openxmlformats.org/drawingml/2006/chartDrawing">
    <cdr:from>
      <cdr:x>0.08192</cdr:x>
      <cdr:y>0.15796</cdr:y>
    </cdr:from>
    <cdr:to>
      <cdr:x>0.37102</cdr:x>
      <cdr:y>0.63658</cdr:y>
    </cdr:to>
    <cdr:sp macro="" textlink="">
      <cdr:nvSpPr>
        <cdr:cNvPr id="13" name="Curved Connector 12"/>
        <cdr:cNvSpPr/>
      </cdr:nvSpPr>
      <cdr:spPr>
        <a:xfrm xmlns:a="http://schemas.openxmlformats.org/drawingml/2006/main" rot="5400000">
          <a:off x="1266825" y="1152526"/>
          <a:ext cx="3838575" cy="4067174"/>
        </a:xfrm>
        <a:prstGeom xmlns:a="http://schemas.openxmlformats.org/drawingml/2006/main" prst="curvedConnector3">
          <a:avLst>
            <a:gd name="adj1" fmla="val 30446"/>
          </a:avLst>
        </a:prstGeom>
        <a:ln xmlns:a="http://schemas.openxmlformats.org/drawingml/2006/main">
          <a:solidFill>
            <a:srgbClr val="C00000"/>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txBody>
        <a:bodyPr xmlns:a="http://schemas.openxmlformats.org/drawingml/2006/main" vertOverflow="clip"/>
        <a:lstStyle xmlns:a="http://schemas.openxmlformats.org/drawingml/2006/main"/>
        <a:p xmlns:a="http://schemas.openxmlformats.org/drawingml/2006/main">
          <a:endParaRPr lang="en-US"/>
        </a:p>
      </cdr:txBody>
    </cdr:sp>
  </cdr:relSizeAnchor>
  <cdr:relSizeAnchor xmlns:cdr="http://schemas.openxmlformats.org/drawingml/2006/chartDrawing">
    <cdr:from>
      <cdr:x>0.48333</cdr:x>
      <cdr:y>0.91429</cdr:y>
    </cdr:from>
    <cdr:to>
      <cdr:x>0.55</cdr:x>
      <cdr:y>0.95467</cdr:y>
    </cdr:to>
    <cdr:sp macro="" textlink="">
      <cdr:nvSpPr>
        <cdr:cNvPr id="16" name="TextBox 15"/>
        <cdr:cNvSpPr txBox="1"/>
      </cdr:nvSpPr>
      <cdr:spPr>
        <a:xfrm xmlns:a="http://schemas.openxmlformats.org/drawingml/2006/main">
          <a:off x="4419599" y="4876800"/>
          <a:ext cx="609600" cy="215387"/>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100" dirty="0"/>
            <a:t>Resting</a:t>
          </a:r>
        </a:p>
      </cdr:txBody>
    </cdr:sp>
  </cdr:relSizeAnchor>
  <cdr:relSizeAnchor xmlns:cdr="http://schemas.openxmlformats.org/drawingml/2006/chartDrawing">
    <cdr:from>
      <cdr:x>0.19364</cdr:x>
      <cdr:y>0.71021</cdr:y>
    </cdr:from>
    <cdr:to>
      <cdr:x>0.48333</cdr:x>
      <cdr:y>0.94286</cdr:y>
    </cdr:to>
    <cdr:sp macro="" textlink="">
      <cdr:nvSpPr>
        <cdr:cNvPr id="18" name="Curved Connector 17"/>
        <cdr:cNvSpPr/>
      </cdr:nvSpPr>
      <cdr:spPr>
        <a:xfrm xmlns:a="http://schemas.openxmlformats.org/drawingml/2006/main" rot="10800000">
          <a:off x="1770644" y="3788259"/>
          <a:ext cx="2648955" cy="1240940"/>
        </a:xfrm>
        <a:prstGeom xmlns:a="http://schemas.openxmlformats.org/drawingml/2006/main" prst="curvedConnector3">
          <a:avLst>
            <a:gd name="adj1" fmla="val 70796"/>
          </a:avLst>
        </a:prstGeom>
        <a:ln xmlns:a="http://schemas.openxmlformats.org/drawingml/2006/main">
          <a:solidFill>
            <a:srgbClr val="C00000"/>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txBody>
        <a:bodyPr xmlns:a="http://schemas.openxmlformats.org/drawingml/2006/main" vertOverflow="clip"/>
        <a:lstStyle xmlns:a="http://schemas.openxmlformats.org/drawingml/2006/main"/>
        <a:p xmlns:a="http://schemas.openxmlformats.org/drawingml/2006/main">
          <a:endParaRPr lang="en-US"/>
        </a:p>
      </cdr:txBody>
    </cdr:sp>
  </cdr:relSizeAnchor>
  <cdr:relSizeAnchor xmlns:cdr="http://schemas.openxmlformats.org/drawingml/2006/chartDrawing">
    <cdr:from>
      <cdr:x>0.44042</cdr:x>
      <cdr:y>0.72021</cdr:y>
    </cdr:from>
    <cdr:to>
      <cdr:x>0.51523</cdr:x>
      <cdr:y>0.9038</cdr:y>
    </cdr:to>
    <cdr:sp macro="" textlink="">
      <cdr:nvSpPr>
        <cdr:cNvPr id="20" name="Straight Arrow Connector 19"/>
        <cdr:cNvSpPr/>
      </cdr:nvSpPr>
      <cdr:spPr>
        <a:xfrm xmlns:a="http://schemas.openxmlformats.org/drawingml/2006/main" flipH="1" flipV="1">
          <a:off x="4400550" y="3971924"/>
          <a:ext cx="747487" cy="1012509"/>
        </a:xfrm>
        <a:prstGeom xmlns:a="http://schemas.openxmlformats.org/drawingml/2006/main" prst="straightConnector1">
          <a:avLst/>
        </a:prstGeom>
        <a:ln xmlns:a="http://schemas.openxmlformats.org/drawingml/2006/main">
          <a:solidFill>
            <a:srgbClr val="C00000"/>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txBody>
        <a:bodyPr xmlns:a="http://schemas.openxmlformats.org/drawingml/2006/main" vertOverflow="clip"/>
        <a:lstStyle xmlns:a="http://schemas.openxmlformats.org/drawingml/2006/main"/>
        <a:p xmlns:a="http://schemas.openxmlformats.org/drawingml/2006/main">
          <a:endParaRPr lang="en-US"/>
        </a:p>
      </cdr:txBody>
    </cdr:sp>
  </cdr:relSizeAnchor>
  <cdr:relSizeAnchor xmlns:cdr="http://schemas.openxmlformats.org/drawingml/2006/chartDrawing">
    <cdr:from>
      <cdr:x>0.5457</cdr:x>
      <cdr:y>0.66149</cdr:y>
    </cdr:from>
    <cdr:to>
      <cdr:x>0.70067</cdr:x>
      <cdr:y>0.93468</cdr:y>
    </cdr:to>
    <cdr:sp macro="" textlink="">
      <cdr:nvSpPr>
        <cdr:cNvPr id="24" name="Curved Connector 23"/>
        <cdr:cNvSpPr/>
      </cdr:nvSpPr>
      <cdr:spPr>
        <a:xfrm xmlns:a="http://schemas.openxmlformats.org/drawingml/2006/main" flipV="1">
          <a:off x="5452485" y="3648075"/>
          <a:ext cx="1548390" cy="1506662"/>
        </a:xfrm>
        <a:prstGeom xmlns:a="http://schemas.openxmlformats.org/drawingml/2006/main" prst="curvedConnector3">
          <a:avLst>
            <a:gd name="adj1" fmla="val 154039"/>
          </a:avLst>
        </a:prstGeom>
        <a:ln xmlns:a="http://schemas.openxmlformats.org/drawingml/2006/main">
          <a:solidFill>
            <a:srgbClr val="C00000"/>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txBody>
        <a:bodyPr xmlns:a="http://schemas.openxmlformats.org/drawingml/2006/main" vertOverflow="clip"/>
        <a:lstStyle xmlns:a="http://schemas.openxmlformats.org/drawingml/2006/main"/>
        <a:p xmlns:a="http://schemas.openxmlformats.org/drawingml/2006/main">
          <a:endParaRPr lang="en-US"/>
        </a:p>
      </cdr:txBody>
    </cdr:sp>
  </cdr:relSizeAnchor>
</c:userShapes>
</file>

<file path=ppt/drawings/drawing2.xml><?xml version="1.0" encoding="utf-8"?>
<c:userShapes xmlns:c="http://schemas.openxmlformats.org/drawingml/2006/chart">
  <cdr:relSizeAnchor xmlns:cdr="http://schemas.openxmlformats.org/drawingml/2006/chartDrawing">
    <cdr:from>
      <cdr:x>0.4223</cdr:x>
      <cdr:y>0.19845</cdr:y>
    </cdr:from>
    <cdr:to>
      <cdr:x>0.54052</cdr:x>
      <cdr:y>0.35954</cdr:y>
    </cdr:to>
    <cdr:sp macro="" textlink="">
      <cdr:nvSpPr>
        <cdr:cNvPr id="3" name="Straight Arrow Connector 2"/>
        <cdr:cNvSpPr/>
      </cdr:nvSpPr>
      <cdr:spPr>
        <a:xfrm xmlns:a="http://schemas.openxmlformats.org/drawingml/2006/main">
          <a:off x="5410138" y="1466823"/>
          <a:ext cx="1514537" cy="1190652"/>
        </a:xfrm>
        <a:prstGeom xmlns:a="http://schemas.openxmlformats.org/drawingml/2006/main" prst="straightConnector1">
          <a:avLst/>
        </a:prstGeom>
        <a:ln xmlns:a="http://schemas.openxmlformats.org/drawingml/2006/main">
          <a:solidFill>
            <a:srgbClr val="C00000"/>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txBody>
        <a:bodyPr xmlns:a="http://schemas.openxmlformats.org/drawingml/2006/main" vertOverflow="clip"/>
        <a:lstStyle xmlns:a="http://schemas.openxmlformats.org/drawingml/2006/main"/>
        <a:p xmlns:a="http://schemas.openxmlformats.org/drawingml/2006/main">
          <a:endParaRPr lang="en-US"/>
        </a:p>
      </cdr:txBody>
    </cdr:sp>
  </cdr:relSizeAnchor>
  <cdr:relSizeAnchor xmlns:cdr="http://schemas.openxmlformats.org/drawingml/2006/chartDrawing">
    <cdr:from>
      <cdr:x>0.07732</cdr:x>
      <cdr:y>0.20747</cdr:y>
    </cdr:from>
    <cdr:to>
      <cdr:x>0.34349</cdr:x>
      <cdr:y>0.88144</cdr:y>
    </cdr:to>
    <cdr:sp macro="" textlink="">
      <cdr:nvSpPr>
        <cdr:cNvPr id="4" name="Straight Arrow Connector 3"/>
        <cdr:cNvSpPr/>
      </cdr:nvSpPr>
      <cdr:spPr>
        <a:xfrm xmlns:a="http://schemas.openxmlformats.org/drawingml/2006/main" flipH="1">
          <a:off x="990600" y="1533524"/>
          <a:ext cx="3409950" cy="4981575"/>
        </a:xfrm>
        <a:prstGeom xmlns:a="http://schemas.openxmlformats.org/drawingml/2006/main" prst="straightConnector1">
          <a:avLst/>
        </a:prstGeom>
        <a:ln xmlns:a="http://schemas.openxmlformats.org/drawingml/2006/main">
          <a:solidFill>
            <a:srgbClr val="C00000"/>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txBody>
        <a:bodyPr xmlns:a="http://schemas.openxmlformats.org/drawingml/2006/main"/>
        <a:lstStyle xmlns:a="http://schemas.openxmlformats.org/drawingml/2006/main">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0.31822</cdr:x>
      <cdr:y>0.22809</cdr:y>
    </cdr:from>
    <cdr:to>
      <cdr:x>0.37844</cdr:x>
      <cdr:y>0.63402</cdr:y>
    </cdr:to>
    <cdr:sp macro="" textlink="">
      <cdr:nvSpPr>
        <cdr:cNvPr id="5" name="Straight Arrow Connector 4"/>
        <cdr:cNvSpPr/>
      </cdr:nvSpPr>
      <cdr:spPr>
        <a:xfrm xmlns:a="http://schemas.openxmlformats.org/drawingml/2006/main" flipH="1">
          <a:off x="4076699" y="1685925"/>
          <a:ext cx="771525" cy="3000374"/>
        </a:xfrm>
        <a:prstGeom xmlns:a="http://schemas.openxmlformats.org/drawingml/2006/main" prst="straightConnector1">
          <a:avLst/>
        </a:prstGeom>
        <a:ln xmlns:a="http://schemas.openxmlformats.org/drawingml/2006/main">
          <a:solidFill>
            <a:srgbClr val="C00000"/>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txBody>
        <a:bodyPr xmlns:a="http://schemas.openxmlformats.org/drawingml/2006/main"/>
        <a:lstStyle xmlns:a="http://schemas.openxmlformats.org/drawingml/2006/main">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0.34167</cdr:x>
      <cdr:y>0.15722</cdr:y>
    </cdr:from>
    <cdr:to>
      <cdr:x>0.41636</cdr:x>
      <cdr:y>0.20361</cdr:y>
    </cdr:to>
    <cdr:sp macro="" textlink="">
      <cdr:nvSpPr>
        <cdr:cNvPr id="6" name="TextBox 5"/>
        <cdr:cNvSpPr txBox="1"/>
      </cdr:nvSpPr>
      <cdr:spPr>
        <a:xfrm xmlns:a="http://schemas.openxmlformats.org/drawingml/2006/main">
          <a:off x="3124200" y="826631"/>
          <a:ext cx="682996" cy="24391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100" dirty="0"/>
            <a:t>Rubbing</a:t>
          </a:r>
        </a:p>
      </cdr:txBody>
    </cdr:sp>
  </cdr:relSizeAnchor>
  <cdr:relSizeAnchor xmlns:cdr="http://schemas.openxmlformats.org/drawingml/2006/chartDrawing">
    <cdr:from>
      <cdr:x>0.5</cdr:x>
      <cdr:y>0.87629</cdr:y>
    </cdr:from>
    <cdr:to>
      <cdr:x>0.56667</cdr:x>
      <cdr:y>0.92784</cdr:y>
    </cdr:to>
    <cdr:sp macro="" textlink="">
      <cdr:nvSpPr>
        <cdr:cNvPr id="7" name="TextBox 6"/>
        <cdr:cNvSpPr txBox="1"/>
      </cdr:nvSpPr>
      <cdr:spPr>
        <a:xfrm xmlns:a="http://schemas.openxmlformats.org/drawingml/2006/main">
          <a:off x="4572000" y="4607358"/>
          <a:ext cx="609599" cy="27104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100" dirty="0"/>
            <a:t>Resting</a:t>
          </a:r>
        </a:p>
      </cdr:txBody>
    </cdr:sp>
  </cdr:relSizeAnchor>
  <cdr:relSizeAnchor xmlns:cdr="http://schemas.openxmlformats.org/drawingml/2006/chartDrawing">
    <cdr:from>
      <cdr:x>0.2</cdr:x>
      <cdr:y>0.79639</cdr:y>
    </cdr:from>
    <cdr:to>
      <cdr:x>0.50112</cdr:x>
      <cdr:y>0.90077</cdr:y>
    </cdr:to>
    <cdr:sp macro="" textlink="">
      <cdr:nvSpPr>
        <cdr:cNvPr id="9" name="Curved Connector 8"/>
        <cdr:cNvSpPr/>
      </cdr:nvSpPr>
      <cdr:spPr>
        <a:xfrm xmlns:a="http://schemas.openxmlformats.org/drawingml/2006/main" rot="10800000">
          <a:off x="2562225" y="5886449"/>
          <a:ext cx="3857686" cy="771501"/>
        </a:xfrm>
        <a:prstGeom xmlns:a="http://schemas.openxmlformats.org/drawingml/2006/main" prst="curvedConnector3">
          <a:avLst>
            <a:gd name="adj1" fmla="val 35396"/>
          </a:avLst>
        </a:prstGeom>
        <a:ln xmlns:a="http://schemas.openxmlformats.org/drawingml/2006/main">
          <a:solidFill>
            <a:srgbClr val="C00000"/>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txBody>
        <a:bodyPr xmlns:a="http://schemas.openxmlformats.org/drawingml/2006/main" vertOverflow="clip"/>
        <a:lstStyle xmlns:a="http://schemas.openxmlformats.org/drawingml/2006/main"/>
        <a:p xmlns:a="http://schemas.openxmlformats.org/drawingml/2006/main">
          <a:endParaRPr lang="en-US"/>
        </a:p>
      </cdr:txBody>
    </cdr:sp>
  </cdr:relSizeAnchor>
  <cdr:relSizeAnchor xmlns:cdr="http://schemas.openxmlformats.org/drawingml/2006/chartDrawing">
    <cdr:from>
      <cdr:x>0.57546</cdr:x>
      <cdr:y>0.5683</cdr:y>
    </cdr:from>
    <cdr:to>
      <cdr:x>0.72268</cdr:x>
      <cdr:y>0.89562</cdr:y>
    </cdr:to>
    <cdr:sp macro="" textlink="">
      <cdr:nvSpPr>
        <cdr:cNvPr id="10" name="Curved Connector 9"/>
        <cdr:cNvSpPr/>
      </cdr:nvSpPr>
      <cdr:spPr>
        <a:xfrm xmlns:a="http://schemas.openxmlformats.org/drawingml/2006/main" rot="10800000" flipH="1">
          <a:off x="7372291" y="4200524"/>
          <a:ext cx="1886010" cy="2419361"/>
        </a:xfrm>
        <a:prstGeom xmlns:a="http://schemas.openxmlformats.org/drawingml/2006/main" prst="curvedConnector3">
          <a:avLst>
            <a:gd name="adj1" fmla="val 127193"/>
          </a:avLst>
        </a:prstGeom>
        <a:ln xmlns:a="http://schemas.openxmlformats.org/drawingml/2006/main">
          <a:solidFill>
            <a:srgbClr val="C00000"/>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txBody>
        <a:bodyPr xmlns:a="http://schemas.openxmlformats.org/drawingml/2006/main"/>
        <a:lstStyle xmlns:a="http://schemas.openxmlformats.org/drawingml/2006/main">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xmlns:a="http://schemas.openxmlformats.org/drawingml/2006/main">
          <a:endParaRPr lang="en-US"/>
        </a:p>
      </cdr:txBody>
    </cdr:sp>
  </cdr:relSizeAnchor>
  <cdr:relSizeAnchor xmlns:cdr="http://schemas.openxmlformats.org/drawingml/2006/chartDrawing">
    <cdr:from>
      <cdr:x>0.44238</cdr:x>
      <cdr:y>0.68943</cdr:y>
    </cdr:from>
    <cdr:to>
      <cdr:x>0.53309</cdr:x>
      <cdr:y>0.86985</cdr:y>
    </cdr:to>
    <cdr:sp macro="" textlink="">
      <cdr:nvSpPr>
        <cdr:cNvPr id="12" name="Straight Arrow Connector 11"/>
        <cdr:cNvSpPr/>
      </cdr:nvSpPr>
      <cdr:spPr>
        <a:xfrm xmlns:a="http://schemas.openxmlformats.org/drawingml/2006/main" flipH="1" flipV="1">
          <a:off x="5667375" y="5095875"/>
          <a:ext cx="1162108" cy="1333534"/>
        </a:xfrm>
        <a:prstGeom xmlns:a="http://schemas.openxmlformats.org/drawingml/2006/main" prst="straightConnector1">
          <a:avLst/>
        </a:prstGeom>
        <a:ln xmlns:a="http://schemas.openxmlformats.org/drawingml/2006/main">
          <a:solidFill>
            <a:srgbClr val="C00000"/>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txBody>
        <a:bodyPr xmlns:a="http://schemas.openxmlformats.org/drawingml/2006/main" vertOverflow="clip"/>
        <a:lstStyle xmlns:a="http://schemas.openxmlformats.org/drawingml/2006/main"/>
        <a:p xmlns:a="http://schemas.openxmlformats.org/drawingml/2006/main">
          <a:endParaRPr lang="en-US"/>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r>
              <a:rPr lang="en-US" smtClean="0"/>
              <a:t>LIGO-G1500539</a:t>
            </a:r>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5E91C19C-540D-4F93-B1B7-E22A13C972D3}" type="datetimeFigureOut">
              <a:rPr lang="en-US" smtClean="0"/>
              <a:t>4/23/2015</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CA3C4139-F588-4B98-B6DA-17D4F47722C4}" type="slidenum">
              <a:rPr lang="en-US" smtClean="0"/>
              <a:t>‹#›</a:t>
            </a:fld>
            <a:endParaRPr lang="en-US"/>
          </a:p>
        </p:txBody>
      </p:sp>
    </p:spTree>
    <p:extLst>
      <p:ext uri="{BB962C8B-B14F-4D97-AF65-F5344CB8AC3E}">
        <p14:creationId xmlns:p14="http://schemas.microsoft.com/office/powerpoint/2010/main" val="3008255019"/>
      </p:ext>
    </p:extLst>
  </p:cSld>
  <p:clrMap bg1="lt1" tx1="dk1" bg2="lt2" tx2="dk2" accent1="accent1" accent2="accent2" accent3="accent3" accent4="accent4" accent5="accent5" accent6="accent6" hlink="hlink" folHlink="folHlink"/>
  <p:hf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r>
              <a:rPr lang="en-US" smtClean="0"/>
              <a:t>LIGO-G1500539</a:t>
            </a:r>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93D16285-5CD8-49DE-833D-B545AD760B90}" type="datetimeFigureOut">
              <a:rPr lang="en-US" smtClean="0"/>
              <a:t>4/23/2015</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F05349D-9762-4612-BBB7-82A8E02BB4D8}" type="slidenum">
              <a:rPr lang="en-US" smtClean="0"/>
              <a:t>‹#›</a:t>
            </a:fld>
            <a:endParaRPr lang="en-US"/>
          </a:p>
        </p:txBody>
      </p:sp>
    </p:spTree>
    <p:extLst>
      <p:ext uri="{BB962C8B-B14F-4D97-AF65-F5344CB8AC3E}">
        <p14:creationId xmlns:p14="http://schemas.microsoft.com/office/powerpoint/2010/main" val="2261384322"/>
      </p:ext>
    </p:extLst>
  </p:cSld>
  <p:clrMap bg1="lt1" tx1="dk1" bg2="lt2" tx2="dk2" accent1="accent1" accent2="accent2" accent3="accent3" accent4="accent4" accent5="accent5" accent6="accent6" hlink="hlink" folHlink="folHlink"/>
  <p:hf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F05349D-9762-4612-BBB7-82A8E02BB4D8}" type="slidenum">
              <a:rPr lang="en-US" smtClean="0"/>
              <a:t>16</a:t>
            </a:fld>
            <a:endParaRPr lang="en-US" dirty="0"/>
          </a:p>
        </p:txBody>
      </p:sp>
      <p:sp>
        <p:nvSpPr>
          <p:cNvPr id="5" name="Header Placeholder 4"/>
          <p:cNvSpPr>
            <a:spLocks noGrp="1"/>
          </p:cNvSpPr>
          <p:nvPr>
            <p:ph type="hdr" sz="quarter" idx="11"/>
          </p:nvPr>
        </p:nvSpPr>
        <p:spPr/>
        <p:txBody>
          <a:bodyPr/>
          <a:lstStyle/>
          <a:p>
            <a:r>
              <a:rPr lang="en-US" dirty="0" smtClean="0"/>
              <a:t>LIGO-G1500539</a:t>
            </a:r>
            <a:endParaRPr lang="en-US" dirty="0"/>
          </a:p>
        </p:txBody>
      </p:sp>
    </p:spTree>
    <p:extLst>
      <p:ext uri="{BB962C8B-B14F-4D97-AF65-F5344CB8AC3E}">
        <p14:creationId xmlns:p14="http://schemas.microsoft.com/office/powerpoint/2010/main" val="333324143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3060D78-BC7A-4E53-B56E-54FC807C1499}" type="datetime1">
              <a:rPr lang="en-US" smtClean="0"/>
              <a:t>4/23/2015</a:t>
            </a:fld>
            <a:endParaRPr lang="en-US"/>
          </a:p>
        </p:txBody>
      </p:sp>
      <p:sp>
        <p:nvSpPr>
          <p:cNvPr id="5" name="Footer Placeholder 4"/>
          <p:cNvSpPr>
            <a:spLocks noGrp="1"/>
          </p:cNvSpPr>
          <p:nvPr>
            <p:ph type="ftr" sz="quarter" idx="11"/>
          </p:nvPr>
        </p:nvSpPr>
        <p:spPr/>
        <p:txBody>
          <a:bodyPr/>
          <a:lstStyle/>
          <a:p>
            <a:r>
              <a:rPr lang="en-US" smtClean="0"/>
              <a:t>LIGO-G1500539</a:t>
            </a:r>
            <a:endParaRPr lang="en-US"/>
          </a:p>
        </p:txBody>
      </p:sp>
      <p:sp>
        <p:nvSpPr>
          <p:cNvPr id="6" name="Slide Number Placeholder 5"/>
          <p:cNvSpPr>
            <a:spLocks noGrp="1"/>
          </p:cNvSpPr>
          <p:nvPr>
            <p:ph type="sldNum" sz="quarter" idx="12"/>
          </p:nvPr>
        </p:nvSpPr>
        <p:spPr/>
        <p:txBody>
          <a:bodyPr/>
          <a:lstStyle/>
          <a:p>
            <a:fld id="{D9ABEE5E-0B4C-4E97-BA9D-346F750D2040}" type="slidenum">
              <a:rPr lang="en-US" smtClean="0"/>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76D784F-30AE-4A9F-881D-479242928433}" type="datetime1">
              <a:rPr lang="en-US" smtClean="0"/>
              <a:t>4/23/2015</a:t>
            </a:fld>
            <a:endParaRPr lang="en-US"/>
          </a:p>
        </p:txBody>
      </p:sp>
      <p:sp>
        <p:nvSpPr>
          <p:cNvPr id="5" name="Footer Placeholder 4"/>
          <p:cNvSpPr>
            <a:spLocks noGrp="1"/>
          </p:cNvSpPr>
          <p:nvPr>
            <p:ph type="ftr" sz="quarter" idx="11"/>
          </p:nvPr>
        </p:nvSpPr>
        <p:spPr/>
        <p:txBody>
          <a:bodyPr/>
          <a:lstStyle/>
          <a:p>
            <a:r>
              <a:rPr lang="en-US" smtClean="0"/>
              <a:t>LIGO-G1500539</a:t>
            </a:r>
            <a:endParaRPr lang="en-US"/>
          </a:p>
        </p:txBody>
      </p:sp>
      <p:sp>
        <p:nvSpPr>
          <p:cNvPr id="6" name="Slide Number Placeholder 5"/>
          <p:cNvSpPr>
            <a:spLocks noGrp="1"/>
          </p:cNvSpPr>
          <p:nvPr>
            <p:ph type="sldNum" sz="quarter" idx="12"/>
          </p:nvPr>
        </p:nvSpPr>
        <p:spPr/>
        <p:txBody>
          <a:bodyPr/>
          <a:lstStyle/>
          <a:p>
            <a:fld id="{D9ABEE5E-0B4C-4E97-BA9D-346F750D2040}" type="slidenum">
              <a:rPr lang="en-US" smtClean="0"/>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2FA2210-6AA4-4D50-A582-FE0C14752CE6}" type="datetime1">
              <a:rPr lang="en-US" smtClean="0"/>
              <a:t>4/23/2015</a:t>
            </a:fld>
            <a:endParaRPr lang="en-US"/>
          </a:p>
        </p:txBody>
      </p:sp>
      <p:sp>
        <p:nvSpPr>
          <p:cNvPr id="5" name="Footer Placeholder 4"/>
          <p:cNvSpPr>
            <a:spLocks noGrp="1"/>
          </p:cNvSpPr>
          <p:nvPr>
            <p:ph type="ftr" sz="quarter" idx="11"/>
          </p:nvPr>
        </p:nvSpPr>
        <p:spPr/>
        <p:txBody>
          <a:bodyPr/>
          <a:lstStyle/>
          <a:p>
            <a:r>
              <a:rPr lang="en-US" smtClean="0"/>
              <a:t>LIGO-G1500539</a:t>
            </a:r>
            <a:endParaRPr lang="en-US"/>
          </a:p>
        </p:txBody>
      </p:sp>
      <p:sp>
        <p:nvSpPr>
          <p:cNvPr id="6" name="Slide Number Placeholder 5"/>
          <p:cNvSpPr>
            <a:spLocks noGrp="1"/>
          </p:cNvSpPr>
          <p:nvPr>
            <p:ph type="sldNum" sz="quarter" idx="12"/>
          </p:nvPr>
        </p:nvSpPr>
        <p:spPr/>
        <p:txBody>
          <a:bodyPr/>
          <a:lstStyle/>
          <a:p>
            <a:fld id="{D9ABEE5E-0B4C-4E97-BA9D-346F750D2040}" type="slidenum">
              <a:rPr lang="en-US" smtClean="0"/>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831BECC-CFE6-4268-83B6-354174B50F92}" type="datetime1">
              <a:rPr lang="en-US" smtClean="0"/>
              <a:t>4/23/2015</a:t>
            </a:fld>
            <a:endParaRPr lang="en-US"/>
          </a:p>
        </p:txBody>
      </p:sp>
      <p:sp>
        <p:nvSpPr>
          <p:cNvPr id="5" name="Footer Placeholder 4"/>
          <p:cNvSpPr>
            <a:spLocks noGrp="1"/>
          </p:cNvSpPr>
          <p:nvPr>
            <p:ph type="ftr" sz="quarter" idx="11"/>
          </p:nvPr>
        </p:nvSpPr>
        <p:spPr/>
        <p:txBody>
          <a:bodyPr/>
          <a:lstStyle/>
          <a:p>
            <a:r>
              <a:rPr lang="en-US" smtClean="0"/>
              <a:t>LIGO-G1500539</a:t>
            </a:r>
            <a:endParaRPr lang="en-US"/>
          </a:p>
        </p:txBody>
      </p:sp>
      <p:sp>
        <p:nvSpPr>
          <p:cNvPr id="6" name="Slide Number Placeholder 5"/>
          <p:cNvSpPr>
            <a:spLocks noGrp="1"/>
          </p:cNvSpPr>
          <p:nvPr>
            <p:ph type="sldNum" sz="quarter" idx="12"/>
          </p:nvPr>
        </p:nvSpPr>
        <p:spPr/>
        <p:txBody>
          <a:bodyPr/>
          <a:lstStyle/>
          <a:p>
            <a:fld id="{D9ABEE5E-0B4C-4E97-BA9D-346F750D2040}" type="slidenum">
              <a:rPr lang="en-US" smtClean="0"/>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A50D259-F2F8-4887-A721-B5379B94B1A8}" type="datetime1">
              <a:rPr lang="en-US" smtClean="0"/>
              <a:t>4/23/2015</a:t>
            </a:fld>
            <a:endParaRPr lang="en-US"/>
          </a:p>
        </p:txBody>
      </p:sp>
      <p:sp>
        <p:nvSpPr>
          <p:cNvPr id="5" name="Footer Placeholder 4"/>
          <p:cNvSpPr>
            <a:spLocks noGrp="1"/>
          </p:cNvSpPr>
          <p:nvPr>
            <p:ph type="ftr" sz="quarter" idx="11"/>
          </p:nvPr>
        </p:nvSpPr>
        <p:spPr/>
        <p:txBody>
          <a:bodyPr/>
          <a:lstStyle/>
          <a:p>
            <a:r>
              <a:rPr lang="en-US" smtClean="0"/>
              <a:t>LIGO-G1500539</a:t>
            </a:r>
            <a:endParaRPr lang="en-US"/>
          </a:p>
        </p:txBody>
      </p:sp>
      <p:sp>
        <p:nvSpPr>
          <p:cNvPr id="6" name="Slide Number Placeholder 5"/>
          <p:cNvSpPr>
            <a:spLocks noGrp="1"/>
          </p:cNvSpPr>
          <p:nvPr>
            <p:ph type="sldNum" sz="quarter" idx="12"/>
          </p:nvPr>
        </p:nvSpPr>
        <p:spPr/>
        <p:txBody>
          <a:bodyPr/>
          <a:lstStyle/>
          <a:p>
            <a:fld id="{D9ABEE5E-0B4C-4E97-BA9D-346F750D2040}" type="slidenum">
              <a:rPr lang="en-US" smtClean="0"/>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F57D259D-AC88-4D00-AB46-E9819E2CE4CE}" type="datetime1">
              <a:rPr lang="en-US" smtClean="0"/>
              <a:t>4/23/2015</a:t>
            </a:fld>
            <a:endParaRPr lang="en-US"/>
          </a:p>
        </p:txBody>
      </p:sp>
      <p:sp>
        <p:nvSpPr>
          <p:cNvPr id="6" name="Footer Placeholder 5"/>
          <p:cNvSpPr>
            <a:spLocks noGrp="1"/>
          </p:cNvSpPr>
          <p:nvPr>
            <p:ph type="ftr" sz="quarter" idx="11"/>
          </p:nvPr>
        </p:nvSpPr>
        <p:spPr/>
        <p:txBody>
          <a:bodyPr/>
          <a:lstStyle/>
          <a:p>
            <a:r>
              <a:rPr lang="en-US" smtClean="0"/>
              <a:t>LIGO-G1500539</a:t>
            </a:r>
            <a:endParaRPr lang="en-US"/>
          </a:p>
        </p:txBody>
      </p:sp>
      <p:sp>
        <p:nvSpPr>
          <p:cNvPr id="7" name="Slide Number Placeholder 6"/>
          <p:cNvSpPr>
            <a:spLocks noGrp="1"/>
          </p:cNvSpPr>
          <p:nvPr>
            <p:ph type="sldNum" sz="quarter" idx="12"/>
          </p:nvPr>
        </p:nvSpPr>
        <p:spPr/>
        <p:txBody>
          <a:bodyPr/>
          <a:lstStyle/>
          <a:p>
            <a:fld id="{D9ABEE5E-0B4C-4E97-BA9D-346F750D2040}" type="slidenum">
              <a:rPr lang="en-US" smtClean="0"/>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715F4DD-EED0-47A4-A55B-3C1903B79F0C}" type="datetime1">
              <a:rPr lang="en-US" smtClean="0"/>
              <a:t>4/23/2015</a:t>
            </a:fld>
            <a:endParaRPr lang="en-US"/>
          </a:p>
        </p:txBody>
      </p:sp>
      <p:sp>
        <p:nvSpPr>
          <p:cNvPr id="8" name="Footer Placeholder 7"/>
          <p:cNvSpPr>
            <a:spLocks noGrp="1"/>
          </p:cNvSpPr>
          <p:nvPr>
            <p:ph type="ftr" sz="quarter" idx="11"/>
          </p:nvPr>
        </p:nvSpPr>
        <p:spPr/>
        <p:txBody>
          <a:bodyPr/>
          <a:lstStyle/>
          <a:p>
            <a:r>
              <a:rPr lang="en-US" smtClean="0"/>
              <a:t>LIGO-G1500539</a:t>
            </a:r>
            <a:endParaRPr lang="en-US"/>
          </a:p>
        </p:txBody>
      </p:sp>
      <p:sp>
        <p:nvSpPr>
          <p:cNvPr id="9" name="Slide Number Placeholder 8"/>
          <p:cNvSpPr>
            <a:spLocks noGrp="1"/>
          </p:cNvSpPr>
          <p:nvPr>
            <p:ph type="sldNum" sz="quarter" idx="12"/>
          </p:nvPr>
        </p:nvSpPr>
        <p:spPr/>
        <p:txBody>
          <a:bodyPr/>
          <a:lstStyle/>
          <a:p>
            <a:fld id="{D9ABEE5E-0B4C-4E97-BA9D-346F750D2040}" type="slidenum">
              <a:rPr lang="en-US" smtClean="0"/>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963F77B6-A8EA-43B8-AF84-208161E3B598}" type="datetime1">
              <a:rPr lang="en-US" smtClean="0"/>
              <a:t>4/23/2015</a:t>
            </a:fld>
            <a:endParaRPr lang="en-US"/>
          </a:p>
        </p:txBody>
      </p:sp>
      <p:sp>
        <p:nvSpPr>
          <p:cNvPr id="4" name="Footer Placeholder 3"/>
          <p:cNvSpPr>
            <a:spLocks noGrp="1"/>
          </p:cNvSpPr>
          <p:nvPr>
            <p:ph type="ftr" sz="quarter" idx="11"/>
          </p:nvPr>
        </p:nvSpPr>
        <p:spPr/>
        <p:txBody>
          <a:bodyPr/>
          <a:lstStyle/>
          <a:p>
            <a:r>
              <a:rPr lang="en-US" smtClean="0"/>
              <a:t>LIGO-G1500539</a:t>
            </a:r>
            <a:endParaRPr lang="en-US"/>
          </a:p>
        </p:txBody>
      </p:sp>
      <p:sp>
        <p:nvSpPr>
          <p:cNvPr id="5" name="Slide Number Placeholder 4"/>
          <p:cNvSpPr>
            <a:spLocks noGrp="1"/>
          </p:cNvSpPr>
          <p:nvPr>
            <p:ph type="sldNum" sz="quarter" idx="12"/>
          </p:nvPr>
        </p:nvSpPr>
        <p:spPr/>
        <p:txBody>
          <a:bodyPr/>
          <a:lstStyle/>
          <a:p>
            <a:fld id="{D9ABEE5E-0B4C-4E97-BA9D-346F750D2040}" type="slidenum">
              <a:rPr lang="en-US" smtClean="0"/>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E482480-54BF-4749-9B19-7D92F8A9DC99}" type="datetime1">
              <a:rPr lang="en-US" smtClean="0"/>
              <a:t>4/23/2015</a:t>
            </a:fld>
            <a:endParaRPr lang="en-US"/>
          </a:p>
        </p:txBody>
      </p:sp>
      <p:sp>
        <p:nvSpPr>
          <p:cNvPr id="3" name="Footer Placeholder 2"/>
          <p:cNvSpPr>
            <a:spLocks noGrp="1"/>
          </p:cNvSpPr>
          <p:nvPr>
            <p:ph type="ftr" sz="quarter" idx="11"/>
          </p:nvPr>
        </p:nvSpPr>
        <p:spPr/>
        <p:txBody>
          <a:bodyPr/>
          <a:lstStyle/>
          <a:p>
            <a:r>
              <a:rPr lang="en-US" smtClean="0"/>
              <a:t>LIGO-G1500539</a:t>
            </a:r>
            <a:endParaRPr lang="en-US"/>
          </a:p>
        </p:txBody>
      </p:sp>
      <p:sp>
        <p:nvSpPr>
          <p:cNvPr id="4" name="Slide Number Placeholder 3"/>
          <p:cNvSpPr>
            <a:spLocks noGrp="1"/>
          </p:cNvSpPr>
          <p:nvPr>
            <p:ph type="sldNum" sz="quarter" idx="12"/>
          </p:nvPr>
        </p:nvSpPr>
        <p:spPr/>
        <p:txBody>
          <a:bodyPr/>
          <a:lstStyle/>
          <a:p>
            <a:fld id="{D9ABEE5E-0B4C-4E97-BA9D-346F750D2040}" type="slidenum">
              <a:rPr lang="en-US" smtClean="0"/>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0712F451-F094-4612-81F6-BADC9B930E6D}" type="datetime1">
              <a:rPr lang="en-US" smtClean="0"/>
              <a:t>4/23/2015</a:t>
            </a:fld>
            <a:endParaRPr lang="en-US"/>
          </a:p>
        </p:txBody>
      </p:sp>
      <p:sp>
        <p:nvSpPr>
          <p:cNvPr id="6" name="Footer Placeholder 5"/>
          <p:cNvSpPr>
            <a:spLocks noGrp="1"/>
          </p:cNvSpPr>
          <p:nvPr>
            <p:ph type="ftr" sz="quarter" idx="11"/>
          </p:nvPr>
        </p:nvSpPr>
        <p:spPr/>
        <p:txBody>
          <a:bodyPr/>
          <a:lstStyle/>
          <a:p>
            <a:r>
              <a:rPr lang="en-US" smtClean="0"/>
              <a:t>LIGO-G1500539</a:t>
            </a:r>
            <a:endParaRPr lang="en-US"/>
          </a:p>
        </p:txBody>
      </p:sp>
      <p:sp>
        <p:nvSpPr>
          <p:cNvPr id="7" name="Slide Number Placeholder 6"/>
          <p:cNvSpPr>
            <a:spLocks noGrp="1"/>
          </p:cNvSpPr>
          <p:nvPr>
            <p:ph type="sldNum" sz="quarter" idx="12"/>
          </p:nvPr>
        </p:nvSpPr>
        <p:spPr/>
        <p:txBody>
          <a:bodyPr/>
          <a:lstStyle/>
          <a:p>
            <a:fld id="{D9ABEE5E-0B4C-4E97-BA9D-346F750D2040}" type="slidenum">
              <a:rPr lang="en-US" smtClean="0"/>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A4D5D8B4-B8FA-4235-B78C-F8F4EDE3B44C}" type="datetime1">
              <a:rPr lang="en-US" smtClean="0"/>
              <a:t>4/23/2015</a:t>
            </a:fld>
            <a:endParaRPr lang="en-US"/>
          </a:p>
        </p:txBody>
      </p:sp>
      <p:sp>
        <p:nvSpPr>
          <p:cNvPr id="6" name="Footer Placeholder 5"/>
          <p:cNvSpPr>
            <a:spLocks noGrp="1"/>
          </p:cNvSpPr>
          <p:nvPr>
            <p:ph type="ftr" sz="quarter" idx="11"/>
          </p:nvPr>
        </p:nvSpPr>
        <p:spPr/>
        <p:txBody>
          <a:bodyPr/>
          <a:lstStyle/>
          <a:p>
            <a:r>
              <a:rPr lang="en-US" smtClean="0"/>
              <a:t>LIGO-G1500539</a:t>
            </a:r>
            <a:endParaRPr lang="en-US"/>
          </a:p>
        </p:txBody>
      </p:sp>
      <p:sp>
        <p:nvSpPr>
          <p:cNvPr id="7" name="Slide Number Placeholder 6"/>
          <p:cNvSpPr>
            <a:spLocks noGrp="1"/>
          </p:cNvSpPr>
          <p:nvPr>
            <p:ph type="sldNum" sz="quarter" idx="12"/>
          </p:nvPr>
        </p:nvSpPr>
        <p:spPr/>
        <p:txBody>
          <a:bodyPr/>
          <a:lstStyle/>
          <a:p>
            <a:fld id="{D9ABEE5E-0B4C-4E97-BA9D-346F750D2040}" type="slidenum">
              <a:rPr lang="en-US" smtClean="0"/>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BA01A4-C60F-48A8-A86B-3164685E2BCB}" type="datetime1">
              <a:rPr lang="en-US" smtClean="0"/>
              <a:t>4/23/2015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smtClean="0"/>
              <a:t>LIGO-G1500539</a:t>
            </a: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ABEE5E-0B4C-4E97-BA9D-346F750D2040}" type="slidenum">
              <a:rPr lang="en-US" smtClean="0"/>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hyperlink" Target="https://dcc.ligo.org/LIGO-T1500170" TargetMode="External"/><Relationship Id="rId2" Type="http://schemas.openxmlformats.org/officeDocument/2006/relationships/chart" Target="../charts/chart5.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xml"/><Relationship Id="rId1" Type="http://schemas.openxmlformats.org/officeDocument/2006/relationships/slideLayout" Target="../slideLayouts/slideLayout2.xml"/><Relationship Id="rId4" Type="http://schemas.openxmlformats.org/officeDocument/2006/relationships/hyperlink" Target="https://dcc.ligo.org/LIGO-T1500157" TargetMode="External"/></Relationships>
</file>

<file path=ppt/slides/_rels/slide17.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chart" Target="../charts/chart11.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hyperlink" Target="https://dcc.ligo.org/LIGO-T1500170" TargetMode="External"/><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hyperlink" Target="https://dcc.ligo.org/LIGO-E1300142" TargetMode="External"/><Relationship Id="rId2" Type="http://schemas.openxmlformats.org/officeDocument/2006/relationships/hyperlink" Target="https://dcc.ligo.org/LIGO-T1500101" TargetMode="Externa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hyperlink" Target="https://dcc.ligo.org/LIGO-T1500101" TargetMode="Externa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hyperlink" Target="https://dcc.ligo.org/LIGO-T1500170" TargetMode="External"/><Relationship Id="rId2" Type="http://schemas.openxmlformats.org/officeDocument/2006/relationships/image" Target="../media/image4.jpe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990600"/>
            <a:ext cx="8077200" cy="4953000"/>
          </a:xfrm>
        </p:spPr>
        <p:txBody>
          <a:bodyPr>
            <a:normAutofit fontScale="90000"/>
          </a:bodyPr>
          <a:lstStyle/>
          <a:p>
            <a:r>
              <a:rPr lang="en-US" sz="4000" b="1" dirty="0" smtClean="0"/>
              <a:t>“You </a:t>
            </a:r>
            <a:r>
              <a:rPr lang="en-US" sz="4000" b="1" dirty="0"/>
              <a:t>can look but you can't </a:t>
            </a:r>
            <a:r>
              <a:rPr lang="en-US" sz="4000" b="1" dirty="0" smtClean="0"/>
              <a:t>touch” </a:t>
            </a:r>
            <a:r>
              <a:rPr lang="en-US" sz="2400" dirty="0" smtClean="0"/>
              <a:t/>
            </a:r>
            <a:br>
              <a:rPr lang="en-US" sz="2400" dirty="0" smtClean="0"/>
            </a:br>
            <a:r>
              <a:rPr lang="en-US" sz="2400" dirty="0" smtClean="0"/>
              <a:t/>
            </a:r>
            <a:br>
              <a:rPr lang="en-US" sz="2400" dirty="0" smtClean="0"/>
            </a:br>
            <a:r>
              <a:rPr lang="en-US" sz="2400" dirty="0" smtClean="0"/>
              <a:t>I. First Contact </a:t>
            </a:r>
            <a:r>
              <a:rPr lang="en-US" sz="2400" dirty="0" err="1" smtClean="0"/>
              <a:t>wrt</a:t>
            </a:r>
            <a:r>
              <a:rPr lang="en-US" sz="2400" dirty="0" smtClean="0"/>
              <a:t> Charge</a:t>
            </a:r>
            <a:br>
              <a:rPr lang="en-US" sz="2400" dirty="0" smtClean="0"/>
            </a:br>
            <a:r>
              <a:rPr lang="en-US" sz="2400" dirty="0" smtClean="0"/>
              <a:t>II. Experiments to back up ETM / ERM Discharge procedure</a:t>
            </a:r>
            <a:br>
              <a:rPr lang="en-US" sz="2400" dirty="0" smtClean="0"/>
            </a:br>
            <a:r>
              <a:rPr lang="en-US" sz="2400" dirty="0" smtClean="0"/>
              <a:t>III. </a:t>
            </a:r>
            <a:r>
              <a:rPr lang="en-US" sz="2400" dirty="0"/>
              <a:t>Experiments associated with Static Residue</a:t>
            </a:r>
            <a:br>
              <a:rPr lang="en-US" sz="2400" dirty="0"/>
            </a:br>
            <a:r>
              <a:rPr lang="en-US" sz="2400" dirty="0" smtClean="0"/>
              <a:t/>
            </a:r>
            <a:br>
              <a:rPr lang="en-US" sz="2400" dirty="0" smtClean="0"/>
            </a:br>
            <a:r>
              <a:rPr lang="en-US" sz="2400" dirty="0"/>
              <a:t/>
            </a:r>
            <a:br>
              <a:rPr lang="en-US" sz="2400" dirty="0"/>
            </a:br>
            <a:r>
              <a:rPr lang="en-US" sz="2400" dirty="0" smtClean="0"/>
              <a:t>Systems </a:t>
            </a:r>
            <a:r>
              <a:rPr lang="en-US" sz="2400" dirty="0"/>
              <a:t>meeting 22nd April </a:t>
            </a:r>
            <a:r>
              <a:rPr lang="en-US" sz="2400" dirty="0" smtClean="0"/>
              <a:t>2015</a:t>
            </a:r>
            <a:br>
              <a:rPr lang="en-US" sz="2400" dirty="0" smtClean="0"/>
            </a:br>
            <a:r>
              <a:rPr lang="en-US" sz="2400" dirty="0" smtClean="0"/>
              <a:t/>
            </a:r>
            <a:br>
              <a:rPr lang="en-US" sz="2400" dirty="0" smtClean="0"/>
            </a:br>
            <a:r>
              <a:rPr lang="en-US" sz="2400" dirty="0" smtClean="0"/>
              <a:t>Kate </a:t>
            </a:r>
            <a:r>
              <a:rPr lang="en-US" sz="2400" dirty="0" err="1" smtClean="0"/>
              <a:t>Gushwa</a:t>
            </a:r>
            <a:r>
              <a:rPr lang="en-US" sz="2400" dirty="0" smtClean="0"/>
              <a:t>, Calum </a:t>
            </a:r>
            <a:r>
              <a:rPr lang="en-US" sz="2400" dirty="0"/>
              <a:t>Torrie and Kyle </a:t>
            </a:r>
            <a:r>
              <a:rPr lang="en-US" sz="2400"/>
              <a:t>Baric </a:t>
            </a:r>
            <a:r>
              <a:rPr lang="en-US" sz="2400" smtClean="0"/>
              <a:t/>
            </a:r>
            <a:br>
              <a:rPr lang="en-US" sz="2400" smtClean="0"/>
            </a:br>
            <a:r>
              <a:rPr lang="en-US" sz="2400" smtClean="0"/>
              <a:t>(</a:t>
            </a:r>
            <a:r>
              <a:rPr lang="en-US" sz="2400" dirty="0" smtClean="0"/>
              <a:t>with Travis </a:t>
            </a:r>
            <a:r>
              <a:rPr lang="en-US" sz="2400" dirty="0" err="1"/>
              <a:t>Sadecki</a:t>
            </a:r>
            <a:r>
              <a:rPr lang="en-US" sz="2400" dirty="0" smtClean="0"/>
              <a:t> and Betsy Weaver at LHO and previously with </a:t>
            </a:r>
            <a:r>
              <a:rPr lang="en-US" sz="2400" dirty="0" err="1" smtClean="0"/>
              <a:t>GariLynn</a:t>
            </a:r>
            <a:r>
              <a:rPr lang="en-US" sz="2400" dirty="0" smtClean="0"/>
              <a:t> Billingsley and </a:t>
            </a:r>
            <a:r>
              <a:rPr lang="en-US" sz="2400" dirty="0" err="1" smtClean="0"/>
              <a:t>Norna</a:t>
            </a:r>
            <a:r>
              <a:rPr lang="en-US" sz="2400" dirty="0" smtClean="0"/>
              <a:t> Robertson at CIT and input from Danny </a:t>
            </a:r>
            <a:r>
              <a:rPr lang="en-US" sz="2400" dirty="0" err="1" smtClean="0"/>
              <a:t>Sellars</a:t>
            </a:r>
            <a:r>
              <a:rPr lang="en-US" sz="2400" dirty="0" smtClean="0"/>
              <a:t> and Gary Traylor) </a:t>
            </a:r>
            <a:endParaRPr lang="en-US" sz="2400" dirty="0"/>
          </a:p>
        </p:txBody>
      </p:sp>
      <p:sp>
        <p:nvSpPr>
          <p:cNvPr id="4" name="Footer Placeholder 3"/>
          <p:cNvSpPr>
            <a:spLocks noGrp="1"/>
          </p:cNvSpPr>
          <p:nvPr>
            <p:ph type="ftr" sz="quarter" idx="11"/>
          </p:nvPr>
        </p:nvSpPr>
        <p:spPr/>
        <p:txBody>
          <a:bodyPr/>
          <a:lstStyle/>
          <a:p>
            <a:r>
              <a:rPr lang="en-US" smtClean="0"/>
              <a:t>LIGO-G1500539</a:t>
            </a:r>
            <a:endParaRPr lang="en-US"/>
          </a:p>
        </p:txBody>
      </p:sp>
      <p:sp>
        <p:nvSpPr>
          <p:cNvPr id="5" name="Slide Number Placeholder 4"/>
          <p:cNvSpPr>
            <a:spLocks noGrp="1"/>
          </p:cNvSpPr>
          <p:nvPr>
            <p:ph type="sldNum" sz="quarter" idx="12"/>
          </p:nvPr>
        </p:nvSpPr>
        <p:spPr/>
        <p:txBody>
          <a:bodyPr/>
          <a:lstStyle/>
          <a:p>
            <a:fld id="{D9ABEE5E-0B4C-4E97-BA9D-346F750D2040}" type="slidenum">
              <a:rPr lang="en-US" smtClean="0"/>
              <a:t>1</a:t>
            </a:fld>
            <a:endParaRPr lang="en-US"/>
          </a:p>
        </p:txBody>
      </p:sp>
    </p:spTree>
    <p:extLst>
      <p:ext uri="{BB962C8B-B14F-4D97-AF65-F5344CB8AC3E}">
        <p14:creationId xmlns:p14="http://schemas.microsoft.com/office/powerpoint/2010/main" val="2361196288"/>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r>
              <a:rPr lang="en-US" dirty="0" smtClean="0"/>
              <a:t>LIGO-G1500539</a:t>
            </a:r>
            <a:endParaRPr lang="en-US" dirty="0"/>
          </a:p>
        </p:txBody>
      </p:sp>
      <p:sp>
        <p:nvSpPr>
          <p:cNvPr id="5" name="Slide Number Placeholder 4"/>
          <p:cNvSpPr>
            <a:spLocks noGrp="1"/>
          </p:cNvSpPr>
          <p:nvPr>
            <p:ph type="sldNum" sz="quarter" idx="12"/>
          </p:nvPr>
        </p:nvSpPr>
        <p:spPr/>
        <p:txBody>
          <a:bodyPr/>
          <a:lstStyle/>
          <a:p>
            <a:fld id="{D9ABEE5E-0B4C-4E97-BA9D-346F750D2040}" type="slidenum">
              <a:rPr lang="en-US" smtClean="0"/>
              <a:t>10</a:t>
            </a:fld>
            <a:endParaRPr lang="en-US" dirty="0"/>
          </a:p>
        </p:txBody>
      </p:sp>
      <p:graphicFrame>
        <p:nvGraphicFramePr>
          <p:cNvPr id="6" name="Chart 5"/>
          <p:cNvGraphicFramePr>
            <a:graphicFrameLocks noGrp="1"/>
          </p:cNvGraphicFramePr>
          <p:nvPr>
            <p:extLst>
              <p:ext uri="{D42A27DB-BD31-4B8C-83A1-F6EECF244321}">
                <p14:modId xmlns:p14="http://schemas.microsoft.com/office/powerpoint/2010/main" val="4186537143"/>
              </p:ext>
            </p:extLst>
          </p:nvPr>
        </p:nvGraphicFramePr>
        <p:xfrm>
          <a:off x="0" y="0"/>
          <a:ext cx="9144000" cy="6400800"/>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2293618" y="4210218"/>
            <a:ext cx="3886200" cy="1477328"/>
          </a:xfrm>
          <a:prstGeom prst="rect">
            <a:avLst/>
          </a:prstGeom>
          <a:solidFill>
            <a:schemeClr val="bg1"/>
          </a:solidFill>
        </p:spPr>
        <p:txBody>
          <a:bodyPr wrap="square" rtlCol="0">
            <a:spAutoFit/>
          </a:bodyPr>
          <a:lstStyle/>
          <a:p>
            <a:pPr marL="285750" indent="-285750">
              <a:buFont typeface="Arial" panose="020B0604020202020204" pitchFamily="34" charset="0"/>
              <a:buChar char="•"/>
            </a:pPr>
            <a:r>
              <a:rPr lang="en-US" dirty="0" smtClean="0"/>
              <a:t>Refer </a:t>
            </a:r>
            <a:r>
              <a:rPr lang="en-US" dirty="0"/>
              <a:t>to LIGO-T1500170: </a:t>
            </a:r>
            <a:r>
              <a:rPr lang="en-US" dirty="0">
                <a:hlinkClick r:id="rId3" tooltip="LIGO-T1500170-v3"/>
              </a:rPr>
              <a:t>Charge Experiments at LHO - March </a:t>
            </a:r>
            <a:r>
              <a:rPr lang="en-US" dirty="0" smtClean="0">
                <a:hlinkClick r:id="rId3" tooltip="LIGO-T1500170-v3"/>
              </a:rPr>
              <a:t>2015</a:t>
            </a:r>
            <a:r>
              <a:rPr lang="en-US" dirty="0" smtClean="0"/>
              <a:t> for full details of all steps / tweaks carried out here </a:t>
            </a:r>
          </a:p>
          <a:p>
            <a:pPr marL="742950" lvl="1" indent="-285750">
              <a:buFont typeface="Arial" panose="020B0604020202020204" pitchFamily="34" charset="0"/>
              <a:buChar char="•"/>
            </a:pPr>
            <a:r>
              <a:rPr lang="en-US" dirty="0" smtClean="0"/>
              <a:t>Consistency &amp; repeatability</a:t>
            </a:r>
          </a:p>
        </p:txBody>
      </p:sp>
      <p:grpSp>
        <p:nvGrpSpPr>
          <p:cNvPr id="57" name="Group 56"/>
          <p:cNvGrpSpPr>
            <a:grpSpLocks noChangeAspect="1"/>
          </p:cNvGrpSpPr>
          <p:nvPr/>
        </p:nvGrpSpPr>
        <p:grpSpPr>
          <a:xfrm>
            <a:off x="6259829" y="4549755"/>
            <a:ext cx="2560320" cy="1150491"/>
            <a:chOff x="5334000" y="1230377"/>
            <a:chExt cx="3657600" cy="1643559"/>
          </a:xfrm>
        </p:grpSpPr>
        <p:grpSp>
          <p:nvGrpSpPr>
            <p:cNvPr id="58" name="Group 57"/>
            <p:cNvGrpSpPr/>
            <p:nvPr/>
          </p:nvGrpSpPr>
          <p:grpSpPr>
            <a:xfrm>
              <a:off x="5334000" y="1837205"/>
              <a:ext cx="1434592" cy="612986"/>
              <a:chOff x="5410200" y="1837205"/>
              <a:chExt cx="1434592" cy="612986"/>
            </a:xfrm>
          </p:grpSpPr>
          <p:grpSp>
            <p:nvGrpSpPr>
              <p:cNvPr id="65" name="Group 64"/>
              <p:cNvGrpSpPr/>
              <p:nvPr/>
            </p:nvGrpSpPr>
            <p:grpSpPr>
              <a:xfrm>
                <a:off x="5638800" y="1837205"/>
                <a:ext cx="1205992" cy="419116"/>
                <a:chOff x="7023608" y="3581368"/>
                <a:chExt cx="1205992" cy="419116"/>
              </a:xfrm>
            </p:grpSpPr>
            <p:sp>
              <p:nvSpPr>
                <p:cNvPr id="67" name="Rounded Rectangle 66"/>
                <p:cNvSpPr/>
                <p:nvPr/>
              </p:nvSpPr>
              <p:spPr>
                <a:xfrm>
                  <a:off x="7023608" y="3676626"/>
                  <a:ext cx="556922" cy="228600"/>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Chord 67"/>
                <p:cNvSpPr/>
                <p:nvPr/>
              </p:nvSpPr>
              <p:spPr>
                <a:xfrm>
                  <a:off x="7467600" y="3581368"/>
                  <a:ext cx="762000" cy="419116"/>
                </a:xfrm>
                <a:prstGeom prst="chord">
                  <a:avLst>
                    <a:gd name="adj1" fmla="val 5468529"/>
                    <a:gd name="adj2" fmla="val 16128051"/>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66" name="Curved Connector 65"/>
              <p:cNvCxnSpPr>
                <a:stCxn id="67" idx="1"/>
              </p:cNvCxnSpPr>
              <p:nvPr/>
            </p:nvCxnSpPr>
            <p:spPr>
              <a:xfrm rot="10800000" flipV="1">
                <a:off x="5410200" y="2046762"/>
                <a:ext cx="228600" cy="403429"/>
              </a:xfrm>
              <a:prstGeom prst="curvedConnector2">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9" name="Group 58"/>
            <p:cNvGrpSpPr/>
            <p:nvPr/>
          </p:nvGrpSpPr>
          <p:grpSpPr>
            <a:xfrm>
              <a:off x="6658715" y="1230377"/>
              <a:ext cx="1111102" cy="1643559"/>
              <a:chOff x="6658559" y="1142385"/>
              <a:chExt cx="1111102" cy="1643559"/>
            </a:xfrm>
          </p:grpSpPr>
          <p:sp>
            <p:nvSpPr>
              <p:cNvPr id="63" name="Can 62"/>
              <p:cNvSpPr/>
              <p:nvPr/>
            </p:nvSpPr>
            <p:spPr>
              <a:xfrm rot="16200000">
                <a:off x="6392330" y="1408614"/>
                <a:ext cx="1643559" cy="1111102"/>
              </a:xfrm>
              <a:prstGeom prst="can">
                <a:avLst>
                  <a:gd name="adj" fmla="val 16029"/>
                </a:avLst>
              </a:prstGeom>
              <a:ln>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64" name="TextBox 63"/>
              <p:cNvSpPr txBox="1"/>
              <p:nvPr/>
            </p:nvSpPr>
            <p:spPr>
              <a:xfrm>
                <a:off x="6834478" y="1774105"/>
                <a:ext cx="935183" cy="439682"/>
              </a:xfrm>
              <a:prstGeom prst="rect">
                <a:avLst/>
              </a:prstGeom>
              <a:noFill/>
            </p:spPr>
            <p:txBody>
              <a:bodyPr wrap="square" rtlCol="0">
                <a:spAutoFit/>
              </a:bodyPr>
              <a:lstStyle/>
              <a:p>
                <a:pPr algn="ctr"/>
                <a:r>
                  <a:rPr lang="en-US" sz="1400" b="1" dirty="0" smtClean="0">
                    <a:latin typeface="Times New Roman" panose="02020603050405020304" pitchFamily="18" charset="0"/>
                    <a:cs typeface="Times New Roman" panose="02020603050405020304" pitchFamily="18" charset="0"/>
                  </a:rPr>
                  <a:t>ERM</a:t>
                </a:r>
                <a:endParaRPr lang="en-US" sz="1400" b="1" dirty="0">
                  <a:latin typeface="Times New Roman" panose="02020603050405020304" pitchFamily="18" charset="0"/>
                  <a:cs typeface="Times New Roman" panose="02020603050405020304" pitchFamily="18" charset="0"/>
                </a:endParaRPr>
              </a:p>
            </p:txBody>
          </p:sp>
        </p:grpSp>
        <p:grpSp>
          <p:nvGrpSpPr>
            <p:cNvPr id="60" name="Group 59"/>
            <p:cNvGrpSpPr/>
            <p:nvPr/>
          </p:nvGrpSpPr>
          <p:grpSpPr>
            <a:xfrm>
              <a:off x="7880498" y="1230377"/>
              <a:ext cx="1111102" cy="1643559"/>
              <a:chOff x="7891772" y="1142385"/>
              <a:chExt cx="1111102" cy="1643559"/>
            </a:xfrm>
          </p:grpSpPr>
          <p:sp>
            <p:nvSpPr>
              <p:cNvPr id="61" name="Can 60"/>
              <p:cNvSpPr/>
              <p:nvPr/>
            </p:nvSpPr>
            <p:spPr>
              <a:xfrm rot="16200000">
                <a:off x="7625543" y="1408614"/>
                <a:ext cx="1643559" cy="1111102"/>
              </a:xfrm>
              <a:prstGeom prst="can">
                <a:avLst>
                  <a:gd name="adj" fmla="val 16029"/>
                </a:avLst>
              </a:prstGeom>
              <a:ln>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62" name="TextBox 61"/>
              <p:cNvSpPr txBox="1"/>
              <p:nvPr/>
            </p:nvSpPr>
            <p:spPr>
              <a:xfrm>
                <a:off x="8067689" y="1774105"/>
                <a:ext cx="935183" cy="439682"/>
              </a:xfrm>
              <a:prstGeom prst="rect">
                <a:avLst/>
              </a:prstGeom>
              <a:noFill/>
            </p:spPr>
            <p:txBody>
              <a:bodyPr wrap="square" rtlCol="0">
                <a:spAutoFit/>
              </a:bodyPr>
              <a:lstStyle/>
              <a:p>
                <a:pPr algn="ctr"/>
                <a:r>
                  <a:rPr lang="en-US" sz="1400" b="1" dirty="0" smtClean="0">
                    <a:latin typeface="Times New Roman" panose="02020603050405020304" pitchFamily="18" charset="0"/>
                    <a:cs typeface="Times New Roman" panose="02020603050405020304" pitchFamily="18" charset="0"/>
                  </a:rPr>
                  <a:t>ETM</a:t>
                </a:r>
                <a:endParaRPr lang="en-US" sz="1400" b="1" dirty="0">
                  <a:latin typeface="Times New Roman" panose="02020603050405020304" pitchFamily="18" charset="0"/>
                  <a:cs typeface="Times New Roman" panose="02020603050405020304" pitchFamily="18" charset="0"/>
                </a:endParaRPr>
              </a:p>
            </p:txBody>
          </p:sp>
        </p:grpSp>
      </p:grpSp>
    </p:spTree>
    <p:extLst>
      <p:ext uri="{BB962C8B-B14F-4D97-AF65-F5344CB8AC3E}">
        <p14:creationId xmlns:p14="http://schemas.microsoft.com/office/powerpoint/2010/main" val="669246532"/>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r>
              <a:rPr lang="en-US" dirty="0" smtClean="0"/>
              <a:t>LIGO-G1500539</a:t>
            </a:r>
            <a:endParaRPr lang="en-US" dirty="0"/>
          </a:p>
        </p:txBody>
      </p:sp>
      <p:sp>
        <p:nvSpPr>
          <p:cNvPr id="5" name="Slide Number Placeholder 4"/>
          <p:cNvSpPr>
            <a:spLocks noGrp="1"/>
          </p:cNvSpPr>
          <p:nvPr>
            <p:ph type="sldNum" sz="quarter" idx="12"/>
          </p:nvPr>
        </p:nvSpPr>
        <p:spPr/>
        <p:txBody>
          <a:bodyPr/>
          <a:lstStyle/>
          <a:p>
            <a:fld id="{D9ABEE5E-0B4C-4E97-BA9D-346F750D2040}" type="slidenum">
              <a:rPr lang="en-US" smtClean="0"/>
              <a:t>11</a:t>
            </a:fld>
            <a:endParaRPr lang="en-US" dirty="0"/>
          </a:p>
        </p:txBody>
      </p:sp>
      <p:graphicFrame>
        <p:nvGraphicFramePr>
          <p:cNvPr id="6" name="Chart 5"/>
          <p:cNvGraphicFramePr>
            <a:graphicFrameLocks noGrp="1"/>
          </p:cNvGraphicFramePr>
          <p:nvPr>
            <p:extLst>
              <p:ext uri="{D42A27DB-BD31-4B8C-83A1-F6EECF244321}">
                <p14:modId xmlns:p14="http://schemas.microsoft.com/office/powerpoint/2010/main" val="3869114458"/>
              </p:ext>
            </p:extLst>
          </p:nvPr>
        </p:nvGraphicFramePr>
        <p:xfrm>
          <a:off x="0" y="0"/>
          <a:ext cx="9143999" cy="6477000"/>
        </p:xfrm>
        <a:graphic>
          <a:graphicData uri="http://schemas.openxmlformats.org/drawingml/2006/chart">
            <c:chart xmlns:c="http://schemas.openxmlformats.org/drawingml/2006/chart" xmlns:r="http://schemas.openxmlformats.org/officeDocument/2006/relationships" r:id="rId2"/>
          </a:graphicData>
        </a:graphic>
      </p:graphicFrame>
      <p:grpSp>
        <p:nvGrpSpPr>
          <p:cNvPr id="19" name="Group 18"/>
          <p:cNvGrpSpPr>
            <a:grpSpLocks noChangeAspect="1"/>
          </p:cNvGrpSpPr>
          <p:nvPr/>
        </p:nvGrpSpPr>
        <p:grpSpPr>
          <a:xfrm>
            <a:off x="6259829" y="4549755"/>
            <a:ext cx="2560320" cy="1150491"/>
            <a:chOff x="5334000" y="1230377"/>
            <a:chExt cx="3657600" cy="1643559"/>
          </a:xfrm>
        </p:grpSpPr>
        <p:grpSp>
          <p:nvGrpSpPr>
            <p:cNvPr id="20" name="Group 19"/>
            <p:cNvGrpSpPr/>
            <p:nvPr/>
          </p:nvGrpSpPr>
          <p:grpSpPr>
            <a:xfrm>
              <a:off x="5334000" y="1837205"/>
              <a:ext cx="1434592" cy="612986"/>
              <a:chOff x="5410200" y="1837205"/>
              <a:chExt cx="1434592" cy="612986"/>
            </a:xfrm>
          </p:grpSpPr>
          <p:grpSp>
            <p:nvGrpSpPr>
              <p:cNvPr id="27" name="Group 26"/>
              <p:cNvGrpSpPr/>
              <p:nvPr/>
            </p:nvGrpSpPr>
            <p:grpSpPr>
              <a:xfrm>
                <a:off x="5638800" y="1837205"/>
                <a:ext cx="1205992" cy="419116"/>
                <a:chOff x="7023608" y="3581368"/>
                <a:chExt cx="1205992" cy="419116"/>
              </a:xfrm>
            </p:grpSpPr>
            <p:sp>
              <p:nvSpPr>
                <p:cNvPr id="29" name="Rounded Rectangle 28"/>
                <p:cNvSpPr/>
                <p:nvPr/>
              </p:nvSpPr>
              <p:spPr>
                <a:xfrm>
                  <a:off x="7023608" y="3676626"/>
                  <a:ext cx="556922" cy="228600"/>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Chord 29"/>
                <p:cNvSpPr/>
                <p:nvPr/>
              </p:nvSpPr>
              <p:spPr>
                <a:xfrm>
                  <a:off x="7467600" y="3581368"/>
                  <a:ext cx="762000" cy="419116"/>
                </a:xfrm>
                <a:prstGeom prst="chord">
                  <a:avLst>
                    <a:gd name="adj1" fmla="val 5468529"/>
                    <a:gd name="adj2" fmla="val 16128051"/>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28" name="Curved Connector 27"/>
              <p:cNvCxnSpPr>
                <a:stCxn id="29" idx="1"/>
              </p:cNvCxnSpPr>
              <p:nvPr/>
            </p:nvCxnSpPr>
            <p:spPr>
              <a:xfrm rot="10800000" flipV="1">
                <a:off x="5410200" y="2046762"/>
                <a:ext cx="228600" cy="403429"/>
              </a:xfrm>
              <a:prstGeom prst="curvedConnector2">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 name="Group 20"/>
            <p:cNvGrpSpPr/>
            <p:nvPr/>
          </p:nvGrpSpPr>
          <p:grpSpPr>
            <a:xfrm>
              <a:off x="6658715" y="1230377"/>
              <a:ext cx="1111102" cy="1643559"/>
              <a:chOff x="6658559" y="1142385"/>
              <a:chExt cx="1111102" cy="1643559"/>
            </a:xfrm>
          </p:grpSpPr>
          <p:sp>
            <p:nvSpPr>
              <p:cNvPr id="25" name="Can 24"/>
              <p:cNvSpPr/>
              <p:nvPr/>
            </p:nvSpPr>
            <p:spPr>
              <a:xfrm rot="16200000">
                <a:off x="6392330" y="1408614"/>
                <a:ext cx="1643559" cy="1111102"/>
              </a:xfrm>
              <a:prstGeom prst="can">
                <a:avLst>
                  <a:gd name="adj" fmla="val 16029"/>
                </a:avLst>
              </a:prstGeom>
              <a:ln>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26" name="TextBox 25"/>
              <p:cNvSpPr txBox="1"/>
              <p:nvPr/>
            </p:nvSpPr>
            <p:spPr>
              <a:xfrm>
                <a:off x="6834478" y="1774105"/>
                <a:ext cx="935183" cy="439682"/>
              </a:xfrm>
              <a:prstGeom prst="rect">
                <a:avLst/>
              </a:prstGeom>
              <a:noFill/>
            </p:spPr>
            <p:txBody>
              <a:bodyPr wrap="square" rtlCol="0">
                <a:spAutoFit/>
              </a:bodyPr>
              <a:lstStyle/>
              <a:p>
                <a:pPr algn="ctr"/>
                <a:r>
                  <a:rPr lang="en-US" sz="1400" b="1" dirty="0" smtClean="0">
                    <a:latin typeface="Times New Roman" panose="02020603050405020304" pitchFamily="18" charset="0"/>
                    <a:cs typeface="Times New Roman" panose="02020603050405020304" pitchFamily="18" charset="0"/>
                  </a:rPr>
                  <a:t>ERM</a:t>
                </a:r>
                <a:endParaRPr lang="en-US" sz="1400" b="1" dirty="0">
                  <a:latin typeface="Times New Roman" panose="02020603050405020304" pitchFamily="18" charset="0"/>
                  <a:cs typeface="Times New Roman" panose="02020603050405020304" pitchFamily="18" charset="0"/>
                </a:endParaRPr>
              </a:p>
            </p:txBody>
          </p:sp>
        </p:grpSp>
        <p:grpSp>
          <p:nvGrpSpPr>
            <p:cNvPr id="22" name="Group 21"/>
            <p:cNvGrpSpPr/>
            <p:nvPr/>
          </p:nvGrpSpPr>
          <p:grpSpPr>
            <a:xfrm>
              <a:off x="7880498" y="1230377"/>
              <a:ext cx="1111102" cy="1643559"/>
              <a:chOff x="7891772" y="1142385"/>
              <a:chExt cx="1111102" cy="1643559"/>
            </a:xfrm>
          </p:grpSpPr>
          <p:sp>
            <p:nvSpPr>
              <p:cNvPr id="23" name="Can 22"/>
              <p:cNvSpPr/>
              <p:nvPr/>
            </p:nvSpPr>
            <p:spPr>
              <a:xfrm rot="16200000">
                <a:off x="7625543" y="1408614"/>
                <a:ext cx="1643559" cy="1111102"/>
              </a:xfrm>
              <a:prstGeom prst="can">
                <a:avLst>
                  <a:gd name="adj" fmla="val 16029"/>
                </a:avLst>
              </a:prstGeom>
              <a:ln>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24" name="TextBox 23"/>
              <p:cNvSpPr txBox="1"/>
              <p:nvPr/>
            </p:nvSpPr>
            <p:spPr>
              <a:xfrm>
                <a:off x="8067689" y="1774105"/>
                <a:ext cx="935183" cy="439682"/>
              </a:xfrm>
              <a:prstGeom prst="rect">
                <a:avLst/>
              </a:prstGeom>
              <a:noFill/>
            </p:spPr>
            <p:txBody>
              <a:bodyPr wrap="square" rtlCol="0">
                <a:spAutoFit/>
              </a:bodyPr>
              <a:lstStyle/>
              <a:p>
                <a:pPr algn="ctr"/>
                <a:r>
                  <a:rPr lang="en-US" sz="1400" b="1" dirty="0" smtClean="0">
                    <a:latin typeface="Times New Roman" panose="02020603050405020304" pitchFamily="18" charset="0"/>
                    <a:cs typeface="Times New Roman" panose="02020603050405020304" pitchFamily="18" charset="0"/>
                  </a:rPr>
                  <a:t>ETM</a:t>
                </a:r>
                <a:endParaRPr lang="en-US" sz="1400" b="1" dirty="0">
                  <a:latin typeface="Times New Roman" panose="02020603050405020304" pitchFamily="18" charset="0"/>
                  <a:cs typeface="Times New Roman" panose="02020603050405020304" pitchFamily="18" charset="0"/>
                </a:endParaRPr>
              </a:p>
            </p:txBody>
          </p:sp>
        </p:grpSp>
      </p:grpSp>
    </p:spTree>
    <p:extLst>
      <p:ext uri="{BB962C8B-B14F-4D97-AF65-F5344CB8AC3E}">
        <p14:creationId xmlns:p14="http://schemas.microsoft.com/office/powerpoint/2010/main" val="2854736158"/>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r>
              <a:rPr lang="en-US" dirty="0" smtClean="0"/>
              <a:t>LIGO-G1500539</a:t>
            </a:r>
            <a:endParaRPr lang="en-US" dirty="0"/>
          </a:p>
        </p:txBody>
      </p:sp>
      <p:sp>
        <p:nvSpPr>
          <p:cNvPr id="5" name="Slide Number Placeholder 4"/>
          <p:cNvSpPr>
            <a:spLocks noGrp="1"/>
          </p:cNvSpPr>
          <p:nvPr>
            <p:ph type="sldNum" sz="quarter" idx="12"/>
          </p:nvPr>
        </p:nvSpPr>
        <p:spPr/>
        <p:txBody>
          <a:bodyPr/>
          <a:lstStyle/>
          <a:p>
            <a:fld id="{D9ABEE5E-0B4C-4E97-BA9D-346F750D2040}" type="slidenum">
              <a:rPr lang="en-US" smtClean="0"/>
              <a:t>12</a:t>
            </a:fld>
            <a:endParaRPr lang="en-US" dirty="0"/>
          </a:p>
        </p:txBody>
      </p:sp>
      <p:graphicFrame>
        <p:nvGraphicFramePr>
          <p:cNvPr id="6" name="Chart 5"/>
          <p:cNvGraphicFramePr>
            <a:graphicFrameLocks noGrp="1"/>
          </p:cNvGraphicFramePr>
          <p:nvPr>
            <p:extLst>
              <p:ext uri="{D42A27DB-BD31-4B8C-83A1-F6EECF244321}">
                <p14:modId xmlns:p14="http://schemas.microsoft.com/office/powerpoint/2010/main" val="2126615756"/>
              </p:ext>
            </p:extLst>
          </p:nvPr>
        </p:nvGraphicFramePr>
        <p:xfrm>
          <a:off x="0" y="0"/>
          <a:ext cx="9144000" cy="6477000"/>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6"/>
          <p:cNvGrpSpPr>
            <a:grpSpLocks noChangeAspect="1"/>
          </p:cNvGrpSpPr>
          <p:nvPr/>
        </p:nvGrpSpPr>
        <p:grpSpPr>
          <a:xfrm>
            <a:off x="7092950" y="4305300"/>
            <a:ext cx="1705072" cy="1150491"/>
            <a:chOff x="5334000" y="1230377"/>
            <a:chExt cx="2435817" cy="1643559"/>
          </a:xfrm>
        </p:grpSpPr>
        <p:grpSp>
          <p:nvGrpSpPr>
            <p:cNvPr id="8" name="Group 7"/>
            <p:cNvGrpSpPr/>
            <p:nvPr/>
          </p:nvGrpSpPr>
          <p:grpSpPr>
            <a:xfrm>
              <a:off x="5334000" y="1837205"/>
              <a:ext cx="1434592" cy="612986"/>
              <a:chOff x="5410200" y="1837205"/>
              <a:chExt cx="1434592" cy="612986"/>
            </a:xfrm>
          </p:grpSpPr>
          <p:grpSp>
            <p:nvGrpSpPr>
              <p:cNvPr id="15" name="Group 14"/>
              <p:cNvGrpSpPr/>
              <p:nvPr/>
            </p:nvGrpSpPr>
            <p:grpSpPr>
              <a:xfrm>
                <a:off x="5638800" y="1837205"/>
                <a:ext cx="1205992" cy="419116"/>
                <a:chOff x="7023608" y="3581368"/>
                <a:chExt cx="1205992" cy="419116"/>
              </a:xfrm>
            </p:grpSpPr>
            <p:sp>
              <p:nvSpPr>
                <p:cNvPr id="17" name="Rounded Rectangle 16"/>
                <p:cNvSpPr/>
                <p:nvPr/>
              </p:nvSpPr>
              <p:spPr>
                <a:xfrm>
                  <a:off x="7023608" y="3676626"/>
                  <a:ext cx="556922" cy="228600"/>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Chord 17"/>
                <p:cNvSpPr/>
                <p:nvPr/>
              </p:nvSpPr>
              <p:spPr>
                <a:xfrm>
                  <a:off x="7467600" y="3581368"/>
                  <a:ext cx="762000" cy="419116"/>
                </a:xfrm>
                <a:prstGeom prst="chord">
                  <a:avLst>
                    <a:gd name="adj1" fmla="val 5468529"/>
                    <a:gd name="adj2" fmla="val 16128051"/>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6" name="Curved Connector 15"/>
              <p:cNvCxnSpPr>
                <a:stCxn id="17" idx="1"/>
              </p:cNvCxnSpPr>
              <p:nvPr/>
            </p:nvCxnSpPr>
            <p:spPr>
              <a:xfrm rot="10800000" flipV="1">
                <a:off x="5410200" y="2046762"/>
                <a:ext cx="228600" cy="403429"/>
              </a:xfrm>
              <a:prstGeom prst="curvedConnector2">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6658715" y="1230377"/>
              <a:ext cx="1111102" cy="1643559"/>
              <a:chOff x="6658559" y="1142385"/>
              <a:chExt cx="1111102" cy="1643559"/>
            </a:xfrm>
          </p:grpSpPr>
          <p:sp>
            <p:nvSpPr>
              <p:cNvPr id="13" name="Can 12"/>
              <p:cNvSpPr/>
              <p:nvPr/>
            </p:nvSpPr>
            <p:spPr>
              <a:xfrm rot="16200000">
                <a:off x="6392330" y="1408614"/>
                <a:ext cx="1643559" cy="1111102"/>
              </a:xfrm>
              <a:prstGeom prst="can">
                <a:avLst>
                  <a:gd name="adj" fmla="val 16029"/>
                </a:avLst>
              </a:prstGeom>
              <a:ln>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4" name="TextBox 13"/>
              <p:cNvSpPr txBox="1"/>
              <p:nvPr/>
            </p:nvSpPr>
            <p:spPr>
              <a:xfrm>
                <a:off x="6834478" y="1774105"/>
                <a:ext cx="935183" cy="439682"/>
              </a:xfrm>
              <a:prstGeom prst="rect">
                <a:avLst/>
              </a:prstGeom>
              <a:noFill/>
            </p:spPr>
            <p:txBody>
              <a:bodyPr wrap="square" rtlCol="0">
                <a:spAutoFit/>
              </a:bodyPr>
              <a:lstStyle/>
              <a:p>
                <a:pPr algn="ctr"/>
                <a:r>
                  <a:rPr lang="en-US" sz="1400" b="1" dirty="0" smtClean="0">
                    <a:latin typeface="Times New Roman" panose="02020603050405020304" pitchFamily="18" charset="0"/>
                    <a:cs typeface="Times New Roman" panose="02020603050405020304" pitchFamily="18" charset="0"/>
                  </a:rPr>
                  <a:t>ETM</a:t>
                </a:r>
                <a:endParaRPr lang="en-US" sz="1400" b="1" dirty="0">
                  <a:latin typeface="Times New Roman" panose="02020603050405020304" pitchFamily="18" charset="0"/>
                  <a:cs typeface="Times New Roman" panose="02020603050405020304" pitchFamily="18" charset="0"/>
                </a:endParaRPr>
              </a:p>
            </p:txBody>
          </p:sp>
        </p:grpSp>
      </p:grpSp>
    </p:spTree>
    <p:extLst>
      <p:ext uri="{BB962C8B-B14F-4D97-AF65-F5344CB8AC3E}">
        <p14:creationId xmlns:p14="http://schemas.microsoft.com/office/powerpoint/2010/main" val="1269240802"/>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r>
              <a:rPr lang="en-US" smtClean="0"/>
              <a:t>LIGO-G1500539</a:t>
            </a:r>
            <a:endParaRPr lang="en-US"/>
          </a:p>
        </p:txBody>
      </p:sp>
      <p:sp>
        <p:nvSpPr>
          <p:cNvPr id="5" name="Slide Number Placeholder 4"/>
          <p:cNvSpPr>
            <a:spLocks noGrp="1"/>
          </p:cNvSpPr>
          <p:nvPr>
            <p:ph type="sldNum" sz="quarter" idx="12"/>
          </p:nvPr>
        </p:nvSpPr>
        <p:spPr/>
        <p:txBody>
          <a:bodyPr/>
          <a:lstStyle/>
          <a:p>
            <a:fld id="{D9ABEE5E-0B4C-4E97-BA9D-346F750D2040}" type="slidenum">
              <a:rPr lang="en-US" smtClean="0"/>
              <a:t>13</a:t>
            </a:fld>
            <a:endParaRPr lang="en-US"/>
          </a:p>
        </p:txBody>
      </p:sp>
      <p:graphicFrame>
        <p:nvGraphicFramePr>
          <p:cNvPr id="6" name="Chart 5"/>
          <p:cNvGraphicFramePr>
            <a:graphicFrameLocks noGrp="1"/>
          </p:cNvGraphicFramePr>
          <p:nvPr>
            <p:extLst>
              <p:ext uri="{D42A27DB-BD31-4B8C-83A1-F6EECF244321}">
                <p14:modId xmlns:p14="http://schemas.microsoft.com/office/powerpoint/2010/main" val="1993402590"/>
              </p:ext>
            </p:extLst>
          </p:nvPr>
        </p:nvGraphicFramePr>
        <p:xfrm>
          <a:off x="0" y="0"/>
          <a:ext cx="9144000" cy="6477000"/>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6"/>
          <p:cNvGrpSpPr>
            <a:grpSpLocks noChangeAspect="1"/>
          </p:cNvGrpSpPr>
          <p:nvPr/>
        </p:nvGrpSpPr>
        <p:grpSpPr>
          <a:xfrm>
            <a:off x="7092950" y="4305300"/>
            <a:ext cx="1705072" cy="1150491"/>
            <a:chOff x="5334000" y="1230377"/>
            <a:chExt cx="2435817" cy="1643559"/>
          </a:xfrm>
        </p:grpSpPr>
        <p:grpSp>
          <p:nvGrpSpPr>
            <p:cNvPr id="8" name="Group 7"/>
            <p:cNvGrpSpPr/>
            <p:nvPr/>
          </p:nvGrpSpPr>
          <p:grpSpPr>
            <a:xfrm>
              <a:off x="5334000" y="1837205"/>
              <a:ext cx="1434592" cy="612986"/>
              <a:chOff x="5410200" y="1837205"/>
              <a:chExt cx="1434592" cy="612986"/>
            </a:xfrm>
          </p:grpSpPr>
          <p:grpSp>
            <p:nvGrpSpPr>
              <p:cNvPr id="12" name="Group 11"/>
              <p:cNvGrpSpPr/>
              <p:nvPr/>
            </p:nvGrpSpPr>
            <p:grpSpPr>
              <a:xfrm>
                <a:off x="5638800" y="1837205"/>
                <a:ext cx="1205992" cy="419116"/>
                <a:chOff x="7023608" y="3581368"/>
                <a:chExt cx="1205992" cy="419116"/>
              </a:xfrm>
            </p:grpSpPr>
            <p:sp>
              <p:nvSpPr>
                <p:cNvPr id="14" name="Rounded Rectangle 13"/>
                <p:cNvSpPr/>
                <p:nvPr/>
              </p:nvSpPr>
              <p:spPr>
                <a:xfrm>
                  <a:off x="7023608" y="3676626"/>
                  <a:ext cx="556922" cy="228600"/>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Chord 14"/>
                <p:cNvSpPr/>
                <p:nvPr/>
              </p:nvSpPr>
              <p:spPr>
                <a:xfrm>
                  <a:off x="7467600" y="3581368"/>
                  <a:ext cx="762000" cy="419116"/>
                </a:xfrm>
                <a:prstGeom prst="chord">
                  <a:avLst>
                    <a:gd name="adj1" fmla="val 5468529"/>
                    <a:gd name="adj2" fmla="val 16128051"/>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3" name="Curved Connector 12"/>
              <p:cNvCxnSpPr>
                <a:stCxn id="14" idx="1"/>
              </p:cNvCxnSpPr>
              <p:nvPr/>
            </p:nvCxnSpPr>
            <p:spPr>
              <a:xfrm rot="10800000" flipV="1">
                <a:off x="5410200" y="2046762"/>
                <a:ext cx="228600" cy="403429"/>
              </a:xfrm>
              <a:prstGeom prst="curvedConnector2">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6658715" y="1230377"/>
              <a:ext cx="1111102" cy="1643559"/>
              <a:chOff x="6658559" y="1142385"/>
              <a:chExt cx="1111102" cy="1643559"/>
            </a:xfrm>
          </p:grpSpPr>
          <p:sp>
            <p:nvSpPr>
              <p:cNvPr id="10" name="Can 9"/>
              <p:cNvSpPr/>
              <p:nvPr/>
            </p:nvSpPr>
            <p:spPr>
              <a:xfrm rot="16200000">
                <a:off x="6392330" y="1408614"/>
                <a:ext cx="1643559" cy="1111102"/>
              </a:xfrm>
              <a:prstGeom prst="can">
                <a:avLst>
                  <a:gd name="adj" fmla="val 16029"/>
                </a:avLst>
              </a:prstGeom>
              <a:ln>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1" name="TextBox 10"/>
              <p:cNvSpPr txBox="1"/>
              <p:nvPr/>
            </p:nvSpPr>
            <p:spPr>
              <a:xfrm>
                <a:off x="6834478" y="1774105"/>
                <a:ext cx="935183" cy="439682"/>
              </a:xfrm>
              <a:prstGeom prst="rect">
                <a:avLst/>
              </a:prstGeom>
              <a:noFill/>
            </p:spPr>
            <p:txBody>
              <a:bodyPr wrap="square" rtlCol="0">
                <a:spAutoFit/>
              </a:bodyPr>
              <a:lstStyle/>
              <a:p>
                <a:pPr algn="ctr"/>
                <a:r>
                  <a:rPr lang="en-US" sz="1400" b="1" dirty="0" smtClean="0">
                    <a:latin typeface="Times New Roman" panose="02020603050405020304" pitchFamily="18" charset="0"/>
                    <a:cs typeface="Times New Roman" panose="02020603050405020304" pitchFamily="18" charset="0"/>
                  </a:rPr>
                  <a:t>ETM</a:t>
                </a:r>
                <a:endParaRPr lang="en-US" sz="1400" b="1" dirty="0">
                  <a:latin typeface="Times New Roman" panose="02020603050405020304" pitchFamily="18" charset="0"/>
                  <a:cs typeface="Times New Roman" panose="02020603050405020304" pitchFamily="18" charset="0"/>
                </a:endParaRPr>
              </a:p>
            </p:txBody>
          </p:sp>
        </p:grpSp>
      </p:grpSp>
    </p:spTree>
    <p:extLst>
      <p:ext uri="{BB962C8B-B14F-4D97-AF65-F5344CB8AC3E}">
        <p14:creationId xmlns:p14="http://schemas.microsoft.com/office/powerpoint/2010/main" val="39569889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r>
              <a:rPr lang="en-US" smtClean="0"/>
              <a:t>LIGO-G1500539</a:t>
            </a:r>
            <a:endParaRPr lang="en-US"/>
          </a:p>
        </p:txBody>
      </p:sp>
      <p:sp>
        <p:nvSpPr>
          <p:cNvPr id="5" name="Slide Number Placeholder 4"/>
          <p:cNvSpPr>
            <a:spLocks noGrp="1"/>
          </p:cNvSpPr>
          <p:nvPr>
            <p:ph type="sldNum" sz="quarter" idx="12"/>
          </p:nvPr>
        </p:nvSpPr>
        <p:spPr/>
        <p:txBody>
          <a:bodyPr/>
          <a:lstStyle/>
          <a:p>
            <a:fld id="{D9ABEE5E-0B4C-4E97-BA9D-346F750D2040}" type="slidenum">
              <a:rPr lang="en-US" smtClean="0"/>
              <a:t>14</a:t>
            </a:fld>
            <a:endParaRPr lang="en-US"/>
          </a:p>
        </p:txBody>
      </p:sp>
      <p:graphicFrame>
        <p:nvGraphicFramePr>
          <p:cNvPr id="12" name="Chart 11"/>
          <p:cNvGraphicFramePr>
            <a:graphicFrameLocks noGrp="1"/>
          </p:cNvGraphicFramePr>
          <p:nvPr>
            <p:extLst>
              <p:ext uri="{D42A27DB-BD31-4B8C-83A1-F6EECF244321}">
                <p14:modId xmlns:p14="http://schemas.microsoft.com/office/powerpoint/2010/main" val="55826755"/>
              </p:ext>
            </p:extLst>
          </p:nvPr>
        </p:nvGraphicFramePr>
        <p:xfrm>
          <a:off x="0" y="0"/>
          <a:ext cx="9143999" cy="6400800"/>
        </p:xfrm>
        <a:graphic>
          <a:graphicData uri="http://schemas.openxmlformats.org/drawingml/2006/chart">
            <c:chart xmlns:c="http://schemas.openxmlformats.org/drawingml/2006/chart" xmlns:r="http://schemas.openxmlformats.org/officeDocument/2006/relationships" r:id="rId2"/>
          </a:graphicData>
        </a:graphic>
      </p:graphicFrame>
      <p:grpSp>
        <p:nvGrpSpPr>
          <p:cNvPr id="6" name="Group 5"/>
          <p:cNvGrpSpPr>
            <a:grpSpLocks noChangeAspect="1"/>
          </p:cNvGrpSpPr>
          <p:nvPr/>
        </p:nvGrpSpPr>
        <p:grpSpPr>
          <a:xfrm>
            <a:off x="762000" y="914400"/>
            <a:ext cx="2560320" cy="1150491"/>
            <a:chOff x="5334000" y="1230377"/>
            <a:chExt cx="3657600" cy="1643559"/>
          </a:xfrm>
        </p:grpSpPr>
        <p:grpSp>
          <p:nvGrpSpPr>
            <p:cNvPr id="7" name="Group 6"/>
            <p:cNvGrpSpPr/>
            <p:nvPr/>
          </p:nvGrpSpPr>
          <p:grpSpPr>
            <a:xfrm>
              <a:off x="5334000" y="1837205"/>
              <a:ext cx="1434592" cy="612986"/>
              <a:chOff x="5410200" y="1837205"/>
              <a:chExt cx="1434592" cy="612986"/>
            </a:xfrm>
          </p:grpSpPr>
          <p:grpSp>
            <p:nvGrpSpPr>
              <p:cNvPr id="15" name="Group 14"/>
              <p:cNvGrpSpPr/>
              <p:nvPr/>
            </p:nvGrpSpPr>
            <p:grpSpPr>
              <a:xfrm>
                <a:off x="5638800" y="1837205"/>
                <a:ext cx="1205992" cy="419116"/>
                <a:chOff x="7023608" y="3581368"/>
                <a:chExt cx="1205992" cy="419116"/>
              </a:xfrm>
            </p:grpSpPr>
            <p:sp>
              <p:nvSpPr>
                <p:cNvPr id="17" name="Rounded Rectangle 16"/>
                <p:cNvSpPr/>
                <p:nvPr/>
              </p:nvSpPr>
              <p:spPr>
                <a:xfrm>
                  <a:off x="7023608" y="3676626"/>
                  <a:ext cx="556922" cy="228600"/>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Chord 17"/>
                <p:cNvSpPr/>
                <p:nvPr/>
              </p:nvSpPr>
              <p:spPr>
                <a:xfrm>
                  <a:off x="7467600" y="3581368"/>
                  <a:ext cx="762000" cy="419116"/>
                </a:xfrm>
                <a:prstGeom prst="chord">
                  <a:avLst>
                    <a:gd name="adj1" fmla="val 5468529"/>
                    <a:gd name="adj2" fmla="val 16128051"/>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6" name="Curved Connector 15"/>
              <p:cNvCxnSpPr>
                <a:stCxn id="17" idx="1"/>
              </p:cNvCxnSpPr>
              <p:nvPr/>
            </p:nvCxnSpPr>
            <p:spPr>
              <a:xfrm rot="10800000" flipV="1">
                <a:off x="5410200" y="2046762"/>
                <a:ext cx="228600" cy="403429"/>
              </a:xfrm>
              <a:prstGeom prst="curvedConnector2">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 name="Group 7"/>
            <p:cNvGrpSpPr/>
            <p:nvPr/>
          </p:nvGrpSpPr>
          <p:grpSpPr>
            <a:xfrm>
              <a:off x="6658715" y="1230377"/>
              <a:ext cx="1111102" cy="1643559"/>
              <a:chOff x="6658559" y="1142385"/>
              <a:chExt cx="1111102" cy="1643559"/>
            </a:xfrm>
          </p:grpSpPr>
          <p:sp>
            <p:nvSpPr>
              <p:cNvPr id="13" name="Can 12"/>
              <p:cNvSpPr/>
              <p:nvPr/>
            </p:nvSpPr>
            <p:spPr>
              <a:xfrm rot="16200000">
                <a:off x="6392330" y="1408614"/>
                <a:ext cx="1643559" cy="1111102"/>
              </a:xfrm>
              <a:prstGeom prst="can">
                <a:avLst>
                  <a:gd name="adj" fmla="val 16029"/>
                </a:avLst>
              </a:prstGeom>
              <a:ln>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4" name="TextBox 13"/>
              <p:cNvSpPr txBox="1"/>
              <p:nvPr/>
            </p:nvSpPr>
            <p:spPr>
              <a:xfrm>
                <a:off x="6834478" y="1774105"/>
                <a:ext cx="935183" cy="439682"/>
              </a:xfrm>
              <a:prstGeom prst="rect">
                <a:avLst/>
              </a:prstGeom>
              <a:noFill/>
            </p:spPr>
            <p:txBody>
              <a:bodyPr wrap="square" rtlCol="0">
                <a:spAutoFit/>
              </a:bodyPr>
              <a:lstStyle/>
              <a:p>
                <a:pPr algn="ctr"/>
                <a:r>
                  <a:rPr lang="en-US" sz="1400" b="1" dirty="0" smtClean="0">
                    <a:latin typeface="Times New Roman" panose="02020603050405020304" pitchFamily="18" charset="0"/>
                    <a:cs typeface="Times New Roman" panose="02020603050405020304" pitchFamily="18" charset="0"/>
                  </a:rPr>
                  <a:t>ERM</a:t>
                </a:r>
                <a:endParaRPr lang="en-US" sz="1400" b="1" dirty="0">
                  <a:latin typeface="Times New Roman" panose="02020603050405020304" pitchFamily="18" charset="0"/>
                  <a:cs typeface="Times New Roman" panose="02020603050405020304" pitchFamily="18" charset="0"/>
                </a:endParaRPr>
              </a:p>
            </p:txBody>
          </p:sp>
        </p:grpSp>
        <p:grpSp>
          <p:nvGrpSpPr>
            <p:cNvPr id="9" name="Group 8"/>
            <p:cNvGrpSpPr/>
            <p:nvPr/>
          </p:nvGrpSpPr>
          <p:grpSpPr>
            <a:xfrm>
              <a:off x="7880498" y="1230377"/>
              <a:ext cx="1111102" cy="1643559"/>
              <a:chOff x="7891772" y="1142385"/>
              <a:chExt cx="1111102" cy="1643559"/>
            </a:xfrm>
          </p:grpSpPr>
          <p:sp>
            <p:nvSpPr>
              <p:cNvPr id="10" name="Can 9"/>
              <p:cNvSpPr/>
              <p:nvPr/>
            </p:nvSpPr>
            <p:spPr>
              <a:xfrm rot="16200000">
                <a:off x="7625543" y="1408614"/>
                <a:ext cx="1643559" cy="1111102"/>
              </a:xfrm>
              <a:prstGeom prst="can">
                <a:avLst>
                  <a:gd name="adj" fmla="val 16029"/>
                </a:avLst>
              </a:prstGeom>
              <a:ln>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1" name="TextBox 10"/>
              <p:cNvSpPr txBox="1"/>
              <p:nvPr/>
            </p:nvSpPr>
            <p:spPr>
              <a:xfrm>
                <a:off x="8067689" y="1774105"/>
                <a:ext cx="935183" cy="439682"/>
              </a:xfrm>
              <a:prstGeom prst="rect">
                <a:avLst/>
              </a:prstGeom>
              <a:noFill/>
            </p:spPr>
            <p:txBody>
              <a:bodyPr wrap="square" rtlCol="0">
                <a:spAutoFit/>
              </a:bodyPr>
              <a:lstStyle/>
              <a:p>
                <a:pPr algn="ctr"/>
                <a:r>
                  <a:rPr lang="en-US" sz="1400" b="1" dirty="0" smtClean="0">
                    <a:latin typeface="Times New Roman" panose="02020603050405020304" pitchFamily="18" charset="0"/>
                    <a:cs typeface="Times New Roman" panose="02020603050405020304" pitchFamily="18" charset="0"/>
                  </a:rPr>
                  <a:t>ETM</a:t>
                </a:r>
                <a:endParaRPr lang="en-US" sz="1400" b="1" dirty="0">
                  <a:latin typeface="Times New Roman" panose="02020603050405020304" pitchFamily="18" charset="0"/>
                  <a:cs typeface="Times New Roman" panose="02020603050405020304" pitchFamily="18" charset="0"/>
                </a:endParaRPr>
              </a:p>
            </p:txBody>
          </p:sp>
        </p:grpSp>
      </p:grpSp>
    </p:spTree>
    <p:extLst>
      <p:ext uri="{BB962C8B-B14F-4D97-AF65-F5344CB8AC3E}">
        <p14:creationId xmlns:p14="http://schemas.microsoft.com/office/powerpoint/2010/main" val="241604236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r>
              <a:rPr lang="en-US" smtClean="0"/>
              <a:t>LIGO-G1500539</a:t>
            </a:r>
            <a:endParaRPr lang="en-US"/>
          </a:p>
        </p:txBody>
      </p:sp>
      <p:sp>
        <p:nvSpPr>
          <p:cNvPr id="5" name="Slide Number Placeholder 4"/>
          <p:cNvSpPr>
            <a:spLocks noGrp="1"/>
          </p:cNvSpPr>
          <p:nvPr>
            <p:ph type="sldNum" sz="quarter" idx="12"/>
          </p:nvPr>
        </p:nvSpPr>
        <p:spPr/>
        <p:txBody>
          <a:bodyPr/>
          <a:lstStyle/>
          <a:p>
            <a:fld id="{D9ABEE5E-0B4C-4E97-BA9D-346F750D2040}" type="slidenum">
              <a:rPr lang="en-US" smtClean="0"/>
              <a:t>15</a:t>
            </a:fld>
            <a:endParaRPr lang="en-US"/>
          </a:p>
        </p:txBody>
      </p:sp>
      <p:graphicFrame>
        <p:nvGraphicFramePr>
          <p:cNvPr id="11" name="Chart 10"/>
          <p:cNvGraphicFramePr>
            <a:graphicFrameLocks noGrp="1"/>
          </p:cNvGraphicFramePr>
          <p:nvPr>
            <p:extLst>
              <p:ext uri="{D42A27DB-BD31-4B8C-83A1-F6EECF244321}">
                <p14:modId xmlns:p14="http://schemas.microsoft.com/office/powerpoint/2010/main" val="1739993312"/>
              </p:ext>
            </p:extLst>
          </p:nvPr>
        </p:nvGraphicFramePr>
        <p:xfrm>
          <a:off x="0" y="0"/>
          <a:ext cx="9143999" cy="6477000"/>
        </p:xfrm>
        <a:graphic>
          <a:graphicData uri="http://schemas.openxmlformats.org/drawingml/2006/chart">
            <c:chart xmlns:c="http://schemas.openxmlformats.org/drawingml/2006/chart" xmlns:r="http://schemas.openxmlformats.org/officeDocument/2006/relationships" r:id="rId2"/>
          </a:graphicData>
        </a:graphic>
      </p:graphicFrame>
      <p:grpSp>
        <p:nvGrpSpPr>
          <p:cNvPr id="19" name="Group 18"/>
          <p:cNvGrpSpPr>
            <a:grpSpLocks noChangeAspect="1"/>
          </p:cNvGrpSpPr>
          <p:nvPr/>
        </p:nvGrpSpPr>
        <p:grpSpPr>
          <a:xfrm>
            <a:off x="7092950" y="4305300"/>
            <a:ext cx="1705072" cy="1150491"/>
            <a:chOff x="5334000" y="1230377"/>
            <a:chExt cx="2435817" cy="1643559"/>
          </a:xfrm>
        </p:grpSpPr>
        <p:grpSp>
          <p:nvGrpSpPr>
            <p:cNvPr id="20" name="Group 19"/>
            <p:cNvGrpSpPr/>
            <p:nvPr/>
          </p:nvGrpSpPr>
          <p:grpSpPr>
            <a:xfrm>
              <a:off x="5334000" y="1837205"/>
              <a:ext cx="1434592" cy="612986"/>
              <a:chOff x="5410200" y="1837205"/>
              <a:chExt cx="1434592" cy="612986"/>
            </a:xfrm>
          </p:grpSpPr>
          <p:grpSp>
            <p:nvGrpSpPr>
              <p:cNvPr id="24" name="Group 23"/>
              <p:cNvGrpSpPr/>
              <p:nvPr/>
            </p:nvGrpSpPr>
            <p:grpSpPr>
              <a:xfrm>
                <a:off x="5638800" y="1837205"/>
                <a:ext cx="1205992" cy="419116"/>
                <a:chOff x="7023608" y="3581368"/>
                <a:chExt cx="1205992" cy="419116"/>
              </a:xfrm>
            </p:grpSpPr>
            <p:sp>
              <p:nvSpPr>
                <p:cNvPr id="26" name="Rounded Rectangle 25"/>
                <p:cNvSpPr/>
                <p:nvPr/>
              </p:nvSpPr>
              <p:spPr>
                <a:xfrm>
                  <a:off x="7023608" y="3676626"/>
                  <a:ext cx="556922" cy="228600"/>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Chord 26"/>
                <p:cNvSpPr/>
                <p:nvPr/>
              </p:nvSpPr>
              <p:spPr>
                <a:xfrm>
                  <a:off x="7467600" y="3581368"/>
                  <a:ext cx="762000" cy="419116"/>
                </a:xfrm>
                <a:prstGeom prst="chord">
                  <a:avLst>
                    <a:gd name="adj1" fmla="val 5468529"/>
                    <a:gd name="adj2" fmla="val 16128051"/>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25" name="Curved Connector 24"/>
              <p:cNvCxnSpPr>
                <a:stCxn id="26" idx="1"/>
              </p:cNvCxnSpPr>
              <p:nvPr/>
            </p:nvCxnSpPr>
            <p:spPr>
              <a:xfrm rot="10800000" flipV="1">
                <a:off x="5410200" y="2046762"/>
                <a:ext cx="228600" cy="403429"/>
              </a:xfrm>
              <a:prstGeom prst="curvedConnector2">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 name="Group 20"/>
            <p:cNvGrpSpPr/>
            <p:nvPr/>
          </p:nvGrpSpPr>
          <p:grpSpPr>
            <a:xfrm>
              <a:off x="6658715" y="1230377"/>
              <a:ext cx="1111102" cy="1643559"/>
              <a:chOff x="6658559" y="1142385"/>
              <a:chExt cx="1111102" cy="1643559"/>
            </a:xfrm>
          </p:grpSpPr>
          <p:sp>
            <p:nvSpPr>
              <p:cNvPr id="22" name="Can 21"/>
              <p:cNvSpPr/>
              <p:nvPr/>
            </p:nvSpPr>
            <p:spPr>
              <a:xfrm rot="16200000">
                <a:off x="6392330" y="1408614"/>
                <a:ext cx="1643559" cy="1111102"/>
              </a:xfrm>
              <a:prstGeom prst="can">
                <a:avLst>
                  <a:gd name="adj" fmla="val 16029"/>
                </a:avLst>
              </a:prstGeom>
              <a:ln>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23" name="TextBox 22"/>
              <p:cNvSpPr txBox="1"/>
              <p:nvPr/>
            </p:nvSpPr>
            <p:spPr>
              <a:xfrm>
                <a:off x="6834478" y="1774105"/>
                <a:ext cx="935183" cy="439682"/>
              </a:xfrm>
              <a:prstGeom prst="rect">
                <a:avLst/>
              </a:prstGeom>
              <a:noFill/>
            </p:spPr>
            <p:txBody>
              <a:bodyPr wrap="square" rtlCol="0">
                <a:spAutoFit/>
              </a:bodyPr>
              <a:lstStyle/>
              <a:p>
                <a:pPr algn="ctr"/>
                <a:r>
                  <a:rPr lang="en-US" sz="1400" b="1" dirty="0" smtClean="0">
                    <a:latin typeface="Times New Roman" panose="02020603050405020304" pitchFamily="18" charset="0"/>
                    <a:cs typeface="Times New Roman" panose="02020603050405020304" pitchFamily="18" charset="0"/>
                  </a:rPr>
                  <a:t>ETM</a:t>
                </a:r>
                <a:endParaRPr lang="en-US" sz="1400" b="1" dirty="0">
                  <a:latin typeface="Times New Roman" panose="02020603050405020304" pitchFamily="18" charset="0"/>
                  <a:cs typeface="Times New Roman" panose="02020603050405020304" pitchFamily="18" charset="0"/>
                </a:endParaRPr>
              </a:p>
            </p:txBody>
          </p:sp>
        </p:grpSp>
      </p:grpSp>
    </p:spTree>
    <p:extLst>
      <p:ext uri="{BB962C8B-B14F-4D97-AF65-F5344CB8AC3E}">
        <p14:creationId xmlns:p14="http://schemas.microsoft.com/office/powerpoint/2010/main" val="257417085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937"/>
            <a:ext cx="8763000" cy="1143000"/>
          </a:xfrm>
        </p:spPr>
        <p:txBody>
          <a:bodyPr>
            <a:normAutofit/>
          </a:bodyPr>
          <a:lstStyle/>
          <a:p>
            <a:r>
              <a:rPr lang="en-US" sz="3600" dirty="0" smtClean="0"/>
              <a:t>III. Experiments associated with Static Residue</a:t>
            </a:r>
            <a:endParaRPr lang="en-US" sz="3600" dirty="0"/>
          </a:p>
        </p:txBody>
      </p:sp>
      <p:sp>
        <p:nvSpPr>
          <p:cNvPr id="3" name="Content Placeholder 2"/>
          <p:cNvSpPr>
            <a:spLocks noGrp="1"/>
          </p:cNvSpPr>
          <p:nvPr>
            <p:ph idx="1"/>
          </p:nvPr>
        </p:nvSpPr>
        <p:spPr>
          <a:xfrm>
            <a:off x="340632" y="1150937"/>
            <a:ext cx="3657600" cy="4724400"/>
          </a:xfrm>
        </p:spPr>
        <p:txBody>
          <a:bodyPr>
            <a:normAutofit fontScale="55000" lnSpcReduction="20000"/>
          </a:bodyPr>
          <a:lstStyle/>
          <a:p>
            <a:pPr marL="0" indent="0">
              <a:buNone/>
            </a:pPr>
            <a:r>
              <a:rPr lang="en-US" dirty="0" smtClean="0"/>
              <a:t>III. Experimental setup</a:t>
            </a:r>
          </a:p>
          <a:p>
            <a:r>
              <a:rPr lang="en-US" dirty="0" smtClean="0"/>
              <a:t>1” thick x 34cm diameter glass plate (one with gold pattern, as shown).</a:t>
            </a:r>
          </a:p>
          <a:p>
            <a:r>
              <a:rPr lang="en-US" dirty="0" smtClean="0"/>
              <a:t>All experiments carried out in a grounded box.</a:t>
            </a:r>
          </a:p>
          <a:p>
            <a:r>
              <a:rPr lang="en-US" dirty="0" smtClean="0"/>
              <a:t>Electrometer (USSVM II) used for measurements.</a:t>
            </a:r>
          </a:p>
          <a:p>
            <a:r>
              <a:rPr lang="en-US" dirty="0" smtClean="0"/>
              <a:t>Electrometer position 1” from front face of plate.</a:t>
            </a:r>
          </a:p>
          <a:p>
            <a:r>
              <a:rPr lang="en-US" dirty="0" smtClean="0"/>
              <a:t>Electrometer positioned at 2 o’clock position.</a:t>
            </a:r>
          </a:p>
          <a:p>
            <a:r>
              <a:rPr lang="en-US" dirty="0" smtClean="0"/>
              <a:t>Various items used to charge optic!</a:t>
            </a:r>
          </a:p>
          <a:p>
            <a:pPr lvl="1"/>
            <a:r>
              <a:rPr lang="en-US" dirty="0" smtClean="0"/>
              <a:t>Touching or wiping in the general vicinity of the electrometer</a:t>
            </a:r>
          </a:p>
          <a:p>
            <a:r>
              <a:rPr lang="en-US" dirty="0" smtClean="0"/>
              <a:t>Top Gun used at 10-20 PSI to discharge</a:t>
            </a:r>
          </a:p>
          <a:p>
            <a:pPr lvl="1"/>
            <a:r>
              <a:rPr lang="en-US" i="1" dirty="0" smtClean="0"/>
              <a:t>CONC: Can always recover with TG!</a:t>
            </a:r>
          </a:p>
          <a:p>
            <a:endParaRPr lang="en-US" dirty="0" smtClean="0"/>
          </a:p>
        </p:txBody>
      </p:sp>
      <p:sp>
        <p:nvSpPr>
          <p:cNvPr id="1026" name="AutoShape 2" descr="Displaying DSCF6103.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dirty="0"/>
          </a:p>
        </p:txBody>
      </p:sp>
      <p:sp>
        <p:nvSpPr>
          <p:cNvPr id="1028" name="AutoShape 4" descr="Displaying DSCF6103.JPG"/>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en-US" dirty="0"/>
          </a:p>
        </p:txBody>
      </p:sp>
      <p:pic>
        <p:nvPicPr>
          <p:cNvPr id="1032" name="Picture 8" descr="https://gm1.ggpht.com/N7XRIHrwbG6bMJQjdGlWIKv7oKYKx5-5YCmlIrXuXiWd0P5GerML5gaI1bcYlJgDa6VMSE0J6ZmwLmZbKwL2x4N_4cPRrSLGnPRAzbYGZzlC8qPqXfVKSw-_PAVCGBrBgJlmfQOZywPU97NrhsiDipQNRAwuNYd7R_ctxpIo8aWddXmm1xoaghpHK-dJ7SVbOI-lc0NsXZqj02vjR1lYo-BCyzGxJ-nO1qwhYmLUG19qYPvvq-VYPTUCn92B1zrXUGzmnrrKBmSPseDHZAw2ORByHttDY4CiV9x2j7Oqo7STdtEKI8JOY20z2hAjujlAdoakMHqscEcY9vv5NDnQXbtnJI05DF_DncV9ALQsE1kuLOrSNgouDWYXs0TvKGb4Qp5FcdHDjgCd5yiUUxphN_rSTo0MLKAQYqJl7zKMdyg_kzk3S_33YRUgfmcTym-IgXOzTsAWxKZFLITTybhCv3_BcD2q9XGNEgwfOgYSNKGJzMnIf_bj-3bySHDgWhU30UoJ1T1XhRNpE5gycPOFqM6s41rHQuGzZ1usW64qM8pp_8mZr3SLGAoU3iwm6fsP5Rhe36E=w1896-h975-l75-ft"/>
          <p:cNvPicPr>
            <a:picLocks noChangeAspect="1" noChangeArrowheads="1"/>
          </p:cNvPicPr>
          <p:nvPr/>
        </p:nvPicPr>
        <p:blipFill>
          <a:blip r:embed="rId3" cstate="print"/>
          <a:srcRect l="5357" r="6250"/>
          <a:stretch>
            <a:fillRect/>
          </a:stretch>
        </p:blipFill>
        <p:spPr bwMode="auto">
          <a:xfrm>
            <a:off x="4255124" y="1323553"/>
            <a:ext cx="4507876" cy="3824864"/>
          </a:xfrm>
          <a:prstGeom prst="rect">
            <a:avLst/>
          </a:prstGeom>
          <a:noFill/>
        </p:spPr>
      </p:pic>
      <p:sp>
        <p:nvSpPr>
          <p:cNvPr id="12" name="Slide Number Placeholder 11"/>
          <p:cNvSpPr>
            <a:spLocks noGrp="1"/>
          </p:cNvSpPr>
          <p:nvPr>
            <p:ph type="sldNum" sz="quarter" idx="12"/>
          </p:nvPr>
        </p:nvSpPr>
        <p:spPr/>
        <p:txBody>
          <a:bodyPr/>
          <a:lstStyle/>
          <a:p>
            <a:fld id="{D9ABEE5E-0B4C-4E97-BA9D-346F750D2040}" type="slidenum">
              <a:rPr lang="en-US" smtClean="0"/>
              <a:t>16</a:t>
            </a:fld>
            <a:endParaRPr lang="en-US" dirty="0"/>
          </a:p>
        </p:txBody>
      </p:sp>
      <p:sp>
        <p:nvSpPr>
          <p:cNvPr id="4" name="Footer Placeholder 3"/>
          <p:cNvSpPr>
            <a:spLocks noGrp="1"/>
          </p:cNvSpPr>
          <p:nvPr>
            <p:ph type="ftr" sz="quarter" idx="11"/>
          </p:nvPr>
        </p:nvSpPr>
        <p:spPr/>
        <p:txBody>
          <a:bodyPr/>
          <a:lstStyle/>
          <a:p>
            <a:r>
              <a:rPr lang="en-US" dirty="0" smtClean="0"/>
              <a:t>LIGO-G1500539</a:t>
            </a:r>
            <a:endParaRPr lang="en-US" dirty="0"/>
          </a:p>
        </p:txBody>
      </p:sp>
      <p:sp>
        <p:nvSpPr>
          <p:cNvPr id="5" name="TextBox 4"/>
          <p:cNvSpPr txBox="1"/>
          <p:nvPr/>
        </p:nvSpPr>
        <p:spPr>
          <a:xfrm>
            <a:off x="5029200" y="5331919"/>
            <a:ext cx="3048000" cy="646331"/>
          </a:xfrm>
          <a:prstGeom prst="rect">
            <a:avLst/>
          </a:prstGeom>
          <a:noFill/>
        </p:spPr>
        <p:txBody>
          <a:bodyPr wrap="square" rtlCol="0">
            <a:spAutoFit/>
          </a:bodyPr>
          <a:lstStyle/>
          <a:p>
            <a:r>
              <a:rPr lang="en-US" dirty="0"/>
              <a:t>LIGO-T1500157: </a:t>
            </a:r>
            <a:r>
              <a:rPr lang="en-US" dirty="0">
                <a:hlinkClick r:id="rId4" tooltip="LIGO-T1500157-v6"/>
              </a:rPr>
              <a:t>Static residue tests Gloves and plastics</a:t>
            </a:r>
            <a:endParaRPr lang="en-US" dirty="0"/>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28600" y="79310"/>
            <a:ext cx="7391400" cy="609600"/>
          </a:xfrm>
        </p:spPr>
        <p:txBody>
          <a:bodyPr>
            <a:normAutofit/>
          </a:bodyPr>
          <a:lstStyle/>
          <a:p>
            <a:r>
              <a:rPr lang="en-US" sz="2000" dirty="0" err="1" smtClean="0"/>
              <a:t>Qualakate</a:t>
            </a:r>
            <a:r>
              <a:rPr lang="en-US" sz="2000" dirty="0" smtClean="0"/>
              <a:t> Vs. Latex (current gloves we use in chamber)</a:t>
            </a:r>
            <a:endParaRPr lang="en-US" sz="2000" dirty="0"/>
          </a:p>
        </p:txBody>
      </p:sp>
      <p:graphicFrame>
        <p:nvGraphicFramePr>
          <p:cNvPr id="4" name="Chart 3"/>
          <p:cNvGraphicFramePr/>
          <p:nvPr/>
        </p:nvGraphicFramePr>
        <p:xfrm>
          <a:off x="76200" y="1371600"/>
          <a:ext cx="8763000" cy="53340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1"/>
          <p:cNvSpPr txBox="1"/>
          <p:nvPr/>
        </p:nvSpPr>
        <p:spPr>
          <a:xfrm>
            <a:off x="762000" y="1524000"/>
            <a:ext cx="1905000" cy="1371600"/>
          </a:xfrm>
          <a:prstGeom prst="rect">
            <a:avLst/>
          </a:prstGeom>
          <a:solidFill>
            <a:schemeClr val="bg1"/>
          </a:solidFill>
          <a:ln>
            <a:solidFill>
              <a:schemeClr val="tx1"/>
            </a:solidFill>
          </a:ln>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100" dirty="0">
                <a:solidFill>
                  <a:schemeClr val="tx1"/>
                </a:solidFill>
              </a:rPr>
              <a:t>5</a:t>
            </a:r>
            <a:r>
              <a:rPr lang="en-US" sz="1100" baseline="0" dirty="0">
                <a:solidFill>
                  <a:schemeClr val="tx1"/>
                </a:solidFill>
              </a:rPr>
              <a:t> hold</a:t>
            </a:r>
          </a:p>
          <a:p>
            <a:r>
              <a:rPr lang="en-US" sz="1100" baseline="0" dirty="0">
                <a:solidFill>
                  <a:schemeClr val="tx1"/>
                </a:solidFill>
              </a:rPr>
              <a:t>8 release</a:t>
            </a:r>
          </a:p>
          <a:p>
            <a:r>
              <a:rPr lang="en-US" sz="1100" baseline="0" dirty="0">
                <a:solidFill>
                  <a:schemeClr val="tx1"/>
                </a:solidFill>
              </a:rPr>
              <a:t>11 hold </a:t>
            </a:r>
          </a:p>
          <a:p>
            <a:r>
              <a:rPr lang="en-US" sz="1100" baseline="0" dirty="0">
                <a:solidFill>
                  <a:schemeClr val="tx1"/>
                </a:solidFill>
              </a:rPr>
              <a:t>14 release </a:t>
            </a:r>
          </a:p>
          <a:p>
            <a:r>
              <a:rPr lang="en-US" sz="1100" baseline="0" dirty="0">
                <a:solidFill>
                  <a:schemeClr val="tx1"/>
                </a:solidFill>
              </a:rPr>
              <a:t>17 hold </a:t>
            </a:r>
          </a:p>
          <a:p>
            <a:r>
              <a:rPr lang="en-US" sz="1100" baseline="0" dirty="0">
                <a:solidFill>
                  <a:schemeClr val="tx1"/>
                </a:solidFill>
              </a:rPr>
              <a:t>20 release and walk a way</a:t>
            </a:r>
            <a:endParaRPr lang="en-US" sz="1100" dirty="0">
              <a:solidFill>
                <a:schemeClr val="tx1"/>
              </a:solidFill>
            </a:endParaRPr>
          </a:p>
        </p:txBody>
      </p:sp>
      <p:sp>
        <p:nvSpPr>
          <p:cNvPr id="8" name="Slide Number Placeholder 7"/>
          <p:cNvSpPr>
            <a:spLocks noGrp="1"/>
          </p:cNvSpPr>
          <p:nvPr>
            <p:ph type="sldNum" sz="quarter" idx="12"/>
          </p:nvPr>
        </p:nvSpPr>
        <p:spPr/>
        <p:txBody>
          <a:bodyPr/>
          <a:lstStyle/>
          <a:p>
            <a:fld id="{D9ABEE5E-0B4C-4E97-BA9D-346F750D2040}" type="slidenum">
              <a:rPr lang="en-US" smtClean="0"/>
              <a:t>17</a:t>
            </a:fld>
            <a:endParaRPr lang="en-US"/>
          </a:p>
        </p:txBody>
      </p:sp>
      <p:sp>
        <p:nvSpPr>
          <p:cNvPr id="3" name="Footer Placeholder 2"/>
          <p:cNvSpPr>
            <a:spLocks noGrp="1"/>
          </p:cNvSpPr>
          <p:nvPr>
            <p:ph type="ftr" sz="quarter" idx="11"/>
          </p:nvPr>
        </p:nvSpPr>
        <p:spPr/>
        <p:txBody>
          <a:bodyPr/>
          <a:lstStyle/>
          <a:p>
            <a:r>
              <a:rPr lang="en-US" smtClean="0"/>
              <a:t>LIGO-G1500539</a:t>
            </a:r>
            <a:endParaRPr lang="en-US"/>
          </a:p>
        </p:txBody>
      </p:sp>
      <p:pic>
        <p:nvPicPr>
          <p:cNvPr id="9" name="Picture 6" descr="https://gm1.ggpht.com/Wb6CBX7qOrytHD89Y6thmTyEgNyIcfXzyhka43Jyl-GR1XmcIWxjUF9M_i5nt-NYAlF3m-Nu7tg6T60eg9bU7gCfwTNWIbwe_XJFQF3enNUpwQcBSfYpo5a34-D4mciU1eZ6H9PKinYl2QM8c53jXr20o0d6XdTCQyTLi6g3x8JdR97ZY-OxP8gqw6ekfgNwY4zcdj35GNsNrhTCjhTYjgokJ0rnWEUR7iG13IyNwTHaHdt7J1cY-a23VC0q5Wxt_VMDJnMkeaXTO5w_d-WsaM1sLSxU-P7Ppo5RSjZgk8xBD9GkFRF0EJC-2BmOxpeBmzg6KmrYbMd9d5Kd24Cr9TThf30UHaCUv0xYcJ9jT_WuG8tF76Si456OteGrmVglUWMugpYCjuy5LBoqPMNKdggLPpKs9j7pVUByxshI0c60yqKtSdADyCCJoIRJkRWE8bcfw2sK5A7swQaUH5kTLSPPes-ztOJ-QQMlNQ8fktoxOalGxT5C3mhdvNKYHvpW-bgEigGna5u7oW-ru2uX575ibJ3TjDOsk1MwVXyRx_J407MW_EXuKRtaof6DAkJJFLLSF9-7=w1896-h975-l75-ft"/>
          <p:cNvPicPr>
            <a:picLocks noChangeAspect="1" noChangeArrowheads="1"/>
          </p:cNvPicPr>
          <p:nvPr/>
        </p:nvPicPr>
        <p:blipFill>
          <a:blip r:embed="rId3" cstate="print"/>
          <a:srcRect l="49821" t="18462" r="25564" b="32308"/>
          <a:stretch>
            <a:fillRect/>
          </a:stretch>
        </p:blipFill>
        <p:spPr bwMode="auto">
          <a:xfrm>
            <a:off x="7239000" y="76200"/>
            <a:ext cx="1625600" cy="2438400"/>
          </a:xfrm>
          <a:prstGeom prst="rect">
            <a:avLst/>
          </a:prstGeom>
          <a:noFill/>
        </p:spPr>
      </p:pic>
      <p:sp>
        <p:nvSpPr>
          <p:cNvPr id="11" name="TextBox 10"/>
          <p:cNvSpPr txBox="1"/>
          <p:nvPr/>
        </p:nvSpPr>
        <p:spPr>
          <a:xfrm>
            <a:off x="7543800" y="2481590"/>
            <a:ext cx="1447800" cy="523220"/>
          </a:xfrm>
          <a:prstGeom prst="rect">
            <a:avLst/>
          </a:prstGeom>
          <a:noFill/>
        </p:spPr>
        <p:txBody>
          <a:bodyPr wrap="square" rtlCol="0">
            <a:spAutoFit/>
          </a:bodyPr>
          <a:lstStyle/>
          <a:p>
            <a:pPr algn="ctr"/>
            <a:r>
              <a:rPr lang="en-US" sz="1400" dirty="0" err="1" smtClean="0"/>
              <a:t>Qualakate</a:t>
            </a:r>
            <a:r>
              <a:rPr lang="en-US" sz="1400" dirty="0" smtClean="0"/>
              <a:t> </a:t>
            </a:r>
          </a:p>
          <a:p>
            <a:pPr algn="ctr"/>
            <a:r>
              <a:rPr lang="en-US" sz="1400" dirty="0" smtClean="0"/>
              <a:t>glove</a:t>
            </a:r>
            <a:endParaRPr lang="en-US" sz="1400" dirty="0"/>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914400" y="0"/>
            <a:ext cx="7391400" cy="609600"/>
          </a:xfrm>
        </p:spPr>
        <p:txBody>
          <a:bodyPr>
            <a:normAutofit/>
          </a:bodyPr>
          <a:lstStyle/>
          <a:p>
            <a:r>
              <a:rPr lang="en-US" sz="2000" dirty="0" smtClean="0"/>
              <a:t>Teflon- similar to that used in ETM /ITM</a:t>
            </a:r>
            <a:endParaRPr lang="en-US" sz="2000" dirty="0"/>
          </a:p>
        </p:txBody>
      </p:sp>
      <p:graphicFrame>
        <p:nvGraphicFramePr>
          <p:cNvPr id="5" name="Chart 4"/>
          <p:cNvGraphicFramePr/>
          <p:nvPr/>
        </p:nvGraphicFramePr>
        <p:xfrm>
          <a:off x="1" y="1524000"/>
          <a:ext cx="9144000" cy="5334000"/>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914400" y="762000"/>
            <a:ext cx="1752600" cy="769441"/>
          </a:xfrm>
          <a:prstGeom prst="rect">
            <a:avLst/>
          </a:prstGeom>
          <a:solidFill>
            <a:schemeClr val="bg1"/>
          </a:solidFill>
          <a:ln>
            <a:solidFill>
              <a:schemeClr val="tx1"/>
            </a:solidFill>
          </a:ln>
        </p:spPr>
        <p:txBody>
          <a:bodyPr wrap="square" rtlCol="0">
            <a:spAutoFit/>
          </a:bodyPr>
          <a:lstStyle/>
          <a:p>
            <a:r>
              <a:rPr lang="en-US" sz="1100" dirty="0" smtClean="0"/>
              <a:t>5s-15s rub with Teflon</a:t>
            </a:r>
          </a:p>
          <a:p>
            <a:r>
              <a:rPr lang="en-US" sz="1100" dirty="0" smtClean="0"/>
              <a:t>30s-45s “</a:t>
            </a:r>
          </a:p>
          <a:p>
            <a:r>
              <a:rPr lang="en-US" sz="1100" dirty="0" smtClean="0"/>
              <a:t>60s-75s “</a:t>
            </a:r>
          </a:p>
          <a:p>
            <a:r>
              <a:rPr lang="en-US" sz="1100" dirty="0"/>
              <a:t>9</a:t>
            </a:r>
            <a:r>
              <a:rPr lang="en-US" sz="1100" dirty="0" smtClean="0"/>
              <a:t>0s End</a:t>
            </a:r>
            <a:endParaRPr lang="en-US" sz="1100" dirty="0"/>
          </a:p>
        </p:txBody>
      </p:sp>
      <p:sp>
        <p:nvSpPr>
          <p:cNvPr id="9" name="Slide Number Placeholder 8"/>
          <p:cNvSpPr>
            <a:spLocks noGrp="1"/>
          </p:cNvSpPr>
          <p:nvPr>
            <p:ph type="sldNum" sz="quarter" idx="12"/>
          </p:nvPr>
        </p:nvSpPr>
        <p:spPr/>
        <p:txBody>
          <a:bodyPr/>
          <a:lstStyle/>
          <a:p>
            <a:fld id="{D9ABEE5E-0B4C-4E97-BA9D-346F750D2040}" type="slidenum">
              <a:rPr lang="en-US" smtClean="0"/>
              <a:t>18</a:t>
            </a:fld>
            <a:endParaRPr lang="en-US"/>
          </a:p>
        </p:txBody>
      </p:sp>
      <p:sp>
        <p:nvSpPr>
          <p:cNvPr id="3" name="Footer Placeholder 2"/>
          <p:cNvSpPr>
            <a:spLocks noGrp="1"/>
          </p:cNvSpPr>
          <p:nvPr>
            <p:ph type="ftr" sz="quarter" idx="11"/>
          </p:nvPr>
        </p:nvSpPr>
        <p:spPr/>
        <p:txBody>
          <a:bodyPr/>
          <a:lstStyle/>
          <a:p>
            <a:r>
              <a:rPr lang="en-US" smtClean="0"/>
              <a:t>LIGO-G1500539</a:t>
            </a:r>
            <a:endParaRPr lang="en-US"/>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914400" y="0"/>
            <a:ext cx="7391400" cy="609600"/>
          </a:xfrm>
        </p:spPr>
        <p:txBody>
          <a:bodyPr>
            <a:normAutofit/>
          </a:bodyPr>
          <a:lstStyle/>
          <a:p>
            <a:r>
              <a:rPr lang="en-US" sz="2000" dirty="0" smtClean="0"/>
              <a:t>Wipe (believe </a:t>
            </a:r>
            <a:r>
              <a:rPr lang="en-US" sz="2000" dirty="0" err="1" smtClean="0"/>
              <a:t>Contec</a:t>
            </a:r>
            <a:r>
              <a:rPr lang="en-US" sz="2000" dirty="0" smtClean="0"/>
              <a:t> wipe, similar to ones used at site)</a:t>
            </a:r>
            <a:endParaRPr lang="en-US" sz="2000" dirty="0"/>
          </a:p>
        </p:txBody>
      </p:sp>
      <p:graphicFrame>
        <p:nvGraphicFramePr>
          <p:cNvPr id="3" name="Chart 2"/>
          <p:cNvGraphicFramePr/>
          <p:nvPr/>
        </p:nvGraphicFramePr>
        <p:xfrm>
          <a:off x="0" y="1600199"/>
          <a:ext cx="9144000" cy="5257801"/>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p:cNvSpPr txBox="1"/>
          <p:nvPr/>
        </p:nvSpPr>
        <p:spPr>
          <a:xfrm>
            <a:off x="762000" y="762000"/>
            <a:ext cx="1752600" cy="769441"/>
          </a:xfrm>
          <a:prstGeom prst="rect">
            <a:avLst/>
          </a:prstGeom>
          <a:solidFill>
            <a:schemeClr val="bg1"/>
          </a:solidFill>
          <a:ln>
            <a:solidFill>
              <a:schemeClr val="tx1"/>
            </a:solidFill>
          </a:ln>
        </p:spPr>
        <p:txBody>
          <a:bodyPr wrap="square" rtlCol="0">
            <a:spAutoFit/>
          </a:bodyPr>
          <a:lstStyle/>
          <a:p>
            <a:r>
              <a:rPr lang="en-US" sz="1100" dirty="0" smtClean="0"/>
              <a:t>5s-15s rub with wipe</a:t>
            </a:r>
          </a:p>
          <a:p>
            <a:r>
              <a:rPr lang="en-US" sz="1100" dirty="0" smtClean="0"/>
              <a:t>30s-45s “</a:t>
            </a:r>
          </a:p>
          <a:p>
            <a:r>
              <a:rPr lang="en-US" sz="1100" dirty="0" smtClean="0"/>
              <a:t>60s-75s “</a:t>
            </a:r>
          </a:p>
          <a:p>
            <a:r>
              <a:rPr lang="en-US" sz="1100" dirty="0"/>
              <a:t>9</a:t>
            </a:r>
            <a:r>
              <a:rPr lang="en-US" sz="1100" dirty="0" smtClean="0"/>
              <a:t>0s End</a:t>
            </a:r>
            <a:endParaRPr lang="en-US" sz="1100" dirty="0"/>
          </a:p>
        </p:txBody>
      </p:sp>
      <p:sp>
        <p:nvSpPr>
          <p:cNvPr id="7" name="Slide Number Placeholder 6"/>
          <p:cNvSpPr>
            <a:spLocks noGrp="1"/>
          </p:cNvSpPr>
          <p:nvPr>
            <p:ph type="sldNum" sz="quarter" idx="12"/>
          </p:nvPr>
        </p:nvSpPr>
        <p:spPr/>
        <p:txBody>
          <a:bodyPr/>
          <a:lstStyle/>
          <a:p>
            <a:fld id="{D9ABEE5E-0B4C-4E97-BA9D-346F750D2040}" type="slidenum">
              <a:rPr lang="en-US" smtClean="0"/>
              <a:t>19</a:t>
            </a:fld>
            <a:endParaRPr lang="en-US"/>
          </a:p>
        </p:txBody>
      </p:sp>
      <p:sp>
        <p:nvSpPr>
          <p:cNvPr id="8" name="Footer Placeholder 10"/>
          <p:cNvSpPr>
            <a:spLocks noGrp="1"/>
          </p:cNvSpPr>
          <p:nvPr>
            <p:ph type="ftr" sz="quarter" idx="11"/>
          </p:nvPr>
        </p:nvSpPr>
        <p:spPr>
          <a:xfrm>
            <a:off x="0" y="0"/>
            <a:ext cx="2362200" cy="365125"/>
          </a:xfrm>
        </p:spPr>
        <p:txBody>
          <a:bodyPr/>
          <a:lstStyle/>
          <a:p>
            <a:pPr algn="l"/>
            <a:r>
              <a:rPr lang="en-US" smtClean="0"/>
              <a:t>LIGO-G1500539</a:t>
            </a:r>
            <a:endParaRPr lang="en-US" dirty="0"/>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200" dirty="0"/>
              <a:t>I. First Contact </a:t>
            </a:r>
            <a:r>
              <a:rPr lang="en-US" sz="3200" dirty="0" err="1"/>
              <a:t>wrt</a:t>
            </a:r>
            <a:r>
              <a:rPr lang="en-US" sz="3200" dirty="0"/>
              <a:t> Charge</a:t>
            </a:r>
            <a:br>
              <a:rPr lang="en-US" sz="3200" dirty="0"/>
            </a:br>
            <a:endParaRPr lang="en-US" sz="3200" dirty="0"/>
          </a:p>
        </p:txBody>
      </p:sp>
      <p:sp>
        <p:nvSpPr>
          <p:cNvPr id="3" name="Content Placeholder 2"/>
          <p:cNvSpPr>
            <a:spLocks noGrp="1"/>
          </p:cNvSpPr>
          <p:nvPr>
            <p:ph idx="1"/>
          </p:nvPr>
        </p:nvSpPr>
        <p:spPr>
          <a:xfrm>
            <a:off x="6008914" y="1166812"/>
            <a:ext cx="2819400" cy="4525963"/>
          </a:xfrm>
        </p:spPr>
        <p:txBody>
          <a:bodyPr>
            <a:normAutofit fontScale="55000" lnSpcReduction="20000"/>
          </a:bodyPr>
          <a:lstStyle/>
          <a:p>
            <a:pPr marL="0" indent="0">
              <a:buNone/>
            </a:pPr>
            <a:r>
              <a:rPr lang="en-US" dirty="0" smtClean="0"/>
              <a:t>I. Experimental Setup</a:t>
            </a:r>
          </a:p>
          <a:p>
            <a:r>
              <a:rPr lang="en-US" dirty="0" smtClean="0"/>
              <a:t>ETM (single optic on V-block)</a:t>
            </a:r>
          </a:p>
          <a:p>
            <a:r>
              <a:rPr lang="en-US" dirty="0" smtClean="0"/>
              <a:t>On a flow bench in clean-room at LHO</a:t>
            </a:r>
          </a:p>
          <a:p>
            <a:r>
              <a:rPr lang="en-US" dirty="0" smtClean="0"/>
              <a:t>Grounded metal box</a:t>
            </a:r>
          </a:p>
          <a:p>
            <a:r>
              <a:rPr lang="en-US" dirty="0" smtClean="0"/>
              <a:t>All other items also grounded including table, stand </a:t>
            </a:r>
            <a:r>
              <a:rPr lang="en-US" dirty="0" err="1" smtClean="0"/>
              <a:t>etc</a:t>
            </a:r>
            <a:r>
              <a:rPr lang="en-US" dirty="0" smtClean="0"/>
              <a:t> …</a:t>
            </a:r>
          </a:p>
          <a:p>
            <a:r>
              <a:rPr lang="en-US" dirty="0" smtClean="0"/>
              <a:t>Electrometer positioned 1” from surface being measured.</a:t>
            </a:r>
          </a:p>
          <a:p>
            <a:r>
              <a:rPr lang="en-US" dirty="0" smtClean="0"/>
              <a:t>Always peeled FC from AR side</a:t>
            </a:r>
          </a:p>
          <a:p>
            <a:r>
              <a:rPr lang="en-US" dirty="0" smtClean="0"/>
              <a:t>Measured on both HR and AR side.</a:t>
            </a:r>
          </a:p>
          <a:p>
            <a:r>
              <a:rPr lang="en-US" dirty="0" smtClean="0"/>
              <a:t>Zeroed electrometer with cap</a:t>
            </a:r>
            <a:endParaRPr lang="en-US" dirty="0"/>
          </a:p>
        </p:txBody>
      </p:sp>
      <p:sp>
        <p:nvSpPr>
          <p:cNvPr id="4" name="Footer Placeholder 3"/>
          <p:cNvSpPr>
            <a:spLocks noGrp="1"/>
          </p:cNvSpPr>
          <p:nvPr>
            <p:ph type="ftr" sz="quarter" idx="11"/>
          </p:nvPr>
        </p:nvSpPr>
        <p:spPr/>
        <p:txBody>
          <a:bodyPr/>
          <a:lstStyle/>
          <a:p>
            <a:r>
              <a:rPr lang="en-US" smtClean="0"/>
              <a:t>LIGO-G1500539</a:t>
            </a:r>
            <a:endParaRPr lang="en-US"/>
          </a:p>
        </p:txBody>
      </p:sp>
      <p:sp>
        <p:nvSpPr>
          <p:cNvPr id="5" name="Slide Number Placeholder 4"/>
          <p:cNvSpPr>
            <a:spLocks noGrp="1"/>
          </p:cNvSpPr>
          <p:nvPr>
            <p:ph type="sldNum" sz="quarter" idx="12"/>
          </p:nvPr>
        </p:nvSpPr>
        <p:spPr/>
        <p:txBody>
          <a:bodyPr/>
          <a:lstStyle/>
          <a:p>
            <a:fld id="{D9ABEE5E-0B4C-4E97-BA9D-346F750D2040}" type="slidenum">
              <a:rPr lang="en-US" smtClean="0"/>
              <a:t>2</a:t>
            </a:fld>
            <a:endParaRPr lang="en-US"/>
          </a:p>
        </p:txBody>
      </p:sp>
      <p:pic>
        <p:nvPicPr>
          <p:cNvPr id="6" name="Picture 5"/>
          <p:cNvPicPr>
            <a:picLocks noChangeAspect="1"/>
          </p:cNvPicPr>
          <p:nvPr/>
        </p:nvPicPr>
        <p:blipFill>
          <a:blip r:embed="rId2"/>
          <a:stretch>
            <a:fillRect/>
          </a:stretch>
        </p:blipFill>
        <p:spPr>
          <a:xfrm>
            <a:off x="192491" y="1219200"/>
            <a:ext cx="5718224" cy="3810000"/>
          </a:xfrm>
          <a:prstGeom prst="rect">
            <a:avLst/>
          </a:prstGeom>
        </p:spPr>
      </p:pic>
      <p:sp>
        <p:nvSpPr>
          <p:cNvPr id="7" name="TextBox 6"/>
          <p:cNvSpPr txBox="1"/>
          <p:nvPr/>
        </p:nvSpPr>
        <p:spPr>
          <a:xfrm>
            <a:off x="108857" y="5231110"/>
            <a:ext cx="3124200" cy="923330"/>
          </a:xfrm>
          <a:prstGeom prst="rect">
            <a:avLst/>
          </a:prstGeom>
          <a:noFill/>
        </p:spPr>
        <p:txBody>
          <a:bodyPr wrap="square" rtlCol="0">
            <a:spAutoFit/>
          </a:bodyPr>
          <a:lstStyle/>
          <a:p>
            <a:r>
              <a:rPr lang="en-US" dirty="0"/>
              <a:t>Refer to LIGO-T1500170: </a:t>
            </a:r>
            <a:r>
              <a:rPr lang="en-US" dirty="0">
                <a:hlinkClick r:id="rId3" tooltip="LIGO-T1500170-v3"/>
              </a:rPr>
              <a:t>Charge Experiments at LHO - March 2015</a:t>
            </a:r>
            <a:endParaRPr lang="en-US" dirty="0"/>
          </a:p>
        </p:txBody>
      </p:sp>
    </p:spTree>
    <p:extLst>
      <p:ext uri="{BB962C8B-B14F-4D97-AF65-F5344CB8AC3E}">
        <p14:creationId xmlns:p14="http://schemas.microsoft.com/office/powerpoint/2010/main" val="3379089655"/>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914400" y="0"/>
            <a:ext cx="7391400" cy="609600"/>
          </a:xfrm>
        </p:spPr>
        <p:txBody>
          <a:bodyPr>
            <a:normAutofit/>
          </a:bodyPr>
          <a:lstStyle/>
          <a:p>
            <a:r>
              <a:rPr lang="en-US" sz="2000" dirty="0" smtClean="0"/>
              <a:t>Alpha Swab (with stabilization)</a:t>
            </a:r>
            <a:endParaRPr lang="en-US" sz="2000" dirty="0"/>
          </a:p>
        </p:txBody>
      </p:sp>
      <p:graphicFrame>
        <p:nvGraphicFramePr>
          <p:cNvPr id="3" name="Chart 2"/>
          <p:cNvGraphicFramePr/>
          <p:nvPr/>
        </p:nvGraphicFramePr>
        <p:xfrm>
          <a:off x="-1" y="1828800"/>
          <a:ext cx="9144001" cy="5029200"/>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p:cNvSpPr txBox="1"/>
          <p:nvPr/>
        </p:nvSpPr>
        <p:spPr>
          <a:xfrm>
            <a:off x="925286" y="990600"/>
            <a:ext cx="1905000" cy="938719"/>
          </a:xfrm>
          <a:prstGeom prst="rect">
            <a:avLst/>
          </a:prstGeom>
          <a:solidFill>
            <a:schemeClr val="bg1"/>
          </a:solidFill>
          <a:ln>
            <a:solidFill>
              <a:schemeClr val="tx1"/>
            </a:solidFill>
          </a:ln>
        </p:spPr>
        <p:txBody>
          <a:bodyPr wrap="square" rtlCol="0">
            <a:spAutoFit/>
          </a:bodyPr>
          <a:lstStyle/>
          <a:p>
            <a:r>
              <a:rPr lang="en-US" sz="1100" dirty="0" smtClean="0"/>
              <a:t>5s-15s wipe with cloth</a:t>
            </a:r>
          </a:p>
          <a:p>
            <a:r>
              <a:rPr lang="en-US" sz="1100" dirty="0" smtClean="0"/>
              <a:t>30s-40s “</a:t>
            </a:r>
          </a:p>
          <a:p>
            <a:r>
              <a:rPr lang="en-US" sz="1100" dirty="0" smtClean="0"/>
              <a:t>55s-65s “</a:t>
            </a:r>
          </a:p>
          <a:p>
            <a:r>
              <a:rPr lang="en-US" sz="1100" dirty="0" smtClean="0"/>
              <a:t>80s-85s Blow with Top Gun</a:t>
            </a:r>
          </a:p>
          <a:p>
            <a:r>
              <a:rPr lang="en-US" sz="1100" dirty="0" smtClean="0"/>
              <a:t>100s End</a:t>
            </a:r>
            <a:endParaRPr lang="en-US" sz="1100" dirty="0"/>
          </a:p>
        </p:txBody>
      </p:sp>
      <p:sp>
        <p:nvSpPr>
          <p:cNvPr id="7" name="Slide Number Placeholder 6"/>
          <p:cNvSpPr>
            <a:spLocks noGrp="1"/>
          </p:cNvSpPr>
          <p:nvPr>
            <p:ph type="sldNum" sz="quarter" idx="12"/>
          </p:nvPr>
        </p:nvSpPr>
        <p:spPr/>
        <p:txBody>
          <a:bodyPr/>
          <a:lstStyle/>
          <a:p>
            <a:fld id="{D9ABEE5E-0B4C-4E97-BA9D-346F750D2040}" type="slidenum">
              <a:rPr lang="en-US" smtClean="0"/>
              <a:t>20</a:t>
            </a:fld>
            <a:endParaRPr lang="en-US"/>
          </a:p>
        </p:txBody>
      </p:sp>
      <p:sp>
        <p:nvSpPr>
          <p:cNvPr id="5" name="Footer Placeholder 4"/>
          <p:cNvSpPr>
            <a:spLocks noGrp="1"/>
          </p:cNvSpPr>
          <p:nvPr>
            <p:ph type="ftr" sz="quarter" idx="11"/>
          </p:nvPr>
        </p:nvSpPr>
        <p:spPr/>
        <p:txBody>
          <a:bodyPr/>
          <a:lstStyle/>
          <a:p>
            <a:r>
              <a:rPr lang="en-US" smtClean="0"/>
              <a:t>LIGO-G1500539</a:t>
            </a:r>
            <a:endParaRPr lang="en-US"/>
          </a:p>
        </p:txBody>
      </p:sp>
      <p:sp>
        <p:nvSpPr>
          <p:cNvPr id="6" name="Rectangle 5"/>
          <p:cNvSpPr/>
          <p:nvPr/>
        </p:nvSpPr>
        <p:spPr>
          <a:xfrm>
            <a:off x="7315200" y="1682481"/>
            <a:ext cx="1752600" cy="1200329"/>
          </a:xfrm>
          <a:prstGeom prst="rect">
            <a:avLst/>
          </a:prstGeom>
        </p:spPr>
        <p:txBody>
          <a:bodyPr wrap="square">
            <a:spAutoFit/>
          </a:bodyPr>
          <a:lstStyle/>
          <a:p>
            <a:pPr lvl="1"/>
            <a:r>
              <a:rPr lang="en-US" i="1" dirty="0"/>
              <a:t>CONC: Can always recover with TG!</a:t>
            </a:r>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914400" y="0"/>
            <a:ext cx="7391400" cy="609600"/>
          </a:xfrm>
        </p:spPr>
        <p:txBody>
          <a:bodyPr>
            <a:normAutofit/>
          </a:bodyPr>
          <a:lstStyle/>
          <a:p>
            <a:r>
              <a:rPr lang="en-US" sz="2000" dirty="0" smtClean="0"/>
              <a:t>Berkshire wipes (with stabilization)</a:t>
            </a:r>
            <a:endParaRPr lang="en-US" sz="2000" dirty="0"/>
          </a:p>
        </p:txBody>
      </p:sp>
      <p:graphicFrame>
        <p:nvGraphicFramePr>
          <p:cNvPr id="3" name="Chart 2"/>
          <p:cNvGraphicFramePr/>
          <p:nvPr/>
        </p:nvGraphicFramePr>
        <p:xfrm>
          <a:off x="1" y="1676400"/>
          <a:ext cx="9144000" cy="51816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950167" y="762000"/>
            <a:ext cx="1752600" cy="938719"/>
          </a:xfrm>
          <a:prstGeom prst="rect">
            <a:avLst/>
          </a:prstGeom>
          <a:solidFill>
            <a:schemeClr val="bg1"/>
          </a:solidFill>
          <a:ln>
            <a:solidFill>
              <a:schemeClr val="tx1"/>
            </a:solidFill>
          </a:ln>
        </p:spPr>
        <p:txBody>
          <a:bodyPr wrap="square" rtlCol="0">
            <a:spAutoFit/>
          </a:bodyPr>
          <a:lstStyle/>
          <a:p>
            <a:r>
              <a:rPr lang="en-US" sz="1100" dirty="0" smtClean="0"/>
              <a:t>5s-15s wipe with cloth</a:t>
            </a:r>
          </a:p>
          <a:p>
            <a:r>
              <a:rPr lang="en-US" sz="1100" dirty="0" smtClean="0"/>
              <a:t>30s-40s “</a:t>
            </a:r>
          </a:p>
          <a:p>
            <a:r>
              <a:rPr lang="en-US" sz="1100" dirty="0" smtClean="0"/>
              <a:t>55s-65s “</a:t>
            </a:r>
          </a:p>
          <a:p>
            <a:r>
              <a:rPr lang="en-US" sz="1100" dirty="0" smtClean="0"/>
              <a:t>80s-85s Blow with Top Gun</a:t>
            </a:r>
          </a:p>
          <a:p>
            <a:r>
              <a:rPr lang="en-US" sz="1100" dirty="0" smtClean="0"/>
              <a:t>100s End</a:t>
            </a:r>
            <a:endParaRPr lang="en-US" sz="1100" dirty="0"/>
          </a:p>
        </p:txBody>
      </p:sp>
      <p:sp>
        <p:nvSpPr>
          <p:cNvPr id="8" name="Slide Number Placeholder 7"/>
          <p:cNvSpPr>
            <a:spLocks noGrp="1"/>
          </p:cNvSpPr>
          <p:nvPr>
            <p:ph type="sldNum" sz="quarter" idx="12"/>
          </p:nvPr>
        </p:nvSpPr>
        <p:spPr/>
        <p:txBody>
          <a:bodyPr/>
          <a:lstStyle/>
          <a:p>
            <a:fld id="{D9ABEE5E-0B4C-4E97-BA9D-346F750D2040}" type="slidenum">
              <a:rPr lang="en-US" smtClean="0"/>
              <a:t>21</a:t>
            </a:fld>
            <a:endParaRPr lang="en-US"/>
          </a:p>
        </p:txBody>
      </p:sp>
      <p:sp>
        <p:nvSpPr>
          <p:cNvPr id="4" name="Footer Placeholder 3"/>
          <p:cNvSpPr>
            <a:spLocks noGrp="1"/>
          </p:cNvSpPr>
          <p:nvPr>
            <p:ph type="ftr" sz="quarter" idx="11"/>
          </p:nvPr>
        </p:nvSpPr>
        <p:spPr/>
        <p:txBody>
          <a:bodyPr/>
          <a:lstStyle/>
          <a:p>
            <a:r>
              <a:rPr lang="en-US" smtClean="0"/>
              <a:t>LIGO-G1500539</a:t>
            </a:r>
            <a:endParaRPr lang="en-US"/>
          </a:p>
        </p:txBody>
      </p:sp>
      <p:sp>
        <p:nvSpPr>
          <p:cNvPr id="6" name="TextBox 5"/>
          <p:cNvSpPr txBox="1"/>
          <p:nvPr/>
        </p:nvSpPr>
        <p:spPr>
          <a:xfrm>
            <a:off x="6848669" y="5105400"/>
            <a:ext cx="2286000" cy="923330"/>
          </a:xfrm>
          <a:prstGeom prst="rect">
            <a:avLst/>
          </a:prstGeom>
          <a:noFill/>
        </p:spPr>
        <p:txBody>
          <a:bodyPr wrap="square" rtlCol="0">
            <a:spAutoFit/>
          </a:bodyPr>
          <a:lstStyle/>
          <a:p>
            <a:pPr marL="0" lvl="1"/>
            <a:r>
              <a:rPr lang="en-US" i="1" dirty="0"/>
              <a:t>CONC: Can always recover with TG!</a:t>
            </a:r>
          </a:p>
          <a:p>
            <a:endParaRPr lang="en-US" dirty="0"/>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 / Actions / Conclusions</a:t>
            </a:r>
            <a:endParaRPr lang="en-US" dirty="0"/>
          </a:p>
        </p:txBody>
      </p:sp>
      <p:sp>
        <p:nvSpPr>
          <p:cNvPr id="3" name="Content Placeholder 2"/>
          <p:cNvSpPr>
            <a:spLocks noGrp="1"/>
          </p:cNvSpPr>
          <p:nvPr>
            <p:ph idx="1"/>
          </p:nvPr>
        </p:nvSpPr>
        <p:spPr/>
        <p:txBody>
          <a:bodyPr>
            <a:normAutofit fontScale="62500" lnSpcReduction="20000"/>
          </a:bodyPr>
          <a:lstStyle/>
          <a:p>
            <a:r>
              <a:rPr lang="en-US" dirty="0" smtClean="0"/>
              <a:t>Discharge procedure updated, </a:t>
            </a:r>
            <a:r>
              <a:rPr lang="en-US" dirty="0"/>
              <a:t>LIGO-T1500101: </a:t>
            </a:r>
            <a:r>
              <a:rPr lang="en-US" dirty="0">
                <a:hlinkClick r:id="rId2" tooltip="LIGO-T1500101-v2"/>
              </a:rPr>
              <a:t>ETM / ERM Gap discharge </a:t>
            </a:r>
            <a:r>
              <a:rPr lang="en-US" dirty="0" smtClean="0">
                <a:hlinkClick r:id="rId2" tooltip="LIGO-T1500101-v2"/>
              </a:rPr>
              <a:t>procedure.  </a:t>
            </a:r>
            <a:r>
              <a:rPr lang="en-US" dirty="0" smtClean="0"/>
              <a:t>(version 2)</a:t>
            </a:r>
          </a:p>
          <a:p>
            <a:r>
              <a:rPr lang="en-US" dirty="0" smtClean="0"/>
              <a:t>This work has taken us back to the 30s post peel recommendation with top gun.</a:t>
            </a:r>
          </a:p>
          <a:p>
            <a:r>
              <a:rPr lang="en-US" dirty="0" smtClean="0"/>
              <a:t>Also recommending use of electrometer to check for charge &amp; use top gun to “clean up”.</a:t>
            </a:r>
          </a:p>
          <a:p>
            <a:r>
              <a:rPr lang="en-US" dirty="0" smtClean="0"/>
              <a:t>As a result we have a large number of documents updated</a:t>
            </a:r>
          </a:p>
          <a:p>
            <a:pPr lvl="1"/>
            <a:r>
              <a:rPr lang="en-US" dirty="0" smtClean="0"/>
              <a:t>LIGO-E1300142</a:t>
            </a:r>
            <a:r>
              <a:rPr lang="en-US" dirty="0"/>
              <a:t>: </a:t>
            </a:r>
            <a:r>
              <a:rPr lang="en-US" dirty="0">
                <a:hlinkClick r:id="rId3" tooltip="LIGO-E1300142-v2"/>
              </a:rPr>
              <a:t>DCN Associated with a collection of documents related to in chamber work in particular cleaning of </a:t>
            </a:r>
            <a:r>
              <a:rPr lang="en-US" dirty="0" smtClean="0">
                <a:hlinkClick r:id="rId3" tooltip="LIGO-E1300142-v2"/>
              </a:rPr>
              <a:t>optics</a:t>
            </a:r>
            <a:r>
              <a:rPr lang="en-US" dirty="0" smtClean="0"/>
              <a:t> (Unapproved)</a:t>
            </a:r>
          </a:p>
          <a:p>
            <a:r>
              <a:rPr lang="en-US" dirty="0" smtClean="0"/>
              <a:t>Top Gun is our friend</a:t>
            </a:r>
          </a:p>
          <a:p>
            <a:pPr lvl="1"/>
            <a:r>
              <a:rPr lang="en-US" dirty="0" smtClean="0"/>
              <a:t>So far shown can always (so far) recover with Top Gun</a:t>
            </a:r>
          </a:p>
          <a:p>
            <a:r>
              <a:rPr lang="en-US" dirty="0" smtClean="0"/>
              <a:t>ACTIONS</a:t>
            </a:r>
          </a:p>
          <a:p>
            <a:pPr lvl="1"/>
            <a:r>
              <a:rPr lang="en-US" dirty="0" smtClean="0"/>
              <a:t>Deliver TMDS to LLO, LHO and MIT (high priority)</a:t>
            </a:r>
          </a:p>
          <a:p>
            <a:pPr lvl="1"/>
            <a:r>
              <a:rPr lang="en-US" dirty="0" smtClean="0"/>
              <a:t>Go over docs including updated discharge procedure with Detector Engineering and Operator teams</a:t>
            </a:r>
          </a:p>
          <a:p>
            <a:pPr lvl="1"/>
            <a:r>
              <a:rPr lang="en-US" dirty="0" smtClean="0"/>
              <a:t>Work on whether Discharge procedure can be used on ITM (low priority)</a:t>
            </a:r>
            <a:endParaRPr lang="en-US" dirty="0"/>
          </a:p>
        </p:txBody>
      </p:sp>
      <p:sp>
        <p:nvSpPr>
          <p:cNvPr id="4" name="Footer Placeholder 3"/>
          <p:cNvSpPr>
            <a:spLocks noGrp="1"/>
          </p:cNvSpPr>
          <p:nvPr>
            <p:ph type="ftr" sz="quarter" idx="11"/>
          </p:nvPr>
        </p:nvSpPr>
        <p:spPr/>
        <p:txBody>
          <a:bodyPr/>
          <a:lstStyle/>
          <a:p>
            <a:r>
              <a:rPr lang="en-US" smtClean="0"/>
              <a:t>LIGO-G1500539</a:t>
            </a:r>
            <a:endParaRPr lang="en-US"/>
          </a:p>
        </p:txBody>
      </p:sp>
      <p:sp>
        <p:nvSpPr>
          <p:cNvPr id="5" name="Slide Number Placeholder 4"/>
          <p:cNvSpPr>
            <a:spLocks noGrp="1"/>
          </p:cNvSpPr>
          <p:nvPr>
            <p:ph type="sldNum" sz="quarter" idx="12"/>
          </p:nvPr>
        </p:nvSpPr>
        <p:spPr/>
        <p:txBody>
          <a:bodyPr/>
          <a:lstStyle/>
          <a:p>
            <a:fld id="{D9ABEE5E-0B4C-4E97-BA9D-346F750D2040}" type="slidenum">
              <a:rPr lang="en-US" smtClean="0"/>
              <a:t>22</a:t>
            </a:fld>
            <a:endParaRPr lang="en-US"/>
          </a:p>
        </p:txBody>
      </p:sp>
    </p:spTree>
    <p:extLst>
      <p:ext uri="{BB962C8B-B14F-4D97-AF65-F5344CB8AC3E}">
        <p14:creationId xmlns:p14="http://schemas.microsoft.com/office/powerpoint/2010/main" val="120677795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r>
              <a:rPr lang="en-US" smtClean="0"/>
              <a:t>LIGO-G1500539</a:t>
            </a:r>
            <a:endParaRPr lang="en-US"/>
          </a:p>
        </p:txBody>
      </p:sp>
      <p:sp>
        <p:nvSpPr>
          <p:cNvPr id="5" name="Slide Number Placeholder 4"/>
          <p:cNvSpPr>
            <a:spLocks noGrp="1"/>
          </p:cNvSpPr>
          <p:nvPr>
            <p:ph type="sldNum" sz="quarter" idx="12"/>
          </p:nvPr>
        </p:nvSpPr>
        <p:spPr/>
        <p:txBody>
          <a:bodyPr/>
          <a:lstStyle/>
          <a:p>
            <a:fld id="{D9ABEE5E-0B4C-4E97-BA9D-346F750D2040}" type="slidenum">
              <a:rPr lang="en-US" smtClean="0"/>
              <a:t>3</a:t>
            </a:fld>
            <a:endParaRPr lang="en-US"/>
          </a:p>
        </p:txBody>
      </p:sp>
      <p:graphicFrame>
        <p:nvGraphicFramePr>
          <p:cNvPr id="7" name="Chart 6"/>
          <p:cNvGraphicFramePr>
            <a:graphicFrameLocks noGrp="1"/>
          </p:cNvGraphicFramePr>
          <p:nvPr>
            <p:extLst>
              <p:ext uri="{D42A27DB-BD31-4B8C-83A1-F6EECF244321}">
                <p14:modId xmlns:p14="http://schemas.microsoft.com/office/powerpoint/2010/main" val="2493375062"/>
              </p:ext>
            </p:extLst>
          </p:nvPr>
        </p:nvGraphicFramePr>
        <p:xfrm>
          <a:off x="0" y="0"/>
          <a:ext cx="9144000" cy="64008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179946830"/>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r>
              <a:rPr lang="en-US" smtClean="0"/>
              <a:t>LIGO-G1500539</a:t>
            </a:r>
            <a:endParaRPr lang="en-US"/>
          </a:p>
        </p:txBody>
      </p:sp>
      <p:sp>
        <p:nvSpPr>
          <p:cNvPr id="5" name="Slide Number Placeholder 4"/>
          <p:cNvSpPr>
            <a:spLocks noGrp="1"/>
          </p:cNvSpPr>
          <p:nvPr>
            <p:ph type="sldNum" sz="quarter" idx="12"/>
          </p:nvPr>
        </p:nvSpPr>
        <p:spPr/>
        <p:txBody>
          <a:bodyPr/>
          <a:lstStyle/>
          <a:p>
            <a:fld id="{D9ABEE5E-0B4C-4E97-BA9D-346F750D2040}" type="slidenum">
              <a:rPr lang="en-US" smtClean="0"/>
              <a:t>4</a:t>
            </a:fld>
            <a:endParaRPr lang="en-US"/>
          </a:p>
        </p:txBody>
      </p:sp>
      <p:graphicFrame>
        <p:nvGraphicFramePr>
          <p:cNvPr id="6" name="Chart 5"/>
          <p:cNvGraphicFramePr>
            <a:graphicFrameLocks noGrp="1"/>
          </p:cNvGraphicFramePr>
          <p:nvPr>
            <p:extLst>
              <p:ext uri="{D42A27DB-BD31-4B8C-83A1-F6EECF244321}">
                <p14:modId xmlns:p14="http://schemas.microsoft.com/office/powerpoint/2010/main" val="1848568167"/>
              </p:ext>
            </p:extLst>
          </p:nvPr>
        </p:nvGraphicFramePr>
        <p:xfrm>
          <a:off x="0" y="0"/>
          <a:ext cx="9144000" cy="64008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690734254"/>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r>
              <a:rPr lang="en-US" smtClean="0"/>
              <a:t>LIGO-G1500539</a:t>
            </a:r>
            <a:endParaRPr lang="en-US"/>
          </a:p>
        </p:txBody>
      </p:sp>
      <p:sp>
        <p:nvSpPr>
          <p:cNvPr id="5" name="Slide Number Placeholder 4"/>
          <p:cNvSpPr>
            <a:spLocks noGrp="1"/>
          </p:cNvSpPr>
          <p:nvPr>
            <p:ph type="sldNum" sz="quarter" idx="12"/>
          </p:nvPr>
        </p:nvSpPr>
        <p:spPr/>
        <p:txBody>
          <a:bodyPr/>
          <a:lstStyle/>
          <a:p>
            <a:fld id="{D9ABEE5E-0B4C-4E97-BA9D-346F750D2040}" type="slidenum">
              <a:rPr lang="en-US" smtClean="0"/>
              <a:t>5</a:t>
            </a:fld>
            <a:endParaRPr lang="en-US"/>
          </a:p>
        </p:txBody>
      </p:sp>
      <p:graphicFrame>
        <p:nvGraphicFramePr>
          <p:cNvPr id="6" name="Chart 5"/>
          <p:cNvGraphicFramePr>
            <a:graphicFrameLocks noGrp="1"/>
          </p:cNvGraphicFramePr>
          <p:nvPr>
            <p:extLst>
              <p:ext uri="{D42A27DB-BD31-4B8C-83A1-F6EECF244321}">
                <p14:modId xmlns:p14="http://schemas.microsoft.com/office/powerpoint/2010/main" val="305314170"/>
              </p:ext>
            </p:extLst>
          </p:nvPr>
        </p:nvGraphicFramePr>
        <p:xfrm>
          <a:off x="0" y="0"/>
          <a:ext cx="9144000" cy="64008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249816703"/>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r>
              <a:rPr lang="en-US" smtClean="0"/>
              <a:t>LIGO-G1500539</a:t>
            </a:r>
            <a:endParaRPr lang="en-US"/>
          </a:p>
        </p:txBody>
      </p:sp>
      <p:sp>
        <p:nvSpPr>
          <p:cNvPr id="5" name="Slide Number Placeholder 4"/>
          <p:cNvSpPr>
            <a:spLocks noGrp="1"/>
          </p:cNvSpPr>
          <p:nvPr>
            <p:ph type="sldNum" sz="quarter" idx="12"/>
          </p:nvPr>
        </p:nvSpPr>
        <p:spPr/>
        <p:txBody>
          <a:bodyPr/>
          <a:lstStyle/>
          <a:p>
            <a:fld id="{D9ABEE5E-0B4C-4E97-BA9D-346F750D2040}" type="slidenum">
              <a:rPr lang="en-US" smtClean="0"/>
              <a:t>6</a:t>
            </a:fld>
            <a:endParaRPr lang="en-US"/>
          </a:p>
        </p:txBody>
      </p:sp>
      <p:graphicFrame>
        <p:nvGraphicFramePr>
          <p:cNvPr id="6" name="Chart 5"/>
          <p:cNvGraphicFramePr>
            <a:graphicFrameLocks noGrp="1"/>
          </p:cNvGraphicFramePr>
          <p:nvPr>
            <p:extLst>
              <p:ext uri="{D42A27DB-BD31-4B8C-83A1-F6EECF244321}">
                <p14:modId xmlns:p14="http://schemas.microsoft.com/office/powerpoint/2010/main" val="1613544905"/>
              </p:ext>
            </p:extLst>
          </p:nvPr>
        </p:nvGraphicFramePr>
        <p:xfrm>
          <a:off x="0" y="0"/>
          <a:ext cx="9144000" cy="64008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666643972"/>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39316" y="-615"/>
            <a:ext cx="8229600" cy="1143000"/>
          </a:xfrm>
        </p:spPr>
        <p:txBody>
          <a:bodyPr>
            <a:normAutofit/>
          </a:bodyPr>
          <a:lstStyle/>
          <a:p>
            <a:r>
              <a:rPr lang="en-US" sz="2400" dirty="0"/>
              <a:t>II. Experiments to back up ETM / ERM Discharge procedure</a:t>
            </a:r>
            <a:br>
              <a:rPr lang="en-US" sz="2400" dirty="0"/>
            </a:br>
            <a:endParaRPr lang="en-US" sz="2400" dirty="0"/>
          </a:p>
        </p:txBody>
      </p:sp>
      <p:sp>
        <p:nvSpPr>
          <p:cNvPr id="4" name="Footer Placeholder 3"/>
          <p:cNvSpPr>
            <a:spLocks noGrp="1"/>
          </p:cNvSpPr>
          <p:nvPr>
            <p:ph type="ftr" sz="quarter" idx="11"/>
          </p:nvPr>
        </p:nvSpPr>
        <p:spPr/>
        <p:txBody>
          <a:bodyPr/>
          <a:lstStyle/>
          <a:p>
            <a:r>
              <a:rPr lang="en-US" smtClean="0"/>
              <a:t>LIGO-G1500539</a:t>
            </a:r>
            <a:endParaRPr lang="en-US"/>
          </a:p>
        </p:txBody>
      </p:sp>
      <p:sp>
        <p:nvSpPr>
          <p:cNvPr id="5" name="Slide Number Placeholder 4"/>
          <p:cNvSpPr>
            <a:spLocks noGrp="1"/>
          </p:cNvSpPr>
          <p:nvPr>
            <p:ph type="sldNum" sz="quarter" idx="12"/>
          </p:nvPr>
        </p:nvSpPr>
        <p:spPr/>
        <p:txBody>
          <a:bodyPr/>
          <a:lstStyle/>
          <a:p>
            <a:fld id="{D9ABEE5E-0B4C-4E97-BA9D-346F750D2040}" type="slidenum">
              <a:rPr lang="en-US" smtClean="0"/>
              <a:t>7</a:t>
            </a:fld>
            <a:endParaRPr lang="en-US"/>
          </a:p>
        </p:txBody>
      </p:sp>
      <p:sp>
        <p:nvSpPr>
          <p:cNvPr id="6" name="Content Placeholder 2"/>
          <p:cNvSpPr txBox="1">
            <a:spLocks/>
          </p:cNvSpPr>
          <p:nvPr/>
        </p:nvSpPr>
        <p:spPr>
          <a:xfrm>
            <a:off x="5580728" y="647895"/>
            <a:ext cx="3051466" cy="5638800"/>
          </a:xfrm>
          <a:prstGeom prst="rect">
            <a:avLst/>
          </a:prstGeom>
        </p:spPr>
        <p:txBody>
          <a:bodyPr vert="horz" lIns="91440" tIns="45720" rIns="91440" bIns="45720" rtlCol="0">
            <a:normAutofit fontScale="55000" lnSpcReduction="20000"/>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smtClean="0"/>
              <a:t>II. Experimental Setup</a:t>
            </a:r>
          </a:p>
          <a:p>
            <a:r>
              <a:rPr lang="en-US" dirty="0" smtClean="0"/>
              <a:t>ETM and PUM [ERM]  each on a V-block</a:t>
            </a:r>
          </a:p>
          <a:p>
            <a:r>
              <a:rPr lang="en-US" dirty="0" smtClean="0"/>
              <a:t>On a flow bench in clean-room at LHO</a:t>
            </a:r>
          </a:p>
          <a:p>
            <a:r>
              <a:rPr lang="en-US" dirty="0" smtClean="0"/>
              <a:t>Grounded metal box</a:t>
            </a:r>
          </a:p>
          <a:p>
            <a:r>
              <a:rPr lang="en-US" dirty="0" smtClean="0"/>
              <a:t>All other items also grounded including table, stand </a:t>
            </a:r>
            <a:r>
              <a:rPr lang="en-US" dirty="0" err="1" smtClean="0"/>
              <a:t>etc</a:t>
            </a:r>
            <a:r>
              <a:rPr lang="en-US" dirty="0" smtClean="0"/>
              <a:t> …</a:t>
            </a:r>
          </a:p>
          <a:p>
            <a:r>
              <a:rPr lang="en-US" dirty="0" smtClean="0"/>
              <a:t>Electrometer positioned 1” from surface being measured.</a:t>
            </a:r>
          </a:p>
          <a:p>
            <a:r>
              <a:rPr lang="en-US" dirty="0" smtClean="0"/>
              <a:t>10mm gap</a:t>
            </a:r>
          </a:p>
          <a:p>
            <a:r>
              <a:rPr lang="en-US" dirty="0" smtClean="0"/>
              <a:t>Applied charge in gap</a:t>
            </a:r>
          </a:p>
          <a:p>
            <a:r>
              <a:rPr lang="en-US" dirty="0" smtClean="0"/>
              <a:t>Measurements made from both behind </a:t>
            </a:r>
            <a:r>
              <a:rPr lang="en-US" dirty="0"/>
              <a:t>PUM [ERM]</a:t>
            </a:r>
            <a:r>
              <a:rPr lang="en-US" dirty="0" smtClean="0"/>
              <a:t> and also in gap at ETM (after separated optics).</a:t>
            </a:r>
          </a:p>
          <a:p>
            <a:endParaRPr lang="en-US" dirty="0"/>
          </a:p>
          <a:p>
            <a:pPr marL="0" indent="0">
              <a:buNone/>
            </a:pPr>
            <a:r>
              <a:rPr lang="en-US" dirty="0" smtClean="0"/>
              <a:t>Refer to LIGO-T1500101</a:t>
            </a:r>
            <a:r>
              <a:rPr lang="en-US" dirty="0"/>
              <a:t>: </a:t>
            </a:r>
            <a:r>
              <a:rPr lang="en-US" dirty="0">
                <a:hlinkClick r:id="rId2" tooltip="LIGO-T1500101-v2"/>
              </a:rPr>
              <a:t>ETM / ERM Gap discharge procedure </a:t>
            </a:r>
            <a:endParaRPr lang="en-US" dirty="0"/>
          </a:p>
        </p:txBody>
      </p:sp>
      <p:pic>
        <p:nvPicPr>
          <p:cNvPr id="7" name="Picture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34651" y="637020"/>
            <a:ext cx="5031600" cy="2830275"/>
          </a:xfrm>
          <a:prstGeom prst="rect">
            <a:avLst/>
          </a:prstGeom>
        </p:spPr>
      </p:pic>
      <p:pic>
        <p:nvPicPr>
          <p:cNvPr id="8" name="Picture 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34651" y="3581368"/>
            <a:ext cx="5031600" cy="2830275"/>
          </a:xfrm>
          <a:prstGeom prst="rect">
            <a:avLst/>
          </a:prstGeom>
        </p:spPr>
      </p:pic>
    </p:spTree>
    <p:extLst>
      <p:ext uri="{BB962C8B-B14F-4D97-AF65-F5344CB8AC3E}">
        <p14:creationId xmlns:p14="http://schemas.microsoft.com/office/powerpoint/2010/main" val="412299561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39316" y="-615"/>
            <a:ext cx="8229600" cy="1143000"/>
          </a:xfrm>
        </p:spPr>
        <p:txBody>
          <a:bodyPr>
            <a:normAutofit/>
          </a:bodyPr>
          <a:lstStyle/>
          <a:p>
            <a:r>
              <a:rPr lang="en-US" sz="2400" dirty="0"/>
              <a:t>II. Experiments to back up ETM / ERM Discharge </a:t>
            </a:r>
            <a:r>
              <a:rPr lang="en-US" sz="2400" dirty="0" smtClean="0"/>
              <a:t>procedure</a:t>
            </a:r>
            <a:br>
              <a:rPr lang="en-US" sz="2400" dirty="0" smtClean="0"/>
            </a:br>
            <a:endParaRPr lang="en-US" sz="2400" dirty="0"/>
          </a:p>
        </p:txBody>
      </p:sp>
      <p:sp>
        <p:nvSpPr>
          <p:cNvPr id="4" name="Footer Placeholder 3"/>
          <p:cNvSpPr>
            <a:spLocks noGrp="1"/>
          </p:cNvSpPr>
          <p:nvPr>
            <p:ph type="ftr" sz="quarter" idx="11"/>
          </p:nvPr>
        </p:nvSpPr>
        <p:spPr/>
        <p:txBody>
          <a:bodyPr/>
          <a:lstStyle/>
          <a:p>
            <a:r>
              <a:rPr lang="en-US" smtClean="0"/>
              <a:t>LIGO-G1500539</a:t>
            </a:r>
            <a:endParaRPr lang="en-US"/>
          </a:p>
        </p:txBody>
      </p:sp>
      <p:sp>
        <p:nvSpPr>
          <p:cNvPr id="5" name="Slide Number Placeholder 4"/>
          <p:cNvSpPr>
            <a:spLocks noGrp="1"/>
          </p:cNvSpPr>
          <p:nvPr>
            <p:ph type="sldNum" sz="quarter" idx="12"/>
          </p:nvPr>
        </p:nvSpPr>
        <p:spPr/>
        <p:txBody>
          <a:bodyPr/>
          <a:lstStyle/>
          <a:p>
            <a:fld id="{D9ABEE5E-0B4C-4E97-BA9D-346F750D2040}" type="slidenum">
              <a:rPr lang="en-US" smtClean="0"/>
              <a:t>8</a:t>
            </a:fld>
            <a:endParaRPr lang="en-US"/>
          </a:p>
        </p:txBody>
      </p:sp>
      <p:pic>
        <p:nvPicPr>
          <p:cNvPr id="39" name="Picture 3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1600" y="637020"/>
            <a:ext cx="5031600" cy="2830275"/>
          </a:xfrm>
          <a:prstGeom prst="rect">
            <a:avLst/>
          </a:prstGeom>
        </p:spPr>
      </p:pic>
      <p:pic>
        <p:nvPicPr>
          <p:cNvPr id="40" name="Picture 3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28600" y="3581368"/>
            <a:ext cx="5031600" cy="2830275"/>
          </a:xfrm>
          <a:prstGeom prst="rect">
            <a:avLst/>
          </a:prstGeom>
        </p:spPr>
      </p:pic>
      <p:grpSp>
        <p:nvGrpSpPr>
          <p:cNvPr id="85" name="Group 84"/>
          <p:cNvGrpSpPr>
            <a:grpSpLocks noChangeAspect="1"/>
          </p:cNvGrpSpPr>
          <p:nvPr/>
        </p:nvGrpSpPr>
        <p:grpSpPr>
          <a:xfrm>
            <a:off x="5334800" y="925307"/>
            <a:ext cx="3657600" cy="2253700"/>
            <a:chOff x="5334000" y="1213413"/>
            <a:chExt cx="3657600" cy="2253700"/>
          </a:xfrm>
        </p:grpSpPr>
        <p:grpSp>
          <p:nvGrpSpPr>
            <p:cNvPr id="13" name="Group 12"/>
            <p:cNvGrpSpPr/>
            <p:nvPr/>
          </p:nvGrpSpPr>
          <p:grpSpPr>
            <a:xfrm>
              <a:off x="5334000" y="1298303"/>
              <a:ext cx="3657600" cy="2168810"/>
              <a:chOff x="5334000" y="1230377"/>
              <a:chExt cx="3657600" cy="2168810"/>
            </a:xfrm>
          </p:grpSpPr>
          <p:grpSp>
            <p:nvGrpSpPr>
              <p:cNvPr id="62" name="Group 61"/>
              <p:cNvGrpSpPr/>
              <p:nvPr/>
            </p:nvGrpSpPr>
            <p:grpSpPr>
              <a:xfrm>
                <a:off x="7690641" y="2938415"/>
                <a:ext cx="261502" cy="91440"/>
                <a:chOff x="7609708" y="2945130"/>
                <a:chExt cx="261502" cy="91440"/>
              </a:xfrm>
            </p:grpSpPr>
            <p:cxnSp>
              <p:nvCxnSpPr>
                <p:cNvPr id="63" name="Straight Connector 62"/>
                <p:cNvCxnSpPr/>
                <p:nvPr/>
              </p:nvCxnSpPr>
              <p:spPr>
                <a:xfrm>
                  <a:off x="7609708" y="2990850"/>
                  <a:ext cx="261502"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7612380" y="2945130"/>
                  <a:ext cx="0" cy="9144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7871210" y="2945130"/>
                  <a:ext cx="0" cy="9144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a:off x="6374900" y="2938415"/>
                <a:ext cx="365760" cy="91440"/>
                <a:chOff x="7612380" y="2945130"/>
                <a:chExt cx="365760" cy="91440"/>
              </a:xfrm>
            </p:grpSpPr>
            <p:cxnSp>
              <p:nvCxnSpPr>
                <p:cNvPr id="55" name="Straight Connector 54"/>
                <p:cNvCxnSpPr/>
                <p:nvPr/>
              </p:nvCxnSpPr>
              <p:spPr>
                <a:xfrm>
                  <a:off x="7612380" y="2990850"/>
                  <a:ext cx="365760"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7612380" y="2945130"/>
                  <a:ext cx="0" cy="9144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7973778" y="2945130"/>
                  <a:ext cx="0" cy="9144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2" name="Group 11"/>
              <p:cNvGrpSpPr/>
              <p:nvPr/>
            </p:nvGrpSpPr>
            <p:grpSpPr>
              <a:xfrm>
                <a:off x="5334000" y="1230377"/>
                <a:ext cx="3657600" cy="2168810"/>
                <a:chOff x="5334000" y="1230377"/>
                <a:chExt cx="3657600" cy="2168810"/>
              </a:xfrm>
            </p:grpSpPr>
            <p:grpSp>
              <p:nvGrpSpPr>
                <p:cNvPr id="3" name="Group 2"/>
                <p:cNvGrpSpPr/>
                <p:nvPr/>
              </p:nvGrpSpPr>
              <p:grpSpPr>
                <a:xfrm>
                  <a:off x="5334000" y="1837205"/>
                  <a:ext cx="1434592" cy="612986"/>
                  <a:chOff x="5410200" y="1837205"/>
                  <a:chExt cx="1434592" cy="612986"/>
                </a:xfrm>
              </p:grpSpPr>
              <p:grpSp>
                <p:nvGrpSpPr>
                  <p:cNvPr id="27" name="Group 26"/>
                  <p:cNvGrpSpPr/>
                  <p:nvPr/>
                </p:nvGrpSpPr>
                <p:grpSpPr>
                  <a:xfrm>
                    <a:off x="5638800" y="1837205"/>
                    <a:ext cx="1205992" cy="419116"/>
                    <a:chOff x="7023608" y="3581368"/>
                    <a:chExt cx="1205992" cy="419116"/>
                  </a:xfrm>
                </p:grpSpPr>
                <p:sp>
                  <p:nvSpPr>
                    <p:cNvPr id="23" name="Rounded Rectangle 22"/>
                    <p:cNvSpPr/>
                    <p:nvPr/>
                  </p:nvSpPr>
                  <p:spPr>
                    <a:xfrm>
                      <a:off x="7023608" y="3676626"/>
                      <a:ext cx="556922" cy="228600"/>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Chord 24"/>
                    <p:cNvSpPr/>
                    <p:nvPr/>
                  </p:nvSpPr>
                  <p:spPr>
                    <a:xfrm>
                      <a:off x="7467600" y="3581368"/>
                      <a:ext cx="762000" cy="419116"/>
                    </a:xfrm>
                    <a:prstGeom prst="chord">
                      <a:avLst>
                        <a:gd name="adj1" fmla="val 5468529"/>
                        <a:gd name="adj2" fmla="val 16128051"/>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33" name="Curved Connector 32"/>
                  <p:cNvCxnSpPr>
                    <a:stCxn id="23" idx="1"/>
                  </p:cNvCxnSpPr>
                  <p:nvPr/>
                </p:nvCxnSpPr>
                <p:spPr>
                  <a:xfrm rot="10800000" flipV="1">
                    <a:off x="5410200" y="2046762"/>
                    <a:ext cx="228600" cy="403429"/>
                  </a:xfrm>
                  <a:prstGeom prst="curvedConnector2">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 name="Group 28"/>
                <p:cNvGrpSpPr/>
                <p:nvPr/>
              </p:nvGrpSpPr>
              <p:grpSpPr>
                <a:xfrm>
                  <a:off x="6658715" y="1230377"/>
                  <a:ext cx="1111102" cy="1643559"/>
                  <a:chOff x="6658559" y="1142385"/>
                  <a:chExt cx="1111102" cy="1643559"/>
                </a:xfrm>
              </p:grpSpPr>
              <p:sp>
                <p:nvSpPr>
                  <p:cNvPr id="10" name="Can 9"/>
                  <p:cNvSpPr/>
                  <p:nvPr/>
                </p:nvSpPr>
                <p:spPr>
                  <a:xfrm rot="16200000">
                    <a:off x="6392330" y="1408614"/>
                    <a:ext cx="1643559" cy="1111102"/>
                  </a:xfrm>
                  <a:prstGeom prst="can">
                    <a:avLst>
                      <a:gd name="adj" fmla="val 16029"/>
                    </a:avLst>
                  </a:prstGeom>
                  <a:ln>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21" name="TextBox 20"/>
                  <p:cNvSpPr txBox="1"/>
                  <p:nvPr/>
                </p:nvSpPr>
                <p:spPr>
                  <a:xfrm>
                    <a:off x="6834478" y="1774105"/>
                    <a:ext cx="935183" cy="369332"/>
                  </a:xfrm>
                  <a:prstGeom prst="rect">
                    <a:avLst/>
                  </a:prstGeom>
                  <a:noFill/>
                </p:spPr>
                <p:txBody>
                  <a:bodyPr wrap="square" rtlCol="0">
                    <a:spAutoFit/>
                  </a:bodyPr>
                  <a:lstStyle/>
                  <a:p>
                    <a:pPr algn="ctr"/>
                    <a:r>
                      <a:rPr lang="en-US" b="1" dirty="0" smtClean="0">
                        <a:latin typeface="Times New Roman" panose="02020603050405020304" pitchFamily="18" charset="0"/>
                        <a:cs typeface="Times New Roman" panose="02020603050405020304" pitchFamily="18" charset="0"/>
                      </a:rPr>
                      <a:t>ERM</a:t>
                    </a:r>
                    <a:endParaRPr lang="en-US" b="1" dirty="0">
                      <a:latin typeface="Times New Roman" panose="02020603050405020304" pitchFamily="18" charset="0"/>
                      <a:cs typeface="Times New Roman" panose="02020603050405020304" pitchFamily="18" charset="0"/>
                    </a:endParaRPr>
                  </a:p>
                </p:txBody>
              </p:sp>
            </p:grpSp>
            <p:grpSp>
              <p:nvGrpSpPr>
                <p:cNvPr id="28" name="Group 27"/>
                <p:cNvGrpSpPr/>
                <p:nvPr/>
              </p:nvGrpSpPr>
              <p:grpSpPr>
                <a:xfrm>
                  <a:off x="7880498" y="1230377"/>
                  <a:ext cx="1111102" cy="1643559"/>
                  <a:chOff x="7891772" y="1142385"/>
                  <a:chExt cx="1111102" cy="1643559"/>
                </a:xfrm>
              </p:grpSpPr>
              <p:sp>
                <p:nvSpPr>
                  <p:cNvPr id="9" name="Can 8"/>
                  <p:cNvSpPr/>
                  <p:nvPr/>
                </p:nvSpPr>
                <p:spPr>
                  <a:xfrm rot="16200000">
                    <a:off x="7625543" y="1408614"/>
                    <a:ext cx="1643559" cy="1111102"/>
                  </a:xfrm>
                  <a:prstGeom prst="can">
                    <a:avLst>
                      <a:gd name="adj" fmla="val 16029"/>
                    </a:avLst>
                  </a:prstGeom>
                  <a:ln>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22" name="TextBox 21"/>
                  <p:cNvSpPr txBox="1"/>
                  <p:nvPr/>
                </p:nvSpPr>
                <p:spPr>
                  <a:xfrm>
                    <a:off x="8067691" y="1774105"/>
                    <a:ext cx="935183" cy="369332"/>
                  </a:xfrm>
                  <a:prstGeom prst="rect">
                    <a:avLst/>
                  </a:prstGeom>
                  <a:noFill/>
                </p:spPr>
                <p:txBody>
                  <a:bodyPr wrap="square" rtlCol="0">
                    <a:spAutoFit/>
                  </a:bodyPr>
                  <a:lstStyle/>
                  <a:p>
                    <a:pPr algn="ctr"/>
                    <a:r>
                      <a:rPr lang="en-US" b="1" dirty="0" smtClean="0">
                        <a:latin typeface="Times New Roman" panose="02020603050405020304" pitchFamily="18" charset="0"/>
                        <a:cs typeface="Times New Roman" panose="02020603050405020304" pitchFamily="18" charset="0"/>
                      </a:rPr>
                      <a:t>ETM</a:t>
                    </a:r>
                    <a:endParaRPr lang="en-US" b="1" dirty="0">
                      <a:latin typeface="Times New Roman" panose="02020603050405020304" pitchFamily="18" charset="0"/>
                      <a:cs typeface="Times New Roman" panose="02020603050405020304" pitchFamily="18" charset="0"/>
                    </a:endParaRPr>
                  </a:p>
                </p:txBody>
              </p:sp>
            </p:grpSp>
            <p:sp>
              <p:nvSpPr>
                <p:cNvPr id="11" name="TextBox 10"/>
                <p:cNvSpPr txBox="1"/>
                <p:nvPr/>
              </p:nvSpPr>
              <p:spPr>
                <a:xfrm>
                  <a:off x="6213602" y="3029855"/>
                  <a:ext cx="679196" cy="369332"/>
                </a:xfrm>
                <a:prstGeom prst="rect">
                  <a:avLst/>
                </a:prstGeom>
                <a:noFill/>
              </p:spPr>
              <p:txBody>
                <a:bodyPr wrap="square" lIns="45720" rIns="45720" rtlCol="0">
                  <a:spAutoFit/>
                </a:bodyPr>
                <a:lstStyle/>
                <a:p>
                  <a:pPr algn="ctr"/>
                  <a:r>
                    <a:rPr lang="en-US" dirty="0" smtClean="0">
                      <a:solidFill>
                        <a:schemeClr val="accent2"/>
                      </a:solidFill>
                      <a:latin typeface="Times New Roman" panose="02020603050405020304" pitchFamily="18" charset="0"/>
                      <a:cs typeface="Times New Roman" panose="02020603050405020304" pitchFamily="18" charset="0"/>
                    </a:rPr>
                    <a:t>1 in</a:t>
                  </a:r>
                  <a:endParaRPr lang="en-US" dirty="0">
                    <a:solidFill>
                      <a:schemeClr val="accent2"/>
                    </a:solidFill>
                    <a:latin typeface="Times New Roman" panose="02020603050405020304" pitchFamily="18" charset="0"/>
                    <a:cs typeface="Times New Roman" panose="02020603050405020304" pitchFamily="18" charset="0"/>
                  </a:endParaRPr>
                </a:p>
              </p:txBody>
            </p:sp>
            <p:sp>
              <p:nvSpPr>
                <p:cNvPr id="43" name="TextBox 42"/>
                <p:cNvSpPr txBox="1"/>
                <p:nvPr/>
              </p:nvSpPr>
              <p:spPr>
                <a:xfrm>
                  <a:off x="7481794" y="3029855"/>
                  <a:ext cx="679196" cy="369332"/>
                </a:xfrm>
                <a:prstGeom prst="rect">
                  <a:avLst/>
                </a:prstGeom>
                <a:noFill/>
              </p:spPr>
              <p:txBody>
                <a:bodyPr wrap="square" lIns="45720" rIns="45720" rtlCol="0">
                  <a:spAutoFit/>
                </a:bodyPr>
                <a:lstStyle/>
                <a:p>
                  <a:pPr algn="ctr"/>
                  <a:r>
                    <a:rPr lang="en-US" dirty="0" smtClean="0">
                      <a:solidFill>
                        <a:schemeClr val="accent2"/>
                      </a:solidFill>
                      <a:latin typeface="Times New Roman" panose="02020603050405020304" pitchFamily="18" charset="0"/>
                      <a:cs typeface="Times New Roman" panose="02020603050405020304" pitchFamily="18" charset="0"/>
                    </a:rPr>
                    <a:t>1 mm</a:t>
                  </a:r>
                  <a:endParaRPr lang="en-US" dirty="0">
                    <a:solidFill>
                      <a:schemeClr val="accent2"/>
                    </a:solidFill>
                    <a:latin typeface="Times New Roman" panose="02020603050405020304" pitchFamily="18" charset="0"/>
                    <a:cs typeface="Times New Roman" panose="02020603050405020304" pitchFamily="18" charset="0"/>
                  </a:endParaRPr>
                </a:p>
              </p:txBody>
            </p:sp>
          </p:grpSp>
        </p:grpSp>
        <p:cxnSp>
          <p:nvCxnSpPr>
            <p:cNvPr id="15" name="Straight Arrow Connector 14"/>
            <p:cNvCxnSpPr>
              <a:stCxn id="82" idx="3"/>
            </p:cNvCxnSpPr>
            <p:nvPr/>
          </p:nvCxnSpPr>
          <p:spPr>
            <a:xfrm>
              <a:off x="5980794" y="1398079"/>
              <a:ext cx="768014" cy="138359"/>
            </a:xfrm>
            <a:prstGeom prst="straightConnector1">
              <a:avLst/>
            </a:prstGeom>
            <a:ln w="19050">
              <a:tailEnd type="triangle" w="lg" len="lg"/>
            </a:ln>
          </p:spPr>
          <p:style>
            <a:lnRef idx="1">
              <a:schemeClr val="accent1"/>
            </a:lnRef>
            <a:fillRef idx="0">
              <a:schemeClr val="accent1"/>
            </a:fillRef>
            <a:effectRef idx="0">
              <a:schemeClr val="accent1"/>
            </a:effectRef>
            <a:fontRef idx="minor">
              <a:schemeClr val="tx1"/>
            </a:fontRef>
          </p:style>
        </p:cxnSp>
        <p:sp>
          <p:nvSpPr>
            <p:cNvPr id="82" name="TextBox 81"/>
            <p:cNvSpPr txBox="1"/>
            <p:nvPr/>
          </p:nvSpPr>
          <p:spPr>
            <a:xfrm>
              <a:off x="5481200" y="1213413"/>
              <a:ext cx="499594" cy="369332"/>
            </a:xfrm>
            <a:prstGeom prst="rect">
              <a:avLst/>
            </a:prstGeom>
            <a:noFill/>
          </p:spPr>
          <p:txBody>
            <a:bodyPr wrap="square" lIns="45720" rIns="45720" rtlCol="0">
              <a:spAutoFit/>
            </a:bodyPr>
            <a:lstStyle/>
            <a:p>
              <a:pPr algn="ctr"/>
              <a:r>
                <a:rPr lang="en-US" b="1" dirty="0" smtClean="0">
                  <a:solidFill>
                    <a:schemeClr val="accent1"/>
                  </a:solidFill>
                  <a:latin typeface="Times New Roman" panose="02020603050405020304" pitchFamily="18" charset="0"/>
                  <a:cs typeface="Times New Roman" panose="02020603050405020304" pitchFamily="18" charset="0"/>
                </a:rPr>
                <a:t>AR</a:t>
              </a:r>
              <a:endParaRPr lang="en-US" b="1" dirty="0">
                <a:solidFill>
                  <a:schemeClr val="accent1"/>
                </a:solidFill>
                <a:latin typeface="Times New Roman" panose="02020603050405020304" pitchFamily="18" charset="0"/>
                <a:cs typeface="Times New Roman" panose="02020603050405020304" pitchFamily="18" charset="0"/>
              </a:endParaRPr>
            </a:p>
          </p:txBody>
        </p:sp>
      </p:grpSp>
      <p:grpSp>
        <p:nvGrpSpPr>
          <p:cNvPr id="86" name="Group 85"/>
          <p:cNvGrpSpPr>
            <a:grpSpLocks noChangeAspect="1"/>
          </p:cNvGrpSpPr>
          <p:nvPr/>
        </p:nvGrpSpPr>
        <p:grpSpPr>
          <a:xfrm>
            <a:off x="6553200" y="3869655"/>
            <a:ext cx="2435817" cy="2253700"/>
            <a:chOff x="5334000" y="1213413"/>
            <a:chExt cx="2435817" cy="2253700"/>
          </a:xfrm>
        </p:grpSpPr>
        <p:grpSp>
          <p:nvGrpSpPr>
            <p:cNvPr id="87" name="Group 86"/>
            <p:cNvGrpSpPr/>
            <p:nvPr/>
          </p:nvGrpSpPr>
          <p:grpSpPr>
            <a:xfrm>
              <a:off x="5334000" y="1298303"/>
              <a:ext cx="2435817" cy="2168810"/>
              <a:chOff x="5334000" y="1230377"/>
              <a:chExt cx="2435817" cy="2168810"/>
            </a:xfrm>
          </p:grpSpPr>
          <p:grpSp>
            <p:nvGrpSpPr>
              <p:cNvPr id="91" name="Group 90"/>
              <p:cNvGrpSpPr/>
              <p:nvPr/>
            </p:nvGrpSpPr>
            <p:grpSpPr>
              <a:xfrm>
                <a:off x="6374900" y="2938415"/>
                <a:ext cx="365760" cy="91440"/>
                <a:chOff x="7612380" y="2945130"/>
                <a:chExt cx="365760" cy="91440"/>
              </a:xfrm>
            </p:grpSpPr>
            <p:cxnSp>
              <p:nvCxnSpPr>
                <p:cNvPr id="106" name="Straight Connector 105"/>
                <p:cNvCxnSpPr/>
                <p:nvPr/>
              </p:nvCxnSpPr>
              <p:spPr>
                <a:xfrm>
                  <a:off x="7612380" y="2990850"/>
                  <a:ext cx="365760"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7612380" y="2945130"/>
                  <a:ext cx="0" cy="9144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7973778" y="2945130"/>
                  <a:ext cx="0" cy="9144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92" name="Group 91"/>
              <p:cNvGrpSpPr/>
              <p:nvPr/>
            </p:nvGrpSpPr>
            <p:grpSpPr>
              <a:xfrm>
                <a:off x="5334000" y="1230377"/>
                <a:ext cx="2435817" cy="2168810"/>
                <a:chOff x="5334000" y="1230377"/>
                <a:chExt cx="2435817" cy="2168810"/>
              </a:xfrm>
            </p:grpSpPr>
            <p:grpSp>
              <p:nvGrpSpPr>
                <p:cNvPr id="93" name="Group 92"/>
                <p:cNvGrpSpPr/>
                <p:nvPr/>
              </p:nvGrpSpPr>
              <p:grpSpPr>
                <a:xfrm>
                  <a:off x="5334000" y="1837205"/>
                  <a:ext cx="1434592" cy="612986"/>
                  <a:chOff x="5410200" y="1837205"/>
                  <a:chExt cx="1434592" cy="612986"/>
                </a:xfrm>
              </p:grpSpPr>
              <p:grpSp>
                <p:nvGrpSpPr>
                  <p:cNvPr id="102" name="Group 101"/>
                  <p:cNvGrpSpPr/>
                  <p:nvPr/>
                </p:nvGrpSpPr>
                <p:grpSpPr>
                  <a:xfrm>
                    <a:off x="5638800" y="1837205"/>
                    <a:ext cx="1205992" cy="419116"/>
                    <a:chOff x="7023608" y="3581368"/>
                    <a:chExt cx="1205992" cy="419116"/>
                  </a:xfrm>
                </p:grpSpPr>
                <p:sp>
                  <p:nvSpPr>
                    <p:cNvPr id="104" name="Rounded Rectangle 103"/>
                    <p:cNvSpPr/>
                    <p:nvPr/>
                  </p:nvSpPr>
                  <p:spPr>
                    <a:xfrm>
                      <a:off x="7023608" y="3676626"/>
                      <a:ext cx="556922" cy="228600"/>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Chord 104"/>
                    <p:cNvSpPr/>
                    <p:nvPr/>
                  </p:nvSpPr>
                  <p:spPr>
                    <a:xfrm>
                      <a:off x="7467600" y="3581368"/>
                      <a:ext cx="762000" cy="419116"/>
                    </a:xfrm>
                    <a:prstGeom prst="chord">
                      <a:avLst>
                        <a:gd name="adj1" fmla="val 5468529"/>
                        <a:gd name="adj2" fmla="val 16128051"/>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03" name="Curved Connector 102"/>
                  <p:cNvCxnSpPr>
                    <a:stCxn id="104" idx="1"/>
                  </p:cNvCxnSpPr>
                  <p:nvPr/>
                </p:nvCxnSpPr>
                <p:spPr>
                  <a:xfrm rot="10800000" flipV="1">
                    <a:off x="5410200" y="2046762"/>
                    <a:ext cx="228600" cy="403429"/>
                  </a:xfrm>
                  <a:prstGeom prst="curvedConnector2">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4" name="Group 93"/>
                <p:cNvGrpSpPr/>
                <p:nvPr/>
              </p:nvGrpSpPr>
              <p:grpSpPr>
                <a:xfrm>
                  <a:off x="6658715" y="1230377"/>
                  <a:ext cx="1111102" cy="1643559"/>
                  <a:chOff x="6658559" y="1142385"/>
                  <a:chExt cx="1111102" cy="1643559"/>
                </a:xfrm>
              </p:grpSpPr>
              <p:sp>
                <p:nvSpPr>
                  <p:cNvPr id="100" name="Can 99"/>
                  <p:cNvSpPr/>
                  <p:nvPr/>
                </p:nvSpPr>
                <p:spPr>
                  <a:xfrm rot="16200000">
                    <a:off x="6392330" y="1408614"/>
                    <a:ext cx="1643559" cy="1111102"/>
                  </a:xfrm>
                  <a:prstGeom prst="can">
                    <a:avLst>
                      <a:gd name="adj" fmla="val 16029"/>
                    </a:avLst>
                  </a:prstGeom>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101" name="TextBox 100"/>
                  <p:cNvSpPr txBox="1"/>
                  <p:nvPr/>
                </p:nvSpPr>
                <p:spPr>
                  <a:xfrm>
                    <a:off x="6834478" y="1774105"/>
                    <a:ext cx="935183" cy="369332"/>
                  </a:xfrm>
                  <a:prstGeom prst="rect">
                    <a:avLst/>
                  </a:prstGeom>
                  <a:noFill/>
                </p:spPr>
                <p:txBody>
                  <a:bodyPr wrap="square" rtlCol="0">
                    <a:spAutoFit/>
                  </a:bodyPr>
                  <a:lstStyle/>
                  <a:p>
                    <a:pPr algn="ctr"/>
                    <a:r>
                      <a:rPr lang="en-US" b="1" dirty="0" smtClean="0">
                        <a:latin typeface="Times New Roman" panose="02020603050405020304" pitchFamily="18" charset="0"/>
                        <a:cs typeface="Times New Roman" panose="02020603050405020304" pitchFamily="18" charset="0"/>
                      </a:rPr>
                      <a:t>ETM</a:t>
                    </a:r>
                    <a:endParaRPr lang="en-US" b="1" dirty="0">
                      <a:latin typeface="Times New Roman" panose="02020603050405020304" pitchFamily="18" charset="0"/>
                      <a:cs typeface="Times New Roman" panose="02020603050405020304" pitchFamily="18" charset="0"/>
                    </a:endParaRPr>
                  </a:p>
                </p:txBody>
              </p:sp>
            </p:grpSp>
            <p:sp>
              <p:nvSpPr>
                <p:cNvPr id="96" name="TextBox 95"/>
                <p:cNvSpPr txBox="1"/>
                <p:nvPr/>
              </p:nvSpPr>
              <p:spPr>
                <a:xfrm>
                  <a:off x="6213602" y="3029855"/>
                  <a:ext cx="679196" cy="369332"/>
                </a:xfrm>
                <a:prstGeom prst="rect">
                  <a:avLst/>
                </a:prstGeom>
                <a:noFill/>
              </p:spPr>
              <p:txBody>
                <a:bodyPr wrap="square" lIns="45720" rIns="45720" rtlCol="0">
                  <a:spAutoFit/>
                </a:bodyPr>
                <a:lstStyle/>
                <a:p>
                  <a:pPr algn="ctr"/>
                  <a:r>
                    <a:rPr lang="en-US" dirty="0" smtClean="0">
                      <a:solidFill>
                        <a:schemeClr val="accent2"/>
                      </a:solidFill>
                      <a:latin typeface="Times New Roman" panose="02020603050405020304" pitchFamily="18" charset="0"/>
                      <a:cs typeface="Times New Roman" panose="02020603050405020304" pitchFamily="18" charset="0"/>
                    </a:rPr>
                    <a:t>1 in</a:t>
                  </a:r>
                  <a:endParaRPr lang="en-US" dirty="0">
                    <a:solidFill>
                      <a:schemeClr val="accent2"/>
                    </a:solidFill>
                    <a:latin typeface="Times New Roman" panose="02020603050405020304" pitchFamily="18" charset="0"/>
                    <a:cs typeface="Times New Roman" panose="02020603050405020304" pitchFamily="18" charset="0"/>
                  </a:endParaRPr>
                </a:p>
              </p:txBody>
            </p:sp>
          </p:grpSp>
        </p:grpSp>
        <p:cxnSp>
          <p:nvCxnSpPr>
            <p:cNvPr id="88" name="Straight Arrow Connector 87"/>
            <p:cNvCxnSpPr>
              <a:stCxn id="89" idx="3"/>
            </p:cNvCxnSpPr>
            <p:nvPr/>
          </p:nvCxnSpPr>
          <p:spPr>
            <a:xfrm>
              <a:off x="5980794" y="1398079"/>
              <a:ext cx="768014" cy="138359"/>
            </a:xfrm>
            <a:prstGeom prst="straightConnector1">
              <a:avLst/>
            </a:prstGeom>
            <a:ln w="19050">
              <a:tailEnd type="triangle" w="lg" len="lg"/>
            </a:ln>
          </p:spPr>
          <p:style>
            <a:lnRef idx="1">
              <a:schemeClr val="accent1"/>
            </a:lnRef>
            <a:fillRef idx="0">
              <a:schemeClr val="accent1"/>
            </a:fillRef>
            <a:effectRef idx="0">
              <a:schemeClr val="accent1"/>
            </a:effectRef>
            <a:fontRef idx="minor">
              <a:schemeClr val="tx1"/>
            </a:fontRef>
          </p:style>
        </p:cxnSp>
        <p:sp>
          <p:nvSpPr>
            <p:cNvPr id="89" name="TextBox 88"/>
            <p:cNvSpPr txBox="1"/>
            <p:nvPr/>
          </p:nvSpPr>
          <p:spPr>
            <a:xfrm>
              <a:off x="5481200" y="1213413"/>
              <a:ext cx="499594" cy="369332"/>
            </a:xfrm>
            <a:prstGeom prst="rect">
              <a:avLst/>
            </a:prstGeom>
            <a:noFill/>
          </p:spPr>
          <p:txBody>
            <a:bodyPr wrap="square" lIns="45720" rIns="45720" rtlCol="0">
              <a:spAutoFit/>
            </a:bodyPr>
            <a:lstStyle/>
            <a:p>
              <a:pPr algn="ctr"/>
              <a:r>
                <a:rPr lang="en-US" b="1" dirty="0" smtClean="0">
                  <a:solidFill>
                    <a:schemeClr val="accent1"/>
                  </a:solidFill>
                  <a:latin typeface="Times New Roman" panose="02020603050405020304" pitchFamily="18" charset="0"/>
                  <a:cs typeface="Times New Roman" panose="02020603050405020304" pitchFamily="18" charset="0"/>
                </a:rPr>
                <a:t>AR</a:t>
              </a:r>
              <a:endParaRPr lang="en-US" b="1" dirty="0">
                <a:solidFill>
                  <a:schemeClr val="accent1"/>
                </a:solidFill>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3527707038"/>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pic>
        <p:nvPicPr>
          <p:cNvPr id="6" name="Content Placeholder 5"/>
          <p:cNvPicPr>
            <a:picLocks noGrp="1" noChangeAspect="1"/>
          </p:cNvPicPr>
          <p:nvPr>
            <p:ph idx="1"/>
          </p:nvPr>
        </p:nvPicPr>
        <p:blipFill>
          <a:blip r:embed="rId2" cstate="print">
            <a:extLst>
              <a:ext uri="{28A0092B-C50C-407E-A947-70E740481C1C}">
                <a14:useLocalDpi xmlns:a14="http://schemas.microsoft.com/office/drawing/2010/main" val="0"/>
              </a:ext>
            </a:extLst>
          </a:blip>
          <a:stretch>
            <a:fillRect/>
          </a:stretch>
        </p:blipFill>
        <p:spPr>
          <a:xfrm>
            <a:off x="0" y="-61118"/>
            <a:ext cx="9296400" cy="6972300"/>
          </a:xfrm>
        </p:spPr>
      </p:pic>
      <p:sp>
        <p:nvSpPr>
          <p:cNvPr id="4" name="Footer Placeholder 3"/>
          <p:cNvSpPr>
            <a:spLocks noGrp="1"/>
          </p:cNvSpPr>
          <p:nvPr>
            <p:ph type="ftr" sz="quarter" idx="11"/>
          </p:nvPr>
        </p:nvSpPr>
        <p:spPr/>
        <p:txBody>
          <a:bodyPr/>
          <a:lstStyle/>
          <a:p>
            <a:r>
              <a:rPr lang="en-US" smtClean="0"/>
              <a:t>LIGO-G1500539</a:t>
            </a:r>
            <a:endParaRPr lang="en-US"/>
          </a:p>
        </p:txBody>
      </p:sp>
      <p:sp>
        <p:nvSpPr>
          <p:cNvPr id="5" name="Slide Number Placeholder 4"/>
          <p:cNvSpPr>
            <a:spLocks noGrp="1"/>
          </p:cNvSpPr>
          <p:nvPr>
            <p:ph type="sldNum" sz="quarter" idx="12"/>
          </p:nvPr>
        </p:nvSpPr>
        <p:spPr/>
        <p:txBody>
          <a:bodyPr/>
          <a:lstStyle/>
          <a:p>
            <a:fld id="{D9ABEE5E-0B4C-4E97-BA9D-346F750D2040}" type="slidenum">
              <a:rPr lang="en-US" smtClean="0"/>
              <a:t>9</a:t>
            </a:fld>
            <a:endParaRPr lang="en-US"/>
          </a:p>
        </p:txBody>
      </p:sp>
      <p:sp>
        <p:nvSpPr>
          <p:cNvPr id="7" name="TextBox 6"/>
          <p:cNvSpPr txBox="1"/>
          <p:nvPr/>
        </p:nvSpPr>
        <p:spPr>
          <a:xfrm>
            <a:off x="4953000" y="5695784"/>
            <a:ext cx="4114800" cy="646331"/>
          </a:xfrm>
          <a:prstGeom prst="rect">
            <a:avLst/>
          </a:prstGeom>
          <a:noFill/>
        </p:spPr>
        <p:txBody>
          <a:bodyPr wrap="square" rtlCol="0">
            <a:spAutoFit/>
          </a:bodyPr>
          <a:lstStyle/>
          <a:p>
            <a:r>
              <a:rPr lang="en-US" dirty="0">
                <a:solidFill>
                  <a:schemeClr val="bg1"/>
                </a:solidFill>
              </a:rPr>
              <a:t>Refer to LIGO-T1500170</a:t>
            </a:r>
            <a:r>
              <a:rPr lang="en-US" dirty="0" smtClean="0">
                <a:solidFill>
                  <a:schemeClr val="bg1"/>
                </a:solidFill>
              </a:rPr>
              <a:t>:</a:t>
            </a:r>
          </a:p>
          <a:p>
            <a:r>
              <a:rPr lang="en-US" dirty="0" smtClean="0">
                <a:solidFill>
                  <a:schemeClr val="bg1"/>
                </a:solidFill>
              </a:rPr>
              <a:t> </a:t>
            </a:r>
            <a:r>
              <a:rPr lang="en-US" dirty="0">
                <a:solidFill>
                  <a:schemeClr val="bg1"/>
                </a:solidFill>
                <a:hlinkClick r:id="rId3" tooltip="LIGO-T1500170-v3"/>
              </a:rPr>
              <a:t>Charge Experiments at LHO - March 2015</a:t>
            </a:r>
            <a:endParaRPr lang="en-US" dirty="0">
              <a:solidFill>
                <a:schemeClr val="bg1"/>
              </a:solidFill>
            </a:endParaRPr>
          </a:p>
        </p:txBody>
      </p:sp>
      <p:sp>
        <p:nvSpPr>
          <p:cNvPr id="3" name="TextBox 2"/>
          <p:cNvSpPr txBox="1"/>
          <p:nvPr/>
        </p:nvSpPr>
        <p:spPr>
          <a:xfrm>
            <a:off x="304800" y="5418785"/>
            <a:ext cx="2590800" cy="923330"/>
          </a:xfrm>
          <a:prstGeom prst="rect">
            <a:avLst/>
          </a:prstGeom>
          <a:noFill/>
        </p:spPr>
        <p:txBody>
          <a:bodyPr wrap="square" rtlCol="0">
            <a:spAutoFit/>
          </a:bodyPr>
          <a:lstStyle/>
          <a:p>
            <a:r>
              <a:rPr lang="en-US" dirty="0" smtClean="0">
                <a:solidFill>
                  <a:schemeClr val="bg1"/>
                </a:solidFill>
              </a:rPr>
              <a:t>For Video of flappy panel  technique refer to DCC number of this doc.</a:t>
            </a:r>
            <a:endParaRPr lang="en-US" dirty="0">
              <a:solidFill>
                <a:schemeClr val="bg1"/>
              </a:solidFill>
            </a:endParaRPr>
          </a:p>
        </p:txBody>
      </p:sp>
    </p:spTree>
    <p:extLst>
      <p:ext uri="{BB962C8B-B14F-4D97-AF65-F5344CB8AC3E}">
        <p14:creationId xmlns:p14="http://schemas.microsoft.com/office/powerpoint/2010/main" val="3171955971"/>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1218</TotalTime>
  <Words>924</Words>
  <Application>Microsoft Office PowerPoint</Application>
  <PresentationFormat>On-screen Show (4:3)</PresentationFormat>
  <Paragraphs>192</Paragraphs>
  <Slides>22</Slides>
  <Notes>1</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22</vt:i4>
      </vt:variant>
    </vt:vector>
  </HeadingPairs>
  <TitlesOfParts>
    <vt:vector size="26" baseType="lpstr">
      <vt:lpstr>Arial</vt:lpstr>
      <vt:lpstr>Calibri</vt:lpstr>
      <vt:lpstr>Times New Roman</vt:lpstr>
      <vt:lpstr>Office Theme</vt:lpstr>
      <vt:lpstr>“You can look but you can't touch”   I. First Contact wrt Charge II. Experiments to back up ETM / ERM Discharge procedure III. Experiments associated with Static Residue   Systems meeting 22nd April 2015  Kate Gushwa, Calum Torrie and Kyle Baric  (with Travis Sadecki and Betsy Weaver at LHO and previously with GariLynn Billingsley and Norna Robertson at CIT and input from Danny Sellars and Gary Traylor) </vt:lpstr>
      <vt:lpstr>I. First Contact wrt Charge </vt:lpstr>
      <vt:lpstr>PowerPoint Presentation</vt:lpstr>
      <vt:lpstr>PowerPoint Presentation</vt:lpstr>
      <vt:lpstr>PowerPoint Presentation</vt:lpstr>
      <vt:lpstr>PowerPoint Presentation</vt:lpstr>
      <vt:lpstr>II. Experiments to back up ETM / ERM Discharge procedure </vt:lpstr>
      <vt:lpstr>II. Experiments to back up ETM / ERM Discharge procedure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III. Experiments associated with Static Residue</vt:lpstr>
      <vt:lpstr>Qualakate Vs. Latex (current gloves we use in chamber)</vt:lpstr>
      <vt:lpstr>Teflon- similar to that used in ETM /ITM</vt:lpstr>
      <vt:lpstr>Wipe (believe Contec wipe, similar to ones used at site)</vt:lpstr>
      <vt:lpstr>Alpha Swab (with stabilization)</vt:lpstr>
      <vt:lpstr>Berkshire wipes (with stabilization)</vt:lpstr>
      <vt:lpstr>Summary / Actions / Conclusions</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Qualkate Vs. Latex</dc:title>
  <dc:creator>ligo</dc:creator>
  <cp:lastModifiedBy>Kate Gushwa</cp:lastModifiedBy>
  <cp:revision>66</cp:revision>
  <dcterms:created xsi:type="dcterms:W3CDTF">2015-04-20T22:21:13Z</dcterms:created>
  <dcterms:modified xsi:type="dcterms:W3CDTF">2015-04-23T23:33:39Z</dcterms:modified>
</cp:coreProperties>
</file>